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61" r:id="rId3"/>
    <p:sldId id="258" r:id="rId4"/>
    <p:sldId id="265" r:id="rId5"/>
    <p:sldId id="272" r:id="rId6"/>
    <p:sldId id="273" r:id="rId7"/>
    <p:sldId id="297" r:id="rId8"/>
    <p:sldId id="270" r:id="rId9"/>
    <p:sldId id="298" r:id="rId10"/>
    <p:sldId id="274" r:id="rId11"/>
    <p:sldId id="279" r:id="rId12"/>
    <p:sldId id="280" r:id="rId13"/>
    <p:sldId id="296" r:id="rId14"/>
    <p:sldId id="282" r:id="rId15"/>
    <p:sldId id="283" r:id="rId16"/>
    <p:sldId id="284" r:id="rId17"/>
    <p:sldId id="299" r:id="rId18"/>
    <p:sldId id="300" r:id="rId19"/>
    <p:sldId id="285" r:id="rId20"/>
    <p:sldId id="287" r:id="rId21"/>
    <p:sldId id="286" r:id="rId22"/>
    <p:sldId id="288" r:id="rId23"/>
    <p:sldId id="291" r:id="rId24"/>
    <p:sldId id="275" r:id="rId25"/>
    <p:sldId id="276" r:id="rId26"/>
    <p:sldId id="292" r:id="rId27"/>
    <p:sldId id="293" r:id="rId28"/>
    <p:sldId id="294" r:id="rId29"/>
    <p:sldId id="295" r:id="rId30"/>
  </p:sldIdLst>
  <p:sldSz cx="12192000" cy="6858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libri Light" panose="020F0302020204030204" pitchFamily="34" charset="0"/>
      <p:regular r:id="rId36"/>
      <p:italic r:id="rId37"/>
    </p:embeddedFont>
    <p:embeddedFont>
      <p:font typeface="Coolvetica Rg" panose="020B0603030602020004" pitchFamily="34" charset="0"/>
      <p:regular r:id="rId38"/>
      <p:bold r:id="rId39"/>
      <p:italic r:id="rId40"/>
      <p:boldItalic r:id="rId41"/>
    </p:embeddedFont>
    <p:embeddedFont>
      <p:font typeface="Evolventa" panose="020B0702020202020204" pitchFamily="34" charset="0"/>
      <p:regular r:id="rId42"/>
      <p:bold r:id="rId43"/>
      <p:italic r:id="rId44"/>
      <p:boldItalic r:id="rId45"/>
    </p:embeddedFont>
    <p:embeddedFont>
      <p:font typeface="Manrope" pitchFamily="2" charset="0"/>
      <p:regular r:id="rId46"/>
      <p:bold r:id="rId47"/>
    </p:embeddedFont>
    <p:embeddedFont>
      <p:font typeface="Manrope Medium" pitchFamily="2" charset="0"/>
      <p:regular r:id="rId48"/>
    </p:embeddedFont>
    <p:embeddedFont>
      <p:font typeface="Onest Medium" pitchFamily="2" charset="77"/>
      <p:regular r:id="rId49"/>
    </p:embeddedFont>
    <p:embeddedFont>
      <p:font typeface="Onest Regular" pitchFamily="2" charset="77"/>
      <p:regular r:id="rId50"/>
    </p:embeddedFont>
  </p:embeddedFontLst>
  <p:custDataLst>
    <p:tags r:id="rId51"/>
  </p:custDataLst>
  <p:defaultTextStyle>
    <a:defPPr>
      <a:defRPr lang="en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5FB"/>
    <a:srgbClr val="4B62EE"/>
    <a:srgbClr val="2A2D41"/>
    <a:srgbClr val="DBBFFF"/>
    <a:srgbClr val="28D9CB"/>
    <a:srgbClr val="DEFBD2"/>
    <a:srgbClr val="FFC7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1"/>
    <p:restoredTop sz="94681"/>
  </p:normalViewPr>
  <p:slideViewPr>
    <p:cSldViewPr snapToGrid="0">
      <p:cViewPr varScale="1">
        <p:scale>
          <a:sx n="116" d="100"/>
          <a:sy n="116" d="100"/>
        </p:scale>
        <p:origin x="5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35FAD-7351-7A41-BAC6-C5A6503DAA38}" type="datetimeFigureOut">
              <a:rPr lang="en-BY" smtClean="0"/>
              <a:t>7.12.23</a:t>
            </a:fld>
            <a:endParaRPr lang="en-B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22C89-7692-E940-984E-1ABE8626E478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935750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22C89-7692-E940-984E-1ABE8626E478}" type="slidenum">
              <a:rPr lang="en-BY" smtClean="0"/>
              <a:t>2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437510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22C89-7692-E940-984E-1ABE8626E478}" type="slidenum">
              <a:rPr lang="en-BY" smtClean="0"/>
              <a:t>12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4234429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22C89-7692-E940-984E-1ABE8626E478}" type="slidenum">
              <a:rPr lang="en-BY" smtClean="0"/>
              <a:t>16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990257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4FA42-B4E0-DF96-D681-03CA574608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1A860C-7FED-FBA0-9CEA-9B3BEA3970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EFED6-A573-AC5C-A001-5C89BD75E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4CEFC-A37D-8146-AFE2-F118075F2105}" type="datetimeFigureOut">
              <a:rPr lang="en-BY" smtClean="0"/>
              <a:t>7.12.23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60906-2ABE-6DA8-3C4D-C04E38064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63DBF-1F1B-6FA3-78C6-25FAE032B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A18E2-1C2F-004A-8221-5E78D96E5938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166637590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E4F82A-4B1E-5308-4B24-C3BD693DA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4CEFC-A37D-8146-AFE2-F118075F2105}" type="datetimeFigureOut">
              <a:rPr lang="en-BY" smtClean="0"/>
              <a:t>7.12.23</a:t>
            </a:fld>
            <a:endParaRPr lang="en-B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41CCF5-13A5-0515-2BB9-2320151C4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595059-B88C-A8F8-70A7-E7E921D32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A18E2-1C2F-004A-8221-5E78D96E5938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15500318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8D2AA2-3879-FDCB-3037-720729030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6F7755-321E-1CD5-EA81-C91BBCE401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DB8C6-509B-2653-A1DF-22D3F9C4AF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4CEFC-A37D-8146-AFE2-F118075F2105}" type="datetimeFigureOut">
              <a:rPr lang="en-BY" smtClean="0"/>
              <a:t>7.12.23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AFA197-F116-9FE1-0724-304BEF8B50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FCB0F1-32E5-3672-82CC-1837C86492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A18E2-1C2F-004A-8221-5E78D96E5938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552225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6.svg"/><Relationship Id="rId7" Type="http://schemas.openxmlformats.org/officeDocument/2006/relationships/image" Target="../media/image7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Relationship Id="rId9" Type="http://schemas.openxmlformats.org/officeDocument/2006/relationships/image" Target="../media/image38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3.svg"/><Relationship Id="rId3" Type="http://schemas.openxmlformats.org/officeDocument/2006/relationships/image" Target="../media/image18.svg"/><Relationship Id="rId7" Type="http://schemas.openxmlformats.org/officeDocument/2006/relationships/image" Target="../media/image20.svg"/><Relationship Id="rId12" Type="http://schemas.openxmlformats.org/officeDocument/2006/relationships/image" Target="../media/image42.png"/><Relationship Id="rId2" Type="http://schemas.openxmlformats.org/officeDocument/2006/relationships/image" Target="../media/image17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7.svg"/><Relationship Id="rId5" Type="http://schemas.openxmlformats.org/officeDocument/2006/relationships/image" Target="../media/image38.svg"/><Relationship Id="rId15" Type="http://schemas.openxmlformats.org/officeDocument/2006/relationships/image" Target="../media/image45.svg"/><Relationship Id="rId10" Type="http://schemas.openxmlformats.org/officeDocument/2006/relationships/image" Target="../media/image26.png"/><Relationship Id="rId4" Type="http://schemas.openxmlformats.org/officeDocument/2006/relationships/image" Target="../media/image37.png"/><Relationship Id="rId9" Type="http://schemas.openxmlformats.org/officeDocument/2006/relationships/image" Target="../media/image41.svg"/><Relationship Id="rId1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image" Target="../media/image47.png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7.png"/><Relationship Id="rId18" Type="http://schemas.openxmlformats.org/officeDocument/2006/relationships/image" Target="../media/image82.png"/><Relationship Id="rId26" Type="http://schemas.openxmlformats.org/officeDocument/2006/relationships/image" Target="../media/image90.png"/><Relationship Id="rId39" Type="http://schemas.openxmlformats.org/officeDocument/2006/relationships/image" Target="../media/image103.png"/><Relationship Id="rId21" Type="http://schemas.openxmlformats.org/officeDocument/2006/relationships/image" Target="../media/image85.png"/><Relationship Id="rId34" Type="http://schemas.openxmlformats.org/officeDocument/2006/relationships/image" Target="../media/image98.png"/><Relationship Id="rId7" Type="http://schemas.openxmlformats.org/officeDocument/2006/relationships/image" Target="../media/image71.png"/><Relationship Id="rId2" Type="http://schemas.openxmlformats.org/officeDocument/2006/relationships/image" Target="../media/image66.jpeg"/><Relationship Id="rId16" Type="http://schemas.openxmlformats.org/officeDocument/2006/relationships/image" Target="../media/image80.png"/><Relationship Id="rId20" Type="http://schemas.openxmlformats.org/officeDocument/2006/relationships/image" Target="../media/image84.png"/><Relationship Id="rId29" Type="http://schemas.openxmlformats.org/officeDocument/2006/relationships/image" Target="../media/image93.png"/><Relationship Id="rId41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24" Type="http://schemas.openxmlformats.org/officeDocument/2006/relationships/image" Target="../media/image88.png"/><Relationship Id="rId32" Type="http://schemas.openxmlformats.org/officeDocument/2006/relationships/image" Target="../media/image96.png"/><Relationship Id="rId37" Type="http://schemas.openxmlformats.org/officeDocument/2006/relationships/image" Target="../media/image101.png"/><Relationship Id="rId40" Type="http://schemas.openxmlformats.org/officeDocument/2006/relationships/image" Target="../media/image104.png"/><Relationship Id="rId5" Type="http://schemas.openxmlformats.org/officeDocument/2006/relationships/image" Target="../media/image69.png"/><Relationship Id="rId15" Type="http://schemas.openxmlformats.org/officeDocument/2006/relationships/image" Target="../media/image79.png"/><Relationship Id="rId23" Type="http://schemas.openxmlformats.org/officeDocument/2006/relationships/image" Target="../media/image87.png"/><Relationship Id="rId28" Type="http://schemas.openxmlformats.org/officeDocument/2006/relationships/image" Target="../media/image92.png"/><Relationship Id="rId36" Type="http://schemas.openxmlformats.org/officeDocument/2006/relationships/image" Target="../media/image100.png"/><Relationship Id="rId10" Type="http://schemas.openxmlformats.org/officeDocument/2006/relationships/image" Target="../media/image74.png"/><Relationship Id="rId19" Type="http://schemas.openxmlformats.org/officeDocument/2006/relationships/image" Target="../media/image83.png"/><Relationship Id="rId31" Type="http://schemas.openxmlformats.org/officeDocument/2006/relationships/image" Target="../media/image95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Relationship Id="rId22" Type="http://schemas.openxmlformats.org/officeDocument/2006/relationships/image" Target="../media/image86.png"/><Relationship Id="rId27" Type="http://schemas.openxmlformats.org/officeDocument/2006/relationships/image" Target="../media/image91.png"/><Relationship Id="rId30" Type="http://schemas.openxmlformats.org/officeDocument/2006/relationships/image" Target="../media/image94.png"/><Relationship Id="rId35" Type="http://schemas.openxmlformats.org/officeDocument/2006/relationships/image" Target="../media/image99.png"/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12" Type="http://schemas.openxmlformats.org/officeDocument/2006/relationships/image" Target="../media/image76.png"/><Relationship Id="rId17" Type="http://schemas.openxmlformats.org/officeDocument/2006/relationships/image" Target="../media/image81.png"/><Relationship Id="rId25" Type="http://schemas.openxmlformats.org/officeDocument/2006/relationships/image" Target="../media/image89.png"/><Relationship Id="rId33" Type="http://schemas.openxmlformats.org/officeDocument/2006/relationships/image" Target="../media/image97.png"/><Relationship Id="rId38" Type="http://schemas.openxmlformats.org/officeDocument/2006/relationships/image" Target="../media/image10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2D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3008AE8-49D1-DA96-D4A5-490C7159DEB9}"/>
              </a:ext>
            </a:extLst>
          </p:cNvPr>
          <p:cNvSpPr txBox="1"/>
          <p:nvPr/>
        </p:nvSpPr>
        <p:spPr>
          <a:xfrm>
            <a:off x="644434" y="545217"/>
            <a:ext cx="54515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bg1"/>
                </a:solidFill>
                <a:latin typeface="Evolventa" panose="020B0502020202020204" pitchFamily="34" charset="0"/>
              </a:rPr>
              <a:t>presentation</a:t>
            </a:r>
          </a:p>
          <a:p>
            <a:r>
              <a:rPr lang="en-US" sz="5400" b="1" dirty="0">
                <a:solidFill>
                  <a:schemeClr val="bg1"/>
                </a:solidFill>
                <a:latin typeface="Evolventa" panose="020B0502020202020204" pitchFamily="34" charset="0"/>
              </a:rPr>
              <a:t>template</a:t>
            </a:r>
            <a:endParaRPr lang="en-BY" sz="5400" b="1" dirty="0">
              <a:solidFill>
                <a:schemeClr val="bg1"/>
              </a:solidFill>
              <a:latin typeface="Evolventa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BF2B16-BFF5-469B-3A98-F1374C4E9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57269"/>
            <a:ext cx="2540876" cy="7115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CFE41C-505A-AE03-2D28-6CD559C1D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855" y="7455618"/>
            <a:ext cx="2084284" cy="14263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8C9E97-C54D-0ADF-6808-5D3ED7F8EE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6484"/>
          <a:stretch>
            <a:fillRect/>
          </a:stretch>
        </p:blipFill>
        <p:spPr>
          <a:xfrm>
            <a:off x="4188989" y="1050565"/>
            <a:ext cx="8003011" cy="5136257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C72A438-4441-D680-3E39-BF07BE9BEE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327" y="5695489"/>
            <a:ext cx="1754549" cy="36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3780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B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5437FC-04E9-D60C-9D3F-36B950531125}"/>
              </a:ext>
            </a:extLst>
          </p:cNvPr>
          <p:cNvSpPr txBox="1"/>
          <p:nvPr/>
        </p:nvSpPr>
        <p:spPr>
          <a:xfrm>
            <a:off x="1935398" y="809643"/>
            <a:ext cx="824408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rgbClr val="FFFFFF"/>
                </a:solidFill>
                <a:latin typeface="Evolventa" panose="020B0502020202020204" pitchFamily="34" charset="0"/>
              </a:rPr>
              <a:t>Important message.</a:t>
            </a:r>
          </a:p>
          <a:p>
            <a:pPr algn="ctr"/>
            <a:r>
              <a:rPr lang="en-US" sz="5000" b="1">
                <a:solidFill>
                  <a:srgbClr val="FFFFFF"/>
                </a:solidFill>
                <a:latin typeface="Evolventa" panose="020B0502020202020204" pitchFamily="34" charset="0"/>
              </a:rPr>
              <a:t>Quote. Important message.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67D4C8-CF94-52D1-39E7-215532857A19}"/>
              </a:ext>
            </a:extLst>
          </p:cNvPr>
          <p:cNvSpPr txBox="1"/>
          <p:nvPr/>
        </p:nvSpPr>
        <p:spPr>
          <a:xfrm>
            <a:off x="2203374" y="3964935"/>
            <a:ext cx="78064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2A2D41"/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6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600" dirty="0">
                <a:solidFill>
                  <a:srgbClr val="2A2D41"/>
                </a:solidFill>
                <a:effectLst/>
                <a:latin typeface="Onest Regular" pitchFamily="2" charset="77"/>
              </a:rPr>
              <a:t>, from a Lorem Ipsum passage.</a:t>
            </a:r>
            <a:endParaRPr lang="en-US" sz="1600" dirty="0">
              <a:solidFill>
                <a:srgbClr val="2A2D41"/>
              </a:solidFill>
              <a:latin typeface="Onest Regular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18FE0D-6E37-80CF-FCB1-542AE944B72C}"/>
              </a:ext>
            </a:extLst>
          </p:cNvPr>
          <p:cNvSpPr txBox="1"/>
          <p:nvPr/>
        </p:nvSpPr>
        <p:spPr>
          <a:xfrm>
            <a:off x="724359" y="2148023"/>
            <a:ext cx="1479015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0" b="1">
                <a:solidFill>
                  <a:srgbClr val="4B62EE"/>
                </a:solidFill>
                <a:latin typeface="Evolventa" panose="020B0502020202020204" pitchFamily="34" charset="0"/>
              </a:rPr>
              <a:t>”</a:t>
            </a:r>
            <a:endParaRPr lang="en-BY" sz="22000">
              <a:solidFill>
                <a:srgbClr val="4B62E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9628F8-228A-4BDA-364D-7E0132CB0598}"/>
              </a:ext>
            </a:extLst>
          </p:cNvPr>
          <p:cNvSpPr txBox="1"/>
          <p:nvPr/>
        </p:nvSpPr>
        <p:spPr>
          <a:xfrm>
            <a:off x="9911503" y="271033"/>
            <a:ext cx="1479015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0" b="1">
                <a:solidFill>
                  <a:srgbClr val="4B62EE"/>
                </a:solidFill>
                <a:latin typeface="Evolventa" panose="020B0502020202020204" pitchFamily="34" charset="0"/>
              </a:rPr>
              <a:t>“</a:t>
            </a:r>
            <a:endParaRPr lang="en-BY" sz="22000">
              <a:solidFill>
                <a:srgbClr val="4B62EE"/>
              </a:solidFill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7487D23A-0258-75D4-5725-364704DF4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42739">
            <a:off x="1573315" y="2922074"/>
            <a:ext cx="8700269" cy="1046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13428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62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042150-874D-A746-9136-2E848E2673D6}"/>
              </a:ext>
            </a:extLst>
          </p:cNvPr>
          <p:cNvSpPr txBox="1"/>
          <p:nvPr/>
        </p:nvSpPr>
        <p:spPr>
          <a:xfrm>
            <a:off x="2998659" y="2462750"/>
            <a:ext cx="6194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>
                <a:solidFill>
                  <a:srgbClr val="DEFBD2"/>
                </a:solidFill>
                <a:latin typeface="Evolventa" panose="020B0502020202020204" pitchFamily="34" charset="0"/>
              </a:rPr>
              <a:t>section 1.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1A516E-C0C4-CCC0-9E07-566AAE78F01C}"/>
              </a:ext>
            </a:extLst>
          </p:cNvPr>
          <p:cNvSpPr txBox="1"/>
          <p:nvPr/>
        </p:nvSpPr>
        <p:spPr>
          <a:xfrm>
            <a:off x="3258426" y="3471920"/>
            <a:ext cx="5675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DEFBD2"/>
                </a:solidFill>
                <a:latin typeface="Onest Regular" pitchFamily="2" charset="77"/>
              </a:rPr>
              <a:t>Description. Description. Description.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8DCFAAB-F1E7-2640-B203-67FE38D05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07145" y="1256843"/>
            <a:ext cx="9988206" cy="9619977"/>
          </a:xfrm>
          <a:prstGeom prst="rect">
            <a:avLst/>
          </a:prstGeom>
        </p:spPr>
      </p:pic>
      <p:grpSp>
        <p:nvGrpSpPr>
          <p:cNvPr id="10" name="Graphic 8">
            <a:extLst>
              <a:ext uri="{FF2B5EF4-FFF2-40B4-BE49-F238E27FC236}">
                <a16:creationId xmlns:a16="http://schemas.microsoft.com/office/drawing/2014/main" id="{C18D8DEB-715A-995D-A411-24487BEBDFCE}"/>
              </a:ext>
            </a:extLst>
          </p:cNvPr>
          <p:cNvGrpSpPr/>
          <p:nvPr/>
        </p:nvGrpSpPr>
        <p:grpSpPr>
          <a:xfrm>
            <a:off x="-4163437" y="-1491560"/>
            <a:ext cx="6565830" cy="7558391"/>
            <a:chOff x="-2778898" y="-4612845"/>
            <a:chExt cx="7672692" cy="9225235"/>
          </a:xfrm>
          <a:solidFill>
            <a:srgbClr val="DBBFFF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AD2BAA0-2101-FA5C-DBC4-0D24C3092274}"/>
                </a:ext>
              </a:extLst>
            </p:cNvPr>
            <p:cNvSpPr/>
            <p:nvPr/>
          </p:nvSpPr>
          <p:spPr>
            <a:xfrm>
              <a:off x="4030733" y="-1367646"/>
              <a:ext cx="1759" cy="1466"/>
            </a:xfrm>
            <a:custGeom>
              <a:avLst/>
              <a:gdLst>
                <a:gd name="connsiteX0" fmla="*/ 513 w 1759"/>
                <a:gd name="connsiteY0" fmla="*/ 1173 h 1466"/>
                <a:gd name="connsiteX1" fmla="*/ 1760 w 1759"/>
                <a:gd name="connsiteY1" fmla="*/ 440 h 1466"/>
                <a:gd name="connsiteX2" fmla="*/ 953 w 1759"/>
                <a:gd name="connsiteY2" fmla="*/ 0 h 1466"/>
                <a:gd name="connsiteX3" fmla="*/ 0 w 1759"/>
                <a:gd name="connsiteY3" fmla="*/ 1467 h 1466"/>
                <a:gd name="connsiteX4" fmla="*/ 0 w 1759"/>
                <a:gd name="connsiteY4" fmla="*/ 1467 h 1466"/>
                <a:gd name="connsiteX5" fmla="*/ 1760 w 1759"/>
                <a:gd name="connsiteY5" fmla="*/ 1467 h 1466"/>
                <a:gd name="connsiteX6" fmla="*/ 1760 w 1759"/>
                <a:gd name="connsiteY6" fmla="*/ 66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9" h="1466">
                  <a:moveTo>
                    <a:pt x="513" y="1173"/>
                  </a:moveTo>
                  <a:lnTo>
                    <a:pt x="1760" y="440"/>
                  </a:lnTo>
                  <a:cubicBezTo>
                    <a:pt x="1474" y="323"/>
                    <a:pt x="1210" y="176"/>
                    <a:pt x="953" y="0"/>
                  </a:cubicBezTo>
                  <a:lnTo>
                    <a:pt x="0" y="1467"/>
                  </a:lnTo>
                  <a:lnTo>
                    <a:pt x="0" y="1467"/>
                  </a:lnTo>
                  <a:lnTo>
                    <a:pt x="1760" y="1467"/>
                  </a:lnTo>
                  <a:cubicBezTo>
                    <a:pt x="1723" y="1195"/>
                    <a:pt x="1723" y="931"/>
                    <a:pt x="1760" y="6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EBE004D-4E94-7E0F-B7B4-70DD2AE4F2F5}"/>
                </a:ext>
              </a:extLst>
            </p:cNvPr>
            <p:cNvSpPr/>
            <p:nvPr/>
          </p:nvSpPr>
          <p:spPr>
            <a:xfrm>
              <a:off x="2072501" y="-2571532"/>
              <a:ext cx="1613" cy="1613"/>
            </a:xfrm>
            <a:custGeom>
              <a:avLst/>
              <a:gdLst>
                <a:gd name="connsiteX0" fmla="*/ 0 w 1613"/>
                <a:gd name="connsiteY0" fmla="*/ 1613 h 1613"/>
                <a:gd name="connsiteX1" fmla="*/ 513 w 1613"/>
                <a:gd name="connsiteY1" fmla="*/ 1613 h 1613"/>
                <a:gd name="connsiteX2" fmla="*/ 1613 w 1613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613">
                  <a:moveTo>
                    <a:pt x="0" y="1613"/>
                  </a:moveTo>
                  <a:lnTo>
                    <a:pt x="513" y="1613"/>
                  </a:lnTo>
                  <a:lnTo>
                    <a:pt x="161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CB5B4F6-1A35-F5D0-D2FE-A64768CDE18F}"/>
                </a:ext>
              </a:extLst>
            </p:cNvPr>
            <p:cNvSpPr/>
            <p:nvPr/>
          </p:nvSpPr>
          <p:spPr>
            <a:xfrm>
              <a:off x="500489" y="-1664364"/>
              <a:ext cx="1613" cy="1906"/>
            </a:xfrm>
            <a:custGeom>
              <a:avLst/>
              <a:gdLst>
                <a:gd name="connsiteX0" fmla="*/ 0 w 1613"/>
                <a:gd name="connsiteY0" fmla="*/ 1907 h 1906"/>
                <a:gd name="connsiteX1" fmla="*/ 440 w 1613"/>
                <a:gd name="connsiteY1" fmla="*/ 1907 h 1906"/>
                <a:gd name="connsiteX2" fmla="*/ 1613 w 1613"/>
                <a:gd name="connsiteY2" fmla="*/ 0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906">
                  <a:moveTo>
                    <a:pt x="0" y="1907"/>
                  </a:moveTo>
                  <a:lnTo>
                    <a:pt x="440" y="1907"/>
                  </a:lnTo>
                  <a:lnTo>
                    <a:pt x="161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E4D6089-EA41-0B45-37EA-E7B917025C98}"/>
                </a:ext>
              </a:extLst>
            </p:cNvPr>
            <p:cNvSpPr/>
            <p:nvPr/>
          </p:nvSpPr>
          <p:spPr>
            <a:xfrm>
              <a:off x="-811572" y="651297"/>
              <a:ext cx="1613" cy="3006"/>
            </a:xfrm>
            <a:custGeom>
              <a:avLst/>
              <a:gdLst>
                <a:gd name="connsiteX0" fmla="*/ 0 w 1613"/>
                <a:gd name="connsiteY0" fmla="*/ 0 h 3006"/>
                <a:gd name="connsiteX1" fmla="*/ 513 w 1613"/>
                <a:gd name="connsiteY1" fmla="*/ 3007 h 3006"/>
                <a:gd name="connsiteX2" fmla="*/ 1613 w 1613"/>
                <a:gd name="connsiteY2" fmla="*/ 1247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3006">
                  <a:moveTo>
                    <a:pt x="0" y="0"/>
                  </a:moveTo>
                  <a:cubicBezTo>
                    <a:pt x="0" y="1027"/>
                    <a:pt x="0" y="1980"/>
                    <a:pt x="513" y="3007"/>
                  </a:cubicBezTo>
                  <a:lnTo>
                    <a:pt x="1613" y="124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6453B0CE-5B9A-1787-9298-1EE93F374502}"/>
                </a:ext>
              </a:extLst>
            </p:cNvPr>
            <p:cNvSpPr/>
            <p:nvPr/>
          </p:nvSpPr>
          <p:spPr>
            <a:xfrm>
              <a:off x="3901382" y="-996492"/>
              <a:ext cx="2053" cy="2200"/>
            </a:xfrm>
            <a:custGeom>
              <a:avLst/>
              <a:gdLst>
                <a:gd name="connsiteX0" fmla="*/ 0 w 2053"/>
                <a:gd name="connsiteY0" fmla="*/ 1393 h 2200"/>
                <a:gd name="connsiteX1" fmla="*/ 1393 w 2053"/>
                <a:gd name="connsiteY1" fmla="*/ 2200 h 2200"/>
                <a:gd name="connsiteX2" fmla="*/ 2053 w 2053"/>
                <a:gd name="connsiteY2" fmla="*/ 0 h 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" h="2200">
                  <a:moveTo>
                    <a:pt x="0" y="1393"/>
                  </a:moveTo>
                  <a:lnTo>
                    <a:pt x="1393" y="2200"/>
                  </a:lnTo>
                  <a:lnTo>
                    <a:pt x="205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CBE69555-3D0C-747F-BCB5-38C9F5960900}"/>
                </a:ext>
              </a:extLst>
            </p:cNvPr>
            <p:cNvSpPr/>
            <p:nvPr/>
          </p:nvSpPr>
          <p:spPr>
            <a:xfrm>
              <a:off x="3790656" y="-612577"/>
              <a:ext cx="2346" cy="1833"/>
            </a:xfrm>
            <a:custGeom>
              <a:avLst/>
              <a:gdLst>
                <a:gd name="connsiteX0" fmla="*/ 2346 w 2346"/>
                <a:gd name="connsiteY0" fmla="*/ 1833 h 1833"/>
                <a:gd name="connsiteX1" fmla="*/ 2346 w 2346"/>
                <a:gd name="connsiteY1" fmla="*/ 513 h 1833"/>
                <a:gd name="connsiteX2" fmla="*/ 0 w 2346"/>
                <a:gd name="connsiteY2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6" h="1832">
                  <a:moveTo>
                    <a:pt x="2346" y="1833"/>
                  </a:moveTo>
                  <a:cubicBezTo>
                    <a:pt x="2346" y="1320"/>
                    <a:pt x="2346" y="953"/>
                    <a:pt x="2346" y="513"/>
                  </a:cubicBezTo>
                  <a:cubicBezTo>
                    <a:pt x="2346" y="73"/>
                    <a:pt x="807" y="513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F492221-24EE-40D4-5431-6CD6DED94577}"/>
                </a:ext>
              </a:extLst>
            </p:cNvPr>
            <p:cNvSpPr/>
            <p:nvPr/>
          </p:nvSpPr>
          <p:spPr>
            <a:xfrm>
              <a:off x="-164084" y="1593887"/>
              <a:ext cx="1466" cy="1466"/>
            </a:xfrm>
            <a:custGeom>
              <a:avLst/>
              <a:gdLst>
                <a:gd name="connsiteX0" fmla="*/ 1467 w 1466"/>
                <a:gd name="connsiteY0" fmla="*/ 1466 h 1466"/>
                <a:gd name="connsiteX1" fmla="*/ 1467 w 1466"/>
                <a:gd name="connsiteY1" fmla="*/ 660 h 1466"/>
                <a:gd name="connsiteX2" fmla="*/ 0 w 1466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1466">
                  <a:moveTo>
                    <a:pt x="1467" y="1466"/>
                  </a:moveTo>
                  <a:lnTo>
                    <a:pt x="1467" y="6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A85A494-19C2-DEE1-7C43-B937D64E54F3}"/>
                </a:ext>
              </a:extLst>
            </p:cNvPr>
            <p:cNvSpPr/>
            <p:nvPr/>
          </p:nvSpPr>
          <p:spPr>
            <a:xfrm>
              <a:off x="1442171" y="2890031"/>
              <a:ext cx="1686" cy="1833"/>
            </a:xfrm>
            <a:custGeom>
              <a:avLst/>
              <a:gdLst>
                <a:gd name="connsiteX0" fmla="*/ 0 w 1686"/>
                <a:gd name="connsiteY0" fmla="*/ 1833 h 1833"/>
                <a:gd name="connsiteX1" fmla="*/ 807 w 1686"/>
                <a:gd name="connsiteY1" fmla="*/ 1833 h 1833"/>
                <a:gd name="connsiteX2" fmla="*/ 1686 w 1686"/>
                <a:gd name="connsiteY2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832">
                  <a:moveTo>
                    <a:pt x="0" y="1833"/>
                  </a:moveTo>
                  <a:lnTo>
                    <a:pt x="807" y="1833"/>
                  </a:lnTo>
                  <a:lnTo>
                    <a:pt x="168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4FE45AE4-B265-614F-CA2E-7EECDFA75DC7}"/>
                </a:ext>
              </a:extLst>
            </p:cNvPr>
            <p:cNvSpPr/>
            <p:nvPr/>
          </p:nvSpPr>
          <p:spPr>
            <a:xfrm>
              <a:off x="1812699" y="2998201"/>
              <a:ext cx="1320" cy="1393"/>
            </a:xfrm>
            <a:custGeom>
              <a:avLst/>
              <a:gdLst>
                <a:gd name="connsiteX0" fmla="*/ 1320 w 1320"/>
                <a:gd name="connsiteY0" fmla="*/ 0 h 1393"/>
                <a:gd name="connsiteX1" fmla="*/ 0 w 1320"/>
                <a:gd name="connsiteY1" fmla="*/ 514 h 1393"/>
                <a:gd name="connsiteX2" fmla="*/ 0 w 1320"/>
                <a:gd name="connsiteY2" fmla="*/ 1394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" h="1393">
                  <a:moveTo>
                    <a:pt x="1320" y="0"/>
                  </a:moveTo>
                  <a:lnTo>
                    <a:pt x="0" y="514"/>
                  </a:lnTo>
                  <a:cubicBezTo>
                    <a:pt x="37" y="807"/>
                    <a:pt x="37" y="1100"/>
                    <a:pt x="0" y="13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4840AB3-894C-0F35-AE76-ED1A6B068C37}"/>
                </a:ext>
              </a:extLst>
            </p:cNvPr>
            <p:cNvSpPr/>
            <p:nvPr/>
          </p:nvSpPr>
          <p:spPr>
            <a:xfrm>
              <a:off x="906215" y="3237790"/>
              <a:ext cx="1686" cy="2639"/>
            </a:xfrm>
            <a:custGeom>
              <a:avLst/>
              <a:gdLst>
                <a:gd name="connsiteX0" fmla="*/ 1686 w 1686"/>
                <a:gd name="connsiteY0" fmla="*/ 586 h 2639"/>
                <a:gd name="connsiteX1" fmla="*/ 0 w 1686"/>
                <a:gd name="connsiteY1" fmla="*/ 0 h 2639"/>
                <a:gd name="connsiteX2" fmla="*/ 0 w 1686"/>
                <a:gd name="connsiteY2" fmla="*/ 2640 h 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2639">
                  <a:moveTo>
                    <a:pt x="1686" y="586"/>
                  </a:moveTo>
                  <a:lnTo>
                    <a:pt x="0" y="0"/>
                  </a:lnTo>
                  <a:cubicBezTo>
                    <a:pt x="0" y="880"/>
                    <a:pt x="0" y="1687"/>
                    <a:pt x="0" y="26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18F3935-A041-5586-4E51-AE10469B48AE}"/>
                </a:ext>
              </a:extLst>
            </p:cNvPr>
            <p:cNvSpPr/>
            <p:nvPr/>
          </p:nvSpPr>
          <p:spPr>
            <a:xfrm>
              <a:off x="2646222" y="-2311189"/>
              <a:ext cx="2859" cy="1099"/>
            </a:xfrm>
            <a:custGeom>
              <a:avLst/>
              <a:gdLst>
                <a:gd name="connsiteX0" fmla="*/ 0 w 2859"/>
                <a:gd name="connsiteY0" fmla="*/ 1100 h 1099"/>
                <a:gd name="connsiteX1" fmla="*/ 2859 w 2859"/>
                <a:gd name="connsiteY1" fmla="*/ 1100 h 1099"/>
                <a:gd name="connsiteX2" fmla="*/ 1320 w 2859"/>
                <a:gd name="connsiteY2" fmla="*/ 0 h 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" h="1099">
                  <a:moveTo>
                    <a:pt x="0" y="1100"/>
                  </a:moveTo>
                  <a:lnTo>
                    <a:pt x="2859" y="1100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F5971BE-318E-1E7B-6DFB-C75D42B16DCF}"/>
                </a:ext>
              </a:extLst>
            </p:cNvPr>
            <p:cNvSpPr/>
            <p:nvPr/>
          </p:nvSpPr>
          <p:spPr>
            <a:xfrm>
              <a:off x="4218747" y="-481085"/>
              <a:ext cx="1906" cy="2199"/>
            </a:xfrm>
            <a:custGeom>
              <a:avLst/>
              <a:gdLst>
                <a:gd name="connsiteX0" fmla="*/ 1320 w 1906"/>
                <a:gd name="connsiteY0" fmla="*/ 2200 h 2199"/>
                <a:gd name="connsiteX1" fmla="*/ 1906 w 1906"/>
                <a:gd name="connsiteY1" fmla="*/ 1320 h 2199"/>
                <a:gd name="connsiteX2" fmla="*/ 0 w 1906"/>
                <a:gd name="connsiteY2" fmla="*/ 0 h 2199"/>
                <a:gd name="connsiteX3" fmla="*/ 586 w 1906"/>
                <a:gd name="connsiteY3" fmla="*/ 2053 h 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6" h="2199">
                  <a:moveTo>
                    <a:pt x="1320" y="2200"/>
                  </a:moveTo>
                  <a:lnTo>
                    <a:pt x="1906" y="1320"/>
                  </a:lnTo>
                  <a:lnTo>
                    <a:pt x="0" y="0"/>
                  </a:lnTo>
                  <a:lnTo>
                    <a:pt x="586" y="205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3D162F83-F22E-F7DB-CC58-4B40C921CA70}"/>
                </a:ext>
              </a:extLst>
            </p:cNvPr>
            <p:cNvSpPr/>
            <p:nvPr/>
          </p:nvSpPr>
          <p:spPr>
            <a:xfrm>
              <a:off x="2067075" y="-1651237"/>
              <a:ext cx="2859" cy="12980"/>
            </a:xfrm>
            <a:custGeom>
              <a:avLst/>
              <a:gdLst>
                <a:gd name="connsiteX0" fmla="*/ 0 w 2859"/>
                <a:gd name="connsiteY0" fmla="*/ 0 h 12980"/>
                <a:gd name="connsiteX1" fmla="*/ 0 w 2859"/>
                <a:gd name="connsiteY1" fmla="*/ 0 h 12980"/>
                <a:gd name="connsiteX2" fmla="*/ 2860 w 2859"/>
                <a:gd name="connsiteY2" fmla="*/ 12980 h 12980"/>
                <a:gd name="connsiteX3" fmla="*/ 1100 w 2859"/>
                <a:gd name="connsiteY3" fmla="*/ 1393 h 12980"/>
                <a:gd name="connsiteX4" fmla="*/ 1100 w 2859"/>
                <a:gd name="connsiteY4" fmla="*/ 1393 h 12980"/>
                <a:gd name="connsiteX5" fmla="*/ 734 w 2859"/>
                <a:gd name="connsiteY5" fmla="*/ 293 h 12980"/>
                <a:gd name="connsiteX6" fmla="*/ 294 w 2859"/>
                <a:gd name="connsiteY6" fmla="*/ 293 h 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9" h="12979">
                  <a:moveTo>
                    <a:pt x="0" y="0"/>
                  </a:moveTo>
                  <a:lnTo>
                    <a:pt x="0" y="0"/>
                  </a:lnTo>
                  <a:lnTo>
                    <a:pt x="2860" y="12980"/>
                  </a:lnTo>
                  <a:cubicBezTo>
                    <a:pt x="2860" y="11220"/>
                    <a:pt x="1907" y="6380"/>
                    <a:pt x="1100" y="1393"/>
                  </a:cubicBezTo>
                  <a:lnTo>
                    <a:pt x="1100" y="1393"/>
                  </a:lnTo>
                  <a:cubicBezTo>
                    <a:pt x="1012" y="1019"/>
                    <a:pt x="888" y="645"/>
                    <a:pt x="734" y="293"/>
                  </a:cubicBezTo>
                  <a:lnTo>
                    <a:pt x="294" y="2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8A4FA287-8180-542A-1ACF-A0473F264D5C}"/>
                </a:ext>
              </a:extLst>
            </p:cNvPr>
            <p:cNvSpPr/>
            <p:nvPr/>
          </p:nvSpPr>
          <p:spPr>
            <a:xfrm>
              <a:off x="373118" y="631790"/>
              <a:ext cx="1173" cy="1393"/>
            </a:xfrm>
            <a:custGeom>
              <a:avLst/>
              <a:gdLst>
                <a:gd name="connsiteX0" fmla="*/ 1173 w 1173"/>
                <a:gd name="connsiteY0" fmla="*/ 1393 h 1393"/>
                <a:gd name="connsiteX1" fmla="*/ 367 w 1173"/>
                <a:gd name="connsiteY1" fmla="*/ 0 h 1393"/>
                <a:gd name="connsiteX2" fmla="*/ 0 w 1173"/>
                <a:gd name="connsiteY2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3" h="1393">
                  <a:moveTo>
                    <a:pt x="1173" y="1393"/>
                  </a:moveTo>
                  <a:lnTo>
                    <a:pt x="3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4280EE6-716F-508B-76CE-646E3FDB63EB}"/>
                </a:ext>
              </a:extLst>
            </p:cNvPr>
            <p:cNvSpPr/>
            <p:nvPr/>
          </p:nvSpPr>
          <p:spPr>
            <a:xfrm>
              <a:off x="2550382" y="71942"/>
              <a:ext cx="1393" cy="1540"/>
            </a:xfrm>
            <a:custGeom>
              <a:avLst/>
              <a:gdLst>
                <a:gd name="connsiteX0" fmla="*/ 0 w 1393"/>
                <a:gd name="connsiteY0" fmla="*/ 0 h 1540"/>
                <a:gd name="connsiteX1" fmla="*/ 440 w 1393"/>
                <a:gd name="connsiteY1" fmla="*/ 1540 h 1540"/>
                <a:gd name="connsiteX2" fmla="*/ 1393 w 1393"/>
                <a:gd name="connsiteY2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540">
                  <a:moveTo>
                    <a:pt x="0" y="0"/>
                  </a:moveTo>
                  <a:cubicBezTo>
                    <a:pt x="102" y="528"/>
                    <a:pt x="249" y="1042"/>
                    <a:pt x="440" y="1540"/>
                  </a:cubicBezTo>
                  <a:lnTo>
                    <a:pt x="1393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72A00149-4FA0-0C29-86F5-DE3D0D3D7C96}"/>
                </a:ext>
              </a:extLst>
            </p:cNvPr>
            <p:cNvSpPr/>
            <p:nvPr/>
          </p:nvSpPr>
          <p:spPr>
            <a:xfrm>
              <a:off x="3313436" y="-533814"/>
              <a:ext cx="2273" cy="1759"/>
            </a:xfrm>
            <a:custGeom>
              <a:avLst/>
              <a:gdLst>
                <a:gd name="connsiteX0" fmla="*/ 1320 w 2273"/>
                <a:gd name="connsiteY0" fmla="*/ 1760 h 1759"/>
                <a:gd name="connsiteX1" fmla="*/ 2273 w 2273"/>
                <a:gd name="connsiteY1" fmla="*/ 0 h 1759"/>
                <a:gd name="connsiteX2" fmla="*/ 0 w 2273"/>
                <a:gd name="connsiteY2" fmla="*/ 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3" h="1759">
                  <a:moveTo>
                    <a:pt x="1320" y="1760"/>
                  </a:moveTo>
                  <a:cubicBezTo>
                    <a:pt x="1320" y="1173"/>
                    <a:pt x="1907" y="586"/>
                    <a:pt x="22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804B251D-7D38-D63A-ABBE-18321C4B7C70}"/>
                </a:ext>
              </a:extLst>
            </p:cNvPr>
            <p:cNvSpPr/>
            <p:nvPr/>
          </p:nvSpPr>
          <p:spPr>
            <a:xfrm>
              <a:off x="3512742" y="-925576"/>
              <a:ext cx="1540" cy="1833"/>
            </a:xfrm>
            <a:custGeom>
              <a:avLst/>
              <a:gdLst>
                <a:gd name="connsiteX0" fmla="*/ 0 w 1540"/>
                <a:gd name="connsiteY0" fmla="*/ 0 h 1833"/>
                <a:gd name="connsiteX1" fmla="*/ 0 w 1540"/>
                <a:gd name="connsiteY1" fmla="*/ 1833 h 1833"/>
                <a:gd name="connsiteX2" fmla="*/ 1540 w 1540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832">
                  <a:moveTo>
                    <a:pt x="0" y="0"/>
                  </a:moveTo>
                  <a:cubicBezTo>
                    <a:pt x="0" y="587"/>
                    <a:pt x="0" y="1173"/>
                    <a:pt x="0" y="1833"/>
                  </a:cubicBezTo>
                  <a:lnTo>
                    <a:pt x="1540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5E808EE3-5B63-9006-E322-A78D90429A51}"/>
                </a:ext>
              </a:extLst>
            </p:cNvPr>
            <p:cNvSpPr/>
            <p:nvPr/>
          </p:nvSpPr>
          <p:spPr>
            <a:xfrm>
              <a:off x="3719528" y="-835519"/>
              <a:ext cx="2126" cy="1613"/>
            </a:xfrm>
            <a:custGeom>
              <a:avLst/>
              <a:gdLst>
                <a:gd name="connsiteX0" fmla="*/ 2126 w 2126"/>
                <a:gd name="connsiteY0" fmla="*/ 0 h 1613"/>
                <a:gd name="connsiteX1" fmla="*/ 0 w 2126"/>
                <a:gd name="connsiteY1" fmla="*/ 1613 h 1613"/>
                <a:gd name="connsiteX2" fmla="*/ 0 w 2126"/>
                <a:gd name="connsiteY2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1613">
                  <a:moveTo>
                    <a:pt x="2126" y="0"/>
                  </a:moveTo>
                  <a:lnTo>
                    <a:pt x="0" y="1613"/>
                  </a:lnTo>
                  <a:lnTo>
                    <a:pt x="0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1E627D59-0A0F-87F4-6E39-2FD68F379BE0}"/>
                </a:ext>
              </a:extLst>
            </p:cNvPr>
            <p:cNvSpPr/>
            <p:nvPr/>
          </p:nvSpPr>
          <p:spPr>
            <a:xfrm>
              <a:off x="1829858" y="3331514"/>
              <a:ext cx="1540" cy="1246"/>
            </a:xfrm>
            <a:custGeom>
              <a:avLst/>
              <a:gdLst>
                <a:gd name="connsiteX0" fmla="*/ 0 w 1540"/>
                <a:gd name="connsiteY0" fmla="*/ 0 h 1246"/>
                <a:gd name="connsiteX1" fmla="*/ 0 w 1540"/>
                <a:gd name="connsiteY1" fmla="*/ 0 h 1246"/>
                <a:gd name="connsiteX2" fmla="*/ 1540 w 1540"/>
                <a:gd name="connsiteY2" fmla="*/ 1246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246">
                  <a:moveTo>
                    <a:pt x="0" y="0"/>
                  </a:moveTo>
                  <a:lnTo>
                    <a:pt x="0" y="0"/>
                  </a:lnTo>
                  <a:lnTo>
                    <a:pt x="1540" y="1246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BB9CD4C2-BF3D-FBE2-3499-002E230A2888}"/>
                </a:ext>
              </a:extLst>
            </p:cNvPr>
            <p:cNvSpPr/>
            <p:nvPr/>
          </p:nvSpPr>
          <p:spPr>
            <a:xfrm>
              <a:off x="4144465" y="-1424628"/>
              <a:ext cx="2199" cy="2420"/>
            </a:xfrm>
            <a:custGeom>
              <a:avLst/>
              <a:gdLst>
                <a:gd name="connsiteX0" fmla="*/ 146 w 2199"/>
                <a:gd name="connsiteY0" fmla="*/ 220 h 2420"/>
                <a:gd name="connsiteX1" fmla="*/ 146 w 2199"/>
                <a:gd name="connsiteY1" fmla="*/ 220 h 2420"/>
                <a:gd name="connsiteX2" fmla="*/ 146 w 2199"/>
                <a:gd name="connsiteY2" fmla="*/ 2420 h 2420"/>
                <a:gd name="connsiteX3" fmla="*/ 2200 w 2199"/>
                <a:gd name="connsiteY3" fmla="*/ 1173 h 2420"/>
                <a:gd name="connsiteX4" fmla="*/ 880 w 2199"/>
                <a:gd name="connsiteY4" fmla="*/ 0 h 2420"/>
                <a:gd name="connsiteX5" fmla="*/ 0 w 2199"/>
                <a:gd name="connsiteY5" fmla="*/ 0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9" h="2420">
                  <a:moveTo>
                    <a:pt x="146" y="220"/>
                  </a:moveTo>
                  <a:lnTo>
                    <a:pt x="146" y="220"/>
                  </a:lnTo>
                  <a:cubicBezTo>
                    <a:pt x="146" y="953"/>
                    <a:pt x="146" y="1613"/>
                    <a:pt x="146" y="2420"/>
                  </a:cubicBezTo>
                  <a:cubicBezTo>
                    <a:pt x="807" y="1965"/>
                    <a:pt x="1489" y="1547"/>
                    <a:pt x="2200" y="1173"/>
                  </a:cubicBezTo>
                  <a:lnTo>
                    <a:pt x="8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93FD401-9927-9A40-7A70-1CAD3DFBCE61}"/>
                </a:ext>
              </a:extLst>
            </p:cNvPr>
            <p:cNvSpPr/>
            <p:nvPr/>
          </p:nvSpPr>
          <p:spPr>
            <a:xfrm>
              <a:off x="2942688" y="-2754286"/>
              <a:ext cx="1833" cy="1393"/>
            </a:xfrm>
            <a:custGeom>
              <a:avLst/>
              <a:gdLst>
                <a:gd name="connsiteX0" fmla="*/ 0 w 1833"/>
                <a:gd name="connsiteY0" fmla="*/ 0 h 1393"/>
                <a:gd name="connsiteX1" fmla="*/ 0 w 1833"/>
                <a:gd name="connsiteY1" fmla="*/ 1393 h 1393"/>
                <a:gd name="connsiteX2" fmla="*/ 1833 w 1833"/>
                <a:gd name="connsiteY2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393">
                  <a:moveTo>
                    <a:pt x="0" y="0"/>
                  </a:moveTo>
                  <a:lnTo>
                    <a:pt x="0" y="1393"/>
                  </a:lnTo>
                  <a:lnTo>
                    <a:pt x="1833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AAAB1164-F023-A779-EF77-546AC1FEA22F}"/>
                </a:ext>
              </a:extLst>
            </p:cNvPr>
            <p:cNvSpPr/>
            <p:nvPr/>
          </p:nvSpPr>
          <p:spPr>
            <a:xfrm>
              <a:off x="-411002" y="-476685"/>
              <a:ext cx="1415" cy="1686"/>
            </a:xfrm>
            <a:custGeom>
              <a:avLst/>
              <a:gdLst>
                <a:gd name="connsiteX0" fmla="*/ 1415 w 1415"/>
                <a:gd name="connsiteY0" fmla="*/ 0 h 1686"/>
                <a:gd name="connsiteX1" fmla="*/ 22 w 1415"/>
                <a:gd name="connsiteY1" fmla="*/ 1173 h 1686"/>
                <a:gd name="connsiteX2" fmla="*/ 22 w 1415"/>
                <a:gd name="connsiteY2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5" h="1686">
                  <a:moveTo>
                    <a:pt x="1415" y="0"/>
                  </a:moveTo>
                  <a:lnTo>
                    <a:pt x="22" y="1173"/>
                  </a:lnTo>
                  <a:cubicBezTo>
                    <a:pt x="-7" y="1342"/>
                    <a:pt x="-7" y="1518"/>
                    <a:pt x="22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E129CB05-E0D3-A50C-D7F7-9508AA6FB95C}"/>
                </a:ext>
              </a:extLst>
            </p:cNvPr>
            <p:cNvSpPr/>
            <p:nvPr/>
          </p:nvSpPr>
          <p:spPr>
            <a:xfrm>
              <a:off x="130915" y="-1092709"/>
              <a:ext cx="1393" cy="1686"/>
            </a:xfrm>
            <a:custGeom>
              <a:avLst/>
              <a:gdLst>
                <a:gd name="connsiteX0" fmla="*/ 1393 w 1393"/>
                <a:gd name="connsiteY0" fmla="*/ 1687 h 1686"/>
                <a:gd name="connsiteX1" fmla="*/ 807 w 1393"/>
                <a:gd name="connsiteY1" fmla="*/ 0 h 1686"/>
                <a:gd name="connsiteX2" fmla="*/ 0 w 1393"/>
                <a:gd name="connsiteY2" fmla="*/ 0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686">
                  <a:moveTo>
                    <a:pt x="1393" y="1687"/>
                  </a:moveTo>
                  <a:cubicBezTo>
                    <a:pt x="1393" y="1100"/>
                    <a:pt x="953" y="587"/>
                    <a:pt x="8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4E00DF01-37AC-862A-50B4-3C8286FF1155}"/>
                </a:ext>
              </a:extLst>
            </p:cNvPr>
            <p:cNvSpPr/>
            <p:nvPr/>
          </p:nvSpPr>
          <p:spPr>
            <a:xfrm>
              <a:off x="-403354" y="567694"/>
              <a:ext cx="1906" cy="50308"/>
            </a:xfrm>
            <a:custGeom>
              <a:avLst/>
              <a:gdLst>
                <a:gd name="connsiteX0" fmla="*/ 1906 w 1906"/>
                <a:gd name="connsiteY0" fmla="*/ 440 h 50308"/>
                <a:gd name="connsiteX1" fmla="*/ 1906 w 1906"/>
                <a:gd name="connsiteY1" fmla="*/ 1174 h 50308"/>
                <a:gd name="connsiteX2" fmla="*/ 0 w 1906"/>
                <a:gd name="connsiteY2" fmla="*/ 48695 h 50308"/>
                <a:gd name="connsiteX3" fmla="*/ 0 w 1906"/>
                <a:gd name="connsiteY3" fmla="*/ 48695 h 50308"/>
                <a:gd name="connsiteX4" fmla="*/ 0 w 1906"/>
                <a:gd name="connsiteY4" fmla="*/ 50309 h 50308"/>
                <a:gd name="connsiteX5" fmla="*/ 880 w 1906"/>
                <a:gd name="connsiteY5" fmla="*/ 50309 h 50308"/>
                <a:gd name="connsiteX6" fmla="*/ 1906 w 1906"/>
                <a:gd name="connsiteY6" fmla="*/ 0 h 50308"/>
                <a:gd name="connsiteX7" fmla="*/ 1906 w 1906"/>
                <a:gd name="connsiteY7" fmla="*/ 0 h 50308"/>
                <a:gd name="connsiteX8" fmla="*/ 1906 w 1906"/>
                <a:gd name="connsiteY8" fmla="*/ 0 h 50308"/>
                <a:gd name="connsiteX9" fmla="*/ 1906 w 1906"/>
                <a:gd name="connsiteY9" fmla="*/ 1614 h 5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6" h="50308">
                  <a:moveTo>
                    <a:pt x="1906" y="440"/>
                  </a:moveTo>
                  <a:cubicBezTo>
                    <a:pt x="1906" y="880"/>
                    <a:pt x="1906" y="1247"/>
                    <a:pt x="1906" y="1174"/>
                  </a:cubicBezTo>
                  <a:cubicBezTo>
                    <a:pt x="1320" y="16868"/>
                    <a:pt x="587" y="32708"/>
                    <a:pt x="0" y="48695"/>
                  </a:cubicBezTo>
                  <a:lnTo>
                    <a:pt x="0" y="48695"/>
                  </a:lnTo>
                  <a:cubicBezTo>
                    <a:pt x="36" y="49231"/>
                    <a:pt x="36" y="49774"/>
                    <a:pt x="0" y="50309"/>
                  </a:cubicBezTo>
                  <a:lnTo>
                    <a:pt x="880" y="50309"/>
                  </a:lnTo>
                  <a:cubicBezTo>
                    <a:pt x="1246" y="33588"/>
                    <a:pt x="1540" y="16868"/>
                    <a:pt x="1906" y="0"/>
                  </a:cubicBezTo>
                  <a:lnTo>
                    <a:pt x="1906" y="0"/>
                  </a:lnTo>
                  <a:lnTo>
                    <a:pt x="1906" y="0"/>
                  </a:lnTo>
                  <a:lnTo>
                    <a:pt x="1906" y="161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B396936F-090F-2EE4-880B-11A85A3D985F}"/>
                </a:ext>
              </a:extLst>
            </p:cNvPr>
            <p:cNvSpPr/>
            <p:nvPr/>
          </p:nvSpPr>
          <p:spPr>
            <a:xfrm>
              <a:off x="202703" y="2980161"/>
              <a:ext cx="1613" cy="1466"/>
            </a:xfrm>
            <a:custGeom>
              <a:avLst/>
              <a:gdLst>
                <a:gd name="connsiteX0" fmla="*/ 1613 w 1613"/>
                <a:gd name="connsiteY0" fmla="*/ 0 h 1466"/>
                <a:gd name="connsiteX1" fmla="*/ 1026 w 1613"/>
                <a:gd name="connsiteY1" fmla="*/ 0 h 1466"/>
                <a:gd name="connsiteX2" fmla="*/ 0 w 1613"/>
                <a:gd name="connsiteY2" fmla="*/ 1466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466">
                  <a:moveTo>
                    <a:pt x="1613" y="0"/>
                  </a:moveTo>
                  <a:lnTo>
                    <a:pt x="1026" y="0"/>
                  </a:lnTo>
                  <a:cubicBezTo>
                    <a:pt x="711" y="513"/>
                    <a:pt x="367" y="1027"/>
                    <a:pt x="0" y="146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C4A91E4B-432B-7258-2702-462F1426DF77}"/>
                </a:ext>
              </a:extLst>
            </p:cNvPr>
            <p:cNvSpPr/>
            <p:nvPr/>
          </p:nvSpPr>
          <p:spPr>
            <a:xfrm>
              <a:off x="-239025" y="3401843"/>
              <a:ext cx="2859" cy="1539"/>
            </a:xfrm>
            <a:custGeom>
              <a:avLst/>
              <a:gdLst>
                <a:gd name="connsiteX0" fmla="*/ 2860 w 2859"/>
                <a:gd name="connsiteY0" fmla="*/ 0 h 1539"/>
                <a:gd name="connsiteX1" fmla="*/ 0 w 2859"/>
                <a:gd name="connsiteY1" fmla="*/ 513 h 1539"/>
                <a:gd name="connsiteX2" fmla="*/ 1173 w 2859"/>
                <a:gd name="connsiteY2" fmla="*/ 154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" h="1539">
                  <a:moveTo>
                    <a:pt x="2860" y="0"/>
                  </a:moveTo>
                  <a:lnTo>
                    <a:pt x="0" y="513"/>
                  </a:lnTo>
                  <a:lnTo>
                    <a:pt x="1173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2322EEE1-D520-51F9-B80D-76D7EA7D0B8D}"/>
                </a:ext>
              </a:extLst>
            </p:cNvPr>
            <p:cNvSpPr/>
            <p:nvPr/>
          </p:nvSpPr>
          <p:spPr>
            <a:xfrm>
              <a:off x="-288522" y="3184989"/>
              <a:ext cx="5939" cy="2639"/>
            </a:xfrm>
            <a:custGeom>
              <a:avLst/>
              <a:gdLst>
                <a:gd name="connsiteX0" fmla="*/ 513 w 5939"/>
                <a:gd name="connsiteY0" fmla="*/ 2493 h 2639"/>
                <a:gd name="connsiteX1" fmla="*/ 5940 w 5939"/>
                <a:gd name="connsiteY1" fmla="*/ 2493 h 2639"/>
                <a:gd name="connsiteX2" fmla="*/ 1833 w 5939"/>
                <a:gd name="connsiteY2" fmla="*/ 73 h 2639"/>
                <a:gd name="connsiteX3" fmla="*/ 513 w 5939"/>
                <a:gd name="connsiteY3" fmla="*/ 2640 h 2639"/>
                <a:gd name="connsiteX4" fmla="*/ 1760 w 5939"/>
                <a:gd name="connsiteY4" fmla="*/ 0 h 2639"/>
                <a:gd name="connsiteX5" fmla="*/ 0 w 5939"/>
                <a:gd name="connsiteY5" fmla="*/ 2346 h 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39" h="2639">
                  <a:moveTo>
                    <a:pt x="513" y="2493"/>
                  </a:moveTo>
                  <a:lnTo>
                    <a:pt x="5940" y="2493"/>
                  </a:lnTo>
                  <a:cubicBezTo>
                    <a:pt x="4620" y="1687"/>
                    <a:pt x="3226" y="1026"/>
                    <a:pt x="1833" y="73"/>
                  </a:cubicBezTo>
                  <a:cubicBezTo>
                    <a:pt x="1833" y="73"/>
                    <a:pt x="733" y="2273"/>
                    <a:pt x="513" y="2640"/>
                  </a:cubicBezTo>
                  <a:lnTo>
                    <a:pt x="1760" y="0"/>
                  </a:lnTo>
                  <a:lnTo>
                    <a:pt x="0" y="2346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6987178E-5347-1340-0E15-E1D594C6035A}"/>
                </a:ext>
              </a:extLst>
            </p:cNvPr>
            <p:cNvSpPr/>
            <p:nvPr/>
          </p:nvSpPr>
          <p:spPr>
            <a:xfrm>
              <a:off x="849605" y="-240689"/>
              <a:ext cx="1099" cy="1319"/>
            </a:xfrm>
            <a:custGeom>
              <a:avLst/>
              <a:gdLst>
                <a:gd name="connsiteX0" fmla="*/ 0 w 1099"/>
                <a:gd name="connsiteY0" fmla="*/ 0 h 1319"/>
                <a:gd name="connsiteX1" fmla="*/ 0 w 1099"/>
                <a:gd name="connsiteY1" fmla="*/ 1320 h 1319"/>
                <a:gd name="connsiteX2" fmla="*/ 1100 w 1099"/>
                <a:gd name="connsiteY2" fmla="*/ 1320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" h="1319">
                  <a:moveTo>
                    <a:pt x="0" y="0"/>
                  </a:moveTo>
                  <a:cubicBezTo>
                    <a:pt x="0" y="513"/>
                    <a:pt x="0" y="880"/>
                    <a:pt x="0" y="1320"/>
                  </a:cubicBezTo>
                  <a:lnTo>
                    <a:pt x="1100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7EF338EA-EB1B-740A-5078-A19D23DFCBCA}"/>
                </a:ext>
              </a:extLst>
            </p:cNvPr>
            <p:cNvSpPr/>
            <p:nvPr/>
          </p:nvSpPr>
          <p:spPr>
            <a:xfrm>
              <a:off x="354493" y="3094785"/>
              <a:ext cx="1613" cy="1686"/>
            </a:xfrm>
            <a:custGeom>
              <a:avLst/>
              <a:gdLst>
                <a:gd name="connsiteX0" fmla="*/ 0 w 1613"/>
                <a:gd name="connsiteY0" fmla="*/ 0 h 1686"/>
                <a:gd name="connsiteX1" fmla="*/ 1100 w 1613"/>
                <a:gd name="connsiteY1" fmla="*/ 1687 h 1686"/>
                <a:gd name="connsiteX2" fmla="*/ 1613 w 1613"/>
                <a:gd name="connsiteY2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686">
                  <a:moveTo>
                    <a:pt x="0" y="0"/>
                  </a:moveTo>
                  <a:lnTo>
                    <a:pt x="1100" y="1687"/>
                  </a:lnTo>
                  <a:lnTo>
                    <a:pt x="1613" y="16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EB21CA6F-D419-4335-F048-FE3D52D2A459}"/>
                </a:ext>
              </a:extLst>
            </p:cNvPr>
            <p:cNvSpPr/>
            <p:nvPr/>
          </p:nvSpPr>
          <p:spPr>
            <a:xfrm>
              <a:off x="293557" y="3980393"/>
              <a:ext cx="2053" cy="1833"/>
            </a:xfrm>
            <a:custGeom>
              <a:avLst/>
              <a:gdLst>
                <a:gd name="connsiteX0" fmla="*/ 2053 w 2053"/>
                <a:gd name="connsiteY0" fmla="*/ 0 h 1833"/>
                <a:gd name="connsiteX1" fmla="*/ 0 w 2053"/>
                <a:gd name="connsiteY1" fmla="*/ 513 h 1833"/>
                <a:gd name="connsiteX2" fmla="*/ 587 w 2053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" h="1832">
                  <a:moveTo>
                    <a:pt x="2053" y="0"/>
                  </a:moveTo>
                  <a:lnTo>
                    <a:pt x="0" y="513"/>
                  </a:lnTo>
                  <a:lnTo>
                    <a:pt x="587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0B41507-A81A-5D3C-73A3-D6D7416089FD}"/>
                </a:ext>
              </a:extLst>
            </p:cNvPr>
            <p:cNvSpPr/>
            <p:nvPr/>
          </p:nvSpPr>
          <p:spPr>
            <a:xfrm>
              <a:off x="2646295" y="-333386"/>
              <a:ext cx="1906" cy="2713"/>
            </a:xfrm>
            <a:custGeom>
              <a:avLst/>
              <a:gdLst>
                <a:gd name="connsiteX0" fmla="*/ 0 w 1906"/>
                <a:gd name="connsiteY0" fmla="*/ 1760 h 2713"/>
                <a:gd name="connsiteX1" fmla="*/ 0 w 1906"/>
                <a:gd name="connsiteY1" fmla="*/ 1760 h 2713"/>
                <a:gd name="connsiteX2" fmla="*/ 1906 w 1906"/>
                <a:gd name="connsiteY2" fmla="*/ 2713 h 2713"/>
                <a:gd name="connsiteX3" fmla="*/ 1906 w 1906"/>
                <a:gd name="connsiteY3" fmla="*/ 0 h 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6" h="2713">
                  <a:moveTo>
                    <a:pt x="0" y="1760"/>
                  </a:moveTo>
                  <a:lnTo>
                    <a:pt x="0" y="1760"/>
                  </a:lnTo>
                  <a:lnTo>
                    <a:pt x="1906" y="2713"/>
                  </a:lnTo>
                  <a:cubicBezTo>
                    <a:pt x="1906" y="1760"/>
                    <a:pt x="1906" y="1027"/>
                    <a:pt x="190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558F975A-6EA9-B336-3309-8B0B4FCA76C5}"/>
                </a:ext>
              </a:extLst>
            </p:cNvPr>
            <p:cNvSpPr/>
            <p:nvPr/>
          </p:nvSpPr>
          <p:spPr>
            <a:xfrm>
              <a:off x="146387" y="-646458"/>
              <a:ext cx="1099" cy="1466"/>
            </a:xfrm>
            <a:custGeom>
              <a:avLst/>
              <a:gdLst>
                <a:gd name="connsiteX0" fmla="*/ 0 w 1099"/>
                <a:gd name="connsiteY0" fmla="*/ 0 h 1466"/>
                <a:gd name="connsiteX1" fmla="*/ 1100 w 1099"/>
                <a:gd name="connsiteY1" fmla="*/ 1467 h 1466"/>
                <a:gd name="connsiteX2" fmla="*/ 1100 w 1099"/>
                <a:gd name="connsiteY2" fmla="*/ 1467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" h="1466">
                  <a:moveTo>
                    <a:pt x="0" y="0"/>
                  </a:moveTo>
                  <a:lnTo>
                    <a:pt x="1100" y="1467"/>
                  </a:lnTo>
                  <a:lnTo>
                    <a:pt x="1100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86AD6B36-92C4-5316-0904-91651C7A0E21}"/>
                </a:ext>
              </a:extLst>
            </p:cNvPr>
            <p:cNvSpPr/>
            <p:nvPr/>
          </p:nvSpPr>
          <p:spPr>
            <a:xfrm>
              <a:off x="-316607" y="2169356"/>
              <a:ext cx="2053" cy="1393"/>
            </a:xfrm>
            <a:custGeom>
              <a:avLst/>
              <a:gdLst>
                <a:gd name="connsiteX0" fmla="*/ 0 w 2053"/>
                <a:gd name="connsiteY0" fmla="*/ 1393 h 1393"/>
                <a:gd name="connsiteX1" fmla="*/ 2053 w 2053"/>
                <a:gd name="connsiteY1" fmla="*/ 660 h 1393"/>
                <a:gd name="connsiteX2" fmla="*/ 1247 w 2053"/>
                <a:gd name="connsiteY2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" h="1393">
                  <a:moveTo>
                    <a:pt x="0" y="1393"/>
                  </a:moveTo>
                  <a:lnTo>
                    <a:pt x="2053" y="660"/>
                  </a:lnTo>
                  <a:lnTo>
                    <a:pt x="124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93375D09-8162-3A65-5048-7DF6562F4A41}"/>
                </a:ext>
              </a:extLst>
            </p:cNvPr>
            <p:cNvSpPr/>
            <p:nvPr/>
          </p:nvSpPr>
          <p:spPr>
            <a:xfrm>
              <a:off x="-1816097" y="-2666649"/>
              <a:ext cx="1539" cy="1833"/>
            </a:xfrm>
            <a:custGeom>
              <a:avLst/>
              <a:gdLst>
                <a:gd name="connsiteX0" fmla="*/ 0 w 1539"/>
                <a:gd name="connsiteY0" fmla="*/ 0 h 1833"/>
                <a:gd name="connsiteX1" fmla="*/ 0 w 1539"/>
                <a:gd name="connsiteY1" fmla="*/ 1833 h 1833"/>
                <a:gd name="connsiteX2" fmla="*/ 1540 w 1539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" h="1832">
                  <a:moveTo>
                    <a:pt x="0" y="0"/>
                  </a:moveTo>
                  <a:cubicBezTo>
                    <a:pt x="0" y="660"/>
                    <a:pt x="0" y="1247"/>
                    <a:pt x="0" y="1833"/>
                  </a:cubicBezTo>
                  <a:lnTo>
                    <a:pt x="1540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F248580F-6E4C-63FC-3CEF-E214356F7ACF}"/>
                </a:ext>
              </a:extLst>
            </p:cNvPr>
            <p:cNvSpPr/>
            <p:nvPr/>
          </p:nvSpPr>
          <p:spPr>
            <a:xfrm>
              <a:off x="702509" y="-944203"/>
              <a:ext cx="2199" cy="2713"/>
            </a:xfrm>
            <a:custGeom>
              <a:avLst/>
              <a:gdLst>
                <a:gd name="connsiteX0" fmla="*/ 1173 w 2199"/>
                <a:gd name="connsiteY0" fmla="*/ 2713 h 2713"/>
                <a:gd name="connsiteX1" fmla="*/ 2200 w 2199"/>
                <a:gd name="connsiteY1" fmla="*/ 0 h 2713"/>
                <a:gd name="connsiteX2" fmla="*/ 0 w 2199"/>
                <a:gd name="connsiteY2" fmla="*/ 1320 h 2713"/>
                <a:gd name="connsiteX3" fmla="*/ 513 w 2199"/>
                <a:gd name="connsiteY3" fmla="*/ 2347 h 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" h="2713">
                  <a:moveTo>
                    <a:pt x="1173" y="2713"/>
                  </a:moveTo>
                  <a:lnTo>
                    <a:pt x="2200" y="0"/>
                  </a:lnTo>
                  <a:lnTo>
                    <a:pt x="0" y="1320"/>
                  </a:lnTo>
                  <a:cubicBezTo>
                    <a:pt x="0" y="1687"/>
                    <a:pt x="367" y="1980"/>
                    <a:pt x="513" y="23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FEF1AA77-A4DD-CF61-2155-DFC2E8DCFDD0}"/>
                </a:ext>
              </a:extLst>
            </p:cNvPr>
            <p:cNvSpPr/>
            <p:nvPr/>
          </p:nvSpPr>
          <p:spPr>
            <a:xfrm>
              <a:off x="-186522" y="1798128"/>
              <a:ext cx="1320" cy="1173"/>
            </a:xfrm>
            <a:custGeom>
              <a:avLst/>
              <a:gdLst>
                <a:gd name="connsiteX0" fmla="*/ 0 w 1320"/>
                <a:gd name="connsiteY0" fmla="*/ 1173 h 1173"/>
                <a:gd name="connsiteX1" fmla="*/ 1320 w 1320"/>
                <a:gd name="connsiteY1" fmla="*/ 587 h 1173"/>
                <a:gd name="connsiteX2" fmla="*/ 1320 w 1320"/>
                <a:gd name="connsiteY2" fmla="*/ 0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" h="1173">
                  <a:moveTo>
                    <a:pt x="0" y="1173"/>
                  </a:moveTo>
                  <a:lnTo>
                    <a:pt x="1320" y="587"/>
                  </a:lnTo>
                  <a:cubicBezTo>
                    <a:pt x="1283" y="396"/>
                    <a:pt x="1283" y="191"/>
                    <a:pt x="13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1F476737-EB50-8743-267C-5E758E8A625C}"/>
                </a:ext>
              </a:extLst>
            </p:cNvPr>
            <p:cNvSpPr/>
            <p:nvPr/>
          </p:nvSpPr>
          <p:spPr>
            <a:xfrm>
              <a:off x="-316093" y="-1626963"/>
              <a:ext cx="1466" cy="1099"/>
            </a:xfrm>
            <a:custGeom>
              <a:avLst/>
              <a:gdLst>
                <a:gd name="connsiteX0" fmla="*/ 0 w 1466"/>
                <a:gd name="connsiteY0" fmla="*/ 0 h 1099"/>
                <a:gd name="connsiteX1" fmla="*/ 0 w 1466"/>
                <a:gd name="connsiteY1" fmla="*/ 0 h 1099"/>
                <a:gd name="connsiteX2" fmla="*/ 1466 w 1466"/>
                <a:gd name="connsiteY2" fmla="*/ 1100 h 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1099">
                  <a:moveTo>
                    <a:pt x="0" y="0"/>
                  </a:moveTo>
                  <a:lnTo>
                    <a:pt x="0" y="0"/>
                  </a:lnTo>
                  <a:lnTo>
                    <a:pt x="1466" y="11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61D5461A-67AD-90AC-D272-BB237AE16CD9}"/>
                </a:ext>
              </a:extLst>
            </p:cNvPr>
            <p:cNvSpPr/>
            <p:nvPr/>
          </p:nvSpPr>
          <p:spPr>
            <a:xfrm>
              <a:off x="-573769" y="3405437"/>
              <a:ext cx="1613" cy="2347"/>
            </a:xfrm>
            <a:custGeom>
              <a:avLst/>
              <a:gdLst>
                <a:gd name="connsiteX0" fmla="*/ 1613 w 1613"/>
                <a:gd name="connsiteY0" fmla="*/ 733 h 2347"/>
                <a:gd name="connsiteX1" fmla="*/ 0 w 1613"/>
                <a:gd name="connsiteY1" fmla="*/ 0 h 2347"/>
                <a:gd name="connsiteX2" fmla="*/ 0 w 1613"/>
                <a:gd name="connsiteY2" fmla="*/ 1100 h 2347"/>
                <a:gd name="connsiteX3" fmla="*/ 1173 w 1613"/>
                <a:gd name="connsiteY3" fmla="*/ 2347 h 2347"/>
                <a:gd name="connsiteX4" fmla="*/ 1613 w 1613"/>
                <a:gd name="connsiteY4" fmla="*/ 733 h 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" h="2347">
                  <a:moveTo>
                    <a:pt x="1613" y="733"/>
                  </a:moveTo>
                  <a:lnTo>
                    <a:pt x="0" y="0"/>
                  </a:lnTo>
                  <a:cubicBezTo>
                    <a:pt x="0" y="0"/>
                    <a:pt x="0" y="733"/>
                    <a:pt x="0" y="1100"/>
                  </a:cubicBezTo>
                  <a:lnTo>
                    <a:pt x="1173" y="2347"/>
                  </a:lnTo>
                  <a:cubicBezTo>
                    <a:pt x="1393" y="1833"/>
                    <a:pt x="1467" y="1320"/>
                    <a:pt x="1613" y="7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78670208-60AE-5243-F6E3-E662F18C3167}"/>
                </a:ext>
              </a:extLst>
            </p:cNvPr>
            <p:cNvSpPr/>
            <p:nvPr/>
          </p:nvSpPr>
          <p:spPr>
            <a:xfrm>
              <a:off x="1983380" y="483138"/>
              <a:ext cx="1640" cy="879"/>
            </a:xfrm>
            <a:custGeom>
              <a:avLst/>
              <a:gdLst>
                <a:gd name="connsiteX0" fmla="*/ 834 w 1640"/>
                <a:gd name="connsiteY0" fmla="*/ 880 h 879"/>
                <a:gd name="connsiteX1" fmla="*/ 1641 w 1640"/>
                <a:gd name="connsiteY1" fmla="*/ 880 h 879"/>
                <a:gd name="connsiteX2" fmla="*/ 28 w 1640"/>
                <a:gd name="connsiteY2" fmla="*/ 0 h 879"/>
                <a:gd name="connsiteX3" fmla="*/ 28 w 1640"/>
                <a:gd name="connsiteY3" fmla="*/ 0 h 879"/>
                <a:gd name="connsiteX4" fmla="*/ 28 w 1640"/>
                <a:gd name="connsiteY4" fmla="*/ 0 h 879"/>
                <a:gd name="connsiteX5" fmla="*/ 28 w 1640"/>
                <a:gd name="connsiteY5" fmla="*/ 733 h 879"/>
                <a:gd name="connsiteX6" fmla="*/ 1568 w 1640"/>
                <a:gd name="connsiteY6" fmla="*/ 733 h 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0" h="879">
                  <a:moveTo>
                    <a:pt x="834" y="880"/>
                  </a:moveTo>
                  <a:lnTo>
                    <a:pt x="1641" y="88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cubicBezTo>
                    <a:pt x="-9" y="242"/>
                    <a:pt x="-9" y="491"/>
                    <a:pt x="28" y="733"/>
                  </a:cubicBezTo>
                  <a:lnTo>
                    <a:pt x="1568" y="7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720C59DC-979D-12B9-859C-5B8B487E8B85}"/>
                </a:ext>
              </a:extLst>
            </p:cNvPr>
            <p:cNvSpPr/>
            <p:nvPr/>
          </p:nvSpPr>
          <p:spPr>
            <a:xfrm>
              <a:off x="1424646" y="-1997824"/>
              <a:ext cx="1759" cy="1833"/>
            </a:xfrm>
            <a:custGeom>
              <a:avLst/>
              <a:gdLst>
                <a:gd name="connsiteX0" fmla="*/ 0 w 1759"/>
                <a:gd name="connsiteY0" fmla="*/ 0 h 1833"/>
                <a:gd name="connsiteX1" fmla="*/ 0 w 1759"/>
                <a:gd name="connsiteY1" fmla="*/ 1833 h 1833"/>
                <a:gd name="connsiteX2" fmla="*/ 1760 w 1759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" h="1832">
                  <a:moveTo>
                    <a:pt x="0" y="0"/>
                  </a:moveTo>
                  <a:cubicBezTo>
                    <a:pt x="0" y="587"/>
                    <a:pt x="0" y="1173"/>
                    <a:pt x="0" y="1833"/>
                  </a:cubicBezTo>
                  <a:lnTo>
                    <a:pt x="1760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A73EC262-8440-36CF-F976-F7B2DA3223AF}"/>
                </a:ext>
              </a:extLst>
            </p:cNvPr>
            <p:cNvSpPr/>
            <p:nvPr/>
          </p:nvSpPr>
          <p:spPr>
            <a:xfrm>
              <a:off x="821594" y="-771863"/>
              <a:ext cx="2199" cy="7333"/>
            </a:xfrm>
            <a:custGeom>
              <a:avLst/>
              <a:gdLst>
                <a:gd name="connsiteX0" fmla="*/ 0 w 2199"/>
                <a:gd name="connsiteY0" fmla="*/ 0 h 7333"/>
                <a:gd name="connsiteX1" fmla="*/ 2200 w 2199"/>
                <a:gd name="connsiteY1" fmla="*/ 0 h 7333"/>
                <a:gd name="connsiteX2" fmla="*/ 0 w 2199"/>
                <a:gd name="connsiteY2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" h="7333">
                  <a:moveTo>
                    <a:pt x="0" y="0"/>
                  </a:moveTo>
                  <a:lnTo>
                    <a:pt x="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DCFF9254-D80A-B6DF-FEBB-72C28C669038}"/>
                </a:ext>
              </a:extLst>
            </p:cNvPr>
            <p:cNvSpPr/>
            <p:nvPr/>
          </p:nvSpPr>
          <p:spPr>
            <a:xfrm>
              <a:off x="591196" y="2682636"/>
              <a:ext cx="1320" cy="806"/>
            </a:xfrm>
            <a:custGeom>
              <a:avLst/>
              <a:gdLst>
                <a:gd name="connsiteX0" fmla="*/ 1320 w 1320"/>
                <a:gd name="connsiteY0" fmla="*/ 807 h 806"/>
                <a:gd name="connsiteX1" fmla="*/ 0 w 1320"/>
                <a:gd name="connsiteY1" fmla="*/ 0 h 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0" h="805">
                  <a:moveTo>
                    <a:pt x="1320" y="80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55239144-A0AD-7E48-BFBC-FD8AF85C764C}"/>
                </a:ext>
              </a:extLst>
            </p:cNvPr>
            <p:cNvSpPr/>
            <p:nvPr/>
          </p:nvSpPr>
          <p:spPr>
            <a:xfrm>
              <a:off x="3715935" y="-1516812"/>
              <a:ext cx="1686" cy="1539"/>
            </a:xfrm>
            <a:custGeom>
              <a:avLst/>
              <a:gdLst>
                <a:gd name="connsiteX0" fmla="*/ 1686 w 1686"/>
                <a:gd name="connsiteY0" fmla="*/ 0 h 1539"/>
                <a:gd name="connsiteX1" fmla="*/ 440 w 1686"/>
                <a:gd name="connsiteY1" fmla="*/ 513 h 1539"/>
                <a:gd name="connsiteX2" fmla="*/ 0 w 1686"/>
                <a:gd name="connsiteY2" fmla="*/ 154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539">
                  <a:moveTo>
                    <a:pt x="1686" y="0"/>
                  </a:moveTo>
                  <a:lnTo>
                    <a:pt x="440" y="513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F416732D-F93A-6193-3EAE-3D86BDCCDF45}"/>
                </a:ext>
              </a:extLst>
            </p:cNvPr>
            <p:cNvSpPr/>
            <p:nvPr/>
          </p:nvSpPr>
          <p:spPr>
            <a:xfrm>
              <a:off x="-2778898" y="-2861577"/>
              <a:ext cx="7252955" cy="7473968"/>
            </a:xfrm>
            <a:custGeom>
              <a:avLst/>
              <a:gdLst>
                <a:gd name="connsiteX0" fmla="*/ 6557089 w 7252955"/>
                <a:gd name="connsiteY0" fmla="*/ 695593 h 7473968"/>
                <a:gd name="connsiteX1" fmla="*/ 6519619 w 7252955"/>
                <a:gd name="connsiteY1" fmla="*/ 660099 h 7473968"/>
                <a:gd name="connsiteX2" fmla="*/ 6411753 w 7252955"/>
                <a:gd name="connsiteY2" fmla="*/ 574295 h 7473968"/>
                <a:gd name="connsiteX3" fmla="*/ 6464842 w 7252955"/>
                <a:gd name="connsiteY3" fmla="*/ 515626 h 7473968"/>
                <a:gd name="connsiteX4" fmla="*/ 6504586 w 7252955"/>
                <a:gd name="connsiteY4" fmla="*/ 582656 h 7473968"/>
                <a:gd name="connsiteX5" fmla="*/ 6604239 w 7252955"/>
                <a:gd name="connsiteY5" fmla="*/ 504919 h 7473968"/>
                <a:gd name="connsiteX6" fmla="*/ 6609666 w 7252955"/>
                <a:gd name="connsiteY6" fmla="*/ 441997 h 7473968"/>
                <a:gd name="connsiteX7" fmla="*/ 6467922 w 7252955"/>
                <a:gd name="connsiteY7" fmla="*/ 349740 h 7473968"/>
                <a:gd name="connsiteX8" fmla="*/ 6466235 w 7252955"/>
                <a:gd name="connsiteY8" fmla="*/ 348640 h 7473968"/>
                <a:gd name="connsiteX9" fmla="*/ 6479141 w 7252955"/>
                <a:gd name="connsiteY9" fmla="*/ 381348 h 7473968"/>
                <a:gd name="connsiteX10" fmla="*/ 6369955 w 7252955"/>
                <a:gd name="connsiteY10" fmla="*/ 463631 h 7473968"/>
                <a:gd name="connsiteX11" fmla="*/ 6343997 w 7252955"/>
                <a:gd name="connsiteY11" fmla="*/ 518413 h 7473968"/>
                <a:gd name="connsiteX12" fmla="*/ 6332338 w 7252955"/>
                <a:gd name="connsiteY12" fmla="*/ 584416 h 7473968"/>
                <a:gd name="connsiteX13" fmla="*/ 6298974 w 7252955"/>
                <a:gd name="connsiteY13" fmla="*/ 541294 h 7473968"/>
                <a:gd name="connsiteX14" fmla="*/ 6158697 w 7252955"/>
                <a:gd name="connsiteY14" fmla="*/ 626218 h 7473968"/>
                <a:gd name="connsiteX15" fmla="*/ 6201300 w 7252955"/>
                <a:gd name="connsiteY15" fmla="*/ 650492 h 7473968"/>
                <a:gd name="connsiteX16" fmla="*/ 6292741 w 7252955"/>
                <a:gd name="connsiteY16" fmla="*/ 695813 h 7473968"/>
                <a:gd name="connsiteX17" fmla="*/ 6160017 w 7252955"/>
                <a:gd name="connsiteY17" fmla="*/ 747149 h 7473968"/>
                <a:gd name="connsiteX18" fmla="*/ 6149237 w 7252955"/>
                <a:gd name="connsiteY18" fmla="*/ 688480 h 7473968"/>
                <a:gd name="connsiteX19" fmla="*/ 6069016 w 7252955"/>
                <a:gd name="connsiteY19" fmla="*/ 707841 h 7473968"/>
                <a:gd name="connsiteX20" fmla="*/ 6118293 w 7252955"/>
                <a:gd name="connsiteY20" fmla="*/ 587496 h 7473968"/>
                <a:gd name="connsiteX21" fmla="*/ 6148064 w 7252955"/>
                <a:gd name="connsiteY21" fmla="*/ 533007 h 7473968"/>
                <a:gd name="connsiteX22" fmla="*/ 6250210 w 7252955"/>
                <a:gd name="connsiteY22" fmla="*/ 507560 h 7473968"/>
                <a:gd name="connsiteX23" fmla="*/ 6024579 w 7252955"/>
                <a:gd name="connsiteY23" fmla="*/ 370861 h 7473968"/>
                <a:gd name="connsiteX24" fmla="*/ 6004560 w 7252955"/>
                <a:gd name="connsiteY24" fmla="*/ 381861 h 7473968"/>
                <a:gd name="connsiteX25" fmla="*/ 5915393 w 7252955"/>
                <a:gd name="connsiteY25" fmla="*/ 389928 h 7473968"/>
                <a:gd name="connsiteX26" fmla="*/ 5833926 w 7252955"/>
                <a:gd name="connsiteY26" fmla="*/ 375481 h 7473968"/>
                <a:gd name="connsiteX27" fmla="*/ 5817500 w 7252955"/>
                <a:gd name="connsiteY27" fmla="*/ 348640 h 7473968"/>
                <a:gd name="connsiteX28" fmla="*/ 5999354 w 7252955"/>
                <a:gd name="connsiteY28" fmla="*/ 312559 h 7473968"/>
                <a:gd name="connsiteX29" fmla="*/ 5892368 w 7252955"/>
                <a:gd name="connsiteY29" fmla="*/ 248976 h 7473968"/>
                <a:gd name="connsiteX30" fmla="*/ 5808628 w 7252955"/>
                <a:gd name="connsiteY30" fmla="*/ 328473 h 7473968"/>
                <a:gd name="connsiteX31" fmla="*/ 5680743 w 7252955"/>
                <a:gd name="connsiteY31" fmla="*/ 292905 h 7473968"/>
                <a:gd name="connsiteX32" fmla="*/ 5656985 w 7252955"/>
                <a:gd name="connsiteY32" fmla="*/ 133325 h 7473968"/>
                <a:gd name="connsiteX33" fmla="*/ 5721587 w 7252955"/>
                <a:gd name="connsiteY33" fmla="*/ 129878 h 7473968"/>
                <a:gd name="connsiteX34" fmla="*/ 5721587 w 7252955"/>
                <a:gd name="connsiteY34" fmla="*/ 109051 h 7473968"/>
                <a:gd name="connsiteX35" fmla="*/ 5586736 w 7252955"/>
                <a:gd name="connsiteY35" fmla="*/ 111031 h 7473968"/>
                <a:gd name="connsiteX36" fmla="*/ 5621787 w 7252955"/>
                <a:gd name="connsiteY36" fmla="*/ 54562 h 7473968"/>
                <a:gd name="connsiteX37" fmla="*/ 5645494 w 7252955"/>
                <a:gd name="connsiteY37" fmla="*/ 33001 h 7473968"/>
                <a:gd name="connsiteX38" fmla="*/ 5626334 w 7252955"/>
                <a:gd name="connsiteY38" fmla="*/ 9534 h 7473968"/>
                <a:gd name="connsiteX39" fmla="*/ 5476377 w 7252955"/>
                <a:gd name="connsiteY39" fmla="*/ 0 h 7473968"/>
                <a:gd name="connsiteX40" fmla="*/ 5460098 w 7252955"/>
                <a:gd name="connsiteY40" fmla="*/ 44735 h 7473968"/>
                <a:gd name="connsiteX41" fmla="*/ 5389703 w 7252955"/>
                <a:gd name="connsiteY41" fmla="*/ 44735 h 7473968"/>
                <a:gd name="connsiteX42" fmla="*/ 5379144 w 7252955"/>
                <a:gd name="connsiteY42" fmla="*/ 101791 h 7473968"/>
                <a:gd name="connsiteX43" fmla="*/ 5455698 w 7252955"/>
                <a:gd name="connsiteY43" fmla="*/ 181727 h 7473968"/>
                <a:gd name="connsiteX44" fmla="*/ 5369685 w 7252955"/>
                <a:gd name="connsiteY44" fmla="*/ 274424 h 7473968"/>
                <a:gd name="connsiteX45" fmla="*/ 5220095 w 7252955"/>
                <a:gd name="connsiteY45" fmla="*/ 325319 h 7473968"/>
                <a:gd name="connsiteX46" fmla="*/ 5186290 w 7252955"/>
                <a:gd name="connsiteY46" fmla="*/ 143152 h 7473968"/>
                <a:gd name="connsiteX47" fmla="*/ 4851620 w 7252955"/>
                <a:gd name="connsiteY47" fmla="*/ 292025 h 7473968"/>
                <a:gd name="connsiteX48" fmla="*/ 4814956 w 7252955"/>
                <a:gd name="connsiteY48" fmla="*/ 345633 h 7473968"/>
                <a:gd name="connsiteX49" fmla="*/ 4814956 w 7252955"/>
                <a:gd name="connsiteY49" fmla="*/ 383035 h 7473968"/>
                <a:gd name="connsiteX50" fmla="*/ 4817449 w 7252955"/>
                <a:gd name="connsiteY50" fmla="*/ 518927 h 7473968"/>
                <a:gd name="connsiteX51" fmla="*/ 4749327 w 7252955"/>
                <a:gd name="connsiteY51" fmla="*/ 564982 h 7473968"/>
                <a:gd name="connsiteX52" fmla="*/ 4699464 w 7252955"/>
                <a:gd name="connsiteY52" fmla="*/ 473825 h 7473968"/>
                <a:gd name="connsiteX53" fmla="*/ 4626649 w 7252955"/>
                <a:gd name="connsiteY53" fmla="*/ 675426 h 7473968"/>
                <a:gd name="connsiteX54" fmla="*/ 4562780 w 7252955"/>
                <a:gd name="connsiteY54" fmla="*/ 629884 h 7473968"/>
                <a:gd name="connsiteX55" fmla="*/ 4612423 w 7252955"/>
                <a:gd name="connsiteY55" fmla="*/ 733655 h 7473968"/>
                <a:gd name="connsiteX56" fmla="*/ 4577372 w 7252955"/>
                <a:gd name="connsiteY56" fmla="*/ 800831 h 7473968"/>
                <a:gd name="connsiteX57" fmla="*/ 4608464 w 7252955"/>
                <a:gd name="connsiteY57" fmla="*/ 808164 h 7473968"/>
                <a:gd name="connsiteX58" fmla="*/ 4630022 w 7252955"/>
                <a:gd name="connsiteY58" fmla="*/ 862580 h 7473968"/>
                <a:gd name="connsiteX59" fmla="*/ 4687365 w 7252955"/>
                <a:gd name="connsiteY59" fmla="*/ 824739 h 7473968"/>
                <a:gd name="connsiteX60" fmla="*/ 4758860 w 7252955"/>
                <a:gd name="connsiteY60" fmla="*/ 865073 h 7473968"/>
                <a:gd name="connsiteX61" fmla="*/ 4758860 w 7252955"/>
                <a:gd name="connsiteY61" fmla="*/ 865073 h 7473968"/>
                <a:gd name="connsiteX62" fmla="*/ 4760620 w 7252955"/>
                <a:gd name="connsiteY62" fmla="*/ 863533 h 7473968"/>
                <a:gd name="connsiteX63" fmla="*/ 4677612 w 7252955"/>
                <a:gd name="connsiteY63" fmla="*/ 911422 h 7473968"/>
                <a:gd name="connsiteX64" fmla="*/ 4630389 w 7252955"/>
                <a:gd name="connsiteY64" fmla="*/ 865147 h 7473968"/>
                <a:gd name="connsiteX65" fmla="*/ 4502504 w 7252955"/>
                <a:gd name="connsiteY65" fmla="*/ 883261 h 7473968"/>
                <a:gd name="connsiteX66" fmla="*/ 4586465 w 7252955"/>
                <a:gd name="connsiteY66" fmla="*/ 927849 h 7473968"/>
                <a:gd name="connsiteX67" fmla="*/ 4584338 w 7252955"/>
                <a:gd name="connsiteY67" fmla="*/ 975371 h 7473968"/>
                <a:gd name="connsiteX68" fmla="*/ 4584338 w 7252955"/>
                <a:gd name="connsiteY68" fmla="*/ 975371 h 7473968"/>
                <a:gd name="connsiteX69" fmla="*/ 4526483 w 7252955"/>
                <a:gd name="connsiteY69" fmla="*/ 1014092 h 7473968"/>
                <a:gd name="connsiteX70" fmla="*/ 4467820 w 7252955"/>
                <a:gd name="connsiteY70" fmla="*/ 909662 h 7473968"/>
                <a:gd name="connsiteX71" fmla="*/ 4499131 w 7252955"/>
                <a:gd name="connsiteY71" fmla="*/ 882674 h 7473968"/>
                <a:gd name="connsiteX72" fmla="*/ 4526996 w 7252955"/>
                <a:gd name="connsiteY72" fmla="*/ 822098 h 7473968"/>
                <a:gd name="connsiteX73" fmla="*/ 4476913 w 7252955"/>
                <a:gd name="connsiteY73" fmla="*/ 697867 h 7473968"/>
                <a:gd name="connsiteX74" fmla="*/ 4358781 w 7252955"/>
                <a:gd name="connsiteY74" fmla="*/ 714294 h 7473968"/>
                <a:gd name="connsiteX75" fmla="*/ 4423676 w 7252955"/>
                <a:gd name="connsiteY75" fmla="*/ 663399 h 7473968"/>
                <a:gd name="connsiteX76" fmla="*/ 4375206 w 7252955"/>
                <a:gd name="connsiteY76" fmla="*/ 611184 h 7473968"/>
                <a:gd name="connsiteX77" fmla="*/ 4373813 w 7252955"/>
                <a:gd name="connsiteY77" fmla="*/ 530514 h 7473968"/>
                <a:gd name="connsiteX78" fmla="*/ 4473100 w 7252955"/>
                <a:gd name="connsiteY78" fmla="*/ 504039 h 7473968"/>
                <a:gd name="connsiteX79" fmla="*/ 4482192 w 7252955"/>
                <a:gd name="connsiteY79" fmla="*/ 457764 h 7473968"/>
                <a:gd name="connsiteX80" fmla="*/ 4482192 w 7252955"/>
                <a:gd name="connsiteY80" fmla="*/ 457764 h 7473968"/>
                <a:gd name="connsiteX81" fmla="*/ 4482192 w 7252955"/>
                <a:gd name="connsiteY81" fmla="*/ 456151 h 7473968"/>
                <a:gd name="connsiteX82" fmla="*/ 4482192 w 7252955"/>
                <a:gd name="connsiteY82" fmla="*/ 456151 h 7473968"/>
                <a:gd name="connsiteX83" fmla="*/ 4481605 w 7252955"/>
                <a:gd name="connsiteY83" fmla="*/ 458278 h 7473968"/>
                <a:gd name="connsiteX84" fmla="*/ 4481605 w 7252955"/>
                <a:gd name="connsiteY84" fmla="*/ 458864 h 7473968"/>
                <a:gd name="connsiteX85" fmla="*/ 4481605 w 7252955"/>
                <a:gd name="connsiteY85" fmla="*/ 419043 h 7473968"/>
                <a:gd name="connsiteX86" fmla="*/ 4204498 w 7252955"/>
                <a:gd name="connsiteY86" fmla="*/ 384722 h 7473968"/>
                <a:gd name="connsiteX87" fmla="*/ 4162041 w 7252955"/>
                <a:gd name="connsiteY87" fmla="*/ 509980 h 7473968"/>
                <a:gd name="connsiteX88" fmla="*/ 4203178 w 7252955"/>
                <a:gd name="connsiteY88" fmla="*/ 520687 h 7473968"/>
                <a:gd name="connsiteX89" fmla="*/ 4140042 w 7252955"/>
                <a:gd name="connsiteY89" fmla="*/ 701680 h 7473968"/>
                <a:gd name="connsiteX90" fmla="*/ 4074780 w 7252955"/>
                <a:gd name="connsiteY90" fmla="*/ 734095 h 7473968"/>
                <a:gd name="connsiteX91" fmla="*/ 4115697 w 7252955"/>
                <a:gd name="connsiteY91" fmla="*/ 779050 h 7473968"/>
                <a:gd name="connsiteX92" fmla="*/ 4237936 w 7252955"/>
                <a:gd name="connsiteY92" fmla="*/ 758443 h 7473968"/>
                <a:gd name="connsiteX93" fmla="*/ 4190932 w 7252955"/>
                <a:gd name="connsiteY93" fmla="*/ 729108 h 7473968"/>
                <a:gd name="connsiteX94" fmla="*/ 4223270 w 7252955"/>
                <a:gd name="connsiteY94" fmla="*/ 677773 h 7473968"/>
                <a:gd name="connsiteX95" fmla="*/ 4240209 w 7252955"/>
                <a:gd name="connsiteY95" fmla="*/ 594390 h 7473968"/>
                <a:gd name="connsiteX96" fmla="*/ 4304298 w 7252955"/>
                <a:gd name="connsiteY96" fmla="*/ 547088 h 7473968"/>
                <a:gd name="connsiteX97" fmla="*/ 4303418 w 7252955"/>
                <a:gd name="connsiteY97" fmla="*/ 619324 h 7473968"/>
                <a:gd name="connsiteX98" fmla="*/ 4294765 w 7252955"/>
                <a:gd name="connsiteY98" fmla="*/ 752136 h 7473968"/>
                <a:gd name="connsiteX99" fmla="*/ 4389505 w 7252955"/>
                <a:gd name="connsiteY99" fmla="*/ 782130 h 7473968"/>
                <a:gd name="connsiteX100" fmla="*/ 4401751 w 7252955"/>
                <a:gd name="connsiteY100" fmla="*/ 883774 h 7473968"/>
                <a:gd name="connsiteX101" fmla="*/ 4285086 w 7252955"/>
                <a:gd name="connsiteY101" fmla="*/ 1002945 h 7473968"/>
                <a:gd name="connsiteX102" fmla="*/ 4340742 w 7252955"/>
                <a:gd name="connsiteY102" fmla="*/ 1029786 h 7473968"/>
                <a:gd name="connsiteX103" fmla="*/ 4352548 w 7252955"/>
                <a:gd name="connsiteY103" fmla="*/ 1012332 h 7473968"/>
                <a:gd name="connsiteX104" fmla="*/ 4411724 w 7252955"/>
                <a:gd name="connsiteY104" fmla="*/ 956084 h 7473968"/>
                <a:gd name="connsiteX105" fmla="*/ 4446774 w 7252955"/>
                <a:gd name="connsiteY105" fmla="*/ 972217 h 7473968"/>
                <a:gd name="connsiteX106" fmla="*/ 4438269 w 7252955"/>
                <a:gd name="connsiteY106" fmla="*/ 972217 h 7473968"/>
                <a:gd name="connsiteX107" fmla="*/ 4426683 w 7252955"/>
                <a:gd name="connsiteY107" fmla="*/ 1105689 h 7473968"/>
                <a:gd name="connsiteX108" fmla="*/ 4426683 w 7252955"/>
                <a:gd name="connsiteY108" fmla="*/ 1141477 h 7473968"/>
                <a:gd name="connsiteX109" fmla="*/ 4511084 w 7252955"/>
                <a:gd name="connsiteY109" fmla="*/ 1093222 h 7473968"/>
                <a:gd name="connsiteX110" fmla="*/ 4584999 w 7252955"/>
                <a:gd name="connsiteY110" fmla="*/ 976618 h 7473968"/>
                <a:gd name="connsiteX111" fmla="*/ 4625182 w 7252955"/>
                <a:gd name="connsiteY111" fmla="*/ 1050907 h 7473968"/>
                <a:gd name="connsiteX112" fmla="*/ 4684651 w 7252955"/>
                <a:gd name="connsiteY112" fmla="*/ 1030593 h 7473968"/>
                <a:gd name="connsiteX113" fmla="*/ 4774772 w 7252955"/>
                <a:gd name="connsiteY113" fmla="*/ 956304 h 7473968"/>
                <a:gd name="connsiteX114" fmla="*/ 4797284 w 7252955"/>
                <a:gd name="connsiteY114" fmla="*/ 1012552 h 7473968"/>
                <a:gd name="connsiteX115" fmla="*/ 4826102 w 7252955"/>
                <a:gd name="connsiteY115" fmla="*/ 1006539 h 7473968"/>
                <a:gd name="connsiteX116" fmla="*/ 4815249 w 7252955"/>
                <a:gd name="connsiteY116" fmla="*/ 810071 h 7473968"/>
                <a:gd name="connsiteX117" fmla="*/ 4759080 w 7252955"/>
                <a:gd name="connsiteY117" fmla="*/ 865367 h 7473968"/>
                <a:gd name="connsiteX118" fmla="*/ 4851473 w 7252955"/>
                <a:gd name="connsiteY118" fmla="*/ 734095 h 7473968"/>
                <a:gd name="connsiteX119" fmla="*/ 4799704 w 7252955"/>
                <a:gd name="connsiteY119" fmla="*/ 674179 h 7473968"/>
                <a:gd name="connsiteX120" fmla="*/ 4693084 w 7252955"/>
                <a:gd name="connsiteY120" fmla="*/ 726175 h 7473968"/>
                <a:gd name="connsiteX121" fmla="*/ 4630242 w 7252955"/>
                <a:gd name="connsiteY121" fmla="*/ 679240 h 7473968"/>
                <a:gd name="connsiteX122" fmla="*/ 4693231 w 7252955"/>
                <a:gd name="connsiteY122" fmla="*/ 623797 h 7473968"/>
                <a:gd name="connsiteX123" fmla="*/ 4886524 w 7252955"/>
                <a:gd name="connsiteY123" fmla="*/ 613970 h 7473968"/>
                <a:gd name="connsiteX124" fmla="*/ 4855873 w 7252955"/>
                <a:gd name="connsiteY124" fmla="*/ 540194 h 7473968"/>
                <a:gd name="connsiteX125" fmla="*/ 4973198 w 7252955"/>
                <a:gd name="connsiteY125" fmla="*/ 540194 h 7473968"/>
                <a:gd name="connsiteX126" fmla="*/ 5054959 w 7252955"/>
                <a:gd name="connsiteY126" fmla="*/ 669412 h 7473968"/>
                <a:gd name="connsiteX127" fmla="*/ 5074025 w 7252955"/>
                <a:gd name="connsiteY127" fmla="*/ 735415 h 7473968"/>
                <a:gd name="connsiteX128" fmla="*/ 5130854 w 7252955"/>
                <a:gd name="connsiteY128" fmla="*/ 669412 h 7473968"/>
                <a:gd name="connsiteX129" fmla="*/ 5006196 w 7252955"/>
                <a:gd name="connsiteY129" fmla="*/ 782643 h 7473968"/>
                <a:gd name="connsiteX130" fmla="*/ 5050707 w 7252955"/>
                <a:gd name="connsiteY130" fmla="*/ 897708 h 7473968"/>
                <a:gd name="connsiteX131" fmla="*/ 5050707 w 7252955"/>
                <a:gd name="connsiteY131" fmla="*/ 897708 h 7473968"/>
                <a:gd name="connsiteX132" fmla="*/ 5043374 w 7252955"/>
                <a:gd name="connsiteY132" fmla="*/ 934376 h 7473968"/>
                <a:gd name="connsiteX133" fmla="*/ 4930595 w 7252955"/>
                <a:gd name="connsiteY133" fmla="*/ 787704 h 7473968"/>
                <a:gd name="connsiteX134" fmla="*/ 4859100 w 7252955"/>
                <a:gd name="connsiteY134" fmla="*/ 962390 h 7473968"/>
                <a:gd name="connsiteX135" fmla="*/ 4925095 w 7252955"/>
                <a:gd name="connsiteY135" fmla="*/ 1003532 h 7473968"/>
                <a:gd name="connsiteX136" fmla="*/ 4815103 w 7252955"/>
                <a:gd name="connsiteY136" fmla="*/ 1067261 h 7473968"/>
                <a:gd name="connsiteX137" fmla="*/ 4795744 w 7252955"/>
                <a:gd name="connsiteY137" fmla="*/ 1013506 h 7473968"/>
                <a:gd name="connsiteX138" fmla="*/ 4723589 w 7252955"/>
                <a:gd name="connsiteY138" fmla="*/ 1067554 h 7473968"/>
                <a:gd name="connsiteX139" fmla="*/ 4813563 w 7252955"/>
                <a:gd name="connsiteY139" fmla="*/ 1068728 h 7473968"/>
                <a:gd name="connsiteX140" fmla="*/ 4770519 w 7252955"/>
                <a:gd name="connsiteY140" fmla="*/ 1145437 h 7473968"/>
                <a:gd name="connsiteX141" fmla="*/ 4667053 w 7252955"/>
                <a:gd name="connsiteY141" fmla="*/ 1142871 h 7473968"/>
                <a:gd name="connsiteX142" fmla="*/ 4722342 w 7252955"/>
                <a:gd name="connsiteY142" fmla="*/ 1069535 h 7473968"/>
                <a:gd name="connsiteX143" fmla="*/ 4686852 w 7252955"/>
                <a:gd name="connsiteY143" fmla="*/ 1030080 h 7473968"/>
                <a:gd name="connsiteX144" fmla="*/ 4684285 w 7252955"/>
                <a:gd name="connsiteY144" fmla="*/ 1030960 h 7473968"/>
                <a:gd name="connsiteX145" fmla="*/ 4684285 w 7252955"/>
                <a:gd name="connsiteY145" fmla="*/ 1031693 h 7473968"/>
                <a:gd name="connsiteX146" fmla="*/ 4686631 w 7252955"/>
                <a:gd name="connsiteY146" fmla="*/ 1030080 h 7473968"/>
                <a:gd name="connsiteX147" fmla="*/ 4629435 w 7252955"/>
                <a:gd name="connsiteY147" fmla="*/ 1122557 h 7473968"/>
                <a:gd name="connsiteX148" fmla="*/ 4629435 w 7252955"/>
                <a:gd name="connsiteY148" fmla="*/ 1122557 h 7473968"/>
                <a:gd name="connsiteX149" fmla="*/ 4577519 w 7252955"/>
                <a:gd name="connsiteY149" fmla="*/ 1138177 h 7473968"/>
                <a:gd name="connsiteX150" fmla="*/ 4577519 w 7252955"/>
                <a:gd name="connsiteY150" fmla="*/ 1137150 h 7473968"/>
                <a:gd name="connsiteX151" fmla="*/ 4478966 w 7252955"/>
                <a:gd name="connsiteY151" fmla="*/ 1202640 h 7473968"/>
                <a:gd name="connsiteX152" fmla="*/ 4426463 w 7252955"/>
                <a:gd name="connsiteY152" fmla="*/ 1142871 h 7473968"/>
                <a:gd name="connsiteX153" fmla="*/ 4426463 w 7252955"/>
                <a:gd name="connsiteY153" fmla="*/ 1141404 h 7473968"/>
                <a:gd name="connsiteX154" fmla="*/ 4426463 w 7252955"/>
                <a:gd name="connsiteY154" fmla="*/ 1141404 h 7473968"/>
                <a:gd name="connsiteX155" fmla="*/ 4426463 w 7252955"/>
                <a:gd name="connsiteY155" fmla="*/ 1105616 h 7473968"/>
                <a:gd name="connsiteX156" fmla="*/ 4426463 w 7252955"/>
                <a:gd name="connsiteY156" fmla="*/ 1105616 h 7473968"/>
                <a:gd name="connsiteX157" fmla="*/ 4426463 w 7252955"/>
                <a:gd name="connsiteY157" fmla="*/ 1103416 h 7473968"/>
                <a:gd name="connsiteX158" fmla="*/ 4426463 w 7252955"/>
                <a:gd name="connsiteY158" fmla="*/ 1104736 h 7473968"/>
                <a:gd name="connsiteX159" fmla="*/ 4426463 w 7252955"/>
                <a:gd name="connsiteY159" fmla="*/ 1105983 h 7473968"/>
                <a:gd name="connsiteX160" fmla="*/ 4404464 w 7252955"/>
                <a:gd name="connsiteY160" fmla="*/ 1056701 h 7473968"/>
                <a:gd name="connsiteX161" fmla="*/ 4405564 w 7252955"/>
                <a:gd name="connsiteY161" fmla="*/ 1056334 h 7473968"/>
                <a:gd name="connsiteX162" fmla="*/ 4403438 w 7252955"/>
                <a:gd name="connsiteY162" fmla="*/ 1054574 h 7473968"/>
                <a:gd name="connsiteX163" fmla="*/ 4403438 w 7252955"/>
                <a:gd name="connsiteY163" fmla="*/ 1054061 h 7473968"/>
                <a:gd name="connsiteX164" fmla="*/ 4403438 w 7252955"/>
                <a:gd name="connsiteY164" fmla="*/ 1054061 h 7473968"/>
                <a:gd name="connsiteX165" fmla="*/ 4353501 w 7252955"/>
                <a:gd name="connsiteY165" fmla="*/ 1011966 h 7473968"/>
                <a:gd name="connsiteX166" fmla="*/ 4250402 w 7252955"/>
                <a:gd name="connsiteY166" fmla="*/ 1047094 h 7473968"/>
                <a:gd name="connsiteX167" fmla="*/ 4227670 w 7252955"/>
                <a:gd name="connsiteY167" fmla="*/ 987252 h 7473968"/>
                <a:gd name="connsiteX168" fmla="*/ 4204645 w 7252955"/>
                <a:gd name="connsiteY168" fmla="*/ 865367 h 7473968"/>
                <a:gd name="connsiteX169" fmla="*/ 3932964 w 7252955"/>
                <a:gd name="connsiteY169" fmla="*/ 710847 h 7473968"/>
                <a:gd name="connsiteX170" fmla="*/ 3963468 w 7252955"/>
                <a:gd name="connsiteY170" fmla="*/ 752209 h 7473968"/>
                <a:gd name="connsiteX171" fmla="*/ 3929810 w 7252955"/>
                <a:gd name="connsiteY171" fmla="*/ 791150 h 7473968"/>
                <a:gd name="connsiteX172" fmla="*/ 3980260 w 7252955"/>
                <a:gd name="connsiteY172" fmla="*/ 847473 h 7473968"/>
                <a:gd name="connsiteX173" fmla="*/ 3949609 w 7252955"/>
                <a:gd name="connsiteY173" fmla="*/ 856126 h 7473968"/>
                <a:gd name="connsiteX174" fmla="*/ 3854282 w 7252955"/>
                <a:gd name="connsiteY174" fmla="*/ 906728 h 7473968"/>
                <a:gd name="connsiteX175" fmla="*/ 3819451 w 7252955"/>
                <a:gd name="connsiteY175" fmla="*/ 833026 h 7473968"/>
                <a:gd name="connsiteX176" fmla="*/ 3714372 w 7252955"/>
                <a:gd name="connsiteY176" fmla="*/ 936869 h 7473968"/>
                <a:gd name="connsiteX177" fmla="*/ 3691640 w 7252955"/>
                <a:gd name="connsiteY177" fmla="*/ 1051421 h 7473968"/>
                <a:gd name="connsiteX178" fmla="*/ 3639284 w 7252955"/>
                <a:gd name="connsiteY178" fmla="*/ 1072541 h 7473968"/>
                <a:gd name="connsiteX179" fmla="*/ 3593160 w 7252955"/>
                <a:gd name="connsiteY179" fmla="*/ 1012699 h 7473968"/>
                <a:gd name="connsiteX180" fmla="*/ 3398694 w 7252955"/>
                <a:gd name="connsiteY180" fmla="*/ 1103489 h 7473968"/>
                <a:gd name="connsiteX181" fmla="*/ 3323679 w 7252955"/>
                <a:gd name="connsiteY181" fmla="*/ 1064841 h 7473968"/>
                <a:gd name="connsiteX182" fmla="*/ 3402946 w 7252955"/>
                <a:gd name="connsiteY182" fmla="*/ 914722 h 7473968"/>
                <a:gd name="connsiteX183" fmla="*/ 3343404 w 7252955"/>
                <a:gd name="connsiteY183" fmla="*/ 772083 h 7473968"/>
                <a:gd name="connsiteX184" fmla="*/ 3299847 w 7252955"/>
                <a:gd name="connsiteY184" fmla="*/ 833319 h 7473968"/>
                <a:gd name="connsiteX185" fmla="*/ 3310480 w 7252955"/>
                <a:gd name="connsiteY185" fmla="*/ 899321 h 7473968"/>
                <a:gd name="connsiteX186" fmla="*/ 3118359 w 7252955"/>
                <a:gd name="connsiteY186" fmla="*/ 902768 h 7473968"/>
                <a:gd name="connsiteX187" fmla="*/ 3112640 w 7252955"/>
                <a:gd name="connsiteY187" fmla="*/ 783964 h 7473968"/>
                <a:gd name="connsiteX188" fmla="*/ 3215666 w 7252955"/>
                <a:gd name="connsiteY188" fmla="*/ 821805 h 7473968"/>
                <a:gd name="connsiteX189" fmla="*/ 3207160 w 7252955"/>
                <a:gd name="connsiteY189" fmla="*/ 745315 h 7473968"/>
                <a:gd name="connsiteX190" fmla="*/ 3146224 w 7252955"/>
                <a:gd name="connsiteY190" fmla="*/ 729548 h 7473968"/>
                <a:gd name="connsiteX191" fmla="*/ 3085362 w 7252955"/>
                <a:gd name="connsiteY191" fmla="*/ 579869 h 7473968"/>
                <a:gd name="connsiteX192" fmla="*/ 3142778 w 7252955"/>
                <a:gd name="connsiteY192" fmla="*/ 538508 h 7473968"/>
                <a:gd name="connsiteX193" fmla="*/ 3061750 w 7252955"/>
                <a:gd name="connsiteY193" fmla="*/ 495679 h 7473968"/>
                <a:gd name="connsiteX194" fmla="*/ 3015040 w 7252955"/>
                <a:gd name="connsiteY194" fmla="*/ 575542 h 7473968"/>
                <a:gd name="connsiteX195" fmla="*/ 2934379 w 7252955"/>
                <a:gd name="connsiteY195" fmla="*/ 574075 h 7473968"/>
                <a:gd name="connsiteX196" fmla="*/ 2946478 w 7252955"/>
                <a:gd name="connsiteY196" fmla="*/ 647412 h 7473968"/>
                <a:gd name="connsiteX197" fmla="*/ 2904754 w 7252955"/>
                <a:gd name="connsiteY197" fmla="*/ 701094 h 7473968"/>
                <a:gd name="connsiteX198" fmla="*/ 2996268 w 7252955"/>
                <a:gd name="connsiteY198" fmla="*/ 701094 h 7473968"/>
                <a:gd name="connsiteX199" fmla="*/ 3047598 w 7252955"/>
                <a:gd name="connsiteY199" fmla="*/ 778023 h 7473968"/>
                <a:gd name="connsiteX200" fmla="*/ 3035719 w 7252955"/>
                <a:gd name="connsiteY200" fmla="*/ 995025 h 7473968"/>
                <a:gd name="connsiteX201" fmla="*/ 2934745 w 7252955"/>
                <a:gd name="connsiteY201" fmla="*/ 945523 h 7473968"/>
                <a:gd name="connsiteX202" fmla="*/ 2863104 w 7252955"/>
                <a:gd name="connsiteY202" fmla="*/ 793057 h 7473968"/>
                <a:gd name="connsiteX203" fmla="*/ 2837805 w 7252955"/>
                <a:gd name="connsiteY203" fmla="*/ 859060 h 7473968"/>
                <a:gd name="connsiteX204" fmla="*/ 2764844 w 7252955"/>
                <a:gd name="connsiteY204" fmla="*/ 900862 h 7473968"/>
                <a:gd name="connsiteX205" fmla="*/ 2758171 w 7252955"/>
                <a:gd name="connsiteY205" fmla="*/ 878861 h 7473968"/>
                <a:gd name="connsiteX206" fmla="*/ 2734853 w 7252955"/>
                <a:gd name="connsiteY206" fmla="*/ 689287 h 7473968"/>
                <a:gd name="connsiteX207" fmla="*/ 2702735 w 7252955"/>
                <a:gd name="connsiteY207" fmla="*/ 710627 h 7473968"/>
                <a:gd name="connsiteX208" fmla="*/ 2662771 w 7252955"/>
                <a:gd name="connsiteY208" fmla="*/ 876440 h 7473968"/>
                <a:gd name="connsiteX209" fmla="*/ 2681543 w 7252955"/>
                <a:gd name="connsiteY209" fmla="*/ 963344 h 7473968"/>
                <a:gd name="connsiteX210" fmla="*/ 2664311 w 7252955"/>
                <a:gd name="connsiteY210" fmla="*/ 1052081 h 7473968"/>
                <a:gd name="connsiteX211" fmla="*/ 2624273 w 7252955"/>
                <a:gd name="connsiteY211" fmla="*/ 1061028 h 7473968"/>
                <a:gd name="connsiteX212" fmla="*/ 2687189 w 7252955"/>
                <a:gd name="connsiteY212" fmla="*/ 1131650 h 7473968"/>
                <a:gd name="connsiteX213" fmla="*/ 2676923 w 7252955"/>
                <a:gd name="connsiteY213" fmla="*/ 1158418 h 7473968"/>
                <a:gd name="connsiteX214" fmla="*/ 2568471 w 7252955"/>
                <a:gd name="connsiteY214" fmla="*/ 1190393 h 7473968"/>
                <a:gd name="connsiteX215" fmla="*/ 2560258 w 7252955"/>
                <a:gd name="connsiteY215" fmla="*/ 1329731 h 7473968"/>
                <a:gd name="connsiteX216" fmla="*/ 2463098 w 7252955"/>
                <a:gd name="connsiteY216" fmla="*/ 1235934 h 7473968"/>
                <a:gd name="connsiteX217" fmla="*/ 2392043 w 7252955"/>
                <a:gd name="connsiteY217" fmla="*/ 1182839 h 7473968"/>
                <a:gd name="connsiteX218" fmla="*/ 2424087 w 7252955"/>
                <a:gd name="connsiteY218" fmla="*/ 1497598 h 7473968"/>
                <a:gd name="connsiteX219" fmla="*/ 2288430 w 7252955"/>
                <a:gd name="connsiteY219" fmla="*/ 1515125 h 7473968"/>
                <a:gd name="connsiteX220" fmla="*/ 2335800 w 7252955"/>
                <a:gd name="connsiteY220" fmla="*/ 1200660 h 7473968"/>
                <a:gd name="connsiteX221" fmla="*/ 2255946 w 7252955"/>
                <a:gd name="connsiteY221" fmla="*/ 1374613 h 7473968"/>
                <a:gd name="connsiteX222" fmla="*/ 2173891 w 7252955"/>
                <a:gd name="connsiteY222" fmla="*/ 1009326 h 7473968"/>
                <a:gd name="connsiteX223" fmla="*/ 2138474 w 7252955"/>
                <a:gd name="connsiteY223" fmla="*/ 1064035 h 7473968"/>
                <a:gd name="connsiteX224" fmla="*/ 1995923 w 7252955"/>
                <a:gd name="connsiteY224" fmla="*/ 935183 h 7473968"/>
                <a:gd name="connsiteX225" fmla="*/ 1937261 w 7252955"/>
                <a:gd name="connsiteY225" fmla="*/ 873580 h 7473968"/>
                <a:gd name="connsiteX226" fmla="*/ 1923108 w 7252955"/>
                <a:gd name="connsiteY226" fmla="*/ 928142 h 7473968"/>
                <a:gd name="connsiteX227" fmla="*/ 1859460 w 7252955"/>
                <a:gd name="connsiteY227" fmla="*/ 908855 h 7473968"/>
                <a:gd name="connsiteX228" fmla="*/ 1773005 w 7252955"/>
                <a:gd name="connsiteY228" fmla="*/ 803618 h 7473968"/>
                <a:gd name="connsiteX229" fmla="*/ 1758340 w 7252955"/>
                <a:gd name="connsiteY229" fmla="*/ 797237 h 7473968"/>
                <a:gd name="connsiteX230" fmla="*/ 1649081 w 7252955"/>
                <a:gd name="connsiteY230" fmla="*/ 673813 h 7473968"/>
                <a:gd name="connsiteX231" fmla="*/ 1633022 w 7252955"/>
                <a:gd name="connsiteY231" fmla="*/ 664059 h 7473968"/>
                <a:gd name="connsiteX232" fmla="*/ 1597897 w 7252955"/>
                <a:gd name="connsiteY232" fmla="*/ 714294 h 7473968"/>
                <a:gd name="connsiteX233" fmla="*/ 1461360 w 7252955"/>
                <a:gd name="connsiteY233" fmla="*/ 632451 h 7473968"/>
                <a:gd name="connsiteX234" fmla="*/ 1442368 w 7252955"/>
                <a:gd name="connsiteY234" fmla="*/ 563148 h 7473968"/>
                <a:gd name="connsiteX235" fmla="*/ 1315510 w 7252955"/>
                <a:gd name="connsiteY235" fmla="*/ 518047 h 7473968"/>
                <a:gd name="connsiteX236" fmla="*/ 1061721 w 7252955"/>
                <a:gd name="connsiteY236" fmla="*/ 412296 h 7473968"/>
                <a:gd name="connsiteX237" fmla="*/ 1052702 w 7252955"/>
                <a:gd name="connsiteY237" fmla="*/ 357514 h 7473968"/>
                <a:gd name="connsiteX238" fmla="*/ 1087973 w 7252955"/>
                <a:gd name="connsiteY238" fmla="*/ 316372 h 7473968"/>
                <a:gd name="connsiteX239" fmla="*/ 963315 w 7252955"/>
                <a:gd name="connsiteY239" fmla="*/ 197861 h 7473968"/>
                <a:gd name="connsiteX240" fmla="*/ 927677 w 7252955"/>
                <a:gd name="connsiteY240" fmla="*/ 195514 h 7473968"/>
                <a:gd name="connsiteX241" fmla="*/ 837043 w 7252955"/>
                <a:gd name="connsiteY241" fmla="*/ 206368 h 7473968"/>
                <a:gd name="connsiteX242" fmla="*/ 781680 w 7252955"/>
                <a:gd name="connsiteY242" fmla="*/ 182094 h 7473968"/>
                <a:gd name="connsiteX243" fmla="*/ 788427 w 7252955"/>
                <a:gd name="connsiteY243" fmla="*/ 184147 h 7473968"/>
                <a:gd name="connsiteX244" fmla="*/ 679534 w 7252955"/>
                <a:gd name="connsiteY244" fmla="*/ 379001 h 7473968"/>
                <a:gd name="connsiteX245" fmla="*/ 613685 w 7252955"/>
                <a:gd name="connsiteY245" fmla="*/ 923742 h 7473968"/>
                <a:gd name="connsiteX246" fmla="*/ 616912 w 7252955"/>
                <a:gd name="connsiteY246" fmla="*/ 1094029 h 7473968"/>
                <a:gd name="connsiteX247" fmla="*/ 565582 w 7252955"/>
                <a:gd name="connsiteY247" fmla="*/ 1187313 h 7473968"/>
                <a:gd name="connsiteX248" fmla="*/ 525911 w 7252955"/>
                <a:gd name="connsiteY248" fmla="*/ 1713940 h 7473968"/>
                <a:gd name="connsiteX249" fmla="*/ 508973 w 7252955"/>
                <a:gd name="connsiteY249" fmla="*/ 1831644 h 7473968"/>
                <a:gd name="connsiteX250" fmla="*/ 409393 w 7252955"/>
                <a:gd name="connsiteY250" fmla="*/ 2706984 h 7473968"/>
                <a:gd name="connsiteX251" fmla="*/ 398687 w 7252955"/>
                <a:gd name="connsiteY251" fmla="*/ 2895312 h 7473968"/>
                <a:gd name="connsiteX252" fmla="*/ 366716 w 7252955"/>
                <a:gd name="connsiteY252" fmla="*/ 3184256 h 7473968"/>
                <a:gd name="connsiteX253" fmla="*/ 276742 w 7252955"/>
                <a:gd name="connsiteY253" fmla="*/ 4065903 h 7473968"/>
                <a:gd name="connsiteX254" fmla="*/ 268456 w 7252955"/>
                <a:gd name="connsiteY254" fmla="*/ 4172901 h 7473968"/>
                <a:gd name="connsiteX255" fmla="*/ 244991 w 7252955"/>
                <a:gd name="connsiteY255" fmla="*/ 4293686 h 7473968"/>
                <a:gd name="connsiteX256" fmla="*/ 207447 w 7252955"/>
                <a:gd name="connsiteY256" fmla="*/ 4602504 h 7473968"/>
                <a:gd name="connsiteX257" fmla="*/ 205100 w 7252955"/>
                <a:gd name="connsiteY257" fmla="*/ 4682514 h 7473968"/>
                <a:gd name="connsiteX258" fmla="*/ 178922 w 7252955"/>
                <a:gd name="connsiteY258" fmla="*/ 4834687 h 7473968"/>
                <a:gd name="connsiteX259" fmla="*/ 172029 w 7252955"/>
                <a:gd name="connsiteY259" fmla="*/ 4976152 h 7473968"/>
                <a:gd name="connsiteX260" fmla="*/ 88655 w 7252955"/>
                <a:gd name="connsiteY260" fmla="*/ 5752855 h 7473968"/>
                <a:gd name="connsiteX261" fmla="*/ 25592 w 7252955"/>
                <a:gd name="connsiteY261" fmla="*/ 6315270 h 7473968"/>
                <a:gd name="connsiteX262" fmla="*/ 70689 w 7252955"/>
                <a:gd name="connsiteY262" fmla="*/ 6635603 h 7473968"/>
                <a:gd name="connsiteX263" fmla="*/ 1332962 w 7252955"/>
                <a:gd name="connsiteY263" fmla="*/ 7463715 h 7473968"/>
                <a:gd name="connsiteX264" fmla="*/ 1393458 w 7252955"/>
                <a:gd name="connsiteY264" fmla="*/ 7465475 h 7473968"/>
                <a:gd name="connsiteX265" fmla="*/ 1542681 w 7252955"/>
                <a:gd name="connsiteY265" fmla="*/ 7412599 h 7473968"/>
                <a:gd name="connsiteX266" fmla="*/ 1515477 w 7252955"/>
                <a:gd name="connsiteY266" fmla="*/ 7377178 h 7473968"/>
                <a:gd name="connsiteX267" fmla="*/ 1561307 w 7252955"/>
                <a:gd name="connsiteY267" fmla="*/ 7336183 h 7473968"/>
                <a:gd name="connsiteX268" fmla="*/ 1535568 w 7252955"/>
                <a:gd name="connsiteY268" fmla="*/ 7319462 h 7473968"/>
                <a:gd name="connsiteX269" fmla="*/ 1429902 w 7252955"/>
                <a:gd name="connsiteY269" fmla="*/ 7246126 h 7473968"/>
                <a:gd name="connsiteX270" fmla="*/ 1425796 w 7252955"/>
                <a:gd name="connsiteY270" fmla="*/ 7159517 h 7473968"/>
                <a:gd name="connsiteX271" fmla="*/ 1571133 w 7252955"/>
                <a:gd name="connsiteY271" fmla="*/ 7247520 h 7473968"/>
                <a:gd name="connsiteX272" fmla="*/ 1820449 w 7252955"/>
                <a:gd name="connsiteY272" fmla="*/ 7324009 h 7473968"/>
                <a:gd name="connsiteX273" fmla="*/ 1945107 w 7252955"/>
                <a:gd name="connsiteY273" fmla="*/ 7213419 h 7473968"/>
                <a:gd name="connsiteX274" fmla="*/ 2064192 w 7252955"/>
                <a:gd name="connsiteY274" fmla="*/ 7197284 h 7473968"/>
                <a:gd name="connsiteX275" fmla="*/ 1995777 w 7252955"/>
                <a:gd name="connsiteY275" fmla="*/ 7109868 h 7473968"/>
                <a:gd name="connsiteX276" fmla="*/ 2144707 w 7252955"/>
                <a:gd name="connsiteY276" fmla="*/ 7047459 h 7473968"/>
                <a:gd name="connsiteX277" fmla="*/ 2354865 w 7252955"/>
                <a:gd name="connsiteY277" fmla="*/ 7103927 h 7473968"/>
                <a:gd name="connsiteX278" fmla="*/ 2354865 w 7252955"/>
                <a:gd name="connsiteY278" fmla="*/ 7103414 h 7473968"/>
                <a:gd name="connsiteX279" fmla="*/ 2442859 w 7252955"/>
                <a:gd name="connsiteY279" fmla="*/ 7039685 h 7473968"/>
                <a:gd name="connsiteX280" fmla="*/ 2439706 w 7252955"/>
                <a:gd name="connsiteY280" fmla="*/ 6991136 h 7473968"/>
                <a:gd name="connsiteX281" fmla="*/ 2381044 w 7252955"/>
                <a:gd name="connsiteY281" fmla="*/ 6871892 h 7473968"/>
                <a:gd name="connsiteX282" fmla="*/ 2382437 w 7252955"/>
                <a:gd name="connsiteY282" fmla="*/ 6942661 h 7473968"/>
                <a:gd name="connsiteX283" fmla="*/ 2241207 w 7252955"/>
                <a:gd name="connsiteY283" fmla="*/ 6896826 h 7473968"/>
                <a:gd name="connsiteX284" fmla="*/ 2242893 w 7252955"/>
                <a:gd name="connsiteY284" fmla="*/ 6898659 h 7473968"/>
                <a:gd name="connsiteX285" fmla="*/ 2242893 w 7252955"/>
                <a:gd name="connsiteY285" fmla="*/ 6898659 h 7473968"/>
                <a:gd name="connsiteX286" fmla="*/ 2243333 w 7252955"/>
                <a:gd name="connsiteY286" fmla="*/ 6896899 h 7473968"/>
                <a:gd name="connsiteX287" fmla="*/ 2241647 w 7252955"/>
                <a:gd name="connsiteY287" fmla="*/ 6896899 h 7473968"/>
                <a:gd name="connsiteX288" fmla="*/ 2194423 w 7252955"/>
                <a:gd name="connsiteY288" fmla="*/ 6827963 h 7473968"/>
                <a:gd name="connsiteX289" fmla="*/ 2149766 w 7252955"/>
                <a:gd name="connsiteY289" fmla="*/ 6924180 h 7473968"/>
                <a:gd name="connsiteX290" fmla="*/ 2062506 w 7252955"/>
                <a:gd name="connsiteY290" fmla="*/ 6897266 h 7473968"/>
                <a:gd name="connsiteX291" fmla="*/ 1888278 w 7252955"/>
                <a:gd name="connsiteY291" fmla="*/ 6979476 h 7473968"/>
                <a:gd name="connsiteX292" fmla="*/ 1859533 w 7252955"/>
                <a:gd name="connsiteY292" fmla="*/ 6878859 h 7473968"/>
                <a:gd name="connsiteX293" fmla="*/ 1749540 w 7252955"/>
                <a:gd name="connsiteY293" fmla="*/ 6991723 h 7473968"/>
                <a:gd name="connsiteX294" fmla="*/ 1617550 w 7252955"/>
                <a:gd name="connsiteY294" fmla="*/ 7066159 h 7473968"/>
                <a:gd name="connsiteX295" fmla="*/ 1615496 w 7252955"/>
                <a:gd name="connsiteY295" fmla="*/ 6975589 h 7473968"/>
                <a:gd name="connsiteX296" fmla="*/ 1575166 w 7252955"/>
                <a:gd name="connsiteY296" fmla="*/ 7025605 h 7473968"/>
                <a:gd name="connsiteX297" fmla="*/ 1516136 w 7252955"/>
                <a:gd name="connsiteY297" fmla="*/ 6995536 h 7473968"/>
                <a:gd name="connsiteX298" fmla="*/ 1520390 w 7252955"/>
                <a:gd name="connsiteY298" fmla="*/ 6978523 h 7473968"/>
                <a:gd name="connsiteX299" fmla="*/ 1495678 w 7252955"/>
                <a:gd name="connsiteY299" fmla="*/ 6906287 h 7473968"/>
                <a:gd name="connsiteX300" fmla="*/ 1501031 w 7252955"/>
                <a:gd name="connsiteY300" fmla="*/ 6803176 h 7473968"/>
                <a:gd name="connsiteX301" fmla="*/ 1645048 w 7252955"/>
                <a:gd name="connsiteY301" fmla="*/ 6868739 h 7473968"/>
                <a:gd name="connsiteX302" fmla="*/ 1716029 w 7252955"/>
                <a:gd name="connsiteY302" fmla="*/ 6830603 h 7473968"/>
                <a:gd name="connsiteX303" fmla="*/ 1620703 w 7252955"/>
                <a:gd name="connsiteY303" fmla="*/ 6796062 h 7473968"/>
                <a:gd name="connsiteX304" fmla="*/ 1596064 w 7252955"/>
                <a:gd name="connsiteY304" fmla="*/ 6745460 h 7473968"/>
                <a:gd name="connsiteX305" fmla="*/ 1771099 w 7252955"/>
                <a:gd name="connsiteY305" fmla="*/ 6804936 h 7473968"/>
                <a:gd name="connsiteX306" fmla="*/ 1971432 w 7252955"/>
                <a:gd name="connsiteY306" fmla="*/ 6762914 h 7473968"/>
                <a:gd name="connsiteX307" fmla="*/ 1916436 w 7252955"/>
                <a:gd name="connsiteY307" fmla="*/ 6826424 h 7473968"/>
                <a:gd name="connsiteX308" fmla="*/ 1916436 w 7252955"/>
                <a:gd name="connsiteY308" fmla="*/ 6915307 h 7473968"/>
                <a:gd name="connsiteX309" fmla="*/ 2040727 w 7252955"/>
                <a:gd name="connsiteY309" fmla="*/ 6845564 h 7473968"/>
                <a:gd name="connsiteX310" fmla="*/ 2010442 w 7252955"/>
                <a:gd name="connsiteY310" fmla="*/ 6697425 h 7473968"/>
                <a:gd name="connsiteX311" fmla="*/ 1908516 w 7252955"/>
                <a:gd name="connsiteY311" fmla="*/ 6490031 h 7473968"/>
                <a:gd name="connsiteX312" fmla="*/ 1887911 w 7252955"/>
                <a:gd name="connsiteY312" fmla="*/ 6452262 h 7473968"/>
                <a:gd name="connsiteX313" fmla="*/ 1961606 w 7252955"/>
                <a:gd name="connsiteY313" fmla="*/ 6405400 h 7473968"/>
                <a:gd name="connsiteX314" fmla="*/ 1912623 w 7252955"/>
                <a:gd name="connsiteY314" fmla="*/ 6361399 h 7473968"/>
                <a:gd name="connsiteX315" fmla="*/ 1838561 w 7252955"/>
                <a:gd name="connsiteY315" fmla="*/ 6287550 h 7473968"/>
                <a:gd name="connsiteX316" fmla="*/ 1884391 w 7252955"/>
                <a:gd name="connsiteY316" fmla="*/ 6265035 h 7473968"/>
                <a:gd name="connsiteX317" fmla="*/ 1927728 w 7252955"/>
                <a:gd name="connsiteY317" fmla="*/ 6226974 h 7473968"/>
                <a:gd name="connsiteX318" fmla="*/ 1975758 w 7252955"/>
                <a:gd name="connsiteY318" fmla="*/ 6264816 h 7473968"/>
                <a:gd name="connsiteX319" fmla="*/ 2058032 w 7252955"/>
                <a:gd name="connsiteY319" fmla="*/ 6184146 h 7473968"/>
                <a:gd name="connsiteX320" fmla="*/ 2060379 w 7252955"/>
                <a:gd name="connsiteY320" fmla="*/ 6282196 h 7473968"/>
                <a:gd name="connsiteX321" fmla="*/ 2045273 w 7252955"/>
                <a:gd name="connsiteY321" fmla="*/ 6395353 h 7473968"/>
                <a:gd name="connsiteX322" fmla="*/ 1987784 w 7252955"/>
                <a:gd name="connsiteY322" fmla="*/ 6486511 h 7473968"/>
                <a:gd name="connsiteX323" fmla="*/ 1908883 w 7252955"/>
                <a:gd name="connsiteY323" fmla="*/ 6488930 h 7473968"/>
                <a:gd name="connsiteX324" fmla="*/ 1932054 w 7252955"/>
                <a:gd name="connsiteY324" fmla="*/ 6526625 h 7473968"/>
                <a:gd name="connsiteX325" fmla="*/ 2046373 w 7252955"/>
                <a:gd name="connsiteY325" fmla="*/ 6574733 h 7473968"/>
                <a:gd name="connsiteX326" fmla="*/ 2188557 w 7252955"/>
                <a:gd name="connsiteY326" fmla="*/ 6578694 h 7473968"/>
                <a:gd name="connsiteX327" fmla="*/ 2197210 w 7252955"/>
                <a:gd name="connsiteY327" fmla="*/ 6646309 h 7473968"/>
                <a:gd name="connsiteX328" fmla="*/ 2213489 w 7252955"/>
                <a:gd name="connsiteY328" fmla="*/ 6550092 h 7473968"/>
                <a:gd name="connsiteX329" fmla="*/ 2093083 w 7252955"/>
                <a:gd name="connsiteY329" fmla="*/ 6404447 h 7473968"/>
                <a:gd name="connsiteX330" fmla="*/ 2230721 w 7252955"/>
                <a:gd name="connsiteY330" fmla="*/ 6495457 h 7473968"/>
                <a:gd name="connsiteX331" fmla="*/ 2240327 w 7252955"/>
                <a:gd name="connsiteY331" fmla="*/ 6475876 h 7473968"/>
                <a:gd name="connsiteX332" fmla="*/ 2247660 w 7252955"/>
                <a:gd name="connsiteY332" fmla="*/ 6480570 h 7473968"/>
                <a:gd name="connsiteX333" fmla="*/ 2232114 w 7252955"/>
                <a:gd name="connsiteY333" fmla="*/ 6496704 h 7473968"/>
                <a:gd name="connsiteX334" fmla="*/ 2281024 w 7252955"/>
                <a:gd name="connsiteY334" fmla="*/ 6529265 h 7473968"/>
                <a:gd name="connsiteX335" fmla="*/ 2281831 w 7252955"/>
                <a:gd name="connsiteY335" fmla="*/ 6521125 h 7473968"/>
                <a:gd name="connsiteX336" fmla="*/ 2326561 w 7252955"/>
                <a:gd name="connsiteY336" fmla="*/ 6651444 h 7473968"/>
                <a:gd name="connsiteX337" fmla="*/ 2371804 w 7252955"/>
                <a:gd name="connsiteY337" fmla="*/ 6641763 h 7473968"/>
                <a:gd name="connsiteX338" fmla="*/ 2401136 w 7252955"/>
                <a:gd name="connsiteY338" fmla="*/ 6750080 h 7473968"/>
                <a:gd name="connsiteX339" fmla="*/ 2401576 w 7252955"/>
                <a:gd name="connsiteY339" fmla="*/ 6750080 h 7473968"/>
                <a:gd name="connsiteX340" fmla="*/ 2460238 w 7252955"/>
                <a:gd name="connsiteY340" fmla="*/ 6849817 h 7473968"/>
                <a:gd name="connsiteX341" fmla="*/ 2534520 w 7252955"/>
                <a:gd name="connsiteY341" fmla="*/ 6822463 h 7473968"/>
                <a:gd name="connsiteX342" fmla="*/ 2524107 w 7252955"/>
                <a:gd name="connsiteY342" fmla="*/ 6945521 h 7473968"/>
                <a:gd name="connsiteX343" fmla="*/ 2575437 w 7252955"/>
                <a:gd name="connsiteY343" fmla="*/ 6952122 h 7473968"/>
                <a:gd name="connsiteX344" fmla="*/ 2588269 w 7252955"/>
                <a:gd name="connsiteY344" fmla="*/ 6869765 h 7473968"/>
                <a:gd name="connsiteX345" fmla="*/ 2642899 w 7252955"/>
                <a:gd name="connsiteY345" fmla="*/ 6869765 h 7473968"/>
                <a:gd name="connsiteX346" fmla="*/ 2666951 w 7252955"/>
                <a:gd name="connsiteY346" fmla="*/ 6828623 h 7473968"/>
                <a:gd name="connsiteX347" fmla="*/ 2778776 w 7252955"/>
                <a:gd name="connsiteY347" fmla="*/ 6785575 h 7473968"/>
                <a:gd name="connsiteX348" fmla="*/ 2780463 w 7252955"/>
                <a:gd name="connsiteY348" fmla="*/ 6787262 h 7473968"/>
                <a:gd name="connsiteX349" fmla="*/ 2779216 w 7252955"/>
                <a:gd name="connsiteY349" fmla="*/ 6785062 h 7473968"/>
                <a:gd name="connsiteX350" fmla="*/ 2813241 w 7252955"/>
                <a:gd name="connsiteY350" fmla="*/ 6786015 h 7473968"/>
                <a:gd name="connsiteX351" fmla="*/ 2575510 w 7252955"/>
                <a:gd name="connsiteY351" fmla="*/ 6953588 h 7473968"/>
                <a:gd name="connsiteX352" fmla="*/ 2577343 w 7252955"/>
                <a:gd name="connsiteY352" fmla="*/ 6951681 h 7473968"/>
                <a:gd name="connsiteX353" fmla="*/ 2575804 w 7252955"/>
                <a:gd name="connsiteY353" fmla="*/ 6951681 h 7473968"/>
                <a:gd name="connsiteX354" fmla="*/ 2575804 w 7252955"/>
                <a:gd name="connsiteY354" fmla="*/ 6952342 h 7473968"/>
                <a:gd name="connsiteX355" fmla="*/ 2500495 w 7252955"/>
                <a:gd name="connsiteY355" fmla="*/ 7093220 h 7473968"/>
                <a:gd name="connsiteX356" fmla="*/ 2588489 w 7252955"/>
                <a:gd name="connsiteY356" fmla="*/ 7050025 h 7473968"/>
                <a:gd name="connsiteX357" fmla="*/ 2681176 w 7252955"/>
                <a:gd name="connsiteY357" fmla="*/ 6998104 h 7473968"/>
                <a:gd name="connsiteX358" fmla="*/ 2858117 w 7252955"/>
                <a:gd name="connsiteY358" fmla="*/ 6963415 h 7473968"/>
                <a:gd name="connsiteX359" fmla="*/ 2879089 w 7252955"/>
                <a:gd name="connsiteY359" fmla="*/ 6939948 h 7473968"/>
                <a:gd name="connsiteX360" fmla="*/ 2803854 w 7252955"/>
                <a:gd name="connsiteY360" fmla="*/ 6919047 h 7473968"/>
                <a:gd name="connsiteX361" fmla="*/ 2937458 w 7252955"/>
                <a:gd name="connsiteY361" fmla="*/ 6899466 h 7473968"/>
                <a:gd name="connsiteX362" fmla="*/ 2937019 w 7252955"/>
                <a:gd name="connsiteY362" fmla="*/ 6900126 h 7473968"/>
                <a:gd name="connsiteX363" fmla="*/ 2939292 w 7252955"/>
                <a:gd name="connsiteY363" fmla="*/ 6900126 h 7473968"/>
                <a:gd name="connsiteX364" fmla="*/ 3072603 w 7252955"/>
                <a:gd name="connsiteY364" fmla="*/ 6842191 h 7473968"/>
                <a:gd name="connsiteX365" fmla="*/ 3045398 w 7252955"/>
                <a:gd name="connsiteY365" fmla="*/ 6777361 h 7473968"/>
                <a:gd name="connsiteX366" fmla="*/ 3098854 w 7252955"/>
                <a:gd name="connsiteY366" fmla="*/ 6669190 h 7473968"/>
                <a:gd name="connsiteX367" fmla="*/ 3116820 w 7252955"/>
                <a:gd name="connsiteY367" fmla="*/ 6734386 h 7473968"/>
                <a:gd name="connsiteX368" fmla="*/ 3099807 w 7252955"/>
                <a:gd name="connsiteY368" fmla="*/ 6785282 h 7473968"/>
                <a:gd name="connsiteX369" fmla="*/ 3186555 w 7252955"/>
                <a:gd name="connsiteY369" fmla="*/ 6749200 h 7473968"/>
                <a:gd name="connsiteX370" fmla="*/ 3185968 w 7252955"/>
                <a:gd name="connsiteY370" fmla="*/ 6750301 h 7473968"/>
                <a:gd name="connsiteX371" fmla="*/ 3186555 w 7252955"/>
                <a:gd name="connsiteY371" fmla="*/ 6749567 h 7473968"/>
                <a:gd name="connsiteX372" fmla="*/ 3187068 w 7252955"/>
                <a:gd name="connsiteY372" fmla="*/ 6748834 h 7473968"/>
                <a:gd name="connsiteX373" fmla="*/ 3348390 w 7252955"/>
                <a:gd name="connsiteY373" fmla="*/ 6771788 h 7473968"/>
                <a:gd name="connsiteX374" fmla="*/ 3395760 w 7252955"/>
                <a:gd name="connsiteY374" fmla="*/ 6713119 h 7473968"/>
                <a:gd name="connsiteX375" fmla="*/ 3418492 w 7252955"/>
                <a:gd name="connsiteY375" fmla="*/ 6757854 h 7473968"/>
                <a:gd name="connsiteX376" fmla="*/ 3444597 w 7252955"/>
                <a:gd name="connsiteY376" fmla="*/ 6675864 h 7473968"/>
                <a:gd name="connsiteX377" fmla="*/ 3500033 w 7252955"/>
                <a:gd name="connsiteY377" fmla="*/ 6684518 h 7473968"/>
                <a:gd name="connsiteX378" fmla="*/ 3535084 w 7252955"/>
                <a:gd name="connsiteY378" fmla="*/ 6642643 h 7473968"/>
                <a:gd name="connsiteX379" fmla="*/ 3537064 w 7252955"/>
                <a:gd name="connsiteY379" fmla="*/ 6641836 h 7473968"/>
                <a:gd name="connsiteX380" fmla="*/ 3536111 w 7252955"/>
                <a:gd name="connsiteY380" fmla="*/ 6640956 h 7473968"/>
                <a:gd name="connsiteX381" fmla="*/ 3535744 w 7252955"/>
                <a:gd name="connsiteY381" fmla="*/ 6641470 h 7473968"/>
                <a:gd name="connsiteX382" fmla="*/ 3534791 w 7252955"/>
                <a:gd name="connsiteY382" fmla="*/ 6642716 h 7473968"/>
                <a:gd name="connsiteX383" fmla="*/ 3463002 w 7252955"/>
                <a:gd name="connsiteY383" fmla="*/ 6618808 h 7473968"/>
                <a:gd name="connsiteX384" fmla="*/ 3405000 w 7252955"/>
                <a:gd name="connsiteY384" fmla="*/ 6485704 h 7473968"/>
                <a:gd name="connsiteX385" fmla="*/ 3409619 w 7252955"/>
                <a:gd name="connsiteY385" fmla="*/ 6402174 h 7473968"/>
                <a:gd name="connsiteX386" fmla="*/ 3279755 w 7252955"/>
                <a:gd name="connsiteY386" fmla="*/ 6471183 h 7473968"/>
                <a:gd name="connsiteX387" fmla="*/ 3315099 w 7252955"/>
                <a:gd name="connsiteY387" fmla="*/ 6493184 h 7473968"/>
                <a:gd name="connsiteX388" fmla="*/ 3241771 w 7252955"/>
                <a:gd name="connsiteY388" fmla="*/ 6545253 h 7473968"/>
                <a:gd name="connsiteX389" fmla="*/ 3261203 w 7252955"/>
                <a:gd name="connsiteY389" fmla="*/ 6619029 h 7473968"/>
                <a:gd name="connsiteX390" fmla="*/ 3293981 w 7252955"/>
                <a:gd name="connsiteY390" fmla="*/ 6736366 h 7473968"/>
                <a:gd name="connsiteX391" fmla="*/ 3273962 w 7252955"/>
                <a:gd name="connsiteY391" fmla="*/ 6786309 h 7473968"/>
                <a:gd name="connsiteX392" fmla="*/ 3204667 w 7252955"/>
                <a:gd name="connsiteY392" fmla="*/ 6712973 h 7473968"/>
                <a:gd name="connsiteX393" fmla="*/ 3205767 w 7252955"/>
                <a:gd name="connsiteY393" fmla="*/ 6710846 h 7473968"/>
                <a:gd name="connsiteX394" fmla="*/ 3204300 w 7252955"/>
                <a:gd name="connsiteY394" fmla="*/ 6712606 h 7473968"/>
                <a:gd name="connsiteX395" fmla="*/ 3258636 w 7252955"/>
                <a:gd name="connsiteY395" fmla="*/ 6620129 h 7473968"/>
                <a:gd name="connsiteX396" fmla="*/ 3059990 w 7252955"/>
                <a:gd name="connsiteY396" fmla="*/ 6602822 h 7473968"/>
                <a:gd name="connsiteX397" fmla="*/ 3132072 w 7252955"/>
                <a:gd name="connsiteY397" fmla="*/ 6572900 h 7473968"/>
                <a:gd name="connsiteX398" fmla="*/ 3142485 w 7252955"/>
                <a:gd name="connsiteY398" fmla="*/ 6530439 h 7473968"/>
                <a:gd name="connsiteX399" fmla="*/ 3190734 w 7252955"/>
                <a:gd name="connsiteY399" fmla="*/ 6547013 h 7473968"/>
                <a:gd name="connsiteX400" fmla="*/ 3221386 w 7252955"/>
                <a:gd name="connsiteY400" fmla="*/ 6452849 h 7473968"/>
                <a:gd name="connsiteX401" fmla="*/ 3133392 w 7252955"/>
                <a:gd name="connsiteY401" fmla="*/ 6462016 h 7473968"/>
                <a:gd name="connsiteX402" fmla="*/ 3166463 w 7252955"/>
                <a:gd name="connsiteY402" fmla="*/ 6278015 h 7473968"/>
                <a:gd name="connsiteX403" fmla="*/ 3117480 w 7252955"/>
                <a:gd name="connsiteY403" fmla="*/ 6282562 h 7473968"/>
                <a:gd name="connsiteX404" fmla="*/ 3222412 w 7252955"/>
                <a:gd name="connsiteY404" fmla="*/ 6242007 h 7473968"/>
                <a:gd name="connsiteX405" fmla="*/ 3302120 w 7252955"/>
                <a:gd name="connsiteY405" fmla="*/ 6243914 h 7473968"/>
                <a:gd name="connsiteX406" fmla="*/ 3347510 w 7252955"/>
                <a:gd name="connsiteY406" fmla="*/ 6132737 h 7473968"/>
                <a:gd name="connsiteX407" fmla="*/ 3346630 w 7252955"/>
                <a:gd name="connsiteY407" fmla="*/ 6131930 h 7473968"/>
                <a:gd name="connsiteX408" fmla="*/ 3334238 w 7252955"/>
                <a:gd name="connsiteY408" fmla="*/ 5987311 h 7473968"/>
                <a:gd name="connsiteX409" fmla="*/ 3292441 w 7252955"/>
                <a:gd name="connsiteY409" fmla="*/ 6044734 h 7473968"/>
                <a:gd name="connsiteX410" fmla="*/ 3337464 w 7252955"/>
                <a:gd name="connsiteY410" fmla="*/ 6082428 h 7473968"/>
                <a:gd name="connsiteX411" fmla="*/ 3334751 w 7252955"/>
                <a:gd name="connsiteY411" fmla="*/ 6081402 h 7473968"/>
                <a:gd name="connsiteX412" fmla="*/ 3334751 w 7252955"/>
                <a:gd name="connsiteY412" fmla="*/ 6081402 h 7473968"/>
                <a:gd name="connsiteX413" fmla="*/ 3334751 w 7252955"/>
                <a:gd name="connsiteY413" fmla="*/ 6082135 h 7473968"/>
                <a:gd name="connsiteX414" fmla="*/ 3335191 w 7252955"/>
                <a:gd name="connsiteY414" fmla="*/ 6082135 h 7473968"/>
                <a:gd name="connsiteX415" fmla="*/ 3344357 w 7252955"/>
                <a:gd name="connsiteY415" fmla="*/ 6129436 h 7473968"/>
                <a:gd name="connsiteX416" fmla="*/ 3334751 w 7252955"/>
                <a:gd name="connsiteY416" fmla="*/ 6082061 h 7473968"/>
                <a:gd name="connsiteX417" fmla="*/ 3171376 w 7252955"/>
                <a:gd name="connsiteY417" fmla="*/ 6151584 h 7473968"/>
                <a:gd name="connsiteX418" fmla="*/ 3229158 w 7252955"/>
                <a:gd name="connsiteY418" fmla="*/ 6137430 h 7473968"/>
                <a:gd name="connsiteX419" fmla="*/ 3186848 w 7252955"/>
                <a:gd name="connsiteY419" fmla="*/ 6090569 h 7473968"/>
                <a:gd name="connsiteX420" fmla="*/ 3242138 w 7252955"/>
                <a:gd name="connsiteY420" fmla="*/ 6076855 h 7473968"/>
                <a:gd name="connsiteX421" fmla="*/ 3183035 w 7252955"/>
                <a:gd name="connsiteY421" fmla="*/ 6035053 h 7473968"/>
                <a:gd name="connsiteX422" fmla="*/ 3135078 w 7252955"/>
                <a:gd name="connsiteY422" fmla="*/ 5957684 h 7473968"/>
                <a:gd name="connsiteX423" fmla="*/ 3084262 w 7252955"/>
                <a:gd name="connsiteY423" fmla="*/ 6001171 h 7473968"/>
                <a:gd name="connsiteX424" fmla="*/ 3039825 w 7252955"/>
                <a:gd name="connsiteY424" fmla="*/ 5861833 h 7473968"/>
                <a:gd name="connsiteX425" fmla="*/ 3040338 w 7252955"/>
                <a:gd name="connsiteY425" fmla="*/ 5860146 h 7473968"/>
                <a:gd name="connsiteX426" fmla="*/ 3006240 w 7252955"/>
                <a:gd name="connsiteY426" fmla="*/ 5910455 h 7473968"/>
                <a:gd name="connsiteX427" fmla="*/ 2961510 w 7252955"/>
                <a:gd name="connsiteY427" fmla="*/ 5910455 h 7473968"/>
                <a:gd name="connsiteX428" fmla="*/ 2947871 w 7252955"/>
                <a:gd name="connsiteY428" fmla="*/ 5842619 h 7473968"/>
                <a:gd name="connsiteX429" fmla="*/ 2983215 w 7252955"/>
                <a:gd name="connsiteY429" fmla="*/ 5841739 h 7473968"/>
                <a:gd name="connsiteX430" fmla="*/ 3223439 w 7252955"/>
                <a:gd name="connsiteY430" fmla="*/ 5854426 h 7473968"/>
                <a:gd name="connsiteX431" fmla="*/ 3378088 w 7252955"/>
                <a:gd name="connsiteY431" fmla="*/ 5783950 h 7473968"/>
                <a:gd name="connsiteX432" fmla="*/ 3348757 w 7252955"/>
                <a:gd name="connsiteY432" fmla="*/ 5651945 h 7473968"/>
                <a:gd name="connsiteX433" fmla="*/ 3125766 w 7252955"/>
                <a:gd name="connsiteY433" fmla="*/ 5559541 h 7473968"/>
                <a:gd name="connsiteX434" fmla="*/ 3127379 w 7252955"/>
                <a:gd name="connsiteY434" fmla="*/ 5561081 h 7473968"/>
                <a:gd name="connsiteX435" fmla="*/ 3134712 w 7252955"/>
                <a:gd name="connsiteY435" fmla="*/ 5484078 h 7473968"/>
                <a:gd name="connsiteX436" fmla="*/ 3058744 w 7252955"/>
                <a:gd name="connsiteY436" fmla="*/ 5488992 h 7473968"/>
                <a:gd name="connsiteX437" fmla="*/ 3080742 w 7252955"/>
                <a:gd name="connsiteY437" fmla="*/ 5360654 h 7473968"/>
                <a:gd name="connsiteX438" fmla="*/ 3153410 w 7252955"/>
                <a:gd name="connsiteY438" fmla="*/ 5422622 h 7473968"/>
                <a:gd name="connsiteX439" fmla="*/ 3196747 w 7252955"/>
                <a:gd name="connsiteY439" fmla="*/ 5451150 h 7473968"/>
                <a:gd name="connsiteX440" fmla="*/ 3263476 w 7252955"/>
                <a:gd name="connsiteY440" fmla="*/ 5429883 h 7473968"/>
                <a:gd name="connsiteX441" fmla="*/ 3305273 w 7252955"/>
                <a:gd name="connsiteY441" fmla="*/ 5432083 h 7473968"/>
                <a:gd name="connsiteX442" fmla="*/ 3303147 w 7252955"/>
                <a:gd name="connsiteY442" fmla="*/ 5518400 h 7473968"/>
                <a:gd name="connsiteX443" fmla="*/ 3370242 w 7252955"/>
                <a:gd name="connsiteY443" fmla="*/ 5529400 h 7473968"/>
                <a:gd name="connsiteX444" fmla="*/ 3372075 w 7252955"/>
                <a:gd name="connsiteY444" fmla="*/ 5544654 h 7473968"/>
                <a:gd name="connsiteX445" fmla="*/ 3466375 w 7252955"/>
                <a:gd name="connsiteY445" fmla="*/ 5581322 h 7473968"/>
                <a:gd name="connsiteX446" fmla="*/ 3505973 w 7252955"/>
                <a:gd name="connsiteY446" fmla="*/ 5654658 h 7473968"/>
                <a:gd name="connsiteX447" fmla="*/ 3499667 w 7252955"/>
                <a:gd name="connsiteY447" fmla="*/ 5652385 h 7473968"/>
                <a:gd name="connsiteX448" fmla="*/ 3505093 w 7252955"/>
                <a:gd name="connsiteY448" fmla="*/ 5656565 h 7473968"/>
                <a:gd name="connsiteX449" fmla="*/ 3505093 w 7252955"/>
                <a:gd name="connsiteY449" fmla="*/ 5656565 h 7473968"/>
                <a:gd name="connsiteX450" fmla="*/ 3506853 w 7252955"/>
                <a:gd name="connsiteY450" fmla="*/ 5655098 h 7473968"/>
                <a:gd name="connsiteX451" fmla="*/ 3546157 w 7252955"/>
                <a:gd name="connsiteY451" fmla="*/ 5793337 h 7473968"/>
                <a:gd name="connsiteX452" fmla="*/ 3459849 w 7252955"/>
                <a:gd name="connsiteY452" fmla="*/ 5770676 h 7473968"/>
                <a:gd name="connsiteX453" fmla="*/ 3459849 w 7252955"/>
                <a:gd name="connsiteY453" fmla="*/ 5886107 h 7473968"/>
                <a:gd name="connsiteX454" fmla="*/ 3630338 w 7252955"/>
                <a:gd name="connsiteY454" fmla="*/ 5825898 h 7473968"/>
                <a:gd name="connsiteX455" fmla="*/ 3631804 w 7252955"/>
                <a:gd name="connsiteY455" fmla="*/ 5825458 h 7473968"/>
                <a:gd name="connsiteX456" fmla="*/ 3631437 w 7252955"/>
                <a:gd name="connsiteY456" fmla="*/ 5824211 h 7473968"/>
                <a:gd name="connsiteX457" fmla="*/ 3631437 w 7252955"/>
                <a:gd name="connsiteY457" fmla="*/ 5824211 h 7473968"/>
                <a:gd name="connsiteX458" fmla="*/ 3631437 w 7252955"/>
                <a:gd name="connsiteY458" fmla="*/ 5824211 h 7473968"/>
                <a:gd name="connsiteX459" fmla="*/ 3630338 w 7252955"/>
                <a:gd name="connsiteY459" fmla="*/ 5825679 h 7473968"/>
                <a:gd name="connsiteX460" fmla="*/ 3560016 w 7252955"/>
                <a:gd name="connsiteY460" fmla="*/ 5712154 h 7473968"/>
                <a:gd name="connsiteX461" fmla="*/ 3608119 w 7252955"/>
                <a:gd name="connsiteY461" fmla="*/ 5690153 h 7473968"/>
                <a:gd name="connsiteX462" fmla="*/ 3725151 w 7252955"/>
                <a:gd name="connsiteY462" fmla="*/ 5606476 h 7473968"/>
                <a:gd name="connsiteX463" fmla="*/ 3788067 w 7252955"/>
                <a:gd name="connsiteY463" fmla="*/ 5601416 h 7473968"/>
                <a:gd name="connsiteX464" fmla="*/ 3834777 w 7252955"/>
                <a:gd name="connsiteY464" fmla="*/ 5526980 h 7473968"/>
                <a:gd name="connsiteX465" fmla="*/ 3833530 w 7252955"/>
                <a:gd name="connsiteY465" fmla="*/ 5526980 h 7473968"/>
                <a:gd name="connsiteX466" fmla="*/ 3867848 w 7252955"/>
                <a:gd name="connsiteY466" fmla="*/ 5361167 h 7473968"/>
                <a:gd name="connsiteX467" fmla="*/ 3823851 w 7252955"/>
                <a:gd name="connsiteY467" fmla="*/ 5378181 h 7473968"/>
                <a:gd name="connsiteX468" fmla="*/ 3780807 w 7252955"/>
                <a:gd name="connsiteY468" fmla="*/ 5381114 h 7473968"/>
                <a:gd name="connsiteX469" fmla="*/ 3839470 w 7252955"/>
                <a:gd name="connsiteY469" fmla="*/ 5312838 h 7473968"/>
                <a:gd name="connsiteX470" fmla="*/ 3902605 w 7252955"/>
                <a:gd name="connsiteY470" fmla="*/ 5310638 h 7473968"/>
                <a:gd name="connsiteX471" fmla="*/ 3931937 w 7252955"/>
                <a:gd name="connsiteY471" fmla="*/ 5242802 h 7473968"/>
                <a:gd name="connsiteX472" fmla="*/ 3995365 w 7252955"/>
                <a:gd name="connsiteY472" fmla="*/ 5098990 h 7473968"/>
                <a:gd name="connsiteX473" fmla="*/ 3889626 w 7252955"/>
                <a:gd name="connsiteY473" fmla="*/ 5046115 h 7473968"/>
                <a:gd name="connsiteX474" fmla="*/ 3829791 w 7252955"/>
                <a:gd name="connsiteY474" fmla="*/ 5153479 h 7473968"/>
                <a:gd name="connsiteX475" fmla="*/ 3875401 w 7252955"/>
                <a:gd name="connsiteY475" fmla="*/ 5195427 h 7473968"/>
                <a:gd name="connsiteX476" fmla="*/ 3736517 w 7252955"/>
                <a:gd name="connsiteY476" fmla="*/ 5279471 h 7473968"/>
                <a:gd name="connsiteX477" fmla="*/ 3637377 w 7252955"/>
                <a:gd name="connsiteY477" fmla="*/ 5146952 h 7473968"/>
                <a:gd name="connsiteX478" fmla="*/ 3637377 w 7252955"/>
                <a:gd name="connsiteY478" fmla="*/ 5204374 h 7473968"/>
                <a:gd name="connsiteX479" fmla="*/ 3571382 w 7252955"/>
                <a:gd name="connsiteY479" fmla="*/ 5272503 h 7473968"/>
                <a:gd name="connsiteX480" fmla="*/ 3528778 w 7252955"/>
                <a:gd name="connsiteY480" fmla="*/ 5244122 h 7473968"/>
                <a:gd name="connsiteX481" fmla="*/ 3593967 w 7252955"/>
                <a:gd name="connsiteY481" fmla="*/ 5131771 h 7473968"/>
                <a:gd name="connsiteX482" fmla="*/ 3698459 w 7252955"/>
                <a:gd name="connsiteY482" fmla="*/ 5105444 h 7473968"/>
                <a:gd name="connsiteX483" fmla="*/ 3697799 w 7252955"/>
                <a:gd name="connsiteY483" fmla="*/ 5106617 h 7473968"/>
                <a:gd name="connsiteX484" fmla="*/ 3792759 w 7252955"/>
                <a:gd name="connsiteY484" fmla="*/ 5027048 h 7473968"/>
                <a:gd name="connsiteX485" fmla="*/ 3814758 w 7252955"/>
                <a:gd name="connsiteY485" fmla="*/ 5063716 h 7473968"/>
                <a:gd name="connsiteX486" fmla="*/ 3959801 w 7252955"/>
                <a:gd name="connsiteY486" fmla="*/ 4992946 h 7473968"/>
                <a:gd name="connsiteX487" fmla="*/ 4048382 w 7252955"/>
                <a:gd name="connsiteY487" fmla="*/ 4997273 h 7473968"/>
                <a:gd name="connsiteX488" fmla="*/ 4115844 w 7252955"/>
                <a:gd name="connsiteY488" fmla="*/ 4978059 h 7473968"/>
                <a:gd name="connsiteX489" fmla="*/ 4151628 w 7252955"/>
                <a:gd name="connsiteY489" fmla="*/ 5193447 h 7473968"/>
                <a:gd name="connsiteX490" fmla="*/ 4151628 w 7252955"/>
                <a:gd name="connsiteY490" fmla="*/ 5258716 h 7473968"/>
                <a:gd name="connsiteX491" fmla="*/ 4088713 w 7252955"/>
                <a:gd name="connsiteY491" fmla="*/ 5267003 h 7473968"/>
                <a:gd name="connsiteX492" fmla="*/ 3947189 w 7252955"/>
                <a:gd name="connsiteY492" fmla="*/ 5350973 h 7473968"/>
                <a:gd name="connsiteX493" fmla="*/ 3933330 w 7252955"/>
                <a:gd name="connsiteY493" fmla="*/ 5357207 h 7473968"/>
                <a:gd name="connsiteX494" fmla="*/ 3947336 w 7252955"/>
                <a:gd name="connsiteY494" fmla="*/ 5352513 h 7473968"/>
                <a:gd name="connsiteX495" fmla="*/ 3800679 w 7252955"/>
                <a:gd name="connsiteY495" fmla="*/ 5757109 h 7473968"/>
                <a:gd name="connsiteX496" fmla="*/ 3762035 w 7252955"/>
                <a:gd name="connsiteY496" fmla="*/ 5722274 h 7473968"/>
                <a:gd name="connsiteX497" fmla="*/ 3737543 w 7252955"/>
                <a:gd name="connsiteY497" fmla="*/ 5856992 h 7473968"/>
                <a:gd name="connsiteX498" fmla="*/ 3624765 w 7252955"/>
                <a:gd name="connsiteY498" fmla="*/ 6038499 h 7473968"/>
                <a:gd name="connsiteX499" fmla="*/ 3685260 w 7252955"/>
                <a:gd name="connsiteY499" fmla="*/ 6099589 h 7473968"/>
                <a:gd name="connsiteX500" fmla="*/ 3744876 w 7252955"/>
                <a:gd name="connsiteY500" fmla="*/ 6088075 h 7473968"/>
                <a:gd name="connsiteX501" fmla="*/ 3744363 w 7252955"/>
                <a:gd name="connsiteY501" fmla="*/ 6080741 h 7473968"/>
                <a:gd name="connsiteX502" fmla="*/ 3722364 w 7252955"/>
                <a:gd name="connsiteY502" fmla="*/ 6167351 h 7473968"/>
                <a:gd name="connsiteX503" fmla="*/ 3687020 w 7252955"/>
                <a:gd name="connsiteY503" fmla="*/ 6103548 h 7473968"/>
                <a:gd name="connsiteX504" fmla="*/ 3722218 w 7252955"/>
                <a:gd name="connsiteY504" fmla="*/ 6168452 h 7473968"/>
                <a:gd name="connsiteX505" fmla="*/ 3699413 w 7252955"/>
                <a:gd name="connsiteY505" fmla="*/ 6218320 h 7473968"/>
                <a:gd name="connsiteX506" fmla="*/ 3623371 w 7252955"/>
                <a:gd name="connsiteY506" fmla="*/ 6161778 h 7473968"/>
                <a:gd name="connsiteX507" fmla="*/ 3634590 w 7252955"/>
                <a:gd name="connsiteY507" fmla="*/ 6236434 h 7473968"/>
                <a:gd name="connsiteX508" fmla="*/ 3699999 w 7252955"/>
                <a:gd name="connsiteY508" fmla="*/ 6417281 h 7473968"/>
                <a:gd name="connsiteX509" fmla="*/ 3826417 w 7252955"/>
                <a:gd name="connsiteY509" fmla="*/ 6334485 h 7473968"/>
                <a:gd name="connsiteX510" fmla="*/ 3828690 w 7252955"/>
                <a:gd name="connsiteY510" fmla="*/ 6285569 h 7473968"/>
                <a:gd name="connsiteX511" fmla="*/ 3913311 w 7252955"/>
                <a:gd name="connsiteY511" fmla="*/ 6370639 h 7473968"/>
                <a:gd name="connsiteX512" fmla="*/ 3775821 w 7252955"/>
                <a:gd name="connsiteY512" fmla="*/ 6436202 h 7473968"/>
                <a:gd name="connsiteX513" fmla="*/ 3750083 w 7252955"/>
                <a:gd name="connsiteY513" fmla="*/ 6443536 h 7473968"/>
                <a:gd name="connsiteX514" fmla="*/ 3836756 w 7252955"/>
                <a:gd name="connsiteY514" fmla="*/ 6535792 h 7473968"/>
                <a:gd name="connsiteX515" fmla="*/ 3847536 w 7252955"/>
                <a:gd name="connsiteY515" fmla="*/ 6441702 h 7473968"/>
                <a:gd name="connsiteX516" fmla="*/ 3897252 w 7252955"/>
                <a:gd name="connsiteY516" fmla="*/ 6528312 h 7473968"/>
                <a:gd name="connsiteX517" fmla="*/ 3938683 w 7252955"/>
                <a:gd name="connsiteY517" fmla="*/ 6531685 h 7473968"/>
                <a:gd name="connsiteX518" fmla="*/ 4129336 w 7252955"/>
                <a:gd name="connsiteY518" fmla="*/ 6511958 h 7473968"/>
                <a:gd name="connsiteX519" fmla="*/ 4335389 w 7252955"/>
                <a:gd name="connsiteY519" fmla="*/ 6451089 h 7473968"/>
                <a:gd name="connsiteX520" fmla="*/ 4416490 w 7252955"/>
                <a:gd name="connsiteY520" fmla="*/ 6407087 h 7473968"/>
                <a:gd name="connsiteX521" fmla="*/ 4511817 w 7252955"/>
                <a:gd name="connsiteY521" fmla="*/ 6380173 h 7473968"/>
                <a:gd name="connsiteX522" fmla="*/ 4450441 w 7252955"/>
                <a:gd name="connsiteY522" fmla="*/ 6347832 h 7473968"/>
                <a:gd name="connsiteX523" fmla="*/ 4548628 w 7252955"/>
                <a:gd name="connsiteY523" fmla="*/ 6259828 h 7473968"/>
                <a:gd name="connsiteX524" fmla="*/ 4572753 w 7252955"/>
                <a:gd name="connsiteY524" fmla="*/ 6251541 h 7473968"/>
                <a:gd name="connsiteX525" fmla="*/ 4562413 w 7252955"/>
                <a:gd name="connsiteY525" fmla="*/ 6343652 h 7473968"/>
                <a:gd name="connsiteX526" fmla="*/ 4590938 w 7252955"/>
                <a:gd name="connsiteY526" fmla="*/ 6371153 h 7473968"/>
                <a:gd name="connsiteX527" fmla="*/ 4663533 w 7252955"/>
                <a:gd name="connsiteY527" fmla="*/ 6345631 h 7473968"/>
                <a:gd name="connsiteX528" fmla="*/ 4772792 w 7252955"/>
                <a:gd name="connsiteY528" fmla="*/ 6264961 h 7473968"/>
                <a:gd name="connsiteX529" fmla="*/ 4787458 w 7252955"/>
                <a:gd name="connsiteY529" fmla="*/ 6293710 h 7473968"/>
                <a:gd name="connsiteX530" fmla="*/ 4891731 w 7252955"/>
                <a:gd name="connsiteY530" fmla="*/ 6241641 h 7473968"/>
                <a:gd name="connsiteX531" fmla="*/ 4978551 w 7252955"/>
                <a:gd name="connsiteY531" fmla="*/ 6234674 h 7473968"/>
                <a:gd name="connsiteX532" fmla="*/ 4978551 w 7252955"/>
                <a:gd name="connsiteY532" fmla="*/ 6236067 h 7473968"/>
                <a:gd name="connsiteX533" fmla="*/ 5049093 w 7252955"/>
                <a:gd name="connsiteY533" fmla="*/ 6200279 h 7473968"/>
                <a:gd name="connsiteX534" fmla="*/ 4988891 w 7252955"/>
                <a:gd name="connsiteY534" fmla="*/ 6126137 h 7473968"/>
                <a:gd name="connsiteX535" fmla="*/ 5123815 w 7252955"/>
                <a:gd name="connsiteY535" fmla="*/ 6169038 h 7473968"/>
                <a:gd name="connsiteX536" fmla="*/ 5119561 w 7252955"/>
                <a:gd name="connsiteY536" fmla="*/ 6123789 h 7473968"/>
                <a:gd name="connsiteX537" fmla="*/ 5098370 w 7252955"/>
                <a:gd name="connsiteY537" fmla="*/ 6049207 h 7473968"/>
                <a:gd name="connsiteX538" fmla="*/ 5055693 w 7252955"/>
                <a:gd name="connsiteY538" fmla="*/ 6048180 h 7473968"/>
                <a:gd name="connsiteX539" fmla="*/ 4887038 w 7252955"/>
                <a:gd name="connsiteY539" fmla="*/ 6130757 h 7473968"/>
                <a:gd name="connsiteX540" fmla="*/ 4891071 w 7252955"/>
                <a:gd name="connsiteY540" fmla="*/ 6180112 h 7473968"/>
                <a:gd name="connsiteX541" fmla="*/ 4816642 w 7252955"/>
                <a:gd name="connsiteY541" fmla="*/ 6204240 h 7473968"/>
                <a:gd name="connsiteX542" fmla="*/ 4795231 w 7252955"/>
                <a:gd name="connsiteY542" fmla="*/ 6121443 h 7473968"/>
                <a:gd name="connsiteX543" fmla="*/ 4754607 w 7252955"/>
                <a:gd name="connsiteY543" fmla="*/ 6065267 h 7473968"/>
                <a:gd name="connsiteX544" fmla="*/ 4719922 w 7252955"/>
                <a:gd name="connsiteY544" fmla="*/ 6042753 h 7473968"/>
                <a:gd name="connsiteX545" fmla="*/ 4804617 w 7252955"/>
                <a:gd name="connsiteY545" fmla="*/ 6015399 h 7473968"/>
                <a:gd name="connsiteX546" fmla="*/ 4804030 w 7252955"/>
                <a:gd name="connsiteY546" fmla="*/ 6014226 h 7473968"/>
                <a:gd name="connsiteX547" fmla="*/ 5035674 w 7252955"/>
                <a:gd name="connsiteY547" fmla="*/ 5935389 h 7473968"/>
                <a:gd name="connsiteX548" fmla="*/ 5075052 w 7252955"/>
                <a:gd name="connsiteY548" fmla="*/ 5916175 h 7473968"/>
                <a:gd name="connsiteX549" fmla="*/ 5233587 w 7252955"/>
                <a:gd name="connsiteY549" fmla="*/ 5938176 h 7473968"/>
                <a:gd name="connsiteX550" fmla="*/ 5222221 w 7252955"/>
                <a:gd name="connsiteY550" fmla="*/ 6027206 h 7473968"/>
                <a:gd name="connsiteX551" fmla="*/ 5222221 w 7252955"/>
                <a:gd name="connsiteY551" fmla="*/ 6027206 h 7473968"/>
                <a:gd name="connsiteX552" fmla="*/ 5239233 w 7252955"/>
                <a:gd name="connsiteY552" fmla="*/ 6130243 h 7473968"/>
                <a:gd name="connsiteX553" fmla="*/ 5328327 w 7252955"/>
                <a:gd name="connsiteY553" fmla="*/ 6089689 h 7473968"/>
                <a:gd name="connsiteX554" fmla="*/ 5360958 w 7252955"/>
                <a:gd name="connsiteY554" fmla="*/ 6054707 h 7473968"/>
                <a:gd name="connsiteX555" fmla="*/ 5316008 w 7252955"/>
                <a:gd name="connsiteY555" fmla="*/ 6027793 h 7473968"/>
                <a:gd name="connsiteX556" fmla="*/ 5338007 w 7252955"/>
                <a:gd name="connsiteY556" fmla="*/ 5902168 h 7473968"/>
                <a:gd name="connsiteX557" fmla="*/ 5237987 w 7252955"/>
                <a:gd name="connsiteY557" fmla="*/ 5868140 h 7473968"/>
                <a:gd name="connsiteX558" fmla="*/ 5221195 w 7252955"/>
                <a:gd name="connsiteY558" fmla="*/ 5824138 h 7473968"/>
                <a:gd name="connsiteX559" fmla="*/ 5183724 w 7252955"/>
                <a:gd name="connsiteY559" fmla="*/ 5736134 h 7473968"/>
                <a:gd name="connsiteX560" fmla="*/ 5117728 w 7252955"/>
                <a:gd name="connsiteY560" fmla="*/ 5759822 h 7473968"/>
                <a:gd name="connsiteX561" fmla="*/ 5146033 w 7252955"/>
                <a:gd name="connsiteY561" fmla="*/ 5659865 h 7473968"/>
                <a:gd name="connsiteX562" fmla="*/ 5041687 w 7252955"/>
                <a:gd name="connsiteY562" fmla="*/ 5673432 h 7473968"/>
                <a:gd name="connsiteX563" fmla="*/ 5091770 w 7252955"/>
                <a:gd name="connsiteY563" fmla="*/ 5583595 h 7473968"/>
                <a:gd name="connsiteX564" fmla="*/ 5020202 w 7252955"/>
                <a:gd name="connsiteY564" fmla="*/ 5548247 h 7473968"/>
                <a:gd name="connsiteX565" fmla="*/ 4947753 w 7252955"/>
                <a:gd name="connsiteY565" fmla="*/ 5694920 h 7473968"/>
                <a:gd name="connsiteX566" fmla="*/ 4874865 w 7252955"/>
                <a:gd name="connsiteY566" fmla="*/ 5808664 h 7473968"/>
                <a:gd name="connsiteX567" fmla="*/ 4763113 w 7252955"/>
                <a:gd name="connsiteY567" fmla="*/ 5721761 h 7473968"/>
                <a:gd name="connsiteX568" fmla="*/ 4779612 w 7252955"/>
                <a:gd name="connsiteY568" fmla="*/ 5675412 h 7473968"/>
                <a:gd name="connsiteX569" fmla="*/ 4779098 w 7252955"/>
                <a:gd name="connsiteY569" fmla="*/ 5675412 h 7473968"/>
                <a:gd name="connsiteX570" fmla="*/ 4833288 w 7252955"/>
                <a:gd name="connsiteY570" fmla="*/ 5621143 h 7473968"/>
                <a:gd name="connsiteX571" fmla="*/ 4833288 w 7252955"/>
                <a:gd name="connsiteY571" fmla="*/ 5622170 h 7473968"/>
                <a:gd name="connsiteX572" fmla="*/ 4922968 w 7252955"/>
                <a:gd name="connsiteY572" fmla="*/ 5571788 h 7473968"/>
                <a:gd name="connsiteX573" fmla="*/ 4891144 w 7252955"/>
                <a:gd name="connsiteY573" fmla="*/ 5495886 h 7473968"/>
                <a:gd name="connsiteX574" fmla="*/ 4957140 w 7252955"/>
                <a:gd name="connsiteY574" fmla="*/ 5477845 h 7473968"/>
                <a:gd name="connsiteX575" fmla="*/ 4961612 w 7252955"/>
                <a:gd name="connsiteY575" fmla="*/ 5550521 h 7473968"/>
                <a:gd name="connsiteX576" fmla="*/ 5017929 w 7252955"/>
                <a:gd name="connsiteY576" fmla="*/ 5545607 h 7473968"/>
                <a:gd name="connsiteX577" fmla="*/ 5068818 w 7252955"/>
                <a:gd name="connsiteY577" fmla="*/ 5442937 h 7473968"/>
                <a:gd name="connsiteX578" fmla="*/ 5092650 w 7252955"/>
                <a:gd name="connsiteY578" fmla="*/ 5582715 h 7473968"/>
                <a:gd name="connsiteX579" fmla="*/ 5149333 w 7252955"/>
                <a:gd name="connsiteY579" fmla="*/ 5656638 h 7473968"/>
                <a:gd name="connsiteX580" fmla="*/ 5179911 w 7252955"/>
                <a:gd name="connsiteY580" fmla="*/ 5669546 h 7473968"/>
                <a:gd name="connsiteX581" fmla="*/ 5208142 w 7252955"/>
                <a:gd name="connsiteY581" fmla="*/ 5611317 h 7473968"/>
                <a:gd name="connsiteX582" fmla="*/ 5264605 w 7252955"/>
                <a:gd name="connsiteY582" fmla="*/ 5721321 h 7473968"/>
                <a:gd name="connsiteX583" fmla="*/ 5271938 w 7252955"/>
                <a:gd name="connsiteY583" fmla="*/ 5559468 h 7473968"/>
                <a:gd name="connsiteX584" fmla="*/ 5152559 w 7252955"/>
                <a:gd name="connsiteY584" fmla="*/ 5514806 h 7473968"/>
                <a:gd name="connsiteX585" fmla="*/ 5281617 w 7252955"/>
                <a:gd name="connsiteY585" fmla="*/ 5481952 h 7473968"/>
                <a:gd name="connsiteX586" fmla="*/ 5317401 w 7252955"/>
                <a:gd name="connsiteY586" fmla="*/ 5658472 h 7473968"/>
                <a:gd name="connsiteX587" fmla="*/ 5369758 w 7252955"/>
                <a:gd name="connsiteY587" fmla="*/ 5646445 h 7473968"/>
                <a:gd name="connsiteX588" fmla="*/ 5406422 w 7252955"/>
                <a:gd name="connsiteY588" fmla="*/ 5731734 h 7473968"/>
                <a:gd name="connsiteX589" fmla="*/ 5436340 w 7252955"/>
                <a:gd name="connsiteY589" fmla="*/ 5809984 h 7473968"/>
                <a:gd name="connsiteX590" fmla="*/ 5484590 w 7252955"/>
                <a:gd name="connsiteY590" fmla="*/ 5871733 h 7473968"/>
                <a:gd name="connsiteX591" fmla="*/ 5505855 w 7252955"/>
                <a:gd name="connsiteY591" fmla="*/ 5808884 h 7473968"/>
                <a:gd name="connsiteX592" fmla="*/ 5575737 w 7252955"/>
                <a:gd name="connsiteY592" fmla="*/ 5806391 h 7473968"/>
                <a:gd name="connsiteX593" fmla="*/ 5610054 w 7252955"/>
                <a:gd name="connsiteY593" fmla="*/ 5857726 h 7473968"/>
                <a:gd name="connsiteX594" fmla="*/ 5790369 w 7252955"/>
                <a:gd name="connsiteY594" fmla="*/ 5717727 h 7473968"/>
                <a:gd name="connsiteX595" fmla="*/ 5750258 w 7252955"/>
                <a:gd name="connsiteY595" fmla="*/ 5827072 h 7473968"/>
                <a:gd name="connsiteX596" fmla="*/ 5812294 w 7252955"/>
                <a:gd name="connsiteY596" fmla="*/ 5788057 h 7473968"/>
                <a:gd name="connsiteX597" fmla="*/ 5911580 w 7252955"/>
                <a:gd name="connsiteY597" fmla="*/ 5804117 h 7473968"/>
                <a:gd name="connsiteX598" fmla="*/ 5915687 w 7252955"/>
                <a:gd name="connsiteY598" fmla="*/ 5874154 h 7473968"/>
                <a:gd name="connsiteX599" fmla="*/ 5816987 w 7252955"/>
                <a:gd name="connsiteY599" fmla="*/ 5905175 h 7473968"/>
                <a:gd name="connsiteX600" fmla="*/ 5943332 w 7252955"/>
                <a:gd name="connsiteY600" fmla="*/ 5893660 h 7473968"/>
                <a:gd name="connsiteX601" fmla="*/ 6054057 w 7252955"/>
                <a:gd name="connsiteY601" fmla="*/ 5862126 h 7473968"/>
                <a:gd name="connsiteX602" fmla="*/ 6077009 w 7252955"/>
                <a:gd name="connsiteY602" fmla="*/ 5798690 h 7473968"/>
                <a:gd name="connsiteX603" fmla="*/ 6119099 w 7252955"/>
                <a:gd name="connsiteY603" fmla="*/ 5808298 h 7473968"/>
                <a:gd name="connsiteX604" fmla="*/ 6140071 w 7252955"/>
                <a:gd name="connsiteY604" fmla="*/ 5756962 h 7473968"/>
                <a:gd name="connsiteX605" fmla="*/ 6224766 w 7252955"/>
                <a:gd name="connsiteY605" fmla="*/ 5721101 h 7473968"/>
                <a:gd name="connsiteX606" fmla="*/ 6280275 w 7252955"/>
                <a:gd name="connsiteY606" fmla="*/ 5702253 h 7473968"/>
                <a:gd name="connsiteX607" fmla="*/ 6295381 w 7252955"/>
                <a:gd name="connsiteY607" fmla="*/ 5760409 h 7473968"/>
                <a:gd name="connsiteX608" fmla="*/ 6494834 w 7252955"/>
                <a:gd name="connsiteY608" fmla="*/ 5699613 h 7473968"/>
                <a:gd name="connsiteX609" fmla="*/ 6510893 w 7252955"/>
                <a:gd name="connsiteY609" fmla="*/ 5654438 h 7473968"/>
                <a:gd name="connsiteX610" fmla="*/ 6512579 w 7252955"/>
                <a:gd name="connsiteY610" fmla="*/ 5653412 h 7473968"/>
                <a:gd name="connsiteX611" fmla="*/ 6477895 w 7252955"/>
                <a:gd name="connsiteY611" fmla="*/ 5596869 h 7473968"/>
                <a:gd name="connsiteX612" fmla="*/ 6422092 w 7252955"/>
                <a:gd name="connsiteY612" fmla="*/ 5579049 h 7473968"/>
                <a:gd name="connsiteX613" fmla="*/ 6570655 w 7252955"/>
                <a:gd name="connsiteY613" fmla="*/ 5549714 h 7473968"/>
                <a:gd name="connsiteX614" fmla="*/ 6570655 w 7252955"/>
                <a:gd name="connsiteY614" fmla="*/ 5551107 h 7473968"/>
                <a:gd name="connsiteX615" fmla="*/ 6571168 w 7252955"/>
                <a:gd name="connsiteY615" fmla="*/ 5417269 h 7473968"/>
                <a:gd name="connsiteX616" fmla="*/ 6429425 w 7252955"/>
                <a:gd name="connsiteY616" fmla="*/ 5229235 h 7473968"/>
                <a:gd name="connsiteX617" fmla="*/ 6299487 w 7252955"/>
                <a:gd name="connsiteY617" fmla="*/ 5371507 h 7473968"/>
                <a:gd name="connsiteX618" fmla="*/ 6317086 w 7252955"/>
                <a:gd name="connsiteY618" fmla="*/ 5422109 h 7473968"/>
                <a:gd name="connsiteX619" fmla="*/ 6229092 w 7252955"/>
                <a:gd name="connsiteY619" fmla="*/ 5425996 h 7473968"/>
                <a:gd name="connsiteX620" fmla="*/ 6352650 w 7252955"/>
                <a:gd name="connsiteY620" fmla="*/ 5598776 h 7473968"/>
                <a:gd name="connsiteX621" fmla="*/ 6316719 w 7252955"/>
                <a:gd name="connsiteY621" fmla="*/ 5576775 h 7473968"/>
                <a:gd name="connsiteX622" fmla="*/ 6251897 w 7252955"/>
                <a:gd name="connsiteY622" fmla="*/ 5535634 h 7473968"/>
                <a:gd name="connsiteX623" fmla="*/ 6158623 w 7252955"/>
                <a:gd name="connsiteY623" fmla="*/ 5649892 h 7473968"/>
                <a:gd name="connsiteX624" fmla="*/ 5921626 w 7252955"/>
                <a:gd name="connsiteY624" fmla="*/ 5620557 h 7473968"/>
                <a:gd name="connsiteX625" fmla="*/ 5861130 w 7252955"/>
                <a:gd name="connsiteY625" fmla="*/ 5539887 h 7473968"/>
                <a:gd name="connsiteX626" fmla="*/ 5912460 w 7252955"/>
                <a:gd name="connsiteY626" fmla="*/ 5513046 h 7473968"/>
                <a:gd name="connsiteX627" fmla="*/ 5641732 w 7252955"/>
                <a:gd name="connsiteY627" fmla="*/ 5457017 h 7473968"/>
                <a:gd name="connsiteX628" fmla="*/ 5486643 w 7252955"/>
                <a:gd name="connsiteY628" fmla="*/ 5335206 h 7473968"/>
                <a:gd name="connsiteX629" fmla="*/ 5562831 w 7252955"/>
                <a:gd name="connsiteY629" fmla="*/ 5314525 h 7473968"/>
                <a:gd name="connsiteX630" fmla="*/ 5673850 w 7252955"/>
                <a:gd name="connsiteY630" fmla="*/ 5321272 h 7473968"/>
                <a:gd name="connsiteX631" fmla="*/ 5724667 w 7252955"/>
                <a:gd name="connsiteY631" fmla="*/ 5287097 h 7473968"/>
                <a:gd name="connsiteX632" fmla="*/ 5754878 w 7252955"/>
                <a:gd name="connsiteY632" fmla="*/ 5354786 h 7473968"/>
                <a:gd name="connsiteX633" fmla="*/ 5832019 w 7252955"/>
                <a:gd name="connsiteY633" fmla="*/ 5350680 h 7473968"/>
                <a:gd name="connsiteX634" fmla="*/ 5898015 w 7252955"/>
                <a:gd name="connsiteY634" fmla="*/ 5281084 h 7473968"/>
                <a:gd name="connsiteX635" fmla="*/ 5884816 w 7252955"/>
                <a:gd name="connsiteY635" fmla="*/ 5323472 h 7473968"/>
                <a:gd name="connsiteX636" fmla="*/ 5956751 w 7252955"/>
                <a:gd name="connsiteY636" fmla="*/ 5411476 h 7473968"/>
                <a:gd name="connsiteX637" fmla="*/ 5971416 w 7252955"/>
                <a:gd name="connsiteY637" fmla="*/ 5456504 h 7473968"/>
                <a:gd name="connsiteX638" fmla="*/ 5974863 w 7252955"/>
                <a:gd name="connsiteY638" fmla="*/ 5559688 h 7473968"/>
                <a:gd name="connsiteX639" fmla="*/ 6080749 w 7252955"/>
                <a:gd name="connsiteY639" fmla="*/ 5568488 h 7473968"/>
                <a:gd name="connsiteX640" fmla="*/ 6127679 w 7252955"/>
                <a:gd name="connsiteY640" fmla="*/ 5489212 h 7473968"/>
                <a:gd name="connsiteX641" fmla="*/ 6073709 w 7252955"/>
                <a:gd name="connsiteY641" fmla="*/ 5473298 h 7473968"/>
                <a:gd name="connsiteX642" fmla="*/ 6080602 w 7252955"/>
                <a:gd name="connsiteY642" fmla="*/ 5475278 h 7473968"/>
                <a:gd name="connsiteX643" fmla="*/ 6054791 w 7252955"/>
                <a:gd name="connsiteY643" fmla="*/ 5343273 h 7473968"/>
                <a:gd name="connsiteX644" fmla="*/ 6040638 w 7252955"/>
                <a:gd name="connsiteY644" fmla="*/ 5355153 h 7473968"/>
                <a:gd name="connsiteX645" fmla="*/ 6036532 w 7252955"/>
                <a:gd name="connsiteY645" fmla="*/ 5343126 h 7473968"/>
                <a:gd name="connsiteX646" fmla="*/ 5899408 w 7252955"/>
                <a:gd name="connsiteY646" fmla="*/ 5182593 h 7473968"/>
                <a:gd name="connsiteX647" fmla="*/ 5760084 w 7252955"/>
                <a:gd name="connsiteY647" fmla="*/ 5226595 h 7473968"/>
                <a:gd name="connsiteX648" fmla="*/ 5788462 w 7252955"/>
                <a:gd name="connsiteY648" fmla="*/ 5101117 h 7473968"/>
                <a:gd name="connsiteX649" fmla="*/ 5751798 w 7252955"/>
                <a:gd name="connsiteY649" fmla="*/ 5131918 h 7473968"/>
                <a:gd name="connsiteX650" fmla="*/ 5740579 w 7252955"/>
                <a:gd name="connsiteY650" fmla="*/ 5102584 h 7473968"/>
                <a:gd name="connsiteX651" fmla="*/ 5685876 w 7252955"/>
                <a:gd name="connsiteY651" fmla="*/ 5086597 h 7473968"/>
                <a:gd name="connsiteX652" fmla="*/ 5651045 w 7252955"/>
                <a:gd name="connsiteY652" fmla="*/ 4975052 h 7473968"/>
                <a:gd name="connsiteX653" fmla="*/ 5604188 w 7252955"/>
                <a:gd name="connsiteY653" fmla="*/ 5004387 h 7473968"/>
                <a:gd name="connsiteX654" fmla="*/ 5582556 w 7252955"/>
                <a:gd name="connsiteY654" fmla="*/ 4937357 h 7473968"/>
                <a:gd name="connsiteX655" fmla="*/ 5480777 w 7252955"/>
                <a:gd name="connsiteY655" fmla="*/ 4915356 h 7473968"/>
                <a:gd name="connsiteX656" fmla="*/ 5509082 w 7252955"/>
                <a:gd name="connsiteY656" fmla="*/ 4857567 h 7473968"/>
                <a:gd name="connsiteX657" fmla="*/ 5692989 w 7252955"/>
                <a:gd name="connsiteY657" fmla="*/ 4920050 h 7473968"/>
                <a:gd name="connsiteX658" fmla="*/ 5731156 w 7252955"/>
                <a:gd name="connsiteY658" fmla="*/ 4898430 h 7473968"/>
                <a:gd name="connsiteX659" fmla="*/ 5731413 w 7252955"/>
                <a:gd name="connsiteY659" fmla="*/ 4882868 h 7473968"/>
                <a:gd name="connsiteX660" fmla="*/ 5631979 w 7252955"/>
                <a:gd name="connsiteY660" fmla="*/ 4789291 h 7473968"/>
                <a:gd name="connsiteX661" fmla="*/ 5744392 w 7252955"/>
                <a:gd name="connsiteY661" fmla="*/ 4795158 h 7473968"/>
                <a:gd name="connsiteX662" fmla="*/ 5795208 w 7252955"/>
                <a:gd name="connsiteY662" fmla="*/ 4713462 h 7473968"/>
                <a:gd name="connsiteX663" fmla="*/ 5703475 w 7252955"/>
                <a:gd name="connsiteY663" fmla="*/ 4659340 h 7473968"/>
                <a:gd name="connsiteX664" fmla="*/ 5567011 w 7252955"/>
                <a:gd name="connsiteY664" fmla="*/ 4708182 h 7473968"/>
                <a:gd name="connsiteX665" fmla="*/ 5568111 w 7252955"/>
                <a:gd name="connsiteY665" fmla="*/ 4796625 h 7473968"/>
                <a:gd name="connsiteX666" fmla="*/ 5396743 w 7252955"/>
                <a:gd name="connsiteY666" fmla="*/ 4665647 h 7473968"/>
                <a:gd name="connsiteX667" fmla="*/ 5516341 w 7252955"/>
                <a:gd name="connsiteY667" fmla="*/ 4672540 h 7473968"/>
                <a:gd name="connsiteX668" fmla="*/ 5476377 w 7252955"/>
                <a:gd name="connsiteY668" fmla="*/ 4565103 h 7473968"/>
                <a:gd name="connsiteX669" fmla="*/ 5574857 w 7252955"/>
                <a:gd name="connsiteY669" fmla="*/ 4582850 h 7473968"/>
                <a:gd name="connsiteX670" fmla="*/ 5647745 w 7252955"/>
                <a:gd name="connsiteY670" fmla="*/ 4565910 h 7473968"/>
                <a:gd name="connsiteX671" fmla="*/ 5704868 w 7252955"/>
                <a:gd name="connsiteY671" fmla="*/ 4621572 h 7473968"/>
                <a:gd name="connsiteX672" fmla="*/ 5649212 w 7252955"/>
                <a:gd name="connsiteY672" fmla="*/ 4564956 h 7473968"/>
                <a:gd name="connsiteX673" fmla="*/ 5647452 w 7252955"/>
                <a:gd name="connsiteY673" fmla="*/ 4528288 h 7473968"/>
                <a:gd name="connsiteX674" fmla="*/ 5500796 w 7252955"/>
                <a:gd name="connsiteY674" fmla="*/ 4417624 h 7473968"/>
                <a:gd name="connsiteX675" fmla="*/ 5565691 w 7252955"/>
                <a:gd name="connsiteY675" fmla="*/ 4432291 h 7473968"/>
                <a:gd name="connsiteX676" fmla="*/ 5585709 w 7252955"/>
                <a:gd name="connsiteY676" fmla="*/ 4355948 h 7473968"/>
                <a:gd name="connsiteX677" fmla="*/ 5517881 w 7252955"/>
                <a:gd name="connsiteY677" fmla="*/ 4286132 h 7473968"/>
                <a:gd name="connsiteX678" fmla="*/ 5518761 w 7252955"/>
                <a:gd name="connsiteY678" fmla="*/ 4288552 h 7473968"/>
                <a:gd name="connsiteX679" fmla="*/ 5518761 w 7252955"/>
                <a:gd name="connsiteY679" fmla="*/ 4288552 h 7473968"/>
                <a:gd name="connsiteX680" fmla="*/ 5520961 w 7252955"/>
                <a:gd name="connsiteY680" fmla="*/ 4286352 h 7473968"/>
                <a:gd name="connsiteX681" fmla="*/ 5518028 w 7252955"/>
                <a:gd name="connsiteY681" fmla="*/ 4286352 h 7473968"/>
                <a:gd name="connsiteX682" fmla="*/ 5573684 w 7252955"/>
                <a:gd name="connsiteY682" fmla="*/ 4231570 h 7473968"/>
                <a:gd name="connsiteX683" fmla="*/ 5584536 w 7252955"/>
                <a:gd name="connsiteY683" fmla="*/ 4152880 h 7473968"/>
                <a:gd name="connsiteX684" fmla="*/ 5685070 w 7252955"/>
                <a:gd name="connsiteY684" fmla="*/ 4156840 h 7473968"/>
                <a:gd name="connsiteX685" fmla="*/ 5703548 w 7252955"/>
                <a:gd name="connsiteY685" fmla="*/ 4108732 h 7473968"/>
                <a:gd name="connsiteX686" fmla="*/ 5815814 w 7252955"/>
                <a:gd name="connsiteY686" fmla="*/ 4060844 h 7473968"/>
                <a:gd name="connsiteX687" fmla="*/ 5666884 w 7252955"/>
                <a:gd name="connsiteY687" fmla="*/ 4051823 h 7473968"/>
                <a:gd name="connsiteX688" fmla="*/ 5595022 w 7252955"/>
                <a:gd name="connsiteY688" fmla="*/ 4081891 h 7473968"/>
                <a:gd name="connsiteX689" fmla="*/ 5661018 w 7252955"/>
                <a:gd name="connsiteY689" fmla="*/ 3947612 h 7473968"/>
                <a:gd name="connsiteX690" fmla="*/ 5583290 w 7252955"/>
                <a:gd name="connsiteY690" fmla="*/ 3920991 h 7473968"/>
                <a:gd name="connsiteX691" fmla="*/ 5477037 w 7252955"/>
                <a:gd name="connsiteY691" fmla="*/ 3993008 h 7473968"/>
                <a:gd name="connsiteX692" fmla="*/ 5539806 w 7252955"/>
                <a:gd name="connsiteY692" fmla="*/ 4029676 h 7473968"/>
                <a:gd name="connsiteX693" fmla="*/ 5501749 w 7252955"/>
                <a:gd name="connsiteY693" fmla="*/ 4054243 h 7473968"/>
                <a:gd name="connsiteX694" fmla="*/ 5519934 w 7252955"/>
                <a:gd name="connsiteY694" fmla="*/ 4144740 h 7473968"/>
                <a:gd name="connsiteX695" fmla="*/ 5318428 w 7252955"/>
                <a:gd name="connsiteY695" fmla="*/ 4135060 h 7473968"/>
                <a:gd name="connsiteX696" fmla="*/ 5419474 w 7252955"/>
                <a:gd name="connsiteY696" fmla="*/ 3903391 h 7473968"/>
                <a:gd name="connsiteX697" fmla="*/ 5443966 w 7252955"/>
                <a:gd name="connsiteY697" fmla="*/ 3842668 h 7473968"/>
                <a:gd name="connsiteX698" fmla="*/ 5357365 w 7252955"/>
                <a:gd name="connsiteY698" fmla="*/ 3748505 h 7473968"/>
                <a:gd name="connsiteX699" fmla="*/ 5422334 w 7252955"/>
                <a:gd name="connsiteY699" fmla="*/ 3736844 h 7473968"/>
                <a:gd name="connsiteX700" fmla="*/ 5439860 w 7252955"/>
                <a:gd name="connsiteY700" fmla="*/ 3638647 h 7473968"/>
                <a:gd name="connsiteX701" fmla="*/ 5364185 w 7252955"/>
                <a:gd name="connsiteY701" fmla="*/ 3638647 h 7473968"/>
                <a:gd name="connsiteX702" fmla="*/ 5425194 w 7252955"/>
                <a:gd name="connsiteY702" fmla="*/ 3512802 h 7473968"/>
                <a:gd name="connsiteX703" fmla="*/ 5478943 w 7252955"/>
                <a:gd name="connsiteY703" fmla="*/ 3693503 h 7473968"/>
                <a:gd name="connsiteX704" fmla="*/ 5508275 w 7252955"/>
                <a:gd name="connsiteY704" fmla="*/ 3746084 h 7473968"/>
                <a:gd name="connsiteX705" fmla="*/ 5573024 w 7252955"/>
                <a:gd name="connsiteY705" fmla="*/ 3584231 h 7473968"/>
                <a:gd name="connsiteX706" fmla="*/ 5488989 w 7252955"/>
                <a:gd name="connsiteY706" fmla="*/ 3546464 h 7473968"/>
                <a:gd name="connsiteX707" fmla="*/ 5480703 w 7252955"/>
                <a:gd name="connsiteY707" fmla="*/ 3472541 h 7473968"/>
                <a:gd name="connsiteX708" fmla="*/ 5481877 w 7252955"/>
                <a:gd name="connsiteY708" fmla="*/ 3474447 h 7473968"/>
                <a:gd name="connsiteX709" fmla="*/ 5481877 w 7252955"/>
                <a:gd name="connsiteY709" fmla="*/ 3473274 h 7473968"/>
                <a:gd name="connsiteX710" fmla="*/ 5480850 w 7252955"/>
                <a:gd name="connsiteY710" fmla="*/ 3472687 h 7473968"/>
                <a:gd name="connsiteX711" fmla="*/ 5444992 w 7252955"/>
                <a:gd name="connsiteY711" fmla="*/ 3402065 h 7473968"/>
                <a:gd name="connsiteX712" fmla="*/ 5399529 w 7252955"/>
                <a:gd name="connsiteY712" fmla="*/ 3404485 h 7473968"/>
                <a:gd name="connsiteX713" fmla="*/ 5407742 w 7252955"/>
                <a:gd name="connsiteY713" fmla="*/ 3348823 h 7473968"/>
                <a:gd name="connsiteX714" fmla="*/ 5279344 w 7252955"/>
                <a:gd name="connsiteY714" fmla="*/ 3307241 h 7473968"/>
                <a:gd name="connsiteX715" fmla="*/ 5326347 w 7252955"/>
                <a:gd name="connsiteY715" fmla="*/ 3431913 h 7473968"/>
                <a:gd name="connsiteX716" fmla="*/ 5260352 w 7252955"/>
                <a:gd name="connsiteY716" fmla="*/ 3382411 h 7473968"/>
                <a:gd name="connsiteX717" fmla="*/ 5166199 w 7252955"/>
                <a:gd name="connsiteY717" fmla="*/ 3362976 h 7473968"/>
                <a:gd name="connsiteX718" fmla="*/ 4984124 w 7252955"/>
                <a:gd name="connsiteY718" fmla="*/ 3355643 h 7473968"/>
                <a:gd name="connsiteX719" fmla="*/ 4998790 w 7252955"/>
                <a:gd name="connsiteY719" fmla="*/ 3380870 h 7473968"/>
                <a:gd name="connsiteX720" fmla="*/ 4940127 w 7252955"/>
                <a:gd name="connsiteY720" fmla="*/ 3412331 h 7473968"/>
                <a:gd name="connsiteX721" fmla="*/ 4986397 w 7252955"/>
                <a:gd name="connsiteY721" fmla="*/ 3510382 h 7473968"/>
                <a:gd name="connsiteX722" fmla="*/ 5013602 w 7252955"/>
                <a:gd name="connsiteY722" fmla="*/ 3495202 h 7473968"/>
                <a:gd name="connsiteX723" fmla="*/ 5056792 w 7252955"/>
                <a:gd name="connsiteY723" fmla="*/ 3455600 h 7473968"/>
                <a:gd name="connsiteX724" fmla="*/ 5056792 w 7252955"/>
                <a:gd name="connsiteY724" fmla="*/ 3455600 h 7473968"/>
                <a:gd name="connsiteX725" fmla="*/ 5113989 w 7252955"/>
                <a:gd name="connsiteY725" fmla="*/ 3495715 h 7473968"/>
                <a:gd name="connsiteX726" fmla="*/ 4954793 w 7252955"/>
                <a:gd name="connsiteY726" fmla="*/ 3554384 h 7473968"/>
                <a:gd name="connsiteX727" fmla="*/ 4929128 w 7252955"/>
                <a:gd name="connsiteY727" fmla="*/ 3563257 h 7473968"/>
                <a:gd name="connsiteX728" fmla="*/ 4771472 w 7252955"/>
                <a:gd name="connsiteY728" fmla="*/ 3651774 h 7473968"/>
                <a:gd name="connsiteX729" fmla="*/ 4706357 w 7252955"/>
                <a:gd name="connsiteY729" fmla="*/ 3695263 h 7473968"/>
                <a:gd name="connsiteX730" fmla="*/ 4836221 w 7252955"/>
                <a:gd name="connsiteY730" fmla="*/ 3735818 h 7473968"/>
                <a:gd name="connsiteX731" fmla="*/ 4892977 w 7252955"/>
                <a:gd name="connsiteY731" fmla="*/ 3798007 h 7473968"/>
                <a:gd name="connsiteX732" fmla="*/ 4760180 w 7252955"/>
                <a:gd name="connsiteY732" fmla="*/ 3831155 h 7473968"/>
                <a:gd name="connsiteX733" fmla="*/ 4700564 w 7252955"/>
                <a:gd name="connsiteY733" fmla="*/ 3789133 h 7473968"/>
                <a:gd name="connsiteX734" fmla="*/ 4678126 w 7252955"/>
                <a:gd name="connsiteY734" fmla="*/ 3919891 h 7473968"/>
                <a:gd name="connsiteX735" fmla="*/ 4606924 w 7252955"/>
                <a:gd name="connsiteY735" fmla="*/ 3827048 h 7473968"/>
                <a:gd name="connsiteX736" fmla="*/ 4520103 w 7252955"/>
                <a:gd name="connsiteY736" fmla="*/ 3880217 h 7473968"/>
                <a:gd name="connsiteX737" fmla="*/ 4447728 w 7252955"/>
                <a:gd name="connsiteY737" fmla="*/ 3852055 h 7473968"/>
                <a:gd name="connsiteX738" fmla="*/ 4389065 w 7252955"/>
                <a:gd name="connsiteY738" fmla="*/ 3953186 h 7473968"/>
                <a:gd name="connsiteX739" fmla="*/ 4328276 w 7252955"/>
                <a:gd name="connsiteY739" fmla="*/ 3919891 h 7473968"/>
                <a:gd name="connsiteX740" fmla="*/ 4292052 w 7252955"/>
                <a:gd name="connsiteY740" fmla="*/ 3860856 h 7473968"/>
                <a:gd name="connsiteX741" fmla="*/ 4236176 w 7252955"/>
                <a:gd name="connsiteY741" fmla="*/ 3870610 h 7473968"/>
                <a:gd name="connsiteX742" fmla="*/ 4270347 w 7252955"/>
                <a:gd name="connsiteY742" fmla="*/ 3812674 h 7473968"/>
                <a:gd name="connsiteX743" fmla="*/ 4373006 w 7252955"/>
                <a:gd name="connsiteY743" fmla="*/ 3825801 h 7473968"/>
                <a:gd name="connsiteX744" fmla="*/ 4288532 w 7252955"/>
                <a:gd name="connsiteY744" fmla="*/ 3729364 h 7473968"/>
                <a:gd name="connsiteX745" fmla="*/ 4197458 w 7252955"/>
                <a:gd name="connsiteY745" fmla="*/ 3775639 h 7473968"/>
                <a:gd name="connsiteX746" fmla="*/ 4197458 w 7252955"/>
                <a:gd name="connsiteY746" fmla="*/ 3775639 h 7473968"/>
                <a:gd name="connsiteX747" fmla="*/ 4197458 w 7252955"/>
                <a:gd name="connsiteY747" fmla="*/ 3775639 h 7473968"/>
                <a:gd name="connsiteX748" fmla="*/ 4198265 w 7252955"/>
                <a:gd name="connsiteY748" fmla="*/ 3774465 h 7473968"/>
                <a:gd name="connsiteX749" fmla="*/ 4199512 w 7252955"/>
                <a:gd name="connsiteY749" fmla="*/ 3758112 h 7473968"/>
                <a:gd name="connsiteX750" fmla="*/ 4197605 w 7252955"/>
                <a:gd name="connsiteY750" fmla="*/ 3774686 h 7473968"/>
                <a:gd name="connsiteX751" fmla="*/ 3995146 w 7252955"/>
                <a:gd name="connsiteY751" fmla="*/ 3826021 h 7473968"/>
                <a:gd name="connsiteX752" fmla="*/ 4022644 w 7252955"/>
                <a:gd name="connsiteY752" fmla="*/ 3647521 h 7473968"/>
                <a:gd name="connsiteX753" fmla="*/ 4067521 w 7252955"/>
                <a:gd name="connsiteY753" fmla="*/ 3688002 h 7473968"/>
                <a:gd name="connsiteX754" fmla="*/ 4127650 w 7252955"/>
                <a:gd name="connsiteY754" fmla="*/ 3663728 h 7473968"/>
                <a:gd name="connsiteX755" fmla="*/ 4151995 w 7252955"/>
                <a:gd name="connsiteY755" fmla="*/ 3716677 h 7473968"/>
                <a:gd name="connsiteX756" fmla="*/ 4147889 w 7252955"/>
                <a:gd name="connsiteY756" fmla="*/ 3600879 h 7473968"/>
                <a:gd name="connsiteX757" fmla="*/ 4105212 w 7252955"/>
                <a:gd name="connsiteY757" fmla="*/ 3539057 h 7473968"/>
                <a:gd name="connsiteX758" fmla="*/ 4289779 w 7252955"/>
                <a:gd name="connsiteY758" fmla="*/ 3529816 h 7473968"/>
                <a:gd name="connsiteX759" fmla="*/ 4312437 w 7252955"/>
                <a:gd name="connsiteY759" fmla="*/ 3653974 h 7473968"/>
                <a:gd name="connsiteX760" fmla="*/ 4357828 w 7252955"/>
                <a:gd name="connsiteY760" fmla="*/ 3626547 h 7473968"/>
                <a:gd name="connsiteX761" fmla="*/ 4426096 w 7252955"/>
                <a:gd name="connsiteY761" fmla="*/ 3759872 h 7473968"/>
                <a:gd name="connsiteX762" fmla="*/ 4484319 w 7252955"/>
                <a:gd name="connsiteY762" fmla="*/ 3697023 h 7473968"/>
                <a:gd name="connsiteX763" fmla="*/ 4530516 w 7252955"/>
                <a:gd name="connsiteY763" fmla="*/ 3793607 h 7473968"/>
                <a:gd name="connsiteX764" fmla="*/ 4595411 w 7252955"/>
                <a:gd name="connsiteY764" fmla="*/ 3744545 h 7473968"/>
                <a:gd name="connsiteX765" fmla="*/ 4656934 w 7252955"/>
                <a:gd name="connsiteY765" fmla="*/ 3728630 h 7473968"/>
                <a:gd name="connsiteX766" fmla="*/ 4630535 w 7252955"/>
                <a:gd name="connsiteY766" fmla="*/ 3642167 h 7473968"/>
                <a:gd name="connsiteX767" fmla="*/ 4663460 w 7252955"/>
                <a:gd name="connsiteY767" fmla="*/ 3720124 h 7473968"/>
                <a:gd name="connsiteX768" fmla="*/ 4704230 w 7252955"/>
                <a:gd name="connsiteY768" fmla="*/ 3695043 h 7473968"/>
                <a:gd name="connsiteX769" fmla="*/ 4704230 w 7252955"/>
                <a:gd name="connsiteY769" fmla="*/ 3695043 h 7473968"/>
                <a:gd name="connsiteX770" fmla="*/ 4703057 w 7252955"/>
                <a:gd name="connsiteY770" fmla="*/ 3697023 h 7473968"/>
                <a:gd name="connsiteX771" fmla="*/ 4706283 w 7252955"/>
                <a:gd name="connsiteY771" fmla="*/ 3695703 h 7473968"/>
                <a:gd name="connsiteX772" fmla="*/ 4704450 w 7252955"/>
                <a:gd name="connsiteY772" fmla="*/ 3695116 h 7473968"/>
                <a:gd name="connsiteX773" fmla="*/ 4841574 w 7252955"/>
                <a:gd name="connsiteY773" fmla="*/ 3566411 h 7473968"/>
                <a:gd name="connsiteX774" fmla="*/ 4850814 w 7252955"/>
                <a:gd name="connsiteY774" fmla="*/ 3422892 h 7473968"/>
                <a:gd name="connsiteX775" fmla="*/ 4870979 w 7252955"/>
                <a:gd name="connsiteY775" fmla="*/ 3364223 h 7473968"/>
                <a:gd name="connsiteX776" fmla="*/ 4982365 w 7252955"/>
                <a:gd name="connsiteY776" fmla="*/ 3354470 h 7473968"/>
                <a:gd name="connsiteX777" fmla="*/ 5085977 w 7252955"/>
                <a:gd name="connsiteY777" fmla="*/ 3292940 h 7473968"/>
                <a:gd name="connsiteX778" fmla="*/ 5093310 w 7252955"/>
                <a:gd name="connsiteY778" fmla="*/ 3216084 h 7473968"/>
                <a:gd name="connsiteX779" fmla="*/ 5140534 w 7252955"/>
                <a:gd name="connsiteY779" fmla="*/ 3226571 h 7473968"/>
                <a:gd name="connsiteX780" fmla="*/ 5166492 w 7252955"/>
                <a:gd name="connsiteY780" fmla="*/ 3361950 h 7473968"/>
                <a:gd name="connsiteX781" fmla="*/ 5276484 w 7252955"/>
                <a:gd name="connsiteY781" fmla="*/ 3307021 h 7473968"/>
                <a:gd name="connsiteX782" fmla="*/ 5277437 w 7252955"/>
                <a:gd name="connsiteY782" fmla="*/ 3272626 h 7473968"/>
                <a:gd name="connsiteX783" fmla="*/ 5235493 w 7252955"/>
                <a:gd name="connsiteY783" fmla="*/ 3269326 h 7473968"/>
                <a:gd name="connsiteX784" fmla="*/ 5177564 w 7252955"/>
                <a:gd name="connsiteY784" fmla="*/ 3074545 h 7473968"/>
                <a:gd name="connsiteX785" fmla="*/ 5218848 w 7252955"/>
                <a:gd name="connsiteY785" fmla="*/ 3073959 h 7473968"/>
                <a:gd name="connsiteX786" fmla="*/ 5294963 w 7252955"/>
                <a:gd name="connsiteY786" fmla="*/ 3035164 h 7473968"/>
                <a:gd name="connsiteX787" fmla="*/ 5414341 w 7252955"/>
                <a:gd name="connsiteY787" fmla="*/ 3022843 h 7473968"/>
                <a:gd name="connsiteX788" fmla="*/ 5329574 w 7252955"/>
                <a:gd name="connsiteY788" fmla="*/ 2935500 h 7473968"/>
                <a:gd name="connsiteX789" fmla="*/ 5212248 w 7252955"/>
                <a:gd name="connsiteY789" fmla="*/ 2960801 h 7473968"/>
                <a:gd name="connsiteX790" fmla="*/ 5075858 w 7252955"/>
                <a:gd name="connsiteY790" fmla="*/ 2769393 h 7473968"/>
                <a:gd name="connsiteX791" fmla="*/ 5087517 w 7252955"/>
                <a:gd name="connsiteY791" fmla="*/ 2689751 h 7473968"/>
                <a:gd name="connsiteX792" fmla="*/ 5327521 w 7252955"/>
                <a:gd name="connsiteY792" fmla="*/ 2740352 h 7473968"/>
                <a:gd name="connsiteX793" fmla="*/ 5311975 w 7252955"/>
                <a:gd name="connsiteY793" fmla="*/ 2683517 h 7473968"/>
                <a:gd name="connsiteX794" fmla="*/ 5425340 w 7252955"/>
                <a:gd name="connsiteY794" fmla="*/ 2530391 h 7473968"/>
                <a:gd name="connsiteX795" fmla="*/ 5195896 w 7252955"/>
                <a:gd name="connsiteY795" fmla="*/ 2508390 h 7473968"/>
                <a:gd name="connsiteX796" fmla="*/ 5231021 w 7252955"/>
                <a:gd name="connsiteY796" fmla="*/ 2656602 h 7473968"/>
                <a:gd name="connsiteX797" fmla="*/ 5231021 w 7252955"/>
                <a:gd name="connsiteY797" fmla="*/ 2606587 h 7473968"/>
                <a:gd name="connsiteX798" fmla="*/ 5148453 w 7252955"/>
                <a:gd name="connsiteY798" fmla="*/ 2566106 h 7473968"/>
                <a:gd name="connsiteX799" fmla="*/ 5122935 w 7252955"/>
                <a:gd name="connsiteY799" fmla="*/ 2585613 h 7473968"/>
                <a:gd name="connsiteX800" fmla="*/ 5198389 w 7252955"/>
                <a:gd name="connsiteY800" fmla="*/ 2509637 h 7473968"/>
                <a:gd name="connsiteX801" fmla="*/ 5110395 w 7252955"/>
                <a:gd name="connsiteY801" fmla="*/ 2476049 h 7473968"/>
                <a:gd name="connsiteX802" fmla="*/ 5018369 w 7252955"/>
                <a:gd name="connsiteY802" fmla="*/ 2501130 h 7473968"/>
                <a:gd name="connsiteX803" fmla="*/ 4951933 w 7252955"/>
                <a:gd name="connsiteY803" fmla="*/ 2457788 h 7473968"/>
                <a:gd name="connsiteX804" fmla="*/ 5010596 w 7252955"/>
                <a:gd name="connsiteY804" fmla="*/ 2316469 h 7473968"/>
                <a:gd name="connsiteX805" fmla="*/ 5100056 w 7252955"/>
                <a:gd name="connsiteY805" fmla="*/ 2329377 h 7473968"/>
                <a:gd name="connsiteX806" fmla="*/ 5226327 w 7252955"/>
                <a:gd name="connsiteY806" fmla="*/ 2212039 h 7473968"/>
                <a:gd name="connsiteX807" fmla="*/ 5375917 w 7252955"/>
                <a:gd name="connsiteY807" fmla="*/ 2235873 h 7473968"/>
                <a:gd name="connsiteX808" fmla="*/ 5395716 w 7252955"/>
                <a:gd name="connsiteY808" fmla="*/ 2046372 h 7473968"/>
                <a:gd name="connsiteX809" fmla="*/ 5447046 w 7252955"/>
                <a:gd name="connsiteY809" fmla="*/ 2097708 h 7473968"/>
                <a:gd name="connsiteX810" fmla="*/ 5445139 w 7252955"/>
                <a:gd name="connsiteY810" fmla="*/ 2196785 h 7473968"/>
                <a:gd name="connsiteX811" fmla="*/ 5555645 w 7252955"/>
                <a:gd name="connsiteY811" fmla="*/ 2233453 h 7473968"/>
                <a:gd name="connsiteX812" fmla="*/ 5623253 w 7252955"/>
                <a:gd name="connsiteY812" fmla="*/ 2186591 h 7473968"/>
                <a:gd name="connsiteX813" fmla="*/ 5541786 w 7252955"/>
                <a:gd name="connsiteY813" fmla="*/ 2132762 h 7473968"/>
                <a:gd name="connsiteX814" fmla="*/ 5606095 w 7252955"/>
                <a:gd name="connsiteY814" fmla="*/ 2074533 h 7473968"/>
                <a:gd name="connsiteX815" fmla="*/ 5582996 w 7252955"/>
                <a:gd name="connsiteY815" fmla="*/ 2124109 h 7473968"/>
                <a:gd name="connsiteX816" fmla="*/ 5668057 w 7252955"/>
                <a:gd name="connsiteY816" fmla="*/ 2082674 h 7473968"/>
                <a:gd name="connsiteX817" fmla="*/ 5664977 w 7252955"/>
                <a:gd name="connsiteY817" fmla="*/ 2086634 h 7473968"/>
                <a:gd name="connsiteX818" fmla="*/ 5750845 w 7252955"/>
                <a:gd name="connsiteY818" fmla="*/ 2189818 h 7473968"/>
                <a:gd name="connsiteX819" fmla="*/ 5718067 w 7252955"/>
                <a:gd name="connsiteY819" fmla="*/ 2192751 h 7473968"/>
                <a:gd name="connsiteX820" fmla="*/ 5781129 w 7252955"/>
                <a:gd name="connsiteY820" fmla="*/ 2308622 h 7473968"/>
                <a:gd name="connsiteX821" fmla="*/ 5758618 w 7252955"/>
                <a:gd name="connsiteY821" fmla="*/ 2363331 h 7473968"/>
                <a:gd name="connsiteX822" fmla="*/ 5665637 w 7252955"/>
                <a:gd name="connsiteY822" fmla="*/ 2437107 h 7473968"/>
                <a:gd name="connsiteX823" fmla="*/ 5574637 w 7252955"/>
                <a:gd name="connsiteY823" fmla="*/ 2332237 h 7473968"/>
                <a:gd name="connsiteX824" fmla="*/ 5554692 w 7252955"/>
                <a:gd name="connsiteY824" fmla="*/ 2235140 h 7473968"/>
                <a:gd name="connsiteX825" fmla="*/ 5489650 w 7252955"/>
                <a:gd name="connsiteY825" fmla="*/ 2283101 h 7473968"/>
                <a:gd name="connsiteX826" fmla="*/ 5443599 w 7252955"/>
                <a:gd name="connsiteY826" fmla="*/ 2199131 h 7473968"/>
                <a:gd name="connsiteX827" fmla="*/ 5383103 w 7252955"/>
                <a:gd name="connsiteY827" fmla="*/ 2235800 h 7473968"/>
                <a:gd name="connsiteX828" fmla="*/ 5418008 w 7252955"/>
                <a:gd name="connsiteY828" fmla="*/ 2299162 h 7473968"/>
                <a:gd name="connsiteX829" fmla="*/ 5268125 w 7252955"/>
                <a:gd name="connsiteY829" fmla="*/ 2286328 h 7473968"/>
                <a:gd name="connsiteX830" fmla="*/ 5212909 w 7252955"/>
                <a:gd name="connsiteY830" fmla="*/ 2283908 h 7473968"/>
                <a:gd name="connsiteX831" fmla="*/ 5091257 w 7252955"/>
                <a:gd name="connsiteY831" fmla="*/ 2408213 h 7473968"/>
                <a:gd name="connsiteX832" fmla="*/ 5111276 w 7252955"/>
                <a:gd name="connsiteY832" fmla="*/ 2472602 h 7473968"/>
                <a:gd name="connsiteX833" fmla="*/ 5165025 w 7252955"/>
                <a:gd name="connsiteY833" fmla="*/ 2377265 h 7473968"/>
                <a:gd name="connsiteX834" fmla="*/ 5185264 w 7252955"/>
                <a:gd name="connsiteY834" fmla="*/ 2371105 h 7473968"/>
                <a:gd name="connsiteX835" fmla="*/ 5253606 w 7252955"/>
                <a:gd name="connsiteY835" fmla="*/ 2355191 h 7473968"/>
                <a:gd name="connsiteX836" fmla="*/ 5375551 w 7252955"/>
                <a:gd name="connsiteY836" fmla="*/ 2408579 h 7473968"/>
                <a:gd name="connsiteX837" fmla="*/ 5381490 w 7252955"/>
                <a:gd name="connsiteY837" fmla="*/ 2462702 h 7473968"/>
                <a:gd name="connsiteX838" fmla="*/ 5448366 w 7252955"/>
                <a:gd name="connsiteY838" fmla="*/ 2443561 h 7473968"/>
                <a:gd name="connsiteX839" fmla="*/ 5463031 w 7252955"/>
                <a:gd name="connsiteY839" fmla="*/ 2549092 h 7473968"/>
                <a:gd name="connsiteX840" fmla="*/ 5519934 w 7252955"/>
                <a:gd name="connsiteY840" fmla="*/ 2599621 h 7473968"/>
                <a:gd name="connsiteX841" fmla="*/ 5508055 w 7252955"/>
                <a:gd name="connsiteY841" fmla="*/ 2523351 h 7473968"/>
                <a:gd name="connsiteX842" fmla="*/ 5628167 w 7252955"/>
                <a:gd name="connsiteY842" fmla="*/ 2530244 h 7473968"/>
                <a:gd name="connsiteX843" fmla="*/ 5666884 w 7252955"/>
                <a:gd name="connsiteY843" fmla="*/ 2437181 h 7473968"/>
                <a:gd name="connsiteX844" fmla="*/ 5666884 w 7252955"/>
                <a:gd name="connsiteY844" fmla="*/ 2437181 h 7473968"/>
                <a:gd name="connsiteX845" fmla="*/ 5758838 w 7252955"/>
                <a:gd name="connsiteY845" fmla="*/ 2364285 h 7473968"/>
                <a:gd name="connsiteX846" fmla="*/ 5769397 w 7252955"/>
                <a:gd name="connsiteY846" fmla="*/ 2399193 h 7473968"/>
                <a:gd name="connsiteX847" fmla="*/ 5883789 w 7252955"/>
                <a:gd name="connsiteY847" fmla="*/ 2318523 h 7473968"/>
                <a:gd name="connsiteX848" fmla="*/ 5901094 w 7252955"/>
                <a:gd name="connsiteY848" fmla="*/ 2357464 h 7473968"/>
                <a:gd name="connsiteX849" fmla="*/ 6002361 w 7252955"/>
                <a:gd name="connsiteY849" fmla="*/ 2312729 h 7473968"/>
                <a:gd name="connsiteX850" fmla="*/ 5858198 w 7252955"/>
                <a:gd name="connsiteY850" fmla="*/ 2225239 h 7473968"/>
                <a:gd name="connsiteX851" fmla="*/ 5858198 w 7252955"/>
                <a:gd name="connsiteY851" fmla="*/ 2148603 h 7473968"/>
                <a:gd name="connsiteX852" fmla="*/ 5742925 w 7252955"/>
                <a:gd name="connsiteY852" fmla="*/ 2047106 h 7473968"/>
                <a:gd name="connsiteX853" fmla="*/ 5924486 w 7252955"/>
                <a:gd name="connsiteY853" fmla="*/ 2081940 h 7473968"/>
                <a:gd name="connsiteX854" fmla="*/ 5917960 w 7252955"/>
                <a:gd name="connsiteY854" fmla="*/ 2138776 h 7473968"/>
                <a:gd name="connsiteX855" fmla="*/ 6016146 w 7252955"/>
                <a:gd name="connsiteY855" fmla="*/ 2087001 h 7473968"/>
                <a:gd name="connsiteX856" fmla="*/ 6016146 w 7252955"/>
                <a:gd name="connsiteY856" fmla="*/ 2087514 h 7473968"/>
                <a:gd name="connsiteX857" fmla="*/ 6100987 w 7252955"/>
                <a:gd name="connsiteY857" fmla="*/ 2007724 h 7473968"/>
                <a:gd name="connsiteX858" fmla="*/ 6107880 w 7252955"/>
                <a:gd name="connsiteY858" fmla="*/ 2104601 h 7473968"/>
                <a:gd name="connsiteX859" fmla="*/ 6060364 w 7252955"/>
                <a:gd name="connsiteY859" fmla="*/ 2143030 h 7473968"/>
                <a:gd name="connsiteX860" fmla="*/ 6142638 w 7252955"/>
                <a:gd name="connsiteY860" fmla="*/ 2196491 h 7473968"/>
                <a:gd name="connsiteX861" fmla="*/ 6094681 w 7252955"/>
                <a:gd name="connsiteY861" fmla="*/ 2327763 h 7473968"/>
                <a:gd name="connsiteX862" fmla="*/ 6237378 w 7252955"/>
                <a:gd name="connsiteY862" fmla="*/ 2321163 h 7473968"/>
                <a:gd name="connsiteX863" fmla="*/ 6242584 w 7252955"/>
                <a:gd name="connsiteY863" fmla="*/ 2228466 h 7473968"/>
                <a:gd name="connsiteX864" fmla="*/ 6292741 w 7252955"/>
                <a:gd name="connsiteY864" fmla="*/ 2274668 h 7473968"/>
                <a:gd name="connsiteX865" fmla="*/ 6352137 w 7252955"/>
                <a:gd name="connsiteY865" fmla="*/ 2253254 h 7473968"/>
                <a:gd name="connsiteX866" fmla="*/ 6513459 w 7252955"/>
                <a:gd name="connsiteY866" fmla="*/ 2195685 h 7473968"/>
                <a:gd name="connsiteX867" fmla="*/ 6514999 w 7252955"/>
                <a:gd name="connsiteY867" fmla="*/ 2197005 h 7473968"/>
                <a:gd name="connsiteX868" fmla="*/ 6527171 w 7252955"/>
                <a:gd name="connsiteY868" fmla="*/ 2189671 h 7473968"/>
                <a:gd name="connsiteX869" fmla="*/ 6514046 w 7252955"/>
                <a:gd name="connsiteY869" fmla="*/ 2195245 h 7473968"/>
                <a:gd name="connsiteX870" fmla="*/ 6444384 w 7252955"/>
                <a:gd name="connsiteY870" fmla="*/ 2086194 h 7473968"/>
                <a:gd name="connsiteX871" fmla="*/ 6444384 w 7252955"/>
                <a:gd name="connsiteY871" fmla="*/ 2086194 h 7473968"/>
                <a:gd name="connsiteX872" fmla="*/ 6498427 w 7252955"/>
                <a:gd name="connsiteY872" fmla="*/ 2027525 h 7473968"/>
                <a:gd name="connsiteX873" fmla="*/ 6505760 w 7252955"/>
                <a:gd name="connsiteY873" fmla="*/ 1966656 h 7473968"/>
                <a:gd name="connsiteX874" fmla="*/ 6388434 w 7252955"/>
                <a:gd name="connsiteY874" fmla="*/ 1933361 h 7473968"/>
                <a:gd name="connsiteX875" fmla="*/ 6337104 w 7252955"/>
                <a:gd name="connsiteY875" fmla="*/ 1984696 h 7473968"/>
                <a:gd name="connsiteX876" fmla="*/ 6291274 w 7252955"/>
                <a:gd name="connsiteY876" fmla="*/ 1937761 h 7473968"/>
                <a:gd name="connsiteX877" fmla="*/ 6195948 w 7252955"/>
                <a:gd name="connsiteY877" fmla="*/ 1951255 h 7473968"/>
                <a:gd name="connsiteX878" fmla="*/ 6220439 w 7252955"/>
                <a:gd name="connsiteY878" fmla="*/ 1991224 h 7473968"/>
                <a:gd name="connsiteX879" fmla="*/ 6247864 w 7252955"/>
                <a:gd name="connsiteY879" fmla="*/ 2127189 h 7473968"/>
                <a:gd name="connsiteX880" fmla="*/ 6131345 w 7252955"/>
                <a:gd name="connsiteY880" fmla="*/ 1954482 h 7473968"/>
                <a:gd name="connsiteX881" fmla="*/ 6056990 w 7252955"/>
                <a:gd name="connsiteY881" fmla="*/ 1980516 h 7473968"/>
                <a:gd name="connsiteX882" fmla="*/ 6044891 w 7252955"/>
                <a:gd name="connsiteY882" fmla="*/ 1957709 h 7473968"/>
                <a:gd name="connsiteX883" fmla="*/ 5854751 w 7252955"/>
                <a:gd name="connsiteY883" fmla="*/ 1951035 h 7473968"/>
                <a:gd name="connsiteX884" fmla="*/ 5814567 w 7252955"/>
                <a:gd name="connsiteY884" fmla="*/ 1846385 h 7473968"/>
                <a:gd name="connsiteX885" fmla="*/ 5864210 w 7252955"/>
                <a:gd name="connsiteY885" fmla="*/ 1937761 h 7473968"/>
                <a:gd name="connsiteX886" fmla="*/ 5881736 w 7252955"/>
                <a:gd name="connsiteY886" fmla="*/ 1949715 h 7473968"/>
                <a:gd name="connsiteX887" fmla="*/ 6045258 w 7252955"/>
                <a:gd name="connsiteY887" fmla="*/ 1957049 h 7473968"/>
                <a:gd name="connsiteX888" fmla="*/ 6233492 w 7252955"/>
                <a:gd name="connsiteY888" fmla="*/ 1882246 h 7473968"/>
                <a:gd name="connsiteX889" fmla="*/ 6235325 w 7252955"/>
                <a:gd name="connsiteY889" fmla="*/ 1780089 h 7473968"/>
                <a:gd name="connsiteX890" fmla="*/ 6166176 w 7252955"/>
                <a:gd name="connsiteY890" fmla="*/ 1825777 h 7473968"/>
                <a:gd name="connsiteX891" fmla="*/ 6136845 w 7252955"/>
                <a:gd name="connsiteY891" fmla="*/ 1771362 h 7473968"/>
                <a:gd name="connsiteX892" fmla="*/ 6218239 w 7252955"/>
                <a:gd name="connsiteY892" fmla="*/ 1690692 h 7473968"/>
                <a:gd name="connsiteX893" fmla="*/ 6190008 w 7252955"/>
                <a:gd name="connsiteY893" fmla="*/ 1633123 h 7473968"/>
                <a:gd name="connsiteX894" fmla="*/ 6088228 w 7252955"/>
                <a:gd name="connsiteY894" fmla="*/ 1636497 h 7473968"/>
                <a:gd name="connsiteX895" fmla="*/ 6107440 w 7252955"/>
                <a:gd name="connsiteY895" fmla="*/ 1686658 h 7473968"/>
                <a:gd name="connsiteX896" fmla="*/ 5725620 w 7252955"/>
                <a:gd name="connsiteY896" fmla="*/ 1404827 h 7473968"/>
                <a:gd name="connsiteX897" fmla="*/ 5736912 w 7252955"/>
                <a:gd name="connsiteY897" fmla="*/ 1377473 h 7473968"/>
                <a:gd name="connsiteX898" fmla="*/ 5921700 w 7252955"/>
                <a:gd name="connsiteY898" fmla="*/ 1395881 h 7473968"/>
                <a:gd name="connsiteX899" fmla="*/ 6052664 w 7252955"/>
                <a:gd name="connsiteY899" fmla="*/ 1475450 h 7473968"/>
                <a:gd name="connsiteX900" fmla="*/ 6052664 w 7252955"/>
                <a:gd name="connsiteY900" fmla="*/ 1475450 h 7473968"/>
                <a:gd name="connsiteX901" fmla="*/ 6061830 w 7252955"/>
                <a:gd name="connsiteY901" fmla="*/ 1575334 h 7473968"/>
                <a:gd name="connsiteX902" fmla="*/ 6175049 w 7252955"/>
                <a:gd name="connsiteY902" fmla="*/ 1575334 h 7473968"/>
                <a:gd name="connsiteX903" fmla="*/ 6133105 w 7252955"/>
                <a:gd name="connsiteY903" fmla="*/ 1422941 h 7473968"/>
                <a:gd name="connsiteX904" fmla="*/ 6134352 w 7252955"/>
                <a:gd name="connsiteY904" fmla="*/ 1422941 h 7473968"/>
                <a:gd name="connsiteX905" fmla="*/ 6131125 w 7252955"/>
                <a:gd name="connsiteY905" fmla="*/ 1360606 h 7473968"/>
                <a:gd name="connsiteX906" fmla="*/ 6257690 w 7252955"/>
                <a:gd name="connsiteY906" fmla="*/ 1278469 h 7473968"/>
                <a:gd name="connsiteX907" fmla="*/ 6203647 w 7252955"/>
                <a:gd name="connsiteY907" fmla="*/ 1196846 h 7473968"/>
                <a:gd name="connsiteX908" fmla="*/ 6130319 w 7252955"/>
                <a:gd name="connsiteY908" fmla="*/ 1179392 h 7473968"/>
                <a:gd name="connsiteX909" fmla="*/ 6240311 w 7252955"/>
                <a:gd name="connsiteY909" fmla="*/ 1180346 h 7473968"/>
                <a:gd name="connsiteX910" fmla="*/ 6333731 w 7252955"/>
                <a:gd name="connsiteY910" fmla="*/ 1145291 h 7473968"/>
                <a:gd name="connsiteX911" fmla="*/ 6377141 w 7252955"/>
                <a:gd name="connsiteY911" fmla="*/ 1301130 h 7473968"/>
                <a:gd name="connsiteX912" fmla="*/ 6216993 w 7252955"/>
                <a:gd name="connsiteY912" fmla="*/ 1358112 h 7473968"/>
                <a:gd name="connsiteX913" fmla="*/ 6345831 w 7252955"/>
                <a:gd name="connsiteY913" fmla="*/ 1409448 h 7473968"/>
                <a:gd name="connsiteX914" fmla="*/ 6417912 w 7252955"/>
                <a:gd name="connsiteY914" fmla="*/ 1375786 h 7473968"/>
                <a:gd name="connsiteX915" fmla="*/ 6356390 w 7252955"/>
                <a:gd name="connsiteY915" fmla="*/ 1499724 h 7473968"/>
                <a:gd name="connsiteX916" fmla="*/ 6536997 w 7252955"/>
                <a:gd name="connsiteY916" fmla="*/ 1808470 h 7473968"/>
                <a:gd name="connsiteX917" fmla="*/ 6475475 w 7252955"/>
                <a:gd name="connsiteY917" fmla="*/ 1660991 h 7473968"/>
                <a:gd name="connsiteX918" fmla="*/ 6572635 w 7252955"/>
                <a:gd name="connsiteY918" fmla="*/ 1651530 h 7473968"/>
                <a:gd name="connsiteX919" fmla="*/ 6611132 w 7252955"/>
                <a:gd name="connsiteY919" fmla="*/ 1661137 h 7473968"/>
                <a:gd name="connsiteX920" fmla="*/ 6663708 w 7252955"/>
                <a:gd name="connsiteY920" fmla="*/ 1637303 h 7473968"/>
                <a:gd name="connsiteX921" fmla="*/ 6628731 w 7252955"/>
                <a:gd name="connsiteY921" fmla="*/ 1573427 h 7473968"/>
                <a:gd name="connsiteX922" fmla="*/ 6692893 w 7252955"/>
                <a:gd name="connsiteY922" fmla="*/ 1581861 h 7473968"/>
                <a:gd name="connsiteX923" fmla="*/ 6691940 w 7252955"/>
                <a:gd name="connsiteY923" fmla="*/ 1581861 h 7473968"/>
                <a:gd name="connsiteX924" fmla="*/ 6693553 w 7252955"/>
                <a:gd name="connsiteY924" fmla="*/ 1590001 h 7473968"/>
                <a:gd name="connsiteX925" fmla="*/ 6693553 w 7252955"/>
                <a:gd name="connsiteY925" fmla="*/ 1582668 h 7473968"/>
                <a:gd name="connsiteX926" fmla="*/ 6751702 w 7252955"/>
                <a:gd name="connsiteY926" fmla="*/ 1602468 h 7473968"/>
                <a:gd name="connsiteX927" fmla="*/ 6712472 w 7252955"/>
                <a:gd name="connsiteY927" fmla="*/ 1722520 h 7473968"/>
                <a:gd name="connsiteX928" fmla="*/ 6828037 w 7252955"/>
                <a:gd name="connsiteY928" fmla="*/ 1837731 h 7473968"/>
                <a:gd name="connsiteX929" fmla="*/ 6924757 w 7252955"/>
                <a:gd name="connsiteY929" fmla="*/ 1865599 h 7473968"/>
                <a:gd name="connsiteX930" fmla="*/ 6916838 w 7252955"/>
                <a:gd name="connsiteY930" fmla="*/ 1910994 h 7473968"/>
                <a:gd name="connsiteX931" fmla="*/ 6835663 w 7252955"/>
                <a:gd name="connsiteY931" fmla="*/ 1892073 h 7473968"/>
                <a:gd name="connsiteX932" fmla="*/ 6807432 w 7252955"/>
                <a:gd name="connsiteY932" fmla="*/ 1955949 h 7473968"/>
                <a:gd name="connsiteX933" fmla="*/ 6840650 w 7252955"/>
                <a:gd name="connsiteY933" fmla="*/ 1981470 h 7473968"/>
                <a:gd name="connsiteX934" fmla="*/ 6794673 w 7252955"/>
                <a:gd name="connsiteY934" fmla="*/ 2009851 h 7473968"/>
                <a:gd name="connsiteX935" fmla="*/ 6681674 w 7252955"/>
                <a:gd name="connsiteY935" fmla="*/ 1867579 h 7473968"/>
                <a:gd name="connsiteX936" fmla="*/ 6667008 w 7252955"/>
                <a:gd name="connsiteY936" fmla="*/ 1919647 h 7473968"/>
                <a:gd name="connsiteX937" fmla="*/ 6581654 w 7252955"/>
                <a:gd name="connsiteY937" fmla="*/ 1892953 h 7473968"/>
                <a:gd name="connsiteX938" fmla="*/ 6554816 w 7252955"/>
                <a:gd name="connsiteY938" fmla="*/ 1962329 h 7473968"/>
                <a:gd name="connsiteX939" fmla="*/ 6645963 w 7252955"/>
                <a:gd name="connsiteY939" fmla="*/ 1984770 h 7473968"/>
                <a:gd name="connsiteX940" fmla="*/ 6796286 w 7252955"/>
                <a:gd name="connsiteY940" fmla="*/ 2126162 h 7473968"/>
                <a:gd name="connsiteX941" fmla="*/ 6572635 w 7252955"/>
                <a:gd name="connsiteY941" fmla="*/ 2249807 h 7473968"/>
                <a:gd name="connsiteX942" fmla="*/ 6656742 w 7252955"/>
                <a:gd name="connsiteY942" fmla="*/ 2228246 h 7473968"/>
                <a:gd name="connsiteX943" fmla="*/ 6696926 w 7252955"/>
                <a:gd name="connsiteY943" fmla="*/ 2306569 h 7473968"/>
                <a:gd name="connsiteX944" fmla="*/ 6819165 w 7252955"/>
                <a:gd name="connsiteY944" fmla="*/ 2319990 h 7473968"/>
                <a:gd name="connsiteX945" fmla="*/ 6819898 w 7252955"/>
                <a:gd name="connsiteY945" fmla="*/ 2281928 h 7473968"/>
                <a:gd name="connsiteX946" fmla="*/ 6895719 w 7252955"/>
                <a:gd name="connsiteY946" fmla="*/ 2303489 h 7473968"/>
                <a:gd name="connsiteX947" fmla="*/ 6860302 w 7252955"/>
                <a:gd name="connsiteY947" fmla="*/ 2189305 h 7473968"/>
                <a:gd name="connsiteX948" fmla="*/ 6916031 w 7252955"/>
                <a:gd name="connsiteY948" fmla="*/ 2057299 h 7473968"/>
                <a:gd name="connsiteX949" fmla="*/ 6975574 w 7252955"/>
                <a:gd name="connsiteY949" fmla="*/ 2072480 h 7473968"/>
                <a:gd name="connsiteX950" fmla="*/ 7008865 w 7252955"/>
                <a:gd name="connsiteY950" fmla="*/ 2198251 h 7473968"/>
                <a:gd name="connsiteX951" fmla="*/ 7052862 w 7252955"/>
                <a:gd name="connsiteY951" fmla="*/ 2172584 h 7473968"/>
                <a:gd name="connsiteX952" fmla="*/ 7104925 w 7252955"/>
                <a:gd name="connsiteY952" fmla="*/ 2236313 h 7473968"/>
                <a:gd name="connsiteX953" fmla="*/ 7058728 w 7252955"/>
                <a:gd name="connsiteY953" fmla="*/ 2304222 h 7473968"/>
                <a:gd name="connsiteX954" fmla="*/ 7024924 w 7252955"/>
                <a:gd name="connsiteY954" fmla="*/ 2292929 h 7473968"/>
                <a:gd name="connsiteX955" fmla="*/ 6999919 w 7252955"/>
                <a:gd name="connsiteY955" fmla="*/ 2381812 h 7473968"/>
                <a:gd name="connsiteX956" fmla="*/ 7064374 w 7252955"/>
                <a:gd name="connsiteY956" fmla="*/ 2393912 h 7473968"/>
                <a:gd name="connsiteX957" fmla="*/ 7240362 w 7252955"/>
                <a:gd name="connsiteY957" fmla="*/ 2362525 h 7473968"/>
                <a:gd name="connsiteX958" fmla="*/ 7245569 w 7252955"/>
                <a:gd name="connsiteY958" fmla="*/ 2253987 h 7473968"/>
                <a:gd name="connsiteX959" fmla="*/ 7177006 w 7252955"/>
                <a:gd name="connsiteY959" fmla="*/ 2260807 h 7473968"/>
                <a:gd name="connsiteX960" fmla="*/ 7115557 w 7252955"/>
                <a:gd name="connsiteY960" fmla="*/ 2064339 h 7473968"/>
                <a:gd name="connsiteX961" fmla="*/ 7095392 w 7252955"/>
                <a:gd name="connsiteY961" fmla="*/ 2026205 h 7473968"/>
                <a:gd name="connsiteX962" fmla="*/ 7065694 w 7252955"/>
                <a:gd name="connsiteY962" fmla="*/ 1996870 h 7473968"/>
                <a:gd name="connsiteX963" fmla="*/ 7109691 w 7252955"/>
                <a:gd name="connsiteY963" fmla="*/ 1937028 h 7473968"/>
                <a:gd name="connsiteX964" fmla="*/ 7129637 w 7252955"/>
                <a:gd name="connsiteY964" fmla="*/ 1843744 h 7473968"/>
                <a:gd name="connsiteX965" fmla="*/ 7024484 w 7252955"/>
                <a:gd name="connsiteY965" fmla="*/ 1843744 h 7473968"/>
                <a:gd name="connsiteX966" fmla="*/ 6983273 w 7252955"/>
                <a:gd name="connsiteY966" fmla="*/ 1726407 h 7473968"/>
                <a:gd name="connsiteX967" fmla="*/ 6953282 w 7252955"/>
                <a:gd name="connsiteY967" fmla="*/ 1766375 h 7473968"/>
                <a:gd name="connsiteX968" fmla="*/ 6865288 w 7252955"/>
                <a:gd name="connsiteY968" fmla="*/ 1757428 h 7473968"/>
                <a:gd name="connsiteX969" fmla="*/ 6852382 w 7252955"/>
                <a:gd name="connsiteY969" fmla="*/ 1715700 h 7473968"/>
                <a:gd name="connsiteX970" fmla="*/ 7029617 w 7252955"/>
                <a:gd name="connsiteY970" fmla="*/ 1708806 h 7473968"/>
                <a:gd name="connsiteX971" fmla="*/ 6994199 w 7252955"/>
                <a:gd name="connsiteY971" fmla="*/ 1525465 h 7473968"/>
                <a:gd name="connsiteX972" fmla="*/ 7045529 w 7252955"/>
                <a:gd name="connsiteY972" fmla="*/ 1469290 h 7473968"/>
                <a:gd name="connsiteX973" fmla="*/ 6927471 w 7252955"/>
                <a:gd name="connsiteY973" fmla="*/ 1489897 h 7473968"/>
                <a:gd name="connsiteX974" fmla="*/ 6924317 w 7252955"/>
                <a:gd name="connsiteY974" fmla="*/ 1440029 h 7473968"/>
                <a:gd name="connsiteX975" fmla="*/ 6811978 w 7252955"/>
                <a:gd name="connsiteY975" fmla="*/ 1495764 h 7473968"/>
                <a:gd name="connsiteX976" fmla="*/ 6786827 w 7252955"/>
                <a:gd name="connsiteY976" fmla="*/ 1545340 h 7473968"/>
                <a:gd name="connsiteX977" fmla="*/ 6675954 w 7252955"/>
                <a:gd name="connsiteY977" fmla="*/ 1418688 h 7473968"/>
                <a:gd name="connsiteX978" fmla="*/ 6754562 w 7252955"/>
                <a:gd name="connsiteY978" fmla="*/ 1432989 h 7473968"/>
                <a:gd name="connsiteX979" fmla="*/ 6814985 w 7252955"/>
                <a:gd name="connsiteY979" fmla="*/ 1381653 h 7473968"/>
                <a:gd name="connsiteX980" fmla="*/ 6797606 w 7252955"/>
                <a:gd name="connsiteY980" fmla="*/ 1351952 h 7473968"/>
                <a:gd name="connsiteX981" fmla="*/ 6848936 w 7252955"/>
                <a:gd name="connsiteY981" fmla="*/ 1326651 h 7473968"/>
                <a:gd name="connsiteX982" fmla="*/ 6824298 w 7252955"/>
                <a:gd name="connsiteY982" fmla="*/ 1297317 h 7473968"/>
                <a:gd name="connsiteX983" fmla="*/ 6685927 w 7252955"/>
                <a:gd name="connsiteY983" fmla="*/ 1333325 h 7473968"/>
                <a:gd name="connsiteX984" fmla="*/ 6670748 w 7252955"/>
                <a:gd name="connsiteY984" fmla="*/ 1411574 h 7473968"/>
                <a:gd name="connsiteX985" fmla="*/ 6669061 w 7252955"/>
                <a:gd name="connsiteY985" fmla="*/ 1409081 h 7473968"/>
                <a:gd name="connsiteX986" fmla="*/ 6623378 w 7252955"/>
                <a:gd name="connsiteY986" fmla="*/ 1383413 h 7473968"/>
                <a:gd name="connsiteX987" fmla="*/ 6557382 w 7252955"/>
                <a:gd name="connsiteY987" fmla="*/ 1515418 h 7473968"/>
                <a:gd name="connsiteX988" fmla="*/ 6556576 w 7252955"/>
                <a:gd name="connsiteY988" fmla="*/ 1507425 h 7473968"/>
                <a:gd name="connsiteX989" fmla="*/ 6457290 w 7252955"/>
                <a:gd name="connsiteY989" fmla="*/ 1473250 h 7473968"/>
                <a:gd name="connsiteX990" fmla="*/ 6512212 w 7252955"/>
                <a:gd name="connsiteY990" fmla="*/ 1438416 h 7473968"/>
                <a:gd name="connsiteX991" fmla="*/ 6495200 w 7252955"/>
                <a:gd name="connsiteY991" fmla="*/ 1345132 h 7473968"/>
                <a:gd name="connsiteX992" fmla="*/ 6503633 w 7252955"/>
                <a:gd name="connsiteY992" fmla="*/ 1324378 h 7473968"/>
                <a:gd name="connsiteX993" fmla="*/ 6502606 w 7252955"/>
                <a:gd name="connsiteY993" fmla="*/ 1324378 h 7473968"/>
                <a:gd name="connsiteX994" fmla="*/ 6482368 w 7252955"/>
                <a:gd name="connsiteY994" fmla="*/ 1235274 h 7473968"/>
                <a:gd name="connsiteX995" fmla="*/ 6471955 w 7252955"/>
                <a:gd name="connsiteY995" fmla="*/ 1161278 h 7473968"/>
                <a:gd name="connsiteX996" fmla="*/ 6405960 w 7252955"/>
                <a:gd name="connsiteY996" fmla="*/ 1139717 h 7473968"/>
                <a:gd name="connsiteX997" fmla="*/ 6442257 w 7252955"/>
                <a:gd name="connsiteY997" fmla="*/ 1086109 h 7473968"/>
                <a:gd name="connsiteX998" fmla="*/ 6614359 w 7252955"/>
                <a:gd name="connsiteY998" fmla="*/ 994878 h 7473968"/>
                <a:gd name="connsiteX999" fmla="*/ 6576154 w 7252955"/>
                <a:gd name="connsiteY999" fmla="*/ 965031 h 7473968"/>
                <a:gd name="connsiteX1000" fmla="*/ 6605486 w 7252955"/>
                <a:gd name="connsiteY1000" fmla="*/ 890081 h 7473968"/>
                <a:gd name="connsiteX1001" fmla="*/ 6624991 w 7252955"/>
                <a:gd name="connsiteY1001" fmla="*/ 816745 h 7473968"/>
                <a:gd name="connsiteX1002" fmla="*/ 6707559 w 7252955"/>
                <a:gd name="connsiteY1002" fmla="*/ 867493 h 7473968"/>
                <a:gd name="connsiteX1003" fmla="*/ 6701766 w 7252955"/>
                <a:gd name="connsiteY1003" fmla="*/ 826572 h 7473968"/>
                <a:gd name="connsiteX1004" fmla="*/ 6702646 w 7252955"/>
                <a:gd name="connsiteY1004" fmla="*/ 827379 h 7473968"/>
                <a:gd name="connsiteX1005" fmla="*/ 6703452 w 7252955"/>
                <a:gd name="connsiteY1005" fmla="*/ 828185 h 7473968"/>
                <a:gd name="connsiteX1006" fmla="*/ 6703452 w 7252955"/>
                <a:gd name="connsiteY1006" fmla="*/ 826205 h 7473968"/>
                <a:gd name="connsiteX1007" fmla="*/ 6702132 w 7252955"/>
                <a:gd name="connsiteY1007" fmla="*/ 826205 h 7473968"/>
                <a:gd name="connsiteX1008" fmla="*/ 6557529 w 7252955"/>
                <a:gd name="connsiteY1008" fmla="*/ 695080 h 7473968"/>
                <a:gd name="connsiteX1009" fmla="*/ 6506419 w 7252955"/>
                <a:gd name="connsiteY1009" fmla="*/ 409582 h 7473968"/>
                <a:gd name="connsiteX1010" fmla="*/ 6506419 w 7252955"/>
                <a:gd name="connsiteY1010" fmla="*/ 409582 h 7473968"/>
                <a:gd name="connsiteX1011" fmla="*/ 6482734 w 7252955"/>
                <a:gd name="connsiteY1011" fmla="*/ 384942 h 7473968"/>
                <a:gd name="connsiteX1012" fmla="*/ 6506419 w 7252955"/>
                <a:gd name="connsiteY1012" fmla="*/ 409582 h 7473968"/>
                <a:gd name="connsiteX1013" fmla="*/ 6445630 w 7252955"/>
                <a:gd name="connsiteY1013" fmla="*/ 447497 h 7473968"/>
                <a:gd name="connsiteX1014" fmla="*/ 6445630 w 7252955"/>
                <a:gd name="connsiteY1014" fmla="*/ 447497 h 7473968"/>
                <a:gd name="connsiteX1015" fmla="*/ 6465062 w 7252955"/>
                <a:gd name="connsiteY1015" fmla="*/ 513500 h 7473968"/>
                <a:gd name="connsiteX1016" fmla="*/ 6445630 w 7252955"/>
                <a:gd name="connsiteY1016" fmla="*/ 447497 h 7473968"/>
                <a:gd name="connsiteX1017" fmla="*/ 4314344 w 7252955"/>
                <a:gd name="connsiteY1017" fmla="*/ 436717 h 7473968"/>
                <a:gd name="connsiteX1018" fmla="*/ 4314344 w 7252955"/>
                <a:gd name="connsiteY1018" fmla="*/ 436717 h 7473968"/>
                <a:gd name="connsiteX1019" fmla="*/ 4370660 w 7252955"/>
                <a:gd name="connsiteY1019" fmla="*/ 529927 h 7473968"/>
                <a:gd name="connsiteX1020" fmla="*/ 4314344 w 7252955"/>
                <a:gd name="connsiteY1020" fmla="*/ 436717 h 7473968"/>
                <a:gd name="connsiteX1021" fmla="*/ 4340522 w 7252955"/>
                <a:gd name="connsiteY1021" fmla="*/ 622697 h 7473968"/>
                <a:gd name="connsiteX1022" fmla="*/ 4340522 w 7252955"/>
                <a:gd name="connsiteY1022" fmla="*/ 622697 h 7473968"/>
                <a:gd name="connsiteX1023" fmla="*/ 4343969 w 7252955"/>
                <a:gd name="connsiteY1023" fmla="*/ 617637 h 7473968"/>
                <a:gd name="connsiteX1024" fmla="*/ 4346095 w 7252955"/>
                <a:gd name="connsiteY1024" fmla="*/ 623504 h 7473968"/>
                <a:gd name="connsiteX1025" fmla="*/ 4340522 w 7252955"/>
                <a:gd name="connsiteY1025" fmla="*/ 622697 h 7473968"/>
                <a:gd name="connsiteX1026" fmla="*/ 4949733 w 7252955"/>
                <a:gd name="connsiteY1026" fmla="*/ 437083 h 7473968"/>
                <a:gd name="connsiteX1027" fmla="*/ 4949733 w 7252955"/>
                <a:gd name="connsiteY1027" fmla="*/ 437083 h 7473968"/>
                <a:gd name="connsiteX1028" fmla="*/ 4925242 w 7252955"/>
                <a:gd name="connsiteY1028" fmla="*/ 401809 h 7473968"/>
                <a:gd name="connsiteX1029" fmla="*/ 4882638 w 7252955"/>
                <a:gd name="connsiteY1029" fmla="*/ 399022 h 7473968"/>
                <a:gd name="connsiteX1030" fmla="*/ 4908816 w 7252955"/>
                <a:gd name="connsiteY1030" fmla="*/ 338520 h 7473968"/>
                <a:gd name="connsiteX1031" fmla="*/ 4984417 w 7252955"/>
                <a:gd name="connsiteY1031" fmla="*/ 413616 h 7473968"/>
                <a:gd name="connsiteX1032" fmla="*/ 4949733 w 7252955"/>
                <a:gd name="connsiteY1032" fmla="*/ 437083 h 7473968"/>
                <a:gd name="connsiteX1033" fmla="*/ 5023062 w 7252955"/>
                <a:gd name="connsiteY1033" fmla="*/ 393082 h 7473968"/>
                <a:gd name="connsiteX1034" fmla="*/ 5023062 w 7252955"/>
                <a:gd name="connsiteY1034" fmla="*/ 393082 h 7473968"/>
                <a:gd name="connsiteX1035" fmla="*/ 5022401 w 7252955"/>
                <a:gd name="connsiteY1035" fmla="*/ 386922 h 7473968"/>
                <a:gd name="connsiteX1036" fmla="*/ 5029001 w 7252955"/>
                <a:gd name="connsiteY1036" fmla="*/ 389928 h 7473968"/>
                <a:gd name="connsiteX1037" fmla="*/ 5023062 w 7252955"/>
                <a:gd name="connsiteY1037" fmla="*/ 393082 h 7473968"/>
                <a:gd name="connsiteX1038" fmla="*/ 3006020 w 7252955"/>
                <a:gd name="connsiteY1038" fmla="*/ 649025 h 7473968"/>
                <a:gd name="connsiteX1039" fmla="*/ 3006020 w 7252955"/>
                <a:gd name="connsiteY1039" fmla="*/ 649025 h 7473968"/>
                <a:gd name="connsiteX1040" fmla="*/ 3015626 w 7252955"/>
                <a:gd name="connsiteY1040" fmla="*/ 635971 h 7473968"/>
                <a:gd name="connsiteX1041" fmla="*/ 3029339 w 7252955"/>
                <a:gd name="connsiteY1041" fmla="*/ 645432 h 7473968"/>
                <a:gd name="connsiteX1042" fmla="*/ 3006020 w 7252955"/>
                <a:gd name="connsiteY1042" fmla="*/ 649025 h 7473968"/>
                <a:gd name="connsiteX1043" fmla="*/ 2374224 w 7252955"/>
                <a:gd name="connsiteY1043" fmla="*/ 1353052 h 7473968"/>
                <a:gd name="connsiteX1044" fmla="*/ 2374224 w 7252955"/>
                <a:gd name="connsiteY1044" fmla="*/ 1353052 h 7473968"/>
                <a:gd name="connsiteX1045" fmla="*/ 2369531 w 7252955"/>
                <a:gd name="connsiteY1045" fmla="*/ 1357232 h 7473968"/>
                <a:gd name="connsiteX1046" fmla="*/ 2367698 w 7252955"/>
                <a:gd name="connsiteY1046" fmla="*/ 1351219 h 7473968"/>
                <a:gd name="connsiteX1047" fmla="*/ 2374224 w 7252955"/>
                <a:gd name="connsiteY1047" fmla="*/ 1353052 h 7473968"/>
                <a:gd name="connsiteX1048" fmla="*/ 61743 w 7252955"/>
                <a:gd name="connsiteY1048" fmla="*/ 6503377 h 7473968"/>
                <a:gd name="connsiteX1049" fmla="*/ 61743 w 7252955"/>
                <a:gd name="connsiteY1049" fmla="*/ 6503377 h 7473968"/>
                <a:gd name="connsiteX1050" fmla="*/ 80075 w 7252955"/>
                <a:gd name="connsiteY1050" fmla="*/ 6494284 h 7473968"/>
                <a:gd name="connsiteX1051" fmla="*/ 61743 w 7252955"/>
                <a:gd name="connsiteY1051" fmla="*/ 6503377 h 7473968"/>
                <a:gd name="connsiteX1052" fmla="*/ 386368 w 7252955"/>
                <a:gd name="connsiteY1052" fmla="*/ 5319439 h 7473968"/>
                <a:gd name="connsiteX1053" fmla="*/ 386368 w 7252955"/>
                <a:gd name="connsiteY1053" fmla="*/ 5319439 h 7473968"/>
                <a:gd name="connsiteX1054" fmla="*/ 435424 w 7252955"/>
                <a:gd name="connsiteY1054" fmla="*/ 5259816 h 7473968"/>
                <a:gd name="connsiteX1055" fmla="*/ 386368 w 7252955"/>
                <a:gd name="connsiteY1055" fmla="*/ 5319439 h 7473968"/>
                <a:gd name="connsiteX1056" fmla="*/ 469889 w 7252955"/>
                <a:gd name="connsiteY1056" fmla="*/ 4584170 h 7473968"/>
                <a:gd name="connsiteX1057" fmla="*/ 469889 w 7252955"/>
                <a:gd name="connsiteY1057" fmla="*/ 4584170 h 7473968"/>
                <a:gd name="connsiteX1058" fmla="*/ 456836 w 7252955"/>
                <a:gd name="connsiteY1058" fmla="*/ 4575077 h 7473968"/>
                <a:gd name="connsiteX1059" fmla="*/ 469889 w 7252955"/>
                <a:gd name="connsiteY1059" fmla="*/ 4576543 h 7473968"/>
                <a:gd name="connsiteX1060" fmla="*/ 469889 w 7252955"/>
                <a:gd name="connsiteY1060" fmla="*/ 4583877 h 7473968"/>
                <a:gd name="connsiteX1061" fmla="*/ 516305 w 7252955"/>
                <a:gd name="connsiteY1061" fmla="*/ 4694981 h 7473968"/>
                <a:gd name="connsiteX1062" fmla="*/ 516305 w 7252955"/>
                <a:gd name="connsiteY1062" fmla="*/ 4694981 h 7473968"/>
                <a:gd name="connsiteX1063" fmla="*/ 546663 w 7252955"/>
                <a:gd name="connsiteY1063" fmla="*/ 4747417 h 7473968"/>
                <a:gd name="connsiteX1064" fmla="*/ 516305 w 7252955"/>
                <a:gd name="connsiteY1064" fmla="*/ 4694981 h 7473968"/>
                <a:gd name="connsiteX1065" fmla="*/ 547323 w 7252955"/>
                <a:gd name="connsiteY1065" fmla="*/ 4476953 h 7473968"/>
                <a:gd name="connsiteX1066" fmla="*/ 547323 w 7252955"/>
                <a:gd name="connsiteY1066" fmla="*/ 4476953 h 7473968"/>
                <a:gd name="connsiteX1067" fmla="*/ 550110 w 7252955"/>
                <a:gd name="connsiteY1067" fmla="*/ 4471966 h 7473968"/>
                <a:gd name="connsiteX1068" fmla="*/ 552603 w 7252955"/>
                <a:gd name="connsiteY1068" fmla="*/ 4477173 h 7473968"/>
                <a:gd name="connsiteX1069" fmla="*/ 547323 w 7252955"/>
                <a:gd name="connsiteY1069" fmla="*/ 4477173 h 7473968"/>
                <a:gd name="connsiteX1070" fmla="*/ 553336 w 7252955"/>
                <a:gd name="connsiteY1070" fmla="*/ 1877259 h 7473968"/>
                <a:gd name="connsiteX1071" fmla="*/ 553336 w 7252955"/>
                <a:gd name="connsiteY1071" fmla="*/ 1877259 h 7473968"/>
                <a:gd name="connsiteX1072" fmla="*/ 546003 w 7252955"/>
                <a:gd name="connsiteY1072" fmla="*/ 1868239 h 7473968"/>
                <a:gd name="connsiteX1073" fmla="*/ 553336 w 7252955"/>
                <a:gd name="connsiteY1073" fmla="*/ 1877259 h 7473968"/>
                <a:gd name="connsiteX1074" fmla="*/ 576361 w 7252955"/>
                <a:gd name="connsiteY1074" fmla="*/ 2793154 h 7473968"/>
                <a:gd name="connsiteX1075" fmla="*/ 576361 w 7252955"/>
                <a:gd name="connsiteY1075" fmla="*/ 2793154 h 7473968"/>
                <a:gd name="connsiteX1076" fmla="*/ 581348 w 7252955"/>
                <a:gd name="connsiteY1076" fmla="*/ 2787728 h 7473968"/>
                <a:gd name="connsiteX1077" fmla="*/ 583547 w 7252955"/>
                <a:gd name="connsiteY1077" fmla="*/ 2794548 h 7473968"/>
                <a:gd name="connsiteX1078" fmla="*/ 576215 w 7252955"/>
                <a:gd name="connsiteY1078" fmla="*/ 2793154 h 7473968"/>
                <a:gd name="connsiteX1079" fmla="*/ 603273 w 7252955"/>
                <a:gd name="connsiteY1079" fmla="*/ 2183364 h 7473968"/>
                <a:gd name="connsiteX1080" fmla="*/ 603273 w 7252955"/>
                <a:gd name="connsiteY1080" fmla="*/ 2183364 h 7473968"/>
                <a:gd name="connsiteX1081" fmla="*/ 602906 w 7252955"/>
                <a:gd name="connsiteY1081" fmla="*/ 2228466 h 7473968"/>
                <a:gd name="connsiteX1082" fmla="*/ 603273 w 7252955"/>
                <a:gd name="connsiteY1082" fmla="*/ 2183364 h 7473968"/>
                <a:gd name="connsiteX1083" fmla="*/ 598140 w 7252955"/>
                <a:gd name="connsiteY1083" fmla="*/ 6853265 h 7473968"/>
                <a:gd name="connsiteX1084" fmla="*/ 598140 w 7252955"/>
                <a:gd name="connsiteY1084" fmla="*/ 6853265 h 7473968"/>
                <a:gd name="connsiteX1085" fmla="*/ 594693 w 7252955"/>
                <a:gd name="connsiteY1085" fmla="*/ 6845931 h 7473968"/>
                <a:gd name="connsiteX1086" fmla="*/ 606353 w 7252955"/>
                <a:gd name="connsiteY1086" fmla="*/ 6842338 h 7473968"/>
                <a:gd name="connsiteX1087" fmla="*/ 598140 w 7252955"/>
                <a:gd name="connsiteY1087" fmla="*/ 6852971 h 7473968"/>
                <a:gd name="connsiteX1088" fmla="*/ 605473 w 7252955"/>
                <a:gd name="connsiteY1088" fmla="*/ 4043316 h 7473968"/>
                <a:gd name="connsiteX1089" fmla="*/ 605473 w 7252955"/>
                <a:gd name="connsiteY1089" fmla="*/ 4043316 h 7473968"/>
                <a:gd name="connsiteX1090" fmla="*/ 598140 w 7252955"/>
                <a:gd name="connsiteY1090" fmla="*/ 4030335 h 7473968"/>
                <a:gd name="connsiteX1091" fmla="*/ 605473 w 7252955"/>
                <a:gd name="connsiteY1091" fmla="*/ 4025275 h 7473968"/>
                <a:gd name="connsiteX1092" fmla="*/ 605473 w 7252955"/>
                <a:gd name="connsiteY1092" fmla="*/ 4043316 h 7473968"/>
                <a:gd name="connsiteX1093" fmla="*/ 610899 w 7252955"/>
                <a:gd name="connsiteY1093" fmla="*/ 2737932 h 7473968"/>
                <a:gd name="connsiteX1094" fmla="*/ 610899 w 7252955"/>
                <a:gd name="connsiteY1094" fmla="*/ 2737932 h 7473968"/>
                <a:gd name="connsiteX1095" fmla="*/ 617498 w 7252955"/>
                <a:gd name="connsiteY1095" fmla="*/ 2734045 h 7473968"/>
                <a:gd name="connsiteX1096" fmla="*/ 621678 w 7252955"/>
                <a:gd name="connsiteY1096" fmla="*/ 2744899 h 7473968"/>
                <a:gd name="connsiteX1097" fmla="*/ 610899 w 7252955"/>
                <a:gd name="connsiteY1097" fmla="*/ 2737932 h 7473968"/>
                <a:gd name="connsiteX1098" fmla="*/ 626664 w 7252955"/>
                <a:gd name="connsiteY1098" fmla="*/ 5432743 h 7473968"/>
                <a:gd name="connsiteX1099" fmla="*/ 626664 w 7252955"/>
                <a:gd name="connsiteY1099" fmla="*/ 5432743 h 7473968"/>
                <a:gd name="connsiteX1100" fmla="*/ 626664 w 7252955"/>
                <a:gd name="connsiteY1100" fmla="*/ 5425996 h 7473968"/>
                <a:gd name="connsiteX1101" fmla="*/ 632531 w 7252955"/>
                <a:gd name="connsiteY1101" fmla="*/ 5428856 h 7473968"/>
                <a:gd name="connsiteX1102" fmla="*/ 626738 w 7252955"/>
                <a:gd name="connsiteY1102" fmla="*/ 5432743 h 7473968"/>
                <a:gd name="connsiteX1103" fmla="*/ 638030 w 7252955"/>
                <a:gd name="connsiteY1103" fmla="*/ 4794058 h 7473968"/>
                <a:gd name="connsiteX1104" fmla="*/ 638030 w 7252955"/>
                <a:gd name="connsiteY1104" fmla="*/ 4794058 h 7473968"/>
                <a:gd name="connsiteX1105" fmla="*/ 629744 w 7252955"/>
                <a:gd name="connsiteY1105" fmla="*/ 4794792 h 7473968"/>
                <a:gd name="connsiteX1106" fmla="*/ 633411 w 7252955"/>
                <a:gd name="connsiteY1106" fmla="*/ 4781665 h 7473968"/>
                <a:gd name="connsiteX1107" fmla="*/ 638030 w 7252955"/>
                <a:gd name="connsiteY1107" fmla="*/ 4794058 h 7473968"/>
                <a:gd name="connsiteX1108" fmla="*/ 652696 w 7252955"/>
                <a:gd name="connsiteY1108" fmla="*/ 1006172 h 7473968"/>
                <a:gd name="connsiteX1109" fmla="*/ 652696 w 7252955"/>
                <a:gd name="connsiteY1109" fmla="*/ 1006172 h 7473968"/>
                <a:gd name="connsiteX1110" fmla="*/ 662229 w 7252955"/>
                <a:gd name="connsiteY1110" fmla="*/ 998839 h 7473968"/>
                <a:gd name="connsiteX1111" fmla="*/ 652696 w 7252955"/>
                <a:gd name="connsiteY1111" fmla="*/ 1006172 h 7473968"/>
                <a:gd name="connsiteX1112" fmla="*/ 693466 w 7252955"/>
                <a:gd name="connsiteY1112" fmla="*/ 573489 h 7473968"/>
                <a:gd name="connsiteX1113" fmla="*/ 693466 w 7252955"/>
                <a:gd name="connsiteY1113" fmla="*/ 573489 h 7473968"/>
                <a:gd name="connsiteX1114" fmla="*/ 691374 w 7252955"/>
                <a:gd name="connsiteY1114" fmla="*/ 558910 h 7473968"/>
                <a:gd name="connsiteX1115" fmla="*/ 691927 w 7252955"/>
                <a:gd name="connsiteY1115" fmla="*/ 558235 h 7473968"/>
                <a:gd name="connsiteX1116" fmla="*/ 705566 w 7252955"/>
                <a:gd name="connsiteY1116" fmla="*/ 564175 h 7473968"/>
                <a:gd name="connsiteX1117" fmla="*/ 693613 w 7252955"/>
                <a:gd name="connsiteY1117" fmla="*/ 573489 h 7473968"/>
                <a:gd name="connsiteX1118" fmla="*/ 754769 w 7252955"/>
                <a:gd name="connsiteY1118" fmla="*/ 2962488 h 7473968"/>
                <a:gd name="connsiteX1119" fmla="*/ 754769 w 7252955"/>
                <a:gd name="connsiteY1119" fmla="*/ 2962488 h 7473968"/>
                <a:gd name="connsiteX1120" fmla="*/ 754769 w 7252955"/>
                <a:gd name="connsiteY1120" fmla="*/ 2970701 h 7473968"/>
                <a:gd name="connsiteX1121" fmla="*/ 740690 w 7252955"/>
                <a:gd name="connsiteY1121" fmla="*/ 2971581 h 7473968"/>
                <a:gd name="connsiteX1122" fmla="*/ 754696 w 7252955"/>
                <a:gd name="connsiteY1122" fmla="*/ 2962635 h 7473968"/>
                <a:gd name="connsiteX1123" fmla="*/ 746849 w 7252955"/>
                <a:gd name="connsiteY1123" fmla="*/ 5641018 h 7473968"/>
                <a:gd name="connsiteX1124" fmla="*/ 746849 w 7252955"/>
                <a:gd name="connsiteY1124" fmla="*/ 5641018 h 7473968"/>
                <a:gd name="connsiteX1125" fmla="*/ 754182 w 7252955"/>
                <a:gd name="connsiteY1125" fmla="*/ 5649305 h 7473968"/>
                <a:gd name="connsiteX1126" fmla="*/ 747509 w 7252955"/>
                <a:gd name="connsiteY1126" fmla="*/ 5651578 h 7473968"/>
                <a:gd name="connsiteX1127" fmla="*/ 746849 w 7252955"/>
                <a:gd name="connsiteY1127" fmla="*/ 5641018 h 7473968"/>
                <a:gd name="connsiteX1128" fmla="*/ 756309 w 7252955"/>
                <a:gd name="connsiteY1128" fmla="*/ 6670804 h 7473968"/>
                <a:gd name="connsiteX1129" fmla="*/ 756309 w 7252955"/>
                <a:gd name="connsiteY1129" fmla="*/ 6670804 h 7473968"/>
                <a:gd name="connsiteX1130" fmla="*/ 749563 w 7252955"/>
                <a:gd name="connsiteY1130" fmla="*/ 6662591 h 7473968"/>
                <a:gd name="connsiteX1131" fmla="*/ 756309 w 7252955"/>
                <a:gd name="connsiteY1131" fmla="*/ 6670804 h 7473968"/>
                <a:gd name="connsiteX1132" fmla="*/ 754256 w 7252955"/>
                <a:gd name="connsiteY1132" fmla="*/ 1605329 h 7473968"/>
                <a:gd name="connsiteX1133" fmla="*/ 754256 w 7252955"/>
                <a:gd name="connsiteY1133" fmla="*/ 1605329 h 7473968"/>
                <a:gd name="connsiteX1134" fmla="*/ 754769 w 7252955"/>
                <a:gd name="connsiteY1134" fmla="*/ 1588315 h 7473968"/>
                <a:gd name="connsiteX1135" fmla="*/ 762102 w 7252955"/>
                <a:gd name="connsiteY1135" fmla="*/ 1592861 h 7473968"/>
                <a:gd name="connsiteX1136" fmla="*/ 754109 w 7252955"/>
                <a:gd name="connsiteY1136" fmla="*/ 1605329 h 7473968"/>
                <a:gd name="connsiteX1137" fmla="*/ 772221 w 7252955"/>
                <a:gd name="connsiteY1137" fmla="*/ 6198373 h 7473968"/>
                <a:gd name="connsiteX1138" fmla="*/ 772221 w 7252955"/>
                <a:gd name="connsiteY1138" fmla="*/ 6198373 h 7473968"/>
                <a:gd name="connsiteX1139" fmla="*/ 772221 w 7252955"/>
                <a:gd name="connsiteY1139" fmla="*/ 6182312 h 7473968"/>
                <a:gd name="connsiteX1140" fmla="*/ 778307 w 7252955"/>
                <a:gd name="connsiteY1140" fmla="*/ 6194046 h 7473968"/>
                <a:gd name="connsiteX1141" fmla="*/ 772074 w 7252955"/>
                <a:gd name="connsiteY1141" fmla="*/ 6198373 h 7473968"/>
                <a:gd name="connsiteX1142" fmla="*/ 953709 w 7252955"/>
                <a:gd name="connsiteY1142" fmla="*/ 1446629 h 7473968"/>
                <a:gd name="connsiteX1143" fmla="*/ 953709 w 7252955"/>
                <a:gd name="connsiteY1143" fmla="*/ 1446629 h 7473968"/>
                <a:gd name="connsiteX1144" fmla="*/ 934057 w 7252955"/>
                <a:gd name="connsiteY1144" fmla="*/ 1440322 h 7473968"/>
                <a:gd name="connsiteX1145" fmla="*/ 953709 w 7252955"/>
                <a:gd name="connsiteY1145" fmla="*/ 1446629 h 7473968"/>
                <a:gd name="connsiteX1146" fmla="*/ 797079 w 7252955"/>
                <a:gd name="connsiteY1146" fmla="*/ 6976176 h 7473968"/>
                <a:gd name="connsiteX1147" fmla="*/ 797079 w 7252955"/>
                <a:gd name="connsiteY1147" fmla="*/ 6976176 h 7473968"/>
                <a:gd name="connsiteX1148" fmla="*/ 788280 w 7252955"/>
                <a:gd name="connsiteY1148" fmla="*/ 6969942 h 7473968"/>
                <a:gd name="connsiteX1149" fmla="*/ 809692 w 7252955"/>
                <a:gd name="connsiteY1149" fmla="*/ 6955275 h 7473968"/>
                <a:gd name="connsiteX1150" fmla="*/ 797079 w 7252955"/>
                <a:gd name="connsiteY1150" fmla="*/ 6976176 h 7473968"/>
                <a:gd name="connsiteX1151" fmla="*/ 828024 w 7252955"/>
                <a:gd name="connsiteY1151" fmla="*/ 4966765 h 7473968"/>
                <a:gd name="connsiteX1152" fmla="*/ 828024 w 7252955"/>
                <a:gd name="connsiteY1152" fmla="*/ 4966765 h 7473968"/>
                <a:gd name="connsiteX1153" fmla="*/ 833230 w 7252955"/>
                <a:gd name="connsiteY1153" fmla="*/ 4945278 h 7473968"/>
                <a:gd name="connsiteX1154" fmla="*/ 839976 w 7252955"/>
                <a:gd name="connsiteY1154" fmla="*/ 4959945 h 7473968"/>
                <a:gd name="connsiteX1155" fmla="*/ 828024 w 7252955"/>
                <a:gd name="connsiteY1155" fmla="*/ 4966765 h 7473968"/>
                <a:gd name="connsiteX1156" fmla="*/ 848922 w 7252955"/>
                <a:gd name="connsiteY1156" fmla="*/ 1955069 h 7473968"/>
                <a:gd name="connsiteX1157" fmla="*/ 848922 w 7252955"/>
                <a:gd name="connsiteY1157" fmla="*/ 1955069 h 7473968"/>
                <a:gd name="connsiteX1158" fmla="*/ 857282 w 7252955"/>
                <a:gd name="connsiteY1158" fmla="*/ 1955655 h 7473968"/>
                <a:gd name="connsiteX1159" fmla="*/ 861682 w 7252955"/>
                <a:gd name="connsiteY1159" fmla="*/ 1968343 h 7473968"/>
                <a:gd name="connsiteX1160" fmla="*/ 848922 w 7252955"/>
                <a:gd name="connsiteY1160" fmla="*/ 1955069 h 7473968"/>
                <a:gd name="connsiteX1161" fmla="*/ 871654 w 7252955"/>
                <a:gd name="connsiteY1161" fmla="*/ 4244697 h 7473968"/>
                <a:gd name="connsiteX1162" fmla="*/ 871654 w 7252955"/>
                <a:gd name="connsiteY1162" fmla="*/ 4244697 h 7473968"/>
                <a:gd name="connsiteX1163" fmla="*/ 865861 w 7252955"/>
                <a:gd name="connsiteY1163" fmla="*/ 4241030 h 7473968"/>
                <a:gd name="connsiteX1164" fmla="*/ 872241 w 7252955"/>
                <a:gd name="connsiteY1164" fmla="*/ 4238390 h 7473968"/>
                <a:gd name="connsiteX1165" fmla="*/ 871654 w 7252955"/>
                <a:gd name="connsiteY1165" fmla="*/ 4244697 h 7473968"/>
                <a:gd name="connsiteX1166" fmla="*/ 900986 w 7252955"/>
                <a:gd name="connsiteY1166" fmla="*/ 4517654 h 7473968"/>
                <a:gd name="connsiteX1167" fmla="*/ 900986 w 7252955"/>
                <a:gd name="connsiteY1167" fmla="*/ 4517654 h 7473968"/>
                <a:gd name="connsiteX1168" fmla="*/ 898712 w 7252955"/>
                <a:gd name="connsiteY1168" fmla="*/ 4511714 h 7473968"/>
                <a:gd name="connsiteX1169" fmla="*/ 904285 w 7252955"/>
                <a:gd name="connsiteY1169" fmla="*/ 4512228 h 7473968"/>
                <a:gd name="connsiteX1170" fmla="*/ 900986 w 7252955"/>
                <a:gd name="connsiteY1170" fmla="*/ 4517654 h 7473968"/>
                <a:gd name="connsiteX1171" fmla="*/ 911325 w 7252955"/>
                <a:gd name="connsiteY1171" fmla="*/ 247949 h 7473968"/>
                <a:gd name="connsiteX1172" fmla="*/ 911325 w 7252955"/>
                <a:gd name="connsiteY1172" fmla="*/ 247949 h 7473968"/>
                <a:gd name="connsiteX1173" fmla="*/ 925990 w 7252955"/>
                <a:gd name="connsiteY1173" fmla="*/ 199694 h 7473968"/>
                <a:gd name="connsiteX1174" fmla="*/ 911325 w 7252955"/>
                <a:gd name="connsiteY1174" fmla="*/ 247949 h 7473968"/>
                <a:gd name="connsiteX1175" fmla="*/ 940656 w 7252955"/>
                <a:gd name="connsiteY1175" fmla="*/ 1591908 h 7473968"/>
                <a:gd name="connsiteX1176" fmla="*/ 940656 w 7252955"/>
                <a:gd name="connsiteY1176" fmla="*/ 1591908 h 7473968"/>
                <a:gd name="connsiteX1177" fmla="*/ 946669 w 7252955"/>
                <a:gd name="connsiteY1177" fmla="*/ 1595428 h 7473968"/>
                <a:gd name="connsiteX1178" fmla="*/ 940216 w 7252955"/>
                <a:gd name="connsiteY1178" fmla="*/ 1598362 h 7473968"/>
                <a:gd name="connsiteX1179" fmla="*/ 940656 w 7252955"/>
                <a:gd name="connsiteY1179" fmla="*/ 1591908 h 7473968"/>
                <a:gd name="connsiteX1180" fmla="*/ 940656 w 7252955"/>
                <a:gd name="connsiteY1180" fmla="*/ 4088491 h 7473968"/>
                <a:gd name="connsiteX1181" fmla="*/ 940656 w 7252955"/>
                <a:gd name="connsiteY1181" fmla="*/ 4088491 h 7473968"/>
                <a:gd name="connsiteX1182" fmla="*/ 954515 w 7252955"/>
                <a:gd name="connsiteY1182" fmla="*/ 4075877 h 7473968"/>
                <a:gd name="connsiteX1183" fmla="*/ 966908 w 7252955"/>
                <a:gd name="connsiteY1183" fmla="*/ 4094431 h 7473968"/>
                <a:gd name="connsiteX1184" fmla="*/ 940656 w 7252955"/>
                <a:gd name="connsiteY1184" fmla="*/ 4088491 h 7473968"/>
                <a:gd name="connsiteX1185" fmla="*/ 981647 w 7252955"/>
                <a:gd name="connsiteY1185" fmla="*/ 5741562 h 7473968"/>
                <a:gd name="connsiteX1186" fmla="*/ 981647 w 7252955"/>
                <a:gd name="connsiteY1186" fmla="*/ 5741562 h 7473968"/>
                <a:gd name="connsiteX1187" fmla="*/ 978200 w 7252955"/>
                <a:gd name="connsiteY1187" fmla="*/ 5733201 h 7473968"/>
                <a:gd name="connsiteX1188" fmla="*/ 981647 w 7252955"/>
                <a:gd name="connsiteY1188" fmla="*/ 5741562 h 7473968"/>
                <a:gd name="connsiteX1189" fmla="*/ 1055708 w 7252955"/>
                <a:gd name="connsiteY1189" fmla="*/ 5470218 h 7473968"/>
                <a:gd name="connsiteX1190" fmla="*/ 1055708 w 7252955"/>
                <a:gd name="connsiteY1190" fmla="*/ 5470218 h 7473968"/>
                <a:gd name="connsiteX1191" fmla="*/ 1054828 w 7252955"/>
                <a:gd name="connsiteY1191" fmla="*/ 5463764 h 7473968"/>
                <a:gd name="connsiteX1192" fmla="*/ 1062161 w 7252955"/>
                <a:gd name="connsiteY1192" fmla="*/ 5469338 h 7473968"/>
                <a:gd name="connsiteX1193" fmla="*/ 1055635 w 7252955"/>
                <a:gd name="connsiteY1193" fmla="*/ 5470218 h 7473968"/>
                <a:gd name="connsiteX1194" fmla="*/ 1061281 w 7252955"/>
                <a:gd name="connsiteY1194" fmla="*/ 4064290 h 7473968"/>
                <a:gd name="connsiteX1195" fmla="*/ 1061281 w 7252955"/>
                <a:gd name="connsiteY1195" fmla="*/ 4064290 h 7473968"/>
                <a:gd name="connsiteX1196" fmla="*/ 1057321 w 7252955"/>
                <a:gd name="connsiteY1196" fmla="*/ 4053730 h 7473968"/>
                <a:gd name="connsiteX1197" fmla="*/ 1064654 w 7252955"/>
                <a:gd name="connsiteY1197" fmla="*/ 4057543 h 7473968"/>
                <a:gd name="connsiteX1198" fmla="*/ 1061281 w 7252955"/>
                <a:gd name="connsiteY1198" fmla="*/ 4064290 h 7473968"/>
                <a:gd name="connsiteX1199" fmla="*/ 1083280 w 7252955"/>
                <a:gd name="connsiteY1199" fmla="*/ 6995243 h 7473968"/>
                <a:gd name="connsiteX1200" fmla="*/ 1083280 w 7252955"/>
                <a:gd name="connsiteY1200" fmla="*/ 6995243 h 7473968"/>
                <a:gd name="connsiteX1201" fmla="*/ 1086873 w 7252955"/>
                <a:gd name="connsiteY1201" fmla="*/ 6990844 h 7473968"/>
                <a:gd name="connsiteX1202" fmla="*/ 1088486 w 7252955"/>
                <a:gd name="connsiteY1202" fmla="*/ 6996416 h 7473968"/>
                <a:gd name="connsiteX1203" fmla="*/ 1083280 w 7252955"/>
                <a:gd name="connsiteY1203" fmla="*/ 6995243 h 7473968"/>
                <a:gd name="connsiteX1204" fmla="*/ 1129330 w 7252955"/>
                <a:gd name="connsiteY1204" fmla="*/ 3671208 h 7473968"/>
                <a:gd name="connsiteX1205" fmla="*/ 1129330 w 7252955"/>
                <a:gd name="connsiteY1205" fmla="*/ 3671208 h 7473968"/>
                <a:gd name="connsiteX1206" fmla="*/ 1129330 w 7252955"/>
                <a:gd name="connsiteY1206" fmla="*/ 3663875 h 7473968"/>
                <a:gd name="connsiteX1207" fmla="*/ 1139669 w 7252955"/>
                <a:gd name="connsiteY1207" fmla="*/ 3669521 h 7473968"/>
                <a:gd name="connsiteX1208" fmla="*/ 1129623 w 7252955"/>
                <a:gd name="connsiteY1208" fmla="*/ 3671281 h 7473968"/>
                <a:gd name="connsiteX1209" fmla="*/ 1140769 w 7252955"/>
                <a:gd name="connsiteY1209" fmla="*/ 1613542 h 7473968"/>
                <a:gd name="connsiteX1210" fmla="*/ 1140769 w 7252955"/>
                <a:gd name="connsiteY1210" fmla="*/ 1613542 h 7473968"/>
                <a:gd name="connsiteX1211" fmla="*/ 1138203 w 7252955"/>
                <a:gd name="connsiteY1211" fmla="*/ 1606209 h 7473968"/>
                <a:gd name="connsiteX1212" fmla="*/ 1145169 w 7252955"/>
                <a:gd name="connsiteY1212" fmla="*/ 1607162 h 7473968"/>
                <a:gd name="connsiteX1213" fmla="*/ 1140769 w 7252955"/>
                <a:gd name="connsiteY1213" fmla="*/ 1613395 h 7473968"/>
                <a:gd name="connsiteX1214" fmla="*/ 1140769 w 7252955"/>
                <a:gd name="connsiteY1214" fmla="*/ 1354079 h 7473968"/>
                <a:gd name="connsiteX1215" fmla="*/ 1140769 w 7252955"/>
                <a:gd name="connsiteY1215" fmla="*/ 1354079 h 7473968"/>
                <a:gd name="connsiteX1216" fmla="*/ 1147589 w 7252955"/>
                <a:gd name="connsiteY1216" fmla="*/ 1341465 h 7473968"/>
                <a:gd name="connsiteX1217" fmla="*/ 1140769 w 7252955"/>
                <a:gd name="connsiteY1217" fmla="*/ 1354079 h 7473968"/>
                <a:gd name="connsiteX1218" fmla="*/ 1178093 w 7252955"/>
                <a:gd name="connsiteY1218" fmla="*/ 2767487 h 7473968"/>
                <a:gd name="connsiteX1219" fmla="*/ 1178093 w 7252955"/>
                <a:gd name="connsiteY1219" fmla="*/ 2767487 h 7473968"/>
                <a:gd name="connsiteX1220" fmla="*/ 1178093 w 7252955"/>
                <a:gd name="connsiteY1220" fmla="*/ 2754433 h 7473968"/>
                <a:gd name="connsiteX1221" fmla="*/ 1178093 w 7252955"/>
                <a:gd name="connsiteY1221" fmla="*/ 2767487 h 7473968"/>
                <a:gd name="connsiteX1222" fmla="*/ 1185426 w 7252955"/>
                <a:gd name="connsiteY1222" fmla="*/ 2169577 h 7473968"/>
                <a:gd name="connsiteX1223" fmla="*/ 1185426 w 7252955"/>
                <a:gd name="connsiteY1223" fmla="*/ 2169577 h 7473968"/>
                <a:gd name="connsiteX1224" fmla="*/ 1179633 w 7252955"/>
                <a:gd name="connsiteY1224" fmla="*/ 2158870 h 7473968"/>
                <a:gd name="connsiteX1225" fmla="*/ 1190706 w 7252955"/>
                <a:gd name="connsiteY1225" fmla="*/ 2164077 h 7473968"/>
                <a:gd name="connsiteX1226" fmla="*/ 1185426 w 7252955"/>
                <a:gd name="connsiteY1226" fmla="*/ 2169577 h 7473968"/>
                <a:gd name="connsiteX1227" fmla="*/ 1200825 w 7252955"/>
                <a:gd name="connsiteY1227" fmla="*/ 6585661 h 7473968"/>
                <a:gd name="connsiteX1228" fmla="*/ 1200825 w 7252955"/>
                <a:gd name="connsiteY1228" fmla="*/ 6585661 h 7473968"/>
                <a:gd name="connsiteX1229" fmla="*/ 1195912 w 7252955"/>
                <a:gd name="connsiteY1229" fmla="*/ 6580088 h 7473968"/>
                <a:gd name="connsiteX1230" fmla="*/ 1206618 w 7252955"/>
                <a:gd name="connsiteY1230" fmla="*/ 6574367 h 7473968"/>
                <a:gd name="connsiteX1231" fmla="*/ 1200825 w 7252955"/>
                <a:gd name="connsiteY1231" fmla="*/ 6585661 h 7473968"/>
                <a:gd name="connsiteX1232" fmla="*/ 1231916 w 7252955"/>
                <a:gd name="connsiteY1232" fmla="*/ 6636997 h 7473968"/>
                <a:gd name="connsiteX1233" fmla="*/ 1231916 w 7252955"/>
                <a:gd name="connsiteY1233" fmla="*/ 6636997 h 7473968"/>
                <a:gd name="connsiteX1234" fmla="*/ 1235142 w 7252955"/>
                <a:gd name="connsiteY1234" fmla="*/ 6632229 h 7473968"/>
                <a:gd name="connsiteX1235" fmla="*/ 1237122 w 7252955"/>
                <a:gd name="connsiteY1235" fmla="*/ 6637730 h 7473968"/>
                <a:gd name="connsiteX1236" fmla="*/ 1231916 w 7252955"/>
                <a:gd name="connsiteY1236" fmla="*/ 6636997 h 7473968"/>
                <a:gd name="connsiteX1237" fmla="*/ 1246655 w 7252955"/>
                <a:gd name="connsiteY1237" fmla="*/ 4711995 h 7473968"/>
                <a:gd name="connsiteX1238" fmla="*/ 1246655 w 7252955"/>
                <a:gd name="connsiteY1238" fmla="*/ 4711995 h 7473968"/>
                <a:gd name="connsiteX1239" fmla="*/ 1252741 w 7252955"/>
                <a:gd name="connsiteY1239" fmla="*/ 4710235 h 7473968"/>
                <a:gd name="connsiteX1240" fmla="*/ 1254575 w 7252955"/>
                <a:gd name="connsiteY1240" fmla="*/ 4716615 h 7473968"/>
                <a:gd name="connsiteX1241" fmla="*/ 1246655 w 7252955"/>
                <a:gd name="connsiteY1241" fmla="*/ 4711995 h 7473968"/>
                <a:gd name="connsiteX1242" fmla="*/ 1253181 w 7252955"/>
                <a:gd name="connsiteY1242" fmla="*/ 3744838 h 7473968"/>
                <a:gd name="connsiteX1243" fmla="*/ 1253181 w 7252955"/>
                <a:gd name="connsiteY1243" fmla="*/ 3744838 h 7473968"/>
                <a:gd name="connsiteX1244" fmla="*/ 1282513 w 7252955"/>
                <a:gd name="connsiteY1244" fmla="*/ 3721370 h 7473968"/>
                <a:gd name="connsiteX1245" fmla="*/ 1253181 w 7252955"/>
                <a:gd name="connsiteY1245" fmla="*/ 3744838 h 7473968"/>
                <a:gd name="connsiteX1246" fmla="*/ 1275180 w 7252955"/>
                <a:gd name="connsiteY1246" fmla="*/ 1869339 h 7473968"/>
                <a:gd name="connsiteX1247" fmla="*/ 1275180 w 7252955"/>
                <a:gd name="connsiteY1247" fmla="*/ 1869339 h 7473968"/>
                <a:gd name="connsiteX1248" fmla="*/ 1279726 w 7252955"/>
                <a:gd name="connsiteY1248" fmla="*/ 1859145 h 7473968"/>
                <a:gd name="connsiteX1249" fmla="*/ 1284932 w 7252955"/>
                <a:gd name="connsiteY1249" fmla="*/ 1863839 h 7473968"/>
                <a:gd name="connsiteX1250" fmla="*/ 1275180 w 7252955"/>
                <a:gd name="connsiteY1250" fmla="*/ 1869339 h 7473968"/>
                <a:gd name="connsiteX1251" fmla="*/ 1288085 w 7252955"/>
                <a:gd name="connsiteY1251" fmla="*/ 1558173 h 7473968"/>
                <a:gd name="connsiteX1252" fmla="*/ 1288085 w 7252955"/>
                <a:gd name="connsiteY1252" fmla="*/ 1558173 h 7473968"/>
                <a:gd name="connsiteX1253" fmla="*/ 1282659 w 7252955"/>
                <a:gd name="connsiteY1253" fmla="*/ 1552307 h 7473968"/>
                <a:gd name="connsiteX1254" fmla="*/ 1287646 w 7252955"/>
                <a:gd name="connsiteY1254" fmla="*/ 1545853 h 7473968"/>
                <a:gd name="connsiteX1255" fmla="*/ 1288085 w 7252955"/>
                <a:gd name="connsiteY1255" fmla="*/ 1558173 h 7473968"/>
                <a:gd name="connsiteX1256" fmla="*/ 1422643 w 7252955"/>
                <a:gd name="connsiteY1256" fmla="*/ 929389 h 7473968"/>
                <a:gd name="connsiteX1257" fmla="*/ 1422643 w 7252955"/>
                <a:gd name="connsiteY1257" fmla="*/ 929389 h 7473968"/>
                <a:gd name="connsiteX1258" fmla="*/ 1409297 w 7252955"/>
                <a:gd name="connsiteY1258" fmla="*/ 934889 h 7473968"/>
                <a:gd name="connsiteX1259" fmla="*/ 1422643 w 7252955"/>
                <a:gd name="connsiteY1259" fmla="*/ 929389 h 7473968"/>
                <a:gd name="connsiteX1260" fmla="*/ 1329516 w 7252955"/>
                <a:gd name="connsiteY1260" fmla="*/ 2820289 h 7473968"/>
                <a:gd name="connsiteX1261" fmla="*/ 1329516 w 7252955"/>
                <a:gd name="connsiteY1261" fmla="*/ 2820289 h 7473968"/>
                <a:gd name="connsiteX1262" fmla="*/ 1332889 w 7252955"/>
                <a:gd name="connsiteY1262" fmla="*/ 2814862 h 7473968"/>
                <a:gd name="connsiteX1263" fmla="*/ 1338755 w 7252955"/>
                <a:gd name="connsiteY1263" fmla="*/ 2817575 h 7473968"/>
                <a:gd name="connsiteX1264" fmla="*/ 1329516 w 7252955"/>
                <a:gd name="connsiteY1264" fmla="*/ 2820289 h 7473968"/>
                <a:gd name="connsiteX1265" fmla="*/ 1357014 w 7252955"/>
                <a:gd name="connsiteY1265" fmla="*/ 3427292 h 7473968"/>
                <a:gd name="connsiteX1266" fmla="*/ 1357014 w 7252955"/>
                <a:gd name="connsiteY1266" fmla="*/ 3427292 h 7473968"/>
                <a:gd name="connsiteX1267" fmla="*/ 1357894 w 7252955"/>
                <a:gd name="connsiteY1267" fmla="*/ 3421205 h 7473968"/>
                <a:gd name="connsiteX1268" fmla="*/ 1362660 w 7252955"/>
                <a:gd name="connsiteY1268" fmla="*/ 3425092 h 7473968"/>
                <a:gd name="connsiteX1269" fmla="*/ 1357014 w 7252955"/>
                <a:gd name="connsiteY1269" fmla="*/ 3427292 h 7473968"/>
                <a:gd name="connsiteX1270" fmla="*/ 1376006 w 7252955"/>
                <a:gd name="connsiteY1270" fmla="*/ 6257408 h 7473968"/>
                <a:gd name="connsiteX1271" fmla="*/ 1376006 w 7252955"/>
                <a:gd name="connsiteY1271" fmla="*/ 6257408 h 7473968"/>
                <a:gd name="connsiteX1272" fmla="*/ 1373953 w 7252955"/>
                <a:gd name="connsiteY1272" fmla="*/ 6251101 h 7473968"/>
                <a:gd name="connsiteX1273" fmla="*/ 1380846 w 7252955"/>
                <a:gd name="connsiteY1273" fmla="*/ 6252201 h 7473968"/>
                <a:gd name="connsiteX1274" fmla="*/ 1376006 w 7252955"/>
                <a:gd name="connsiteY1274" fmla="*/ 6257408 h 7473968"/>
                <a:gd name="connsiteX1275" fmla="*/ 1385979 w 7252955"/>
                <a:gd name="connsiteY1275" fmla="*/ 4828673 h 7473968"/>
                <a:gd name="connsiteX1276" fmla="*/ 1385979 w 7252955"/>
                <a:gd name="connsiteY1276" fmla="*/ 4828673 h 7473968"/>
                <a:gd name="connsiteX1277" fmla="*/ 1384146 w 7252955"/>
                <a:gd name="connsiteY1277" fmla="*/ 4816206 h 7473968"/>
                <a:gd name="connsiteX1278" fmla="*/ 1390159 w 7252955"/>
                <a:gd name="connsiteY1278" fmla="*/ 4821779 h 7473968"/>
                <a:gd name="connsiteX1279" fmla="*/ 1385979 w 7252955"/>
                <a:gd name="connsiteY1279" fmla="*/ 4828673 h 7473968"/>
                <a:gd name="connsiteX1280" fmla="*/ 1363980 w 7252955"/>
                <a:gd name="connsiteY1280" fmla="*/ 1471710 h 7473968"/>
                <a:gd name="connsiteX1281" fmla="*/ 1363980 w 7252955"/>
                <a:gd name="connsiteY1281" fmla="*/ 1471710 h 7473968"/>
                <a:gd name="connsiteX1282" fmla="*/ 1416043 w 7252955"/>
                <a:gd name="connsiteY1282" fmla="*/ 1430935 h 7473968"/>
                <a:gd name="connsiteX1283" fmla="*/ 1363980 w 7252955"/>
                <a:gd name="connsiteY1283" fmla="*/ 1471710 h 7473968"/>
                <a:gd name="connsiteX1284" fmla="*/ 1452854 w 7252955"/>
                <a:gd name="connsiteY1284" fmla="*/ 7313523 h 7473968"/>
                <a:gd name="connsiteX1285" fmla="*/ 1452854 w 7252955"/>
                <a:gd name="connsiteY1285" fmla="*/ 7313523 h 7473968"/>
                <a:gd name="connsiteX1286" fmla="*/ 1405704 w 7252955"/>
                <a:gd name="connsiteY1286" fmla="*/ 7296949 h 7473968"/>
                <a:gd name="connsiteX1287" fmla="*/ 1452854 w 7252955"/>
                <a:gd name="connsiteY1287" fmla="*/ 7313523 h 7473968"/>
                <a:gd name="connsiteX1288" fmla="*/ 2381264 w 7252955"/>
                <a:gd name="connsiteY1288" fmla="*/ 7034845 h 7473968"/>
                <a:gd name="connsiteX1289" fmla="*/ 2381264 w 7252955"/>
                <a:gd name="connsiteY1289" fmla="*/ 7034845 h 7473968"/>
                <a:gd name="connsiteX1290" fmla="*/ 2356699 w 7252955"/>
                <a:gd name="connsiteY1290" fmla="*/ 7100848 h 7473968"/>
                <a:gd name="connsiteX1291" fmla="*/ 2381264 w 7252955"/>
                <a:gd name="connsiteY1291" fmla="*/ 7034845 h 7473968"/>
                <a:gd name="connsiteX1292" fmla="*/ 2226248 w 7252955"/>
                <a:gd name="connsiteY1292" fmla="*/ 6982336 h 7473968"/>
                <a:gd name="connsiteX1293" fmla="*/ 2226248 w 7252955"/>
                <a:gd name="connsiteY1293" fmla="*/ 6982336 h 7473968"/>
                <a:gd name="connsiteX1294" fmla="*/ 2204249 w 7252955"/>
                <a:gd name="connsiteY1294" fmla="*/ 6985489 h 7473968"/>
                <a:gd name="connsiteX1295" fmla="*/ 2226248 w 7252955"/>
                <a:gd name="connsiteY1295" fmla="*/ 6982336 h 7473968"/>
                <a:gd name="connsiteX1296" fmla="*/ 1957206 w 7252955"/>
                <a:gd name="connsiteY1296" fmla="*/ 7040491 h 7473968"/>
                <a:gd name="connsiteX1297" fmla="*/ 1957206 w 7252955"/>
                <a:gd name="connsiteY1297" fmla="*/ 7040491 h 7473968"/>
                <a:gd name="connsiteX1298" fmla="*/ 2006189 w 7252955"/>
                <a:gd name="connsiteY1298" fmla="*/ 7048339 h 7473968"/>
                <a:gd name="connsiteX1299" fmla="*/ 1891064 w 7252955"/>
                <a:gd name="connsiteY1299" fmla="*/ 7134435 h 7473968"/>
                <a:gd name="connsiteX1300" fmla="*/ 1796397 w 7252955"/>
                <a:gd name="connsiteY1300" fmla="*/ 6984683 h 7473968"/>
                <a:gd name="connsiteX1301" fmla="*/ 1957206 w 7252955"/>
                <a:gd name="connsiteY1301" fmla="*/ 7040491 h 7473968"/>
                <a:gd name="connsiteX1302" fmla="*/ 1823455 w 7252955"/>
                <a:gd name="connsiteY1302" fmla="*/ 7163696 h 7473968"/>
                <a:gd name="connsiteX1303" fmla="*/ 1823455 w 7252955"/>
                <a:gd name="connsiteY1303" fmla="*/ 7163696 h 7473968"/>
                <a:gd name="connsiteX1304" fmla="*/ 1703344 w 7252955"/>
                <a:gd name="connsiteY1304" fmla="*/ 7235346 h 7473968"/>
                <a:gd name="connsiteX1305" fmla="*/ 1651501 w 7252955"/>
                <a:gd name="connsiteY1305" fmla="*/ 7178070 h 7473968"/>
                <a:gd name="connsiteX1306" fmla="*/ 1749834 w 7252955"/>
                <a:gd name="connsiteY1306" fmla="*/ 7109207 h 7473968"/>
                <a:gd name="connsiteX1307" fmla="*/ 1722116 w 7252955"/>
                <a:gd name="connsiteY1307" fmla="*/ 7070560 h 7473968"/>
                <a:gd name="connsiteX1308" fmla="*/ 1823455 w 7252955"/>
                <a:gd name="connsiteY1308" fmla="*/ 7163696 h 7473968"/>
                <a:gd name="connsiteX1309" fmla="*/ 1722116 w 7252955"/>
                <a:gd name="connsiteY1309" fmla="*/ 7062712 h 7473968"/>
                <a:gd name="connsiteX1310" fmla="*/ 1722116 w 7252955"/>
                <a:gd name="connsiteY1310" fmla="*/ 7062712 h 7473968"/>
                <a:gd name="connsiteX1311" fmla="*/ 1721749 w 7252955"/>
                <a:gd name="connsiteY1311" fmla="*/ 7070046 h 7473968"/>
                <a:gd name="connsiteX1312" fmla="*/ 1721016 w 7252955"/>
                <a:gd name="connsiteY1312" fmla="*/ 7069019 h 7473968"/>
                <a:gd name="connsiteX1313" fmla="*/ 1722116 w 7252955"/>
                <a:gd name="connsiteY1313" fmla="*/ 7062712 h 7473968"/>
                <a:gd name="connsiteX1314" fmla="*/ 1602884 w 7252955"/>
                <a:gd name="connsiteY1314" fmla="*/ 7145362 h 7473968"/>
                <a:gd name="connsiteX1315" fmla="*/ 1602884 w 7252955"/>
                <a:gd name="connsiteY1315" fmla="*/ 7145362 h 7473968"/>
                <a:gd name="connsiteX1316" fmla="*/ 1594158 w 7252955"/>
                <a:gd name="connsiteY1316" fmla="*/ 7132016 h 7473968"/>
                <a:gd name="connsiteX1317" fmla="*/ 1602884 w 7252955"/>
                <a:gd name="connsiteY1317" fmla="*/ 7145362 h 7473968"/>
                <a:gd name="connsiteX1318" fmla="*/ 1616963 w 7252955"/>
                <a:gd name="connsiteY1318" fmla="*/ 7066599 h 7473968"/>
                <a:gd name="connsiteX1319" fmla="*/ 1616963 w 7252955"/>
                <a:gd name="connsiteY1319" fmla="*/ 7066599 h 7473968"/>
                <a:gd name="connsiteX1320" fmla="*/ 1518043 w 7252955"/>
                <a:gd name="connsiteY1320" fmla="*/ 7105248 h 7473968"/>
                <a:gd name="connsiteX1321" fmla="*/ 1616963 w 7252955"/>
                <a:gd name="connsiteY1321" fmla="*/ 7066599 h 7473968"/>
                <a:gd name="connsiteX1322" fmla="*/ 2012936 w 7252955"/>
                <a:gd name="connsiteY1322" fmla="*/ 6547013 h 7473968"/>
                <a:gd name="connsiteX1323" fmla="*/ 2012936 w 7252955"/>
                <a:gd name="connsiteY1323" fmla="*/ 6547013 h 7473968"/>
                <a:gd name="connsiteX1324" fmla="*/ 2016822 w 7252955"/>
                <a:gd name="connsiteY1324" fmla="*/ 6536599 h 7473968"/>
                <a:gd name="connsiteX1325" fmla="*/ 2012936 w 7252955"/>
                <a:gd name="connsiteY1325" fmla="*/ 6547013 h 7473968"/>
                <a:gd name="connsiteX1326" fmla="*/ 3355870 w 7252955"/>
                <a:gd name="connsiteY1326" fmla="*/ 6602968 h 7473968"/>
                <a:gd name="connsiteX1327" fmla="*/ 3355870 w 7252955"/>
                <a:gd name="connsiteY1327" fmla="*/ 6602968 h 7473968"/>
                <a:gd name="connsiteX1328" fmla="*/ 3391067 w 7252955"/>
                <a:gd name="connsiteY1328" fmla="*/ 6624455 h 7473968"/>
                <a:gd name="connsiteX1329" fmla="*/ 3355870 w 7252955"/>
                <a:gd name="connsiteY1329" fmla="*/ 6602968 h 7473968"/>
                <a:gd name="connsiteX1330" fmla="*/ 3404706 w 7252955"/>
                <a:gd name="connsiteY1330" fmla="*/ 6487830 h 7473968"/>
                <a:gd name="connsiteX1331" fmla="*/ 3404706 w 7252955"/>
                <a:gd name="connsiteY1331" fmla="*/ 6487830 h 7473968"/>
                <a:gd name="connsiteX1332" fmla="*/ 3353890 w 7252955"/>
                <a:gd name="connsiteY1332" fmla="*/ 6599815 h 7473968"/>
                <a:gd name="connsiteX1333" fmla="*/ 3353890 w 7252955"/>
                <a:gd name="connsiteY1333" fmla="*/ 6599815 h 7473968"/>
                <a:gd name="connsiteX1334" fmla="*/ 3404853 w 7252955"/>
                <a:gd name="connsiteY1334" fmla="*/ 6487977 h 7473968"/>
                <a:gd name="connsiteX1335" fmla="*/ 3339591 w 7252955"/>
                <a:gd name="connsiteY1335" fmla="*/ 6668824 h 7473968"/>
                <a:gd name="connsiteX1336" fmla="*/ 3339591 w 7252955"/>
                <a:gd name="connsiteY1336" fmla="*/ 6668824 h 7473968"/>
                <a:gd name="connsiteX1337" fmla="*/ 3329765 w 7252955"/>
                <a:gd name="connsiteY1337" fmla="*/ 6663544 h 7473968"/>
                <a:gd name="connsiteX1338" fmla="*/ 3339591 w 7252955"/>
                <a:gd name="connsiteY1338" fmla="*/ 6668824 h 7473968"/>
                <a:gd name="connsiteX1339" fmla="*/ 3312019 w 7252955"/>
                <a:gd name="connsiteY1339" fmla="*/ 5690740 h 7473968"/>
                <a:gd name="connsiteX1340" fmla="*/ 3312019 w 7252955"/>
                <a:gd name="connsiteY1340" fmla="*/ 5690740 h 7473968"/>
                <a:gd name="connsiteX1341" fmla="*/ 3314366 w 7252955"/>
                <a:gd name="connsiteY1341" fmla="*/ 5696607 h 7473968"/>
                <a:gd name="connsiteX1342" fmla="*/ 3307913 w 7252955"/>
                <a:gd name="connsiteY1342" fmla="*/ 5695580 h 7473968"/>
                <a:gd name="connsiteX1343" fmla="*/ 3312019 w 7252955"/>
                <a:gd name="connsiteY1343" fmla="*/ 5690740 h 7473968"/>
                <a:gd name="connsiteX1344" fmla="*/ 3716718 w 7252955"/>
                <a:gd name="connsiteY1344" fmla="*/ 5996185 h 7473968"/>
                <a:gd name="connsiteX1345" fmla="*/ 3716718 w 7252955"/>
                <a:gd name="connsiteY1345" fmla="*/ 5996185 h 7473968"/>
                <a:gd name="connsiteX1346" fmla="*/ 3721338 w 7252955"/>
                <a:gd name="connsiteY1346" fmla="*/ 5979317 h 7473968"/>
                <a:gd name="connsiteX1347" fmla="*/ 3727571 w 7252955"/>
                <a:gd name="connsiteY1347" fmla="*/ 5984597 h 7473968"/>
                <a:gd name="connsiteX1348" fmla="*/ 3716718 w 7252955"/>
                <a:gd name="connsiteY1348" fmla="*/ 5996185 h 7473968"/>
                <a:gd name="connsiteX1349" fmla="*/ 3739157 w 7252955"/>
                <a:gd name="connsiteY1349" fmla="*/ 6231447 h 7473968"/>
                <a:gd name="connsiteX1350" fmla="*/ 3739157 w 7252955"/>
                <a:gd name="connsiteY1350" fmla="*/ 6231447 h 7473968"/>
                <a:gd name="connsiteX1351" fmla="*/ 3700146 w 7252955"/>
                <a:gd name="connsiteY1351" fmla="*/ 6218173 h 7473968"/>
                <a:gd name="connsiteX1352" fmla="*/ 3739157 w 7252955"/>
                <a:gd name="connsiteY1352" fmla="*/ 6231447 h 7473968"/>
                <a:gd name="connsiteX1353" fmla="*/ 4967625 w 7252955"/>
                <a:gd name="connsiteY1353" fmla="*/ 6201233 h 7473968"/>
                <a:gd name="connsiteX1354" fmla="*/ 4967625 w 7252955"/>
                <a:gd name="connsiteY1354" fmla="*/ 6201233 h 7473968"/>
                <a:gd name="connsiteX1355" fmla="*/ 4979065 w 7252955"/>
                <a:gd name="connsiteY1355" fmla="*/ 6232694 h 7473968"/>
                <a:gd name="connsiteX1356" fmla="*/ 4967625 w 7252955"/>
                <a:gd name="connsiteY1356" fmla="*/ 6201233 h 7473968"/>
                <a:gd name="connsiteX1357" fmla="*/ 5314028 w 7252955"/>
                <a:gd name="connsiteY1357" fmla="*/ 6026546 h 7473968"/>
                <a:gd name="connsiteX1358" fmla="*/ 5314028 w 7252955"/>
                <a:gd name="connsiteY1358" fmla="*/ 6026546 h 7473968"/>
                <a:gd name="connsiteX1359" fmla="*/ 5294523 w 7252955"/>
                <a:gd name="connsiteY1359" fmla="*/ 6016572 h 7473968"/>
                <a:gd name="connsiteX1360" fmla="*/ 5314028 w 7252955"/>
                <a:gd name="connsiteY1360" fmla="*/ 6026546 h 7473968"/>
                <a:gd name="connsiteX1361" fmla="*/ 5186657 w 7252955"/>
                <a:gd name="connsiteY1361" fmla="*/ 5887207 h 7473968"/>
                <a:gd name="connsiteX1362" fmla="*/ 5186657 w 7252955"/>
                <a:gd name="connsiteY1362" fmla="*/ 5887207 h 7473968"/>
                <a:gd name="connsiteX1363" fmla="*/ 5192450 w 7252955"/>
                <a:gd name="connsiteY1363" fmla="*/ 5893147 h 7473968"/>
                <a:gd name="connsiteX1364" fmla="*/ 5167225 w 7252955"/>
                <a:gd name="connsiteY1364" fmla="*/ 5915148 h 7473968"/>
                <a:gd name="connsiteX1365" fmla="*/ 5186657 w 7252955"/>
                <a:gd name="connsiteY1365" fmla="*/ 5886987 h 7473968"/>
                <a:gd name="connsiteX1366" fmla="*/ 5102110 w 7252955"/>
                <a:gd name="connsiteY1366" fmla="*/ 5853693 h 7473968"/>
                <a:gd name="connsiteX1367" fmla="*/ 5102110 w 7252955"/>
                <a:gd name="connsiteY1367" fmla="*/ 5853693 h 7473968"/>
                <a:gd name="connsiteX1368" fmla="*/ 5162165 w 7252955"/>
                <a:gd name="connsiteY1368" fmla="*/ 5916249 h 7473968"/>
                <a:gd name="connsiteX1369" fmla="*/ 5133494 w 7252955"/>
                <a:gd name="connsiteY1369" fmla="*/ 5925929 h 7473968"/>
                <a:gd name="connsiteX1370" fmla="*/ 5102110 w 7252955"/>
                <a:gd name="connsiteY1370" fmla="*/ 5853693 h 7473968"/>
                <a:gd name="connsiteX1371" fmla="*/ 6434411 w 7252955"/>
                <a:gd name="connsiteY1371" fmla="*/ 5440590 h 7473968"/>
                <a:gd name="connsiteX1372" fmla="*/ 6434411 w 7252955"/>
                <a:gd name="connsiteY1372" fmla="*/ 5440590 h 7473968"/>
                <a:gd name="connsiteX1373" fmla="*/ 6434411 w 7252955"/>
                <a:gd name="connsiteY1373" fmla="*/ 5440590 h 7473968"/>
                <a:gd name="connsiteX1374" fmla="*/ 6434411 w 7252955"/>
                <a:gd name="connsiteY1374" fmla="*/ 5440590 h 7473968"/>
                <a:gd name="connsiteX1375" fmla="*/ 6321925 w 7252955"/>
                <a:gd name="connsiteY1375" fmla="*/ 5425263 h 7473968"/>
                <a:gd name="connsiteX1376" fmla="*/ 6321925 w 7252955"/>
                <a:gd name="connsiteY1376" fmla="*/ 5425263 h 7473968"/>
                <a:gd name="connsiteX1377" fmla="*/ 6433751 w 7252955"/>
                <a:gd name="connsiteY1377" fmla="*/ 5442203 h 7473968"/>
                <a:gd name="connsiteX1378" fmla="*/ 6464769 w 7252955"/>
                <a:gd name="connsiteY1378" fmla="*/ 5496105 h 7473968"/>
                <a:gd name="connsiteX1379" fmla="*/ 6321925 w 7252955"/>
                <a:gd name="connsiteY1379" fmla="*/ 5425263 h 7473968"/>
                <a:gd name="connsiteX1380" fmla="*/ 6057944 w 7252955"/>
                <a:gd name="connsiteY1380" fmla="*/ 5719927 h 7473968"/>
                <a:gd name="connsiteX1381" fmla="*/ 6057944 w 7252955"/>
                <a:gd name="connsiteY1381" fmla="*/ 5719927 h 7473968"/>
                <a:gd name="connsiteX1382" fmla="*/ 6023260 w 7252955"/>
                <a:gd name="connsiteY1382" fmla="*/ 5700420 h 7473968"/>
                <a:gd name="connsiteX1383" fmla="*/ 6057944 w 7252955"/>
                <a:gd name="connsiteY1383" fmla="*/ 5719927 h 7473968"/>
                <a:gd name="connsiteX1384" fmla="*/ 6020546 w 7252955"/>
                <a:gd name="connsiteY1384" fmla="*/ 5801477 h 7473968"/>
                <a:gd name="connsiteX1385" fmla="*/ 6020546 w 7252955"/>
                <a:gd name="connsiteY1385" fmla="*/ 5801477 h 7473968"/>
                <a:gd name="connsiteX1386" fmla="*/ 6025606 w 7252955"/>
                <a:gd name="connsiteY1386" fmla="*/ 5808370 h 7473968"/>
                <a:gd name="connsiteX1387" fmla="*/ 6014093 w 7252955"/>
                <a:gd name="connsiteY1387" fmla="*/ 5818491 h 7473968"/>
                <a:gd name="connsiteX1388" fmla="*/ 6020546 w 7252955"/>
                <a:gd name="connsiteY1388" fmla="*/ 5801477 h 7473968"/>
                <a:gd name="connsiteX1389" fmla="*/ 5917667 w 7252955"/>
                <a:gd name="connsiteY1389" fmla="*/ 5639917 h 7473968"/>
                <a:gd name="connsiteX1390" fmla="*/ 5917667 w 7252955"/>
                <a:gd name="connsiteY1390" fmla="*/ 5639917 h 7473968"/>
                <a:gd name="connsiteX1391" fmla="*/ 5920527 w 7252955"/>
                <a:gd name="connsiteY1391" fmla="*/ 5702180 h 7473968"/>
                <a:gd name="connsiteX1392" fmla="*/ 5917667 w 7252955"/>
                <a:gd name="connsiteY1392" fmla="*/ 5639917 h 7473968"/>
                <a:gd name="connsiteX1393" fmla="*/ 5545672 w 7252955"/>
                <a:gd name="connsiteY1393" fmla="*/ 5714354 h 7473968"/>
                <a:gd name="connsiteX1394" fmla="*/ 5545672 w 7252955"/>
                <a:gd name="connsiteY1394" fmla="*/ 5714354 h 7473968"/>
                <a:gd name="connsiteX1395" fmla="*/ 5542886 w 7252955"/>
                <a:gd name="connsiteY1395" fmla="*/ 5708560 h 7473968"/>
                <a:gd name="connsiteX1396" fmla="*/ 5548679 w 7252955"/>
                <a:gd name="connsiteY1396" fmla="*/ 5708560 h 7473968"/>
                <a:gd name="connsiteX1397" fmla="*/ 5545672 w 7252955"/>
                <a:gd name="connsiteY1397" fmla="*/ 5714134 h 7473968"/>
                <a:gd name="connsiteX1398" fmla="*/ 5575444 w 7252955"/>
                <a:gd name="connsiteY1398" fmla="*/ 5804924 h 7473968"/>
                <a:gd name="connsiteX1399" fmla="*/ 5575444 w 7252955"/>
                <a:gd name="connsiteY1399" fmla="*/ 5804924 h 7473968"/>
                <a:gd name="connsiteX1400" fmla="*/ 5565104 w 7252955"/>
                <a:gd name="connsiteY1400" fmla="*/ 5782483 h 7473968"/>
                <a:gd name="connsiteX1401" fmla="*/ 5638432 w 7252955"/>
                <a:gd name="connsiteY1401" fmla="*/ 5744349 h 7473968"/>
                <a:gd name="connsiteX1402" fmla="*/ 5575444 w 7252955"/>
                <a:gd name="connsiteY1402" fmla="*/ 5804924 h 7473968"/>
                <a:gd name="connsiteX1403" fmla="*/ 5683016 w 7252955"/>
                <a:gd name="connsiteY1403" fmla="*/ 5714867 h 7473968"/>
                <a:gd name="connsiteX1404" fmla="*/ 5683016 w 7252955"/>
                <a:gd name="connsiteY1404" fmla="*/ 5714867 h 7473968"/>
                <a:gd name="connsiteX1405" fmla="*/ 5683016 w 7252955"/>
                <a:gd name="connsiteY1405" fmla="*/ 5709587 h 7473968"/>
                <a:gd name="connsiteX1406" fmla="*/ 5687562 w 7252955"/>
                <a:gd name="connsiteY1406" fmla="*/ 5711860 h 7473968"/>
                <a:gd name="connsiteX1407" fmla="*/ 5683309 w 7252955"/>
                <a:gd name="connsiteY1407" fmla="*/ 5714867 h 7473968"/>
                <a:gd name="connsiteX1408" fmla="*/ 5806868 w 7252955"/>
                <a:gd name="connsiteY1408" fmla="*/ 5513633 h 7473968"/>
                <a:gd name="connsiteX1409" fmla="*/ 5806868 w 7252955"/>
                <a:gd name="connsiteY1409" fmla="*/ 5513633 h 7473968"/>
                <a:gd name="connsiteX1410" fmla="*/ 5753191 w 7252955"/>
                <a:gd name="connsiteY1410" fmla="*/ 5509086 h 7473968"/>
                <a:gd name="connsiteX1411" fmla="*/ 5700102 w 7252955"/>
                <a:gd name="connsiteY1411" fmla="*/ 5502412 h 7473968"/>
                <a:gd name="connsiteX1412" fmla="*/ 5806868 w 7252955"/>
                <a:gd name="connsiteY1412" fmla="*/ 5513633 h 7473968"/>
                <a:gd name="connsiteX1413" fmla="*/ 5703768 w 7252955"/>
                <a:gd name="connsiteY1413" fmla="*/ 5593642 h 7473968"/>
                <a:gd name="connsiteX1414" fmla="*/ 5703768 w 7252955"/>
                <a:gd name="connsiteY1414" fmla="*/ 5593642 h 7473968"/>
                <a:gd name="connsiteX1415" fmla="*/ 5781423 w 7252955"/>
                <a:gd name="connsiteY1415" fmla="*/ 5657372 h 7473968"/>
                <a:gd name="connsiteX1416" fmla="*/ 5641146 w 7252955"/>
                <a:gd name="connsiteY1416" fmla="*/ 5677319 h 7473968"/>
                <a:gd name="connsiteX1417" fmla="*/ 5703768 w 7252955"/>
                <a:gd name="connsiteY1417" fmla="*/ 5593642 h 7473968"/>
                <a:gd name="connsiteX1418" fmla="*/ 5644592 w 7252955"/>
                <a:gd name="connsiteY1418" fmla="*/ 5514586 h 7473968"/>
                <a:gd name="connsiteX1419" fmla="*/ 5644592 w 7252955"/>
                <a:gd name="connsiteY1419" fmla="*/ 5514586 h 7473968"/>
                <a:gd name="connsiteX1420" fmla="*/ 5527267 w 7252955"/>
                <a:gd name="connsiteY1420" fmla="*/ 5624590 h 7473968"/>
                <a:gd name="connsiteX1421" fmla="*/ 5577277 w 7252955"/>
                <a:gd name="connsiteY1421" fmla="*/ 5526833 h 7473968"/>
                <a:gd name="connsiteX1422" fmla="*/ 5644372 w 7252955"/>
                <a:gd name="connsiteY1422" fmla="*/ 5514879 h 7473968"/>
                <a:gd name="connsiteX1423" fmla="*/ 5575663 w 7252955"/>
                <a:gd name="connsiteY1423" fmla="*/ 5524926 h 7473968"/>
                <a:gd name="connsiteX1424" fmla="*/ 5575663 w 7252955"/>
                <a:gd name="connsiteY1424" fmla="*/ 5524926 h 7473968"/>
                <a:gd name="connsiteX1425" fmla="*/ 5575663 w 7252955"/>
                <a:gd name="connsiteY1425" fmla="*/ 5524926 h 7473968"/>
                <a:gd name="connsiteX1426" fmla="*/ 5498889 w 7252955"/>
                <a:gd name="connsiteY1426" fmla="*/ 5760483 h 7473968"/>
                <a:gd name="connsiteX1427" fmla="*/ 5498889 w 7252955"/>
                <a:gd name="connsiteY1427" fmla="*/ 5760483 h 7473968"/>
                <a:gd name="connsiteX1428" fmla="*/ 5485323 w 7252955"/>
                <a:gd name="connsiteY1428" fmla="*/ 5767816 h 7473968"/>
                <a:gd name="connsiteX1429" fmla="*/ 5476890 w 7252955"/>
                <a:gd name="connsiteY1429" fmla="*/ 5754836 h 7473968"/>
                <a:gd name="connsiteX1430" fmla="*/ 5498889 w 7252955"/>
                <a:gd name="connsiteY1430" fmla="*/ 5760849 h 7473968"/>
                <a:gd name="connsiteX1431" fmla="*/ 5366678 w 7252955"/>
                <a:gd name="connsiteY1431" fmla="*/ 3927812 h 7473968"/>
                <a:gd name="connsiteX1432" fmla="*/ 5366678 w 7252955"/>
                <a:gd name="connsiteY1432" fmla="*/ 3927812 h 7473968"/>
                <a:gd name="connsiteX1433" fmla="*/ 5358465 w 7252955"/>
                <a:gd name="connsiteY1433" fmla="*/ 3939619 h 7473968"/>
                <a:gd name="connsiteX1434" fmla="*/ 5347173 w 7252955"/>
                <a:gd name="connsiteY1434" fmla="*/ 3931185 h 7473968"/>
                <a:gd name="connsiteX1435" fmla="*/ 5366385 w 7252955"/>
                <a:gd name="connsiteY1435" fmla="*/ 3927738 h 7473968"/>
                <a:gd name="connsiteX1436" fmla="*/ 4996664 w 7252955"/>
                <a:gd name="connsiteY1436" fmla="*/ 3402138 h 7473968"/>
                <a:gd name="connsiteX1437" fmla="*/ 4996664 w 7252955"/>
                <a:gd name="connsiteY1437" fmla="*/ 3402138 h 7473968"/>
                <a:gd name="connsiteX1438" fmla="*/ 4990504 w 7252955"/>
                <a:gd name="connsiteY1438" fmla="*/ 3409105 h 7473968"/>
                <a:gd name="connsiteX1439" fmla="*/ 4996664 w 7252955"/>
                <a:gd name="connsiteY1439" fmla="*/ 3402138 h 7473968"/>
                <a:gd name="connsiteX1440" fmla="*/ 5056059 w 7252955"/>
                <a:gd name="connsiteY1440" fmla="*/ 3453913 h 7473968"/>
                <a:gd name="connsiteX1441" fmla="*/ 5056059 w 7252955"/>
                <a:gd name="connsiteY1441" fmla="*/ 3453913 h 7473968"/>
                <a:gd name="connsiteX1442" fmla="*/ 5001650 w 7252955"/>
                <a:gd name="connsiteY1442" fmla="*/ 3398911 h 7473968"/>
                <a:gd name="connsiteX1443" fmla="*/ 5001063 w 7252955"/>
                <a:gd name="connsiteY1443" fmla="*/ 3381237 h 7473968"/>
                <a:gd name="connsiteX1444" fmla="*/ 5056059 w 7252955"/>
                <a:gd name="connsiteY1444" fmla="*/ 3453913 h 7473968"/>
                <a:gd name="connsiteX1445" fmla="*/ 5215255 w 7252955"/>
                <a:gd name="connsiteY1445" fmla="*/ 2713218 h 7473968"/>
                <a:gd name="connsiteX1446" fmla="*/ 5215255 w 7252955"/>
                <a:gd name="connsiteY1446" fmla="*/ 2713218 h 7473968"/>
                <a:gd name="connsiteX1447" fmla="*/ 5211882 w 7252955"/>
                <a:gd name="connsiteY1447" fmla="*/ 2717692 h 7473968"/>
                <a:gd name="connsiteX1448" fmla="*/ 5210196 w 7252955"/>
                <a:gd name="connsiteY1448" fmla="*/ 2712338 h 7473968"/>
                <a:gd name="connsiteX1449" fmla="*/ 5215255 w 7252955"/>
                <a:gd name="connsiteY1449" fmla="*/ 2713218 h 7473968"/>
                <a:gd name="connsiteX1450" fmla="*/ 5182917 w 7252955"/>
                <a:gd name="connsiteY1450" fmla="*/ 2642082 h 7473968"/>
                <a:gd name="connsiteX1451" fmla="*/ 5182917 w 7252955"/>
                <a:gd name="connsiteY1451" fmla="*/ 2642082 h 7473968"/>
                <a:gd name="connsiteX1452" fmla="*/ 5123668 w 7252955"/>
                <a:gd name="connsiteY1452" fmla="*/ 2632402 h 7473968"/>
                <a:gd name="connsiteX1453" fmla="*/ 5182917 w 7252955"/>
                <a:gd name="connsiteY1453" fmla="*/ 2642082 h 7473968"/>
                <a:gd name="connsiteX1454" fmla="*/ 5502335 w 7252955"/>
                <a:gd name="connsiteY1454" fmla="*/ 2380419 h 7473968"/>
                <a:gd name="connsiteX1455" fmla="*/ 5502335 w 7252955"/>
                <a:gd name="connsiteY1455" fmla="*/ 2380419 h 7473968"/>
                <a:gd name="connsiteX1456" fmla="*/ 5503802 w 7252955"/>
                <a:gd name="connsiteY1456" fmla="*/ 2378732 h 7473968"/>
                <a:gd name="connsiteX1457" fmla="*/ 5503802 w 7252955"/>
                <a:gd name="connsiteY1457" fmla="*/ 2378732 h 7473968"/>
                <a:gd name="connsiteX1458" fmla="*/ 5499695 w 7252955"/>
                <a:gd name="connsiteY1458" fmla="*/ 2377558 h 7473968"/>
                <a:gd name="connsiteX1459" fmla="*/ 5501675 w 7252955"/>
                <a:gd name="connsiteY1459" fmla="*/ 2379685 h 7473968"/>
                <a:gd name="connsiteX1460" fmla="*/ 5458192 w 7252955"/>
                <a:gd name="connsiteY1460" fmla="*/ 2408653 h 7473968"/>
                <a:gd name="connsiteX1461" fmla="*/ 5419548 w 7252955"/>
                <a:gd name="connsiteY1461" fmla="*/ 2300555 h 7473968"/>
                <a:gd name="connsiteX1462" fmla="*/ 5540393 w 7252955"/>
                <a:gd name="connsiteY1462" fmla="*/ 2375212 h 7473968"/>
                <a:gd name="connsiteX1463" fmla="*/ 5502695 w 7252955"/>
                <a:gd name="connsiteY1463" fmla="*/ 2380448 h 7473968"/>
                <a:gd name="connsiteX1464" fmla="*/ 5502189 w 7252955"/>
                <a:gd name="connsiteY1464" fmla="*/ 2380052 h 7473968"/>
                <a:gd name="connsiteX1465" fmla="*/ 5566351 w 7252955"/>
                <a:gd name="connsiteY1465" fmla="*/ 2474142 h 7473968"/>
                <a:gd name="connsiteX1466" fmla="*/ 5566351 w 7252955"/>
                <a:gd name="connsiteY1466" fmla="*/ 2474142 h 7473968"/>
                <a:gd name="connsiteX1467" fmla="*/ 5570604 w 7252955"/>
                <a:gd name="connsiteY1467" fmla="*/ 2440921 h 7473968"/>
                <a:gd name="connsiteX1468" fmla="*/ 5566351 w 7252955"/>
                <a:gd name="connsiteY1468" fmla="*/ 2474142 h 7473968"/>
                <a:gd name="connsiteX1469" fmla="*/ 6324639 w 7252955"/>
                <a:gd name="connsiteY1469" fmla="*/ 2103794 h 7473968"/>
                <a:gd name="connsiteX1470" fmla="*/ 6324639 w 7252955"/>
                <a:gd name="connsiteY1470" fmla="*/ 2103794 h 7473968"/>
                <a:gd name="connsiteX1471" fmla="*/ 6403687 w 7252955"/>
                <a:gd name="connsiteY1471" fmla="*/ 2082747 h 7473968"/>
                <a:gd name="connsiteX1472" fmla="*/ 6443210 w 7252955"/>
                <a:gd name="connsiteY1472" fmla="*/ 2086340 h 7473968"/>
                <a:gd name="connsiteX1473" fmla="*/ 6434044 w 7252955"/>
                <a:gd name="connsiteY1473" fmla="*/ 2180211 h 7473968"/>
                <a:gd name="connsiteX1474" fmla="*/ 6330285 w 7252955"/>
                <a:gd name="connsiteY1474" fmla="*/ 2193558 h 7473968"/>
                <a:gd name="connsiteX1475" fmla="*/ 6349277 w 7252955"/>
                <a:gd name="connsiteY1475" fmla="*/ 2250027 h 7473968"/>
                <a:gd name="connsiteX1476" fmla="*/ 6324639 w 7252955"/>
                <a:gd name="connsiteY1476" fmla="*/ 2103794 h 7473968"/>
                <a:gd name="connsiteX1477" fmla="*/ 6187881 w 7252955"/>
                <a:gd name="connsiteY1477" fmla="*/ 2239613 h 7473968"/>
                <a:gd name="connsiteX1478" fmla="*/ 6187881 w 7252955"/>
                <a:gd name="connsiteY1478" fmla="*/ 2239613 h 7473968"/>
                <a:gd name="connsiteX1479" fmla="*/ 6196167 w 7252955"/>
                <a:gd name="connsiteY1479" fmla="*/ 2253767 h 7473968"/>
                <a:gd name="connsiteX1480" fmla="*/ 6184288 w 7252955"/>
                <a:gd name="connsiteY1480" fmla="*/ 2246067 h 7473968"/>
                <a:gd name="connsiteX1481" fmla="*/ 6187881 w 7252955"/>
                <a:gd name="connsiteY1481" fmla="*/ 2239613 h 7473968"/>
                <a:gd name="connsiteX1482" fmla="*/ 6110886 w 7252955"/>
                <a:gd name="connsiteY1482" fmla="*/ 2107168 h 7473968"/>
                <a:gd name="connsiteX1483" fmla="*/ 6110886 w 7252955"/>
                <a:gd name="connsiteY1483" fmla="*/ 2107168 h 7473968"/>
                <a:gd name="connsiteX1484" fmla="*/ 6118879 w 7252955"/>
                <a:gd name="connsiteY1484" fmla="*/ 2110908 h 7473968"/>
                <a:gd name="connsiteX1485" fmla="*/ 6110886 w 7252955"/>
                <a:gd name="connsiteY1485" fmla="*/ 2107168 h 7473968"/>
                <a:gd name="connsiteX1486" fmla="*/ 6016440 w 7252955"/>
                <a:gd name="connsiteY1486" fmla="*/ 2085167 h 7473968"/>
                <a:gd name="connsiteX1487" fmla="*/ 6016440 w 7252955"/>
                <a:gd name="connsiteY1487" fmla="*/ 2085167 h 7473968"/>
                <a:gd name="connsiteX1488" fmla="*/ 5964450 w 7252955"/>
                <a:gd name="connsiteY1488" fmla="*/ 2044466 h 7473968"/>
                <a:gd name="connsiteX1489" fmla="*/ 6016440 w 7252955"/>
                <a:gd name="connsiteY1489" fmla="*/ 2085167 h 7473968"/>
                <a:gd name="connsiteX1490" fmla="*/ 6422825 w 7252955"/>
                <a:gd name="connsiteY1490" fmla="*/ 1531919 h 7473968"/>
                <a:gd name="connsiteX1491" fmla="*/ 6422825 w 7252955"/>
                <a:gd name="connsiteY1491" fmla="*/ 1531919 h 7473968"/>
                <a:gd name="connsiteX1492" fmla="*/ 6415932 w 7252955"/>
                <a:gd name="connsiteY1492" fmla="*/ 1528546 h 7473968"/>
                <a:gd name="connsiteX1493" fmla="*/ 6426565 w 7252955"/>
                <a:gd name="connsiteY1493" fmla="*/ 1524879 h 7473968"/>
                <a:gd name="connsiteX1494" fmla="*/ 6422825 w 7252955"/>
                <a:gd name="connsiteY1494" fmla="*/ 1532213 h 7473968"/>
                <a:gd name="connsiteX1495" fmla="*/ 6640024 w 7252955"/>
                <a:gd name="connsiteY1495" fmla="*/ 1934608 h 7473968"/>
                <a:gd name="connsiteX1496" fmla="*/ 6640024 w 7252955"/>
                <a:gd name="connsiteY1496" fmla="*/ 1934608 h 7473968"/>
                <a:gd name="connsiteX1497" fmla="*/ 6636357 w 7252955"/>
                <a:gd name="connsiteY1497" fmla="*/ 1923314 h 7473968"/>
                <a:gd name="connsiteX1498" fmla="*/ 6664075 w 7252955"/>
                <a:gd name="connsiteY1498" fmla="*/ 1920894 h 7473968"/>
                <a:gd name="connsiteX1499" fmla="*/ 6640024 w 7252955"/>
                <a:gd name="connsiteY1499" fmla="*/ 1934608 h 7473968"/>
                <a:gd name="connsiteX1500" fmla="*/ 6747229 w 7252955"/>
                <a:gd name="connsiteY1500" fmla="*/ 2216732 h 7473968"/>
                <a:gd name="connsiteX1501" fmla="*/ 6747229 w 7252955"/>
                <a:gd name="connsiteY1501" fmla="*/ 2216732 h 7473968"/>
                <a:gd name="connsiteX1502" fmla="*/ 6806405 w 7252955"/>
                <a:gd name="connsiteY1502" fmla="*/ 2197445 h 7473968"/>
                <a:gd name="connsiteX1503" fmla="*/ 6817845 w 7252955"/>
                <a:gd name="connsiteY1503" fmla="*/ 2280461 h 7473968"/>
                <a:gd name="connsiteX1504" fmla="*/ 6747229 w 7252955"/>
                <a:gd name="connsiteY1504" fmla="*/ 2216732 h 7473968"/>
                <a:gd name="connsiteX1505" fmla="*/ 6908552 w 7252955"/>
                <a:gd name="connsiteY1505" fmla="*/ 2267701 h 7473968"/>
                <a:gd name="connsiteX1506" fmla="*/ 6908552 w 7252955"/>
                <a:gd name="connsiteY1506" fmla="*/ 2267701 h 7473968"/>
                <a:gd name="connsiteX1507" fmla="*/ 6899532 w 7252955"/>
                <a:gd name="connsiteY1507" fmla="*/ 2271294 h 7473968"/>
                <a:gd name="connsiteX1508" fmla="*/ 6896746 w 7252955"/>
                <a:gd name="connsiteY1508" fmla="*/ 2263961 h 7473968"/>
                <a:gd name="connsiteX1509" fmla="*/ 6908552 w 7252955"/>
                <a:gd name="connsiteY1509" fmla="*/ 2267774 h 7473968"/>
                <a:gd name="connsiteX1510" fmla="*/ 6853116 w 7252955"/>
                <a:gd name="connsiteY1510" fmla="*/ 2071820 h 7473968"/>
                <a:gd name="connsiteX1511" fmla="*/ 6853116 w 7252955"/>
                <a:gd name="connsiteY1511" fmla="*/ 2071820 h 7473968"/>
                <a:gd name="connsiteX1512" fmla="*/ 6846663 w 7252955"/>
                <a:gd name="connsiteY1512" fmla="*/ 2068666 h 7473968"/>
                <a:gd name="connsiteX1513" fmla="*/ 6848936 w 7252955"/>
                <a:gd name="connsiteY1513" fmla="*/ 2062213 h 7473968"/>
                <a:gd name="connsiteX1514" fmla="*/ 6852382 w 7252955"/>
                <a:gd name="connsiteY1514" fmla="*/ 2071746 h 7473968"/>
                <a:gd name="connsiteX1515" fmla="*/ 7043769 w 7252955"/>
                <a:gd name="connsiteY1515" fmla="*/ 2071160 h 7473968"/>
                <a:gd name="connsiteX1516" fmla="*/ 7043769 w 7252955"/>
                <a:gd name="connsiteY1516" fmla="*/ 2071160 h 7473968"/>
                <a:gd name="connsiteX1517" fmla="*/ 7046262 w 7252955"/>
                <a:gd name="connsiteY1517" fmla="*/ 2107828 h 7473968"/>
                <a:gd name="connsiteX1518" fmla="*/ 7043769 w 7252955"/>
                <a:gd name="connsiteY1518" fmla="*/ 2071160 h 7473968"/>
                <a:gd name="connsiteX1519" fmla="*/ 7018324 w 7252955"/>
                <a:gd name="connsiteY1519" fmla="*/ 2004424 h 7473968"/>
                <a:gd name="connsiteX1520" fmla="*/ 7018324 w 7252955"/>
                <a:gd name="connsiteY1520" fmla="*/ 2004424 h 7473968"/>
                <a:gd name="connsiteX1521" fmla="*/ 7010038 w 7252955"/>
                <a:gd name="connsiteY1521" fmla="*/ 1997090 h 7473968"/>
                <a:gd name="connsiteX1522" fmla="*/ 7018324 w 7252955"/>
                <a:gd name="connsiteY1522" fmla="*/ 2004424 h 7473968"/>
                <a:gd name="connsiteX1523" fmla="*/ 6973814 w 7252955"/>
                <a:gd name="connsiteY1523" fmla="*/ 1863545 h 7473968"/>
                <a:gd name="connsiteX1524" fmla="*/ 6973814 w 7252955"/>
                <a:gd name="connsiteY1524" fmla="*/ 1863545 h 7473968"/>
                <a:gd name="connsiteX1525" fmla="*/ 7023970 w 7252955"/>
                <a:gd name="connsiteY1525" fmla="*/ 1908720 h 7473968"/>
                <a:gd name="connsiteX1526" fmla="*/ 6946096 w 7252955"/>
                <a:gd name="connsiteY1526" fmla="*/ 1989390 h 7473968"/>
                <a:gd name="connsiteX1527" fmla="*/ 6918891 w 7252955"/>
                <a:gd name="connsiteY1527" fmla="*/ 1911947 h 7473968"/>
                <a:gd name="connsiteX1528" fmla="*/ 6973814 w 7252955"/>
                <a:gd name="connsiteY1528" fmla="*/ 1863399 h 7473968"/>
                <a:gd name="connsiteX1529" fmla="*/ 6881420 w 7252955"/>
                <a:gd name="connsiteY1529" fmla="*/ 1540279 h 7473968"/>
                <a:gd name="connsiteX1530" fmla="*/ 6881420 w 7252955"/>
                <a:gd name="connsiteY1530" fmla="*/ 1540279 h 7473968"/>
                <a:gd name="connsiteX1531" fmla="*/ 6852089 w 7252955"/>
                <a:gd name="connsiteY1531" fmla="*/ 1544900 h 7473968"/>
                <a:gd name="connsiteX1532" fmla="*/ 6881420 w 7252955"/>
                <a:gd name="connsiteY1532" fmla="*/ 1540279 h 7473968"/>
                <a:gd name="connsiteX1533" fmla="*/ 6804939 w 7252955"/>
                <a:gd name="connsiteY1533" fmla="*/ 1621463 h 7473968"/>
                <a:gd name="connsiteX1534" fmla="*/ 6804939 w 7252955"/>
                <a:gd name="connsiteY1534" fmla="*/ 1621463 h 7473968"/>
                <a:gd name="connsiteX1535" fmla="*/ 6904079 w 7252955"/>
                <a:gd name="connsiteY1535" fmla="*/ 1595061 h 7473968"/>
                <a:gd name="connsiteX1536" fmla="*/ 6963548 w 7252955"/>
                <a:gd name="connsiteY1536" fmla="*/ 1620436 h 7473968"/>
                <a:gd name="connsiteX1537" fmla="*/ 6849816 w 7252955"/>
                <a:gd name="connsiteY1537" fmla="*/ 1695019 h 7473968"/>
                <a:gd name="connsiteX1538" fmla="*/ 6804939 w 7252955"/>
                <a:gd name="connsiteY1538" fmla="*/ 1621683 h 7473968"/>
                <a:gd name="connsiteX1539" fmla="*/ 6848936 w 7252955"/>
                <a:gd name="connsiteY1539" fmla="*/ 1697292 h 7473968"/>
                <a:gd name="connsiteX1540" fmla="*/ 6848936 w 7252955"/>
                <a:gd name="connsiteY1540" fmla="*/ 1697292 h 7473968"/>
                <a:gd name="connsiteX1541" fmla="*/ 6849449 w 7252955"/>
                <a:gd name="connsiteY1541" fmla="*/ 1714013 h 7473968"/>
                <a:gd name="connsiteX1542" fmla="*/ 6767688 w 7252955"/>
                <a:gd name="connsiteY1542" fmla="*/ 1701399 h 7473968"/>
                <a:gd name="connsiteX1543" fmla="*/ 6848936 w 7252955"/>
                <a:gd name="connsiteY1543" fmla="*/ 1697292 h 7473968"/>
                <a:gd name="connsiteX1544" fmla="*/ 6692380 w 7252955"/>
                <a:gd name="connsiteY1544" fmla="*/ 1581641 h 7473968"/>
                <a:gd name="connsiteX1545" fmla="*/ 6692380 w 7252955"/>
                <a:gd name="connsiteY1545" fmla="*/ 1581641 h 7473968"/>
                <a:gd name="connsiteX1546" fmla="*/ 6692380 w 7252955"/>
                <a:gd name="connsiteY1546" fmla="*/ 1581641 h 7473968"/>
                <a:gd name="connsiteX1547" fmla="*/ 6693187 w 7252955"/>
                <a:gd name="connsiteY1547" fmla="*/ 1581641 h 7473968"/>
                <a:gd name="connsiteX1548" fmla="*/ 6636284 w 7252955"/>
                <a:gd name="connsiteY1548" fmla="*/ 1490191 h 7473968"/>
                <a:gd name="connsiteX1549" fmla="*/ 6636284 w 7252955"/>
                <a:gd name="connsiteY1549" fmla="*/ 1490191 h 7473968"/>
                <a:gd name="connsiteX1550" fmla="*/ 6645450 w 7252955"/>
                <a:gd name="connsiteY1550" fmla="*/ 1497011 h 7473968"/>
                <a:gd name="connsiteX1551" fmla="*/ 6639437 w 7252955"/>
                <a:gd name="connsiteY1551" fmla="*/ 1501485 h 7473968"/>
                <a:gd name="connsiteX1552" fmla="*/ 6636284 w 7252955"/>
                <a:gd name="connsiteY1552" fmla="*/ 1490191 h 7473968"/>
                <a:gd name="connsiteX1553" fmla="*/ 6488527 w 7252955"/>
                <a:gd name="connsiteY1553" fmla="*/ 1535219 h 7473968"/>
                <a:gd name="connsiteX1554" fmla="*/ 6488527 w 7252955"/>
                <a:gd name="connsiteY1554" fmla="*/ 1535219 h 7473968"/>
                <a:gd name="connsiteX1555" fmla="*/ 6495860 w 7252955"/>
                <a:gd name="connsiteY1555" fmla="*/ 1547026 h 7473968"/>
                <a:gd name="connsiteX1556" fmla="*/ 6481194 w 7252955"/>
                <a:gd name="connsiteY1556" fmla="*/ 1538666 h 7473968"/>
                <a:gd name="connsiteX1557" fmla="*/ 6488527 w 7252955"/>
                <a:gd name="connsiteY1557" fmla="*/ 1535219 h 7473968"/>
                <a:gd name="connsiteX1558" fmla="*/ 6492780 w 7252955"/>
                <a:gd name="connsiteY1558" fmla="*/ 730428 h 7473968"/>
                <a:gd name="connsiteX1559" fmla="*/ 6492780 w 7252955"/>
                <a:gd name="connsiteY1559" fmla="*/ 730428 h 7473968"/>
                <a:gd name="connsiteX1560" fmla="*/ 6460736 w 7252955"/>
                <a:gd name="connsiteY1560" fmla="*/ 718988 h 7473968"/>
                <a:gd name="connsiteX1561" fmla="*/ 6492780 w 7252955"/>
                <a:gd name="connsiteY1561" fmla="*/ 730428 h 7473968"/>
                <a:gd name="connsiteX1562" fmla="*/ 6457143 w 7252955"/>
                <a:gd name="connsiteY1562" fmla="*/ 718548 h 7473968"/>
                <a:gd name="connsiteX1563" fmla="*/ 6457143 w 7252955"/>
                <a:gd name="connsiteY1563" fmla="*/ 718548 h 7473968"/>
                <a:gd name="connsiteX1564" fmla="*/ 6424805 w 7252955"/>
                <a:gd name="connsiteY1564" fmla="*/ 771056 h 7473968"/>
                <a:gd name="connsiteX1565" fmla="*/ 6294794 w 7252955"/>
                <a:gd name="connsiteY1565" fmla="*/ 696400 h 7473968"/>
                <a:gd name="connsiteX1566" fmla="*/ 6457143 w 7252955"/>
                <a:gd name="connsiteY1566" fmla="*/ 718401 h 7473968"/>
                <a:gd name="connsiteX1567" fmla="*/ 6261283 w 7252955"/>
                <a:gd name="connsiteY1567" fmla="*/ 803911 h 7473968"/>
                <a:gd name="connsiteX1568" fmla="*/ 6261283 w 7252955"/>
                <a:gd name="connsiteY1568" fmla="*/ 803911 h 7473968"/>
                <a:gd name="connsiteX1569" fmla="*/ 6312613 w 7252955"/>
                <a:gd name="connsiteY1569" fmla="*/ 803911 h 7473968"/>
                <a:gd name="connsiteX1570" fmla="*/ 6261283 w 7252955"/>
                <a:gd name="connsiteY1570" fmla="*/ 803911 h 7473968"/>
                <a:gd name="connsiteX1571" fmla="*/ 6168743 w 7252955"/>
                <a:gd name="connsiteY1571" fmla="*/ 825912 h 7473968"/>
                <a:gd name="connsiteX1572" fmla="*/ 6168743 w 7252955"/>
                <a:gd name="connsiteY1572" fmla="*/ 825912 h 7473968"/>
                <a:gd name="connsiteX1573" fmla="*/ 6255270 w 7252955"/>
                <a:gd name="connsiteY1573" fmla="*/ 921249 h 7473968"/>
                <a:gd name="connsiteX1574" fmla="*/ 6187808 w 7252955"/>
                <a:gd name="connsiteY1574" fmla="*/ 863753 h 7473968"/>
                <a:gd name="connsiteX1575" fmla="*/ 6168743 w 7252955"/>
                <a:gd name="connsiteY1575" fmla="*/ 825985 h 7473968"/>
                <a:gd name="connsiteX1576" fmla="*/ 6143958 w 7252955"/>
                <a:gd name="connsiteY1576" fmla="*/ 528680 h 7473968"/>
                <a:gd name="connsiteX1577" fmla="*/ 6143958 w 7252955"/>
                <a:gd name="connsiteY1577" fmla="*/ 528680 h 7473968"/>
                <a:gd name="connsiteX1578" fmla="*/ 6055964 w 7252955"/>
                <a:gd name="connsiteY1578" fmla="*/ 476172 h 7473968"/>
                <a:gd name="connsiteX1579" fmla="*/ 6143958 w 7252955"/>
                <a:gd name="connsiteY1579" fmla="*/ 528680 h 7473968"/>
                <a:gd name="connsiteX1580" fmla="*/ 5906007 w 7252955"/>
                <a:gd name="connsiteY1580" fmla="*/ 734388 h 7473968"/>
                <a:gd name="connsiteX1581" fmla="*/ 5906007 w 7252955"/>
                <a:gd name="connsiteY1581" fmla="*/ 734388 h 7473968"/>
                <a:gd name="connsiteX1582" fmla="*/ 5906594 w 7252955"/>
                <a:gd name="connsiteY1582" fmla="*/ 734388 h 7473968"/>
                <a:gd name="connsiteX1583" fmla="*/ 5833779 w 7252955"/>
                <a:gd name="connsiteY1583" fmla="*/ 844026 h 7473968"/>
                <a:gd name="connsiteX1584" fmla="*/ 5824980 w 7252955"/>
                <a:gd name="connsiteY1584" fmla="*/ 771276 h 7473968"/>
                <a:gd name="connsiteX1585" fmla="*/ 5778930 w 7252955"/>
                <a:gd name="connsiteY1585" fmla="*/ 823638 h 7473968"/>
                <a:gd name="connsiteX1586" fmla="*/ 5687783 w 7252955"/>
                <a:gd name="connsiteY1586" fmla="*/ 727128 h 7473968"/>
                <a:gd name="connsiteX1587" fmla="*/ 5696069 w 7252955"/>
                <a:gd name="connsiteY1587" fmla="*/ 813371 h 7473968"/>
                <a:gd name="connsiteX1588" fmla="*/ 5685949 w 7252955"/>
                <a:gd name="connsiteY1588" fmla="*/ 654452 h 7473968"/>
                <a:gd name="connsiteX1589" fmla="*/ 5794842 w 7252955"/>
                <a:gd name="connsiteY1589" fmla="*/ 684666 h 7473968"/>
                <a:gd name="connsiteX1590" fmla="*/ 5877043 w 7252955"/>
                <a:gd name="connsiteY1590" fmla="*/ 629958 h 7473968"/>
                <a:gd name="connsiteX1591" fmla="*/ 5875869 w 7252955"/>
                <a:gd name="connsiteY1591" fmla="*/ 682760 h 7473968"/>
                <a:gd name="connsiteX1592" fmla="*/ 5962544 w 7252955"/>
                <a:gd name="connsiteY1592" fmla="*/ 563222 h 7473968"/>
                <a:gd name="connsiteX1593" fmla="*/ 6008740 w 7252955"/>
                <a:gd name="connsiteY1593" fmla="*/ 532787 h 7473968"/>
                <a:gd name="connsiteX1594" fmla="*/ 6014680 w 7252955"/>
                <a:gd name="connsiteY1594" fmla="*/ 637805 h 7473968"/>
                <a:gd name="connsiteX1595" fmla="*/ 5906007 w 7252955"/>
                <a:gd name="connsiteY1595" fmla="*/ 734095 h 7473968"/>
                <a:gd name="connsiteX1596" fmla="*/ 5908280 w 7252955"/>
                <a:gd name="connsiteY1596" fmla="*/ 735708 h 7473968"/>
                <a:gd name="connsiteX1597" fmla="*/ 5908280 w 7252955"/>
                <a:gd name="connsiteY1597" fmla="*/ 735708 h 7473968"/>
                <a:gd name="connsiteX1598" fmla="*/ 5908280 w 7252955"/>
                <a:gd name="connsiteY1598" fmla="*/ 735708 h 7473968"/>
                <a:gd name="connsiteX1599" fmla="*/ 5827619 w 7252955"/>
                <a:gd name="connsiteY1599" fmla="*/ 885974 h 7473968"/>
                <a:gd name="connsiteX1600" fmla="*/ 5827619 w 7252955"/>
                <a:gd name="connsiteY1600" fmla="*/ 885974 h 7473968"/>
                <a:gd name="connsiteX1601" fmla="*/ 5746958 w 7252955"/>
                <a:gd name="connsiteY1601" fmla="*/ 923449 h 7473968"/>
                <a:gd name="connsiteX1602" fmla="*/ 5747399 w 7252955"/>
                <a:gd name="connsiteY1602" fmla="*/ 851066 h 7473968"/>
                <a:gd name="connsiteX1603" fmla="*/ 5831726 w 7252955"/>
                <a:gd name="connsiteY1603" fmla="*/ 847033 h 7473968"/>
                <a:gd name="connsiteX1604" fmla="*/ 5827253 w 7252955"/>
                <a:gd name="connsiteY1604" fmla="*/ 885974 h 7473968"/>
                <a:gd name="connsiteX1605" fmla="*/ 5884302 w 7252955"/>
                <a:gd name="connsiteY1605" fmla="*/ 882454 h 7473968"/>
                <a:gd name="connsiteX1606" fmla="*/ 5884302 w 7252955"/>
                <a:gd name="connsiteY1606" fmla="*/ 882454 h 7473968"/>
                <a:gd name="connsiteX1607" fmla="*/ 5832312 w 7252955"/>
                <a:gd name="connsiteY1607" fmla="*/ 886267 h 7473968"/>
                <a:gd name="connsiteX1608" fmla="*/ 5884302 w 7252955"/>
                <a:gd name="connsiteY1608" fmla="*/ 882454 h 7473968"/>
                <a:gd name="connsiteX1609" fmla="*/ 5630220 w 7252955"/>
                <a:gd name="connsiteY1609" fmla="*/ 1849025 h 7473968"/>
                <a:gd name="connsiteX1610" fmla="*/ 5630220 w 7252955"/>
                <a:gd name="connsiteY1610" fmla="*/ 1849025 h 7473968"/>
                <a:gd name="connsiteX1611" fmla="*/ 5628533 w 7252955"/>
                <a:gd name="connsiteY1611" fmla="*/ 1880999 h 7473968"/>
                <a:gd name="connsiteX1612" fmla="*/ 5573390 w 7252955"/>
                <a:gd name="connsiteY1612" fmla="*/ 1862958 h 7473968"/>
                <a:gd name="connsiteX1613" fmla="*/ 5630220 w 7252955"/>
                <a:gd name="connsiteY1613" fmla="*/ 1849025 h 7473968"/>
                <a:gd name="connsiteX1614" fmla="*/ 5627140 w 7252955"/>
                <a:gd name="connsiteY1614" fmla="*/ 1767915 h 7473968"/>
                <a:gd name="connsiteX1615" fmla="*/ 5627140 w 7252955"/>
                <a:gd name="connsiteY1615" fmla="*/ 1767915 h 7473968"/>
                <a:gd name="connsiteX1616" fmla="*/ 5621200 w 7252955"/>
                <a:gd name="connsiteY1616" fmla="*/ 1784709 h 7473968"/>
                <a:gd name="connsiteX1617" fmla="*/ 5627140 w 7252955"/>
                <a:gd name="connsiteY1617" fmla="*/ 1767915 h 7473968"/>
                <a:gd name="connsiteX1618" fmla="*/ 5539953 w 7252955"/>
                <a:gd name="connsiteY1618" fmla="*/ 1720320 h 7473968"/>
                <a:gd name="connsiteX1619" fmla="*/ 5539953 w 7252955"/>
                <a:gd name="connsiteY1619" fmla="*/ 1720320 h 7473968"/>
                <a:gd name="connsiteX1620" fmla="*/ 5539953 w 7252955"/>
                <a:gd name="connsiteY1620" fmla="*/ 1720320 h 7473968"/>
                <a:gd name="connsiteX1621" fmla="*/ 5512454 w 7252955"/>
                <a:gd name="connsiteY1621" fmla="*/ 1783902 h 7473968"/>
                <a:gd name="connsiteX1622" fmla="*/ 5539953 w 7252955"/>
                <a:gd name="connsiteY1622" fmla="*/ 1720540 h 7473968"/>
                <a:gd name="connsiteX1623" fmla="*/ 5443966 w 7252955"/>
                <a:gd name="connsiteY1623" fmla="*/ 1420521 h 7473968"/>
                <a:gd name="connsiteX1624" fmla="*/ 5443966 w 7252955"/>
                <a:gd name="connsiteY1624" fmla="*/ 1420521 h 7473968"/>
                <a:gd name="connsiteX1625" fmla="*/ 5534820 w 7252955"/>
                <a:gd name="connsiteY1625" fmla="*/ 1496791 h 7473968"/>
                <a:gd name="connsiteX1626" fmla="*/ 5627580 w 7252955"/>
                <a:gd name="connsiteY1626" fmla="*/ 1511898 h 7473968"/>
                <a:gd name="connsiteX1627" fmla="*/ 5622520 w 7252955"/>
                <a:gd name="connsiteY1627" fmla="*/ 1536906 h 7473968"/>
                <a:gd name="connsiteX1628" fmla="*/ 5488476 w 7252955"/>
                <a:gd name="connsiteY1628" fmla="*/ 1571521 h 7473968"/>
                <a:gd name="connsiteX1629" fmla="*/ 5490676 w 7252955"/>
                <a:gd name="connsiteY1629" fmla="*/ 1571521 h 7473968"/>
                <a:gd name="connsiteX1630" fmla="*/ 5443966 w 7252955"/>
                <a:gd name="connsiteY1630" fmla="*/ 1420375 h 7473968"/>
                <a:gd name="connsiteX1631" fmla="*/ 5558725 w 7252955"/>
                <a:gd name="connsiteY1631" fmla="*/ 1451249 h 7473968"/>
                <a:gd name="connsiteX1632" fmla="*/ 5558725 w 7252955"/>
                <a:gd name="connsiteY1632" fmla="*/ 1451249 h 7473968"/>
                <a:gd name="connsiteX1633" fmla="*/ 5451226 w 7252955"/>
                <a:gd name="connsiteY1633" fmla="*/ 1371386 h 7473968"/>
                <a:gd name="connsiteX1634" fmla="*/ 5443893 w 7252955"/>
                <a:gd name="connsiteY1634" fmla="*/ 1417808 h 7473968"/>
                <a:gd name="connsiteX1635" fmla="*/ 5316961 w 7252955"/>
                <a:gd name="connsiteY1635" fmla="*/ 1306557 h 7473968"/>
                <a:gd name="connsiteX1636" fmla="*/ 5326421 w 7252955"/>
                <a:gd name="connsiteY1636" fmla="*/ 1245321 h 7473968"/>
                <a:gd name="connsiteX1637" fmla="*/ 5421234 w 7252955"/>
                <a:gd name="connsiteY1637" fmla="*/ 1281989 h 7473968"/>
                <a:gd name="connsiteX1638" fmla="*/ 5474617 w 7252955"/>
                <a:gd name="connsiteY1638" fmla="*/ 1237988 h 7473968"/>
                <a:gd name="connsiteX1639" fmla="*/ 5564298 w 7252955"/>
                <a:gd name="connsiteY1639" fmla="*/ 1313524 h 7473968"/>
                <a:gd name="connsiteX1640" fmla="*/ 5530640 w 7252955"/>
                <a:gd name="connsiteY1640" fmla="*/ 1354592 h 7473968"/>
                <a:gd name="connsiteX1641" fmla="*/ 5665124 w 7252955"/>
                <a:gd name="connsiteY1641" fmla="*/ 1382827 h 7473968"/>
                <a:gd name="connsiteX1642" fmla="*/ 5665124 w 7252955"/>
                <a:gd name="connsiteY1642" fmla="*/ 1382827 h 7473968"/>
                <a:gd name="connsiteX1643" fmla="*/ 5558725 w 7252955"/>
                <a:gd name="connsiteY1643" fmla="*/ 1451323 h 7473968"/>
                <a:gd name="connsiteX1644" fmla="*/ 5317621 w 7252955"/>
                <a:gd name="connsiteY1644" fmla="*/ 1569247 h 7473968"/>
                <a:gd name="connsiteX1645" fmla="*/ 5317621 w 7252955"/>
                <a:gd name="connsiteY1645" fmla="*/ 1569247 h 7473968"/>
                <a:gd name="connsiteX1646" fmla="*/ 5299436 w 7252955"/>
                <a:gd name="connsiteY1646" fmla="*/ 1517912 h 7473968"/>
                <a:gd name="connsiteX1647" fmla="*/ 5187170 w 7252955"/>
                <a:gd name="connsiteY1647" fmla="*/ 1463276 h 7473968"/>
                <a:gd name="connsiteX1648" fmla="*/ 5235714 w 7252955"/>
                <a:gd name="connsiteY1648" fmla="*/ 1457336 h 7473968"/>
                <a:gd name="connsiteX1649" fmla="*/ 5169718 w 7252955"/>
                <a:gd name="connsiteY1649" fmla="*/ 1335451 h 7473968"/>
                <a:gd name="connsiteX1650" fmla="*/ 4998203 w 7252955"/>
                <a:gd name="connsiteY1650" fmla="*/ 1378060 h 7473968"/>
                <a:gd name="connsiteX1651" fmla="*/ 4986691 w 7252955"/>
                <a:gd name="connsiteY1651" fmla="*/ 1411428 h 7473968"/>
                <a:gd name="connsiteX1652" fmla="*/ 5104016 w 7252955"/>
                <a:gd name="connsiteY1652" fmla="*/ 1291303 h 7473968"/>
                <a:gd name="connsiteX1653" fmla="*/ 5285430 w 7252955"/>
                <a:gd name="connsiteY1653" fmla="*/ 1362513 h 7473968"/>
                <a:gd name="connsiteX1654" fmla="*/ 5373424 w 7252955"/>
                <a:gd name="connsiteY1654" fmla="*/ 1463130 h 7473968"/>
                <a:gd name="connsiteX1655" fmla="*/ 5317621 w 7252955"/>
                <a:gd name="connsiteY1655" fmla="*/ 1568954 h 7473968"/>
                <a:gd name="connsiteX1656" fmla="*/ 5090304 w 7252955"/>
                <a:gd name="connsiteY1656" fmla="*/ 1604889 h 7473968"/>
                <a:gd name="connsiteX1657" fmla="*/ 5090304 w 7252955"/>
                <a:gd name="connsiteY1657" fmla="*/ 1604889 h 7473968"/>
                <a:gd name="connsiteX1658" fmla="*/ 5090304 w 7252955"/>
                <a:gd name="connsiteY1658" fmla="*/ 1640457 h 7473968"/>
                <a:gd name="connsiteX1659" fmla="*/ 5090304 w 7252955"/>
                <a:gd name="connsiteY1659" fmla="*/ 1604889 h 7473968"/>
                <a:gd name="connsiteX1660" fmla="*/ 5091990 w 7252955"/>
                <a:gd name="connsiteY1660" fmla="*/ 1600415 h 7473968"/>
                <a:gd name="connsiteX1661" fmla="*/ 5091990 w 7252955"/>
                <a:gd name="connsiteY1661" fmla="*/ 1600415 h 7473968"/>
                <a:gd name="connsiteX1662" fmla="*/ 5094997 w 7252955"/>
                <a:gd name="connsiteY1662" fmla="*/ 1566534 h 7473968"/>
                <a:gd name="connsiteX1663" fmla="*/ 5091990 w 7252955"/>
                <a:gd name="connsiteY1663" fmla="*/ 1600415 h 7473968"/>
                <a:gd name="connsiteX1664" fmla="*/ 5094703 w 7252955"/>
                <a:gd name="connsiteY1664" fmla="*/ 1563747 h 7473968"/>
                <a:gd name="connsiteX1665" fmla="*/ 5094703 w 7252955"/>
                <a:gd name="connsiteY1665" fmla="*/ 1563747 h 7473968"/>
                <a:gd name="connsiteX1666" fmla="*/ 5040294 w 7252955"/>
                <a:gd name="connsiteY1666" fmla="*/ 1535733 h 7473968"/>
                <a:gd name="connsiteX1667" fmla="*/ 5040294 w 7252955"/>
                <a:gd name="connsiteY1667" fmla="*/ 1529206 h 7473968"/>
                <a:gd name="connsiteX1668" fmla="*/ 5040294 w 7252955"/>
                <a:gd name="connsiteY1668" fmla="*/ 1537419 h 7473968"/>
                <a:gd name="connsiteX1669" fmla="*/ 4982291 w 7252955"/>
                <a:gd name="connsiteY1669" fmla="*/ 1529646 h 7473968"/>
                <a:gd name="connsiteX1670" fmla="*/ 5084951 w 7252955"/>
                <a:gd name="connsiteY1670" fmla="*/ 1414728 h 7473968"/>
                <a:gd name="connsiteX1671" fmla="*/ 5130414 w 7252955"/>
                <a:gd name="connsiteY1671" fmla="*/ 1440542 h 7473968"/>
                <a:gd name="connsiteX1672" fmla="*/ 5094850 w 7252955"/>
                <a:gd name="connsiteY1672" fmla="*/ 1563747 h 7473968"/>
                <a:gd name="connsiteX1673" fmla="*/ 4979285 w 7252955"/>
                <a:gd name="connsiteY1673" fmla="*/ 1423382 h 7473968"/>
                <a:gd name="connsiteX1674" fmla="*/ 4979285 w 7252955"/>
                <a:gd name="connsiteY1674" fmla="*/ 1423382 h 7473968"/>
                <a:gd name="connsiteX1675" fmla="*/ 4945407 w 7252955"/>
                <a:gd name="connsiteY1675" fmla="*/ 1414435 h 7473968"/>
                <a:gd name="connsiteX1676" fmla="*/ 4979285 w 7252955"/>
                <a:gd name="connsiteY1676" fmla="*/ 1423382 h 7473968"/>
                <a:gd name="connsiteX1677" fmla="*/ 4971952 w 7252955"/>
                <a:gd name="connsiteY1677" fmla="*/ 1279423 h 7473968"/>
                <a:gd name="connsiteX1678" fmla="*/ 4971952 w 7252955"/>
                <a:gd name="connsiteY1678" fmla="*/ 1279423 h 7473968"/>
                <a:gd name="connsiteX1679" fmla="*/ 4974885 w 7252955"/>
                <a:gd name="connsiteY1679" fmla="*/ 1273263 h 7473968"/>
                <a:gd name="connsiteX1680" fmla="*/ 4978844 w 7252955"/>
                <a:gd name="connsiteY1680" fmla="*/ 1279129 h 7473968"/>
                <a:gd name="connsiteX1681" fmla="*/ 4971952 w 7252955"/>
                <a:gd name="connsiteY1681" fmla="*/ 1279129 h 7473968"/>
                <a:gd name="connsiteX1682" fmla="*/ 4980018 w 7252955"/>
                <a:gd name="connsiteY1682" fmla="*/ 1531259 h 7473968"/>
                <a:gd name="connsiteX1683" fmla="*/ 4980018 w 7252955"/>
                <a:gd name="connsiteY1683" fmla="*/ 1531259 h 7473968"/>
                <a:gd name="connsiteX1684" fmla="*/ 4947240 w 7252955"/>
                <a:gd name="connsiteY1684" fmla="*/ 1624029 h 7473968"/>
                <a:gd name="connsiteX1685" fmla="*/ 4890117 w 7252955"/>
                <a:gd name="connsiteY1685" fmla="*/ 1588168 h 7473968"/>
                <a:gd name="connsiteX1686" fmla="*/ 4980018 w 7252955"/>
                <a:gd name="connsiteY1686" fmla="*/ 1531259 h 7473968"/>
                <a:gd name="connsiteX1687" fmla="*/ 5054519 w 7252955"/>
                <a:gd name="connsiteY1687" fmla="*/ 1272016 h 7473968"/>
                <a:gd name="connsiteX1688" fmla="*/ 5054519 w 7252955"/>
                <a:gd name="connsiteY1688" fmla="*/ 1272016 h 7473968"/>
                <a:gd name="connsiteX1689" fmla="*/ 5065372 w 7252955"/>
                <a:gd name="connsiteY1689" fmla="*/ 1281256 h 7473968"/>
                <a:gd name="connsiteX1690" fmla="*/ 5054519 w 7252955"/>
                <a:gd name="connsiteY1690" fmla="*/ 1272016 h 7473968"/>
                <a:gd name="connsiteX1691" fmla="*/ 5515974 w 7252955"/>
                <a:gd name="connsiteY1691" fmla="*/ 716714 h 7473968"/>
                <a:gd name="connsiteX1692" fmla="*/ 5515974 w 7252955"/>
                <a:gd name="connsiteY1692" fmla="*/ 716714 h 7473968"/>
                <a:gd name="connsiteX1693" fmla="*/ 5514801 w 7252955"/>
                <a:gd name="connsiteY1693" fmla="*/ 718034 h 7473968"/>
                <a:gd name="connsiteX1694" fmla="*/ 5514801 w 7252955"/>
                <a:gd name="connsiteY1694" fmla="*/ 718034 h 7473968"/>
                <a:gd name="connsiteX1695" fmla="*/ 5522721 w 7252955"/>
                <a:gd name="connsiteY1695" fmla="*/ 718034 h 7473968"/>
                <a:gd name="connsiteX1696" fmla="*/ 5520961 w 7252955"/>
                <a:gd name="connsiteY1696" fmla="*/ 717594 h 7473968"/>
                <a:gd name="connsiteX1697" fmla="*/ 5560998 w 7252955"/>
                <a:gd name="connsiteY1697" fmla="*/ 714954 h 7473968"/>
                <a:gd name="connsiteX1698" fmla="*/ 5585636 w 7252955"/>
                <a:gd name="connsiteY1698" fmla="*/ 772890 h 7473968"/>
                <a:gd name="connsiteX1699" fmla="*/ 5571411 w 7252955"/>
                <a:gd name="connsiteY1699" fmla="*/ 787557 h 7473968"/>
                <a:gd name="connsiteX1700" fmla="*/ 5502629 w 7252955"/>
                <a:gd name="connsiteY1700" fmla="*/ 840432 h 7473968"/>
                <a:gd name="connsiteX1701" fmla="*/ 5516121 w 7252955"/>
                <a:gd name="connsiteY1701" fmla="*/ 716494 h 7473968"/>
                <a:gd name="connsiteX1702" fmla="*/ 5451299 w 7252955"/>
                <a:gd name="connsiteY1702" fmla="*/ 649832 h 7473968"/>
                <a:gd name="connsiteX1703" fmla="*/ 5451299 w 7252955"/>
                <a:gd name="connsiteY1703" fmla="*/ 649832 h 7473968"/>
                <a:gd name="connsiteX1704" fmla="*/ 5457898 w 7252955"/>
                <a:gd name="connsiteY1704" fmla="*/ 665012 h 7473968"/>
                <a:gd name="connsiteX1705" fmla="*/ 5451299 w 7252955"/>
                <a:gd name="connsiteY1705" fmla="*/ 649832 h 7473968"/>
                <a:gd name="connsiteX1706" fmla="*/ 5536800 w 7252955"/>
                <a:gd name="connsiteY1706" fmla="*/ 530074 h 7473968"/>
                <a:gd name="connsiteX1707" fmla="*/ 5536800 w 7252955"/>
                <a:gd name="connsiteY1707" fmla="*/ 530074 h 7473968"/>
                <a:gd name="connsiteX1708" fmla="*/ 5544132 w 7252955"/>
                <a:gd name="connsiteY1708" fmla="*/ 525600 h 7473968"/>
                <a:gd name="connsiteX1709" fmla="*/ 5536800 w 7252955"/>
                <a:gd name="connsiteY1709" fmla="*/ 530074 h 7473968"/>
                <a:gd name="connsiteX1710" fmla="*/ 5589743 w 7252955"/>
                <a:gd name="connsiteY1710" fmla="*/ 585736 h 7473968"/>
                <a:gd name="connsiteX1711" fmla="*/ 5589743 w 7252955"/>
                <a:gd name="connsiteY1711" fmla="*/ 585736 h 7473968"/>
                <a:gd name="connsiteX1712" fmla="*/ 5571704 w 7252955"/>
                <a:gd name="connsiteY1712" fmla="*/ 638025 h 7473968"/>
                <a:gd name="connsiteX1713" fmla="*/ 5562538 w 7252955"/>
                <a:gd name="connsiteY1713" fmla="*/ 617197 h 7473968"/>
                <a:gd name="connsiteX1714" fmla="*/ 5589743 w 7252955"/>
                <a:gd name="connsiteY1714" fmla="*/ 585736 h 7473968"/>
                <a:gd name="connsiteX1715" fmla="*/ 5608808 w 7252955"/>
                <a:gd name="connsiteY1715" fmla="*/ 994365 h 7473968"/>
                <a:gd name="connsiteX1716" fmla="*/ 5608808 w 7252955"/>
                <a:gd name="connsiteY1716" fmla="*/ 994365 h 7473968"/>
                <a:gd name="connsiteX1717" fmla="*/ 5646352 w 7252955"/>
                <a:gd name="connsiteY1717" fmla="*/ 1037780 h 7473968"/>
                <a:gd name="connsiteX1718" fmla="*/ 5520521 w 7252955"/>
                <a:gd name="connsiteY1718" fmla="*/ 1124390 h 7473968"/>
                <a:gd name="connsiteX1719" fmla="*/ 5608515 w 7252955"/>
                <a:gd name="connsiteY1719" fmla="*/ 994365 h 7473968"/>
                <a:gd name="connsiteX1720" fmla="*/ 5518174 w 7252955"/>
                <a:gd name="connsiteY1720" fmla="*/ 1126003 h 7473968"/>
                <a:gd name="connsiteX1721" fmla="*/ 5518174 w 7252955"/>
                <a:gd name="connsiteY1721" fmla="*/ 1126003 h 7473968"/>
                <a:gd name="connsiteX1722" fmla="*/ 5455698 w 7252955"/>
                <a:gd name="connsiteY1722" fmla="*/ 1192446 h 7473968"/>
                <a:gd name="connsiteX1723" fmla="*/ 5519054 w 7252955"/>
                <a:gd name="connsiteY1723" fmla="*/ 1125857 h 7473968"/>
                <a:gd name="connsiteX1724" fmla="*/ 5639606 w 7252955"/>
                <a:gd name="connsiteY1724" fmla="*/ 1256542 h 7473968"/>
                <a:gd name="connsiteX1725" fmla="*/ 5639606 w 7252955"/>
                <a:gd name="connsiteY1725" fmla="*/ 1256542 h 7473968"/>
                <a:gd name="connsiteX1726" fmla="*/ 5670844 w 7252955"/>
                <a:gd name="connsiteY1726" fmla="*/ 1257202 h 7473968"/>
                <a:gd name="connsiteX1727" fmla="*/ 5639606 w 7252955"/>
                <a:gd name="connsiteY1727" fmla="*/ 1256542 h 7473968"/>
                <a:gd name="connsiteX1728" fmla="*/ 5610275 w 7252955"/>
                <a:gd name="connsiteY1728" fmla="*/ 992972 h 7473968"/>
                <a:gd name="connsiteX1729" fmla="*/ 5610275 w 7252955"/>
                <a:gd name="connsiteY1729" fmla="*/ 992972 h 7473968"/>
                <a:gd name="connsiteX1730" fmla="*/ 5564371 w 7252955"/>
                <a:gd name="connsiteY1730" fmla="*/ 944936 h 7473968"/>
                <a:gd name="connsiteX1731" fmla="*/ 5661824 w 7252955"/>
                <a:gd name="connsiteY1731" fmla="*/ 895141 h 7473968"/>
                <a:gd name="connsiteX1732" fmla="*/ 5617827 w 7252955"/>
                <a:gd name="connsiteY1732" fmla="*/ 929609 h 7473968"/>
                <a:gd name="connsiteX1733" fmla="*/ 5610494 w 7252955"/>
                <a:gd name="connsiteY1733" fmla="*/ 992972 h 7473968"/>
                <a:gd name="connsiteX1734" fmla="*/ 5876530 w 7252955"/>
                <a:gd name="connsiteY1734" fmla="*/ 629077 h 7473968"/>
                <a:gd name="connsiteX1735" fmla="*/ 5876530 w 7252955"/>
                <a:gd name="connsiteY1735" fmla="*/ 629077 h 7473968"/>
                <a:gd name="connsiteX1736" fmla="*/ 5851671 w 7252955"/>
                <a:gd name="connsiteY1736" fmla="*/ 588156 h 7473968"/>
                <a:gd name="connsiteX1737" fmla="*/ 5876676 w 7252955"/>
                <a:gd name="connsiteY1737" fmla="*/ 628931 h 7473968"/>
                <a:gd name="connsiteX1738" fmla="*/ 5917960 w 7252955"/>
                <a:gd name="connsiteY1738" fmla="*/ 547968 h 7473968"/>
                <a:gd name="connsiteX1739" fmla="*/ 5917960 w 7252955"/>
                <a:gd name="connsiteY1739" fmla="*/ 547968 h 7473968"/>
                <a:gd name="connsiteX1740" fmla="*/ 5920527 w 7252955"/>
                <a:gd name="connsiteY1740" fmla="*/ 542981 h 7473968"/>
                <a:gd name="connsiteX1741" fmla="*/ 5923680 w 7252955"/>
                <a:gd name="connsiteY1741" fmla="*/ 547455 h 7473968"/>
                <a:gd name="connsiteX1742" fmla="*/ 5917960 w 7252955"/>
                <a:gd name="connsiteY1742" fmla="*/ 547968 h 7473968"/>
                <a:gd name="connsiteX1743" fmla="*/ 6003387 w 7252955"/>
                <a:gd name="connsiteY1743" fmla="*/ 382008 h 7473968"/>
                <a:gd name="connsiteX1744" fmla="*/ 6003387 w 7252955"/>
                <a:gd name="connsiteY1744" fmla="*/ 382008 h 7473968"/>
                <a:gd name="connsiteX1745" fmla="*/ 6013360 w 7252955"/>
                <a:gd name="connsiteY1745" fmla="*/ 466858 h 7473968"/>
                <a:gd name="connsiteX1746" fmla="*/ 5888702 w 7252955"/>
                <a:gd name="connsiteY1746" fmla="*/ 492746 h 7473968"/>
                <a:gd name="connsiteX1747" fmla="*/ 6003094 w 7252955"/>
                <a:gd name="connsiteY1747" fmla="*/ 382008 h 7473968"/>
                <a:gd name="connsiteX1748" fmla="*/ 5813761 w 7252955"/>
                <a:gd name="connsiteY1748" fmla="*/ 347320 h 7473968"/>
                <a:gd name="connsiteX1749" fmla="*/ 5813761 w 7252955"/>
                <a:gd name="connsiteY1749" fmla="*/ 347320 h 7473968"/>
                <a:gd name="connsiteX1750" fmla="*/ 5781056 w 7252955"/>
                <a:gd name="connsiteY1750" fmla="*/ 361987 h 7473968"/>
                <a:gd name="connsiteX1751" fmla="*/ 5807527 w 7252955"/>
                <a:gd name="connsiteY1751" fmla="*/ 330379 h 7473968"/>
                <a:gd name="connsiteX1752" fmla="*/ 5813761 w 7252955"/>
                <a:gd name="connsiteY1752" fmla="*/ 347173 h 7473968"/>
                <a:gd name="connsiteX1753" fmla="*/ 5708168 w 7252955"/>
                <a:gd name="connsiteY1753" fmla="*/ 381201 h 7473968"/>
                <a:gd name="connsiteX1754" fmla="*/ 5708168 w 7252955"/>
                <a:gd name="connsiteY1754" fmla="*/ 381201 h 7473968"/>
                <a:gd name="connsiteX1755" fmla="*/ 5776289 w 7252955"/>
                <a:gd name="connsiteY1755" fmla="*/ 365948 h 7473968"/>
                <a:gd name="connsiteX1756" fmla="*/ 5665711 w 7252955"/>
                <a:gd name="connsiteY1756" fmla="*/ 389928 h 7473968"/>
                <a:gd name="connsiteX1757" fmla="*/ 5708168 w 7252955"/>
                <a:gd name="connsiteY1757" fmla="*/ 381201 h 7473968"/>
                <a:gd name="connsiteX1758" fmla="*/ 5685070 w 7252955"/>
                <a:gd name="connsiteY1758" fmla="*/ 493332 h 7473968"/>
                <a:gd name="connsiteX1759" fmla="*/ 5685070 w 7252955"/>
                <a:gd name="connsiteY1759" fmla="*/ 493332 h 7473968"/>
                <a:gd name="connsiteX1760" fmla="*/ 5700248 w 7252955"/>
                <a:gd name="connsiteY1760" fmla="*/ 477565 h 7473968"/>
                <a:gd name="connsiteX1761" fmla="*/ 5685070 w 7252955"/>
                <a:gd name="connsiteY1761" fmla="*/ 493332 h 7473968"/>
                <a:gd name="connsiteX1762" fmla="*/ 5602355 w 7252955"/>
                <a:gd name="connsiteY1762" fmla="*/ 211281 h 7473968"/>
                <a:gd name="connsiteX1763" fmla="*/ 5602355 w 7252955"/>
                <a:gd name="connsiteY1763" fmla="*/ 211281 h 7473968"/>
                <a:gd name="connsiteX1764" fmla="*/ 5609688 w 7252955"/>
                <a:gd name="connsiteY1764" fmla="*/ 214875 h 7473968"/>
                <a:gd name="connsiteX1765" fmla="*/ 5606242 w 7252955"/>
                <a:gd name="connsiteY1765" fmla="*/ 222209 h 7473968"/>
                <a:gd name="connsiteX1766" fmla="*/ 5602208 w 7252955"/>
                <a:gd name="connsiteY1766" fmla="*/ 210915 h 7473968"/>
                <a:gd name="connsiteX1767" fmla="*/ 5605142 w 7252955"/>
                <a:gd name="connsiteY1767" fmla="*/ 397922 h 7473968"/>
                <a:gd name="connsiteX1768" fmla="*/ 5605142 w 7252955"/>
                <a:gd name="connsiteY1768" fmla="*/ 397922 h 7473968"/>
                <a:gd name="connsiteX1769" fmla="*/ 5682943 w 7252955"/>
                <a:gd name="connsiteY1769" fmla="*/ 493699 h 7473968"/>
                <a:gd name="connsiteX1770" fmla="*/ 5682943 w 7252955"/>
                <a:gd name="connsiteY1770" fmla="*/ 493699 h 7473968"/>
                <a:gd name="connsiteX1771" fmla="*/ 5684336 w 7252955"/>
                <a:gd name="connsiteY1771" fmla="*/ 495166 h 7473968"/>
                <a:gd name="connsiteX1772" fmla="*/ 5684336 w 7252955"/>
                <a:gd name="connsiteY1772" fmla="*/ 495166 h 7473968"/>
                <a:gd name="connsiteX1773" fmla="*/ 5756711 w 7252955"/>
                <a:gd name="connsiteY1773" fmla="*/ 497659 h 7473968"/>
                <a:gd name="connsiteX1774" fmla="*/ 5756711 w 7252955"/>
                <a:gd name="connsiteY1774" fmla="*/ 498613 h 7473968"/>
                <a:gd name="connsiteX1775" fmla="*/ 5812954 w 7252955"/>
                <a:gd name="connsiteY1775" fmla="*/ 454611 h 7473968"/>
                <a:gd name="connsiteX1776" fmla="*/ 5886282 w 7252955"/>
                <a:gd name="connsiteY1776" fmla="*/ 495826 h 7473968"/>
                <a:gd name="connsiteX1777" fmla="*/ 5848885 w 7252955"/>
                <a:gd name="connsiteY1777" fmla="*/ 585809 h 7473968"/>
                <a:gd name="connsiteX1778" fmla="*/ 5782449 w 7252955"/>
                <a:gd name="connsiteY1778" fmla="*/ 596810 h 7473968"/>
                <a:gd name="connsiteX1779" fmla="*/ 5591282 w 7252955"/>
                <a:gd name="connsiteY1779" fmla="*/ 584563 h 7473968"/>
                <a:gd name="connsiteX1780" fmla="*/ 5526093 w 7252955"/>
                <a:gd name="connsiteY1780" fmla="*/ 424396 h 7473968"/>
                <a:gd name="connsiteX1781" fmla="*/ 5605215 w 7252955"/>
                <a:gd name="connsiteY1781" fmla="*/ 398435 h 7473968"/>
                <a:gd name="connsiteX1782" fmla="*/ 5512748 w 7252955"/>
                <a:gd name="connsiteY1782" fmla="*/ 66076 h 7473968"/>
                <a:gd name="connsiteX1783" fmla="*/ 5512748 w 7252955"/>
                <a:gd name="connsiteY1783" fmla="*/ 66076 h 7473968"/>
                <a:gd name="connsiteX1784" fmla="*/ 5525140 w 7252955"/>
                <a:gd name="connsiteY1784" fmla="*/ 76490 h 7473968"/>
                <a:gd name="connsiteX1785" fmla="*/ 5516487 w 7252955"/>
                <a:gd name="connsiteY1785" fmla="*/ 178207 h 7473968"/>
                <a:gd name="connsiteX1786" fmla="*/ 5512748 w 7252955"/>
                <a:gd name="connsiteY1786" fmla="*/ 66076 h 7473968"/>
                <a:gd name="connsiteX1787" fmla="*/ 5516194 w 7252955"/>
                <a:gd name="connsiteY1787" fmla="*/ 180113 h 7473968"/>
                <a:gd name="connsiteX1788" fmla="*/ 5516194 w 7252955"/>
                <a:gd name="connsiteY1788" fmla="*/ 180113 h 7473968"/>
                <a:gd name="connsiteX1789" fmla="*/ 5536066 w 7252955"/>
                <a:gd name="connsiteY1789" fmla="*/ 222869 h 7473968"/>
                <a:gd name="connsiteX1790" fmla="*/ 5460392 w 7252955"/>
                <a:gd name="connsiteY1790" fmla="*/ 182900 h 7473968"/>
                <a:gd name="connsiteX1791" fmla="*/ 5516194 w 7252955"/>
                <a:gd name="connsiteY1791" fmla="*/ 180113 h 7473968"/>
                <a:gd name="connsiteX1792" fmla="*/ 5576030 w 7252955"/>
                <a:gd name="connsiteY1792" fmla="*/ 315639 h 7473968"/>
                <a:gd name="connsiteX1793" fmla="*/ 5576030 w 7252955"/>
                <a:gd name="connsiteY1793" fmla="*/ 315639 h 7473968"/>
                <a:gd name="connsiteX1794" fmla="*/ 5445066 w 7252955"/>
                <a:gd name="connsiteY1794" fmla="*/ 363967 h 7473968"/>
                <a:gd name="connsiteX1795" fmla="*/ 5576030 w 7252955"/>
                <a:gd name="connsiteY1795" fmla="*/ 315639 h 7473968"/>
                <a:gd name="connsiteX1796" fmla="*/ 5218922 w 7252955"/>
                <a:gd name="connsiteY1796" fmla="*/ 326933 h 7473968"/>
                <a:gd name="connsiteX1797" fmla="*/ 5218922 w 7252955"/>
                <a:gd name="connsiteY1797" fmla="*/ 326933 h 7473968"/>
                <a:gd name="connsiteX1798" fmla="*/ 5218922 w 7252955"/>
                <a:gd name="connsiteY1798" fmla="*/ 326933 h 7473968"/>
                <a:gd name="connsiteX1799" fmla="*/ 5151606 w 7252955"/>
                <a:gd name="connsiteY1799" fmla="*/ 418309 h 7473968"/>
                <a:gd name="connsiteX1800" fmla="*/ 5151606 w 7252955"/>
                <a:gd name="connsiteY1800" fmla="*/ 418309 h 7473968"/>
                <a:gd name="connsiteX1801" fmla="*/ 5158499 w 7252955"/>
                <a:gd name="connsiteY1801" fmla="*/ 405182 h 7473968"/>
                <a:gd name="connsiteX1802" fmla="*/ 5151606 w 7252955"/>
                <a:gd name="connsiteY1802" fmla="*/ 418309 h 7473968"/>
                <a:gd name="connsiteX1803" fmla="*/ 5135547 w 7252955"/>
                <a:gd name="connsiteY1803" fmla="*/ 311532 h 7473968"/>
                <a:gd name="connsiteX1804" fmla="*/ 5135547 w 7252955"/>
                <a:gd name="connsiteY1804" fmla="*/ 311532 h 7473968"/>
                <a:gd name="connsiteX1805" fmla="*/ 5067059 w 7252955"/>
                <a:gd name="connsiteY1805" fmla="*/ 345047 h 7473968"/>
                <a:gd name="connsiteX1806" fmla="*/ 5135180 w 7252955"/>
                <a:gd name="connsiteY1806" fmla="*/ 311532 h 7473968"/>
                <a:gd name="connsiteX1807" fmla="*/ 5065519 w 7252955"/>
                <a:gd name="connsiteY1807" fmla="*/ 535134 h 7473968"/>
                <a:gd name="connsiteX1808" fmla="*/ 5065519 w 7252955"/>
                <a:gd name="connsiteY1808" fmla="*/ 535134 h 7473968"/>
                <a:gd name="connsiteX1809" fmla="*/ 5072851 w 7252955"/>
                <a:gd name="connsiteY1809" fmla="*/ 533667 h 7473968"/>
                <a:gd name="connsiteX1810" fmla="*/ 5076518 w 7252955"/>
                <a:gd name="connsiteY1810" fmla="*/ 545254 h 7473968"/>
                <a:gd name="connsiteX1811" fmla="*/ 5065592 w 7252955"/>
                <a:gd name="connsiteY1811" fmla="*/ 535134 h 7473968"/>
                <a:gd name="connsiteX1812" fmla="*/ 5048947 w 7252955"/>
                <a:gd name="connsiteY1812" fmla="*/ 810731 h 7473968"/>
                <a:gd name="connsiteX1813" fmla="*/ 5048947 w 7252955"/>
                <a:gd name="connsiteY1813" fmla="*/ 810731 h 7473968"/>
                <a:gd name="connsiteX1814" fmla="*/ 5147353 w 7252955"/>
                <a:gd name="connsiteY1814" fmla="*/ 760203 h 7473968"/>
                <a:gd name="connsiteX1815" fmla="*/ 5156886 w 7252955"/>
                <a:gd name="connsiteY1815" fmla="*/ 777803 h 7473968"/>
                <a:gd name="connsiteX1816" fmla="*/ 5131881 w 7252955"/>
                <a:gd name="connsiteY1816" fmla="*/ 973684 h 7473968"/>
                <a:gd name="connsiteX1817" fmla="*/ 5052906 w 7252955"/>
                <a:gd name="connsiteY1817" fmla="*/ 898368 h 7473968"/>
                <a:gd name="connsiteX1818" fmla="*/ 5048947 w 7252955"/>
                <a:gd name="connsiteY1818" fmla="*/ 810731 h 7473968"/>
                <a:gd name="connsiteX1819" fmla="*/ 4935068 w 7252955"/>
                <a:gd name="connsiteY1819" fmla="*/ 1087429 h 7473968"/>
                <a:gd name="connsiteX1820" fmla="*/ 4935068 w 7252955"/>
                <a:gd name="connsiteY1820" fmla="*/ 1087429 h 7473968"/>
                <a:gd name="connsiteX1821" fmla="*/ 4938001 w 7252955"/>
                <a:gd name="connsiteY1821" fmla="*/ 1111336 h 7473968"/>
                <a:gd name="connsiteX1822" fmla="*/ 4935068 w 7252955"/>
                <a:gd name="connsiteY1822" fmla="*/ 1087429 h 7473968"/>
                <a:gd name="connsiteX1823" fmla="*/ 4885864 w 7252955"/>
                <a:gd name="connsiteY1823" fmla="*/ 1143237 h 7473968"/>
                <a:gd name="connsiteX1824" fmla="*/ 4885864 w 7252955"/>
                <a:gd name="connsiteY1824" fmla="*/ 1143237 h 7473968"/>
                <a:gd name="connsiteX1825" fmla="*/ 4885864 w 7252955"/>
                <a:gd name="connsiteY1825" fmla="*/ 1149544 h 7473968"/>
                <a:gd name="connsiteX1826" fmla="*/ 4880438 w 7252955"/>
                <a:gd name="connsiteY1826" fmla="*/ 1146831 h 7473968"/>
                <a:gd name="connsiteX1827" fmla="*/ 4885571 w 7252955"/>
                <a:gd name="connsiteY1827" fmla="*/ 1143237 h 7473968"/>
                <a:gd name="connsiteX1828" fmla="*/ 4814516 w 7252955"/>
                <a:gd name="connsiteY1828" fmla="*/ 1176385 h 7473968"/>
                <a:gd name="connsiteX1829" fmla="*/ 4814516 w 7252955"/>
                <a:gd name="connsiteY1829" fmla="*/ 1176385 h 7473968"/>
                <a:gd name="connsiteX1830" fmla="*/ 4828449 w 7252955"/>
                <a:gd name="connsiteY1830" fmla="*/ 1159151 h 7473968"/>
                <a:gd name="connsiteX1831" fmla="*/ 4846120 w 7252955"/>
                <a:gd name="connsiteY1831" fmla="*/ 1210487 h 7473968"/>
                <a:gd name="connsiteX1832" fmla="*/ 4947240 w 7252955"/>
                <a:gd name="connsiteY1832" fmla="*/ 1218847 h 7473968"/>
                <a:gd name="connsiteX1833" fmla="*/ 5022768 w 7252955"/>
                <a:gd name="connsiteY1833" fmla="*/ 985711 h 7473968"/>
                <a:gd name="connsiteX1834" fmla="*/ 5143760 w 7252955"/>
                <a:gd name="connsiteY1834" fmla="*/ 1022379 h 7473968"/>
                <a:gd name="connsiteX1835" fmla="*/ 5214595 w 7252955"/>
                <a:gd name="connsiteY1835" fmla="*/ 1095202 h 7473968"/>
                <a:gd name="connsiteX1836" fmla="*/ 5211442 w 7252955"/>
                <a:gd name="connsiteY1836" fmla="*/ 1003239 h 7473968"/>
                <a:gd name="connsiteX1837" fmla="*/ 5365431 w 7252955"/>
                <a:gd name="connsiteY1837" fmla="*/ 834052 h 7473968"/>
                <a:gd name="connsiteX1838" fmla="*/ 5319014 w 7252955"/>
                <a:gd name="connsiteY1838" fmla="*/ 767683 h 7473968"/>
                <a:gd name="connsiteX1839" fmla="*/ 5333680 w 7252955"/>
                <a:gd name="connsiteY1839" fmla="*/ 634285 h 7473968"/>
                <a:gd name="connsiteX1840" fmla="*/ 5064932 w 7252955"/>
                <a:gd name="connsiteY1840" fmla="*/ 458864 h 7473968"/>
                <a:gd name="connsiteX1841" fmla="*/ 5149186 w 7252955"/>
                <a:gd name="connsiteY1841" fmla="*/ 423003 h 7473968"/>
                <a:gd name="connsiteX1842" fmla="*/ 5149186 w 7252955"/>
                <a:gd name="connsiteY1842" fmla="*/ 423003 h 7473968"/>
                <a:gd name="connsiteX1843" fmla="*/ 5371738 w 7252955"/>
                <a:gd name="connsiteY1843" fmla="*/ 273324 h 7473968"/>
                <a:gd name="connsiteX1844" fmla="*/ 5371151 w 7252955"/>
                <a:gd name="connsiteY1844" fmla="*/ 273324 h 7473968"/>
                <a:gd name="connsiteX1845" fmla="*/ 5441546 w 7252955"/>
                <a:gd name="connsiteY1845" fmla="*/ 268924 h 7473968"/>
                <a:gd name="connsiteX1846" fmla="*/ 5381930 w 7252955"/>
                <a:gd name="connsiteY1846" fmla="*/ 483799 h 7473968"/>
                <a:gd name="connsiteX1847" fmla="*/ 5494269 w 7252955"/>
                <a:gd name="connsiteY1847" fmla="*/ 485925 h 7473968"/>
                <a:gd name="connsiteX1848" fmla="*/ 5534160 w 7252955"/>
                <a:gd name="connsiteY1848" fmla="*/ 529487 h 7473968"/>
                <a:gd name="connsiteX1849" fmla="*/ 5427980 w 7252955"/>
                <a:gd name="connsiteY1849" fmla="*/ 550975 h 7473968"/>
                <a:gd name="connsiteX1850" fmla="*/ 5475790 w 7252955"/>
                <a:gd name="connsiteY1850" fmla="*/ 584636 h 7473968"/>
                <a:gd name="connsiteX1851" fmla="*/ 5340793 w 7252955"/>
                <a:gd name="connsiteY1851" fmla="*/ 721555 h 7473968"/>
                <a:gd name="connsiteX1852" fmla="*/ 5464131 w 7252955"/>
                <a:gd name="connsiteY1852" fmla="*/ 860893 h 7473968"/>
                <a:gd name="connsiteX1853" fmla="*/ 5432600 w 7252955"/>
                <a:gd name="connsiteY1853" fmla="*/ 952270 h 7473968"/>
                <a:gd name="connsiteX1854" fmla="*/ 5373204 w 7252955"/>
                <a:gd name="connsiteY1854" fmla="*/ 946110 h 7473968"/>
                <a:gd name="connsiteX1855" fmla="*/ 5387870 w 7252955"/>
                <a:gd name="connsiteY1855" fmla="*/ 1011672 h 7473968"/>
                <a:gd name="connsiteX1856" fmla="*/ 5321874 w 7252955"/>
                <a:gd name="connsiteY1856" fmla="*/ 1065721 h 7473968"/>
                <a:gd name="connsiteX1857" fmla="*/ 5321874 w 7252955"/>
                <a:gd name="connsiteY1857" fmla="*/ 1065721 h 7473968"/>
                <a:gd name="connsiteX1858" fmla="*/ 5323414 w 7252955"/>
                <a:gd name="connsiteY1858" fmla="*/ 1066748 h 7473968"/>
                <a:gd name="connsiteX1859" fmla="*/ 5324148 w 7252955"/>
                <a:gd name="connsiteY1859" fmla="*/ 1066161 h 7473968"/>
                <a:gd name="connsiteX1860" fmla="*/ 5321874 w 7252955"/>
                <a:gd name="connsiteY1860" fmla="*/ 1065721 h 7473968"/>
                <a:gd name="connsiteX1861" fmla="*/ 5383030 w 7252955"/>
                <a:gd name="connsiteY1861" fmla="*/ 1052227 h 7473968"/>
                <a:gd name="connsiteX1862" fmla="*/ 5389263 w 7252955"/>
                <a:gd name="connsiteY1862" fmla="*/ 1012992 h 7473968"/>
                <a:gd name="connsiteX1863" fmla="*/ 5499989 w 7252955"/>
                <a:gd name="connsiteY1863" fmla="*/ 960997 h 7473968"/>
                <a:gd name="connsiteX1864" fmla="*/ 5492656 w 7252955"/>
                <a:gd name="connsiteY1864" fmla="*/ 1047460 h 7473968"/>
                <a:gd name="connsiteX1865" fmla="*/ 5323194 w 7252955"/>
                <a:gd name="connsiteY1865" fmla="*/ 1066748 h 7473968"/>
                <a:gd name="connsiteX1866" fmla="*/ 5296136 w 7252955"/>
                <a:gd name="connsiteY1866" fmla="*/ 1087282 h 7473968"/>
                <a:gd name="connsiteX1867" fmla="*/ 5313515 w 7252955"/>
                <a:gd name="connsiteY1867" fmla="*/ 1137884 h 7473968"/>
                <a:gd name="connsiteX1868" fmla="*/ 5221635 w 7252955"/>
                <a:gd name="connsiteY1868" fmla="*/ 1150204 h 7473968"/>
                <a:gd name="connsiteX1869" fmla="*/ 5274284 w 7252955"/>
                <a:gd name="connsiteY1869" fmla="*/ 1246128 h 7473968"/>
                <a:gd name="connsiteX1870" fmla="*/ 5149626 w 7252955"/>
                <a:gd name="connsiteY1870" fmla="*/ 1167658 h 7473968"/>
                <a:gd name="connsiteX1871" fmla="*/ 4989037 w 7252955"/>
                <a:gd name="connsiteY1871" fmla="*/ 1185039 h 7473968"/>
                <a:gd name="connsiteX1872" fmla="*/ 4909403 w 7252955"/>
                <a:gd name="connsiteY1872" fmla="*/ 1299883 h 7473968"/>
                <a:gd name="connsiteX1873" fmla="*/ 4946800 w 7252955"/>
                <a:gd name="connsiteY1873" fmla="*/ 1328631 h 7473968"/>
                <a:gd name="connsiteX1874" fmla="*/ 4888137 w 7252955"/>
                <a:gd name="connsiteY1874" fmla="*/ 1445969 h 7473968"/>
                <a:gd name="connsiteX1875" fmla="*/ 4925169 w 7252955"/>
                <a:gd name="connsiteY1875" fmla="*/ 1492831 h 7473968"/>
                <a:gd name="connsiteX1876" fmla="*/ 4860420 w 7252955"/>
                <a:gd name="connsiteY1876" fmla="*/ 1553333 h 7473968"/>
                <a:gd name="connsiteX1877" fmla="*/ 4815396 w 7252955"/>
                <a:gd name="connsiteY1877" fmla="*/ 1676758 h 7473968"/>
                <a:gd name="connsiteX1878" fmla="*/ 4741041 w 7252955"/>
                <a:gd name="connsiteY1878" fmla="*/ 1621976 h 7473968"/>
                <a:gd name="connsiteX1879" fmla="*/ 4500671 w 7252955"/>
                <a:gd name="connsiteY1879" fmla="*/ 1394634 h 7473968"/>
                <a:gd name="connsiteX1880" fmla="*/ 4591378 w 7252955"/>
                <a:gd name="connsiteY1880" fmla="*/ 1467383 h 7473968"/>
                <a:gd name="connsiteX1881" fmla="*/ 4630755 w 7252955"/>
                <a:gd name="connsiteY1881" fmla="*/ 1456163 h 7473968"/>
                <a:gd name="connsiteX1882" fmla="*/ 4630755 w 7252955"/>
                <a:gd name="connsiteY1882" fmla="*/ 1456163 h 7473968"/>
                <a:gd name="connsiteX1883" fmla="*/ 4760546 w 7252955"/>
                <a:gd name="connsiteY1883" fmla="*/ 1526345 h 7473968"/>
                <a:gd name="connsiteX1884" fmla="*/ 4840107 w 7252955"/>
                <a:gd name="connsiteY1884" fmla="*/ 1443769 h 7473968"/>
                <a:gd name="connsiteX1885" fmla="*/ 4797724 w 7252955"/>
                <a:gd name="connsiteY1885" fmla="*/ 1425728 h 7473968"/>
                <a:gd name="connsiteX1886" fmla="*/ 4751454 w 7252955"/>
                <a:gd name="connsiteY1886" fmla="*/ 1322618 h 7473968"/>
                <a:gd name="connsiteX1887" fmla="*/ 4820529 w 7252955"/>
                <a:gd name="connsiteY1887" fmla="*/ 1307144 h 7473968"/>
                <a:gd name="connsiteX1888" fmla="*/ 4814076 w 7252955"/>
                <a:gd name="connsiteY1888" fmla="*/ 1307144 h 7473968"/>
                <a:gd name="connsiteX1889" fmla="*/ 4836075 w 7252955"/>
                <a:gd name="connsiteY1889" fmla="*/ 1329731 h 7473968"/>
                <a:gd name="connsiteX1890" fmla="*/ 4852427 w 7252955"/>
                <a:gd name="connsiteY1890" fmla="*/ 1307730 h 7473968"/>
                <a:gd name="connsiteX1891" fmla="*/ 4852940 w 7252955"/>
                <a:gd name="connsiteY1891" fmla="*/ 1307730 h 7473968"/>
                <a:gd name="connsiteX1892" fmla="*/ 4852940 w 7252955"/>
                <a:gd name="connsiteY1892" fmla="*/ 1307217 h 7473968"/>
                <a:gd name="connsiteX1893" fmla="*/ 4853380 w 7252955"/>
                <a:gd name="connsiteY1893" fmla="*/ 1306704 h 7473968"/>
                <a:gd name="connsiteX1894" fmla="*/ 4852794 w 7252955"/>
                <a:gd name="connsiteY1894" fmla="*/ 1306704 h 7473968"/>
                <a:gd name="connsiteX1895" fmla="*/ 4697044 w 7252955"/>
                <a:gd name="connsiteY1895" fmla="*/ 1253315 h 7473968"/>
                <a:gd name="connsiteX1896" fmla="*/ 4815396 w 7252955"/>
                <a:gd name="connsiteY1896" fmla="*/ 1175505 h 7473968"/>
                <a:gd name="connsiteX1897" fmla="*/ 5209609 w 7252955"/>
                <a:gd name="connsiteY1897" fmla="*/ 912375 h 7473968"/>
                <a:gd name="connsiteX1898" fmla="*/ 5209609 w 7252955"/>
                <a:gd name="connsiteY1898" fmla="*/ 912375 h 7473968"/>
                <a:gd name="connsiteX1899" fmla="*/ 5216942 w 7252955"/>
                <a:gd name="connsiteY1899" fmla="*/ 795624 h 7473968"/>
                <a:gd name="connsiteX1900" fmla="*/ 5216942 w 7252955"/>
                <a:gd name="connsiteY1900" fmla="*/ 796137 h 7473968"/>
                <a:gd name="connsiteX1901" fmla="*/ 5209609 w 7252955"/>
                <a:gd name="connsiteY1901" fmla="*/ 912375 h 7473968"/>
                <a:gd name="connsiteX1902" fmla="*/ 5294450 w 7252955"/>
                <a:gd name="connsiteY1902" fmla="*/ 827892 h 7473968"/>
                <a:gd name="connsiteX1903" fmla="*/ 5294450 w 7252955"/>
                <a:gd name="connsiteY1903" fmla="*/ 827892 h 7473968"/>
                <a:gd name="connsiteX1904" fmla="*/ 5305082 w 7252955"/>
                <a:gd name="connsiteY1904" fmla="*/ 823712 h 7473968"/>
                <a:gd name="connsiteX1905" fmla="*/ 5305522 w 7252955"/>
                <a:gd name="connsiteY1905" fmla="*/ 831045 h 7473968"/>
                <a:gd name="connsiteX1906" fmla="*/ 5294450 w 7252955"/>
                <a:gd name="connsiteY1906" fmla="*/ 827965 h 7473968"/>
                <a:gd name="connsiteX1907" fmla="*/ 5421161 w 7252955"/>
                <a:gd name="connsiteY1907" fmla="*/ 450871 h 7473968"/>
                <a:gd name="connsiteX1908" fmla="*/ 5421161 w 7252955"/>
                <a:gd name="connsiteY1908" fmla="*/ 450871 h 7473968"/>
                <a:gd name="connsiteX1909" fmla="*/ 5409208 w 7252955"/>
                <a:gd name="connsiteY1909" fmla="*/ 448011 h 7473968"/>
                <a:gd name="connsiteX1910" fmla="*/ 5420721 w 7252955"/>
                <a:gd name="connsiteY1910" fmla="*/ 442730 h 7473968"/>
                <a:gd name="connsiteX1911" fmla="*/ 5421161 w 7252955"/>
                <a:gd name="connsiteY1911" fmla="*/ 450871 h 7473968"/>
                <a:gd name="connsiteX1912" fmla="*/ 4834168 w 7252955"/>
                <a:gd name="connsiteY1912" fmla="*/ 1995110 h 7473968"/>
                <a:gd name="connsiteX1913" fmla="*/ 4834168 w 7252955"/>
                <a:gd name="connsiteY1913" fmla="*/ 1995110 h 7473968"/>
                <a:gd name="connsiteX1914" fmla="*/ 4840474 w 7252955"/>
                <a:gd name="connsiteY1914" fmla="*/ 2003177 h 7473968"/>
                <a:gd name="connsiteX1915" fmla="*/ 4834065 w 7252955"/>
                <a:gd name="connsiteY1915" fmla="*/ 1995976 h 7473968"/>
                <a:gd name="connsiteX1916" fmla="*/ 4834168 w 7252955"/>
                <a:gd name="connsiteY1916" fmla="*/ 1995110 h 7473968"/>
                <a:gd name="connsiteX1917" fmla="*/ 4834168 w 7252955"/>
                <a:gd name="connsiteY1917" fmla="*/ 1991297 h 7473968"/>
                <a:gd name="connsiteX1918" fmla="*/ 4834168 w 7252955"/>
                <a:gd name="connsiteY1918" fmla="*/ 1991297 h 7473968"/>
                <a:gd name="connsiteX1919" fmla="*/ 4834168 w 7252955"/>
                <a:gd name="connsiteY1919" fmla="*/ 1991297 h 7473968"/>
                <a:gd name="connsiteX1920" fmla="*/ 4687511 w 7252955"/>
                <a:gd name="connsiteY1920" fmla="*/ 2047692 h 7473968"/>
                <a:gd name="connsiteX1921" fmla="*/ 4687511 w 7252955"/>
                <a:gd name="connsiteY1921" fmla="*/ 2047692 h 7473968"/>
                <a:gd name="connsiteX1922" fmla="*/ 4556400 w 7252955"/>
                <a:gd name="connsiteY1922" fmla="*/ 1998410 h 7473968"/>
                <a:gd name="connsiteX1923" fmla="*/ 4541735 w 7252955"/>
                <a:gd name="connsiteY1923" fmla="*/ 2081794 h 7473968"/>
                <a:gd name="connsiteX1924" fmla="*/ 4613670 w 7252955"/>
                <a:gd name="connsiteY1924" fmla="*/ 2145376 h 7473968"/>
                <a:gd name="connsiteX1925" fmla="*/ 4609490 w 7252955"/>
                <a:gd name="connsiteY1925" fmla="*/ 2256040 h 7473968"/>
                <a:gd name="connsiteX1926" fmla="*/ 4501478 w 7252955"/>
                <a:gd name="connsiteY1926" fmla="*/ 2326590 h 7473968"/>
                <a:gd name="connsiteX1927" fmla="*/ 4450954 w 7252955"/>
                <a:gd name="connsiteY1927" fmla="*/ 2292195 h 7473968"/>
                <a:gd name="connsiteX1928" fmla="*/ 4539755 w 7252955"/>
                <a:gd name="connsiteY1928" fmla="*/ 2254060 h 7473968"/>
                <a:gd name="connsiteX1929" fmla="*/ 4458067 w 7252955"/>
                <a:gd name="connsiteY1929" fmla="*/ 2236313 h 7473968"/>
                <a:gd name="connsiteX1930" fmla="*/ 4386865 w 7252955"/>
                <a:gd name="connsiteY1930" fmla="*/ 2164884 h 7473968"/>
                <a:gd name="connsiteX1931" fmla="*/ 4414877 w 7252955"/>
                <a:gd name="connsiteY1931" fmla="*/ 2123522 h 7473968"/>
                <a:gd name="connsiteX1932" fmla="*/ 4380486 w 7252955"/>
                <a:gd name="connsiteY1932" fmla="*/ 2085241 h 7473968"/>
                <a:gd name="connsiteX1933" fmla="*/ 4334289 w 7252955"/>
                <a:gd name="connsiteY1933" fmla="*/ 1901533 h 7473968"/>
                <a:gd name="connsiteX1934" fmla="*/ 4369853 w 7252955"/>
                <a:gd name="connsiteY1934" fmla="*/ 1823210 h 7473968"/>
                <a:gd name="connsiteX1935" fmla="*/ 4238962 w 7252955"/>
                <a:gd name="connsiteY1935" fmla="*/ 1881879 h 7473968"/>
                <a:gd name="connsiteX1936" fmla="*/ 4141436 w 7252955"/>
                <a:gd name="connsiteY1936" fmla="*/ 1909820 h 7473968"/>
                <a:gd name="connsiteX1937" fmla="*/ 4128017 w 7252955"/>
                <a:gd name="connsiteY1937" fmla="*/ 1802750 h 7473968"/>
                <a:gd name="connsiteX1938" fmla="*/ 4018977 w 7252955"/>
                <a:gd name="connsiteY1938" fmla="*/ 1807736 h 7473968"/>
                <a:gd name="connsiteX1939" fmla="*/ 3963468 w 7252955"/>
                <a:gd name="connsiteY1939" fmla="*/ 1944288 h 7473968"/>
                <a:gd name="connsiteX1940" fmla="*/ 3953642 w 7252955"/>
                <a:gd name="connsiteY1940" fmla="*/ 1910480 h 7473968"/>
                <a:gd name="connsiteX1941" fmla="*/ 3913678 w 7252955"/>
                <a:gd name="connsiteY1941" fmla="*/ 1772168 h 7473968"/>
                <a:gd name="connsiteX1942" fmla="*/ 4055055 w 7252955"/>
                <a:gd name="connsiteY1942" fmla="*/ 1778109 h 7473968"/>
                <a:gd name="connsiteX1943" fmla="*/ 4166807 w 7252955"/>
                <a:gd name="connsiteY1943" fmla="*/ 1671844 h 7473968"/>
                <a:gd name="connsiteX1944" fmla="*/ 4144809 w 7252955"/>
                <a:gd name="connsiteY1944" fmla="*/ 1676318 h 7473968"/>
                <a:gd name="connsiteX1945" fmla="*/ 4239256 w 7252955"/>
                <a:gd name="connsiteY1945" fmla="*/ 1762195 h 7473968"/>
                <a:gd name="connsiteX1946" fmla="*/ 4410624 w 7252955"/>
                <a:gd name="connsiteY1946" fmla="*/ 1804070 h 7473968"/>
                <a:gd name="connsiteX1947" fmla="*/ 4495171 w 7252955"/>
                <a:gd name="connsiteY1947" fmla="*/ 1887379 h 7473968"/>
                <a:gd name="connsiteX1948" fmla="*/ 4440102 w 7252955"/>
                <a:gd name="connsiteY1948" fmla="*/ 1882759 h 7473968"/>
                <a:gd name="connsiteX1949" fmla="*/ 4466060 w 7252955"/>
                <a:gd name="connsiteY1949" fmla="*/ 1935195 h 7473968"/>
                <a:gd name="connsiteX1950" fmla="*/ 4632662 w 7252955"/>
                <a:gd name="connsiteY1950" fmla="*/ 1976703 h 7473968"/>
                <a:gd name="connsiteX1951" fmla="*/ 4701077 w 7252955"/>
                <a:gd name="connsiteY1951" fmla="*/ 1978316 h 7473968"/>
                <a:gd name="connsiteX1952" fmla="*/ 4701077 w 7252955"/>
                <a:gd name="connsiteY1952" fmla="*/ 1898893 h 7473968"/>
                <a:gd name="connsiteX1953" fmla="*/ 4748007 w 7252955"/>
                <a:gd name="connsiteY1953" fmla="*/ 1924048 h 7473968"/>
                <a:gd name="connsiteX1954" fmla="*/ 4857413 w 7252955"/>
                <a:gd name="connsiteY1954" fmla="*/ 1798716 h 7473968"/>
                <a:gd name="connsiteX1955" fmla="*/ 4686852 w 7252955"/>
                <a:gd name="connsiteY1955" fmla="*/ 2047692 h 7473968"/>
                <a:gd name="connsiteX1956" fmla="*/ 4765899 w 7252955"/>
                <a:gd name="connsiteY1956" fmla="*/ 2407406 h 7473968"/>
                <a:gd name="connsiteX1957" fmla="*/ 4765899 w 7252955"/>
                <a:gd name="connsiteY1957" fmla="*/ 2407406 h 7473968"/>
                <a:gd name="connsiteX1958" fmla="*/ 4699904 w 7252955"/>
                <a:gd name="connsiteY1958" fmla="*/ 2296449 h 7473968"/>
                <a:gd name="connsiteX1959" fmla="*/ 4605677 w 7252955"/>
                <a:gd name="connsiteY1959" fmla="*/ 2324316 h 7473968"/>
                <a:gd name="connsiteX1960" fmla="*/ 4610663 w 7252955"/>
                <a:gd name="connsiteY1960" fmla="*/ 2255454 h 7473968"/>
                <a:gd name="connsiteX1961" fmla="*/ 4686118 w 7252955"/>
                <a:gd name="connsiteY1961" fmla="*/ 2178451 h 7473968"/>
                <a:gd name="connsiteX1962" fmla="*/ 4759446 w 7252955"/>
                <a:gd name="connsiteY1962" fmla="*/ 2290875 h 7473968"/>
                <a:gd name="connsiteX1963" fmla="*/ 4759446 w 7252955"/>
                <a:gd name="connsiteY1963" fmla="*/ 2290875 h 7473968"/>
                <a:gd name="connsiteX1964" fmla="*/ 4765973 w 7252955"/>
                <a:gd name="connsiteY1964" fmla="*/ 2407553 h 7473968"/>
                <a:gd name="connsiteX1965" fmla="*/ 4941887 w 7252955"/>
                <a:gd name="connsiteY1965" fmla="*/ 2334070 h 7473968"/>
                <a:gd name="connsiteX1966" fmla="*/ 4941887 w 7252955"/>
                <a:gd name="connsiteY1966" fmla="*/ 2334070 h 7473968"/>
                <a:gd name="connsiteX1967" fmla="*/ 4883738 w 7252955"/>
                <a:gd name="connsiteY1967" fmla="*/ 2383059 h 7473968"/>
                <a:gd name="connsiteX1968" fmla="*/ 4870172 w 7252955"/>
                <a:gd name="connsiteY1968" fmla="*/ 2327177 h 7473968"/>
                <a:gd name="connsiteX1969" fmla="*/ 4870172 w 7252955"/>
                <a:gd name="connsiteY1969" fmla="*/ 2327177 h 7473968"/>
                <a:gd name="connsiteX1970" fmla="*/ 4941887 w 7252955"/>
                <a:gd name="connsiteY1970" fmla="*/ 2333923 h 7473968"/>
                <a:gd name="connsiteX1971" fmla="*/ 4874132 w 7252955"/>
                <a:gd name="connsiteY1971" fmla="*/ 2623675 h 7473968"/>
                <a:gd name="connsiteX1972" fmla="*/ 4874132 w 7252955"/>
                <a:gd name="connsiteY1972" fmla="*/ 2623675 h 7473968"/>
                <a:gd name="connsiteX1973" fmla="*/ 4923335 w 7252955"/>
                <a:gd name="connsiteY1973" fmla="*/ 2643109 h 7473968"/>
                <a:gd name="connsiteX1974" fmla="*/ 4874132 w 7252955"/>
                <a:gd name="connsiteY1974" fmla="*/ 2623675 h 7473968"/>
                <a:gd name="connsiteX1975" fmla="*/ 4819209 w 7252955"/>
                <a:gd name="connsiteY1975" fmla="*/ 2472162 h 7473968"/>
                <a:gd name="connsiteX1976" fmla="*/ 4819209 w 7252955"/>
                <a:gd name="connsiteY1976" fmla="*/ 2472162 h 7473968"/>
                <a:gd name="connsiteX1977" fmla="*/ 4849274 w 7252955"/>
                <a:gd name="connsiteY1977" fmla="*/ 2494163 h 7473968"/>
                <a:gd name="connsiteX1978" fmla="*/ 4811216 w 7252955"/>
                <a:gd name="connsiteY1978" fmla="*/ 2523498 h 7473968"/>
                <a:gd name="connsiteX1979" fmla="*/ 4819209 w 7252955"/>
                <a:gd name="connsiteY1979" fmla="*/ 2471722 h 7473968"/>
                <a:gd name="connsiteX1980" fmla="*/ 4810410 w 7252955"/>
                <a:gd name="connsiteY1980" fmla="*/ 2527677 h 7473968"/>
                <a:gd name="connsiteX1981" fmla="*/ 4810410 w 7252955"/>
                <a:gd name="connsiteY1981" fmla="*/ 2527677 h 7473968"/>
                <a:gd name="connsiteX1982" fmla="*/ 4810410 w 7252955"/>
                <a:gd name="connsiteY1982" fmla="*/ 2527677 h 7473968"/>
                <a:gd name="connsiteX1983" fmla="*/ 4890557 w 7252955"/>
                <a:gd name="connsiteY1983" fmla="*/ 2720185 h 7473968"/>
                <a:gd name="connsiteX1984" fmla="*/ 4890557 w 7252955"/>
                <a:gd name="connsiteY1984" fmla="*/ 2720185 h 7473968"/>
                <a:gd name="connsiteX1985" fmla="*/ 4943427 w 7252955"/>
                <a:gd name="connsiteY1985" fmla="*/ 2881524 h 7473968"/>
                <a:gd name="connsiteX1986" fmla="*/ 4909696 w 7252955"/>
                <a:gd name="connsiteY1986" fmla="*/ 2918192 h 7473968"/>
                <a:gd name="connsiteX1987" fmla="*/ 4760253 w 7252955"/>
                <a:gd name="connsiteY1987" fmla="*/ 3176262 h 7473968"/>
                <a:gd name="connsiteX1988" fmla="*/ 4723589 w 7252955"/>
                <a:gd name="connsiteY1988" fmla="*/ 3124927 h 7473968"/>
                <a:gd name="connsiteX1989" fmla="*/ 4764726 w 7252955"/>
                <a:gd name="connsiteY1989" fmla="*/ 3025703 h 7473968"/>
                <a:gd name="connsiteX1990" fmla="*/ 4675852 w 7252955"/>
                <a:gd name="connsiteY1990" fmla="*/ 2955081 h 7473968"/>
                <a:gd name="connsiteX1991" fmla="*/ 4706357 w 7252955"/>
                <a:gd name="connsiteY1991" fmla="*/ 3043084 h 7473968"/>
                <a:gd name="connsiteX1992" fmla="*/ 4550168 w 7252955"/>
                <a:gd name="connsiteY1992" fmla="*/ 3034064 h 7473968"/>
                <a:gd name="connsiteX1993" fmla="*/ 4541442 w 7252955"/>
                <a:gd name="connsiteY1993" fmla="*/ 2956254 h 7473968"/>
                <a:gd name="connsiteX1994" fmla="*/ 4459240 w 7252955"/>
                <a:gd name="connsiteY1994" fmla="*/ 2971581 h 7473968"/>
                <a:gd name="connsiteX1995" fmla="*/ 4376233 w 7252955"/>
                <a:gd name="connsiteY1995" fmla="*/ 2979282 h 7473968"/>
                <a:gd name="connsiteX1996" fmla="*/ 4332236 w 7252955"/>
                <a:gd name="connsiteY1996" fmla="*/ 3020790 h 7473968"/>
                <a:gd name="connsiteX1997" fmla="*/ 4242776 w 7252955"/>
                <a:gd name="connsiteY1997" fmla="*/ 3020790 h 7473968"/>
                <a:gd name="connsiteX1998" fmla="*/ 4186092 w 7252955"/>
                <a:gd name="connsiteY1998" fmla="*/ 2899712 h 7473968"/>
                <a:gd name="connsiteX1999" fmla="*/ 4350495 w 7252955"/>
                <a:gd name="connsiteY1999" fmla="*/ 2939460 h 7473968"/>
                <a:gd name="connsiteX2000" fmla="*/ 4350495 w 7252955"/>
                <a:gd name="connsiteY2000" fmla="*/ 2939460 h 7473968"/>
                <a:gd name="connsiteX2001" fmla="*/ 4410697 w 7252955"/>
                <a:gd name="connsiteY2001" fmla="*/ 2890545 h 7473968"/>
                <a:gd name="connsiteX2002" fmla="*/ 4306131 w 7252955"/>
                <a:gd name="connsiteY2002" fmla="*/ 2845810 h 7473968"/>
                <a:gd name="connsiteX2003" fmla="*/ 4280173 w 7252955"/>
                <a:gd name="connsiteY2003" fmla="*/ 2825936 h 7473968"/>
                <a:gd name="connsiteX2004" fmla="*/ 4373960 w 7252955"/>
                <a:gd name="connsiteY2004" fmla="*/ 2695031 h 7473968"/>
                <a:gd name="connsiteX2005" fmla="*/ 4325710 w 7252955"/>
                <a:gd name="connsiteY2005" fmla="*/ 2730672 h 7473968"/>
                <a:gd name="connsiteX2006" fmla="*/ 4242336 w 7252955"/>
                <a:gd name="connsiteY2006" fmla="*/ 2659023 h 7473968"/>
                <a:gd name="connsiteX2007" fmla="*/ 4317717 w 7252955"/>
                <a:gd name="connsiteY2007" fmla="*/ 2496437 h 7473968"/>
                <a:gd name="connsiteX2008" fmla="*/ 4375793 w 7252955"/>
                <a:gd name="connsiteY2008" fmla="*/ 2532151 h 7473968"/>
                <a:gd name="connsiteX2009" fmla="*/ 4259274 w 7252955"/>
                <a:gd name="connsiteY2009" fmla="*/ 2454195 h 7473968"/>
                <a:gd name="connsiteX2010" fmla="*/ 4188439 w 7252955"/>
                <a:gd name="connsiteY2010" fmla="*/ 2379025 h 7473968"/>
                <a:gd name="connsiteX2011" fmla="*/ 4332456 w 7252955"/>
                <a:gd name="connsiteY2011" fmla="*/ 2256627 h 7473968"/>
                <a:gd name="connsiteX2012" fmla="*/ 4307158 w 7252955"/>
                <a:gd name="connsiteY2012" fmla="*/ 2294689 h 7473968"/>
                <a:gd name="connsiteX2013" fmla="*/ 4330623 w 7252955"/>
                <a:gd name="connsiteY2013" fmla="*/ 2360691 h 7473968"/>
                <a:gd name="connsiteX2014" fmla="*/ 4500304 w 7252955"/>
                <a:gd name="connsiteY2014" fmla="*/ 2328570 h 7473968"/>
                <a:gd name="connsiteX2015" fmla="*/ 4491432 w 7252955"/>
                <a:gd name="connsiteY2015" fmla="*/ 2367731 h 7473968"/>
                <a:gd name="connsiteX2016" fmla="*/ 4492605 w 7252955"/>
                <a:gd name="connsiteY2016" fmla="*/ 2500543 h 7473968"/>
                <a:gd name="connsiteX2017" fmla="*/ 4552074 w 7252955"/>
                <a:gd name="connsiteY2017" fmla="*/ 2576079 h 7473968"/>
                <a:gd name="connsiteX2018" fmla="*/ 4486079 w 7252955"/>
                <a:gd name="connsiteY2018" fmla="*/ 2547332 h 7473968"/>
                <a:gd name="connsiteX2019" fmla="*/ 4471926 w 7252955"/>
                <a:gd name="connsiteY2019" fmla="*/ 2668996 h 7473968"/>
                <a:gd name="connsiteX2020" fmla="*/ 4420597 w 7252955"/>
                <a:gd name="connsiteY2020" fmla="*/ 2789561 h 7473968"/>
                <a:gd name="connsiteX2021" fmla="*/ 4517757 w 7252955"/>
                <a:gd name="connsiteY2021" fmla="*/ 2887685 h 7473968"/>
                <a:gd name="connsiteX2022" fmla="*/ 4589325 w 7252955"/>
                <a:gd name="connsiteY2022" fmla="*/ 2815375 h 7473968"/>
                <a:gd name="connsiteX2023" fmla="*/ 4611323 w 7252955"/>
                <a:gd name="connsiteY2023" fmla="*/ 2914966 h 7473968"/>
                <a:gd name="connsiteX2024" fmla="*/ 4687218 w 7252955"/>
                <a:gd name="connsiteY2024" fmla="*/ 2861650 h 7473968"/>
                <a:gd name="connsiteX2025" fmla="*/ 4662580 w 7252955"/>
                <a:gd name="connsiteY2025" fmla="*/ 2660416 h 7473968"/>
                <a:gd name="connsiteX2026" fmla="*/ 4737668 w 7252955"/>
                <a:gd name="connsiteY2026" fmla="*/ 2483822 h 7473968"/>
                <a:gd name="connsiteX2027" fmla="*/ 4735688 w 7252955"/>
                <a:gd name="connsiteY2027" fmla="*/ 2684617 h 7473968"/>
                <a:gd name="connsiteX2028" fmla="*/ 4890264 w 7252955"/>
                <a:gd name="connsiteY2028" fmla="*/ 2719525 h 7473968"/>
                <a:gd name="connsiteX2029" fmla="*/ 4873325 w 7252955"/>
                <a:gd name="connsiteY2029" fmla="*/ 2962194 h 7473968"/>
                <a:gd name="connsiteX2030" fmla="*/ 4873325 w 7252955"/>
                <a:gd name="connsiteY2030" fmla="*/ 2962194 h 7473968"/>
                <a:gd name="connsiteX2031" fmla="*/ 4909403 w 7252955"/>
                <a:gd name="connsiteY2031" fmla="*/ 2919586 h 7473968"/>
                <a:gd name="connsiteX2032" fmla="*/ 4873325 w 7252955"/>
                <a:gd name="connsiteY2032" fmla="*/ 2962194 h 7473968"/>
                <a:gd name="connsiteX2033" fmla="*/ 4970339 w 7252955"/>
                <a:gd name="connsiteY2033" fmla="*/ 3168489 h 7473968"/>
                <a:gd name="connsiteX2034" fmla="*/ 4970339 w 7252955"/>
                <a:gd name="connsiteY2034" fmla="*/ 3168489 h 7473968"/>
                <a:gd name="connsiteX2035" fmla="*/ 4855873 w 7252955"/>
                <a:gd name="connsiteY2035" fmla="*/ 3126907 h 7473968"/>
                <a:gd name="connsiteX2036" fmla="*/ 4924362 w 7252955"/>
                <a:gd name="connsiteY2036" fmla="*/ 3052911 h 7473968"/>
                <a:gd name="connsiteX2037" fmla="*/ 4970339 w 7252955"/>
                <a:gd name="connsiteY2037" fmla="*/ 3168489 h 7473968"/>
                <a:gd name="connsiteX2038" fmla="*/ 4389432 w 7252955"/>
                <a:gd name="connsiteY2038" fmla="*/ 3103586 h 7473968"/>
                <a:gd name="connsiteX2039" fmla="*/ 4389432 w 7252955"/>
                <a:gd name="connsiteY2039" fmla="*/ 3103586 h 7473968"/>
                <a:gd name="connsiteX2040" fmla="*/ 4388699 w 7252955"/>
                <a:gd name="connsiteY2040" fmla="*/ 3104833 h 7473968"/>
                <a:gd name="connsiteX2041" fmla="*/ 4390239 w 7252955"/>
                <a:gd name="connsiteY2041" fmla="*/ 3103366 h 7473968"/>
                <a:gd name="connsiteX2042" fmla="*/ 4388332 w 7252955"/>
                <a:gd name="connsiteY2042" fmla="*/ 3121994 h 7473968"/>
                <a:gd name="connsiteX2043" fmla="*/ 4322777 w 7252955"/>
                <a:gd name="connsiteY2043" fmla="*/ 3113560 h 7473968"/>
                <a:gd name="connsiteX2044" fmla="*/ 4346242 w 7252955"/>
                <a:gd name="connsiteY2044" fmla="*/ 3070732 h 7473968"/>
                <a:gd name="connsiteX2045" fmla="*/ 4389725 w 7252955"/>
                <a:gd name="connsiteY2045" fmla="*/ 3103146 h 7473968"/>
                <a:gd name="connsiteX2046" fmla="*/ 4387819 w 7252955"/>
                <a:gd name="connsiteY2046" fmla="*/ 3102413 h 7473968"/>
                <a:gd name="connsiteX2047" fmla="*/ 4389432 w 7252955"/>
                <a:gd name="connsiteY2047" fmla="*/ 3103586 h 7473968"/>
                <a:gd name="connsiteX2048" fmla="*/ 4258907 w 7252955"/>
                <a:gd name="connsiteY2048" fmla="*/ 2456615 h 7473968"/>
                <a:gd name="connsiteX2049" fmla="*/ 4258907 w 7252955"/>
                <a:gd name="connsiteY2049" fmla="*/ 2456615 h 7473968"/>
                <a:gd name="connsiteX2050" fmla="*/ 4205525 w 7252955"/>
                <a:gd name="connsiteY2050" fmla="*/ 2522618 h 7473968"/>
                <a:gd name="connsiteX2051" fmla="*/ 4194599 w 7252955"/>
                <a:gd name="connsiteY2051" fmla="*/ 2471282 h 7473968"/>
                <a:gd name="connsiteX2052" fmla="*/ 4258907 w 7252955"/>
                <a:gd name="connsiteY2052" fmla="*/ 2456615 h 7473968"/>
                <a:gd name="connsiteX2053" fmla="*/ 4248128 w 7252955"/>
                <a:gd name="connsiteY2053" fmla="*/ 2561632 h 7473968"/>
                <a:gd name="connsiteX2054" fmla="*/ 4248128 w 7252955"/>
                <a:gd name="connsiteY2054" fmla="*/ 2561632 h 7473968"/>
                <a:gd name="connsiteX2055" fmla="*/ 4254801 w 7252955"/>
                <a:gd name="connsiteY2055" fmla="*/ 2606367 h 7473968"/>
                <a:gd name="connsiteX2056" fmla="*/ 4248128 w 7252955"/>
                <a:gd name="connsiteY2056" fmla="*/ 2561632 h 7473968"/>
                <a:gd name="connsiteX2057" fmla="*/ 4142316 w 7252955"/>
                <a:gd name="connsiteY2057" fmla="*/ 2524964 h 7473968"/>
                <a:gd name="connsiteX2058" fmla="*/ 4142316 w 7252955"/>
                <a:gd name="connsiteY2058" fmla="*/ 2524964 h 7473968"/>
                <a:gd name="connsiteX2059" fmla="*/ 4158521 w 7252955"/>
                <a:gd name="connsiteY2059" fmla="*/ 2542565 h 7473968"/>
                <a:gd name="connsiteX2060" fmla="*/ 4099125 w 7252955"/>
                <a:gd name="connsiteY2060" fmla="*/ 2585393 h 7473968"/>
                <a:gd name="connsiteX2061" fmla="*/ 4053222 w 7252955"/>
                <a:gd name="connsiteY2061" fmla="*/ 2542051 h 7473968"/>
                <a:gd name="connsiteX2062" fmla="*/ 4053222 w 7252955"/>
                <a:gd name="connsiteY2062" fmla="*/ 2550265 h 7473968"/>
                <a:gd name="connsiteX2063" fmla="*/ 4053222 w 7252955"/>
                <a:gd name="connsiteY2063" fmla="*/ 2543885 h 7473968"/>
                <a:gd name="connsiteX2064" fmla="*/ 3993386 w 7252955"/>
                <a:gd name="connsiteY2064" fmla="*/ 2444441 h 7473968"/>
                <a:gd name="connsiteX2065" fmla="*/ 3963175 w 7252955"/>
                <a:gd name="connsiteY2065" fmla="*/ 2380712 h 7473968"/>
                <a:gd name="connsiteX2066" fmla="*/ 3990893 w 7252955"/>
                <a:gd name="connsiteY2066" fmla="*/ 2444368 h 7473968"/>
                <a:gd name="connsiteX2067" fmla="*/ 3963981 w 7252955"/>
                <a:gd name="connsiteY2067" fmla="*/ 2546598 h 7473968"/>
                <a:gd name="connsiteX2068" fmla="*/ 3890140 w 7252955"/>
                <a:gd name="connsiteY2068" fmla="*/ 2419653 h 7473968"/>
                <a:gd name="connsiteX2069" fmla="*/ 4033423 w 7252955"/>
                <a:gd name="connsiteY2069" fmla="*/ 2293222 h 7473968"/>
                <a:gd name="connsiteX2070" fmla="*/ 4046109 w 7252955"/>
                <a:gd name="connsiteY2070" fmla="*/ 2214092 h 7473968"/>
                <a:gd name="connsiteX2071" fmla="*/ 4132416 w 7252955"/>
                <a:gd name="connsiteY2071" fmla="*/ 2267847 h 7473968"/>
                <a:gd name="connsiteX2072" fmla="*/ 4186826 w 7252955"/>
                <a:gd name="connsiteY2072" fmla="*/ 2379465 h 7473968"/>
                <a:gd name="connsiteX2073" fmla="*/ 4142462 w 7252955"/>
                <a:gd name="connsiteY2073" fmla="*/ 2524964 h 7473968"/>
                <a:gd name="connsiteX2074" fmla="*/ 3962661 w 7252955"/>
                <a:gd name="connsiteY2074" fmla="*/ 2806795 h 7473968"/>
                <a:gd name="connsiteX2075" fmla="*/ 3962661 w 7252955"/>
                <a:gd name="connsiteY2075" fmla="*/ 2806795 h 7473968"/>
                <a:gd name="connsiteX2076" fmla="*/ 3981433 w 7252955"/>
                <a:gd name="connsiteY2076" fmla="*/ 2844343 h 7473968"/>
                <a:gd name="connsiteX2077" fmla="*/ 3982973 w 7252955"/>
                <a:gd name="connsiteY2077" fmla="*/ 2752819 h 7473968"/>
                <a:gd name="connsiteX2078" fmla="*/ 4037089 w 7252955"/>
                <a:gd name="connsiteY2078" fmla="*/ 2770934 h 7473968"/>
                <a:gd name="connsiteX2079" fmla="*/ 4056741 w 7252955"/>
                <a:gd name="connsiteY2079" fmla="*/ 2861504 h 7473968"/>
                <a:gd name="connsiteX2080" fmla="*/ 3982680 w 7252955"/>
                <a:gd name="connsiteY2080" fmla="*/ 2844930 h 7473968"/>
                <a:gd name="connsiteX2081" fmla="*/ 3962661 w 7252955"/>
                <a:gd name="connsiteY2081" fmla="*/ 2806795 h 7473968"/>
                <a:gd name="connsiteX2082" fmla="*/ 4037823 w 7252955"/>
                <a:gd name="connsiteY2082" fmla="*/ 2769687 h 7473968"/>
                <a:gd name="connsiteX2083" fmla="*/ 4037823 w 7252955"/>
                <a:gd name="connsiteY2083" fmla="*/ 2769687 h 7473968"/>
                <a:gd name="connsiteX2084" fmla="*/ 3983120 w 7252955"/>
                <a:gd name="connsiteY2084" fmla="*/ 2751133 h 7473968"/>
                <a:gd name="connsiteX2085" fmla="*/ 3983120 w 7252955"/>
                <a:gd name="connsiteY2085" fmla="*/ 2751133 h 7473968"/>
                <a:gd name="connsiteX2086" fmla="*/ 3914264 w 7252955"/>
                <a:gd name="connsiteY2086" fmla="*/ 2738006 h 7473968"/>
                <a:gd name="connsiteX2087" fmla="*/ 3940663 w 7252955"/>
                <a:gd name="connsiteY2087" fmla="*/ 2629762 h 7473968"/>
                <a:gd name="connsiteX2088" fmla="*/ 4030857 w 7252955"/>
                <a:gd name="connsiteY2088" fmla="*/ 2634015 h 7473968"/>
                <a:gd name="connsiteX2089" fmla="*/ 3971167 w 7252955"/>
                <a:gd name="connsiteY2089" fmla="*/ 2687624 h 7473968"/>
                <a:gd name="connsiteX2090" fmla="*/ 4071847 w 7252955"/>
                <a:gd name="connsiteY2090" fmla="*/ 2726565 h 7473968"/>
                <a:gd name="connsiteX2091" fmla="*/ 4037823 w 7252955"/>
                <a:gd name="connsiteY2091" fmla="*/ 2770054 h 7473968"/>
                <a:gd name="connsiteX2092" fmla="*/ 3964495 w 7252955"/>
                <a:gd name="connsiteY2092" fmla="*/ 2548872 h 7473968"/>
                <a:gd name="connsiteX2093" fmla="*/ 3964495 w 7252955"/>
                <a:gd name="connsiteY2093" fmla="*/ 2548872 h 7473968"/>
                <a:gd name="connsiteX2094" fmla="*/ 3964495 w 7252955"/>
                <a:gd name="connsiteY2094" fmla="*/ 2548872 h 7473968"/>
                <a:gd name="connsiteX2095" fmla="*/ 3907592 w 7252955"/>
                <a:gd name="connsiteY2095" fmla="*/ 3011843 h 7473968"/>
                <a:gd name="connsiteX2096" fmla="*/ 3907592 w 7252955"/>
                <a:gd name="connsiteY2096" fmla="*/ 3011843 h 7473968"/>
                <a:gd name="connsiteX2097" fmla="*/ 3871734 w 7252955"/>
                <a:gd name="connsiteY2097" fmla="*/ 3065452 h 7473968"/>
                <a:gd name="connsiteX2098" fmla="*/ 3846803 w 7252955"/>
                <a:gd name="connsiteY2098" fmla="*/ 2984782 h 7473968"/>
                <a:gd name="connsiteX2099" fmla="*/ 3907592 w 7252955"/>
                <a:gd name="connsiteY2099" fmla="*/ 3011769 h 7473968"/>
                <a:gd name="connsiteX2100" fmla="*/ 4037823 w 7252955"/>
                <a:gd name="connsiteY2100" fmla="*/ 3086132 h 7473968"/>
                <a:gd name="connsiteX2101" fmla="*/ 4037823 w 7252955"/>
                <a:gd name="connsiteY2101" fmla="*/ 3086132 h 7473968"/>
                <a:gd name="connsiteX2102" fmla="*/ 4002698 w 7252955"/>
                <a:gd name="connsiteY2102" fmla="*/ 3188363 h 7473968"/>
                <a:gd name="connsiteX2103" fmla="*/ 3909058 w 7252955"/>
                <a:gd name="connsiteY2103" fmla="*/ 3122360 h 7473968"/>
                <a:gd name="connsiteX2104" fmla="*/ 4037823 w 7252955"/>
                <a:gd name="connsiteY2104" fmla="*/ 3086206 h 7473968"/>
                <a:gd name="connsiteX2105" fmla="*/ 3886473 w 7252955"/>
                <a:gd name="connsiteY2105" fmla="*/ 3303794 h 7473968"/>
                <a:gd name="connsiteX2106" fmla="*/ 3886473 w 7252955"/>
                <a:gd name="connsiteY2106" fmla="*/ 3303794 h 7473968"/>
                <a:gd name="connsiteX2107" fmla="*/ 3906125 w 7252955"/>
                <a:gd name="connsiteY2107" fmla="*/ 3284507 h 7473968"/>
                <a:gd name="connsiteX2108" fmla="*/ 3928857 w 7252955"/>
                <a:gd name="connsiteY2108" fmla="*/ 3307608 h 7473968"/>
                <a:gd name="connsiteX2109" fmla="*/ 3886473 w 7252955"/>
                <a:gd name="connsiteY2109" fmla="*/ 3303794 h 7473968"/>
                <a:gd name="connsiteX2110" fmla="*/ 3916318 w 7252955"/>
                <a:gd name="connsiteY2110" fmla="*/ 3388057 h 7473968"/>
                <a:gd name="connsiteX2111" fmla="*/ 3916318 w 7252955"/>
                <a:gd name="connsiteY2111" fmla="*/ 3388057 h 7473968"/>
                <a:gd name="connsiteX2112" fmla="*/ 3900625 w 7252955"/>
                <a:gd name="connsiteY2112" fmla="*/ 3400451 h 7473968"/>
                <a:gd name="connsiteX2113" fmla="*/ 3884640 w 7252955"/>
                <a:gd name="connsiteY2113" fmla="*/ 3379990 h 7473968"/>
                <a:gd name="connsiteX2114" fmla="*/ 3903192 w 7252955"/>
                <a:gd name="connsiteY2114" fmla="*/ 3367743 h 7473968"/>
                <a:gd name="connsiteX2115" fmla="*/ 3916318 w 7252955"/>
                <a:gd name="connsiteY2115" fmla="*/ 3388057 h 7473968"/>
                <a:gd name="connsiteX2116" fmla="*/ 3805812 w 7252955"/>
                <a:gd name="connsiteY2116" fmla="*/ 3491755 h 7473968"/>
                <a:gd name="connsiteX2117" fmla="*/ 3805812 w 7252955"/>
                <a:gd name="connsiteY2117" fmla="*/ 3491755 h 7473968"/>
                <a:gd name="connsiteX2118" fmla="*/ 3808965 w 7252955"/>
                <a:gd name="connsiteY2118" fmla="*/ 3554017 h 7473968"/>
                <a:gd name="connsiteX2119" fmla="*/ 3743923 w 7252955"/>
                <a:gd name="connsiteY2119" fmla="*/ 3514416 h 7473968"/>
                <a:gd name="connsiteX2120" fmla="*/ 3683427 w 7252955"/>
                <a:gd name="connsiteY2120" fmla="*/ 3540890 h 7473968"/>
                <a:gd name="connsiteX2121" fmla="*/ 3642217 w 7252955"/>
                <a:gd name="connsiteY2121" fmla="*/ 3445553 h 7473968"/>
                <a:gd name="connsiteX2122" fmla="*/ 3561556 w 7252955"/>
                <a:gd name="connsiteY2122" fmla="*/ 3417905 h 7473968"/>
                <a:gd name="connsiteX2123" fmla="*/ 3618165 w 7252955"/>
                <a:gd name="connsiteY2123" fmla="*/ 3189316 h 7473968"/>
                <a:gd name="connsiteX2124" fmla="*/ 3660989 w 7252955"/>
                <a:gd name="connsiteY2124" fmla="*/ 3235445 h 7473968"/>
                <a:gd name="connsiteX2125" fmla="*/ 3687680 w 7252955"/>
                <a:gd name="connsiteY2125" fmla="*/ 3470120 h 7473968"/>
                <a:gd name="connsiteX2126" fmla="*/ 3830377 w 7252955"/>
                <a:gd name="connsiteY2126" fmla="*/ 3428392 h 7473968"/>
                <a:gd name="connsiteX2127" fmla="*/ 3869534 w 7252955"/>
                <a:gd name="connsiteY2127" fmla="*/ 3491315 h 7473968"/>
                <a:gd name="connsiteX2128" fmla="*/ 3833310 w 7252955"/>
                <a:gd name="connsiteY2128" fmla="*/ 3752098 h 7473968"/>
                <a:gd name="connsiteX2129" fmla="*/ 3833310 w 7252955"/>
                <a:gd name="connsiteY2129" fmla="*/ 3752098 h 7473968"/>
                <a:gd name="connsiteX2130" fmla="*/ 3781100 w 7252955"/>
                <a:gd name="connsiteY2130" fmla="*/ 3882710 h 7473968"/>
                <a:gd name="connsiteX2131" fmla="*/ 3664582 w 7252955"/>
                <a:gd name="connsiteY2131" fmla="*/ 3778279 h 7473968"/>
                <a:gd name="connsiteX2132" fmla="*/ 3797819 w 7252955"/>
                <a:gd name="connsiteY2132" fmla="*/ 3751731 h 7473968"/>
                <a:gd name="connsiteX2133" fmla="*/ 3939929 w 7252955"/>
                <a:gd name="connsiteY2133" fmla="*/ 3730684 h 7473968"/>
                <a:gd name="connsiteX2134" fmla="*/ 3939929 w 7252955"/>
                <a:gd name="connsiteY2134" fmla="*/ 3730684 h 7473968"/>
                <a:gd name="connsiteX2135" fmla="*/ 3928784 w 7252955"/>
                <a:gd name="connsiteY2135" fmla="*/ 3697609 h 7473968"/>
                <a:gd name="connsiteX2136" fmla="*/ 3939929 w 7252955"/>
                <a:gd name="connsiteY2136" fmla="*/ 3730684 h 7473968"/>
                <a:gd name="connsiteX2137" fmla="*/ 3940296 w 7252955"/>
                <a:gd name="connsiteY2137" fmla="*/ 3958980 h 7473968"/>
                <a:gd name="connsiteX2138" fmla="*/ 3940296 w 7252955"/>
                <a:gd name="connsiteY2138" fmla="*/ 3958980 h 7473968"/>
                <a:gd name="connsiteX2139" fmla="*/ 3932597 w 7252955"/>
                <a:gd name="connsiteY2139" fmla="*/ 3891877 h 7473968"/>
                <a:gd name="connsiteX2140" fmla="*/ 3940296 w 7252955"/>
                <a:gd name="connsiteY2140" fmla="*/ 3958980 h 7473968"/>
                <a:gd name="connsiteX2141" fmla="*/ 3937143 w 7252955"/>
                <a:gd name="connsiteY2141" fmla="*/ 3829614 h 7473968"/>
                <a:gd name="connsiteX2142" fmla="*/ 3937143 w 7252955"/>
                <a:gd name="connsiteY2142" fmla="*/ 3829614 h 7473968"/>
                <a:gd name="connsiteX2143" fmla="*/ 3923430 w 7252955"/>
                <a:gd name="connsiteY2143" fmla="*/ 3835701 h 7473968"/>
                <a:gd name="connsiteX2144" fmla="*/ 3904072 w 7252955"/>
                <a:gd name="connsiteY2144" fmla="*/ 3793826 h 7473968"/>
                <a:gd name="connsiteX2145" fmla="*/ 3937143 w 7252955"/>
                <a:gd name="connsiteY2145" fmla="*/ 3829614 h 7473968"/>
                <a:gd name="connsiteX2146" fmla="*/ 3732484 w 7252955"/>
                <a:gd name="connsiteY2146" fmla="*/ 4202529 h 7473968"/>
                <a:gd name="connsiteX2147" fmla="*/ 3732484 w 7252955"/>
                <a:gd name="connsiteY2147" fmla="*/ 4202529 h 7473968"/>
                <a:gd name="connsiteX2148" fmla="*/ 3870488 w 7252955"/>
                <a:gd name="connsiteY2148" fmla="*/ 4264278 h 7473968"/>
                <a:gd name="connsiteX2149" fmla="*/ 3806912 w 7252955"/>
                <a:gd name="connsiteY2149" fmla="*/ 4158087 h 7473968"/>
                <a:gd name="connsiteX2150" fmla="*/ 3823997 w 7252955"/>
                <a:gd name="connsiteY2150" fmla="*/ 4111592 h 7473968"/>
                <a:gd name="connsiteX2151" fmla="*/ 3879361 w 7252955"/>
                <a:gd name="connsiteY2151" fmla="*/ 4178841 h 7473968"/>
                <a:gd name="connsiteX2152" fmla="*/ 3962661 w 7252955"/>
                <a:gd name="connsiteY2152" fmla="*/ 4213823 h 7473968"/>
                <a:gd name="connsiteX2153" fmla="*/ 3924091 w 7252955"/>
                <a:gd name="connsiteY2153" fmla="*/ 4228490 h 7473968"/>
                <a:gd name="connsiteX2154" fmla="*/ 3953862 w 7252955"/>
                <a:gd name="connsiteY2154" fmla="*/ 4326027 h 7473968"/>
                <a:gd name="connsiteX2155" fmla="*/ 3847609 w 7252955"/>
                <a:gd name="connsiteY2155" fmla="*/ 4340181 h 7473968"/>
                <a:gd name="connsiteX2156" fmla="*/ 3739817 w 7252955"/>
                <a:gd name="connsiteY2156" fmla="*/ 4320967 h 7473968"/>
                <a:gd name="connsiteX2157" fmla="*/ 3668761 w 7252955"/>
                <a:gd name="connsiteY2157" fmla="*/ 4196809 h 7473968"/>
                <a:gd name="connsiteX2158" fmla="*/ 3669128 w 7252955"/>
                <a:gd name="connsiteY2158" fmla="*/ 4196809 h 7473968"/>
                <a:gd name="connsiteX2159" fmla="*/ 3632464 w 7252955"/>
                <a:gd name="connsiteY2159" fmla="*/ 4120905 h 7473968"/>
                <a:gd name="connsiteX2160" fmla="*/ 3631217 w 7252955"/>
                <a:gd name="connsiteY2160" fmla="*/ 4103012 h 7473968"/>
                <a:gd name="connsiteX2161" fmla="*/ 3632317 w 7252955"/>
                <a:gd name="connsiteY2161" fmla="*/ 4103012 h 7473968"/>
                <a:gd name="connsiteX2162" fmla="*/ 3772961 w 7252955"/>
                <a:gd name="connsiteY2162" fmla="*/ 3994328 h 7473968"/>
                <a:gd name="connsiteX2163" fmla="*/ 3854795 w 7252955"/>
                <a:gd name="connsiteY2163" fmla="*/ 4046616 h 7473968"/>
                <a:gd name="connsiteX2164" fmla="*/ 3853402 w 7252955"/>
                <a:gd name="connsiteY2164" fmla="*/ 4046103 h 7473968"/>
                <a:gd name="connsiteX2165" fmla="*/ 3702566 w 7252955"/>
                <a:gd name="connsiteY2165" fmla="*/ 4094065 h 7473968"/>
                <a:gd name="connsiteX2166" fmla="*/ 3732997 w 7252955"/>
                <a:gd name="connsiteY2166" fmla="*/ 4202162 h 7473968"/>
                <a:gd name="connsiteX2167" fmla="*/ 3878407 w 7252955"/>
                <a:gd name="connsiteY2167" fmla="*/ 4553589 h 7473968"/>
                <a:gd name="connsiteX2168" fmla="*/ 3878407 w 7252955"/>
                <a:gd name="connsiteY2168" fmla="*/ 4553589 h 7473968"/>
                <a:gd name="connsiteX2169" fmla="*/ 3810358 w 7252955"/>
                <a:gd name="connsiteY2169" fmla="*/ 4540828 h 7473968"/>
                <a:gd name="connsiteX2170" fmla="*/ 3878407 w 7252955"/>
                <a:gd name="connsiteY2170" fmla="*/ 4553589 h 7473968"/>
                <a:gd name="connsiteX2171" fmla="*/ 3833457 w 7252955"/>
                <a:gd name="connsiteY2171" fmla="*/ 4424738 h 7473968"/>
                <a:gd name="connsiteX2172" fmla="*/ 3833457 w 7252955"/>
                <a:gd name="connsiteY2172" fmla="*/ 4424738 h 7473968"/>
                <a:gd name="connsiteX2173" fmla="*/ 3854869 w 7252955"/>
                <a:gd name="connsiteY2173" fmla="*/ 4472186 h 7473968"/>
                <a:gd name="connsiteX2174" fmla="*/ 3853255 w 7252955"/>
                <a:gd name="connsiteY2174" fmla="*/ 4468812 h 7473968"/>
                <a:gd name="connsiteX2175" fmla="*/ 3833457 w 7252955"/>
                <a:gd name="connsiteY2175" fmla="*/ 4424811 h 7473968"/>
                <a:gd name="connsiteX2176" fmla="*/ 3719945 w 7252955"/>
                <a:gd name="connsiteY2176" fmla="*/ 4500054 h 7473968"/>
                <a:gd name="connsiteX2177" fmla="*/ 3719945 w 7252955"/>
                <a:gd name="connsiteY2177" fmla="*/ 4500054 h 7473968"/>
                <a:gd name="connsiteX2178" fmla="*/ 3648963 w 7252955"/>
                <a:gd name="connsiteY2178" fmla="*/ 4437278 h 7473968"/>
                <a:gd name="connsiteX2179" fmla="*/ 3719945 w 7252955"/>
                <a:gd name="connsiteY2179" fmla="*/ 4500054 h 7473968"/>
                <a:gd name="connsiteX2180" fmla="*/ 3503113 w 7252955"/>
                <a:gd name="connsiteY2180" fmla="*/ 4731136 h 7473968"/>
                <a:gd name="connsiteX2181" fmla="*/ 3503113 w 7252955"/>
                <a:gd name="connsiteY2181" fmla="*/ 4731136 h 7473968"/>
                <a:gd name="connsiteX2182" fmla="*/ 3497540 w 7252955"/>
                <a:gd name="connsiteY2182" fmla="*/ 4545375 h 7473968"/>
                <a:gd name="connsiteX2183" fmla="*/ 3537357 w 7252955"/>
                <a:gd name="connsiteY2183" fmla="*/ 4565616 h 7473968"/>
                <a:gd name="connsiteX2184" fmla="*/ 3591107 w 7252955"/>
                <a:gd name="connsiteY2184" fmla="*/ 4724169 h 7473968"/>
                <a:gd name="connsiteX2185" fmla="*/ 3503113 w 7252955"/>
                <a:gd name="connsiteY2185" fmla="*/ 4731136 h 7473968"/>
                <a:gd name="connsiteX2186" fmla="*/ 3500106 w 7252955"/>
                <a:gd name="connsiteY2186" fmla="*/ 4732896 h 7473968"/>
                <a:gd name="connsiteX2187" fmla="*/ 3500106 w 7252955"/>
                <a:gd name="connsiteY2187" fmla="*/ 4732896 h 7473968"/>
                <a:gd name="connsiteX2188" fmla="*/ 3500106 w 7252955"/>
                <a:gd name="connsiteY2188" fmla="*/ 4804545 h 7473968"/>
                <a:gd name="connsiteX2189" fmla="*/ 3500106 w 7252955"/>
                <a:gd name="connsiteY2189" fmla="*/ 4732896 h 7473968"/>
                <a:gd name="connsiteX2190" fmla="*/ 3153190 w 7252955"/>
                <a:gd name="connsiteY2190" fmla="*/ 4530781 h 7473968"/>
                <a:gd name="connsiteX2191" fmla="*/ 3153190 w 7252955"/>
                <a:gd name="connsiteY2191" fmla="*/ 4530781 h 7473968"/>
                <a:gd name="connsiteX2192" fmla="*/ 3120853 w 7252955"/>
                <a:gd name="connsiteY2192" fmla="*/ 4507167 h 7473968"/>
                <a:gd name="connsiteX2193" fmla="*/ 3191908 w 7252955"/>
                <a:gd name="connsiteY2193" fmla="*/ 4438818 h 7473968"/>
                <a:gd name="connsiteX2194" fmla="*/ 3143804 w 7252955"/>
                <a:gd name="connsiteY2194" fmla="*/ 4352428 h 7473968"/>
                <a:gd name="connsiteX2195" fmla="*/ 3212733 w 7252955"/>
                <a:gd name="connsiteY2195" fmla="*/ 4250124 h 7473968"/>
                <a:gd name="connsiteX2196" fmla="*/ 3248297 w 7252955"/>
                <a:gd name="connsiteY2196" fmla="*/ 4335634 h 7473968"/>
                <a:gd name="connsiteX2197" fmla="*/ 3281808 w 7252955"/>
                <a:gd name="connsiteY2197" fmla="*/ 4359102 h 7473968"/>
                <a:gd name="connsiteX2198" fmla="*/ 3220359 w 7252955"/>
                <a:gd name="connsiteY2198" fmla="*/ 4405964 h 7473968"/>
                <a:gd name="connsiteX2199" fmla="*/ 3219479 w 7252955"/>
                <a:gd name="connsiteY2199" fmla="*/ 4404203 h 7473968"/>
                <a:gd name="connsiteX2200" fmla="*/ 3264869 w 7252955"/>
                <a:gd name="connsiteY2200" fmla="*/ 4518021 h 7473968"/>
                <a:gd name="connsiteX2201" fmla="*/ 3153190 w 7252955"/>
                <a:gd name="connsiteY2201" fmla="*/ 4530781 h 7473968"/>
                <a:gd name="connsiteX2202" fmla="*/ 3241184 w 7252955"/>
                <a:gd name="connsiteY2202" fmla="*/ 4618418 h 7473968"/>
                <a:gd name="connsiteX2203" fmla="*/ 3241184 w 7252955"/>
                <a:gd name="connsiteY2203" fmla="*/ 4618418 h 7473968"/>
                <a:gd name="connsiteX2204" fmla="*/ 3227839 w 7252955"/>
                <a:gd name="connsiteY2204" fmla="*/ 4617465 h 7473968"/>
                <a:gd name="connsiteX2205" fmla="*/ 3238838 w 7252955"/>
                <a:gd name="connsiteY2205" fmla="*/ 4610131 h 7473968"/>
                <a:gd name="connsiteX2206" fmla="*/ 3241184 w 7252955"/>
                <a:gd name="connsiteY2206" fmla="*/ 4618198 h 7473968"/>
                <a:gd name="connsiteX2207" fmla="*/ 3192641 w 7252955"/>
                <a:gd name="connsiteY2207" fmla="*/ 4648559 h 7473968"/>
                <a:gd name="connsiteX2208" fmla="*/ 3192641 w 7252955"/>
                <a:gd name="connsiteY2208" fmla="*/ 4648559 h 7473968"/>
                <a:gd name="connsiteX2209" fmla="*/ 3178855 w 7252955"/>
                <a:gd name="connsiteY2209" fmla="*/ 4664620 h 7473968"/>
                <a:gd name="connsiteX2210" fmla="*/ 3178855 w 7252955"/>
                <a:gd name="connsiteY2210" fmla="*/ 4640053 h 7473968"/>
                <a:gd name="connsiteX2211" fmla="*/ 3192861 w 7252955"/>
                <a:gd name="connsiteY2211" fmla="*/ 4648559 h 7473968"/>
                <a:gd name="connsiteX2212" fmla="*/ 3090861 w 7252955"/>
                <a:gd name="connsiteY2212" fmla="*/ 4744776 h 7473968"/>
                <a:gd name="connsiteX2213" fmla="*/ 3090861 w 7252955"/>
                <a:gd name="connsiteY2213" fmla="*/ 4744776 h 7473968"/>
                <a:gd name="connsiteX2214" fmla="*/ 2949558 w 7252955"/>
                <a:gd name="connsiteY2214" fmla="*/ 4659340 h 7473968"/>
                <a:gd name="connsiteX2215" fmla="*/ 3014600 w 7252955"/>
                <a:gd name="connsiteY2215" fmla="*/ 4527335 h 7473968"/>
                <a:gd name="connsiteX2216" fmla="*/ 2967963 w 7252955"/>
                <a:gd name="connsiteY2216" fmla="*/ 4571337 h 7473968"/>
                <a:gd name="connsiteX2217" fmla="*/ 2839785 w 7252955"/>
                <a:gd name="connsiteY2217" fmla="*/ 4732676 h 7473968"/>
                <a:gd name="connsiteX2218" fmla="*/ 2981529 w 7252955"/>
                <a:gd name="connsiteY2218" fmla="*/ 4786431 h 7473968"/>
                <a:gd name="connsiteX2219" fmla="*/ 2996195 w 7252955"/>
                <a:gd name="connsiteY2219" fmla="*/ 4876562 h 7473968"/>
                <a:gd name="connsiteX2220" fmla="*/ 2875863 w 7252955"/>
                <a:gd name="connsiteY2220" fmla="*/ 4830800 h 7473968"/>
                <a:gd name="connsiteX2221" fmla="*/ 2838172 w 7252955"/>
                <a:gd name="connsiteY2221" fmla="*/ 4876635 h 7473968"/>
                <a:gd name="connsiteX2222" fmla="*/ 2775916 w 7252955"/>
                <a:gd name="connsiteY2222" fmla="*/ 4978499 h 7473968"/>
                <a:gd name="connsiteX2223" fmla="*/ 2706328 w 7252955"/>
                <a:gd name="connsiteY2223" fmla="*/ 4971165 h 7473968"/>
                <a:gd name="connsiteX2224" fmla="*/ 2660351 w 7252955"/>
                <a:gd name="connsiteY2224" fmla="*/ 4875828 h 7473968"/>
                <a:gd name="connsiteX2225" fmla="*/ 2809427 w 7252955"/>
                <a:gd name="connsiteY2225" fmla="*/ 4808065 h 7473968"/>
                <a:gd name="connsiteX2226" fmla="*/ 2724000 w 7252955"/>
                <a:gd name="connsiteY2226" fmla="*/ 4818259 h 7473968"/>
                <a:gd name="connsiteX2227" fmla="*/ 2753771 w 7252955"/>
                <a:gd name="connsiteY2227" fmla="*/ 4778585 h 7473968"/>
                <a:gd name="connsiteX2228" fmla="*/ 2877843 w 7252955"/>
                <a:gd name="connsiteY2228" fmla="*/ 4568843 h 7473968"/>
                <a:gd name="connsiteX2229" fmla="*/ 2952124 w 7252955"/>
                <a:gd name="connsiteY2229" fmla="*/ 4480840 h 7473968"/>
                <a:gd name="connsiteX2230" fmla="*/ 2945891 w 7252955"/>
                <a:gd name="connsiteY2230" fmla="*/ 4406550 h 7473968"/>
                <a:gd name="connsiteX2231" fmla="*/ 3051411 w 7252955"/>
                <a:gd name="connsiteY2231" fmla="*/ 4353601 h 7473968"/>
                <a:gd name="connsiteX2232" fmla="*/ 3073849 w 7252955"/>
                <a:gd name="connsiteY2232" fmla="*/ 4515821 h 7473968"/>
                <a:gd name="connsiteX2233" fmla="*/ 3133245 w 7252955"/>
                <a:gd name="connsiteY2233" fmla="*/ 4619518 h 7473968"/>
                <a:gd name="connsiteX2234" fmla="*/ 3130752 w 7252955"/>
                <a:gd name="connsiteY2234" fmla="*/ 4619518 h 7473968"/>
                <a:gd name="connsiteX2235" fmla="*/ 3132219 w 7252955"/>
                <a:gd name="connsiteY2235" fmla="*/ 4621205 h 7473968"/>
                <a:gd name="connsiteX2236" fmla="*/ 3132219 w 7252955"/>
                <a:gd name="connsiteY2236" fmla="*/ 4621205 h 7473968"/>
                <a:gd name="connsiteX2237" fmla="*/ 3133685 w 7252955"/>
                <a:gd name="connsiteY2237" fmla="*/ 4619665 h 7473968"/>
                <a:gd name="connsiteX2238" fmla="*/ 3108680 w 7252955"/>
                <a:gd name="connsiteY2238" fmla="*/ 4677087 h 7473968"/>
                <a:gd name="connsiteX2239" fmla="*/ 3021199 w 7252955"/>
                <a:gd name="connsiteY2239" fmla="*/ 4671514 h 7473968"/>
                <a:gd name="connsiteX2240" fmla="*/ 3091155 w 7252955"/>
                <a:gd name="connsiteY2240" fmla="*/ 4744850 h 7473968"/>
                <a:gd name="connsiteX2241" fmla="*/ 2992235 w 7252955"/>
                <a:gd name="connsiteY2241" fmla="*/ 4781444 h 7473968"/>
                <a:gd name="connsiteX2242" fmla="*/ 2992235 w 7252955"/>
                <a:gd name="connsiteY2242" fmla="*/ 4781444 h 7473968"/>
                <a:gd name="connsiteX2243" fmla="*/ 2984924 w 7252955"/>
                <a:gd name="connsiteY2243" fmla="*/ 4786725 h 7473968"/>
                <a:gd name="connsiteX2244" fmla="*/ 2984902 w 7252955"/>
                <a:gd name="connsiteY2244" fmla="*/ 4786725 h 7473968"/>
                <a:gd name="connsiteX2245" fmla="*/ 2992235 w 7252955"/>
                <a:gd name="connsiteY2245" fmla="*/ 4781444 h 7473968"/>
                <a:gd name="connsiteX2246" fmla="*/ 2800261 w 7252955"/>
                <a:gd name="connsiteY2246" fmla="*/ 5379134 h 7473968"/>
                <a:gd name="connsiteX2247" fmla="*/ 2800261 w 7252955"/>
                <a:gd name="connsiteY2247" fmla="*/ 5379134 h 7473968"/>
                <a:gd name="connsiteX2248" fmla="*/ 2845652 w 7252955"/>
                <a:gd name="connsiteY2248" fmla="*/ 5243169 h 7473968"/>
                <a:gd name="connsiteX2249" fmla="*/ 2800261 w 7252955"/>
                <a:gd name="connsiteY2249" fmla="*/ 5379134 h 7473968"/>
                <a:gd name="connsiteX2250" fmla="*/ 2995461 w 7252955"/>
                <a:gd name="connsiteY2250" fmla="*/ 5255929 h 7473968"/>
                <a:gd name="connsiteX2251" fmla="*/ 2995461 w 7252955"/>
                <a:gd name="connsiteY2251" fmla="*/ 5255929 h 7473968"/>
                <a:gd name="connsiteX2252" fmla="*/ 2963857 w 7252955"/>
                <a:gd name="connsiteY2252" fmla="*/ 5213981 h 7473968"/>
                <a:gd name="connsiteX2253" fmla="*/ 2963857 w 7252955"/>
                <a:gd name="connsiteY2253" fmla="*/ 5213981 h 7473968"/>
                <a:gd name="connsiteX2254" fmla="*/ 2995755 w 7252955"/>
                <a:gd name="connsiteY2254" fmla="*/ 5255929 h 7473968"/>
                <a:gd name="connsiteX2255" fmla="*/ 3007194 w 7252955"/>
                <a:gd name="connsiteY2255" fmla="*/ 5044355 h 7473968"/>
                <a:gd name="connsiteX2256" fmla="*/ 3007194 w 7252955"/>
                <a:gd name="connsiteY2256" fmla="*/ 5044355 h 7473968"/>
                <a:gd name="connsiteX2257" fmla="*/ 3011667 w 7252955"/>
                <a:gd name="connsiteY2257" fmla="*/ 5037901 h 7473968"/>
                <a:gd name="connsiteX2258" fmla="*/ 3014233 w 7252955"/>
                <a:gd name="connsiteY2258" fmla="*/ 5045235 h 7473968"/>
                <a:gd name="connsiteX2259" fmla="*/ 3006900 w 7252955"/>
                <a:gd name="connsiteY2259" fmla="*/ 5044281 h 7473968"/>
                <a:gd name="connsiteX2260" fmla="*/ 2984535 w 7252955"/>
                <a:gd name="connsiteY2260" fmla="*/ 5473665 h 7473968"/>
                <a:gd name="connsiteX2261" fmla="*/ 2984535 w 7252955"/>
                <a:gd name="connsiteY2261" fmla="*/ 5473665 h 7473968"/>
                <a:gd name="connsiteX2262" fmla="*/ 2990621 w 7252955"/>
                <a:gd name="connsiteY2262" fmla="*/ 5481732 h 7473968"/>
                <a:gd name="connsiteX2263" fmla="*/ 2984535 w 7252955"/>
                <a:gd name="connsiteY2263" fmla="*/ 5473665 h 7473968"/>
                <a:gd name="connsiteX2264" fmla="*/ 2996781 w 7252955"/>
                <a:gd name="connsiteY2264" fmla="*/ 5673652 h 7473968"/>
                <a:gd name="connsiteX2265" fmla="*/ 2996781 w 7252955"/>
                <a:gd name="connsiteY2265" fmla="*/ 5673652 h 7473968"/>
                <a:gd name="connsiteX2266" fmla="*/ 2978742 w 7252955"/>
                <a:gd name="connsiteY2266" fmla="*/ 5668666 h 7473968"/>
                <a:gd name="connsiteX2267" fmla="*/ 2996781 w 7252955"/>
                <a:gd name="connsiteY2267" fmla="*/ 5673652 h 7473968"/>
                <a:gd name="connsiteX2268" fmla="*/ 2982629 w 7252955"/>
                <a:gd name="connsiteY2268" fmla="*/ 5470145 h 7473968"/>
                <a:gd name="connsiteX2269" fmla="*/ 2982629 w 7252955"/>
                <a:gd name="connsiteY2269" fmla="*/ 5470145 h 7473968"/>
                <a:gd name="connsiteX2270" fmla="*/ 2946551 w 7252955"/>
                <a:gd name="connsiteY2270" fmla="*/ 5472124 h 7473968"/>
                <a:gd name="connsiteX2271" fmla="*/ 2934012 w 7252955"/>
                <a:gd name="connsiteY2271" fmla="*/ 5395562 h 7473968"/>
                <a:gd name="connsiteX2272" fmla="*/ 2982629 w 7252955"/>
                <a:gd name="connsiteY2272" fmla="*/ 5470145 h 7473968"/>
                <a:gd name="connsiteX2273" fmla="*/ 2976249 w 7252955"/>
                <a:gd name="connsiteY2273" fmla="*/ 5545681 h 7473968"/>
                <a:gd name="connsiteX2274" fmla="*/ 2976249 w 7252955"/>
                <a:gd name="connsiteY2274" fmla="*/ 5545681 h 7473968"/>
                <a:gd name="connsiteX2275" fmla="*/ 2972656 w 7252955"/>
                <a:gd name="connsiteY2275" fmla="*/ 5550814 h 7473968"/>
                <a:gd name="connsiteX2276" fmla="*/ 2970603 w 7252955"/>
                <a:gd name="connsiteY2276" fmla="*/ 5544874 h 7473968"/>
                <a:gd name="connsiteX2277" fmla="*/ 2976249 w 7252955"/>
                <a:gd name="connsiteY2277" fmla="*/ 5545681 h 7473968"/>
                <a:gd name="connsiteX2278" fmla="*/ 2943691 w 7252955"/>
                <a:gd name="connsiteY2278" fmla="*/ 5472858 h 7473968"/>
                <a:gd name="connsiteX2279" fmla="*/ 2943691 w 7252955"/>
                <a:gd name="connsiteY2279" fmla="*/ 5472858 h 7473968"/>
                <a:gd name="connsiteX2280" fmla="*/ 2795202 w 7252955"/>
                <a:gd name="connsiteY2280" fmla="*/ 5580002 h 7473968"/>
                <a:gd name="connsiteX2281" fmla="*/ 2846531 w 7252955"/>
                <a:gd name="connsiteY2281" fmla="*/ 5442717 h 7473968"/>
                <a:gd name="connsiteX2282" fmla="*/ 2874103 w 7252955"/>
                <a:gd name="connsiteY2282" fmla="*/ 5393655 h 7473968"/>
                <a:gd name="connsiteX2283" fmla="*/ 2943838 w 7252955"/>
                <a:gd name="connsiteY2283" fmla="*/ 5472858 h 7473968"/>
                <a:gd name="connsiteX2284" fmla="*/ 2889649 w 7252955"/>
                <a:gd name="connsiteY2284" fmla="*/ 5694553 h 7473968"/>
                <a:gd name="connsiteX2285" fmla="*/ 2889649 w 7252955"/>
                <a:gd name="connsiteY2285" fmla="*/ 5694553 h 7473968"/>
                <a:gd name="connsiteX2286" fmla="*/ 2847558 w 7252955"/>
                <a:gd name="connsiteY2286" fmla="*/ 5615497 h 7473968"/>
                <a:gd name="connsiteX2287" fmla="*/ 2924699 w 7252955"/>
                <a:gd name="connsiteY2287" fmla="*/ 5615497 h 7473968"/>
                <a:gd name="connsiteX2288" fmla="*/ 2889649 w 7252955"/>
                <a:gd name="connsiteY2288" fmla="*/ 5694553 h 7473968"/>
                <a:gd name="connsiteX2289" fmla="*/ 2786549 w 7252955"/>
                <a:gd name="connsiteY2289" fmla="*/ 5938323 h 7473968"/>
                <a:gd name="connsiteX2290" fmla="*/ 2786549 w 7252955"/>
                <a:gd name="connsiteY2290" fmla="*/ 5938323 h 7473968"/>
                <a:gd name="connsiteX2291" fmla="*/ 2743432 w 7252955"/>
                <a:gd name="connsiteY2291" fmla="*/ 5862786 h 7473968"/>
                <a:gd name="connsiteX2292" fmla="*/ 2929906 w 7252955"/>
                <a:gd name="connsiteY2292" fmla="*/ 5976090 h 7473968"/>
                <a:gd name="connsiteX2293" fmla="*/ 2888475 w 7252955"/>
                <a:gd name="connsiteY2293" fmla="*/ 6027939 h 7473968"/>
                <a:gd name="connsiteX2294" fmla="*/ 2786549 w 7252955"/>
                <a:gd name="connsiteY2294" fmla="*/ 5938323 h 7473968"/>
                <a:gd name="connsiteX2295" fmla="*/ 2834579 w 7252955"/>
                <a:gd name="connsiteY2295" fmla="*/ 6083601 h 7473968"/>
                <a:gd name="connsiteX2296" fmla="*/ 2834579 w 7252955"/>
                <a:gd name="connsiteY2296" fmla="*/ 6083601 h 7473968"/>
                <a:gd name="connsiteX2297" fmla="*/ 2834579 w 7252955"/>
                <a:gd name="connsiteY2297" fmla="*/ 6137944 h 7473968"/>
                <a:gd name="connsiteX2298" fmla="*/ 2797915 w 7252955"/>
                <a:gd name="connsiteY2298" fmla="*/ 6193679 h 7473968"/>
                <a:gd name="connsiteX2299" fmla="*/ 2779876 w 7252955"/>
                <a:gd name="connsiteY2299" fmla="*/ 6083675 h 7473968"/>
                <a:gd name="connsiteX2300" fmla="*/ 2834652 w 7252955"/>
                <a:gd name="connsiteY2300" fmla="*/ 6083675 h 7473968"/>
                <a:gd name="connsiteX2301" fmla="*/ 2897421 w 7252955"/>
                <a:gd name="connsiteY2301" fmla="*/ 6285935 h 7473968"/>
                <a:gd name="connsiteX2302" fmla="*/ 2897421 w 7252955"/>
                <a:gd name="connsiteY2302" fmla="*/ 6285935 h 7473968"/>
                <a:gd name="connsiteX2303" fmla="*/ 2811847 w 7252955"/>
                <a:gd name="connsiteY2303" fmla="*/ 6288796 h 7473968"/>
                <a:gd name="connsiteX2304" fmla="*/ 2780536 w 7252955"/>
                <a:gd name="connsiteY2304" fmla="*/ 6327884 h 7473968"/>
                <a:gd name="connsiteX2305" fmla="*/ 2799528 w 7252955"/>
                <a:gd name="connsiteY2305" fmla="*/ 6194119 h 7473968"/>
                <a:gd name="connsiteX2306" fmla="*/ 2798575 w 7252955"/>
                <a:gd name="connsiteY2306" fmla="*/ 6194119 h 7473968"/>
                <a:gd name="connsiteX2307" fmla="*/ 2835239 w 7252955"/>
                <a:gd name="connsiteY2307" fmla="*/ 6139704 h 7473968"/>
                <a:gd name="connsiteX2308" fmla="*/ 2897568 w 7252955"/>
                <a:gd name="connsiteY2308" fmla="*/ 6286376 h 7473968"/>
                <a:gd name="connsiteX2309" fmla="*/ 2778556 w 7252955"/>
                <a:gd name="connsiteY2309" fmla="*/ 6073701 h 7473968"/>
                <a:gd name="connsiteX2310" fmla="*/ 2778556 w 7252955"/>
                <a:gd name="connsiteY2310" fmla="*/ 6073701 h 7473968"/>
                <a:gd name="connsiteX2311" fmla="*/ 2778556 w 7252955"/>
                <a:gd name="connsiteY2311" fmla="*/ 6053093 h 7473968"/>
                <a:gd name="connsiteX2312" fmla="*/ 2778556 w 7252955"/>
                <a:gd name="connsiteY2312" fmla="*/ 6073701 h 7473968"/>
                <a:gd name="connsiteX2313" fmla="*/ 2785889 w 7252955"/>
                <a:gd name="connsiteY2313" fmla="*/ 5938323 h 7473968"/>
                <a:gd name="connsiteX2314" fmla="*/ 2785889 w 7252955"/>
                <a:gd name="connsiteY2314" fmla="*/ 5938323 h 7473968"/>
                <a:gd name="connsiteX2315" fmla="*/ 2784349 w 7252955"/>
                <a:gd name="connsiteY2315" fmla="*/ 5939276 h 7473968"/>
                <a:gd name="connsiteX2316" fmla="*/ 2779143 w 7252955"/>
                <a:gd name="connsiteY2316" fmla="*/ 5936196 h 7473968"/>
                <a:gd name="connsiteX2317" fmla="*/ 2785889 w 7252955"/>
                <a:gd name="connsiteY2317" fmla="*/ 5938323 h 7473968"/>
                <a:gd name="connsiteX2318" fmla="*/ 2729426 w 7252955"/>
                <a:gd name="connsiteY2318" fmla="*/ 5443450 h 7473968"/>
                <a:gd name="connsiteX2319" fmla="*/ 2729426 w 7252955"/>
                <a:gd name="connsiteY2319" fmla="*/ 5443450 h 7473968"/>
                <a:gd name="connsiteX2320" fmla="*/ 2740645 w 7252955"/>
                <a:gd name="connsiteY2320" fmla="*/ 5444623 h 7473968"/>
                <a:gd name="connsiteX2321" fmla="*/ 2729426 w 7252955"/>
                <a:gd name="connsiteY2321" fmla="*/ 5443450 h 7473968"/>
                <a:gd name="connsiteX2322" fmla="*/ 2730673 w 7252955"/>
                <a:gd name="connsiteY2322" fmla="*/ 5593569 h 7473968"/>
                <a:gd name="connsiteX2323" fmla="*/ 2730673 w 7252955"/>
                <a:gd name="connsiteY2323" fmla="*/ 5593569 h 7473968"/>
                <a:gd name="connsiteX2324" fmla="*/ 2716007 w 7252955"/>
                <a:gd name="connsiteY2324" fmla="*/ 5589609 h 7473968"/>
                <a:gd name="connsiteX2325" fmla="*/ 2697822 w 7252955"/>
                <a:gd name="connsiteY2325" fmla="*/ 5554848 h 7473968"/>
                <a:gd name="connsiteX2326" fmla="*/ 2730599 w 7252955"/>
                <a:gd name="connsiteY2326" fmla="*/ 5593569 h 7473968"/>
                <a:gd name="connsiteX2327" fmla="*/ 2713074 w 7252955"/>
                <a:gd name="connsiteY2327" fmla="*/ 5176286 h 7473968"/>
                <a:gd name="connsiteX2328" fmla="*/ 2713074 w 7252955"/>
                <a:gd name="connsiteY2328" fmla="*/ 5176286 h 7473968"/>
                <a:gd name="connsiteX2329" fmla="*/ 2720407 w 7252955"/>
                <a:gd name="connsiteY2329" fmla="*/ 5260036 h 7473968"/>
                <a:gd name="connsiteX2330" fmla="*/ 2636519 w 7252955"/>
                <a:gd name="connsiteY2330" fmla="*/ 5334473 h 7473968"/>
                <a:gd name="connsiteX2331" fmla="*/ 2694302 w 7252955"/>
                <a:gd name="connsiteY2331" fmla="*/ 5371141 h 7473968"/>
                <a:gd name="connsiteX2332" fmla="*/ 2668710 w 7252955"/>
                <a:gd name="connsiteY2332" fmla="*/ 5474618 h 7473968"/>
                <a:gd name="connsiteX2333" fmla="*/ 2667024 w 7252955"/>
                <a:gd name="connsiteY2333" fmla="*/ 5525953 h 7473968"/>
                <a:gd name="connsiteX2334" fmla="*/ 2625373 w 7252955"/>
                <a:gd name="connsiteY2334" fmla="*/ 5599289 h 7473968"/>
                <a:gd name="connsiteX2335" fmla="*/ 2558791 w 7252955"/>
                <a:gd name="connsiteY2335" fmla="*/ 5622610 h 7473968"/>
                <a:gd name="connsiteX2336" fmla="*/ 2538186 w 7252955"/>
                <a:gd name="connsiteY2336" fmla="*/ 5730341 h 7473968"/>
                <a:gd name="connsiteX2337" fmla="*/ 2436846 w 7252955"/>
                <a:gd name="connsiteY2337" fmla="*/ 5657518 h 7473968"/>
                <a:gd name="connsiteX2338" fmla="*/ 2432227 w 7252955"/>
                <a:gd name="connsiteY2338" fmla="*/ 5619383 h 7473968"/>
                <a:gd name="connsiteX2339" fmla="*/ 2455472 w 7252955"/>
                <a:gd name="connsiteY2339" fmla="*/ 5606843 h 7473968"/>
                <a:gd name="connsiteX2340" fmla="*/ 2465518 w 7252955"/>
                <a:gd name="connsiteY2340" fmla="*/ 5510993 h 7473968"/>
                <a:gd name="connsiteX2341" fmla="*/ 2408028 w 7252955"/>
                <a:gd name="connsiteY2341" fmla="*/ 5473078 h 7473968"/>
                <a:gd name="connsiteX2342" fmla="*/ 2317761 w 7252955"/>
                <a:gd name="connsiteY2342" fmla="*/ 5509746 h 7473968"/>
                <a:gd name="connsiteX2343" fmla="*/ 2316221 w 7252955"/>
                <a:gd name="connsiteY2343" fmla="*/ 5508206 h 7473968"/>
                <a:gd name="connsiteX2344" fmla="*/ 2317835 w 7252955"/>
                <a:gd name="connsiteY2344" fmla="*/ 5546561 h 7473968"/>
                <a:gd name="connsiteX2345" fmla="*/ 2393363 w 7252955"/>
                <a:gd name="connsiteY2345" fmla="*/ 5602443 h 7473968"/>
                <a:gd name="connsiteX2346" fmla="*/ 2316515 w 7252955"/>
                <a:gd name="connsiteY2346" fmla="*/ 5757549 h 7473968"/>
                <a:gd name="connsiteX2347" fmla="*/ 2168172 w 7252955"/>
                <a:gd name="connsiteY2347" fmla="*/ 5709660 h 7473968"/>
                <a:gd name="connsiteX2348" fmla="*/ 2150720 w 7252955"/>
                <a:gd name="connsiteY2348" fmla="*/ 5676879 h 7473968"/>
                <a:gd name="connsiteX2349" fmla="*/ 2149766 w 7252955"/>
                <a:gd name="connsiteY2349" fmla="*/ 5631190 h 7473968"/>
                <a:gd name="connsiteX2350" fmla="*/ 2053413 w 7252955"/>
                <a:gd name="connsiteY2350" fmla="*/ 5550521 h 7473968"/>
                <a:gd name="connsiteX2351" fmla="*/ 1935501 w 7252955"/>
                <a:gd name="connsiteY2351" fmla="*/ 5714207 h 7473968"/>
                <a:gd name="connsiteX2352" fmla="*/ 2149693 w 7252955"/>
                <a:gd name="connsiteY2352" fmla="*/ 5676879 h 7473968"/>
                <a:gd name="connsiteX2353" fmla="*/ 2151526 w 7252955"/>
                <a:gd name="connsiteY2353" fmla="*/ 5714574 h 7473968"/>
                <a:gd name="connsiteX2354" fmla="*/ 2151526 w 7252955"/>
                <a:gd name="connsiteY2354" fmla="*/ 5714574 h 7473968"/>
                <a:gd name="connsiteX2355" fmla="*/ 2131141 w 7252955"/>
                <a:gd name="connsiteY2355" fmla="*/ 5815998 h 7473968"/>
                <a:gd name="connsiteX2356" fmla="*/ 2186064 w 7252955"/>
                <a:gd name="connsiteY2356" fmla="*/ 5859999 h 7473968"/>
                <a:gd name="connsiteX2357" fmla="*/ 2115229 w 7252955"/>
                <a:gd name="connsiteY2357" fmla="*/ 5822745 h 7473968"/>
                <a:gd name="connsiteX2358" fmla="*/ 2082377 w 7252955"/>
                <a:gd name="connsiteY2358" fmla="*/ 5846872 h 7473968"/>
                <a:gd name="connsiteX2359" fmla="*/ 2128134 w 7252955"/>
                <a:gd name="connsiteY2359" fmla="*/ 5906861 h 7473968"/>
                <a:gd name="connsiteX2360" fmla="*/ 2105183 w 7252955"/>
                <a:gd name="connsiteY2360" fmla="*/ 5949543 h 7473968"/>
                <a:gd name="connsiteX2361" fmla="*/ 2052386 w 7252955"/>
                <a:gd name="connsiteY2361" fmla="*/ 5905028 h 7473968"/>
                <a:gd name="connsiteX2362" fmla="*/ 1941001 w 7252955"/>
                <a:gd name="connsiteY2362" fmla="*/ 5829711 h 7473968"/>
                <a:gd name="connsiteX2363" fmla="*/ 1965566 w 7252955"/>
                <a:gd name="connsiteY2363" fmla="*/ 5788423 h 7473968"/>
                <a:gd name="connsiteX2364" fmla="*/ 1842447 w 7252955"/>
                <a:gd name="connsiteY2364" fmla="*/ 5803090 h 7473968"/>
                <a:gd name="connsiteX2365" fmla="*/ 1832548 w 7252955"/>
                <a:gd name="connsiteY2365" fmla="*/ 5769869 h 7473968"/>
                <a:gd name="connsiteX2366" fmla="*/ 1914602 w 7252955"/>
                <a:gd name="connsiteY2366" fmla="*/ 5662285 h 7473968"/>
                <a:gd name="connsiteX2367" fmla="*/ 1968719 w 7252955"/>
                <a:gd name="connsiteY2367" fmla="*/ 5469924 h 7473968"/>
                <a:gd name="connsiteX2368" fmla="*/ 1944520 w 7252955"/>
                <a:gd name="connsiteY2368" fmla="*/ 5415509 h 7473968"/>
                <a:gd name="connsiteX2369" fmla="*/ 2045053 w 7252955"/>
                <a:gd name="connsiteY2369" fmla="*/ 5550521 h 7473968"/>
                <a:gd name="connsiteX2370" fmla="*/ 2053413 w 7252955"/>
                <a:gd name="connsiteY2370" fmla="*/ 5549934 h 7473968"/>
                <a:gd name="connsiteX2371" fmla="*/ 2047913 w 7252955"/>
                <a:gd name="connsiteY2371" fmla="*/ 5426069 h 7473968"/>
                <a:gd name="connsiteX2372" fmla="*/ 2217888 w 7252955"/>
                <a:gd name="connsiteY2372" fmla="*/ 5603543 h 7473968"/>
                <a:gd name="connsiteX2373" fmla="*/ 2261298 w 7252955"/>
                <a:gd name="connsiteY2373" fmla="*/ 5528520 h 7473968"/>
                <a:gd name="connsiteX2374" fmla="*/ 2316148 w 7252955"/>
                <a:gd name="connsiteY2374" fmla="*/ 5545241 h 7473968"/>
                <a:gd name="connsiteX2375" fmla="*/ 2262178 w 7252955"/>
                <a:gd name="connsiteY2375" fmla="*/ 5508133 h 7473968"/>
                <a:gd name="connsiteX2376" fmla="*/ 2250006 w 7252955"/>
                <a:gd name="connsiteY2376" fmla="*/ 5345693 h 7473968"/>
                <a:gd name="connsiteX2377" fmla="*/ 2126521 w 7252955"/>
                <a:gd name="connsiteY2377" fmla="*/ 5335719 h 7473968"/>
                <a:gd name="connsiteX2378" fmla="*/ 2333747 w 7252955"/>
                <a:gd name="connsiteY2378" fmla="*/ 5250796 h 7473968"/>
                <a:gd name="connsiteX2379" fmla="*/ 2380164 w 7252955"/>
                <a:gd name="connsiteY2379" fmla="*/ 5348773 h 7473968"/>
                <a:gd name="connsiteX2380" fmla="*/ 2410155 w 7252955"/>
                <a:gd name="connsiteY2380" fmla="*/ 5472124 h 7473968"/>
                <a:gd name="connsiteX2381" fmla="*/ 2463538 w 7252955"/>
                <a:gd name="connsiteY2381" fmla="*/ 5510406 h 7473968"/>
                <a:gd name="connsiteX2382" fmla="*/ 2463538 w 7252955"/>
                <a:gd name="connsiteY2382" fmla="*/ 5510406 h 7473968"/>
                <a:gd name="connsiteX2383" fmla="*/ 2465518 w 7252955"/>
                <a:gd name="connsiteY2383" fmla="*/ 5510406 h 7473968"/>
                <a:gd name="connsiteX2384" fmla="*/ 2465518 w 7252955"/>
                <a:gd name="connsiteY2384" fmla="*/ 5508719 h 7473968"/>
                <a:gd name="connsiteX2385" fmla="*/ 2463538 w 7252955"/>
                <a:gd name="connsiteY2385" fmla="*/ 5510553 h 7473968"/>
                <a:gd name="connsiteX2386" fmla="*/ 2554098 w 7252955"/>
                <a:gd name="connsiteY2386" fmla="*/ 5437217 h 7473968"/>
                <a:gd name="connsiteX2387" fmla="*/ 2514941 w 7252955"/>
                <a:gd name="connsiteY2387" fmla="*/ 5340486 h 7473968"/>
                <a:gd name="connsiteX2388" fmla="*/ 2429367 w 7252955"/>
                <a:gd name="connsiteY2388" fmla="*/ 5306605 h 7473968"/>
                <a:gd name="connsiteX2389" fmla="*/ 2489936 w 7252955"/>
                <a:gd name="connsiteY2389" fmla="*/ 5271990 h 7473968"/>
                <a:gd name="connsiteX2390" fmla="*/ 2495656 w 7252955"/>
                <a:gd name="connsiteY2390" fmla="*/ 5135365 h 7473968"/>
                <a:gd name="connsiteX2391" fmla="*/ 2405095 w 7252955"/>
                <a:gd name="connsiteY2391" fmla="*/ 5071049 h 7473968"/>
                <a:gd name="connsiteX2392" fmla="*/ 2335214 w 7252955"/>
                <a:gd name="connsiteY2392" fmla="*/ 5211854 h 7473968"/>
                <a:gd name="connsiteX2393" fmla="*/ 2236587 w 7252955"/>
                <a:gd name="connsiteY2393" fmla="*/ 5190733 h 7473968"/>
                <a:gd name="connsiteX2394" fmla="*/ 2243333 w 7252955"/>
                <a:gd name="connsiteY2394" fmla="*/ 5092390 h 7473968"/>
                <a:gd name="connsiteX2395" fmla="*/ 2287330 w 7252955"/>
                <a:gd name="connsiteY2395" fmla="*/ 5128691 h 7473968"/>
                <a:gd name="connsiteX2396" fmla="*/ 2351272 w 7252955"/>
                <a:gd name="connsiteY2396" fmla="*/ 5100310 h 7473968"/>
                <a:gd name="connsiteX2397" fmla="*/ 2261958 w 7252955"/>
                <a:gd name="connsiteY2397" fmla="*/ 5009887 h 7473968"/>
                <a:gd name="connsiteX2398" fmla="*/ 2171398 w 7252955"/>
                <a:gd name="connsiteY2398" fmla="*/ 5060122 h 7473968"/>
                <a:gd name="connsiteX2399" fmla="*/ 2057226 w 7252955"/>
                <a:gd name="connsiteY2399" fmla="*/ 5082123 h 7473968"/>
                <a:gd name="connsiteX2400" fmla="*/ 1870532 w 7252955"/>
                <a:gd name="connsiteY2400" fmla="*/ 5365274 h 7473968"/>
                <a:gd name="connsiteX2401" fmla="*/ 1779532 w 7252955"/>
                <a:gd name="connsiteY2401" fmla="*/ 5391235 h 7473968"/>
                <a:gd name="connsiteX2402" fmla="*/ 1877205 w 7252955"/>
                <a:gd name="connsiteY2402" fmla="*/ 5265683 h 7473968"/>
                <a:gd name="connsiteX2403" fmla="*/ 1876398 w 7252955"/>
                <a:gd name="connsiteY2403" fmla="*/ 5265683 h 7473968"/>
                <a:gd name="connsiteX2404" fmla="*/ 1909689 w 7252955"/>
                <a:gd name="connsiteY2404" fmla="*/ 5196674 h 7473968"/>
                <a:gd name="connsiteX2405" fmla="*/ 1909689 w 7252955"/>
                <a:gd name="connsiteY2405" fmla="*/ 5196674 h 7473968"/>
                <a:gd name="connsiteX2406" fmla="*/ 1918415 w 7252955"/>
                <a:gd name="connsiteY2406" fmla="*/ 5112191 h 7473968"/>
                <a:gd name="connsiteX2407" fmla="*/ 1857553 w 7252955"/>
                <a:gd name="connsiteY2407" fmla="*/ 4977325 h 7473968"/>
                <a:gd name="connsiteX2408" fmla="*/ 1955960 w 7252955"/>
                <a:gd name="connsiteY2408" fmla="*/ 4958405 h 7473968"/>
                <a:gd name="connsiteX2409" fmla="*/ 1990644 w 7252955"/>
                <a:gd name="connsiteY2409" fmla="*/ 4915503 h 7473968"/>
                <a:gd name="connsiteX2410" fmla="*/ 1991670 w 7252955"/>
                <a:gd name="connsiteY2410" fmla="*/ 5079556 h 7473968"/>
                <a:gd name="connsiteX2411" fmla="*/ 2021002 w 7252955"/>
                <a:gd name="connsiteY2411" fmla="*/ 5063569 h 7473968"/>
                <a:gd name="connsiteX2412" fmla="*/ 2076438 w 7252955"/>
                <a:gd name="connsiteY2412" fmla="*/ 5029394 h 7473968"/>
                <a:gd name="connsiteX2413" fmla="*/ 2069105 w 7252955"/>
                <a:gd name="connsiteY2413" fmla="*/ 4988326 h 7473968"/>
                <a:gd name="connsiteX2414" fmla="*/ 2150133 w 7252955"/>
                <a:gd name="connsiteY2414" fmla="*/ 4956938 h 7473968"/>
                <a:gd name="connsiteX2415" fmla="*/ 2222288 w 7252955"/>
                <a:gd name="connsiteY2415" fmla="*/ 4948431 h 7473968"/>
                <a:gd name="connsiteX2416" fmla="*/ 2288283 w 7252955"/>
                <a:gd name="connsiteY2416" fmla="*/ 4893355 h 7473968"/>
                <a:gd name="connsiteX2417" fmla="*/ 2397543 w 7252955"/>
                <a:gd name="connsiteY2417" fmla="*/ 5013700 h 7473968"/>
                <a:gd name="connsiteX2418" fmla="*/ 2398349 w 7252955"/>
                <a:gd name="connsiteY2418" fmla="*/ 4960311 h 7473968"/>
                <a:gd name="connsiteX2419" fmla="*/ 2445279 w 7252955"/>
                <a:gd name="connsiteY2419" fmla="*/ 4936184 h 7473968"/>
                <a:gd name="connsiteX2420" fmla="*/ 2445279 w 7252955"/>
                <a:gd name="connsiteY2420" fmla="*/ 4936991 h 7473968"/>
                <a:gd name="connsiteX2421" fmla="*/ 2530487 w 7252955"/>
                <a:gd name="connsiteY2421" fmla="*/ 5008493 h 7473968"/>
                <a:gd name="connsiteX2422" fmla="*/ 2464491 w 7252955"/>
                <a:gd name="connsiteY2422" fmla="*/ 5031888 h 7473968"/>
                <a:gd name="connsiteX2423" fmla="*/ 2480550 w 7252955"/>
                <a:gd name="connsiteY2423" fmla="*/ 4907216 h 7473968"/>
                <a:gd name="connsiteX2424" fmla="*/ 2704568 w 7252955"/>
                <a:gd name="connsiteY2424" fmla="*/ 4972705 h 7473968"/>
                <a:gd name="connsiteX2425" fmla="*/ 2778776 w 7252955"/>
                <a:gd name="connsiteY2425" fmla="*/ 5093930 h 7473968"/>
                <a:gd name="connsiteX2426" fmla="*/ 2713587 w 7252955"/>
                <a:gd name="connsiteY2426" fmla="*/ 5176286 h 7473968"/>
                <a:gd name="connsiteX2427" fmla="*/ 2467644 w 7252955"/>
                <a:gd name="connsiteY2427" fmla="*/ 5877014 h 7473968"/>
                <a:gd name="connsiteX2428" fmla="*/ 2467644 w 7252955"/>
                <a:gd name="connsiteY2428" fmla="*/ 5877014 h 7473968"/>
                <a:gd name="connsiteX2429" fmla="*/ 2476957 w 7252955"/>
                <a:gd name="connsiteY2429" fmla="*/ 5864987 h 7473968"/>
                <a:gd name="connsiteX2430" fmla="*/ 2467644 w 7252955"/>
                <a:gd name="connsiteY2430" fmla="*/ 5877014 h 7473968"/>
                <a:gd name="connsiteX2431" fmla="*/ 2407662 w 7252955"/>
                <a:gd name="connsiteY2431" fmla="*/ 5804337 h 7473968"/>
                <a:gd name="connsiteX2432" fmla="*/ 2407662 w 7252955"/>
                <a:gd name="connsiteY2432" fmla="*/ 5804337 h 7473968"/>
                <a:gd name="connsiteX2433" fmla="*/ 2365425 w 7252955"/>
                <a:gd name="connsiteY2433" fmla="*/ 5792237 h 7473968"/>
                <a:gd name="connsiteX2434" fmla="*/ 2407662 w 7252955"/>
                <a:gd name="connsiteY2434" fmla="*/ 5804337 h 7473968"/>
                <a:gd name="connsiteX2435" fmla="*/ 2241793 w 7252955"/>
                <a:gd name="connsiteY2435" fmla="*/ 5952329 h 7473968"/>
                <a:gd name="connsiteX2436" fmla="*/ 2241793 w 7252955"/>
                <a:gd name="connsiteY2436" fmla="*/ 5952329 h 7473968"/>
                <a:gd name="connsiteX2437" fmla="*/ 2175358 w 7252955"/>
                <a:gd name="connsiteY2437" fmla="*/ 6012392 h 7473968"/>
                <a:gd name="connsiteX2438" fmla="*/ 2187310 w 7252955"/>
                <a:gd name="connsiteY2438" fmla="*/ 5861759 h 7473968"/>
                <a:gd name="connsiteX2439" fmla="*/ 2241793 w 7252955"/>
                <a:gd name="connsiteY2439" fmla="*/ 5952329 h 7473968"/>
                <a:gd name="connsiteX2440" fmla="*/ 2175138 w 7252955"/>
                <a:gd name="connsiteY2440" fmla="*/ 6012539 h 7473968"/>
                <a:gd name="connsiteX2441" fmla="*/ 2175138 w 7252955"/>
                <a:gd name="connsiteY2441" fmla="*/ 6012539 h 7473968"/>
                <a:gd name="connsiteX2442" fmla="*/ 2173891 w 7252955"/>
                <a:gd name="connsiteY2442" fmla="*/ 6013712 h 7473968"/>
                <a:gd name="connsiteX2443" fmla="*/ 2168758 w 7252955"/>
                <a:gd name="connsiteY2443" fmla="*/ 6010338 h 7473968"/>
                <a:gd name="connsiteX2444" fmla="*/ 2175138 w 7252955"/>
                <a:gd name="connsiteY2444" fmla="*/ 6012539 h 7473968"/>
                <a:gd name="connsiteX2445" fmla="*/ 2245386 w 7252955"/>
                <a:gd name="connsiteY2445" fmla="*/ 5812257 h 7473968"/>
                <a:gd name="connsiteX2446" fmla="*/ 2245386 w 7252955"/>
                <a:gd name="connsiteY2446" fmla="*/ 5812257 h 7473968"/>
                <a:gd name="connsiteX2447" fmla="*/ 2270538 w 7252955"/>
                <a:gd name="connsiteY2447" fmla="*/ 5850099 h 7473968"/>
                <a:gd name="connsiteX2448" fmla="*/ 2245386 w 7252955"/>
                <a:gd name="connsiteY2448" fmla="*/ 5812257 h 7473968"/>
                <a:gd name="connsiteX2449" fmla="*/ 2032734 w 7252955"/>
                <a:gd name="connsiteY2449" fmla="*/ 5648644 h 7473968"/>
                <a:gd name="connsiteX2450" fmla="*/ 2032734 w 7252955"/>
                <a:gd name="connsiteY2450" fmla="*/ 5648644 h 7473968"/>
                <a:gd name="connsiteX2451" fmla="*/ 2040067 w 7252955"/>
                <a:gd name="connsiteY2451" fmla="*/ 5604643 h 7473968"/>
                <a:gd name="connsiteX2452" fmla="*/ 2032734 w 7252955"/>
                <a:gd name="connsiteY2452" fmla="*/ 5648644 h 7473968"/>
                <a:gd name="connsiteX2453" fmla="*/ 2017629 w 7252955"/>
                <a:gd name="connsiteY2453" fmla="*/ 6009165 h 7473968"/>
                <a:gd name="connsiteX2454" fmla="*/ 2017629 w 7252955"/>
                <a:gd name="connsiteY2454" fmla="*/ 6009165 h 7473968"/>
                <a:gd name="connsiteX2455" fmla="*/ 1974878 w 7252955"/>
                <a:gd name="connsiteY2455" fmla="*/ 5953063 h 7473968"/>
                <a:gd name="connsiteX2456" fmla="*/ 2017629 w 7252955"/>
                <a:gd name="connsiteY2456" fmla="*/ 6009165 h 7473968"/>
                <a:gd name="connsiteX2457" fmla="*/ 1939021 w 7252955"/>
                <a:gd name="connsiteY2457" fmla="*/ 5905761 h 7473968"/>
                <a:gd name="connsiteX2458" fmla="*/ 1939021 w 7252955"/>
                <a:gd name="connsiteY2458" fmla="*/ 5905761 h 7473968"/>
                <a:gd name="connsiteX2459" fmla="*/ 1935867 w 7252955"/>
                <a:gd name="connsiteY2459" fmla="*/ 5883760 h 7473968"/>
                <a:gd name="connsiteX2460" fmla="*/ 1939021 w 7252955"/>
                <a:gd name="connsiteY2460" fmla="*/ 5905761 h 7473968"/>
                <a:gd name="connsiteX2461" fmla="*/ 1746387 w 7252955"/>
                <a:gd name="connsiteY2461" fmla="*/ 5622904 h 7473968"/>
                <a:gd name="connsiteX2462" fmla="*/ 1746387 w 7252955"/>
                <a:gd name="connsiteY2462" fmla="*/ 5622904 h 7473968"/>
                <a:gd name="connsiteX2463" fmla="*/ 1853960 w 7252955"/>
                <a:gd name="connsiteY2463" fmla="*/ 5531747 h 7473968"/>
                <a:gd name="connsiteX2464" fmla="*/ 1846627 w 7252955"/>
                <a:gd name="connsiteY2464" fmla="*/ 5651431 h 7473968"/>
                <a:gd name="connsiteX2465" fmla="*/ 1784885 w 7252955"/>
                <a:gd name="connsiteY2465" fmla="*/ 5715894 h 7473968"/>
                <a:gd name="connsiteX2466" fmla="*/ 1746241 w 7252955"/>
                <a:gd name="connsiteY2466" fmla="*/ 5622904 h 7473968"/>
                <a:gd name="connsiteX2467" fmla="*/ 1742794 w 7252955"/>
                <a:gd name="connsiteY2467" fmla="*/ 5623710 h 7473968"/>
                <a:gd name="connsiteX2468" fmla="*/ 1742794 w 7252955"/>
                <a:gd name="connsiteY2468" fmla="*/ 5623710 h 7473968"/>
                <a:gd name="connsiteX2469" fmla="*/ 1669026 w 7252955"/>
                <a:gd name="connsiteY2469" fmla="*/ 5629357 h 7473968"/>
                <a:gd name="connsiteX2470" fmla="*/ 1742794 w 7252955"/>
                <a:gd name="connsiteY2470" fmla="*/ 5623710 h 7473968"/>
                <a:gd name="connsiteX2471" fmla="*/ 1706130 w 7252955"/>
                <a:gd name="connsiteY2471" fmla="*/ 5252189 h 7473968"/>
                <a:gd name="connsiteX2472" fmla="*/ 1706130 w 7252955"/>
                <a:gd name="connsiteY2472" fmla="*/ 5252189 h 7473968"/>
                <a:gd name="connsiteX2473" fmla="*/ 1759733 w 7252955"/>
                <a:gd name="connsiteY2473" fmla="*/ 5235762 h 7473968"/>
                <a:gd name="connsiteX2474" fmla="*/ 1706130 w 7252955"/>
                <a:gd name="connsiteY2474" fmla="*/ 5252189 h 7473968"/>
                <a:gd name="connsiteX2475" fmla="*/ 1821035 w 7252955"/>
                <a:gd name="connsiteY2475" fmla="*/ 5433403 h 7473968"/>
                <a:gd name="connsiteX2476" fmla="*/ 1821035 w 7252955"/>
                <a:gd name="connsiteY2476" fmla="*/ 5433403 h 7473968"/>
                <a:gd name="connsiteX2477" fmla="*/ 1812603 w 7252955"/>
                <a:gd name="connsiteY2477" fmla="*/ 5476378 h 7473968"/>
                <a:gd name="connsiteX2478" fmla="*/ 1821035 w 7252955"/>
                <a:gd name="connsiteY2478" fmla="*/ 5433403 h 7473968"/>
                <a:gd name="connsiteX2479" fmla="*/ 1945693 w 7252955"/>
                <a:gd name="connsiteY2479" fmla="*/ 5414409 h 7473968"/>
                <a:gd name="connsiteX2480" fmla="*/ 1945693 w 7252955"/>
                <a:gd name="connsiteY2480" fmla="*/ 5414409 h 7473968"/>
                <a:gd name="connsiteX2481" fmla="*/ 1982358 w 7252955"/>
                <a:gd name="connsiteY2481" fmla="*/ 5400915 h 7473968"/>
                <a:gd name="connsiteX2482" fmla="*/ 1945693 w 7252955"/>
                <a:gd name="connsiteY2482" fmla="*/ 5414409 h 7473968"/>
                <a:gd name="connsiteX2483" fmla="*/ 2063019 w 7252955"/>
                <a:gd name="connsiteY2483" fmla="*/ 5305212 h 7473968"/>
                <a:gd name="connsiteX2484" fmla="*/ 2063019 w 7252955"/>
                <a:gd name="connsiteY2484" fmla="*/ 5305212 h 7473968"/>
                <a:gd name="connsiteX2485" fmla="*/ 2092350 w 7252955"/>
                <a:gd name="connsiteY2485" fmla="*/ 5217208 h 7473968"/>
                <a:gd name="connsiteX2486" fmla="*/ 2116255 w 7252955"/>
                <a:gd name="connsiteY2486" fmla="*/ 5264950 h 7473968"/>
                <a:gd name="connsiteX2487" fmla="*/ 2062799 w 7252955"/>
                <a:gd name="connsiteY2487" fmla="*/ 5304991 h 7473968"/>
                <a:gd name="connsiteX2488" fmla="*/ 2155559 w 7252955"/>
                <a:gd name="connsiteY2488" fmla="*/ 5418149 h 7473968"/>
                <a:gd name="connsiteX2489" fmla="*/ 2155559 w 7252955"/>
                <a:gd name="connsiteY2489" fmla="*/ 5418149 h 7473968"/>
                <a:gd name="connsiteX2490" fmla="*/ 2165092 w 7252955"/>
                <a:gd name="connsiteY2490" fmla="*/ 5412502 h 7473968"/>
                <a:gd name="connsiteX2491" fmla="*/ 2160399 w 7252955"/>
                <a:gd name="connsiteY2491" fmla="*/ 5423649 h 7473968"/>
                <a:gd name="connsiteX2492" fmla="*/ 2155559 w 7252955"/>
                <a:gd name="connsiteY2492" fmla="*/ 5418149 h 7473968"/>
                <a:gd name="connsiteX2493" fmla="*/ 2260492 w 7252955"/>
                <a:gd name="connsiteY2493" fmla="*/ 5510186 h 7473968"/>
                <a:gd name="connsiteX2494" fmla="*/ 2260492 w 7252955"/>
                <a:gd name="connsiteY2494" fmla="*/ 5510186 h 7473968"/>
                <a:gd name="connsiteX2495" fmla="*/ 2260492 w 7252955"/>
                <a:gd name="connsiteY2495" fmla="*/ 5525953 h 7473968"/>
                <a:gd name="connsiteX2496" fmla="*/ 2167512 w 7252955"/>
                <a:gd name="connsiteY2496" fmla="*/ 5497572 h 7473968"/>
                <a:gd name="connsiteX2497" fmla="*/ 2218108 w 7252955"/>
                <a:gd name="connsiteY2497" fmla="*/ 5513486 h 7473968"/>
                <a:gd name="connsiteX2498" fmla="*/ 2260419 w 7252955"/>
                <a:gd name="connsiteY2498" fmla="*/ 5510186 h 7473968"/>
                <a:gd name="connsiteX2499" fmla="*/ 2202269 w 7252955"/>
                <a:gd name="connsiteY2499" fmla="*/ 5173940 h 7473968"/>
                <a:gd name="connsiteX2500" fmla="*/ 2202269 w 7252955"/>
                <a:gd name="connsiteY2500" fmla="*/ 5173940 h 7473968"/>
                <a:gd name="connsiteX2501" fmla="*/ 2158932 w 7252955"/>
                <a:gd name="connsiteY2501" fmla="*/ 5188167 h 7473968"/>
                <a:gd name="connsiteX2502" fmla="*/ 2202269 w 7252955"/>
                <a:gd name="connsiteY2502" fmla="*/ 5173940 h 7473968"/>
                <a:gd name="connsiteX2503" fmla="*/ 2336313 w 7252955"/>
                <a:gd name="connsiteY2503" fmla="*/ 5249036 h 7473968"/>
                <a:gd name="connsiteX2504" fmla="*/ 2336313 w 7252955"/>
                <a:gd name="connsiteY2504" fmla="*/ 5249036 h 7473968"/>
                <a:gd name="connsiteX2505" fmla="*/ 2336313 w 7252955"/>
                <a:gd name="connsiteY2505" fmla="*/ 5213541 h 7473968"/>
                <a:gd name="connsiteX2506" fmla="*/ 2443519 w 7252955"/>
                <a:gd name="connsiteY2506" fmla="*/ 5185673 h 7473968"/>
                <a:gd name="connsiteX2507" fmla="*/ 2336533 w 7252955"/>
                <a:gd name="connsiteY2507" fmla="*/ 5249036 h 7473968"/>
                <a:gd name="connsiteX2508" fmla="*/ 1724975 w 7252955"/>
                <a:gd name="connsiteY2508" fmla="*/ 4933690 h 7473968"/>
                <a:gd name="connsiteX2509" fmla="*/ 1724975 w 7252955"/>
                <a:gd name="connsiteY2509" fmla="*/ 4933690 h 7473968"/>
                <a:gd name="connsiteX2510" fmla="*/ 1709943 w 7252955"/>
                <a:gd name="connsiteY2510" fmla="*/ 4705908 h 7473968"/>
                <a:gd name="connsiteX2511" fmla="*/ 1761273 w 7252955"/>
                <a:gd name="connsiteY2511" fmla="*/ 4715222 h 7473968"/>
                <a:gd name="connsiteX2512" fmla="*/ 1811649 w 7252955"/>
                <a:gd name="connsiteY2512" fmla="*/ 4761277 h 7473968"/>
                <a:gd name="connsiteX2513" fmla="*/ 1890991 w 7252955"/>
                <a:gd name="connsiteY2513" fmla="*/ 4862554 h 7473968"/>
                <a:gd name="connsiteX2514" fmla="*/ 1929268 w 7252955"/>
                <a:gd name="connsiteY2514" fmla="*/ 4880595 h 7473968"/>
                <a:gd name="connsiteX2515" fmla="*/ 1839954 w 7252955"/>
                <a:gd name="connsiteY2515" fmla="*/ 4877515 h 7473968"/>
                <a:gd name="connsiteX2516" fmla="*/ 1725342 w 7252955"/>
                <a:gd name="connsiteY2516" fmla="*/ 4933690 h 7473968"/>
                <a:gd name="connsiteX2517" fmla="*/ 1803217 w 7252955"/>
                <a:gd name="connsiteY2517" fmla="*/ 5010327 h 7473968"/>
                <a:gd name="connsiteX2518" fmla="*/ 1803217 w 7252955"/>
                <a:gd name="connsiteY2518" fmla="*/ 5010327 h 7473968"/>
                <a:gd name="connsiteX2519" fmla="*/ 1795884 w 7252955"/>
                <a:gd name="connsiteY2519" fmla="*/ 4996466 h 7473968"/>
                <a:gd name="connsiteX2520" fmla="*/ 1803217 w 7252955"/>
                <a:gd name="connsiteY2520" fmla="*/ 5010327 h 7473968"/>
                <a:gd name="connsiteX2521" fmla="*/ 1774619 w 7252955"/>
                <a:gd name="connsiteY2521" fmla="*/ 4595904 h 7473968"/>
                <a:gd name="connsiteX2522" fmla="*/ 1774619 w 7252955"/>
                <a:gd name="connsiteY2522" fmla="*/ 4595904 h 7473968"/>
                <a:gd name="connsiteX2523" fmla="*/ 1877278 w 7252955"/>
                <a:gd name="connsiteY2523" fmla="*/ 4679287 h 7473968"/>
                <a:gd name="connsiteX2524" fmla="*/ 1928608 w 7252955"/>
                <a:gd name="connsiteY2524" fmla="*/ 4711629 h 7473968"/>
                <a:gd name="connsiteX2525" fmla="*/ 1926921 w 7252955"/>
                <a:gd name="connsiteY2525" fmla="*/ 4713242 h 7473968"/>
                <a:gd name="connsiteX2526" fmla="*/ 1955079 w 7252955"/>
                <a:gd name="connsiteY2526" fmla="*/ 4695421 h 7473968"/>
                <a:gd name="connsiteX2527" fmla="*/ 2034128 w 7252955"/>
                <a:gd name="connsiteY2527" fmla="*/ 4774624 h 7473968"/>
                <a:gd name="connsiteX2528" fmla="*/ 2035447 w 7252955"/>
                <a:gd name="connsiteY2528" fmla="*/ 4773964 h 7473968"/>
                <a:gd name="connsiteX2529" fmla="*/ 2050113 w 7252955"/>
                <a:gd name="connsiteY2529" fmla="*/ 4861234 h 7473968"/>
                <a:gd name="connsiteX2530" fmla="*/ 1894290 w 7252955"/>
                <a:gd name="connsiteY2530" fmla="*/ 4768684 h 7473968"/>
                <a:gd name="connsiteX2531" fmla="*/ 1763473 w 7252955"/>
                <a:gd name="connsiteY2531" fmla="*/ 4713535 h 7473968"/>
                <a:gd name="connsiteX2532" fmla="*/ 1774619 w 7252955"/>
                <a:gd name="connsiteY2532" fmla="*/ 4596198 h 7473968"/>
                <a:gd name="connsiteX2533" fmla="*/ 1992550 w 7252955"/>
                <a:gd name="connsiteY2533" fmla="*/ 3967413 h 7473968"/>
                <a:gd name="connsiteX2534" fmla="*/ 1992550 w 7252955"/>
                <a:gd name="connsiteY2534" fmla="*/ 3967413 h 7473968"/>
                <a:gd name="connsiteX2535" fmla="*/ 2014549 w 7252955"/>
                <a:gd name="connsiteY2535" fmla="*/ 4018748 h 7473968"/>
                <a:gd name="connsiteX2536" fmla="*/ 1992550 w 7252955"/>
                <a:gd name="connsiteY2536" fmla="*/ 3967413 h 7473968"/>
                <a:gd name="connsiteX2537" fmla="*/ 1938067 w 7252955"/>
                <a:gd name="connsiteY2537" fmla="*/ 3821694 h 7473968"/>
                <a:gd name="connsiteX2538" fmla="*/ 1938067 w 7252955"/>
                <a:gd name="connsiteY2538" fmla="*/ 3821694 h 7473968"/>
                <a:gd name="connsiteX2539" fmla="*/ 2002450 w 7252955"/>
                <a:gd name="connsiteY2539" fmla="*/ 3827561 h 7473968"/>
                <a:gd name="connsiteX2540" fmla="*/ 1938067 w 7252955"/>
                <a:gd name="connsiteY2540" fmla="*/ 3821694 h 7473968"/>
                <a:gd name="connsiteX2541" fmla="*/ 2011396 w 7252955"/>
                <a:gd name="connsiteY2541" fmla="*/ 4099418 h 7473968"/>
                <a:gd name="connsiteX2542" fmla="*/ 2011396 w 7252955"/>
                <a:gd name="connsiteY2542" fmla="*/ 4099418 h 7473968"/>
                <a:gd name="connsiteX2543" fmla="*/ 2014475 w 7252955"/>
                <a:gd name="connsiteY2543" fmla="*/ 4105725 h 7473968"/>
                <a:gd name="connsiteX2544" fmla="*/ 2008169 w 7252955"/>
                <a:gd name="connsiteY2544" fmla="*/ 4105725 h 7473968"/>
                <a:gd name="connsiteX2545" fmla="*/ 2011396 w 7252955"/>
                <a:gd name="connsiteY2545" fmla="*/ 4099565 h 7473968"/>
                <a:gd name="connsiteX2546" fmla="*/ 2004063 w 7252955"/>
                <a:gd name="connsiteY2546" fmla="*/ 3826094 h 7473968"/>
                <a:gd name="connsiteX2547" fmla="*/ 2004063 w 7252955"/>
                <a:gd name="connsiteY2547" fmla="*/ 3826094 h 7473968"/>
                <a:gd name="connsiteX2548" fmla="*/ 1908736 w 7252955"/>
                <a:gd name="connsiteY2548" fmla="*/ 3743738 h 7473968"/>
                <a:gd name="connsiteX2549" fmla="*/ 2000103 w 7252955"/>
                <a:gd name="connsiteY2549" fmla="*/ 3693209 h 7473968"/>
                <a:gd name="connsiteX2550" fmla="*/ 2004209 w 7252955"/>
                <a:gd name="connsiteY2550" fmla="*/ 3759652 h 7473968"/>
                <a:gd name="connsiteX2551" fmla="*/ 2114202 w 7252955"/>
                <a:gd name="connsiteY2551" fmla="*/ 3676048 h 7473968"/>
                <a:gd name="connsiteX2552" fmla="*/ 2197356 w 7252955"/>
                <a:gd name="connsiteY2552" fmla="*/ 3667102 h 7473968"/>
                <a:gd name="connsiteX2553" fmla="*/ 2246193 w 7252955"/>
                <a:gd name="connsiteY2553" fmla="*/ 3609166 h 7473968"/>
                <a:gd name="connsiteX2554" fmla="*/ 2299576 w 7252955"/>
                <a:gd name="connsiteY2554" fmla="*/ 3655001 h 7473968"/>
                <a:gd name="connsiteX2555" fmla="*/ 2248686 w 7252955"/>
                <a:gd name="connsiteY2555" fmla="*/ 3724157 h 7473968"/>
                <a:gd name="connsiteX2556" fmla="*/ 2150426 w 7252955"/>
                <a:gd name="connsiteY2556" fmla="*/ 3675462 h 7473968"/>
                <a:gd name="connsiteX2557" fmla="*/ 2117795 w 7252955"/>
                <a:gd name="connsiteY2557" fmla="*/ 3726211 h 7473968"/>
                <a:gd name="connsiteX2558" fmla="*/ 2004503 w 7252955"/>
                <a:gd name="connsiteY2558" fmla="*/ 3826094 h 7473968"/>
                <a:gd name="connsiteX2559" fmla="*/ 1900817 w 7252955"/>
                <a:gd name="connsiteY2559" fmla="*/ 3645174 h 7473968"/>
                <a:gd name="connsiteX2560" fmla="*/ 1900817 w 7252955"/>
                <a:gd name="connsiteY2560" fmla="*/ 3645174 h 7473968"/>
                <a:gd name="connsiteX2561" fmla="*/ 1913282 w 7252955"/>
                <a:gd name="connsiteY2561" fmla="*/ 3633807 h 7473968"/>
                <a:gd name="connsiteX2562" fmla="*/ 1924942 w 7252955"/>
                <a:gd name="connsiteY2562" fmla="*/ 3643414 h 7473968"/>
                <a:gd name="connsiteX2563" fmla="*/ 1900817 w 7252955"/>
                <a:gd name="connsiteY2563" fmla="*/ 3645174 h 7473968"/>
                <a:gd name="connsiteX2564" fmla="*/ 2185257 w 7252955"/>
                <a:gd name="connsiteY2564" fmla="*/ 3568904 h 7473968"/>
                <a:gd name="connsiteX2565" fmla="*/ 2192590 w 7252955"/>
                <a:gd name="connsiteY2565" fmla="*/ 3568904 h 7473968"/>
                <a:gd name="connsiteX2566" fmla="*/ 2192150 w 7252955"/>
                <a:gd name="connsiteY2566" fmla="*/ 3569344 h 7473968"/>
                <a:gd name="connsiteX2567" fmla="*/ 2185697 w 7252955"/>
                <a:gd name="connsiteY2567" fmla="*/ 3568831 h 7473968"/>
                <a:gd name="connsiteX2568" fmla="*/ 2208135 w 7252955"/>
                <a:gd name="connsiteY2568" fmla="*/ 3324401 h 7473968"/>
                <a:gd name="connsiteX2569" fmla="*/ 2208135 w 7252955"/>
                <a:gd name="connsiteY2569" fmla="*/ 3324401 h 7473968"/>
                <a:gd name="connsiteX2570" fmla="*/ 2208135 w 7252955"/>
                <a:gd name="connsiteY2570" fmla="*/ 3331735 h 7473968"/>
                <a:gd name="connsiteX2571" fmla="*/ 2197210 w 7252955"/>
                <a:gd name="connsiteY2571" fmla="*/ 3270646 h 7473968"/>
                <a:gd name="connsiteX2572" fmla="*/ 2317028 w 7252955"/>
                <a:gd name="connsiteY2572" fmla="*/ 3328362 h 7473968"/>
                <a:gd name="connsiteX2573" fmla="*/ 2223314 w 7252955"/>
                <a:gd name="connsiteY2573" fmla="*/ 3369943 h 7473968"/>
                <a:gd name="connsiteX2574" fmla="*/ 2208135 w 7252955"/>
                <a:gd name="connsiteY2574" fmla="*/ 3330635 h 7473968"/>
                <a:gd name="connsiteX2575" fmla="*/ 2208135 w 7252955"/>
                <a:gd name="connsiteY2575" fmla="*/ 3324622 h 7473968"/>
                <a:gd name="connsiteX2576" fmla="*/ 2275964 w 7252955"/>
                <a:gd name="connsiteY2576" fmla="*/ 2865097 h 7473968"/>
                <a:gd name="connsiteX2577" fmla="*/ 2275964 w 7252955"/>
                <a:gd name="connsiteY2577" fmla="*/ 2865097 h 7473968"/>
                <a:gd name="connsiteX2578" fmla="*/ 2275964 w 7252955"/>
                <a:gd name="connsiteY2578" fmla="*/ 2865097 h 7473968"/>
                <a:gd name="connsiteX2579" fmla="*/ 2274644 w 7252955"/>
                <a:gd name="connsiteY2579" fmla="*/ 2866271 h 7473968"/>
                <a:gd name="connsiteX2580" fmla="*/ 2203809 w 7252955"/>
                <a:gd name="connsiteY2580" fmla="*/ 2857104 h 7473968"/>
                <a:gd name="connsiteX2581" fmla="*/ 2138547 w 7252955"/>
                <a:gd name="connsiteY2581" fmla="*/ 2758466 h 7473968"/>
                <a:gd name="connsiteX2582" fmla="*/ 2091397 w 7252955"/>
                <a:gd name="connsiteY2582" fmla="*/ 2758466 h 7473968"/>
                <a:gd name="connsiteX2583" fmla="*/ 2091397 w 7252955"/>
                <a:gd name="connsiteY2583" fmla="*/ 2713585 h 7473968"/>
                <a:gd name="connsiteX2584" fmla="*/ 2092717 w 7252955"/>
                <a:gd name="connsiteY2584" fmla="*/ 2714905 h 7473968"/>
                <a:gd name="connsiteX2585" fmla="*/ 2097190 w 7252955"/>
                <a:gd name="connsiteY2585" fmla="*/ 2712045 h 7473968"/>
                <a:gd name="connsiteX2586" fmla="*/ 2091617 w 7252955"/>
                <a:gd name="connsiteY2586" fmla="*/ 2713511 h 7473968"/>
                <a:gd name="connsiteX2587" fmla="*/ 2062286 w 7252955"/>
                <a:gd name="connsiteY2587" fmla="*/ 2676183 h 7473968"/>
                <a:gd name="connsiteX2588" fmla="*/ 2148373 w 7252955"/>
                <a:gd name="connsiteY2588" fmla="*/ 2625801 h 7473968"/>
                <a:gd name="connsiteX2589" fmla="*/ 2210409 w 7252955"/>
                <a:gd name="connsiteY2589" fmla="*/ 2778341 h 7473968"/>
                <a:gd name="connsiteX2590" fmla="*/ 2400182 w 7252955"/>
                <a:gd name="connsiteY2590" fmla="*/ 2881011 h 7473968"/>
                <a:gd name="connsiteX2591" fmla="*/ 2442199 w 7252955"/>
                <a:gd name="connsiteY2591" fmla="*/ 2837010 h 7473968"/>
                <a:gd name="connsiteX2592" fmla="*/ 2469624 w 7252955"/>
                <a:gd name="connsiteY2592" fmla="*/ 3015436 h 7473968"/>
                <a:gd name="connsiteX2593" fmla="*/ 2489643 w 7252955"/>
                <a:gd name="connsiteY2593" fmla="*/ 3126907 h 7473968"/>
                <a:gd name="connsiteX2594" fmla="*/ 2298476 w 7252955"/>
                <a:gd name="connsiteY2594" fmla="*/ 3010743 h 7473968"/>
                <a:gd name="connsiteX2595" fmla="*/ 2275891 w 7252955"/>
                <a:gd name="connsiteY2595" fmla="*/ 2866711 h 7473968"/>
                <a:gd name="connsiteX2596" fmla="*/ 2281977 w 7252955"/>
                <a:gd name="connsiteY2596" fmla="*/ 2866271 h 7473968"/>
                <a:gd name="connsiteX2597" fmla="*/ 2276477 w 7252955"/>
                <a:gd name="connsiteY2597" fmla="*/ 2865831 h 7473968"/>
                <a:gd name="connsiteX2598" fmla="*/ 2002083 w 7252955"/>
                <a:gd name="connsiteY2598" fmla="*/ 2843096 h 7473968"/>
                <a:gd name="connsiteX2599" fmla="*/ 2002083 w 7252955"/>
                <a:gd name="connsiteY2599" fmla="*/ 2843096 h 7473968"/>
                <a:gd name="connsiteX2600" fmla="*/ 1947893 w 7252955"/>
                <a:gd name="connsiteY2600" fmla="*/ 2824909 h 7473968"/>
                <a:gd name="connsiteX2601" fmla="*/ 2010516 w 7252955"/>
                <a:gd name="connsiteY2601" fmla="*/ 2742919 h 7473968"/>
                <a:gd name="connsiteX2602" fmla="*/ 2120508 w 7252955"/>
                <a:gd name="connsiteY2602" fmla="*/ 2904259 h 7473968"/>
                <a:gd name="connsiteX2603" fmla="*/ 2002376 w 7252955"/>
                <a:gd name="connsiteY2603" fmla="*/ 2843390 h 7473968"/>
                <a:gd name="connsiteX2604" fmla="*/ 2000910 w 7252955"/>
                <a:gd name="connsiteY2604" fmla="*/ 2493723 h 7473968"/>
                <a:gd name="connsiteX2605" fmla="*/ 2000910 w 7252955"/>
                <a:gd name="connsiteY2605" fmla="*/ 2493723 h 7473968"/>
                <a:gd name="connsiteX2606" fmla="*/ 1978911 w 7252955"/>
                <a:gd name="connsiteY2606" fmla="*/ 2542565 h 7473968"/>
                <a:gd name="connsiteX2607" fmla="*/ 2000910 w 7252955"/>
                <a:gd name="connsiteY2607" fmla="*/ 2493723 h 7473968"/>
                <a:gd name="connsiteX2608" fmla="*/ 2060599 w 7252955"/>
                <a:gd name="connsiteY2608" fmla="*/ 2614068 h 7473968"/>
                <a:gd name="connsiteX2609" fmla="*/ 2060599 w 7252955"/>
                <a:gd name="connsiteY2609" fmla="*/ 2614068 h 7473968"/>
                <a:gd name="connsiteX2610" fmla="*/ 2007509 w 7252955"/>
                <a:gd name="connsiteY2610" fmla="*/ 2612674 h 7473968"/>
                <a:gd name="connsiteX2611" fmla="*/ 2027895 w 7252955"/>
                <a:gd name="connsiteY2611" fmla="*/ 2581946 h 7473968"/>
                <a:gd name="connsiteX2612" fmla="*/ 2060599 w 7252955"/>
                <a:gd name="connsiteY2612" fmla="*/ 2614068 h 7473968"/>
                <a:gd name="connsiteX2613" fmla="*/ 2058766 w 7252955"/>
                <a:gd name="connsiteY2613" fmla="*/ 2675376 h 7473968"/>
                <a:gd name="connsiteX2614" fmla="*/ 2058766 w 7252955"/>
                <a:gd name="connsiteY2614" fmla="*/ 2675376 h 7473968"/>
                <a:gd name="connsiteX2615" fmla="*/ 2024595 w 7252955"/>
                <a:gd name="connsiteY2615" fmla="*/ 2670170 h 7473968"/>
                <a:gd name="connsiteX2616" fmla="*/ 2058766 w 7252955"/>
                <a:gd name="connsiteY2616" fmla="*/ 2675376 h 7473968"/>
                <a:gd name="connsiteX2617" fmla="*/ 2400549 w 7252955"/>
                <a:gd name="connsiteY2617" fmla="*/ 2186444 h 7473968"/>
                <a:gd name="connsiteX2618" fmla="*/ 2400549 w 7252955"/>
                <a:gd name="connsiteY2618" fmla="*/ 2186444 h 7473968"/>
                <a:gd name="connsiteX2619" fmla="*/ 2447039 w 7252955"/>
                <a:gd name="connsiteY2619" fmla="*/ 2184684 h 7473968"/>
                <a:gd name="connsiteX2620" fmla="*/ 2537746 w 7252955"/>
                <a:gd name="connsiteY2620" fmla="*/ 2289408 h 7473968"/>
                <a:gd name="connsiteX2621" fmla="*/ 2526894 w 7252955"/>
                <a:gd name="connsiteY2621" fmla="*/ 2420020 h 7473968"/>
                <a:gd name="connsiteX2622" fmla="*/ 2612614 w 7252955"/>
                <a:gd name="connsiteY2622" fmla="*/ 2504063 h 7473968"/>
                <a:gd name="connsiteX2623" fmla="*/ 2669664 w 7252955"/>
                <a:gd name="connsiteY2623" fmla="*/ 2489396 h 7473968"/>
                <a:gd name="connsiteX2624" fmla="*/ 2654118 w 7252955"/>
                <a:gd name="connsiteY2624" fmla="*/ 2349617 h 7473968"/>
                <a:gd name="connsiteX2625" fmla="*/ 2653091 w 7252955"/>
                <a:gd name="connsiteY2625" fmla="*/ 2343164 h 7473968"/>
                <a:gd name="connsiteX2626" fmla="*/ 2654412 w 7252955"/>
                <a:gd name="connsiteY2626" fmla="*/ 2351231 h 7473968"/>
                <a:gd name="connsiteX2627" fmla="*/ 2699508 w 7252955"/>
                <a:gd name="connsiteY2627" fmla="*/ 2361131 h 7473968"/>
                <a:gd name="connsiteX2628" fmla="*/ 2714614 w 7252955"/>
                <a:gd name="connsiteY2628" fmla="*/ 2466808 h 7473968"/>
                <a:gd name="connsiteX2629" fmla="*/ 2761251 w 7252955"/>
                <a:gd name="connsiteY2629" fmla="*/ 2455735 h 7473968"/>
                <a:gd name="connsiteX2630" fmla="*/ 2761251 w 7252955"/>
                <a:gd name="connsiteY2630" fmla="*/ 2495923 h 7473968"/>
                <a:gd name="connsiteX2631" fmla="*/ 2847045 w 7252955"/>
                <a:gd name="connsiteY2631" fmla="*/ 2525844 h 7473968"/>
                <a:gd name="connsiteX2632" fmla="*/ 2838025 w 7252955"/>
                <a:gd name="connsiteY2632" fmla="*/ 2606514 h 7473968"/>
                <a:gd name="connsiteX2633" fmla="*/ 2743799 w 7252955"/>
                <a:gd name="connsiteY2633" fmla="*/ 2541171 h 7473968"/>
                <a:gd name="connsiteX2634" fmla="*/ 2712781 w 7252955"/>
                <a:gd name="connsiteY2634" fmla="*/ 2605561 h 7473968"/>
                <a:gd name="connsiteX2635" fmla="*/ 2651552 w 7252955"/>
                <a:gd name="connsiteY2635" fmla="*/ 2602774 h 7473968"/>
                <a:gd name="connsiteX2636" fmla="*/ 2655511 w 7252955"/>
                <a:gd name="connsiteY2636" fmla="*/ 2554738 h 7473968"/>
                <a:gd name="connsiteX2637" fmla="*/ 2466324 w 7252955"/>
                <a:gd name="connsiteY2637" fmla="*/ 2486609 h 7473968"/>
                <a:gd name="connsiteX2638" fmla="*/ 2409788 w 7252955"/>
                <a:gd name="connsiteY2638" fmla="*/ 2510150 h 7473968"/>
                <a:gd name="connsiteX2639" fmla="*/ 2375031 w 7252955"/>
                <a:gd name="connsiteY2639" fmla="*/ 2455808 h 7473968"/>
                <a:gd name="connsiteX2640" fmla="*/ 2323188 w 7252955"/>
                <a:gd name="connsiteY2640" fmla="*/ 2455808 h 7473968"/>
                <a:gd name="connsiteX2641" fmla="*/ 2368211 w 7252955"/>
                <a:gd name="connsiteY2641" fmla="*/ 2385405 h 7473968"/>
                <a:gd name="connsiteX2642" fmla="*/ 2400549 w 7252955"/>
                <a:gd name="connsiteY2642" fmla="*/ 2186151 h 7473968"/>
                <a:gd name="connsiteX2643" fmla="*/ 2550945 w 7252955"/>
                <a:gd name="connsiteY2643" fmla="*/ 1970249 h 7473968"/>
                <a:gd name="connsiteX2644" fmla="*/ 2550945 w 7252955"/>
                <a:gd name="connsiteY2644" fmla="*/ 1970249 h 7473968"/>
                <a:gd name="connsiteX2645" fmla="*/ 2478864 w 7252955"/>
                <a:gd name="connsiteY2645" fmla="*/ 1949348 h 7473968"/>
                <a:gd name="connsiteX2646" fmla="*/ 2550945 w 7252955"/>
                <a:gd name="connsiteY2646" fmla="*/ 1970249 h 7473968"/>
                <a:gd name="connsiteX2647" fmla="*/ 2484950 w 7252955"/>
                <a:gd name="connsiteY2647" fmla="*/ 1844111 h 7473968"/>
                <a:gd name="connsiteX2648" fmla="*/ 2484950 w 7252955"/>
                <a:gd name="connsiteY2648" fmla="*/ 1844111 h 7473968"/>
                <a:gd name="connsiteX2649" fmla="*/ 2481870 w 7252955"/>
                <a:gd name="connsiteY2649" fmla="*/ 1865305 h 7473968"/>
                <a:gd name="connsiteX2650" fmla="*/ 2484950 w 7252955"/>
                <a:gd name="connsiteY2650" fmla="*/ 1844111 h 7473968"/>
                <a:gd name="connsiteX2651" fmla="*/ 2525867 w 7252955"/>
                <a:gd name="connsiteY2651" fmla="*/ 1818224 h 7473968"/>
                <a:gd name="connsiteX2652" fmla="*/ 2525867 w 7252955"/>
                <a:gd name="connsiteY2652" fmla="*/ 1818224 h 7473968"/>
                <a:gd name="connsiteX2653" fmla="*/ 2529533 w 7252955"/>
                <a:gd name="connsiteY2653" fmla="*/ 1814043 h 7473968"/>
                <a:gd name="connsiteX2654" fmla="*/ 2531147 w 7252955"/>
                <a:gd name="connsiteY2654" fmla="*/ 1819764 h 7473968"/>
                <a:gd name="connsiteX2655" fmla="*/ 2525867 w 7252955"/>
                <a:gd name="connsiteY2655" fmla="*/ 1818224 h 7473968"/>
                <a:gd name="connsiteX2656" fmla="*/ 2574703 w 7252955"/>
                <a:gd name="connsiteY2656" fmla="*/ 1770482 h 7473968"/>
                <a:gd name="connsiteX2657" fmla="*/ 2574703 w 7252955"/>
                <a:gd name="connsiteY2657" fmla="*/ 1770482 h 7473968"/>
                <a:gd name="connsiteX2658" fmla="*/ 2539359 w 7252955"/>
                <a:gd name="connsiteY2658" fmla="*/ 1734914 h 7473968"/>
                <a:gd name="connsiteX2659" fmla="*/ 2574703 w 7252955"/>
                <a:gd name="connsiteY2659" fmla="*/ 1770482 h 7473968"/>
                <a:gd name="connsiteX2660" fmla="*/ 2594722 w 7252955"/>
                <a:gd name="connsiteY2660" fmla="*/ 1716800 h 7473968"/>
                <a:gd name="connsiteX2661" fmla="*/ 2594722 w 7252955"/>
                <a:gd name="connsiteY2661" fmla="*/ 1716800 h 7473968"/>
                <a:gd name="connsiteX2662" fmla="*/ 2645465 w 7252955"/>
                <a:gd name="connsiteY2662" fmla="*/ 1738800 h 7473968"/>
                <a:gd name="connsiteX2663" fmla="*/ 2648179 w 7252955"/>
                <a:gd name="connsiteY2663" fmla="*/ 1880852 h 7473968"/>
                <a:gd name="connsiteX2664" fmla="*/ 2577930 w 7252955"/>
                <a:gd name="connsiteY2664" fmla="*/ 1771288 h 7473968"/>
                <a:gd name="connsiteX2665" fmla="*/ 2576390 w 7252955"/>
                <a:gd name="connsiteY2665" fmla="*/ 1771288 h 7473968"/>
                <a:gd name="connsiteX2666" fmla="*/ 2594722 w 7252955"/>
                <a:gd name="connsiteY2666" fmla="*/ 1717240 h 7473968"/>
                <a:gd name="connsiteX2667" fmla="*/ 2976029 w 7252955"/>
                <a:gd name="connsiteY2667" fmla="*/ 1672211 h 7473968"/>
                <a:gd name="connsiteX2668" fmla="*/ 2976029 w 7252955"/>
                <a:gd name="connsiteY2668" fmla="*/ 1672211 h 7473968"/>
                <a:gd name="connsiteX2669" fmla="*/ 3020540 w 7252955"/>
                <a:gd name="connsiteY2669" fmla="*/ 1698099 h 7473968"/>
                <a:gd name="connsiteX2670" fmla="*/ 3020540 w 7252955"/>
                <a:gd name="connsiteY2670" fmla="*/ 1698099 h 7473968"/>
                <a:gd name="connsiteX2671" fmla="*/ 3162650 w 7252955"/>
                <a:gd name="connsiteY2671" fmla="*/ 1770922 h 7473968"/>
                <a:gd name="connsiteX2672" fmla="*/ 3077002 w 7252955"/>
                <a:gd name="connsiteY2672" fmla="*/ 1775248 h 7473968"/>
                <a:gd name="connsiteX2673" fmla="*/ 2971703 w 7252955"/>
                <a:gd name="connsiteY2673" fmla="*/ 1846091 h 7473968"/>
                <a:gd name="connsiteX2674" fmla="*/ 3106554 w 7252955"/>
                <a:gd name="connsiteY2674" fmla="*/ 1893686 h 7473968"/>
                <a:gd name="connsiteX2675" fmla="*/ 3059110 w 7252955"/>
                <a:gd name="connsiteY2675" fmla="*/ 1824677 h 7473968"/>
                <a:gd name="connsiteX2676" fmla="*/ 3116966 w 7252955"/>
                <a:gd name="connsiteY2676" fmla="*/ 1811990 h 7473968"/>
                <a:gd name="connsiteX2677" fmla="*/ 3208847 w 7252955"/>
                <a:gd name="connsiteY2677" fmla="*/ 1912827 h 7473968"/>
                <a:gd name="connsiteX2678" fmla="*/ 3178342 w 7252955"/>
                <a:gd name="connsiteY2678" fmla="*/ 1974869 h 7473968"/>
                <a:gd name="connsiteX2679" fmla="*/ 3097167 w 7252955"/>
                <a:gd name="connsiteY2679" fmla="*/ 1978610 h 7473968"/>
                <a:gd name="connsiteX2680" fmla="*/ 3138598 w 7252955"/>
                <a:gd name="connsiteY2680" fmla="*/ 2035665 h 7473968"/>
                <a:gd name="connsiteX2681" fmla="*/ 3039532 w 7252955"/>
                <a:gd name="connsiteY2681" fmla="*/ 2020998 h 7473968"/>
                <a:gd name="connsiteX2682" fmla="*/ 3054857 w 7252955"/>
                <a:gd name="connsiteY2682" fmla="*/ 2123155 h 7473968"/>
                <a:gd name="connsiteX2683" fmla="*/ 3167709 w 7252955"/>
                <a:gd name="connsiteY2683" fmla="*/ 2161583 h 7473968"/>
                <a:gd name="connsiteX2684" fmla="*/ 3185382 w 7252955"/>
                <a:gd name="connsiteY2684" fmla="*/ 2196931 h 7473968"/>
                <a:gd name="connsiteX2685" fmla="*/ 3153117 w 7252955"/>
                <a:gd name="connsiteY2685" fmla="*/ 2233600 h 7473968"/>
                <a:gd name="connsiteX2686" fmla="*/ 3016506 w 7252955"/>
                <a:gd name="connsiteY2686" fmla="*/ 2266014 h 7473968"/>
                <a:gd name="connsiteX2687" fmla="*/ 2926239 w 7252955"/>
                <a:gd name="connsiteY2687" fmla="*/ 2216439 h 7473968"/>
                <a:gd name="connsiteX2688" fmla="*/ 2890162 w 7252955"/>
                <a:gd name="connsiteY2688" fmla="*/ 2213432 h 7473968"/>
                <a:gd name="connsiteX2689" fmla="*/ 2817200 w 7252955"/>
                <a:gd name="connsiteY2689" fmla="*/ 2177277 h 7473968"/>
                <a:gd name="connsiteX2690" fmla="*/ 2799235 w 7252955"/>
                <a:gd name="connsiteY2690" fmla="*/ 2140609 h 7473968"/>
                <a:gd name="connsiteX2691" fmla="*/ 2779143 w 7252955"/>
                <a:gd name="connsiteY2691" fmla="*/ 2068593 h 7473968"/>
                <a:gd name="connsiteX2692" fmla="*/ 2780243 w 7252955"/>
                <a:gd name="connsiteY2692" fmla="*/ 2066173 h 7473968"/>
                <a:gd name="connsiteX2693" fmla="*/ 2779583 w 7252955"/>
                <a:gd name="connsiteY2693" fmla="*/ 2066833 h 7473968"/>
                <a:gd name="connsiteX2694" fmla="*/ 2798428 w 7252955"/>
                <a:gd name="connsiteY2694" fmla="*/ 1994157 h 7473968"/>
                <a:gd name="connsiteX2695" fmla="*/ 2832746 w 7252955"/>
                <a:gd name="connsiteY2695" fmla="*/ 1971423 h 7473968"/>
                <a:gd name="connsiteX2696" fmla="*/ 2945231 w 7252955"/>
                <a:gd name="connsiteY2696" fmla="*/ 2011978 h 7473968"/>
                <a:gd name="connsiteX2697" fmla="*/ 2893535 w 7252955"/>
                <a:gd name="connsiteY2697" fmla="*/ 1915174 h 7473968"/>
                <a:gd name="connsiteX2698" fmla="*/ 2893535 w 7252955"/>
                <a:gd name="connsiteY2698" fmla="*/ 1915174 h 7473968"/>
                <a:gd name="connsiteX2699" fmla="*/ 2812874 w 7252955"/>
                <a:gd name="connsiteY2699" fmla="*/ 1817417 h 7473968"/>
                <a:gd name="connsiteX2700" fmla="*/ 2848878 w 7252955"/>
                <a:gd name="connsiteY2700" fmla="*/ 1704846 h 7473968"/>
                <a:gd name="connsiteX2701" fmla="*/ 2910621 w 7252955"/>
                <a:gd name="connsiteY2701" fmla="*/ 1768868 h 7473968"/>
                <a:gd name="connsiteX2702" fmla="*/ 2980722 w 7252955"/>
                <a:gd name="connsiteY2702" fmla="*/ 1676978 h 7473968"/>
                <a:gd name="connsiteX2703" fmla="*/ 2976323 w 7252955"/>
                <a:gd name="connsiteY2703" fmla="*/ 1672211 h 7473968"/>
                <a:gd name="connsiteX2704" fmla="*/ 3278508 w 7252955"/>
                <a:gd name="connsiteY2704" fmla="*/ 1785442 h 7473968"/>
                <a:gd name="connsiteX2705" fmla="*/ 3278508 w 7252955"/>
                <a:gd name="connsiteY2705" fmla="*/ 1785442 h 7473968"/>
                <a:gd name="connsiteX2706" fmla="*/ 3167856 w 7252955"/>
                <a:gd name="connsiteY2706" fmla="*/ 1768868 h 7473968"/>
                <a:gd name="connsiteX2707" fmla="*/ 3202027 w 7252955"/>
                <a:gd name="connsiteY2707" fmla="*/ 1710199 h 7473968"/>
                <a:gd name="connsiteX2708" fmla="*/ 3279022 w 7252955"/>
                <a:gd name="connsiteY2708" fmla="*/ 1785149 h 7473968"/>
                <a:gd name="connsiteX2709" fmla="*/ 3267363 w 7252955"/>
                <a:gd name="connsiteY2709" fmla="*/ 1665244 h 7473968"/>
                <a:gd name="connsiteX2710" fmla="*/ 3267363 w 7252955"/>
                <a:gd name="connsiteY2710" fmla="*/ 1665244 h 7473968"/>
                <a:gd name="connsiteX2711" fmla="*/ 3254310 w 7252955"/>
                <a:gd name="connsiteY2711" fmla="*/ 1678958 h 7473968"/>
                <a:gd name="connsiteX2712" fmla="*/ 3267363 w 7252955"/>
                <a:gd name="connsiteY2712" fmla="*/ 1665244 h 7473968"/>
                <a:gd name="connsiteX2713" fmla="*/ 3473635 w 7252955"/>
                <a:gd name="connsiteY2713" fmla="*/ 1612809 h 7473968"/>
                <a:gd name="connsiteX2714" fmla="*/ 3473635 w 7252955"/>
                <a:gd name="connsiteY2714" fmla="*/ 1612809 h 7473968"/>
                <a:gd name="connsiteX2715" fmla="*/ 3534131 w 7252955"/>
                <a:gd name="connsiteY2715" fmla="*/ 1486011 h 7473968"/>
                <a:gd name="connsiteX2716" fmla="*/ 3590227 w 7252955"/>
                <a:gd name="connsiteY2716" fmla="*/ 1496058 h 7473968"/>
                <a:gd name="connsiteX2717" fmla="*/ 3511032 w 7252955"/>
                <a:gd name="connsiteY2717" fmla="*/ 1607749 h 7473968"/>
                <a:gd name="connsiteX2718" fmla="*/ 3705572 w 7252955"/>
                <a:gd name="connsiteY2718" fmla="*/ 1643683 h 7473968"/>
                <a:gd name="connsiteX2719" fmla="*/ 3830231 w 7252955"/>
                <a:gd name="connsiteY2719" fmla="*/ 1733887 h 7473968"/>
                <a:gd name="connsiteX2720" fmla="*/ 3662382 w 7252955"/>
                <a:gd name="connsiteY2720" fmla="*/ 1808176 h 7473968"/>
                <a:gd name="connsiteX2721" fmla="*/ 3648230 w 7252955"/>
                <a:gd name="connsiteY2721" fmla="*/ 1779722 h 7473968"/>
                <a:gd name="connsiteX2722" fmla="*/ 3562582 w 7252955"/>
                <a:gd name="connsiteY2722" fmla="*/ 1736747 h 7473968"/>
                <a:gd name="connsiteX2723" fmla="*/ 3467915 w 7252955"/>
                <a:gd name="connsiteY2723" fmla="*/ 1708732 h 7473968"/>
                <a:gd name="connsiteX2724" fmla="*/ 3403826 w 7252955"/>
                <a:gd name="connsiteY2724" fmla="*/ 1771728 h 7473968"/>
                <a:gd name="connsiteX2725" fmla="*/ 3333285 w 7252955"/>
                <a:gd name="connsiteY2725" fmla="*/ 1695165 h 7473968"/>
                <a:gd name="connsiteX2726" fmla="*/ 3331671 w 7252955"/>
                <a:gd name="connsiteY2726" fmla="*/ 1696705 h 7473968"/>
                <a:gd name="connsiteX2727" fmla="*/ 3473268 w 7252955"/>
                <a:gd name="connsiteY2727" fmla="*/ 1612809 h 7473968"/>
                <a:gd name="connsiteX2728" fmla="*/ 3334311 w 7252955"/>
                <a:gd name="connsiteY2728" fmla="*/ 1567120 h 7473968"/>
                <a:gd name="connsiteX2729" fmla="*/ 3334311 w 7252955"/>
                <a:gd name="connsiteY2729" fmla="*/ 1567120 h 7473968"/>
                <a:gd name="connsiteX2730" fmla="*/ 3394147 w 7252955"/>
                <a:gd name="connsiteY2730" fmla="*/ 1506251 h 7473968"/>
                <a:gd name="connsiteX2731" fmla="*/ 3413799 w 7252955"/>
                <a:gd name="connsiteY2731" fmla="*/ 1521505 h 7473968"/>
                <a:gd name="connsiteX2732" fmla="*/ 3334311 w 7252955"/>
                <a:gd name="connsiteY2732" fmla="*/ 1567120 h 7473968"/>
                <a:gd name="connsiteX2733" fmla="*/ 3873201 w 7252955"/>
                <a:gd name="connsiteY2733" fmla="*/ 1382387 h 7473968"/>
                <a:gd name="connsiteX2734" fmla="*/ 3873201 w 7252955"/>
                <a:gd name="connsiteY2734" fmla="*/ 1382387 h 7473968"/>
                <a:gd name="connsiteX2735" fmla="*/ 3914998 w 7252955"/>
                <a:gd name="connsiteY2735" fmla="*/ 1485057 h 7473968"/>
                <a:gd name="connsiteX2736" fmla="*/ 3970068 w 7252955"/>
                <a:gd name="connsiteY2736" fmla="*/ 1446629 h 7473968"/>
                <a:gd name="connsiteX2737" fmla="*/ 3975420 w 7252955"/>
                <a:gd name="connsiteY2737" fmla="*/ 1502805 h 7473968"/>
                <a:gd name="connsiteX2738" fmla="*/ 3975420 w 7252955"/>
                <a:gd name="connsiteY2738" fmla="*/ 1502805 h 7473968"/>
                <a:gd name="connsiteX2739" fmla="*/ 4027190 w 7252955"/>
                <a:gd name="connsiteY2739" fmla="*/ 1589048 h 7473968"/>
                <a:gd name="connsiteX2740" fmla="*/ 3913165 w 7252955"/>
                <a:gd name="connsiteY2740" fmla="*/ 1558247 h 7473968"/>
                <a:gd name="connsiteX2741" fmla="*/ 3706012 w 7252955"/>
                <a:gd name="connsiteY2741" fmla="*/ 1641483 h 7473968"/>
                <a:gd name="connsiteX2742" fmla="*/ 3706012 w 7252955"/>
                <a:gd name="connsiteY2742" fmla="*/ 1641483 h 7473968"/>
                <a:gd name="connsiteX2743" fmla="*/ 3659449 w 7252955"/>
                <a:gd name="connsiteY2743" fmla="*/ 1417661 h 7473968"/>
                <a:gd name="connsiteX2744" fmla="*/ 3703446 w 7252955"/>
                <a:gd name="connsiteY2744" fmla="*/ 1436289 h 7473968"/>
                <a:gd name="connsiteX2745" fmla="*/ 3713198 w 7252955"/>
                <a:gd name="connsiteY2745" fmla="*/ 1384147 h 7473968"/>
                <a:gd name="connsiteX2746" fmla="*/ 3740916 w 7252955"/>
                <a:gd name="connsiteY2746" fmla="*/ 1436436 h 7473968"/>
                <a:gd name="connsiteX2747" fmla="*/ 3799579 w 7252955"/>
                <a:gd name="connsiteY2747" fmla="*/ 1385540 h 7473968"/>
                <a:gd name="connsiteX2748" fmla="*/ 3834630 w 7252955"/>
                <a:gd name="connsiteY2748" fmla="*/ 1447729 h 7473968"/>
                <a:gd name="connsiteX2749" fmla="*/ 3834630 w 7252955"/>
                <a:gd name="connsiteY2749" fmla="*/ 1447729 h 7473968"/>
                <a:gd name="connsiteX2750" fmla="*/ 3872614 w 7252955"/>
                <a:gd name="connsiteY2750" fmla="*/ 1382240 h 7473968"/>
                <a:gd name="connsiteX2751" fmla="*/ 4021544 w 7252955"/>
                <a:gd name="connsiteY2751" fmla="*/ 1106716 h 7473968"/>
                <a:gd name="connsiteX2752" fmla="*/ 4021544 w 7252955"/>
                <a:gd name="connsiteY2752" fmla="*/ 1106716 h 7473968"/>
                <a:gd name="connsiteX2753" fmla="*/ 4055202 w 7252955"/>
                <a:gd name="connsiteY2753" fmla="*/ 1123437 h 7473968"/>
                <a:gd name="connsiteX2754" fmla="*/ 4021544 w 7252955"/>
                <a:gd name="connsiteY2754" fmla="*/ 1106716 h 7473968"/>
                <a:gd name="connsiteX2755" fmla="*/ 4048309 w 7252955"/>
                <a:gd name="connsiteY2755" fmla="*/ 1422868 h 7473968"/>
                <a:gd name="connsiteX2756" fmla="*/ 4048309 w 7252955"/>
                <a:gd name="connsiteY2756" fmla="*/ 1422868 h 7473968"/>
                <a:gd name="connsiteX2757" fmla="*/ 4037309 w 7252955"/>
                <a:gd name="connsiteY2757" fmla="*/ 1432622 h 7473968"/>
                <a:gd name="connsiteX2758" fmla="*/ 4025797 w 7252955"/>
                <a:gd name="connsiteY2758" fmla="*/ 1414875 h 7473968"/>
                <a:gd name="connsiteX2759" fmla="*/ 4048456 w 7252955"/>
                <a:gd name="connsiteY2759" fmla="*/ 1422868 h 7473968"/>
                <a:gd name="connsiteX2760" fmla="*/ 3950782 w 7252955"/>
                <a:gd name="connsiteY2760" fmla="*/ 1680205 h 7473968"/>
                <a:gd name="connsiteX2761" fmla="*/ 3950782 w 7252955"/>
                <a:gd name="connsiteY2761" fmla="*/ 1680205 h 7473968"/>
                <a:gd name="connsiteX2762" fmla="*/ 3996392 w 7252955"/>
                <a:gd name="connsiteY2762" fmla="*/ 1661064 h 7473968"/>
                <a:gd name="connsiteX2763" fmla="*/ 3950782 w 7252955"/>
                <a:gd name="connsiteY2763" fmla="*/ 1680205 h 7473968"/>
                <a:gd name="connsiteX2764" fmla="*/ 3983486 w 7252955"/>
                <a:gd name="connsiteY2764" fmla="*/ 1758748 h 7473968"/>
                <a:gd name="connsiteX2765" fmla="*/ 3983486 w 7252955"/>
                <a:gd name="connsiteY2765" fmla="*/ 1758748 h 7473968"/>
                <a:gd name="connsiteX2766" fmla="*/ 3983486 w 7252955"/>
                <a:gd name="connsiteY2766" fmla="*/ 1765715 h 7473968"/>
                <a:gd name="connsiteX2767" fmla="*/ 3976887 w 7252955"/>
                <a:gd name="connsiteY2767" fmla="*/ 1762121 h 7473968"/>
                <a:gd name="connsiteX2768" fmla="*/ 3983560 w 7252955"/>
                <a:gd name="connsiteY2768" fmla="*/ 1758748 h 7473968"/>
                <a:gd name="connsiteX2769" fmla="*/ 4009005 w 7252955"/>
                <a:gd name="connsiteY2769" fmla="*/ 1666638 h 7473968"/>
                <a:gd name="connsiteX2770" fmla="*/ 4009005 w 7252955"/>
                <a:gd name="connsiteY2770" fmla="*/ 1666638 h 7473968"/>
                <a:gd name="connsiteX2771" fmla="*/ 4001159 w 7252955"/>
                <a:gd name="connsiteY2771" fmla="*/ 1663558 h 7473968"/>
                <a:gd name="connsiteX2772" fmla="*/ 4009005 w 7252955"/>
                <a:gd name="connsiteY2772" fmla="*/ 1666638 h 7473968"/>
                <a:gd name="connsiteX2773" fmla="*/ 4019491 w 7252955"/>
                <a:gd name="connsiteY2773" fmla="*/ 2181458 h 7473968"/>
                <a:gd name="connsiteX2774" fmla="*/ 4019491 w 7252955"/>
                <a:gd name="connsiteY2774" fmla="*/ 2181458 h 7473968"/>
                <a:gd name="connsiteX2775" fmla="*/ 3973147 w 7252955"/>
                <a:gd name="connsiteY2775" fmla="*/ 2278921 h 7473968"/>
                <a:gd name="connsiteX2776" fmla="*/ 3885153 w 7252955"/>
                <a:gd name="connsiteY2776" fmla="*/ 2321529 h 7473968"/>
                <a:gd name="connsiteX2777" fmla="*/ 3874887 w 7252955"/>
                <a:gd name="connsiteY2777" fmla="*/ 2343530 h 7473968"/>
                <a:gd name="connsiteX2778" fmla="*/ 3804345 w 7252955"/>
                <a:gd name="connsiteY2778" fmla="*/ 2263667 h 7473968"/>
                <a:gd name="connsiteX2779" fmla="*/ 3890213 w 7252955"/>
                <a:gd name="connsiteY2779" fmla="*/ 2198765 h 7473968"/>
                <a:gd name="connsiteX2780" fmla="*/ 3910892 w 7252955"/>
                <a:gd name="connsiteY2780" fmla="*/ 2192751 h 7473968"/>
                <a:gd name="connsiteX2781" fmla="*/ 3909352 w 7252955"/>
                <a:gd name="connsiteY2781" fmla="*/ 2194218 h 7473968"/>
                <a:gd name="connsiteX2782" fmla="*/ 3910085 w 7252955"/>
                <a:gd name="connsiteY2782" fmla="*/ 2201185 h 7473968"/>
                <a:gd name="connsiteX2783" fmla="*/ 3910818 w 7252955"/>
                <a:gd name="connsiteY2783" fmla="*/ 2193338 h 7473968"/>
                <a:gd name="connsiteX2784" fmla="*/ 4019637 w 7252955"/>
                <a:gd name="connsiteY2784" fmla="*/ 2181604 h 7473968"/>
                <a:gd name="connsiteX2785" fmla="*/ 4034890 w 7252955"/>
                <a:gd name="connsiteY2785" fmla="*/ 2062653 h 7473968"/>
                <a:gd name="connsiteX2786" fmla="*/ 4034890 w 7252955"/>
                <a:gd name="connsiteY2786" fmla="*/ 2062653 h 7473968"/>
                <a:gd name="connsiteX2787" fmla="*/ 4178173 w 7252955"/>
                <a:gd name="connsiteY2787" fmla="*/ 2037718 h 7473968"/>
                <a:gd name="connsiteX2788" fmla="*/ 4182720 w 7252955"/>
                <a:gd name="connsiteY2788" fmla="*/ 2141636 h 7473968"/>
                <a:gd name="connsiteX2789" fmla="*/ 4078813 w 7252955"/>
                <a:gd name="connsiteY2789" fmla="*/ 2162903 h 7473968"/>
                <a:gd name="connsiteX2790" fmla="*/ 4020150 w 7252955"/>
                <a:gd name="connsiteY2790" fmla="*/ 2181018 h 7473968"/>
                <a:gd name="connsiteX2791" fmla="*/ 4034816 w 7252955"/>
                <a:gd name="connsiteY2791" fmla="*/ 2062653 h 7473968"/>
                <a:gd name="connsiteX2792" fmla="*/ 4065614 w 7252955"/>
                <a:gd name="connsiteY2792" fmla="*/ 1976043 h 7473968"/>
                <a:gd name="connsiteX2793" fmla="*/ 4065614 w 7252955"/>
                <a:gd name="connsiteY2793" fmla="*/ 1976043 h 7473968"/>
                <a:gd name="connsiteX2794" fmla="*/ 4035916 w 7252955"/>
                <a:gd name="connsiteY2794" fmla="*/ 1974649 h 7473968"/>
                <a:gd name="connsiteX2795" fmla="*/ 4065614 w 7252955"/>
                <a:gd name="connsiteY2795" fmla="*/ 1976043 h 7473968"/>
                <a:gd name="connsiteX2796" fmla="*/ 4052195 w 7252955"/>
                <a:gd name="connsiteY2796" fmla="*/ 1892586 h 7473968"/>
                <a:gd name="connsiteX2797" fmla="*/ 4052195 w 7252955"/>
                <a:gd name="connsiteY2797" fmla="*/ 1892586 h 7473968"/>
                <a:gd name="connsiteX2798" fmla="*/ 4088859 w 7252955"/>
                <a:gd name="connsiteY2798" fmla="*/ 1899920 h 7473968"/>
                <a:gd name="connsiteX2799" fmla="*/ 4052195 w 7252955"/>
                <a:gd name="connsiteY2799" fmla="*/ 1892586 h 7473968"/>
                <a:gd name="connsiteX2800" fmla="*/ 4241749 w 7252955"/>
                <a:gd name="connsiteY2800" fmla="*/ 1881659 h 7473968"/>
                <a:gd name="connsiteX2801" fmla="*/ 4241749 w 7252955"/>
                <a:gd name="connsiteY2801" fmla="*/ 1881659 h 7473968"/>
                <a:gd name="connsiteX2802" fmla="*/ 4271080 w 7252955"/>
                <a:gd name="connsiteY2802" fmla="*/ 1834137 h 7473968"/>
                <a:gd name="connsiteX2803" fmla="*/ 4332456 w 7252955"/>
                <a:gd name="connsiteY2803" fmla="*/ 1901093 h 7473968"/>
                <a:gd name="connsiteX2804" fmla="*/ 4185139 w 7252955"/>
                <a:gd name="connsiteY2804" fmla="*/ 1958809 h 7473968"/>
                <a:gd name="connsiteX2805" fmla="*/ 4218210 w 7252955"/>
                <a:gd name="connsiteY2805" fmla="*/ 1950522 h 7473968"/>
                <a:gd name="connsiteX2806" fmla="*/ 4241969 w 7252955"/>
                <a:gd name="connsiteY2806" fmla="*/ 1881659 h 7473968"/>
                <a:gd name="connsiteX2807" fmla="*/ 4349028 w 7252955"/>
                <a:gd name="connsiteY2807" fmla="*/ 2221426 h 7473968"/>
                <a:gd name="connsiteX2808" fmla="*/ 4349028 w 7252955"/>
                <a:gd name="connsiteY2808" fmla="*/ 2221426 h 7473968"/>
                <a:gd name="connsiteX2809" fmla="*/ 4336416 w 7252955"/>
                <a:gd name="connsiteY2809" fmla="*/ 2250760 h 7473968"/>
                <a:gd name="connsiteX2810" fmla="*/ 4349028 w 7252955"/>
                <a:gd name="connsiteY2810" fmla="*/ 2221426 h 7473968"/>
                <a:gd name="connsiteX2811" fmla="*/ 4294839 w 7252955"/>
                <a:gd name="connsiteY2811" fmla="*/ 2145376 h 7473968"/>
                <a:gd name="connsiteX2812" fmla="*/ 4294839 w 7252955"/>
                <a:gd name="connsiteY2812" fmla="*/ 2145376 h 7473968"/>
                <a:gd name="connsiteX2813" fmla="*/ 4323803 w 7252955"/>
                <a:gd name="connsiteY2813" fmla="*/ 2064046 h 7473968"/>
                <a:gd name="connsiteX2814" fmla="*/ 4294839 w 7252955"/>
                <a:gd name="connsiteY2814" fmla="*/ 2145376 h 7473968"/>
                <a:gd name="connsiteX2815" fmla="*/ 4335096 w 7252955"/>
                <a:gd name="connsiteY2815" fmla="*/ 2005377 h 7473968"/>
                <a:gd name="connsiteX2816" fmla="*/ 4335096 w 7252955"/>
                <a:gd name="connsiteY2816" fmla="*/ 2005377 h 7473968"/>
                <a:gd name="connsiteX2817" fmla="*/ 4341255 w 7252955"/>
                <a:gd name="connsiteY2817" fmla="*/ 1983377 h 7473968"/>
                <a:gd name="connsiteX2818" fmla="*/ 4348441 w 7252955"/>
                <a:gd name="connsiteY2818" fmla="*/ 1996210 h 7473968"/>
                <a:gd name="connsiteX2819" fmla="*/ 4335756 w 7252955"/>
                <a:gd name="connsiteY2819" fmla="*/ 2005524 h 7473968"/>
                <a:gd name="connsiteX2820" fmla="*/ 4241822 w 7252955"/>
                <a:gd name="connsiteY2820" fmla="*/ 2188718 h 7473968"/>
                <a:gd name="connsiteX2821" fmla="*/ 4241822 w 7252955"/>
                <a:gd name="connsiteY2821" fmla="*/ 2188718 h 7473968"/>
                <a:gd name="connsiteX2822" fmla="*/ 4257808 w 7252955"/>
                <a:gd name="connsiteY2822" fmla="*/ 2194731 h 7473968"/>
                <a:gd name="connsiteX2823" fmla="*/ 4241822 w 7252955"/>
                <a:gd name="connsiteY2823" fmla="*/ 2188718 h 7473968"/>
                <a:gd name="connsiteX2824" fmla="*/ 4185873 w 7252955"/>
                <a:gd name="connsiteY2824" fmla="*/ 2144716 h 7473968"/>
                <a:gd name="connsiteX2825" fmla="*/ 4185873 w 7252955"/>
                <a:gd name="connsiteY2825" fmla="*/ 2144716 h 7473968"/>
                <a:gd name="connsiteX2826" fmla="*/ 4195772 w 7252955"/>
                <a:gd name="connsiteY2826" fmla="*/ 2148603 h 7473968"/>
                <a:gd name="connsiteX2827" fmla="*/ 4185873 w 7252955"/>
                <a:gd name="connsiteY2827" fmla="*/ 2144716 h 7473968"/>
                <a:gd name="connsiteX2828" fmla="*/ 4256488 w 7252955"/>
                <a:gd name="connsiteY2828" fmla="*/ 2085094 h 7473968"/>
                <a:gd name="connsiteX2829" fmla="*/ 4256488 w 7252955"/>
                <a:gd name="connsiteY2829" fmla="*/ 2085094 h 7473968"/>
                <a:gd name="connsiteX2830" fmla="*/ 4257001 w 7252955"/>
                <a:gd name="connsiteY2830" fmla="*/ 2060746 h 7473968"/>
                <a:gd name="connsiteX2831" fmla="*/ 4256488 w 7252955"/>
                <a:gd name="connsiteY2831" fmla="*/ 2085094 h 7473968"/>
                <a:gd name="connsiteX2832" fmla="*/ 3982606 w 7252955"/>
                <a:gd name="connsiteY2832" fmla="*/ 2288895 h 7473968"/>
                <a:gd name="connsiteX2833" fmla="*/ 3982606 w 7252955"/>
                <a:gd name="connsiteY2833" fmla="*/ 2288895 h 7473968"/>
                <a:gd name="connsiteX2834" fmla="*/ 3976960 w 7252955"/>
                <a:gd name="connsiteY2834" fmla="*/ 2285008 h 7473968"/>
                <a:gd name="connsiteX2835" fmla="*/ 3982606 w 7252955"/>
                <a:gd name="connsiteY2835" fmla="*/ 2288895 h 7473968"/>
                <a:gd name="connsiteX2836" fmla="*/ 3878187 w 7252955"/>
                <a:gd name="connsiteY2836" fmla="*/ 2680217 h 7473968"/>
                <a:gd name="connsiteX2837" fmla="*/ 3878187 w 7252955"/>
                <a:gd name="connsiteY2837" fmla="*/ 2680217 h 7473968"/>
                <a:gd name="connsiteX2838" fmla="*/ 3870048 w 7252955"/>
                <a:gd name="connsiteY2838" fmla="*/ 2690997 h 7473968"/>
                <a:gd name="connsiteX2839" fmla="*/ 3870048 w 7252955"/>
                <a:gd name="connsiteY2839" fmla="*/ 2677357 h 7473968"/>
                <a:gd name="connsiteX2840" fmla="*/ 3878187 w 7252955"/>
                <a:gd name="connsiteY2840" fmla="*/ 2680217 h 7473968"/>
                <a:gd name="connsiteX2841" fmla="*/ 3869974 w 7252955"/>
                <a:gd name="connsiteY2841" fmla="*/ 3068312 h 7473968"/>
                <a:gd name="connsiteX2842" fmla="*/ 3869974 w 7252955"/>
                <a:gd name="connsiteY2842" fmla="*/ 3068312 h 7473968"/>
                <a:gd name="connsiteX2843" fmla="*/ 3869974 w 7252955"/>
                <a:gd name="connsiteY2843" fmla="*/ 3084006 h 7473968"/>
                <a:gd name="connsiteX2844" fmla="*/ 3839910 w 7252955"/>
                <a:gd name="connsiteY2844" fmla="*/ 3076232 h 7473968"/>
                <a:gd name="connsiteX2845" fmla="*/ 3869974 w 7252955"/>
                <a:gd name="connsiteY2845" fmla="*/ 3068312 h 7473968"/>
                <a:gd name="connsiteX2846" fmla="*/ 3853549 w 7252955"/>
                <a:gd name="connsiteY2846" fmla="*/ 3143701 h 7473968"/>
                <a:gd name="connsiteX2847" fmla="*/ 3853549 w 7252955"/>
                <a:gd name="connsiteY2847" fmla="*/ 3143701 h 7473968"/>
                <a:gd name="connsiteX2848" fmla="*/ 3848636 w 7252955"/>
                <a:gd name="connsiteY2848" fmla="*/ 3145315 h 7473968"/>
                <a:gd name="connsiteX2849" fmla="*/ 3849589 w 7252955"/>
                <a:gd name="connsiteY2849" fmla="*/ 3140034 h 7473968"/>
                <a:gd name="connsiteX2850" fmla="*/ 3853549 w 7252955"/>
                <a:gd name="connsiteY2850" fmla="*/ 3143701 h 7473968"/>
                <a:gd name="connsiteX2851" fmla="*/ 3722218 w 7252955"/>
                <a:gd name="connsiteY2851" fmla="*/ 2810242 h 7473968"/>
                <a:gd name="connsiteX2852" fmla="*/ 3722218 w 7252955"/>
                <a:gd name="connsiteY2852" fmla="*/ 2810242 h 7473968"/>
                <a:gd name="connsiteX2853" fmla="*/ 3845043 w 7252955"/>
                <a:gd name="connsiteY2853" fmla="*/ 2893185 h 7473968"/>
                <a:gd name="connsiteX2854" fmla="*/ 3722218 w 7252955"/>
                <a:gd name="connsiteY2854" fmla="*/ 2810242 h 7473968"/>
                <a:gd name="connsiteX2855" fmla="*/ 3621318 w 7252955"/>
                <a:gd name="connsiteY2855" fmla="*/ 3912118 h 7473968"/>
                <a:gd name="connsiteX2856" fmla="*/ 3621318 w 7252955"/>
                <a:gd name="connsiteY2856" fmla="*/ 3912118 h 7473968"/>
                <a:gd name="connsiteX2857" fmla="*/ 3669861 w 7252955"/>
                <a:gd name="connsiteY2857" fmla="*/ 3920771 h 7473968"/>
                <a:gd name="connsiteX2858" fmla="*/ 3637230 w 7252955"/>
                <a:gd name="connsiteY2858" fmla="*/ 3991907 h 7473968"/>
                <a:gd name="connsiteX2859" fmla="*/ 3489694 w 7252955"/>
                <a:gd name="connsiteY2859" fmla="*/ 3976580 h 7473968"/>
                <a:gd name="connsiteX2860" fmla="*/ 3592354 w 7252955"/>
                <a:gd name="connsiteY2860" fmla="*/ 3809374 h 7473968"/>
                <a:gd name="connsiteX2861" fmla="*/ 3592354 w 7252955"/>
                <a:gd name="connsiteY2861" fmla="*/ 3809374 h 7473968"/>
                <a:gd name="connsiteX2862" fmla="*/ 3621685 w 7252955"/>
                <a:gd name="connsiteY2862" fmla="*/ 3912044 h 7473968"/>
                <a:gd name="connsiteX2863" fmla="*/ 3604893 w 7252955"/>
                <a:gd name="connsiteY2863" fmla="*/ 3514269 h 7473968"/>
                <a:gd name="connsiteX2864" fmla="*/ 3604893 w 7252955"/>
                <a:gd name="connsiteY2864" fmla="*/ 3514269 h 7473968"/>
                <a:gd name="connsiteX2865" fmla="*/ 3614425 w 7252955"/>
                <a:gd name="connsiteY2865" fmla="*/ 3503122 h 7473968"/>
                <a:gd name="connsiteX2866" fmla="*/ 3621098 w 7252955"/>
                <a:gd name="connsiteY2866" fmla="*/ 3508108 h 7473968"/>
                <a:gd name="connsiteX2867" fmla="*/ 3604893 w 7252955"/>
                <a:gd name="connsiteY2867" fmla="*/ 3514269 h 7473968"/>
                <a:gd name="connsiteX2868" fmla="*/ 3636277 w 7252955"/>
                <a:gd name="connsiteY2868" fmla="*/ 3606159 h 7473968"/>
                <a:gd name="connsiteX2869" fmla="*/ 3636277 w 7252955"/>
                <a:gd name="connsiteY2869" fmla="*/ 3606159 h 7473968"/>
                <a:gd name="connsiteX2870" fmla="*/ 3713125 w 7252955"/>
                <a:gd name="connsiteY2870" fmla="*/ 3643267 h 7473968"/>
                <a:gd name="connsiteX2871" fmla="*/ 3762402 w 7252955"/>
                <a:gd name="connsiteY2871" fmla="*/ 3621267 h 7473968"/>
                <a:gd name="connsiteX2872" fmla="*/ 3796353 w 7252955"/>
                <a:gd name="connsiteY2872" fmla="*/ 3750411 h 7473968"/>
                <a:gd name="connsiteX2873" fmla="*/ 3754189 w 7252955"/>
                <a:gd name="connsiteY2873" fmla="*/ 3727750 h 7473968"/>
                <a:gd name="connsiteX2874" fmla="*/ 3636277 w 7252955"/>
                <a:gd name="connsiteY2874" fmla="*/ 3606159 h 7473968"/>
                <a:gd name="connsiteX2875" fmla="*/ 3670448 w 7252955"/>
                <a:gd name="connsiteY2875" fmla="*/ 3920038 h 7473968"/>
                <a:gd name="connsiteX2876" fmla="*/ 3670448 w 7252955"/>
                <a:gd name="connsiteY2876" fmla="*/ 3920038 h 7473968"/>
                <a:gd name="connsiteX2877" fmla="*/ 3689440 w 7252955"/>
                <a:gd name="connsiteY2877" fmla="*/ 3878603 h 7473968"/>
                <a:gd name="connsiteX2878" fmla="*/ 3675434 w 7252955"/>
                <a:gd name="connsiteY2878" fmla="*/ 3913364 h 7473968"/>
                <a:gd name="connsiteX2879" fmla="*/ 3670448 w 7252955"/>
                <a:gd name="connsiteY2879" fmla="*/ 3920038 h 7473968"/>
                <a:gd name="connsiteX2880" fmla="*/ 3585827 w 7252955"/>
                <a:gd name="connsiteY2880" fmla="*/ 4209789 h 7473968"/>
                <a:gd name="connsiteX2881" fmla="*/ 3585827 w 7252955"/>
                <a:gd name="connsiteY2881" fmla="*/ 4209789 h 7473968"/>
                <a:gd name="connsiteX2882" fmla="*/ 3623371 w 7252955"/>
                <a:gd name="connsiteY2882" fmla="*/ 4308133 h 7473968"/>
                <a:gd name="connsiteX2883" fmla="*/ 3522398 w 7252955"/>
                <a:gd name="connsiteY2883" fmla="*/ 4337467 h 7473968"/>
                <a:gd name="connsiteX2884" fmla="*/ 3331745 w 7252955"/>
                <a:gd name="connsiteY2884" fmla="*/ 4371715 h 7473968"/>
                <a:gd name="connsiteX2885" fmla="*/ 3370536 w 7252955"/>
                <a:gd name="connsiteY2885" fmla="*/ 4364748 h 7473968"/>
                <a:gd name="connsiteX2886" fmla="*/ 3397887 w 7252955"/>
                <a:gd name="connsiteY2886" fmla="*/ 4316273 h 7473968"/>
                <a:gd name="connsiteX2887" fmla="*/ 3370829 w 7252955"/>
                <a:gd name="connsiteY2887" fmla="*/ 4253131 h 7473968"/>
                <a:gd name="connsiteX2888" fmla="*/ 3557376 w 7252955"/>
                <a:gd name="connsiteY2888" fmla="*/ 4068177 h 7473968"/>
                <a:gd name="connsiteX2889" fmla="*/ 3629898 w 7252955"/>
                <a:gd name="connsiteY2889" fmla="*/ 4103012 h 7473968"/>
                <a:gd name="connsiteX2890" fmla="*/ 3629898 w 7252955"/>
                <a:gd name="connsiteY2890" fmla="*/ 4120832 h 7473968"/>
                <a:gd name="connsiteX2891" fmla="*/ 3585901 w 7252955"/>
                <a:gd name="connsiteY2891" fmla="*/ 4209716 h 7473968"/>
                <a:gd name="connsiteX2892" fmla="*/ 3293614 w 7252955"/>
                <a:gd name="connsiteY2892" fmla="*/ 4423637 h 7473968"/>
                <a:gd name="connsiteX2893" fmla="*/ 3293614 w 7252955"/>
                <a:gd name="connsiteY2893" fmla="*/ 4423637 h 7473968"/>
                <a:gd name="connsiteX2894" fmla="*/ 3316786 w 7252955"/>
                <a:gd name="connsiteY2894" fmla="*/ 4430458 h 7473968"/>
                <a:gd name="connsiteX2895" fmla="*/ 3293614 w 7252955"/>
                <a:gd name="connsiteY2895" fmla="*/ 4423637 h 7473968"/>
                <a:gd name="connsiteX2896" fmla="*/ 3307180 w 7252955"/>
                <a:gd name="connsiteY2896" fmla="*/ 4568843 h 7473968"/>
                <a:gd name="connsiteX2897" fmla="*/ 3307180 w 7252955"/>
                <a:gd name="connsiteY2897" fmla="*/ 4568843 h 7473968"/>
                <a:gd name="connsiteX2898" fmla="*/ 3296181 w 7252955"/>
                <a:gd name="connsiteY2898" fmla="*/ 4563856 h 7473968"/>
                <a:gd name="connsiteX2899" fmla="*/ 3307180 w 7252955"/>
                <a:gd name="connsiteY2899" fmla="*/ 4568843 h 7473968"/>
                <a:gd name="connsiteX2900" fmla="*/ 3303587 w 7252955"/>
                <a:gd name="connsiteY2900" fmla="*/ 4243304 h 7473968"/>
                <a:gd name="connsiteX2901" fmla="*/ 3303587 w 7252955"/>
                <a:gd name="connsiteY2901" fmla="*/ 4243304 h 7473968"/>
                <a:gd name="connsiteX2902" fmla="*/ 3350810 w 7252955"/>
                <a:gd name="connsiteY2902" fmla="*/ 4161314 h 7473968"/>
                <a:gd name="connsiteX2903" fmla="*/ 3283055 w 7252955"/>
                <a:gd name="connsiteY2903" fmla="*/ 4120319 h 7473968"/>
                <a:gd name="connsiteX2904" fmla="*/ 3397960 w 7252955"/>
                <a:gd name="connsiteY2904" fmla="*/ 4050650 h 7473968"/>
                <a:gd name="connsiteX2905" fmla="*/ 3370022 w 7252955"/>
                <a:gd name="connsiteY2905" fmla="*/ 4251958 h 7473968"/>
                <a:gd name="connsiteX2906" fmla="*/ 3303587 w 7252955"/>
                <a:gd name="connsiteY2906" fmla="*/ 4243304 h 7473968"/>
                <a:gd name="connsiteX2907" fmla="*/ 3222926 w 7252955"/>
                <a:gd name="connsiteY2907" fmla="*/ 4175908 h 7473968"/>
                <a:gd name="connsiteX2908" fmla="*/ 3222926 w 7252955"/>
                <a:gd name="connsiteY2908" fmla="*/ 4175908 h 7473968"/>
                <a:gd name="connsiteX2909" fmla="*/ 3151064 w 7252955"/>
                <a:gd name="connsiteY2909" fmla="*/ 4212576 h 7473968"/>
                <a:gd name="connsiteX2910" fmla="*/ 3171962 w 7252955"/>
                <a:gd name="connsiteY2910" fmla="*/ 4145766 h 7473968"/>
                <a:gd name="connsiteX2911" fmla="*/ 3127965 w 7252955"/>
                <a:gd name="connsiteY2911" fmla="*/ 4094065 h 7473968"/>
                <a:gd name="connsiteX2912" fmla="*/ 3140944 w 7252955"/>
                <a:gd name="connsiteY2912" fmla="*/ 4090471 h 7473968"/>
                <a:gd name="connsiteX2913" fmla="*/ 3169543 w 7252955"/>
                <a:gd name="connsiteY2913" fmla="*/ 4084604 h 7473968"/>
                <a:gd name="connsiteX2914" fmla="*/ 3169543 w 7252955"/>
                <a:gd name="connsiteY2914" fmla="*/ 4084604 h 7473968"/>
                <a:gd name="connsiteX2915" fmla="*/ 3169103 w 7252955"/>
                <a:gd name="connsiteY2915" fmla="*/ 4082844 h 7473968"/>
                <a:gd name="connsiteX2916" fmla="*/ 3279095 w 7252955"/>
                <a:gd name="connsiteY2916" fmla="*/ 4119952 h 7473968"/>
                <a:gd name="connsiteX2917" fmla="*/ 3222632 w 7252955"/>
                <a:gd name="connsiteY2917" fmla="*/ 4176054 h 7473968"/>
                <a:gd name="connsiteX2918" fmla="*/ 3237151 w 7252955"/>
                <a:gd name="connsiteY2918" fmla="*/ 4193289 h 7473968"/>
                <a:gd name="connsiteX2919" fmla="*/ 3237151 w 7252955"/>
                <a:gd name="connsiteY2919" fmla="*/ 4193289 h 7473968"/>
                <a:gd name="connsiteX2920" fmla="*/ 3225785 w 7252955"/>
                <a:gd name="connsiteY2920" fmla="*/ 4180381 h 7473968"/>
                <a:gd name="connsiteX2921" fmla="*/ 3237151 w 7252955"/>
                <a:gd name="connsiteY2921" fmla="*/ 4193289 h 7473968"/>
                <a:gd name="connsiteX2922" fmla="*/ 3001254 w 7252955"/>
                <a:gd name="connsiteY2922" fmla="*/ 4271978 h 7473968"/>
                <a:gd name="connsiteX2923" fmla="*/ 3001254 w 7252955"/>
                <a:gd name="connsiteY2923" fmla="*/ 4271978 h 7473968"/>
                <a:gd name="connsiteX2924" fmla="*/ 3094454 w 7252955"/>
                <a:gd name="connsiteY2924" fmla="*/ 4214336 h 7473968"/>
                <a:gd name="connsiteX2925" fmla="*/ 3010567 w 7252955"/>
                <a:gd name="connsiteY2925" fmla="*/ 4162414 h 7473968"/>
                <a:gd name="connsiteX2926" fmla="*/ 3052877 w 7252955"/>
                <a:gd name="connsiteY2926" fmla="*/ 4131319 h 7473968"/>
                <a:gd name="connsiteX2927" fmla="*/ 3148717 w 7252955"/>
                <a:gd name="connsiteY2927" fmla="*/ 4213603 h 7473968"/>
                <a:gd name="connsiteX2928" fmla="*/ 3148717 w 7252955"/>
                <a:gd name="connsiteY2928" fmla="*/ 4213603 h 7473968"/>
                <a:gd name="connsiteX2929" fmla="*/ 3001548 w 7252955"/>
                <a:gd name="connsiteY2929" fmla="*/ 4271758 h 7473968"/>
                <a:gd name="connsiteX2930" fmla="*/ 3131192 w 7252955"/>
                <a:gd name="connsiteY2930" fmla="*/ 4425324 h 7473968"/>
                <a:gd name="connsiteX2931" fmla="*/ 3131192 w 7252955"/>
                <a:gd name="connsiteY2931" fmla="*/ 4425324 h 7473968"/>
                <a:gd name="connsiteX2932" fmla="*/ 3124592 w 7252955"/>
                <a:gd name="connsiteY2932" fmla="*/ 4427084 h 7473968"/>
                <a:gd name="connsiteX2933" fmla="*/ 3126059 w 7252955"/>
                <a:gd name="connsiteY2933" fmla="*/ 4420411 h 7473968"/>
                <a:gd name="connsiteX2934" fmla="*/ 3131192 w 7252955"/>
                <a:gd name="connsiteY2934" fmla="*/ 4425324 h 7473968"/>
                <a:gd name="connsiteX2935" fmla="*/ 2932546 w 7252955"/>
                <a:gd name="connsiteY2935" fmla="*/ 4106312 h 7473968"/>
                <a:gd name="connsiteX2936" fmla="*/ 2932546 w 7252955"/>
                <a:gd name="connsiteY2936" fmla="*/ 4106312 h 7473968"/>
                <a:gd name="connsiteX2937" fmla="*/ 2738152 w 7252955"/>
                <a:gd name="connsiteY2937" fmla="*/ 4107852 h 7473968"/>
                <a:gd name="connsiteX2938" fmla="*/ 2872123 w 7252955"/>
                <a:gd name="connsiteY2938" fmla="*/ 4216756 h 7473968"/>
                <a:gd name="connsiteX2939" fmla="*/ 2926093 w 7252955"/>
                <a:gd name="connsiteY2939" fmla="*/ 4185515 h 7473968"/>
                <a:gd name="connsiteX2940" fmla="*/ 2919273 w 7252955"/>
                <a:gd name="connsiteY2940" fmla="*/ 4244844 h 7473968"/>
                <a:gd name="connsiteX2941" fmla="*/ 2881802 w 7252955"/>
                <a:gd name="connsiteY2941" fmla="*/ 4464852 h 7473968"/>
                <a:gd name="connsiteX2942" fmla="*/ 2737639 w 7252955"/>
                <a:gd name="connsiteY2942" fmla="*/ 4314953 h 7473968"/>
                <a:gd name="connsiteX2943" fmla="*/ 2753991 w 7252955"/>
                <a:gd name="connsiteY2943" fmla="*/ 4291999 h 7473968"/>
                <a:gd name="connsiteX2944" fmla="*/ 2663944 w 7252955"/>
                <a:gd name="connsiteY2944" fmla="*/ 4192995 h 7473968"/>
                <a:gd name="connsiteX2945" fmla="*/ 2598389 w 7252955"/>
                <a:gd name="connsiteY2945" fmla="*/ 4269118 h 7473968"/>
                <a:gd name="connsiteX2946" fmla="*/ 2626253 w 7252955"/>
                <a:gd name="connsiteY2946" fmla="*/ 4267211 h 7473968"/>
                <a:gd name="connsiteX2947" fmla="*/ 2702515 w 7252955"/>
                <a:gd name="connsiteY2947" fmla="*/ 4431338 h 7473968"/>
                <a:gd name="connsiteX2948" fmla="*/ 2616647 w 7252955"/>
                <a:gd name="connsiteY2948" fmla="*/ 4456346 h 7473968"/>
                <a:gd name="connsiteX2949" fmla="*/ 2700022 w 7252955"/>
                <a:gd name="connsiteY2949" fmla="*/ 4573683 h 7473968"/>
                <a:gd name="connsiteX2950" fmla="*/ 2730893 w 7252955"/>
                <a:gd name="connsiteY2950" fmla="*/ 4738763 h 7473968"/>
                <a:gd name="connsiteX2951" fmla="*/ 2653165 w 7252955"/>
                <a:gd name="connsiteY2951" fmla="*/ 4636092 h 7473968"/>
                <a:gd name="connsiteX2952" fmla="*/ 2653165 w 7252955"/>
                <a:gd name="connsiteY2952" fmla="*/ 4634699 h 7473968"/>
                <a:gd name="connsiteX2953" fmla="*/ 2593769 w 7252955"/>
                <a:gd name="connsiteY2953" fmla="*/ 4660587 h 7473968"/>
                <a:gd name="connsiteX2954" fmla="*/ 2626840 w 7252955"/>
                <a:gd name="connsiteY2954" fmla="*/ 4764284 h 7473968"/>
                <a:gd name="connsiteX2955" fmla="*/ 2563044 w 7252955"/>
                <a:gd name="connsiteY2955" fmla="*/ 4788778 h 7473968"/>
                <a:gd name="connsiteX2956" fmla="*/ 2445719 w 7252955"/>
                <a:gd name="connsiteY2956" fmla="*/ 4935450 h 7473968"/>
                <a:gd name="connsiteX2957" fmla="*/ 2395709 w 7252955"/>
                <a:gd name="connsiteY2957" fmla="*/ 4842827 h 7473968"/>
                <a:gd name="connsiteX2958" fmla="*/ 2310282 w 7252955"/>
                <a:gd name="connsiteY2958" fmla="*/ 4830287 h 7473968"/>
                <a:gd name="connsiteX2959" fmla="*/ 2302142 w 7252955"/>
                <a:gd name="connsiteY2959" fmla="*/ 4767071 h 7473968"/>
                <a:gd name="connsiteX2960" fmla="*/ 2396956 w 7252955"/>
                <a:gd name="connsiteY2960" fmla="*/ 4751377 h 7473968"/>
                <a:gd name="connsiteX2961" fmla="*/ 2501962 w 7252955"/>
                <a:gd name="connsiteY2961" fmla="*/ 4657726 h 7473968"/>
                <a:gd name="connsiteX2962" fmla="*/ 2545959 w 7252955"/>
                <a:gd name="connsiteY2962" fmla="*/ 4541122 h 7473968"/>
                <a:gd name="connsiteX2963" fmla="*/ 2537453 w 7252955"/>
                <a:gd name="connsiteY2963" fmla="*/ 4462359 h 7473968"/>
                <a:gd name="connsiteX2964" fmla="*/ 2457672 w 7252955"/>
                <a:gd name="connsiteY2964" fmla="*/ 4429798 h 7473968"/>
                <a:gd name="connsiteX2965" fmla="*/ 2521027 w 7252955"/>
                <a:gd name="connsiteY2965" fmla="*/ 4369662 h 7473968"/>
                <a:gd name="connsiteX2966" fmla="*/ 2453639 w 7252955"/>
                <a:gd name="connsiteY2966" fmla="*/ 4347661 h 7473968"/>
                <a:gd name="connsiteX2967" fmla="*/ 2403555 w 7252955"/>
                <a:gd name="connsiteY2967" fmla="*/ 4261858 h 7473968"/>
                <a:gd name="connsiteX2968" fmla="*/ 2478644 w 7252955"/>
                <a:gd name="connsiteY2968" fmla="*/ 4280119 h 7473968"/>
                <a:gd name="connsiteX2969" fmla="*/ 2548379 w 7252955"/>
                <a:gd name="connsiteY2969" fmla="*/ 4219763 h 7473968"/>
                <a:gd name="connsiteX2970" fmla="*/ 2493089 w 7252955"/>
                <a:gd name="connsiteY2970" fmla="*/ 4205096 h 7473968"/>
                <a:gd name="connsiteX2971" fmla="*/ 2616647 w 7252955"/>
                <a:gd name="connsiteY2971" fmla="*/ 4097731 h 7473968"/>
                <a:gd name="connsiteX2972" fmla="*/ 2577050 w 7252955"/>
                <a:gd name="connsiteY2972" fmla="*/ 4064290 h 7473968"/>
                <a:gd name="connsiteX2973" fmla="*/ 2660864 w 7252955"/>
                <a:gd name="connsiteY2973" fmla="*/ 4083284 h 7473968"/>
                <a:gd name="connsiteX2974" fmla="*/ 2834212 w 7252955"/>
                <a:gd name="connsiteY2974" fmla="*/ 4075951 h 7473968"/>
                <a:gd name="connsiteX2975" fmla="*/ 2891115 w 7252955"/>
                <a:gd name="connsiteY2975" fmla="*/ 4026962 h 7473968"/>
                <a:gd name="connsiteX2976" fmla="*/ 2955717 w 7252955"/>
                <a:gd name="connsiteY2976" fmla="*/ 4032169 h 7473968"/>
                <a:gd name="connsiteX2977" fmla="*/ 2965690 w 7252955"/>
                <a:gd name="connsiteY2977" fmla="*/ 3995501 h 7473968"/>
                <a:gd name="connsiteX2978" fmla="*/ 3030879 w 7252955"/>
                <a:gd name="connsiteY2978" fmla="*/ 4096411 h 7473968"/>
                <a:gd name="connsiteX2979" fmla="*/ 2932399 w 7252955"/>
                <a:gd name="connsiteY2979" fmla="*/ 4106092 h 7473968"/>
                <a:gd name="connsiteX2980" fmla="*/ 2948605 w 7252955"/>
                <a:gd name="connsiteY2980" fmla="*/ 4338421 h 7473968"/>
                <a:gd name="connsiteX2981" fmla="*/ 2948605 w 7252955"/>
                <a:gd name="connsiteY2981" fmla="*/ 4338421 h 7473968"/>
                <a:gd name="connsiteX2982" fmla="*/ 2894782 w 7252955"/>
                <a:gd name="connsiteY2982" fmla="*/ 4342528 h 7473968"/>
                <a:gd name="connsiteX2983" fmla="*/ 2948605 w 7252955"/>
                <a:gd name="connsiteY2983" fmla="*/ 4338421 h 7473968"/>
                <a:gd name="connsiteX2984" fmla="*/ 2788749 w 7252955"/>
                <a:gd name="connsiteY2984" fmla="*/ 4443805 h 7473968"/>
                <a:gd name="connsiteX2985" fmla="*/ 2788749 w 7252955"/>
                <a:gd name="connsiteY2985" fmla="*/ 4443805 h 7473968"/>
                <a:gd name="connsiteX2986" fmla="*/ 2793075 w 7252955"/>
                <a:gd name="connsiteY2986" fmla="*/ 4430971 h 7473968"/>
                <a:gd name="connsiteX2987" fmla="*/ 2788749 w 7252955"/>
                <a:gd name="connsiteY2987" fmla="*/ 4443805 h 7473968"/>
                <a:gd name="connsiteX2988" fmla="*/ 2789995 w 7252955"/>
                <a:gd name="connsiteY2988" fmla="*/ 4522128 h 7473968"/>
                <a:gd name="connsiteX2989" fmla="*/ 2789995 w 7252955"/>
                <a:gd name="connsiteY2989" fmla="*/ 4522128 h 7473968"/>
                <a:gd name="connsiteX2990" fmla="*/ 2760664 w 7252955"/>
                <a:gd name="connsiteY2990" fmla="*/ 4523961 h 7473968"/>
                <a:gd name="connsiteX2991" fmla="*/ 2776870 w 7252955"/>
                <a:gd name="connsiteY2991" fmla="*/ 4509807 h 7473968"/>
                <a:gd name="connsiteX2992" fmla="*/ 2789995 w 7252955"/>
                <a:gd name="connsiteY2992" fmla="*/ 4522128 h 7473968"/>
                <a:gd name="connsiteX2993" fmla="*/ 2730233 w 7252955"/>
                <a:gd name="connsiteY2993" fmla="*/ 4739423 h 7473968"/>
                <a:gd name="connsiteX2994" fmla="*/ 2730233 w 7252955"/>
                <a:gd name="connsiteY2994" fmla="*/ 4739423 h 7473968"/>
                <a:gd name="connsiteX2995" fmla="*/ 2730233 w 7252955"/>
                <a:gd name="connsiteY2995" fmla="*/ 4739423 h 7473968"/>
                <a:gd name="connsiteX2996" fmla="*/ 2705741 w 7252955"/>
                <a:gd name="connsiteY2996" fmla="*/ 4734876 h 7473968"/>
                <a:gd name="connsiteX2997" fmla="*/ 2730453 w 7252955"/>
                <a:gd name="connsiteY2997" fmla="*/ 4739203 h 7473968"/>
                <a:gd name="connsiteX2998" fmla="*/ 2632120 w 7252955"/>
                <a:gd name="connsiteY2998" fmla="*/ 4834760 h 7473968"/>
                <a:gd name="connsiteX2999" fmla="*/ 2632120 w 7252955"/>
                <a:gd name="connsiteY2999" fmla="*/ 4834760 h 7473968"/>
                <a:gd name="connsiteX3000" fmla="*/ 2619287 w 7252955"/>
                <a:gd name="connsiteY3000" fmla="*/ 4818480 h 7473968"/>
                <a:gd name="connsiteX3001" fmla="*/ 2633000 w 7252955"/>
                <a:gd name="connsiteY3001" fmla="*/ 4812832 h 7473968"/>
                <a:gd name="connsiteX3002" fmla="*/ 2632120 w 7252955"/>
                <a:gd name="connsiteY3002" fmla="*/ 4834833 h 7473968"/>
                <a:gd name="connsiteX3003" fmla="*/ 2205789 w 7252955"/>
                <a:gd name="connsiteY3003" fmla="*/ 4658753 h 7473968"/>
                <a:gd name="connsiteX3004" fmla="*/ 2260565 w 7252955"/>
                <a:gd name="connsiteY3004" fmla="*/ 4658753 h 7473968"/>
                <a:gd name="connsiteX3005" fmla="*/ 2260565 w 7252955"/>
                <a:gd name="connsiteY3005" fmla="*/ 4694981 h 7473968"/>
                <a:gd name="connsiteX3006" fmla="*/ 2205789 w 7252955"/>
                <a:gd name="connsiteY3006" fmla="*/ 4658900 h 7473968"/>
                <a:gd name="connsiteX3007" fmla="*/ 2224121 w 7252955"/>
                <a:gd name="connsiteY3007" fmla="*/ 4773524 h 7473968"/>
                <a:gd name="connsiteX3008" fmla="*/ 2224121 w 7252955"/>
                <a:gd name="connsiteY3008" fmla="*/ 4773524 h 7473968"/>
                <a:gd name="connsiteX3009" fmla="*/ 2219795 w 7252955"/>
                <a:gd name="connsiteY3009" fmla="*/ 4762744 h 7473968"/>
                <a:gd name="connsiteX3010" fmla="*/ 2227127 w 7252955"/>
                <a:gd name="connsiteY3010" fmla="*/ 4762744 h 7473968"/>
                <a:gd name="connsiteX3011" fmla="*/ 2224341 w 7252955"/>
                <a:gd name="connsiteY3011" fmla="*/ 4773524 h 7473968"/>
                <a:gd name="connsiteX3012" fmla="*/ 2151526 w 7252955"/>
                <a:gd name="connsiteY3012" fmla="*/ 4657360 h 7473968"/>
                <a:gd name="connsiteX3013" fmla="*/ 2151526 w 7252955"/>
                <a:gd name="connsiteY3013" fmla="*/ 4657360 h 7473968"/>
                <a:gd name="connsiteX3014" fmla="*/ 2205202 w 7252955"/>
                <a:gd name="connsiteY3014" fmla="*/ 4657360 h 7473968"/>
                <a:gd name="connsiteX3015" fmla="*/ 2151526 w 7252955"/>
                <a:gd name="connsiteY3015" fmla="*/ 4657360 h 7473968"/>
                <a:gd name="connsiteX3016" fmla="*/ 2189803 w 7252955"/>
                <a:gd name="connsiteY3016" fmla="*/ 4817966 h 7473968"/>
                <a:gd name="connsiteX3017" fmla="*/ 2189803 w 7252955"/>
                <a:gd name="connsiteY3017" fmla="*/ 4817966 h 7473968"/>
                <a:gd name="connsiteX3018" fmla="*/ 2036987 w 7252955"/>
                <a:gd name="connsiteY3018" fmla="*/ 4773304 h 7473968"/>
                <a:gd name="connsiteX3019" fmla="*/ 2189803 w 7252955"/>
                <a:gd name="connsiteY3019" fmla="*/ 4817966 h 7473968"/>
                <a:gd name="connsiteX3020" fmla="*/ 2325021 w 7252955"/>
                <a:gd name="connsiteY3020" fmla="*/ 4699968 h 7473968"/>
                <a:gd name="connsiteX3021" fmla="*/ 2325021 w 7252955"/>
                <a:gd name="connsiteY3021" fmla="*/ 4699968 h 7473968"/>
                <a:gd name="connsiteX3022" fmla="*/ 2262472 w 7252955"/>
                <a:gd name="connsiteY3022" fmla="*/ 4694981 h 7473968"/>
                <a:gd name="connsiteX3023" fmla="*/ 2297816 w 7252955"/>
                <a:gd name="connsiteY3023" fmla="*/ 4677234 h 7473968"/>
                <a:gd name="connsiteX3024" fmla="*/ 2297816 w 7252955"/>
                <a:gd name="connsiteY3024" fmla="*/ 4677234 h 7473968"/>
                <a:gd name="connsiteX3025" fmla="*/ 2325094 w 7252955"/>
                <a:gd name="connsiteY3025" fmla="*/ 4699821 h 7473968"/>
                <a:gd name="connsiteX3026" fmla="*/ 2429807 w 7252955"/>
                <a:gd name="connsiteY3026" fmla="*/ 4658680 h 7473968"/>
                <a:gd name="connsiteX3027" fmla="*/ 2429807 w 7252955"/>
                <a:gd name="connsiteY3027" fmla="*/ 4658680 h 7473968"/>
                <a:gd name="connsiteX3028" fmla="*/ 2369238 w 7252955"/>
                <a:gd name="connsiteY3028" fmla="*/ 4587324 h 7473968"/>
                <a:gd name="connsiteX3029" fmla="*/ 2443739 w 7252955"/>
                <a:gd name="connsiteY3029" fmla="*/ 4617831 h 7473968"/>
                <a:gd name="connsiteX3030" fmla="*/ 2429807 w 7252955"/>
                <a:gd name="connsiteY3030" fmla="*/ 4658680 h 7473968"/>
                <a:gd name="connsiteX3031" fmla="*/ 2304636 w 7252955"/>
                <a:gd name="connsiteY3031" fmla="*/ 4100958 h 7473968"/>
                <a:gd name="connsiteX3032" fmla="*/ 2304636 w 7252955"/>
                <a:gd name="connsiteY3032" fmla="*/ 4100958 h 7473968"/>
                <a:gd name="connsiteX3033" fmla="*/ 2381337 w 7252955"/>
                <a:gd name="connsiteY3033" fmla="*/ 4092305 h 7473968"/>
                <a:gd name="connsiteX3034" fmla="*/ 2421814 w 7252955"/>
                <a:gd name="connsiteY3034" fmla="*/ 4183975 h 7473968"/>
                <a:gd name="connsiteX3035" fmla="*/ 2357139 w 7252955"/>
                <a:gd name="connsiteY3035" fmla="*/ 4194315 h 7473968"/>
                <a:gd name="connsiteX3036" fmla="*/ 2304636 w 7252955"/>
                <a:gd name="connsiteY3036" fmla="*/ 4100958 h 7473968"/>
                <a:gd name="connsiteX3037" fmla="*/ 2284250 w 7252955"/>
                <a:gd name="connsiteY3037" fmla="*/ 4044416 h 7473968"/>
                <a:gd name="connsiteX3038" fmla="*/ 2284250 w 7252955"/>
                <a:gd name="connsiteY3038" fmla="*/ 4044416 h 7473968"/>
                <a:gd name="connsiteX3039" fmla="*/ 2253232 w 7252955"/>
                <a:gd name="connsiteY3039" fmla="*/ 4032682 h 7473968"/>
                <a:gd name="connsiteX3040" fmla="*/ 2386616 w 7252955"/>
                <a:gd name="connsiteY3040" fmla="*/ 3959346 h 7473968"/>
                <a:gd name="connsiteX3041" fmla="*/ 2283957 w 7252955"/>
                <a:gd name="connsiteY3041" fmla="*/ 4044563 h 7473968"/>
                <a:gd name="connsiteX3042" fmla="*/ 2279631 w 7252955"/>
                <a:gd name="connsiteY3042" fmla="*/ 4215290 h 7473968"/>
                <a:gd name="connsiteX3043" fmla="*/ 2279631 w 7252955"/>
                <a:gd name="connsiteY3043" fmla="*/ 4215290 h 7473968"/>
                <a:gd name="connsiteX3044" fmla="*/ 2284104 w 7252955"/>
                <a:gd name="connsiteY3044" fmla="*/ 4200255 h 7473968"/>
                <a:gd name="connsiteX3045" fmla="*/ 2279631 w 7252955"/>
                <a:gd name="connsiteY3045" fmla="*/ 4215290 h 7473968"/>
                <a:gd name="connsiteX3046" fmla="*/ 2519341 w 7252955"/>
                <a:gd name="connsiteY3046" fmla="*/ 3873616 h 7473968"/>
                <a:gd name="connsiteX3047" fmla="*/ 2519341 w 7252955"/>
                <a:gd name="connsiteY3047" fmla="*/ 3873616 h 7473968"/>
                <a:gd name="connsiteX3048" fmla="*/ 2575584 w 7252955"/>
                <a:gd name="connsiteY3048" fmla="*/ 3915344 h 7473968"/>
                <a:gd name="connsiteX3049" fmla="*/ 2595162 w 7252955"/>
                <a:gd name="connsiteY3049" fmla="*/ 3823601 h 7473968"/>
                <a:gd name="connsiteX3050" fmla="*/ 2521834 w 7252955"/>
                <a:gd name="connsiteY3050" fmla="*/ 3788473 h 7473968"/>
                <a:gd name="connsiteX3051" fmla="*/ 2649718 w 7252955"/>
                <a:gd name="connsiteY3051" fmla="*/ 3770359 h 7473968"/>
                <a:gd name="connsiteX3052" fmla="*/ 2665631 w 7252955"/>
                <a:gd name="connsiteY3052" fmla="*/ 3837608 h 7473968"/>
                <a:gd name="connsiteX3053" fmla="*/ 2478717 w 7252955"/>
                <a:gd name="connsiteY3053" fmla="*/ 3997701 h 7473968"/>
                <a:gd name="connsiteX3054" fmla="*/ 2429660 w 7252955"/>
                <a:gd name="connsiteY3054" fmla="*/ 3863936 h 7473968"/>
                <a:gd name="connsiteX3055" fmla="*/ 2519707 w 7252955"/>
                <a:gd name="connsiteY3055" fmla="*/ 3873616 h 7473968"/>
                <a:gd name="connsiteX3056" fmla="*/ 2781563 w 7252955"/>
                <a:gd name="connsiteY3056" fmla="*/ 3733324 h 7473968"/>
                <a:gd name="connsiteX3057" fmla="*/ 2781563 w 7252955"/>
                <a:gd name="connsiteY3057" fmla="*/ 3733324 h 7473968"/>
                <a:gd name="connsiteX3058" fmla="*/ 2790729 w 7252955"/>
                <a:gd name="connsiteY3058" fmla="*/ 3713303 h 7473968"/>
                <a:gd name="connsiteX3059" fmla="*/ 2781563 w 7252955"/>
                <a:gd name="connsiteY3059" fmla="*/ 3733324 h 7473968"/>
                <a:gd name="connsiteX3060" fmla="*/ 2780976 w 7252955"/>
                <a:gd name="connsiteY3060" fmla="*/ 3735744 h 7473968"/>
                <a:gd name="connsiteX3061" fmla="*/ 2780976 w 7252955"/>
                <a:gd name="connsiteY3061" fmla="*/ 3735744 h 7473968"/>
                <a:gd name="connsiteX3062" fmla="*/ 2765430 w 7252955"/>
                <a:gd name="connsiteY3062" fmla="*/ 3731491 h 7473968"/>
                <a:gd name="connsiteX3063" fmla="*/ 2780976 w 7252955"/>
                <a:gd name="connsiteY3063" fmla="*/ 3735744 h 7473968"/>
                <a:gd name="connsiteX3064" fmla="*/ 2758611 w 7252955"/>
                <a:gd name="connsiteY3064" fmla="*/ 3972693 h 7473968"/>
                <a:gd name="connsiteX3065" fmla="*/ 2758611 w 7252955"/>
                <a:gd name="connsiteY3065" fmla="*/ 3972693 h 7473968"/>
                <a:gd name="connsiteX3066" fmla="*/ 2765944 w 7252955"/>
                <a:gd name="connsiteY3066" fmla="*/ 3939985 h 7473968"/>
                <a:gd name="connsiteX3067" fmla="*/ 2758611 w 7252955"/>
                <a:gd name="connsiteY3067" fmla="*/ 3972693 h 7473968"/>
                <a:gd name="connsiteX3068" fmla="*/ 2752818 w 7252955"/>
                <a:gd name="connsiteY3068" fmla="*/ 3858949 h 7473968"/>
                <a:gd name="connsiteX3069" fmla="*/ 2752818 w 7252955"/>
                <a:gd name="connsiteY3069" fmla="*/ 3858949 h 7473968"/>
                <a:gd name="connsiteX3070" fmla="*/ 2720040 w 7252955"/>
                <a:gd name="connsiteY3070" fmla="*/ 3920258 h 7473968"/>
                <a:gd name="connsiteX3071" fmla="*/ 2665924 w 7252955"/>
                <a:gd name="connsiteY3071" fmla="*/ 3838488 h 7473968"/>
                <a:gd name="connsiteX3072" fmla="*/ 2752818 w 7252955"/>
                <a:gd name="connsiteY3072" fmla="*/ 3858949 h 7473968"/>
                <a:gd name="connsiteX3073" fmla="*/ 2521761 w 7252955"/>
                <a:gd name="connsiteY3073" fmla="*/ 4125672 h 7473968"/>
                <a:gd name="connsiteX3074" fmla="*/ 2521761 w 7252955"/>
                <a:gd name="connsiteY3074" fmla="*/ 4125672 h 7473968"/>
                <a:gd name="connsiteX3075" fmla="*/ 2458918 w 7252955"/>
                <a:gd name="connsiteY3075" fmla="*/ 4082111 h 7473968"/>
                <a:gd name="connsiteX3076" fmla="*/ 2460678 w 7252955"/>
                <a:gd name="connsiteY3076" fmla="*/ 4082111 h 7473968"/>
                <a:gd name="connsiteX3077" fmla="*/ 2521761 w 7252955"/>
                <a:gd name="connsiteY3077" fmla="*/ 4126112 h 7473968"/>
                <a:gd name="connsiteX3078" fmla="*/ 2883856 w 7252955"/>
                <a:gd name="connsiteY3078" fmla="*/ 3797053 h 7473968"/>
                <a:gd name="connsiteX3079" fmla="*/ 2883856 w 7252955"/>
                <a:gd name="connsiteY3079" fmla="*/ 3797053 h 7473968"/>
                <a:gd name="connsiteX3080" fmla="*/ 2857971 w 7252955"/>
                <a:gd name="connsiteY3080" fmla="*/ 3892390 h 7473968"/>
                <a:gd name="connsiteX3081" fmla="*/ 2878943 w 7252955"/>
                <a:gd name="connsiteY3081" fmla="*/ 3839148 h 7473968"/>
                <a:gd name="connsiteX3082" fmla="*/ 2883856 w 7252955"/>
                <a:gd name="connsiteY3082" fmla="*/ 3797053 h 7473968"/>
                <a:gd name="connsiteX3083" fmla="*/ 2948825 w 7252955"/>
                <a:gd name="connsiteY3083" fmla="*/ 3831521 h 7473968"/>
                <a:gd name="connsiteX3084" fmla="*/ 2948825 w 7252955"/>
                <a:gd name="connsiteY3084" fmla="*/ 3831521 h 7473968"/>
                <a:gd name="connsiteX3085" fmla="*/ 2898155 w 7252955"/>
                <a:gd name="connsiteY3085" fmla="*/ 3972400 h 7473968"/>
                <a:gd name="connsiteX3086" fmla="*/ 2948825 w 7252955"/>
                <a:gd name="connsiteY3086" fmla="*/ 3831521 h 7473968"/>
                <a:gd name="connsiteX3087" fmla="*/ 2980429 w 7252955"/>
                <a:gd name="connsiteY3087" fmla="*/ 4235677 h 7473968"/>
                <a:gd name="connsiteX3088" fmla="*/ 2980429 w 7252955"/>
                <a:gd name="connsiteY3088" fmla="*/ 4235677 h 7473968"/>
                <a:gd name="connsiteX3089" fmla="*/ 2999861 w 7252955"/>
                <a:gd name="connsiteY3089" fmla="*/ 4270218 h 7473968"/>
                <a:gd name="connsiteX3090" fmla="*/ 2980429 w 7252955"/>
                <a:gd name="connsiteY3090" fmla="*/ 4235677 h 7473968"/>
                <a:gd name="connsiteX3091" fmla="*/ 3127892 w 7252955"/>
                <a:gd name="connsiteY3091" fmla="*/ 4093625 h 7473968"/>
                <a:gd name="connsiteX3092" fmla="*/ 3127892 w 7252955"/>
                <a:gd name="connsiteY3092" fmla="*/ 4093625 h 7473968"/>
                <a:gd name="connsiteX3093" fmla="*/ 3128332 w 7252955"/>
                <a:gd name="connsiteY3093" fmla="*/ 4093111 h 7473968"/>
                <a:gd name="connsiteX3094" fmla="*/ 3127892 w 7252955"/>
                <a:gd name="connsiteY3094" fmla="*/ 4093698 h 7473968"/>
                <a:gd name="connsiteX3095" fmla="*/ 3040925 w 7252955"/>
                <a:gd name="connsiteY3095" fmla="*/ 3958319 h 7473968"/>
                <a:gd name="connsiteX3096" fmla="*/ 3040925 w 7252955"/>
                <a:gd name="connsiteY3096" fmla="*/ 3958319 h 7473968"/>
                <a:gd name="connsiteX3097" fmla="*/ 3043711 w 7252955"/>
                <a:gd name="connsiteY3097" fmla="*/ 3908964 h 7473968"/>
                <a:gd name="connsiteX3098" fmla="*/ 3237225 w 7252955"/>
                <a:gd name="connsiteY3098" fmla="*/ 3977754 h 7473968"/>
                <a:gd name="connsiteX3099" fmla="*/ 3250130 w 7252955"/>
                <a:gd name="connsiteY3099" fmla="*/ 4051530 h 7473968"/>
                <a:gd name="connsiteX3100" fmla="*/ 3188828 w 7252955"/>
                <a:gd name="connsiteY3100" fmla="*/ 4000194 h 7473968"/>
                <a:gd name="connsiteX3101" fmla="*/ 3040925 w 7252955"/>
                <a:gd name="connsiteY3101" fmla="*/ 3958686 h 7473968"/>
                <a:gd name="connsiteX3102" fmla="*/ 3089761 w 7252955"/>
                <a:gd name="connsiteY3102" fmla="*/ 4052189 h 7473968"/>
                <a:gd name="connsiteX3103" fmla="*/ 3089761 w 7252955"/>
                <a:gd name="connsiteY3103" fmla="*/ 4052189 h 7473968"/>
                <a:gd name="connsiteX3104" fmla="*/ 3078469 w 7252955"/>
                <a:gd name="connsiteY3104" fmla="*/ 4040382 h 7473968"/>
                <a:gd name="connsiteX3105" fmla="*/ 3098048 w 7252955"/>
                <a:gd name="connsiteY3105" fmla="*/ 4028869 h 7473968"/>
                <a:gd name="connsiteX3106" fmla="*/ 3089761 w 7252955"/>
                <a:gd name="connsiteY3106" fmla="*/ 4052189 h 7473968"/>
                <a:gd name="connsiteX3107" fmla="*/ 3424505 w 7252955"/>
                <a:gd name="connsiteY3107" fmla="*/ 3981640 h 7473968"/>
                <a:gd name="connsiteX3108" fmla="*/ 3424505 w 7252955"/>
                <a:gd name="connsiteY3108" fmla="*/ 3981640 h 7473968"/>
                <a:gd name="connsiteX3109" fmla="*/ 3414166 w 7252955"/>
                <a:gd name="connsiteY3109" fmla="*/ 3989487 h 7473968"/>
                <a:gd name="connsiteX3110" fmla="*/ 3408593 w 7252955"/>
                <a:gd name="connsiteY3110" fmla="*/ 3984207 h 7473968"/>
                <a:gd name="connsiteX3111" fmla="*/ 3424505 w 7252955"/>
                <a:gd name="connsiteY3111" fmla="*/ 3981640 h 7473968"/>
                <a:gd name="connsiteX3112" fmla="*/ 3049797 w 7252955"/>
                <a:gd name="connsiteY3112" fmla="*/ 3150888 h 7473968"/>
                <a:gd name="connsiteX3113" fmla="*/ 3049797 w 7252955"/>
                <a:gd name="connsiteY3113" fmla="*/ 3150888 h 7473968"/>
                <a:gd name="connsiteX3114" fmla="*/ 3093794 w 7252955"/>
                <a:gd name="connsiteY3114" fmla="*/ 3122067 h 7473968"/>
                <a:gd name="connsiteX3115" fmla="*/ 3093794 w 7252955"/>
                <a:gd name="connsiteY3115" fmla="*/ 3122581 h 7473968"/>
                <a:gd name="connsiteX3116" fmla="*/ 3134125 w 7252955"/>
                <a:gd name="connsiteY3116" fmla="*/ 3111727 h 7473968"/>
                <a:gd name="connsiteX3117" fmla="*/ 3131925 w 7252955"/>
                <a:gd name="connsiteY3117" fmla="*/ 3164529 h 7473968"/>
                <a:gd name="connsiteX3118" fmla="*/ 3221019 w 7252955"/>
                <a:gd name="connsiteY3118" fmla="*/ 3177216 h 7473968"/>
                <a:gd name="connsiteX3119" fmla="*/ 3311726 w 7252955"/>
                <a:gd name="connsiteY3119" fmla="*/ 3139375 h 7473968"/>
                <a:gd name="connsiteX3120" fmla="*/ 3049577 w 7252955"/>
                <a:gd name="connsiteY3120" fmla="*/ 3150888 h 7473968"/>
                <a:gd name="connsiteX3121" fmla="*/ 3106040 w 7252955"/>
                <a:gd name="connsiteY3121" fmla="*/ 3363563 h 7473968"/>
                <a:gd name="connsiteX3122" fmla="*/ 3106040 w 7252955"/>
                <a:gd name="connsiteY3122" fmla="*/ 3363563 h 7473968"/>
                <a:gd name="connsiteX3123" fmla="*/ 3073116 w 7252955"/>
                <a:gd name="connsiteY3123" fmla="*/ 3358430 h 7473968"/>
                <a:gd name="connsiteX3124" fmla="*/ 3106040 w 7252955"/>
                <a:gd name="connsiteY3124" fmla="*/ 3363563 h 7473968"/>
                <a:gd name="connsiteX3125" fmla="*/ 2913334 w 7252955"/>
                <a:gd name="connsiteY3125" fmla="*/ 3271013 h 7473968"/>
                <a:gd name="connsiteX3126" fmla="*/ 2913334 w 7252955"/>
                <a:gd name="connsiteY3126" fmla="*/ 3271453 h 7473968"/>
                <a:gd name="connsiteX3127" fmla="*/ 2913334 w 7252955"/>
                <a:gd name="connsiteY3127" fmla="*/ 3271013 h 7473968"/>
                <a:gd name="connsiteX3128" fmla="*/ 2913994 w 7252955"/>
                <a:gd name="connsiteY3128" fmla="*/ 3272773 h 7473968"/>
                <a:gd name="connsiteX3129" fmla="*/ 2913994 w 7252955"/>
                <a:gd name="connsiteY3129" fmla="*/ 3272773 h 7473968"/>
                <a:gd name="connsiteX3130" fmla="*/ 2914434 w 7252955"/>
                <a:gd name="connsiteY3130" fmla="*/ 3273946 h 7473968"/>
                <a:gd name="connsiteX3131" fmla="*/ 2913994 w 7252955"/>
                <a:gd name="connsiteY3131" fmla="*/ 3272773 h 7473968"/>
                <a:gd name="connsiteX3132" fmla="*/ 2911867 w 7252955"/>
                <a:gd name="connsiteY3132" fmla="*/ 3264119 h 7473968"/>
                <a:gd name="connsiteX3133" fmla="*/ 2911867 w 7252955"/>
                <a:gd name="connsiteY3133" fmla="*/ 3264119 h 7473968"/>
                <a:gd name="connsiteX3134" fmla="*/ 2911867 w 7252955"/>
                <a:gd name="connsiteY3134" fmla="*/ 3264119 h 7473968"/>
                <a:gd name="connsiteX3135" fmla="*/ 2877329 w 7252955"/>
                <a:gd name="connsiteY3135" fmla="*/ 3204203 h 7473968"/>
                <a:gd name="connsiteX3136" fmla="*/ 2758831 w 7252955"/>
                <a:gd name="connsiteY3136" fmla="*/ 3163135 h 7473968"/>
                <a:gd name="connsiteX3137" fmla="*/ 2803708 w 7252955"/>
                <a:gd name="connsiteY3137" fmla="*/ 3111433 h 7473968"/>
                <a:gd name="connsiteX3138" fmla="*/ 2877769 w 7252955"/>
                <a:gd name="connsiteY3138" fmla="*/ 3100580 h 7473968"/>
                <a:gd name="connsiteX3139" fmla="*/ 2919640 w 7252955"/>
                <a:gd name="connsiteY3139" fmla="*/ 3125954 h 7473968"/>
                <a:gd name="connsiteX3140" fmla="*/ 2915680 w 7252955"/>
                <a:gd name="connsiteY3140" fmla="*/ 3174502 h 7473968"/>
                <a:gd name="connsiteX3141" fmla="*/ 2999421 w 7252955"/>
                <a:gd name="connsiteY3141" fmla="*/ 3211170 h 7473968"/>
                <a:gd name="connsiteX3142" fmla="*/ 2983069 w 7252955"/>
                <a:gd name="connsiteY3142" fmla="*/ 3254439 h 7473968"/>
                <a:gd name="connsiteX3143" fmla="*/ 2911940 w 7252955"/>
                <a:gd name="connsiteY3143" fmla="*/ 3264706 h 7473968"/>
                <a:gd name="connsiteX3144" fmla="*/ 2678170 w 7252955"/>
                <a:gd name="connsiteY3144" fmla="*/ 2725979 h 7473968"/>
                <a:gd name="connsiteX3145" fmla="*/ 2678170 w 7252955"/>
                <a:gd name="connsiteY3145" fmla="*/ 2725979 h 7473968"/>
                <a:gd name="connsiteX3146" fmla="*/ 2827759 w 7252955"/>
                <a:gd name="connsiteY3146" fmla="*/ 2662836 h 7473968"/>
                <a:gd name="connsiteX3147" fmla="*/ 2775843 w 7252955"/>
                <a:gd name="connsiteY3147" fmla="*/ 2719158 h 7473968"/>
                <a:gd name="connsiteX3148" fmla="*/ 2870657 w 7252955"/>
                <a:gd name="connsiteY3148" fmla="*/ 2790514 h 7473968"/>
                <a:gd name="connsiteX3149" fmla="*/ 2870657 w 7252955"/>
                <a:gd name="connsiteY3149" fmla="*/ 2906606 h 7473968"/>
                <a:gd name="connsiteX3150" fmla="*/ 2902261 w 7252955"/>
                <a:gd name="connsiteY3150" fmla="*/ 2957941 h 7473968"/>
                <a:gd name="connsiteX3151" fmla="*/ 2808181 w 7252955"/>
                <a:gd name="connsiteY3151" fmla="*/ 2845076 h 7473968"/>
                <a:gd name="connsiteX3152" fmla="*/ 2791829 w 7252955"/>
                <a:gd name="connsiteY3152" fmla="*/ 2806868 h 7473968"/>
                <a:gd name="connsiteX3153" fmla="*/ 2740132 w 7252955"/>
                <a:gd name="connsiteY3153" fmla="*/ 2813469 h 7473968"/>
                <a:gd name="connsiteX3154" fmla="*/ 2678170 w 7252955"/>
                <a:gd name="connsiteY3154" fmla="*/ 2725465 h 7473968"/>
                <a:gd name="connsiteX3155" fmla="*/ 2707208 w 7252955"/>
                <a:gd name="connsiteY3155" fmla="*/ 3066918 h 7473968"/>
                <a:gd name="connsiteX3156" fmla="*/ 2707208 w 7252955"/>
                <a:gd name="connsiteY3156" fmla="*/ 3066918 h 7473968"/>
                <a:gd name="connsiteX3157" fmla="*/ 2673550 w 7252955"/>
                <a:gd name="connsiteY3157" fmla="*/ 3035530 h 7473968"/>
                <a:gd name="connsiteX3158" fmla="*/ 2707208 w 7252955"/>
                <a:gd name="connsiteY3158" fmla="*/ 3066918 h 7473968"/>
                <a:gd name="connsiteX3159" fmla="*/ 2762204 w 7252955"/>
                <a:gd name="connsiteY3159" fmla="*/ 2453975 h 7473968"/>
                <a:gd name="connsiteX3160" fmla="*/ 2762204 w 7252955"/>
                <a:gd name="connsiteY3160" fmla="*/ 2453975 h 7473968"/>
                <a:gd name="connsiteX3161" fmla="*/ 2802901 w 7252955"/>
                <a:gd name="connsiteY3161" fmla="*/ 2360911 h 7473968"/>
                <a:gd name="connsiteX3162" fmla="*/ 2884589 w 7252955"/>
                <a:gd name="connsiteY3162" fmla="*/ 2331577 h 7473968"/>
                <a:gd name="connsiteX3163" fmla="*/ 2852178 w 7252955"/>
                <a:gd name="connsiteY3163" fmla="*/ 2380492 h 7473968"/>
                <a:gd name="connsiteX3164" fmla="*/ 2961364 w 7252955"/>
                <a:gd name="connsiteY3164" fmla="*/ 2316176 h 7473968"/>
                <a:gd name="connsiteX3165" fmla="*/ 3241331 w 7252955"/>
                <a:gd name="connsiteY3165" fmla="*/ 2489469 h 7473968"/>
                <a:gd name="connsiteX3166" fmla="*/ 3185015 w 7252955"/>
                <a:gd name="connsiteY3166" fmla="*/ 2548138 h 7473968"/>
                <a:gd name="connsiteX3167" fmla="*/ 3185015 w 7252955"/>
                <a:gd name="connsiteY3167" fmla="*/ 2548138 h 7473968"/>
                <a:gd name="connsiteX3168" fmla="*/ 3157223 w 7252955"/>
                <a:gd name="connsiteY3168" fmla="*/ 2576959 h 7473968"/>
                <a:gd name="connsiteX3169" fmla="*/ 3082135 w 7252955"/>
                <a:gd name="connsiteY3169" fmla="*/ 2562292 h 7473968"/>
                <a:gd name="connsiteX3170" fmla="*/ 3106847 w 7252955"/>
                <a:gd name="connsiteY3170" fmla="*/ 2647362 h 7473968"/>
                <a:gd name="connsiteX3171" fmla="*/ 2981675 w 7252955"/>
                <a:gd name="connsiteY3171" fmla="*/ 2632695 h 7473968"/>
                <a:gd name="connsiteX3172" fmla="*/ 2952344 w 7252955"/>
                <a:gd name="connsiteY3172" fmla="*/ 2666943 h 7473968"/>
                <a:gd name="connsiteX3173" fmla="*/ 2954911 w 7252955"/>
                <a:gd name="connsiteY3173" fmla="*/ 2817502 h 7473968"/>
                <a:gd name="connsiteX3174" fmla="*/ 2871903 w 7252955"/>
                <a:gd name="connsiteY3174" fmla="*/ 2791101 h 7473968"/>
                <a:gd name="connsiteX3175" fmla="*/ 2891188 w 7252955"/>
                <a:gd name="connsiteY3175" fmla="*/ 2599840 h 7473968"/>
                <a:gd name="connsiteX3176" fmla="*/ 2971849 w 7252955"/>
                <a:gd name="connsiteY3176" fmla="*/ 2577839 h 7473968"/>
                <a:gd name="connsiteX3177" fmla="*/ 3041365 w 7252955"/>
                <a:gd name="connsiteY3177" fmla="*/ 2585173 h 7473968"/>
                <a:gd name="connsiteX3178" fmla="*/ 2992162 w 7252955"/>
                <a:gd name="connsiteY3178" fmla="*/ 2365165 h 7473968"/>
                <a:gd name="connsiteX3179" fmla="*/ 2936139 w 7252955"/>
                <a:gd name="connsiteY3179" fmla="*/ 2404106 h 7473968"/>
                <a:gd name="connsiteX3180" fmla="*/ 2997441 w 7252955"/>
                <a:gd name="connsiteY3180" fmla="*/ 2480816 h 7473968"/>
                <a:gd name="connsiteX3181" fmla="*/ 2970310 w 7252955"/>
                <a:gd name="connsiteY3181" fmla="*/ 2514184 h 7473968"/>
                <a:gd name="connsiteX3182" fmla="*/ 2890602 w 7252955"/>
                <a:gd name="connsiteY3182" fmla="*/ 2454855 h 7473968"/>
                <a:gd name="connsiteX3183" fmla="*/ 2889575 w 7252955"/>
                <a:gd name="connsiteY3183" fmla="*/ 2455662 h 7473968"/>
                <a:gd name="connsiteX3184" fmla="*/ 2834506 w 7252955"/>
                <a:gd name="connsiteY3184" fmla="*/ 2455662 h 7473968"/>
                <a:gd name="connsiteX3185" fmla="*/ 2833626 w 7252955"/>
                <a:gd name="connsiteY3185" fmla="*/ 2455001 h 7473968"/>
                <a:gd name="connsiteX3186" fmla="*/ 2761691 w 7252955"/>
                <a:gd name="connsiteY3186" fmla="*/ 2454415 h 7473968"/>
                <a:gd name="connsiteX3187" fmla="*/ 2616647 w 7252955"/>
                <a:gd name="connsiteY3187" fmla="*/ 2142883 h 7473968"/>
                <a:gd name="connsiteX3188" fmla="*/ 2616647 w 7252955"/>
                <a:gd name="connsiteY3188" fmla="*/ 2142883 h 7473968"/>
                <a:gd name="connsiteX3189" fmla="*/ 2579543 w 7252955"/>
                <a:gd name="connsiteY3189" fmla="*/ 2108488 h 7473968"/>
                <a:gd name="connsiteX3190" fmla="*/ 2723633 w 7252955"/>
                <a:gd name="connsiteY3190" fmla="*/ 1923461 h 7473968"/>
                <a:gd name="connsiteX3191" fmla="*/ 2763451 w 7252955"/>
                <a:gd name="connsiteY3191" fmla="*/ 1974796 h 7473968"/>
                <a:gd name="connsiteX3192" fmla="*/ 2761031 w 7252955"/>
                <a:gd name="connsiteY3192" fmla="*/ 1973549 h 7473968"/>
                <a:gd name="connsiteX3193" fmla="*/ 2747245 w 7252955"/>
                <a:gd name="connsiteY3193" fmla="*/ 2099908 h 7473968"/>
                <a:gd name="connsiteX3194" fmla="*/ 2759564 w 7252955"/>
                <a:gd name="connsiteY3194" fmla="*/ 2139363 h 7473968"/>
                <a:gd name="connsiteX3195" fmla="*/ 2616647 w 7252955"/>
                <a:gd name="connsiteY3195" fmla="*/ 2142516 h 7473968"/>
                <a:gd name="connsiteX3196" fmla="*/ 2689462 w 7252955"/>
                <a:gd name="connsiteY3196" fmla="*/ 2213505 h 7473968"/>
                <a:gd name="connsiteX3197" fmla="*/ 2689462 w 7252955"/>
                <a:gd name="connsiteY3197" fmla="*/ 2213505 h 7473968"/>
                <a:gd name="connsiteX3198" fmla="*/ 2674137 w 7252955"/>
                <a:gd name="connsiteY3198" fmla="*/ 2219665 h 7473968"/>
                <a:gd name="connsiteX3199" fmla="*/ 2677510 w 7252955"/>
                <a:gd name="connsiteY3199" fmla="*/ 2194145 h 7473968"/>
                <a:gd name="connsiteX3200" fmla="*/ 2689462 w 7252955"/>
                <a:gd name="connsiteY3200" fmla="*/ 2213505 h 7473968"/>
                <a:gd name="connsiteX3201" fmla="*/ 2516701 w 7252955"/>
                <a:gd name="connsiteY3201" fmla="*/ 2144056 h 7473968"/>
                <a:gd name="connsiteX3202" fmla="*/ 2516701 w 7252955"/>
                <a:gd name="connsiteY3202" fmla="*/ 2144056 h 7473968"/>
                <a:gd name="connsiteX3203" fmla="*/ 2482750 w 7252955"/>
                <a:gd name="connsiteY3203" fmla="*/ 2069400 h 7473968"/>
                <a:gd name="connsiteX3204" fmla="*/ 2578077 w 7252955"/>
                <a:gd name="connsiteY3204" fmla="*/ 2108635 h 7473968"/>
                <a:gd name="connsiteX3205" fmla="*/ 2516701 w 7252955"/>
                <a:gd name="connsiteY3205" fmla="*/ 2144056 h 7473968"/>
                <a:gd name="connsiteX3206" fmla="*/ 2573237 w 7252955"/>
                <a:gd name="connsiteY3206" fmla="*/ 2375872 h 7473968"/>
                <a:gd name="connsiteX3207" fmla="*/ 2573237 w 7252955"/>
                <a:gd name="connsiteY3207" fmla="*/ 2375872 h 7473968"/>
                <a:gd name="connsiteX3208" fmla="*/ 2539653 w 7252955"/>
                <a:gd name="connsiteY3208" fmla="*/ 2290802 h 7473968"/>
                <a:gd name="connsiteX3209" fmla="*/ 2573237 w 7252955"/>
                <a:gd name="connsiteY3209" fmla="*/ 2375872 h 7473968"/>
                <a:gd name="connsiteX3210" fmla="*/ 2677290 w 7252955"/>
                <a:gd name="connsiteY3210" fmla="*/ 1853131 h 7473968"/>
                <a:gd name="connsiteX3211" fmla="*/ 2677290 w 7252955"/>
                <a:gd name="connsiteY3211" fmla="*/ 1853131 h 7473968"/>
                <a:gd name="connsiteX3212" fmla="*/ 2669517 w 7252955"/>
                <a:gd name="connsiteY3212" fmla="*/ 1881512 h 7473968"/>
                <a:gd name="connsiteX3213" fmla="*/ 2677290 w 7252955"/>
                <a:gd name="connsiteY3213" fmla="*/ 1853131 h 7473968"/>
                <a:gd name="connsiteX3214" fmla="*/ 2650892 w 7252955"/>
                <a:gd name="connsiteY3214" fmla="*/ 1883126 h 7473968"/>
                <a:gd name="connsiteX3215" fmla="*/ 2667537 w 7252955"/>
                <a:gd name="connsiteY3215" fmla="*/ 1883126 h 7473968"/>
                <a:gd name="connsiteX3216" fmla="*/ 2650892 w 7252955"/>
                <a:gd name="connsiteY3216" fmla="*/ 1883126 h 7473968"/>
                <a:gd name="connsiteX3217" fmla="*/ 2815880 w 7252955"/>
                <a:gd name="connsiteY3217" fmla="*/ 2178891 h 7473968"/>
                <a:gd name="connsiteX3218" fmla="*/ 2815880 w 7252955"/>
                <a:gd name="connsiteY3218" fmla="*/ 2178891 h 7473968"/>
                <a:gd name="connsiteX3219" fmla="*/ 2890015 w 7252955"/>
                <a:gd name="connsiteY3219" fmla="*/ 2215999 h 7473968"/>
                <a:gd name="connsiteX3220" fmla="*/ 2761837 w 7252955"/>
                <a:gd name="connsiteY3220" fmla="*/ 2141929 h 7473968"/>
                <a:gd name="connsiteX3221" fmla="*/ 2796595 w 7252955"/>
                <a:gd name="connsiteY3221" fmla="*/ 2141929 h 7473968"/>
                <a:gd name="connsiteX3222" fmla="*/ 2815880 w 7252955"/>
                <a:gd name="connsiteY3222" fmla="*/ 2178597 h 7473968"/>
                <a:gd name="connsiteX3223" fmla="*/ 3183988 w 7252955"/>
                <a:gd name="connsiteY3223" fmla="*/ 2068886 h 7473968"/>
                <a:gd name="connsiteX3224" fmla="*/ 3183988 w 7252955"/>
                <a:gd name="connsiteY3224" fmla="*/ 2068886 h 7473968"/>
                <a:gd name="connsiteX3225" fmla="*/ 3190001 w 7252955"/>
                <a:gd name="connsiteY3225" fmla="*/ 2069767 h 7473968"/>
                <a:gd name="connsiteX3226" fmla="*/ 3184208 w 7252955"/>
                <a:gd name="connsiteY3226" fmla="*/ 2067566 h 7473968"/>
                <a:gd name="connsiteX3227" fmla="*/ 3184208 w 7252955"/>
                <a:gd name="connsiteY3227" fmla="*/ 2067566 h 7473968"/>
                <a:gd name="connsiteX3228" fmla="*/ 3333798 w 7252955"/>
                <a:gd name="connsiteY3228" fmla="*/ 2121615 h 7473968"/>
                <a:gd name="connsiteX3229" fmla="*/ 3169103 w 7252955"/>
                <a:gd name="connsiteY3229" fmla="*/ 2157550 h 7473968"/>
                <a:gd name="connsiteX3230" fmla="*/ 3184135 w 7252955"/>
                <a:gd name="connsiteY3230" fmla="*/ 2069546 h 7473968"/>
                <a:gd name="connsiteX3231" fmla="*/ 3481261 w 7252955"/>
                <a:gd name="connsiteY3231" fmla="*/ 1918474 h 7473968"/>
                <a:gd name="connsiteX3232" fmla="*/ 3481261 w 7252955"/>
                <a:gd name="connsiteY3232" fmla="*/ 1918474 h 7473968"/>
                <a:gd name="connsiteX3233" fmla="*/ 3418712 w 7252955"/>
                <a:gd name="connsiteY3233" fmla="*/ 1844111 h 7473968"/>
                <a:gd name="connsiteX3234" fmla="*/ 3413946 w 7252955"/>
                <a:gd name="connsiteY3234" fmla="*/ 1843304 h 7473968"/>
                <a:gd name="connsiteX3235" fmla="*/ 3413946 w 7252955"/>
                <a:gd name="connsiteY3235" fmla="*/ 1843304 h 7473968"/>
                <a:gd name="connsiteX3236" fmla="*/ 3500620 w 7252955"/>
                <a:gd name="connsiteY3236" fmla="*/ 1845505 h 7473968"/>
                <a:gd name="connsiteX3237" fmla="*/ 3555469 w 7252955"/>
                <a:gd name="connsiteY3237" fmla="*/ 1900727 h 7473968"/>
                <a:gd name="connsiteX3238" fmla="*/ 3482141 w 7252955"/>
                <a:gd name="connsiteY3238" fmla="*/ 1919867 h 7473968"/>
                <a:gd name="connsiteX3239" fmla="*/ 3466962 w 7252955"/>
                <a:gd name="connsiteY3239" fmla="*/ 2020705 h 7473968"/>
                <a:gd name="connsiteX3240" fmla="*/ 3334971 w 7252955"/>
                <a:gd name="connsiteY3240" fmla="*/ 1900873 h 7473968"/>
                <a:gd name="connsiteX3241" fmla="*/ 3335631 w 7252955"/>
                <a:gd name="connsiteY3241" fmla="*/ 1900873 h 7473968"/>
                <a:gd name="connsiteX3242" fmla="*/ 3413799 w 7252955"/>
                <a:gd name="connsiteY3242" fmla="*/ 1843451 h 7473968"/>
                <a:gd name="connsiteX3243" fmla="*/ 3481114 w 7252955"/>
                <a:gd name="connsiteY3243" fmla="*/ 1918621 h 7473968"/>
                <a:gd name="connsiteX3244" fmla="*/ 3556862 w 7252955"/>
                <a:gd name="connsiteY3244" fmla="*/ 1899920 h 7473968"/>
                <a:gd name="connsiteX3245" fmla="*/ 3556862 w 7252955"/>
                <a:gd name="connsiteY3245" fmla="*/ 1899920 h 7473968"/>
                <a:gd name="connsiteX3246" fmla="*/ 3501353 w 7252955"/>
                <a:gd name="connsiteY3246" fmla="*/ 1844551 h 7473968"/>
                <a:gd name="connsiteX3247" fmla="*/ 3486687 w 7252955"/>
                <a:gd name="connsiteY3247" fmla="*/ 1774882 h 7473968"/>
                <a:gd name="connsiteX3248" fmla="*/ 3632904 w 7252955"/>
                <a:gd name="connsiteY3248" fmla="*/ 1944655 h 7473968"/>
                <a:gd name="connsiteX3249" fmla="*/ 3596240 w 7252955"/>
                <a:gd name="connsiteY3249" fmla="*/ 2013371 h 7473968"/>
                <a:gd name="connsiteX3250" fmla="*/ 3556496 w 7252955"/>
                <a:gd name="connsiteY3250" fmla="*/ 1899920 h 7473968"/>
                <a:gd name="connsiteX3251" fmla="*/ 3808965 w 7252955"/>
                <a:gd name="connsiteY3251" fmla="*/ 2374112 h 7473968"/>
                <a:gd name="connsiteX3252" fmla="*/ 3808965 w 7252955"/>
                <a:gd name="connsiteY3252" fmla="*/ 2374112 h 7473968"/>
                <a:gd name="connsiteX3253" fmla="*/ 3786307 w 7252955"/>
                <a:gd name="connsiteY3253" fmla="*/ 2423614 h 7473968"/>
                <a:gd name="connsiteX3254" fmla="*/ 3678807 w 7252955"/>
                <a:gd name="connsiteY3254" fmla="*/ 2331210 h 7473968"/>
                <a:gd name="connsiteX3255" fmla="*/ 3678807 w 7252955"/>
                <a:gd name="connsiteY3255" fmla="*/ 2331210 h 7473968"/>
                <a:gd name="connsiteX3256" fmla="*/ 3640383 w 7252955"/>
                <a:gd name="connsiteY3256" fmla="*/ 2305616 h 7473968"/>
                <a:gd name="connsiteX3257" fmla="*/ 3556642 w 7252955"/>
                <a:gd name="connsiteY3257" fmla="*/ 2376825 h 7473968"/>
                <a:gd name="connsiteX3258" fmla="*/ 3587587 w 7252955"/>
                <a:gd name="connsiteY3258" fmla="*/ 2272688 h 7473968"/>
                <a:gd name="connsiteX3259" fmla="*/ 3534204 w 7252955"/>
                <a:gd name="connsiteY3259" fmla="*/ 2178157 h 7473968"/>
                <a:gd name="connsiteX3260" fmla="*/ 3720678 w 7252955"/>
                <a:gd name="connsiteY3260" fmla="*/ 2364504 h 7473968"/>
                <a:gd name="connsiteX3261" fmla="*/ 3808672 w 7252955"/>
                <a:gd name="connsiteY3261" fmla="*/ 2374038 h 7473968"/>
                <a:gd name="connsiteX3262" fmla="*/ 3769661 w 7252955"/>
                <a:gd name="connsiteY3262" fmla="*/ 2107388 h 7473968"/>
                <a:gd name="connsiteX3263" fmla="*/ 3769661 w 7252955"/>
                <a:gd name="connsiteY3263" fmla="*/ 2107388 h 7473968"/>
                <a:gd name="connsiteX3264" fmla="*/ 3835657 w 7252955"/>
                <a:gd name="connsiteY3264" fmla="*/ 2125429 h 7473968"/>
                <a:gd name="connsiteX3265" fmla="*/ 3804272 w 7252955"/>
                <a:gd name="connsiteY3265" fmla="*/ 2165544 h 7473968"/>
                <a:gd name="connsiteX3266" fmla="*/ 3769954 w 7252955"/>
                <a:gd name="connsiteY3266" fmla="*/ 2107388 h 7473968"/>
                <a:gd name="connsiteX3267" fmla="*/ 3723904 w 7252955"/>
                <a:gd name="connsiteY3267" fmla="*/ 2695398 h 7473968"/>
                <a:gd name="connsiteX3268" fmla="*/ 3723904 w 7252955"/>
                <a:gd name="connsiteY3268" fmla="*/ 2695398 h 7473968"/>
                <a:gd name="connsiteX3269" fmla="*/ 3734610 w 7252955"/>
                <a:gd name="connsiteY3269" fmla="*/ 2601234 h 7473968"/>
                <a:gd name="connsiteX3270" fmla="*/ 3787040 w 7252955"/>
                <a:gd name="connsiteY3270" fmla="*/ 2643182 h 7473968"/>
                <a:gd name="connsiteX3271" fmla="*/ 3723904 w 7252955"/>
                <a:gd name="connsiteY3271" fmla="*/ 2695398 h 7473968"/>
                <a:gd name="connsiteX3272" fmla="*/ 3773768 w 7252955"/>
                <a:gd name="connsiteY3272" fmla="*/ 2493576 h 7473968"/>
                <a:gd name="connsiteX3273" fmla="*/ 3773768 w 7252955"/>
                <a:gd name="connsiteY3273" fmla="*/ 2493576 h 7473968"/>
                <a:gd name="connsiteX3274" fmla="*/ 3774648 w 7252955"/>
                <a:gd name="connsiteY3274" fmla="*/ 2498783 h 7473968"/>
                <a:gd name="connsiteX3275" fmla="*/ 3774061 w 7252955"/>
                <a:gd name="connsiteY3275" fmla="*/ 2498050 h 7473968"/>
                <a:gd name="connsiteX3276" fmla="*/ 3774061 w 7252955"/>
                <a:gd name="connsiteY3276" fmla="*/ 2493576 h 7473968"/>
                <a:gd name="connsiteX3277" fmla="*/ 3775381 w 7252955"/>
                <a:gd name="connsiteY3277" fmla="*/ 2499736 h 7473968"/>
                <a:gd name="connsiteX3278" fmla="*/ 3775381 w 7252955"/>
                <a:gd name="connsiteY3278" fmla="*/ 2499736 h 7473968"/>
                <a:gd name="connsiteX3279" fmla="*/ 3802806 w 7252955"/>
                <a:gd name="connsiteY3279" fmla="*/ 2512057 h 7473968"/>
                <a:gd name="connsiteX3280" fmla="*/ 3775381 w 7252955"/>
                <a:gd name="connsiteY3280" fmla="*/ 2499736 h 7473968"/>
                <a:gd name="connsiteX3281" fmla="*/ 3651236 w 7252955"/>
                <a:gd name="connsiteY3281" fmla="*/ 2455735 h 7473968"/>
                <a:gd name="connsiteX3282" fmla="*/ 3651236 w 7252955"/>
                <a:gd name="connsiteY3282" fmla="*/ 2455735 h 7473968"/>
                <a:gd name="connsiteX3283" fmla="*/ 3679247 w 7252955"/>
                <a:gd name="connsiteY3283" fmla="*/ 2334730 h 7473968"/>
                <a:gd name="connsiteX3284" fmla="*/ 3651236 w 7252955"/>
                <a:gd name="connsiteY3284" fmla="*/ 2455735 h 7473968"/>
                <a:gd name="connsiteX3285" fmla="*/ 3649183 w 7252955"/>
                <a:gd name="connsiteY3285" fmla="*/ 2457201 h 7473968"/>
                <a:gd name="connsiteX3286" fmla="*/ 3649183 w 7252955"/>
                <a:gd name="connsiteY3286" fmla="*/ 2457201 h 7473968"/>
                <a:gd name="connsiteX3287" fmla="*/ 3636497 w 7252955"/>
                <a:gd name="connsiteY3287" fmla="*/ 2480009 h 7473968"/>
                <a:gd name="connsiteX3288" fmla="*/ 3588614 w 7252955"/>
                <a:gd name="connsiteY3288" fmla="*/ 2539411 h 7473968"/>
                <a:gd name="connsiteX3289" fmla="*/ 3722658 w 7252955"/>
                <a:gd name="connsiteY3289" fmla="*/ 2534131 h 7473968"/>
                <a:gd name="connsiteX3290" fmla="*/ 3722658 w 7252955"/>
                <a:gd name="connsiteY3290" fmla="*/ 2695471 h 7473968"/>
                <a:gd name="connsiteX3291" fmla="*/ 3722144 w 7252955"/>
                <a:gd name="connsiteY3291" fmla="*/ 2695471 h 7473968"/>
                <a:gd name="connsiteX3292" fmla="*/ 3592060 w 7252955"/>
                <a:gd name="connsiteY3292" fmla="*/ 2880718 h 7473968"/>
                <a:gd name="connsiteX3293" fmla="*/ 3592500 w 7252955"/>
                <a:gd name="connsiteY3293" fmla="*/ 2880718 h 7473968"/>
                <a:gd name="connsiteX3294" fmla="*/ 3529218 w 7252955"/>
                <a:gd name="connsiteY3294" fmla="*/ 2941074 h 7473968"/>
                <a:gd name="connsiteX3295" fmla="*/ 3518952 w 7252955"/>
                <a:gd name="connsiteY3295" fmla="*/ 2971875 h 7473968"/>
                <a:gd name="connsiteX3296" fmla="*/ 3449583 w 7252955"/>
                <a:gd name="connsiteY3296" fmla="*/ 2949874 h 7473968"/>
                <a:gd name="connsiteX3297" fmla="*/ 3446137 w 7252955"/>
                <a:gd name="connsiteY3297" fmla="*/ 2899639 h 7473968"/>
                <a:gd name="connsiteX3298" fmla="*/ 3592427 w 7252955"/>
                <a:gd name="connsiteY3298" fmla="*/ 2733092 h 7473968"/>
                <a:gd name="connsiteX3299" fmla="*/ 3518072 w 7252955"/>
                <a:gd name="connsiteY3299" fmla="*/ 2824909 h 7473968"/>
                <a:gd name="connsiteX3300" fmla="*/ 3551143 w 7252955"/>
                <a:gd name="connsiteY3300" fmla="*/ 2847863 h 7473968"/>
                <a:gd name="connsiteX3301" fmla="*/ 3593673 w 7252955"/>
                <a:gd name="connsiteY3301" fmla="*/ 2732946 h 7473968"/>
                <a:gd name="connsiteX3302" fmla="*/ 3595360 w 7252955"/>
                <a:gd name="connsiteY3302" fmla="*/ 2732946 h 7473968"/>
                <a:gd name="connsiteX3303" fmla="*/ 3577834 w 7252955"/>
                <a:gd name="connsiteY3303" fmla="*/ 2681610 h 7473968"/>
                <a:gd name="connsiteX3304" fmla="*/ 3628284 w 7252955"/>
                <a:gd name="connsiteY3304" fmla="*/ 2621915 h 7473968"/>
                <a:gd name="connsiteX3305" fmla="*/ 3539631 w 7252955"/>
                <a:gd name="connsiteY3305" fmla="*/ 2611428 h 7473968"/>
                <a:gd name="connsiteX3306" fmla="*/ 3649036 w 7252955"/>
                <a:gd name="connsiteY3306" fmla="*/ 2457422 h 7473968"/>
                <a:gd name="connsiteX3307" fmla="*/ 3645296 w 7252955"/>
                <a:gd name="connsiteY3307" fmla="*/ 2484923 h 7473968"/>
                <a:gd name="connsiteX3308" fmla="*/ 3645296 w 7252955"/>
                <a:gd name="connsiteY3308" fmla="*/ 2484923 h 7473968"/>
                <a:gd name="connsiteX3309" fmla="*/ 3644856 w 7252955"/>
                <a:gd name="connsiteY3309" fmla="*/ 2497536 h 7473968"/>
                <a:gd name="connsiteX3310" fmla="*/ 3640090 w 7252955"/>
                <a:gd name="connsiteY3310" fmla="*/ 2481696 h 7473968"/>
                <a:gd name="connsiteX3311" fmla="*/ 3645150 w 7252955"/>
                <a:gd name="connsiteY3311" fmla="*/ 2484996 h 7473968"/>
                <a:gd name="connsiteX3312" fmla="*/ 3379408 w 7252955"/>
                <a:gd name="connsiteY3312" fmla="*/ 3036117 h 7473968"/>
                <a:gd name="connsiteX3313" fmla="*/ 3379408 w 7252955"/>
                <a:gd name="connsiteY3313" fmla="*/ 3036117 h 7473968"/>
                <a:gd name="connsiteX3314" fmla="*/ 3456769 w 7252955"/>
                <a:gd name="connsiteY3314" fmla="*/ 3137101 h 7473968"/>
                <a:gd name="connsiteX3315" fmla="*/ 3379408 w 7252955"/>
                <a:gd name="connsiteY3315" fmla="*/ 3036117 h 7473968"/>
                <a:gd name="connsiteX3316" fmla="*/ 3445404 w 7252955"/>
                <a:gd name="connsiteY3316" fmla="*/ 3203837 h 7473968"/>
                <a:gd name="connsiteX3317" fmla="*/ 3445404 w 7252955"/>
                <a:gd name="connsiteY3317" fmla="*/ 3203837 h 7473968"/>
                <a:gd name="connsiteX3318" fmla="*/ 3436458 w 7252955"/>
                <a:gd name="connsiteY3318" fmla="*/ 3199510 h 7473968"/>
                <a:gd name="connsiteX3319" fmla="*/ 3445404 w 7252955"/>
                <a:gd name="connsiteY3319" fmla="*/ 3203837 h 7473968"/>
                <a:gd name="connsiteX3320" fmla="*/ 3384761 w 7252955"/>
                <a:gd name="connsiteY3320" fmla="*/ 3281427 h 7473968"/>
                <a:gd name="connsiteX3321" fmla="*/ 3384761 w 7252955"/>
                <a:gd name="connsiteY3321" fmla="*/ 3281427 h 7473968"/>
                <a:gd name="connsiteX3322" fmla="*/ 3382195 w 7252955"/>
                <a:gd name="connsiteY3322" fmla="*/ 3287807 h 7473968"/>
                <a:gd name="connsiteX3323" fmla="*/ 3377868 w 7252955"/>
                <a:gd name="connsiteY3323" fmla="*/ 3282307 h 7473968"/>
                <a:gd name="connsiteX3324" fmla="*/ 3384761 w 7252955"/>
                <a:gd name="connsiteY3324" fmla="*/ 3281427 h 7473968"/>
                <a:gd name="connsiteX3325" fmla="*/ 3366429 w 7252955"/>
                <a:gd name="connsiteY3325" fmla="*/ 3355863 h 7473968"/>
                <a:gd name="connsiteX3326" fmla="*/ 3366429 w 7252955"/>
                <a:gd name="connsiteY3326" fmla="*/ 3355863 h 7473968"/>
                <a:gd name="connsiteX3327" fmla="*/ 3362982 w 7252955"/>
                <a:gd name="connsiteY3327" fmla="*/ 3370163 h 7473968"/>
                <a:gd name="connsiteX3328" fmla="*/ 3358143 w 7252955"/>
                <a:gd name="connsiteY3328" fmla="*/ 3367157 h 7473968"/>
                <a:gd name="connsiteX3329" fmla="*/ 3366429 w 7252955"/>
                <a:gd name="connsiteY3329" fmla="*/ 3355863 h 7473968"/>
                <a:gd name="connsiteX3330" fmla="*/ 3059550 w 7252955"/>
                <a:gd name="connsiteY3330" fmla="*/ 3009716 h 7473968"/>
                <a:gd name="connsiteX3331" fmla="*/ 3059550 w 7252955"/>
                <a:gd name="connsiteY3331" fmla="*/ 3009716 h 7473968"/>
                <a:gd name="connsiteX3332" fmla="*/ 3087342 w 7252955"/>
                <a:gd name="connsiteY3332" fmla="*/ 2953980 h 7473968"/>
                <a:gd name="connsiteX3333" fmla="*/ 3148204 w 7252955"/>
                <a:gd name="connsiteY3333" fmla="*/ 2902645 h 7473968"/>
                <a:gd name="connsiteX3334" fmla="*/ 3238251 w 7252955"/>
                <a:gd name="connsiteY3334" fmla="*/ 2880644 h 7473968"/>
                <a:gd name="connsiteX3335" fmla="*/ 3059550 w 7252955"/>
                <a:gd name="connsiteY3335" fmla="*/ 3009790 h 7473968"/>
                <a:gd name="connsiteX3336" fmla="*/ 3093281 w 7252955"/>
                <a:gd name="connsiteY3336" fmla="*/ 3120527 h 7473968"/>
                <a:gd name="connsiteX3337" fmla="*/ 3093281 w 7252955"/>
                <a:gd name="connsiteY3337" fmla="*/ 3120527 h 7473968"/>
                <a:gd name="connsiteX3338" fmla="*/ 3073336 w 7252955"/>
                <a:gd name="connsiteY3338" fmla="*/ 3113780 h 7473968"/>
                <a:gd name="connsiteX3339" fmla="*/ 3093281 w 7252955"/>
                <a:gd name="connsiteY3339" fmla="*/ 3120527 h 7473968"/>
                <a:gd name="connsiteX3340" fmla="*/ 3027799 w 7252955"/>
                <a:gd name="connsiteY3340" fmla="*/ 2752526 h 7473968"/>
                <a:gd name="connsiteX3341" fmla="*/ 3027799 w 7252955"/>
                <a:gd name="connsiteY3341" fmla="*/ 2752526 h 7473968"/>
                <a:gd name="connsiteX3342" fmla="*/ 3021126 w 7252955"/>
                <a:gd name="connsiteY3342" fmla="*/ 2934766 h 7473968"/>
                <a:gd name="connsiteX3343" fmla="*/ 2986222 w 7252955"/>
                <a:gd name="connsiteY3343" fmla="*/ 2889445 h 7473968"/>
                <a:gd name="connsiteX3344" fmla="*/ 3027799 w 7252955"/>
                <a:gd name="connsiteY3344" fmla="*/ 2752526 h 7473968"/>
                <a:gd name="connsiteX3345" fmla="*/ 3008220 w 7252955"/>
                <a:gd name="connsiteY3345" fmla="*/ 2695691 h 7473968"/>
                <a:gd name="connsiteX3346" fmla="*/ 3008220 w 7252955"/>
                <a:gd name="connsiteY3346" fmla="*/ 2695691 h 7473968"/>
                <a:gd name="connsiteX3347" fmla="*/ 3013793 w 7252955"/>
                <a:gd name="connsiteY3347" fmla="*/ 2696351 h 7473968"/>
                <a:gd name="connsiteX3348" fmla="*/ 3010420 w 7252955"/>
                <a:gd name="connsiteY3348" fmla="*/ 2701338 h 7473968"/>
                <a:gd name="connsiteX3349" fmla="*/ 3008220 w 7252955"/>
                <a:gd name="connsiteY3349" fmla="*/ 2695691 h 7473968"/>
                <a:gd name="connsiteX3350" fmla="*/ 3099807 w 7252955"/>
                <a:gd name="connsiteY3350" fmla="*/ 2819189 h 7473968"/>
                <a:gd name="connsiteX3351" fmla="*/ 3099807 w 7252955"/>
                <a:gd name="connsiteY3351" fmla="*/ 2819189 h 7473968"/>
                <a:gd name="connsiteX3352" fmla="*/ 3099807 w 7252955"/>
                <a:gd name="connsiteY3352" fmla="*/ 2730379 h 7473968"/>
                <a:gd name="connsiteX3353" fmla="*/ 3099807 w 7252955"/>
                <a:gd name="connsiteY3353" fmla="*/ 2819556 h 7473968"/>
                <a:gd name="connsiteX3354" fmla="*/ 3166169 w 7252955"/>
                <a:gd name="connsiteY3354" fmla="*/ 2828869 h 7473968"/>
                <a:gd name="connsiteX3355" fmla="*/ 3166169 w 7252955"/>
                <a:gd name="connsiteY3355" fmla="*/ 2828869 h 7473968"/>
                <a:gd name="connsiteX3356" fmla="*/ 3147031 w 7252955"/>
                <a:gd name="connsiteY3356" fmla="*/ 2900885 h 7473968"/>
                <a:gd name="connsiteX3357" fmla="*/ 3166169 w 7252955"/>
                <a:gd name="connsiteY3357" fmla="*/ 2828869 h 7473968"/>
                <a:gd name="connsiteX3358" fmla="*/ 3139331 w 7252955"/>
                <a:gd name="connsiteY3358" fmla="*/ 2666136 h 7473968"/>
                <a:gd name="connsiteX3359" fmla="*/ 3139331 w 7252955"/>
                <a:gd name="connsiteY3359" fmla="*/ 2666136 h 7473968"/>
                <a:gd name="connsiteX3360" fmla="*/ 3153190 w 7252955"/>
                <a:gd name="connsiteY3360" fmla="*/ 2659463 h 7473968"/>
                <a:gd name="connsiteX3361" fmla="*/ 3145858 w 7252955"/>
                <a:gd name="connsiteY3361" fmla="*/ 2679630 h 7473968"/>
                <a:gd name="connsiteX3362" fmla="*/ 3139331 w 7252955"/>
                <a:gd name="connsiteY3362" fmla="*/ 2666136 h 7473968"/>
                <a:gd name="connsiteX3363" fmla="*/ 3170569 w 7252955"/>
                <a:gd name="connsiteY3363" fmla="*/ 2822855 h 7473968"/>
                <a:gd name="connsiteX3364" fmla="*/ 3170569 w 7252955"/>
                <a:gd name="connsiteY3364" fmla="*/ 2822855 h 7473968"/>
                <a:gd name="connsiteX3365" fmla="*/ 3196307 w 7252955"/>
                <a:gd name="connsiteY3365" fmla="*/ 2797555 h 7473968"/>
                <a:gd name="connsiteX3366" fmla="*/ 3170569 w 7252955"/>
                <a:gd name="connsiteY3366" fmla="*/ 2822855 h 7473968"/>
                <a:gd name="connsiteX3367" fmla="*/ 3199900 w 7252955"/>
                <a:gd name="connsiteY3367" fmla="*/ 3049024 h 7473968"/>
                <a:gd name="connsiteX3368" fmla="*/ 3199900 w 7252955"/>
                <a:gd name="connsiteY3368" fmla="*/ 3049024 h 7473968"/>
                <a:gd name="connsiteX3369" fmla="*/ 3232898 w 7252955"/>
                <a:gd name="connsiteY3369" fmla="*/ 3010303 h 7473968"/>
                <a:gd name="connsiteX3370" fmla="*/ 3246464 w 7252955"/>
                <a:gd name="connsiteY3370" fmla="*/ 3121700 h 7473968"/>
                <a:gd name="connsiteX3371" fmla="*/ 3199900 w 7252955"/>
                <a:gd name="connsiteY3371" fmla="*/ 3049024 h 7473968"/>
                <a:gd name="connsiteX3372" fmla="*/ 3259370 w 7252955"/>
                <a:gd name="connsiteY3372" fmla="*/ 2804302 h 7473968"/>
                <a:gd name="connsiteX3373" fmla="*/ 3259370 w 7252955"/>
                <a:gd name="connsiteY3373" fmla="*/ 2804302 h 7473968"/>
                <a:gd name="connsiteX3374" fmla="*/ 3231285 w 7252955"/>
                <a:gd name="connsiteY3374" fmla="*/ 2628295 h 7473968"/>
                <a:gd name="connsiteX3375" fmla="*/ 3188315 w 7252955"/>
                <a:gd name="connsiteY3375" fmla="*/ 2549238 h 7473968"/>
                <a:gd name="connsiteX3376" fmla="*/ 3299114 w 7252955"/>
                <a:gd name="connsiteY3376" fmla="*/ 2486609 h 7473968"/>
                <a:gd name="connsiteX3377" fmla="*/ 3338198 w 7252955"/>
                <a:gd name="connsiteY3377" fmla="*/ 2523277 h 7473968"/>
                <a:gd name="connsiteX3378" fmla="*/ 3393267 w 7252955"/>
                <a:gd name="connsiteY3378" fmla="*/ 2532811 h 7473968"/>
                <a:gd name="connsiteX3379" fmla="*/ 3289361 w 7252955"/>
                <a:gd name="connsiteY3379" fmla="*/ 2621254 h 7473968"/>
                <a:gd name="connsiteX3380" fmla="*/ 3368482 w 7252955"/>
                <a:gd name="connsiteY3380" fmla="*/ 2629541 h 7473968"/>
                <a:gd name="connsiteX3381" fmla="*/ 3332771 w 7252955"/>
                <a:gd name="connsiteY3381" fmla="*/ 2691951 h 7473968"/>
                <a:gd name="connsiteX3382" fmla="*/ 3259443 w 7252955"/>
                <a:gd name="connsiteY3382" fmla="*/ 2804815 h 7473968"/>
                <a:gd name="connsiteX3383" fmla="*/ 3217939 w 7252955"/>
                <a:gd name="connsiteY3383" fmla="*/ 2317423 h 7473968"/>
                <a:gd name="connsiteX3384" fmla="*/ 3217939 w 7252955"/>
                <a:gd name="connsiteY3384" fmla="*/ 2317423 h 7473968"/>
                <a:gd name="connsiteX3385" fmla="*/ 3243384 w 7252955"/>
                <a:gd name="connsiteY3385" fmla="*/ 2234040 h 7473968"/>
                <a:gd name="connsiteX3386" fmla="*/ 3319059 w 7252955"/>
                <a:gd name="connsiteY3386" fmla="*/ 2300849 h 7473968"/>
                <a:gd name="connsiteX3387" fmla="*/ 3297867 w 7252955"/>
                <a:gd name="connsiteY3387" fmla="*/ 2194585 h 7473968"/>
                <a:gd name="connsiteX3388" fmla="*/ 3250717 w 7252955"/>
                <a:gd name="connsiteY3388" fmla="*/ 2157917 h 7473968"/>
                <a:gd name="connsiteX3389" fmla="*/ 3334971 w 7252955"/>
                <a:gd name="connsiteY3389" fmla="*/ 2123522 h 7473968"/>
                <a:gd name="connsiteX3390" fmla="*/ 3422965 w 7252955"/>
                <a:gd name="connsiteY3390" fmla="*/ 2211085 h 7473968"/>
                <a:gd name="connsiteX3391" fmla="*/ 3394734 w 7252955"/>
                <a:gd name="connsiteY3391" fmla="*/ 2316983 h 7473968"/>
                <a:gd name="connsiteX3392" fmla="*/ 3312239 w 7252955"/>
                <a:gd name="connsiteY3392" fmla="*/ 2349324 h 7473968"/>
                <a:gd name="connsiteX3393" fmla="*/ 3354550 w 7252955"/>
                <a:gd name="connsiteY3393" fmla="*/ 2405939 h 7473968"/>
                <a:gd name="connsiteX3394" fmla="*/ 3238618 w 7252955"/>
                <a:gd name="connsiteY3394" fmla="*/ 2371471 h 7473968"/>
                <a:gd name="connsiteX3395" fmla="*/ 3266996 w 7252955"/>
                <a:gd name="connsiteY3395" fmla="*/ 2319696 h 7473968"/>
                <a:gd name="connsiteX3396" fmla="*/ 3218086 w 7252955"/>
                <a:gd name="connsiteY3396" fmla="*/ 2317203 h 7473968"/>
                <a:gd name="connsiteX3397" fmla="*/ 3188608 w 7252955"/>
                <a:gd name="connsiteY3397" fmla="*/ 2197445 h 7473968"/>
                <a:gd name="connsiteX3398" fmla="*/ 3188608 w 7252955"/>
                <a:gd name="connsiteY3398" fmla="*/ 2197445 h 7473968"/>
                <a:gd name="connsiteX3399" fmla="*/ 3240744 w 7252955"/>
                <a:gd name="connsiteY3399" fmla="*/ 2232133 h 7473968"/>
                <a:gd name="connsiteX3400" fmla="*/ 3188608 w 7252955"/>
                <a:gd name="connsiteY3400" fmla="*/ 2197445 h 7473968"/>
                <a:gd name="connsiteX3401" fmla="*/ 3477521 w 7252955"/>
                <a:gd name="connsiteY3401" fmla="*/ 2610621 h 7473968"/>
                <a:gd name="connsiteX3402" fmla="*/ 3477521 w 7252955"/>
                <a:gd name="connsiteY3402" fmla="*/ 2610621 h 7473968"/>
                <a:gd name="connsiteX3403" fmla="*/ 3504506 w 7252955"/>
                <a:gd name="connsiteY3403" fmla="*/ 2654623 h 7473968"/>
                <a:gd name="connsiteX3404" fmla="*/ 3477521 w 7252955"/>
                <a:gd name="connsiteY3404" fmla="*/ 2610621 h 7473968"/>
                <a:gd name="connsiteX3405" fmla="*/ 3455523 w 7252955"/>
                <a:gd name="connsiteY3405" fmla="*/ 2843756 h 7473968"/>
                <a:gd name="connsiteX3406" fmla="*/ 3455523 w 7252955"/>
                <a:gd name="connsiteY3406" fmla="*/ 2843756 h 7473968"/>
                <a:gd name="connsiteX3407" fmla="*/ 3463882 w 7252955"/>
                <a:gd name="connsiteY3407" fmla="*/ 2822342 h 7473968"/>
                <a:gd name="connsiteX3408" fmla="*/ 3392021 w 7252955"/>
                <a:gd name="connsiteY3408" fmla="*/ 2787068 h 7473968"/>
                <a:gd name="connsiteX3409" fmla="*/ 3469675 w 7252955"/>
                <a:gd name="connsiteY3409" fmla="*/ 2782227 h 7473968"/>
                <a:gd name="connsiteX3410" fmla="*/ 3455523 w 7252955"/>
                <a:gd name="connsiteY3410" fmla="*/ 2843756 h 7473968"/>
                <a:gd name="connsiteX3411" fmla="*/ 3438071 w 7252955"/>
                <a:gd name="connsiteY3411" fmla="*/ 2550999 h 7473968"/>
                <a:gd name="connsiteX3412" fmla="*/ 3438071 w 7252955"/>
                <a:gd name="connsiteY3412" fmla="*/ 2550999 h 7473968"/>
                <a:gd name="connsiteX3413" fmla="*/ 3444670 w 7252955"/>
                <a:gd name="connsiteY3413" fmla="*/ 2548505 h 7473968"/>
                <a:gd name="connsiteX3414" fmla="*/ 3447383 w 7252955"/>
                <a:gd name="connsiteY3414" fmla="*/ 2555105 h 7473968"/>
                <a:gd name="connsiteX3415" fmla="*/ 3438071 w 7252955"/>
                <a:gd name="connsiteY3415" fmla="*/ 2550999 h 7473968"/>
                <a:gd name="connsiteX3416" fmla="*/ 3440711 w 7252955"/>
                <a:gd name="connsiteY3416" fmla="*/ 2457641 h 7473968"/>
                <a:gd name="connsiteX3417" fmla="*/ 3440711 w 7252955"/>
                <a:gd name="connsiteY3417" fmla="*/ 2457641 h 7473968"/>
                <a:gd name="connsiteX3418" fmla="*/ 3482728 w 7252955"/>
                <a:gd name="connsiteY3418" fmla="*/ 2456908 h 7473968"/>
                <a:gd name="connsiteX3419" fmla="*/ 3440711 w 7252955"/>
                <a:gd name="connsiteY3419" fmla="*/ 2457641 h 7473968"/>
                <a:gd name="connsiteX3420" fmla="*/ 3459043 w 7252955"/>
                <a:gd name="connsiteY3420" fmla="*/ 2387386 h 7473968"/>
                <a:gd name="connsiteX3421" fmla="*/ 3459043 w 7252955"/>
                <a:gd name="connsiteY3421" fmla="*/ 2387386 h 7473968"/>
                <a:gd name="connsiteX3422" fmla="*/ 3466889 w 7252955"/>
                <a:gd name="connsiteY3422" fmla="*/ 2337810 h 7473968"/>
                <a:gd name="connsiteX3423" fmla="*/ 3459043 w 7252955"/>
                <a:gd name="connsiteY3423" fmla="*/ 2387386 h 7473968"/>
                <a:gd name="connsiteX3424" fmla="*/ 3411159 w 7252955"/>
                <a:gd name="connsiteY3424" fmla="*/ 2129389 h 7473968"/>
                <a:gd name="connsiteX3425" fmla="*/ 3411159 w 7252955"/>
                <a:gd name="connsiteY3425" fmla="*/ 2129389 h 7473968"/>
                <a:gd name="connsiteX3426" fmla="*/ 3448557 w 7252955"/>
                <a:gd name="connsiteY3426" fmla="*/ 2080254 h 7473968"/>
                <a:gd name="connsiteX3427" fmla="*/ 3411159 w 7252955"/>
                <a:gd name="connsiteY3427" fmla="*/ 2129389 h 7473968"/>
                <a:gd name="connsiteX3428" fmla="*/ 3298160 w 7252955"/>
                <a:gd name="connsiteY3428" fmla="*/ 3380797 h 7473968"/>
                <a:gd name="connsiteX3429" fmla="*/ 3298160 w 7252955"/>
                <a:gd name="connsiteY3429" fmla="*/ 3380797 h 7473968"/>
                <a:gd name="connsiteX3430" fmla="*/ 3231138 w 7252955"/>
                <a:gd name="connsiteY3430" fmla="*/ 3361070 h 7473968"/>
                <a:gd name="connsiteX3431" fmla="*/ 3156930 w 7252955"/>
                <a:gd name="connsiteY3431" fmla="*/ 3349629 h 7473968"/>
                <a:gd name="connsiteX3432" fmla="*/ 3265383 w 7252955"/>
                <a:gd name="connsiteY3432" fmla="*/ 3297121 h 7473968"/>
                <a:gd name="connsiteX3433" fmla="*/ 3298160 w 7252955"/>
                <a:gd name="connsiteY3433" fmla="*/ 3380797 h 7473968"/>
                <a:gd name="connsiteX3434" fmla="*/ 3446504 w 7252955"/>
                <a:gd name="connsiteY3434" fmla="*/ 2865244 h 7473968"/>
                <a:gd name="connsiteX3435" fmla="*/ 3446504 w 7252955"/>
                <a:gd name="connsiteY3435" fmla="*/ 2865244 h 7473968"/>
                <a:gd name="connsiteX3436" fmla="*/ 3444450 w 7252955"/>
                <a:gd name="connsiteY3436" fmla="*/ 2899418 h 7473968"/>
                <a:gd name="connsiteX3437" fmla="*/ 3319792 w 7252955"/>
                <a:gd name="connsiteY3437" fmla="*/ 2883138 h 7473968"/>
                <a:gd name="connsiteX3438" fmla="*/ 3446430 w 7252955"/>
                <a:gd name="connsiteY3438" fmla="*/ 2865244 h 7473968"/>
                <a:gd name="connsiteX3439" fmla="*/ 3431838 w 7252955"/>
                <a:gd name="connsiteY3439" fmla="*/ 3030250 h 7473968"/>
                <a:gd name="connsiteX3440" fmla="*/ 3431838 w 7252955"/>
                <a:gd name="connsiteY3440" fmla="*/ 3030250 h 7473968"/>
                <a:gd name="connsiteX3441" fmla="*/ 3479721 w 7252955"/>
                <a:gd name="connsiteY3441" fmla="*/ 3028930 h 7473968"/>
                <a:gd name="connsiteX3442" fmla="*/ 3431838 w 7252955"/>
                <a:gd name="connsiteY3442" fmla="*/ 3030250 h 7473968"/>
                <a:gd name="connsiteX3443" fmla="*/ 2969870 w 7252955"/>
                <a:gd name="connsiteY3443" fmla="*/ 2921126 h 7473968"/>
                <a:gd name="connsiteX3444" fmla="*/ 2969870 w 7252955"/>
                <a:gd name="connsiteY3444" fmla="*/ 2921126 h 7473968"/>
                <a:gd name="connsiteX3445" fmla="*/ 2905854 w 7252955"/>
                <a:gd name="connsiteY3445" fmla="*/ 2959334 h 7473968"/>
                <a:gd name="connsiteX3446" fmla="*/ 2969870 w 7252955"/>
                <a:gd name="connsiteY3446" fmla="*/ 2921126 h 7473968"/>
                <a:gd name="connsiteX3447" fmla="*/ 2889209 w 7252955"/>
                <a:gd name="connsiteY3447" fmla="*/ 2456102 h 7473968"/>
                <a:gd name="connsiteX3448" fmla="*/ 2889209 w 7252955"/>
                <a:gd name="connsiteY3448" fmla="*/ 2456102 h 7473968"/>
                <a:gd name="connsiteX3449" fmla="*/ 2836999 w 7252955"/>
                <a:gd name="connsiteY3449" fmla="*/ 2456102 h 7473968"/>
                <a:gd name="connsiteX3450" fmla="*/ 2889209 w 7252955"/>
                <a:gd name="connsiteY3450" fmla="*/ 2456102 h 7473968"/>
                <a:gd name="connsiteX3451" fmla="*/ 2755678 w 7252955"/>
                <a:gd name="connsiteY3451" fmla="*/ 2975908 h 7473968"/>
                <a:gd name="connsiteX3452" fmla="*/ 2755678 w 7252955"/>
                <a:gd name="connsiteY3452" fmla="*/ 2975908 h 7473968"/>
                <a:gd name="connsiteX3453" fmla="*/ 2795722 w 7252955"/>
                <a:gd name="connsiteY3453" fmla="*/ 2994074 h 7473968"/>
                <a:gd name="connsiteX3454" fmla="*/ 2791829 w 7252955"/>
                <a:gd name="connsiteY3454" fmla="*/ 3023210 h 7473968"/>
                <a:gd name="connsiteX3455" fmla="*/ 2755678 w 7252955"/>
                <a:gd name="connsiteY3455" fmla="*/ 2975908 h 7473968"/>
                <a:gd name="connsiteX3456" fmla="*/ 3056764 w 7252955"/>
                <a:gd name="connsiteY3456" fmla="*/ 3011329 h 7473968"/>
                <a:gd name="connsiteX3457" fmla="*/ 3056764 w 7252955"/>
                <a:gd name="connsiteY3457" fmla="*/ 3011329 h 7473968"/>
                <a:gd name="connsiteX3458" fmla="*/ 3033152 w 7252955"/>
                <a:gd name="connsiteY3458" fmla="*/ 3077699 h 7473968"/>
                <a:gd name="connsiteX3459" fmla="*/ 3056764 w 7252955"/>
                <a:gd name="connsiteY3459" fmla="*/ 3011329 h 7473968"/>
                <a:gd name="connsiteX3460" fmla="*/ 3243311 w 7252955"/>
                <a:gd name="connsiteY3460" fmla="*/ 3434699 h 7473968"/>
                <a:gd name="connsiteX3461" fmla="*/ 3243311 w 7252955"/>
                <a:gd name="connsiteY3461" fmla="*/ 3434699 h 7473968"/>
                <a:gd name="connsiteX3462" fmla="*/ 3132292 w 7252955"/>
                <a:gd name="connsiteY3462" fmla="*/ 3454647 h 7473968"/>
                <a:gd name="connsiteX3463" fmla="*/ 3243311 w 7252955"/>
                <a:gd name="connsiteY3463" fmla="*/ 3434699 h 7473968"/>
                <a:gd name="connsiteX3464" fmla="*/ 3326098 w 7252955"/>
                <a:gd name="connsiteY3464" fmla="*/ 3450026 h 7473968"/>
                <a:gd name="connsiteX3465" fmla="*/ 3326098 w 7252955"/>
                <a:gd name="connsiteY3465" fmla="*/ 3450026 h 7473968"/>
                <a:gd name="connsiteX3466" fmla="*/ 3322212 w 7252955"/>
                <a:gd name="connsiteY3466" fmla="*/ 3512876 h 7473968"/>
                <a:gd name="connsiteX3467" fmla="*/ 3247050 w 7252955"/>
                <a:gd name="connsiteY3467" fmla="*/ 3435799 h 7473968"/>
                <a:gd name="connsiteX3468" fmla="*/ 3326098 w 7252955"/>
                <a:gd name="connsiteY3468" fmla="*/ 3450026 h 7473968"/>
                <a:gd name="connsiteX3469" fmla="*/ 3384761 w 7252955"/>
                <a:gd name="connsiteY3469" fmla="*/ 3618700 h 7473968"/>
                <a:gd name="connsiteX3470" fmla="*/ 3384761 w 7252955"/>
                <a:gd name="connsiteY3470" fmla="*/ 3618700 h 7473968"/>
                <a:gd name="connsiteX3471" fmla="*/ 3443424 w 7252955"/>
                <a:gd name="connsiteY3471" fmla="*/ 3480974 h 7473968"/>
                <a:gd name="connsiteX3472" fmla="*/ 3430811 w 7252955"/>
                <a:gd name="connsiteY3472" fmla="*/ 3354030 h 7473968"/>
                <a:gd name="connsiteX3473" fmla="*/ 3532151 w 7252955"/>
                <a:gd name="connsiteY3473" fmla="*/ 3481268 h 7473968"/>
                <a:gd name="connsiteX3474" fmla="*/ 3504360 w 7252955"/>
                <a:gd name="connsiteY3474" fmla="*/ 3615473 h 7473968"/>
                <a:gd name="connsiteX3475" fmla="*/ 3459776 w 7252955"/>
                <a:gd name="connsiteY3475" fmla="*/ 3586945 h 7473968"/>
                <a:gd name="connsiteX3476" fmla="*/ 3409473 w 7252955"/>
                <a:gd name="connsiteY3476" fmla="*/ 3718364 h 7473968"/>
                <a:gd name="connsiteX3477" fmla="*/ 3273669 w 7252955"/>
                <a:gd name="connsiteY3477" fmla="*/ 3670401 h 7473968"/>
                <a:gd name="connsiteX3478" fmla="*/ 3384834 w 7252955"/>
                <a:gd name="connsiteY3478" fmla="*/ 3619066 h 7473968"/>
                <a:gd name="connsiteX3479" fmla="*/ 3504800 w 7252955"/>
                <a:gd name="connsiteY3479" fmla="*/ 3312301 h 7473968"/>
                <a:gd name="connsiteX3480" fmla="*/ 3504800 w 7252955"/>
                <a:gd name="connsiteY3480" fmla="*/ 3312301 h 7473968"/>
                <a:gd name="connsiteX3481" fmla="*/ 3512719 w 7252955"/>
                <a:gd name="connsiteY3481" fmla="*/ 3308194 h 7473968"/>
                <a:gd name="connsiteX3482" fmla="*/ 3504800 w 7252955"/>
                <a:gd name="connsiteY3482" fmla="*/ 3312301 h 7473968"/>
                <a:gd name="connsiteX3483" fmla="*/ 3521518 w 7252955"/>
                <a:gd name="connsiteY3483" fmla="*/ 3305848 h 7473968"/>
                <a:gd name="connsiteX3484" fmla="*/ 3521518 w 7252955"/>
                <a:gd name="connsiteY3484" fmla="*/ 3305848 h 7473968"/>
                <a:gd name="connsiteX3485" fmla="*/ 3535597 w 7252955"/>
                <a:gd name="connsiteY3485" fmla="*/ 3295580 h 7473968"/>
                <a:gd name="connsiteX3486" fmla="*/ 3521518 w 7252955"/>
                <a:gd name="connsiteY3486" fmla="*/ 3305848 h 7473968"/>
                <a:gd name="connsiteX3487" fmla="*/ 3486248 w 7252955"/>
                <a:gd name="connsiteY3487" fmla="*/ 3817367 h 7473968"/>
                <a:gd name="connsiteX3488" fmla="*/ 3486248 w 7252955"/>
                <a:gd name="connsiteY3488" fmla="*/ 3817367 h 7473968"/>
                <a:gd name="connsiteX3489" fmla="*/ 3447017 w 7252955"/>
                <a:gd name="connsiteY3489" fmla="*/ 3808567 h 7473968"/>
                <a:gd name="connsiteX3490" fmla="*/ 3486248 w 7252955"/>
                <a:gd name="connsiteY3490" fmla="*/ 3817367 h 7473968"/>
                <a:gd name="connsiteX3491" fmla="*/ 3558549 w 7252955"/>
                <a:gd name="connsiteY3491" fmla="*/ 4064730 h 7473968"/>
                <a:gd name="connsiteX3492" fmla="*/ 3558549 w 7252955"/>
                <a:gd name="connsiteY3492" fmla="*/ 4064730 h 7473968"/>
                <a:gd name="connsiteX3493" fmla="*/ 3573875 w 7252955"/>
                <a:gd name="connsiteY3493" fmla="*/ 4030996 h 7473968"/>
                <a:gd name="connsiteX3494" fmla="*/ 3558549 w 7252955"/>
                <a:gd name="connsiteY3494" fmla="*/ 4064730 h 7473968"/>
                <a:gd name="connsiteX3495" fmla="*/ 3577761 w 7252955"/>
                <a:gd name="connsiteY3495" fmla="*/ 3763612 h 7473968"/>
                <a:gd name="connsiteX3496" fmla="*/ 3577761 w 7252955"/>
                <a:gd name="connsiteY3496" fmla="*/ 3763612 h 7473968"/>
                <a:gd name="connsiteX3497" fmla="*/ 3587147 w 7252955"/>
                <a:gd name="connsiteY3497" fmla="*/ 3735157 h 7473968"/>
                <a:gd name="connsiteX3498" fmla="*/ 3589054 w 7252955"/>
                <a:gd name="connsiteY3498" fmla="*/ 3735671 h 7473968"/>
                <a:gd name="connsiteX3499" fmla="*/ 3577761 w 7252955"/>
                <a:gd name="connsiteY3499" fmla="*/ 3763612 h 7473968"/>
                <a:gd name="connsiteX3500" fmla="*/ 3504433 w 7252955"/>
                <a:gd name="connsiteY3500" fmla="*/ 3618553 h 7473968"/>
                <a:gd name="connsiteX3501" fmla="*/ 3504433 w 7252955"/>
                <a:gd name="connsiteY3501" fmla="*/ 3618553 h 7473968"/>
                <a:gd name="connsiteX3502" fmla="*/ 3582527 w 7252955"/>
                <a:gd name="connsiteY3502" fmla="*/ 3639307 h 7473968"/>
                <a:gd name="connsiteX3503" fmla="*/ 3504433 w 7252955"/>
                <a:gd name="connsiteY3503" fmla="*/ 3618553 h 7473968"/>
                <a:gd name="connsiteX3504" fmla="*/ 3479428 w 7252955"/>
                <a:gd name="connsiteY3504" fmla="*/ 3100873 h 7473968"/>
                <a:gd name="connsiteX3505" fmla="*/ 3479428 w 7252955"/>
                <a:gd name="connsiteY3505" fmla="*/ 3100873 h 7473968"/>
                <a:gd name="connsiteX3506" fmla="*/ 3521078 w 7252955"/>
                <a:gd name="connsiteY3506" fmla="*/ 2975248 h 7473968"/>
                <a:gd name="connsiteX3507" fmla="*/ 3650943 w 7252955"/>
                <a:gd name="connsiteY3507" fmla="*/ 2994755 h 7473968"/>
                <a:gd name="connsiteX3508" fmla="*/ 3594040 w 7252955"/>
                <a:gd name="connsiteY3508" fmla="*/ 2881745 h 7473968"/>
                <a:gd name="connsiteX3509" fmla="*/ 3704619 w 7252955"/>
                <a:gd name="connsiteY3509" fmla="*/ 2958748 h 7473968"/>
                <a:gd name="connsiteX3510" fmla="*/ 3793126 w 7252955"/>
                <a:gd name="connsiteY3510" fmla="*/ 3056211 h 7473968"/>
                <a:gd name="connsiteX3511" fmla="*/ 3787553 w 7252955"/>
                <a:gd name="connsiteY3511" fmla="*/ 3144654 h 7473968"/>
                <a:gd name="connsiteX3512" fmla="*/ 3702933 w 7252955"/>
                <a:gd name="connsiteY3512" fmla="*/ 3102266 h 7473968"/>
                <a:gd name="connsiteX3513" fmla="*/ 3479428 w 7252955"/>
                <a:gd name="connsiteY3513" fmla="*/ 3100873 h 7473968"/>
                <a:gd name="connsiteX3514" fmla="*/ 3720091 w 7252955"/>
                <a:gd name="connsiteY3514" fmla="*/ 2808408 h 7473968"/>
                <a:gd name="connsiteX3515" fmla="*/ 3720091 w 7252955"/>
                <a:gd name="connsiteY3515" fmla="*/ 2808408 h 7473968"/>
                <a:gd name="connsiteX3516" fmla="*/ 3719651 w 7252955"/>
                <a:gd name="connsiteY3516" fmla="*/ 2807968 h 7473968"/>
                <a:gd name="connsiteX3517" fmla="*/ 3863668 w 7252955"/>
                <a:gd name="connsiteY3517" fmla="*/ 2787214 h 7473968"/>
                <a:gd name="connsiteX3518" fmla="*/ 3720091 w 7252955"/>
                <a:gd name="connsiteY3518" fmla="*/ 2808408 h 7473968"/>
                <a:gd name="connsiteX3519" fmla="*/ 3888746 w 7252955"/>
                <a:gd name="connsiteY3519" fmla="*/ 2195978 h 7473968"/>
                <a:gd name="connsiteX3520" fmla="*/ 3888746 w 7252955"/>
                <a:gd name="connsiteY3520" fmla="*/ 2195978 h 7473968"/>
                <a:gd name="connsiteX3521" fmla="*/ 3884933 w 7252955"/>
                <a:gd name="connsiteY3521" fmla="*/ 2125722 h 7473968"/>
                <a:gd name="connsiteX3522" fmla="*/ 3891240 w 7252955"/>
                <a:gd name="connsiteY3522" fmla="*/ 2124915 h 7473968"/>
                <a:gd name="connsiteX3523" fmla="*/ 3886107 w 7252955"/>
                <a:gd name="connsiteY3523" fmla="*/ 2124402 h 7473968"/>
                <a:gd name="connsiteX3524" fmla="*/ 3884493 w 7252955"/>
                <a:gd name="connsiteY3524" fmla="*/ 2125795 h 7473968"/>
                <a:gd name="connsiteX3525" fmla="*/ 3837343 w 7252955"/>
                <a:gd name="connsiteY3525" fmla="*/ 2123742 h 7473968"/>
                <a:gd name="connsiteX3526" fmla="*/ 3833970 w 7252955"/>
                <a:gd name="connsiteY3526" fmla="*/ 2079227 h 7473968"/>
                <a:gd name="connsiteX3527" fmla="*/ 3950782 w 7252955"/>
                <a:gd name="connsiteY3527" fmla="*/ 2114942 h 7473968"/>
                <a:gd name="connsiteX3528" fmla="*/ 3888746 w 7252955"/>
                <a:gd name="connsiteY3528" fmla="*/ 2195611 h 7473968"/>
                <a:gd name="connsiteX3529" fmla="*/ 3828397 w 7252955"/>
                <a:gd name="connsiteY3529" fmla="*/ 2014031 h 7473968"/>
                <a:gd name="connsiteX3530" fmla="*/ 3828397 w 7252955"/>
                <a:gd name="connsiteY3530" fmla="*/ 2014031 h 7473968"/>
                <a:gd name="connsiteX3531" fmla="*/ 3722584 w 7252955"/>
                <a:gd name="connsiteY3531" fmla="*/ 2064413 h 7473968"/>
                <a:gd name="connsiteX3532" fmla="*/ 3697359 w 7252955"/>
                <a:gd name="connsiteY3532" fmla="*/ 2160410 h 7473968"/>
                <a:gd name="connsiteX3533" fmla="*/ 3602546 w 7252955"/>
                <a:gd name="connsiteY3533" fmla="*/ 2089641 h 7473968"/>
                <a:gd name="connsiteX3534" fmla="*/ 3533544 w 7252955"/>
                <a:gd name="connsiteY3534" fmla="*/ 2127555 h 7473968"/>
                <a:gd name="connsiteX3535" fmla="*/ 3574388 w 7252955"/>
                <a:gd name="connsiteY3535" fmla="*/ 2028478 h 7473968"/>
                <a:gd name="connsiteX3536" fmla="*/ 3597340 w 7252955"/>
                <a:gd name="connsiteY3536" fmla="*/ 2016158 h 7473968"/>
                <a:gd name="connsiteX3537" fmla="*/ 3597340 w 7252955"/>
                <a:gd name="connsiteY3537" fmla="*/ 2015498 h 7473968"/>
                <a:gd name="connsiteX3538" fmla="*/ 3667295 w 7252955"/>
                <a:gd name="connsiteY3538" fmla="*/ 2030532 h 7473968"/>
                <a:gd name="connsiteX3539" fmla="*/ 3716205 w 7252955"/>
                <a:gd name="connsiteY3539" fmla="*/ 1992177 h 7473968"/>
                <a:gd name="connsiteX3540" fmla="*/ 3687314 w 7252955"/>
                <a:gd name="connsiteY3540" fmla="*/ 1992177 h 7473968"/>
                <a:gd name="connsiteX3541" fmla="*/ 3780367 w 7252955"/>
                <a:gd name="connsiteY3541" fmla="*/ 1919501 h 7473968"/>
                <a:gd name="connsiteX3542" fmla="*/ 3779707 w 7252955"/>
                <a:gd name="connsiteY3542" fmla="*/ 1918767 h 7473968"/>
                <a:gd name="connsiteX3543" fmla="*/ 3842550 w 7252955"/>
                <a:gd name="connsiteY3543" fmla="*/ 1954702 h 7473968"/>
                <a:gd name="connsiteX3544" fmla="*/ 3866528 w 7252955"/>
                <a:gd name="connsiteY3544" fmla="*/ 1897940 h 7473968"/>
                <a:gd name="connsiteX3545" fmla="*/ 3900846 w 7252955"/>
                <a:gd name="connsiteY3545" fmla="*/ 1965996 h 7473968"/>
                <a:gd name="connsiteX3546" fmla="*/ 3828617 w 7252955"/>
                <a:gd name="connsiteY3546" fmla="*/ 2014031 h 7473968"/>
                <a:gd name="connsiteX3547" fmla="*/ 3667075 w 7252955"/>
                <a:gd name="connsiteY3547" fmla="*/ 2029285 h 7473968"/>
                <a:gd name="connsiteX3548" fmla="*/ 3667075 w 7252955"/>
                <a:gd name="connsiteY3548" fmla="*/ 2029285 h 7473968"/>
                <a:gd name="connsiteX3549" fmla="*/ 3684307 w 7252955"/>
                <a:gd name="connsiteY3549" fmla="*/ 1994377 h 7473968"/>
                <a:gd name="connsiteX3550" fmla="*/ 3667075 w 7252955"/>
                <a:gd name="connsiteY3550" fmla="*/ 2029285 h 7473968"/>
                <a:gd name="connsiteX3551" fmla="*/ 3738497 w 7252955"/>
                <a:gd name="connsiteY3551" fmla="*/ 1870219 h 7473968"/>
                <a:gd name="connsiteX3552" fmla="*/ 3738497 w 7252955"/>
                <a:gd name="connsiteY3552" fmla="*/ 1870219 h 7473968"/>
                <a:gd name="connsiteX3553" fmla="*/ 3778901 w 7252955"/>
                <a:gd name="connsiteY3553" fmla="*/ 1918034 h 7473968"/>
                <a:gd name="connsiteX3554" fmla="*/ 3738497 w 7252955"/>
                <a:gd name="connsiteY3554" fmla="*/ 1870219 h 7473968"/>
                <a:gd name="connsiteX3555" fmla="*/ 3835583 w 7252955"/>
                <a:gd name="connsiteY3555" fmla="*/ 1732200 h 7473968"/>
                <a:gd name="connsiteX3556" fmla="*/ 3835583 w 7252955"/>
                <a:gd name="connsiteY3556" fmla="*/ 1732200 h 7473968"/>
                <a:gd name="connsiteX3557" fmla="*/ 3858388 w 7252955"/>
                <a:gd name="connsiteY3557" fmla="*/ 1716066 h 7473968"/>
                <a:gd name="connsiteX3558" fmla="*/ 3835583 w 7252955"/>
                <a:gd name="connsiteY3558" fmla="*/ 1732200 h 7473968"/>
                <a:gd name="connsiteX3559" fmla="*/ 3333798 w 7252955"/>
                <a:gd name="connsiteY3559" fmla="*/ 1901387 h 7473968"/>
                <a:gd name="connsiteX3560" fmla="*/ 3333798 w 7252955"/>
                <a:gd name="connsiteY3560" fmla="*/ 1901387 h 7473968"/>
                <a:gd name="connsiteX3561" fmla="*/ 3270222 w 7252955"/>
                <a:gd name="connsiteY3561" fmla="*/ 1993937 h 7473968"/>
                <a:gd name="connsiteX3562" fmla="*/ 3333798 w 7252955"/>
                <a:gd name="connsiteY3562" fmla="*/ 1901387 h 7473968"/>
                <a:gd name="connsiteX3563" fmla="*/ 3282835 w 7252955"/>
                <a:gd name="connsiteY3563" fmla="*/ 1792776 h 7473968"/>
                <a:gd name="connsiteX3564" fmla="*/ 3282835 w 7252955"/>
                <a:gd name="connsiteY3564" fmla="*/ 1792776 h 7473968"/>
                <a:gd name="connsiteX3565" fmla="*/ 3296327 w 7252955"/>
                <a:gd name="connsiteY3565" fmla="*/ 1818150 h 7473968"/>
                <a:gd name="connsiteX3566" fmla="*/ 3282835 w 7252955"/>
                <a:gd name="connsiteY3566" fmla="*/ 1792776 h 7473968"/>
                <a:gd name="connsiteX3567" fmla="*/ 2891262 w 7252955"/>
                <a:gd name="connsiteY3567" fmla="*/ 1915541 h 7473968"/>
                <a:gd name="connsiteX3568" fmla="*/ 2891262 w 7252955"/>
                <a:gd name="connsiteY3568" fmla="*/ 1915541 h 7473968"/>
                <a:gd name="connsiteX3569" fmla="*/ 2891262 w 7252955"/>
                <a:gd name="connsiteY3569" fmla="*/ 1915541 h 7473968"/>
                <a:gd name="connsiteX3570" fmla="*/ 2691222 w 7252955"/>
                <a:gd name="connsiteY3570" fmla="*/ 1718486 h 7473968"/>
                <a:gd name="connsiteX3571" fmla="*/ 2691222 w 7252955"/>
                <a:gd name="connsiteY3571" fmla="*/ 1718486 h 7473968"/>
                <a:gd name="connsiteX3572" fmla="*/ 2786549 w 7252955"/>
                <a:gd name="connsiteY3572" fmla="*/ 1763221 h 7473968"/>
                <a:gd name="connsiteX3573" fmla="*/ 2691222 w 7252955"/>
                <a:gd name="connsiteY3573" fmla="*/ 1718486 h 7473968"/>
                <a:gd name="connsiteX3574" fmla="*/ 2647225 w 7252955"/>
                <a:gd name="connsiteY3574" fmla="*/ 1601588 h 7473968"/>
                <a:gd name="connsiteX3575" fmla="*/ 2647225 w 7252955"/>
                <a:gd name="connsiteY3575" fmla="*/ 1601588 h 7473968"/>
                <a:gd name="connsiteX3576" fmla="*/ 2763964 w 7252955"/>
                <a:gd name="connsiteY3576" fmla="*/ 1648670 h 7473968"/>
                <a:gd name="connsiteX3577" fmla="*/ 2647225 w 7252955"/>
                <a:gd name="connsiteY3577" fmla="*/ 1601588 h 7473968"/>
                <a:gd name="connsiteX3578" fmla="*/ 2555052 w 7252955"/>
                <a:gd name="connsiteY3578" fmla="*/ 3030983 h 7473968"/>
                <a:gd name="connsiteX3579" fmla="*/ 2555052 w 7252955"/>
                <a:gd name="connsiteY3579" fmla="*/ 3030983 h 7473968"/>
                <a:gd name="connsiteX3580" fmla="*/ 2520367 w 7252955"/>
                <a:gd name="connsiteY3580" fmla="*/ 2991602 h 7473968"/>
                <a:gd name="connsiteX3581" fmla="*/ 2572870 w 7252955"/>
                <a:gd name="connsiteY3581" fmla="*/ 2826229 h 7473968"/>
                <a:gd name="connsiteX3582" fmla="*/ 2549919 w 7252955"/>
                <a:gd name="connsiteY3582" fmla="*/ 2916653 h 7473968"/>
                <a:gd name="connsiteX3583" fmla="*/ 2611074 w 7252955"/>
                <a:gd name="connsiteY3583" fmla="*/ 2970848 h 7473968"/>
                <a:gd name="connsiteX3584" fmla="*/ 2555052 w 7252955"/>
                <a:gd name="connsiteY3584" fmla="*/ 3030983 h 7473968"/>
                <a:gd name="connsiteX3585" fmla="*/ 2610635 w 7252955"/>
                <a:gd name="connsiteY3585" fmla="*/ 3054525 h 7473968"/>
                <a:gd name="connsiteX3586" fmla="*/ 2610635 w 7252955"/>
                <a:gd name="connsiteY3586" fmla="*/ 3054525 h 7473968"/>
                <a:gd name="connsiteX3587" fmla="*/ 2555711 w 7252955"/>
                <a:gd name="connsiteY3587" fmla="*/ 3031790 h 7473968"/>
                <a:gd name="connsiteX3588" fmla="*/ 2610635 w 7252955"/>
                <a:gd name="connsiteY3588" fmla="*/ 3054525 h 7473968"/>
                <a:gd name="connsiteX3589" fmla="*/ 2517654 w 7252955"/>
                <a:gd name="connsiteY3589" fmla="*/ 2993069 h 7473968"/>
                <a:gd name="connsiteX3590" fmla="*/ 2517654 w 7252955"/>
                <a:gd name="connsiteY3590" fmla="*/ 2993069 h 7473968"/>
                <a:gd name="connsiteX3591" fmla="*/ 2512448 w 7252955"/>
                <a:gd name="connsiteY3591" fmla="*/ 3002162 h 7473968"/>
                <a:gd name="connsiteX3592" fmla="*/ 2517654 w 7252955"/>
                <a:gd name="connsiteY3592" fmla="*/ 2993069 h 7473968"/>
                <a:gd name="connsiteX3593" fmla="*/ 2572357 w 7252955"/>
                <a:gd name="connsiteY3593" fmla="*/ 2823296 h 7473968"/>
                <a:gd name="connsiteX3594" fmla="*/ 2572357 w 7252955"/>
                <a:gd name="connsiteY3594" fmla="*/ 2823296 h 7473968"/>
                <a:gd name="connsiteX3595" fmla="*/ 2572357 w 7252955"/>
                <a:gd name="connsiteY3595" fmla="*/ 2823662 h 7473968"/>
                <a:gd name="connsiteX3596" fmla="*/ 2428560 w 7252955"/>
                <a:gd name="connsiteY3596" fmla="*/ 2710871 h 7473968"/>
                <a:gd name="connsiteX3597" fmla="*/ 2391016 w 7252955"/>
                <a:gd name="connsiteY3597" fmla="*/ 2591113 h 7473968"/>
                <a:gd name="connsiteX3598" fmla="*/ 2306762 w 7252955"/>
                <a:gd name="connsiteY3598" fmla="*/ 2694958 h 7473968"/>
                <a:gd name="connsiteX3599" fmla="*/ 2281390 w 7252955"/>
                <a:gd name="connsiteY3599" fmla="*/ 2642595 h 7473968"/>
                <a:gd name="connsiteX3600" fmla="*/ 2408248 w 7252955"/>
                <a:gd name="connsiteY3600" fmla="*/ 2512130 h 7473968"/>
                <a:gd name="connsiteX3601" fmla="*/ 2398569 w 7252955"/>
                <a:gd name="connsiteY3601" fmla="*/ 2549458 h 7473968"/>
                <a:gd name="connsiteX3602" fmla="*/ 2493236 w 7252955"/>
                <a:gd name="connsiteY3602" fmla="*/ 2549458 h 7473968"/>
                <a:gd name="connsiteX3603" fmla="*/ 2554465 w 7252955"/>
                <a:gd name="connsiteY3603" fmla="*/ 2652129 h 7473968"/>
                <a:gd name="connsiteX3604" fmla="*/ 2649792 w 7252955"/>
                <a:gd name="connsiteY3604" fmla="*/ 2604680 h 7473968"/>
                <a:gd name="connsiteX3605" fmla="*/ 2650672 w 7252955"/>
                <a:gd name="connsiteY3605" fmla="*/ 2786187 h 7473968"/>
                <a:gd name="connsiteX3606" fmla="*/ 2659691 w 7252955"/>
                <a:gd name="connsiteY3606" fmla="*/ 2847130 h 7473968"/>
                <a:gd name="connsiteX3607" fmla="*/ 2572797 w 7252955"/>
                <a:gd name="connsiteY3607" fmla="*/ 2823296 h 7473968"/>
                <a:gd name="connsiteX3608" fmla="*/ 2427754 w 7252955"/>
                <a:gd name="connsiteY3608" fmla="*/ 2789928 h 7473968"/>
                <a:gd name="connsiteX3609" fmla="*/ 2427754 w 7252955"/>
                <a:gd name="connsiteY3609" fmla="*/ 2789928 h 7473968"/>
                <a:gd name="connsiteX3610" fmla="*/ 2425627 w 7252955"/>
                <a:gd name="connsiteY3610" fmla="*/ 2798068 h 7473968"/>
                <a:gd name="connsiteX3611" fmla="*/ 2412061 w 7252955"/>
                <a:gd name="connsiteY3611" fmla="*/ 2795868 h 7473968"/>
                <a:gd name="connsiteX3612" fmla="*/ 2427754 w 7252955"/>
                <a:gd name="connsiteY3612" fmla="*/ 2789928 h 7473968"/>
                <a:gd name="connsiteX3613" fmla="*/ 2240987 w 7252955"/>
                <a:gd name="connsiteY3613" fmla="*/ 2477516 h 7473968"/>
                <a:gd name="connsiteX3614" fmla="*/ 2240987 w 7252955"/>
                <a:gd name="connsiteY3614" fmla="*/ 2477516 h 7473968"/>
                <a:gd name="connsiteX3615" fmla="*/ 2276697 w 7252955"/>
                <a:gd name="connsiteY3615" fmla="*/ 2506850 h 7473968"/>
                <a:gd name="connsiteX3616" fmla="*/ 2196036 w 7252955"/>
                <a:gd name="connsiteY3616" fmla="*/ 2621328 h 7473968"/>
                <a:gd name="connsiteX3617" fmla="*/ 2203956 w 7252955"/>
                <a:gd name="connsiteY3617" fmla="*/ 2554885 h 7473968"/>
                <a:gd name="connsiteX3618" fmla="*/ 2163259 w 7252955"/>
                <a:gd name="connsiteY3618" fmla="*/ 2511470 h 7473968"/>
                <a:gd name="connsiteX3619" fmla="*/ 2163259 w 7252955"/>
                <a:gd name="connsiteY3619" fmla="*/ 2489029 h 7473968"/>
                <a:gd name="connsiteX3620" fmla="*/ 2213195 w 7252955"/>
                <a:gd name="connsiteY3620" fmla="*/ 2343311 h 7473968"/>
                <a:gd name="connsiteX3621" fmla="*/ 2161279 w 7252955"/>
                <a:gd name="connsiteY3621" fmla="*/ 2283395 h 7473968"/>
                <a:gd name="connsiteX3622" fmla="*/ 2161279 w 7252955"/>
                <a:gd name="connsiteY3622" fmla="*/ 2283395 h 7473968"/>
                <a:gd name="connsiteX3623" fmla="*/ 2130187 w 7252955"/>
                <a:gd name="connsiteY3623" fmla="*/ 2261394 h 7473968"/>
                <a:gd name="connsiteX3624" fmla="*/ 2361538 w 7252955"/>
                <a:gd name="connsiteY3624" fmla="*/ 2259047 h 7473968"/>
                <a:gd name="connsiteX3625" fmla="*/ 2240767 w 7252955"/>
                <a:gd name="connsiteY3625" fmla="*/ 2478029 h 7473968"/>
                <a:gd name="connsiteX3626" fmla="*/ 2238860 w 7252955"/>
                <a:gd name="connsiteY3626" fmla="*/ 2715125 h 7473968"/>
                <a:gd name="connsiteX3627" fmla="*/ 2238860 w 7252955"/>
                <a:gd name="connsiteY3627" fmla="*/ 2715125 h 7473968"/>
                <a:gd name="connsiteX3628" fmla="*/ 2231527 w 7252955"/>
                <a:gd name="connsiteY3628" fmla="*/ 2700458 h 7473968"/>
                <a:gd name="connsiteX3629" fmla="*/ 2238860 w 7252955"/>
                <a:gd name="connsiteY3629" fmla="*/ 2715125 h 7473968"/>
                <a:gd name="connsiteX3630" fmla="*/ 2145000 w 7252955"/>
                <a:gd name="connsiteY3630" fmla="*/ 2439674 h 7473968"/>
                <a:gd name="connsiteX3631" fmla="*/ 2145000 w 7252955"/>
                <a:gd name="connsiteY3631" fmla="*/ 2439674 h 7473968"/>
                <a:gd name="connsiteX3632" fmla="*/ 2139574 w 7252955"/>
                <a:gd name="connsiteY3632" fmla="*/ 2425960 h 7473968"/>
                <a:gd name="connsiteX3633" fmla="*/ 2145000 w 7252955"/>
                <a:gd name="connsiteY3633" fmla="*/ 2439674 h 7473968"/>
                <a:gd name="connsiteX3634" fmla="*/ 2147860 w 7252955"/>
                <a:gd name="connsiteY3634" fmla="*/ 2622355 h 7473968"/>
                <a:gd name="connsiteX3635" fmla="*/ 2147860 w 7252955"/>
                <a:gd name="connsiteY3635" fmla="*/ 2622355 h 7473968"/>
                <a:gd name="connsiteX3636" fmla="*/ 2147860 w 7252955"/>
                <a:gd name="connsiteY3636" fmla="*/ 2622355 h 7473968"/>
                <a:gd name="connsiteX3637" fmla="*/ 2319301 w 7252955"/>
                <a:gd name="connsiteY3637" fmla="*/ 3327409 h 7473968"/>
                <a:gd name="connsiteX3638" fmla="*/ 2319301 w 7252955"/>
                <a:gd name="connsiteY3638" fmla="*/ 3327409 h 7473968"/>
                <a:gd name="connsiteX3639" fmla="*/ 2317248 w 7252955"/>
                <a:gd name="connsiteY3639" fmla="*/ 3289274 h 7473968"/>
                <a:gd name="connsiteX3640" fmla="*/ 2336680 w 7252955"/>
                <a:gd name="connsiteY3640" fmla="*/ 3214911 h 7473968"/>
                <a:gd name="connsiteX3641" fmla="*/ 2374151 w 7252955"/>
                <a:gd name="connsiteY3641" fmla="*/ 3161082 h 7473968"/>
                <a:gd name="connsiteX3642" fmla="*/ 2492283 w 7252955"/>
                <a:gd name="connsiteY3642" fmla="*/ 3277173 h 7473968"/>
                <a:gd name="connsiteX3643" fmla="*/ 2465738 w 7252955"/>
                <a:gd name="connsiteY3643" fmla="*/ 3297267 h 7473968"/>
                <a:gd name="connsiteX3644" fmla="*/ 2319081 w 7252955"/>
                <a:gd name="connsiteY3644" fmla="*/ 3327409 h 7473968"/>
                <a:gd name="connsiteX3645" fmla="*/ 2317101 w 7252955"/>
                <a:gd name="connsiteY3645" fmla="*/ 3251505 h 7473968"/>
                <a:gd name="connsiteX3646" fmla="*/ 2317101 w 7252955"/>
                <a:gd name="connsiteY3646" fmla="*/ 3251505 h 7473968"/>
                <a:gd name="connsiteX3647" fmla="*/ 2333747 w 7252955"/>
                <a:gd name="connsiteY3647" fmla="*/ 3215351 h 7473968"/>
                <a:gd name="connsiteX3648" fmla="*/ 2317248 w 7252955"/>
                <a:gd name="connsiteY3648" fmla="*/ 3257592 h 7473968"/>
                <a:gd name="connsiteX3649" fmla="*/ 2317248 w 7252955"/>
                <a:gd name="connsiteY3649" fmla="*/ 3251872 h 7473968"/>
                <a:gd name="connsiteX3650" fmla="*/ 2374224 w 7252955"/>
                <a:gd name="connsiteY3650" fmla="*/ 3158809 h 7473968"/>
                <a:gd name="connsiteX3651" fmla="*/ 2374224 w 7252955"/>
                <a:gd name="connsiteY3651" fmla="*/ 3158809 h 7473968"/>
                <a:gd name="connsiteX3652" fmla="*/ 2374224 w 7252955"/>
                <a:gd name="connsiteY3652" fmla="*/ 3158809 h 7473968"/>
                <a:gd name="connsiteX3653" fmla="*/ 2455985 w 7252955"/>
                <a:gd name="connsiteY3653" fmla="*/ 3196577 h 7473968"/>
                <a:gd name="connsiteX3654" fmla="*/ 2455985 w 7252955"/>
                <a:gd name="connsiteY3654" fmla="*/ 3196577 h 7473968"/>
                <a:gd name="connsiteX3655" fmla="*/ 2466471 w 7252955"/>
                <a:gd name="connsiteY3655" fmla="*/ 3201637 h 7473968"/>
                <a:gd name="connsiteX3656" fmla="*/ 2461338 w 7252955"/>
                <a:gd name="connsiteY3656" fmla="*/ 3206770 h 7473968"/>
                <a:gd name="connsiteX3657" fmla="*/ 2455985 w 7252955"/>
                <a:gd name="connsiteY3657" fmla="*/ 3196577 h 7473968"/>
                <a:gd name="connsiteX3658" fmla="*/ 2478570 w 7252955"/>
                <a:gd name="connsiteY3658" fmla="*/ 3324108 h 7473968"/>
                <a:gd name="connsiteX3659" fmla="*/ 2478570 w 7252955"/>
                <a:gd name="connsiteY3659" fmla="*/ 3324108 h 7473968"/>
                <a:gd name="connsiteX3660" fmla="*/ 2496976 w 7252955"/>
                <a:gd name="connsiteY3660" fmla="*/ 3347649 h 7473968"/>
                <a:gd name="connsiteX3661" fmla="*/ 2454299 w 7252955"/>
                <a:gd name="connsiteY3661" fmla="*/ 3350143 h 7473968"/>
                <a:gd name="connsiteX3662" fmla="*/ 2478570 w 7252955"/>
                <a:gd name="connsiteY3662" fmla="*/ 3324108 h 7473968"/>
                <a:gd name="connsiteX3663" fmla="*/ 2297816 w 7252955"/>
                <a:gd name="connsiteY3663" fmla="*/ 3012356 h 7473968"/>
                <a:gd name="connsiteX3664" fmla="*/ 2297816 w 7252955"/>
                <a:gd name="connsiteY3664" fmla="*/ 3012356 h 7473968"/>
                <a:gd name="connsiteX3665" fmla="*/ 2361685 w 7252955"/>
                <a:gd name="connsiteY3665" fmla="*/ 3020496 h 7473968"/>
                <a:gd name="connsiteX3666" fmla="*/ 2285790 w 7252955"/>
                <a:gd name="connsiteY3666" fmla="*/ 3083786 h 7473968"/>
                <a:gd name="connsiteX3667" fmla="*/ 2297816 w 7252955"/>
                <a:gd name="connsiteY3667" fmla="*/ 3012356 h 7473968"/>
                <a:gd name="connsiteX3668" fmla="*/ 2377157 w 7252955"/>
                <a:gd name="connsiteY3668" fmla="*/ 3428979 h 7473968"/>
                <a:gd name="connsiteX3669" fmla="*/ 2377157 w 7252955"/>
                <a:gd name="connsiteY3669" fmla="*/ 3428979 h 7473968"/>
                <a:gd name="connsiteX3670" fmla="*/ 2380164 w 7252955"/>
                <a:gd name="connsiteY3670" fmla="*/ 3404485 h 7473968"/>
                <a:gd name="connsiteX3671" fmla="*/ 2435600 w 7252955"/>
                <a:gd name="connsiteY3671" fmla="*/ 3441960 h 7473968"/>
                <a:gd name="connsiteX3672" fmla="*/ 2503282 w 7252955"/>
                <a:gd name="connsiteY3672" fmla="*/ 3419959 h 7473968"/>
                <a:gd name="connsiteX3673" fmla="*/ 2537233 w 7252955"/>
                <a:gd name="connsiteY3673" fmla="*/ 3470267 h 7473968"/>
                <a:gd name="connsiteX3674" fmla="*/ 2533420 w 7252955"/>
                <a:gd name="connsiteY3674" fmla="*/ 3231045 h 7473968"/>
                <a:gd name="connsiteX3675" fmla="*/ 2584236 w 7252955"/>
                <a:gd name="connsiteY3675" fmla="*/ 3165042 h 7473968"/>
                <a:gd name="connsiteX3676" fmla="*/ 2560111 w 7252955"/>
                <a:gd name="connsiteY3676" fmla="*/ 3102633 h 7473968"/>
                <a:gd name="connsiteX3677" fmla="*/ 2746878 w 7252955"/>
                <a:gd name="connsiteY3677" fmla="*/ 3118254 h 7473968"/>
                <a:gd name="connsiteX3678" fmla="*/ 2756558 w 7252955"/>
                <a:gd name="connsiteY3678" fmla="*/ 3162842 h 7473968"/>
                <a:gd name="connsiteX3679" fmla="*/ 2876816 w 7252955"/>
                <a:gd name="connsiteY3679" fmla="*/ 3307827 h 7473968"/>
                <a:gd name="connsiteX3680" fmla="*/ 2908714 w 7252955"/>
                <a:gd name="connsiteY3680" fmla="*/ 3383070 h 7473968"/>
                <a:gd name="connsiteX3681" fmla="*/ 3011813 w 7252955"/>
                <a:gd name="connsiteY3681" fmla="*/ 3311274 h 7473968"/>
                <a:gd name="connsiteX3682" fmla="*/ 3071503 w 7252955"/>
                <a:gd name="connsiteY3682" fmla="*/ 3357916 h 7473968"/>
                <a:gd name="connsiteX3683" fmla="*/ 3070916 w 7252955"/>
                <a:gd name="connsiteY3683" fmla="*/ 3405878 h 7473968"/>
                <a:gd name="connsiteX3684" fmla="*/ 3068203 w 7252955"/>
                <a:gd name="connsiteY3684" fmla="*/ 3403678 h 7473968"/>
                <a:gd name="connsiteX3685" fmla="*/ 3068203 w 7252955"/>
                <a:gd name="connsiteY3685" fmla="*/ 3406758 h 7473968"/>
                <a:gd name="connsiteX3686" fmla="*/ 3070916 w 7252955"/>
                <a:gd name="connsiteY3686" fmla="*/ 3405878 h 7473968"/>
                <a:gd name="connsiteX3687" fmla="*/ 3130532 w 7252955"/>
                <a:gd name="connsiteY3687" fmla="*/ 3455747 h 7473968"/>
                <a:gd name="connsiteX3688" fmla="*/ 3152530 w 7252955"/>
                <a:gd name="connsiteY3688" fmla="*/ 3493368 h 7473968"/>
                <a:gd name="connsiteX3689" fmla="*/ 3189195 w 7252955"/>
                <a:gd name="connsiteY3689" fmla="*/ 3541843 h 7473968"/>
                <a:gd name="connsiteX3690" fmla="*/ 3136472 w 7252955"/>
                <a:gd name="connsiteY3690" fmla="*/ 3633660 h 7473968"/>
                <a:gd name="connsiteX3691" fmla="*/ 3253797 w 7252955"/>
                <a:gd name="connsiteY3691" fmla="*/ 3596992 h 7473968"/>
                <a:gd name="connsiteX3692" fmla="*/ 3220066 w 7252955"/>
                <a:gd name="connsiteY3692" fmla="*/ 3682062 h 7473968"/>
                <a:gd name="connsiteX3693" fmla="*/ 3139405 w 7252955"/>
                <a:gd name="connsiteY3693" fmla="*/ 3711397 h 7473968"/>
                <a:gd name="connsiteX3694" fmla="*/ 3173356 w 7252955"/>
                <a:gd name="connsiteY3694" fmla="*/ 3801160 h 7473968"/>
                <a:gd name="connsiteX3695" fmla="*/ 3210020 w 7252955"/>
                <a:gd name="connsiteY3695" fmla="*/ 3751071 h 7473968"/>
                <a:gd name="connsiteX3696" fmla="*/ 3358730 w 7252955"/>
                <a:gd name="connsiteY3696" fmla="*/ 3759798 h 7473968"/>
                <a:gd name="connsiteX3697" fmla="*/ 3442104 w 7252955"/>
                <a:gd name="connsiteY3697" fmla="*/ 3806220 h 7473968"/>
                <a:gd name="connsiteX3698" fmla="*/ 3404266 w 7252955"/>
                <a:gd name="connsiteY3698" fmla="*/ 3901557 h 7473968"/>
                <a:gd name="connsiteX3699" fmla="*/ 3404266 w 7252955"/>
                <a:gd name="connsiteY3699" fmla="*/ 3901557 h 7473968"/>
                <a:gd name="connsiteX3700" fmla="*/ 3335558 w 7252955"/>
                <a:gd name="connsiteY3700" fmla="*/ 3973427 h 7473968"/>
                <a:gd name="connsiteX3701" fmla="*/ 3364889 w 7252955"/>
                <a:gd name="connsiteY3701" fmla="*/ 3878603 h 7473968"/>
                <a:gd name="connsiteX3702" fmla="*/ 3343844 w 7252955"/>
                <a:gd name="connsiteY3702" fmla="*/ 3813847 h 7473968"/>
                <a:gd name="connsiteX3703" fmla="*/ 3255850 w 7252955"/>
                <a:gd name="connsiteY3703" fmla="*/ 3785613 h 7473968"/>
                <a:gd name="connsiteX3704" fmla="*/ 3285181 w 7252955"/>
                <a:gd name="connsiteY3704" fmla="*/ 3843181 h 7473968"/>
                <a:gd name="connsiteX3705" fmla="*/ 3239718 w 7252955"/>
                <a:gd name="connsiteY3705" fmla="*/ 3887770 h 7473968"/>
                <a:gd name="connsiteX3706" fmla="*/ 3124959 w 7252955"/>
                <a:gd name="connsiteY3706" fmla="*/ 3841715 h 7473968"/>
                <a:gd name="connsiteX3707" fmla="*/ 3011887 w 7252955"/>
                <a:gd name="connsiteY3707" fmla="*/ 3819714 h 7473968"/>
                <a:gd name="connsiteX3708" fmla="*/ 2995901 w 7252955"/>
                <a:gd name="connsiteY3708" fmla="*/ 3731711 h 7473968"/>
                <a:gd name="connsiteX3709" fmla="*/ 2863544 w 7252955"/>
                <a:gd name="connsiteY3709" fmla="*/ 3702376 h 7473968"/>
                <a:gd name="connsiteX3710" fmla="*/ 2887449 w 7252955"/>
                <a:gd name="connsiteY3710" fmla="*/ 3650454 h 7473968"/>
                <a:gd name="connsiteX3711" fmla="*/ 2815440 w 7252955"/>
                <a:gd name="connsiteY3711" fmla="*/ 3596259 h 7473968"/>
                <a:gd name="connsiteX3712" fmla="*/ 2963637 w 7252955"/>
                <a:gd name="connsiteY3712" fmla="*/ 3647154 h 7473968"/>
                <a:gd name="connsiteX3713" fmla="*/ 2947871 w 7252955"/>
                <a:gd name="connsiteY3713" fmla="*/ 3688369 h 7473968"/>
                <a:gd name="connsiteX3714" fmla="*/ 3034032 w 7252955"/>
                <a:gd name="connsiteY3714" fmla="*/ 3643047 h 7473968"/>
                <a:gd name="connsiteX3715" fmla="*/ 3050237 w 7252955"/>
                <a:gd name="connsiteY3715" fmla="*/ 3564944 h 7473968"/>
                <a:gd name="connsiteX3716" fmla="*/ 2995095 w 7252955"/>
                <a:gd name="connsiteY3716" fmla="*/ 3523803 h 7473968"/>
                <a:gd name="connsiteX3717" fmla="*/ 2857678 w 7252955"/>
                <a:gd name="connsiteY3717" fmla="*/ 3434479 h 7473968"/>
                <a:gd name="connsiteX3718" fmla="*/ 2832379 w 7252955"/>
                <a:gd name="connsiteY3718" fmla="*/ 3342149 h 7473968"/>
                <a:gd name="connsiteX3719" fmla="*/ 2749738 w 7252955"/>
                <a:gd name="connsiteY3719" fmla="*/ 3395244 h 7473968"/>
                <a:gd name="connsiteX3720" fmla="*/ 2815220 w 7252955"/>
                <a:gd name="connsiteY3720" fmla="*/ 3555704 h 7473968"/>
                <a:gd name="connsiteX3721" fmla="*/ 2733973 w 7252955"/>
                <a:gd name="connsiteY3721" fmla="*/ 3613786 h 7473968"/>
                <a:gd name="connsiteX3722" fmla="*/ 2722313 w 7252955"/>
                <a:gd name="connsiteY3722" fmla="*/ 3714843 h 7473968"/>
                <a:gd name="connsiteX3723" fmla="*/ 2650965 w 7252955"/>
                <a:gd name="connsiteY3723" fmla="*/ 3768379 h 7473968"/>
                <a:gd name="connsiteX3724" fmla="*/ 2572650 w 7252955"/>
                <a:gd name="connsiteY3724" fmla="*/ 3723644 h 7473968"/>
                <a:gd name="connsiteX3725" fmla="*/ 2520514 w 7252955"/>
                <a:gd name="connsiteY3725" fmla="*/ 3787520 h 7473968"/>
                <a:gd name="connsiteX3726" fmla="*/ 2426947 w 7252955"/>
                <a:gd name="connsiteY3726" fmla="*/ 3861736 h 7473968"/>
                <a:gd name="connsiteX3727" fmla="*/ 2298476 w 7252955"/>
                <a:gd name="connsiteY3727" fmla="*/ 3913658 h 7473968"/>
                <a:gd name="connsiteX3728" fmla="*/ 2355379 w 7252955"/>
                <a:gd name="connsiteY3728" fmla="*/ 3711030 h 7473968"/>
                <a:gd name="connsiteX3729" fmla="*/ 2353912 w 7252955"/>
                <a:gd name="connsiteY3729" fmla="*/ 3712277 h 7473968"/>
                <a:gd name="connsiteX3730" fmla="*/ 2356479 w 7252955"/>
                <a:gd name="connsiteY3730" fmla="*/ 3715503 h 7473968"/>
                <a:gd name="connsiteX3731" fmla="*/ 2355599 w 7252955"/>
                <a:gd name="connsiteY3731" fmla="*/ 3711910 h 7473968"/>
                <a:gd name="connsiteX3732" fmla="*/ 2447406 w 7252955"/>
                <a:gd name="connsiteY3732" fmla="*/ 3692769 h 7473968"/>
                <a:gd name="connsiteX3733" fmla="*/ 2421154 w 7252955"/>
                <a:gd name="connsiteY3733" fmla="*/ 3661601 h 7473968"/>
                <a:gd name="connsiteX3734" fmla="*/ 2303022 w 7252955"/>
                <a:gd name="connsiteY3734" fmla="*/ 3654268 h 7473968"/>
                <a:gd name="connsiteX3735" fmla="*/ 2285424 w 7252955"/>
                <a:gd name="connsiteY3735" fmla="*/ 3429859 h 7473968"/>
                <a:gd name="connsiteX3736" fmla="*/ 2377597 w 7252955"/>
                <a:gd name="connsiteY3736" fmla="*/ 3428466 h 7473968"/>
                <a:gd name="connsiteX3737" fmla="*/ 2017555 w 7252955"/>
                <a:gd name="connsiteY3737" fmla="*/ 3873616 h 7473968"/>
                <a:gd name="connsiteX3738" fmla="*/ 2017555 w 7252955"/>
                <a:gd name="connsiteY3738" fmla="*/ 3873616 h 7473968"/>
                <a:gd name="connsiteX3739" fmla="*/ 2085457 w 7252955"/>
                <a:gd name="connsiteY3739" fmla="*/ 3776372 h 7473968"/>
                <a:gd name="connsiteX3740" fmla="*/ 2149766 w 7252955"/>
                <a:gd name="connsiteY3740" fmla="*/ 3822428 h 7473968"/>
                <a:gd name="connsiteX3741" fmla="*/ 2219795 w 7252955"/>
                <a:gd name="connsiteY3741" fmla="*/ 3770359 h 7473968"/>
                <a:gd name="connsiteX3742" fmla="*/ 2117135 w 7252955"/>
                <a:gd name="connsiteY3742" fmla="*/ 3917031 h 7473968"/>
                <a:gd name="connsiteX3743" fmla="*/ 2016602 w 7252955"/>
                <a:gd name="connsiteY3743" fmla="*/ 3907351 h 7473968"/>
                <a:gd name="connsiteX3744" fmla="*/ 2017262 w 7252955"/>
                <a:gd name="connsiteY3744" fmla="*/ 3873469 h 7473968"/>
                <a:gd name="connsiteX3745" fmla="*/ 2196403 w 7252955"/>
                <a:gd name="connsiteY3745" fmla="*/ 4031729 h 7473968"/>
                <a:gd name="connsiteX3746" fmla="*/ 2196403 w 7252955"/>
                <a:gd name="connsiteY3746" fmla="*/ 4031729 h 7473968"/>
                <a:gd name="connsiteX3747" fmla="*/ 2068372 w 7252955"/>
                <a:gd name="connsiteY3747" fmla="*/ 4027622 h 7473968"/>
                <a:gd name="connsiteX3748" fmla="*/ 2196403 w 7252955"/>
                <a:gd name="connsiteY3748" fmla="*/ 4031729 h 7473968"/>
                <a:gd name="connsiteX3749" fmla="*/ 2083404 w 7252955"/>
                <a:gd name="connsiteY3749" fmla="*/ 4457079 h 7473968"/>
                <a:gd name="connsiteX3750" fmla="*/ 2083404 w 7252955"/>
                <a:gd name="connsiteY3750" fmla="*/ 4457079 h 7473968"/>
                <a:gd name="connsiteX3751" fmla="*/ 2195670 w 7252955"/>
                <a:gd name="connsiteY3751" fmla="*/ 4462872 h 7473968"/>
                <a:gd name="connsiteX3752" fmla="*/ 2268631 w 7252955"/>
                <a:gd name="connsiteY3752" fmla="*/ 4343921 h 7473968"/>
                <a:gd name="connsiteX3753" fmla="*/ 2093890 w 7252955"/>
                <a:gd name="connsiteY3753" fmla="*/ 4288112 h 7473968"/>
                <a:gd name="connsiteX3754" fmla="*/ 2040727 w 7252955"/>
                <a:gd name="connsiteY3754" fmla="*/ 4229443 h 7473968"/>
                <a:gd name="connsiteX3755" fmla="*/ 2072771 w 7252955"/>
                <a:gd name="connsiteY3755" fmla="*/ 4178841 h 7473968"/>
                <a:gd name="connsiteX3756" fmla="*/ 2111122 w 7252955"/>
                <a:gd name="connsiteY3756" fmla="*/ 4271905 h 7473968"/>
                <a:gd name="connsiteX3757" fmla="*/ 2261152 w 7252955"/>
                <a:gd name="connsiteY3757" fmla="*/ 4123546 h 7473968"/>
                <a:gd name="connsiteX3758" fmla="*/ 2207036 w 7252955"/>
                <a:gd name="connsiteY3758" fmla="*/ 4267651 h 7473968"/>
                <a:gd name="connsiteX3759" fmla="*/ 2311015 w 7252955"/>
                <a:gd name="connsiteY3759" fmla="*/ 4265011 h 7473968"/>
                <a:gd name="connsiteX3760" fmla="*/ 2353912 w 7252955"/>
                <a:gd name="connsiteY3760" fmla="*/ 4363355 h 7473968"/>
                <a:gd name="connsiteX3761" fmla="*/ 2291437 w 7252955"/>
                <a:gd name="connsiteY3761" fmla="*/ 4392690 h 7473968"/>
                <a:gd name="connsiteX3762" fmla="*/ 2309329 w 7252955"/>
                <a:gd name="connsiteY3762" fmla="*/ 4477760 h 7473968"/>
                <a:gd name="connsiteX3763" fmla="*/ 2259099 w 7252955"/>
                <a:gd name="connsiteY3763" fmla="*/ 4469619 h 7473968"/>
                <a:gd name="connsiteX3764" fmla="*/ 2244433 w 7252955"/>
                <a:gd name="connsiteY3764" fmla="*/ 4555789 h 7473968"/>
                <a:gd name="connsiteX3765" fmla="*/ 2416975 w 7252955"/>
                <a:gd name="connsiteY3765" fmla="*/ 4466686 h 7473968"/>
                <a:gd name="connsiteX3766" fmla="*/ 2481503 w 7252955"/>
                <a:gd name="connsiteY3766" fmla="*/ 4504014 h 7473968"/>
                <a:gd name="connsiteX3767" fmla="*/ 2298183 w 7252955"/>
                <a:gd name="connsiteY3767" fmla="*/ 4675620 h 7473968"/>
                <a:gd name="connsiteX3768" fmla="*/ 2262032 w 7252955"/>
                <a:gd name="connsiteY3768" fmla="*/ 4657653 h 7473968"/>
                <a:gd name="connsiteX3769" fmla="*/ 2243920 w 7252955"/>
                <a:gd name="connsiteY3769" fmla="*/ 4556449 h 7473968"/>
                <a:gd name="connsiteX3770" fmla="*/ 2131214 w 7252955"/>
                <a:gd name="connsiteY3770" fmla="*/ 4583437 h 7473968"/>
                <a:gd name="connsiteX3771" fmla="*/ 2149033 w 7252955"/>
                <a:gd name="connsiteY3771" fmla="*/ 4657507 h 7473968"/>
                <a:gd name="connsiteX3772" fmla="*/ 2149033 w 7252955"/>
                <a:gd name="connsiteY3772" fmla="*/ 4657507 h 7473968"/>
                <a:gd name="connsiteX3773" fmla="*/ 2046373 w 7252955"/>
                <a:gd name="connsiteY3773" fmla="*/ 4621278 h 7473968"/>
                <a:gd name="connsiteX3774" fmla="*/ 2173525 w 7252955"/>
                <a:gd name="connsiteY3774" fmla="*/ 4535915 h 7473968"/>
                <a:gd name="connsiteX3775" fmla="*/ 2079664 w 7252955"/>
                <a:gd name="connsiteY3775" fmla="*/ 4504014 h 7473968"/>
                <a:gd name="connsiteX3776" fmla="*/ 2060819 w 7252955"/>
                <a:gd name="connsiteY3776" fmla="*/ 4566423 h 7473968"/>
                <a:gd name="connsiteX3777" fmla="*/ 2005603 w 7252955"/>
                <a:gd name="connsiteY3777" fmla="*/ 4529755 h 7473968"/>
                <a:gd name="connsiteX3778" fmla="*/ 1971285 w 7252955"/>
                <a:gd name="connsiteY3778" fmla="*/ 4462139 h 7473968"/>
                <a:gd name="connsiteX3779" fmla="*/ 2083844 w 7252955"/>
                <a:gd name="connsiteY3779" fmla="*/ 4457299 h 7473968"/>
                <a:gd name="connsiteX3780" fmla="*/ 2074091 w 7252955"/>
                <a:gd name="connsiteY3780" fmla="*/ 4372376 h 7473968"/>
                <a:gd name="connsiteX3781" fmla="*/ 2074091 w 7252955"/>
                <a:gd name="connsiteY3781" fmla="*/ 4372376 h 7473968"/>
                <a:gd name="connsiteX3782" fmla="*/ 2080031 w 7252955"/>
                <a:gd name="connsiteY3782" fmla="*/ 4375749 h 7473968"/>
                <a:gd name="connsiteX3783" fmla="*/ 2074458 w 7252955"/>
                <a:gd name="connsiteY3783" fmla="*/ 4379122 h 7473968"/>
                <a:gd name="connsiteX3784" fmla="*/ 2074091 w 7252955"/>
                <a:gd name="connsiteY3784" fmla="*/ 4372376 h 7473968"/>
                <a:gd name="connsiteX3785" fmla="*/ 2176751 w 7252955"/>
                <a:gd name="connsiteY3785" fmla="*/ 4361375 h 7473968"/>
                <a:gd name="connsiteX3786" fmla="*/ 2176751 w 7252955"/>
                <a:gd name="connsiteY3786" fmla="*/ 4361375 h 7473968"/>
                <a:gd name="connsiteX3787" fmla="*/ 2178804 w 7252955"/>
                <a:gd name="connsiteY3787" fmla="*/ 4367682 h 7473968"/>
                <a:gd name="connsiteX3788" fmla="*/ 2176751 w 7252955"/>
                <a:gd name="connsiteY3788" fmla="*/ 4361375 h 7473968"/>
                <a:gd name="connsiteX3789" fmla="*/ 2002890 w 7252955"/>
                <a:gd name="connsiteY3789" fmla="*/ 4529388 h 7473968"/>
                <a:gd name="connsiteX3790" fmla="*/ 2002890 w 7252955"/>
                <a:gd name="connsiteY3790" fmla="*/ 4529388 h 7473968"/>
                <a:gd name="connsiteX3791" fmla="*/ 1989984 w 7252955"/>
                <a:gd name="connsiteY3791" fmla="*/ 4595391 h 7473968"/>
                <a:gd name="connsiteX3792" fmla="*/ 1936527 w 7252955"/>
                <a:gd name="connsiteY3792" fmla="*/ 4625678 h 7473968"/>
                <a:gd name="connsiteX3793" fmla="*/ 2002890 w 7252955"/>
                <a:gd name="connsiteY3793" fmla="*/ 4529388 h 7473968"/>
                <a:gd name="connsiteX3794" fmla="*/ 2770637 w 7252955"/>
                <a:gd name="connsiteY3794" fmla="*/ 5479752 h 7473968"/>
                <a:gd name="connsiteX3795" fmla="*/ 2770637 w 7252955"/>
                <a:gd name="connsiteY3795" fmla="*/ 5479752 h 7473968"/>
                <a:gd name="connsiteX3796" fmla="*/ 2777969 w 7252955"/>
                <a:gd name="connsiteY3796" fmla="*/ 5483198 h 7473968"/>
                <a:gd name="connsiteX3797" fmla="*/ 2774963 w 7252955"/>
                <a:gd name="connsiteY3797" fmla="*/ 5490532 h 7473968"/>
                <a:gd name="connsiteX3798" fmla="*/ 2770563 w 7252955"/>
                <a:gd name="connsiteY3798" fmla="*/ 5479531 h 7473968"/>
                <a:gd name="connsiteX3799" fmla="*/ 2777163 w 7252955"/>
                <a:gd name="connsiteY3799" fmla="*/ 5396882 h 7473968"/>
                <a:gd name="connsiteX3800" fmla="*/ 2777163 w 7252955"/>
                <a:gd name="connsiteY3800" fmla="*/ 5396882 h 7473968"/>
                <a:gd name="connsiteX3801" fmla="*/ 2772030 w 7252955"/>
                <a:gd name="connsiteY3801" fmla="*/ 5385514 h 7473968"/>
                <a:gd name="connsiteX3802" fmla="*/ 2796815 w 7252955"/>
                <a:gd name="connsiteY3802" fmla="*/ 5381481 h 7473968"/>
                <a:gd name="connsiteX3803" fmla="*/ 2777163 w 7252955"/>
                <a:gd name="connsiteY3803" fmla="*/ 5396882 h 7473968"/>
                <a:gd name="connsiteX3804" fmla="*/ 2794468 w 7252955"/>
                <a:gd name="connsiteY3804" fmla="*/ 5581542 h 7473968"/>
                <a:gd name="connsiteX3805" fmla="*/ 2794468 w 7252955"/>
                <a:gd name="connsiteY3805" fmla="*/ 5581542 h 7473968"/>
                <a:gd name="connsiteX3806" fmla="*/ 2787649 w 7252955"/>
                <a:gd name="connsiteY3806" fmla="*/ 5611317 h 7473968"/>
                <a:gd name="connsiteX3807" fmla="*/ 2794468 w 7252955"/>
                <a:gd name="connsiteY3807" fmla="*/ 5581542 h 7473968"/>
                <a:gd name="connsiteX3808" fmla="*/ 2807374 w 7252955"/>
                <a:gd name="connsiteY3808" fmla="*/ 5704747 h 7473968"/>
                <a:gd name="connsiteX3809" fmla="*/ 2807374 w 7252955"/>
                <a:gd name="connsiteY3809" fmla="*/ 5704747 h 7473968"/>
                <a:gd name="connsiteX3810" fmla="*/ 2798941 w 7252955"/>
                <a:gd name="connsiteY3810" fmla="*/ 5711347 h 7473968"/>
                <a:gd name="connsiteX3811" fmla="*/ 2807374 w 7252955"/>
                <a:gd name="connsiteY3811" fmla="*/ 5704747 h 7473968"/>
                <a:gd name="connsiteX3812" fmla="*/ 3110807 w 7252955"/>
                <a:gd name="connsiteY3812" fmla="*/ 4678041 h 7473968"/>
                <a:gd name="connsiteX3813" fmla="*/ 3110807 w 7252955"/>
                <a:gd name="connsiteY3813" fmla="*/ 4678041 h 7473968"/>
                <a:gd name="connsiteX3814" fmla="*/ 3110807 w 7252955"/>
                <a:gd name="connsiteY3814" fmla="*/ 4678041 h 7473968"/>
                <a:gd name="connsiteX3815" fmla="*/ 3277262 w 7252955"/>
                <a:gd name="connsiteY3815" fmla="*/ 4691975 h 7473968"/>
                <a:gd name="connsiteX3816" fmla="*/ 3277262 w 7252955"/>
                <a:gd name="connsiteY3816" fmla="*/ 4691975 h 7473968"/>
                <a:gd name="connsiteX3817" fmla="*/ 3265823 w 7252955"/>
                <a:gd name="connsiteY3817" fmla="*/ 4708475 h 7473968"/>
                <a:gd name="connsiteX3818" fmla="*/ 3277262 w 7252955"/>
                <a:gd name="connsiteY3818" fmla="*/ 4691975 h 7473968"/>
                <a:gd name="connsiteX3819" fmla="*/ 3321259 w 7252955"/>
                <a:gd name="connsiteY3819" fmla="*/ 4741110 h 7473968"/>
                <a:gd name="connsiteX3820" fmla="*/ 3321259 w 7252955"/>
                <a:gd name="connsiteY3820" fmla="*/ 4741110 h 7473968"/>
                <a:gd name="connsiteX3821" fmla="*/ 3259516 w 7252955"/>
                <a:gd name="connsiteY3821" fmla="*/ 4801759 h 7473968"/>
                <a:gd name="connsiteX3822" fmla="*/ 3321845 w 7252955"/>
                <a:gd name="connsiteY3822" fmla="*/ 4741917 h 7473968"/>
                <a:gd name="connsiteX3823" fmla="*/ 3328592 w 7252955"/>
                <a:gd name="connsiteY3823" fmla="*/ 4662713 h 7473968"/>
                <a:gd name="connsiteX3824" fmla="*/ 3328592 w 7252955"/>
                <a:gd name="connsiteY3824" fmla="*/ 4662713 h 7473968"/>
                <a:gd name="connsiteX3825" fmla="*/ 3392681 w 7252955"/>
                <a:gd name="connsiteY3825" fmla="*/ 4545375 h 7473968"/>
                <a:gd name="connsiteX3826" fmla="*/ 3328592 w 7252955"/>
                <a:gd name="connsiteY3826" fmla="*/ 4662713 h 7473968"/>
                <a:gd name="connsiteX3827" fmla="*/ 3418932 w 7252955"/>
                <a:gd name="connsiteY3827" fmla="*/ 4700702 h 7473968"/>
                <a:gd name="connsiteX3828" fmla="*/ 3418932 w 7252955"/>
                <a:gd name="connsiteY3828" fmla="*/ 4700702 h 7473968"/>
                <a:gd name="connsiteX3829" fmla="*/ 3396934 w 7252955"/>
                <a:gd name="connsiteY3829" fmla="*/ 4692561 h 7473968"/>
                <a:gd name="connsiteX3830" fmla="*/ 3418932 w 7252955"/>
                <a:gd name="connsiteY3830" fmla="*/ 4700702 h 7473968"/>
                <a:gd name="connsiteX3831" fmla="*/ 3393194 w 7252955"/>
                <a:gd name="connsiteY3831" fmla="*/ 4542516 h 7473968"/>
                <a:gd name="connsiteX3832" fmla="*/ 3393194 w 7252955"/>
                <a:gd name="connsiteY3832" fmla="*/ 4542516 h 7473968"/>
                <a:gd name="connsiteX3833" fmla="*/ 3452956 w 7252955"/>
                <a:gd name="connsiteY3833" fmla="*/ 4456786 h 7473968"/>
                <a:gd name="connsiteX3834" fmla="*/ 3470849 w 7252955"/>
                <a:gd name="connsiteY3834" fmla="*/ 4505920 h 7473968"/>
                <a:gd name="connsiteX3835" fmla="*/ 3393194 w 7252955"/>
                <a:gd name="connsiteY3835" fmla="*/ 4542588 h 7473968"/>
                <a:gd name="connsiteX3836" fmla="*/ 3556496 w 7252955"/>
                <a:gd name="connsiteY3836" fmla="*/ 4567083 h 7473968"/>
                <a:gd name="connsiteX3837" fmla="*/ 3556496 w 7252955"/>
                <a:gd name="connsiteY3837" fmla="*/ 4567083 h 7473968"/>
                <a:gd name="connsiteX3838" fmla="*/ 3554443 w 7252955"/>
                <a:gd name="connsiteY3838" fmla="*/ 4567083 h 7473968"/>
                <a:gd name="connsiteX3839" fmla="*/ 3538897 w 7252955"/>
                <a:gd name="connsiteY3839" fmla="*/ 4565030 h 7473968"/>
                <a:gd name="connsiteX3840" fmla="*/ 3611639 w 7252955"/>
                <a:gd name="connsiteY3840" fmla="*/ 4546769 h 7473968"/>
                <a:gd name="connsiteX3841" fmla="*/ 3556496 w 7252955"/>
                <a:gd name="connsiteY3841" fmla="*/ 4567083 h 7473968"/>
                <a:gd name="connsiteX3842" fmla="*/ 3549163 w 7252955"/>
                <a:gd name="connsiteY3842" fmla="*/ 4481060 h 7473968"/>
                <a:gd name="connsiteX3843" fmla="*/ 3549163 w 7252955"/>
                <a:gd name="connsiteY3843" fmla="*/ 4481060 h 7473968"/>
                <a:gd name="connsiteX3844" fmla="*/ 3525771 w 7252955"/>
                <a:gd name="connsiteY3844" fmla="*/ 4414470 h 7473968"/>
                <a:gd name="connsiteX3845" fmla="*/ 3646836 w 7252955"/>
                <a:gd name="connsiteY3845" fmla="*/ 4437938 h 7473968"/>
                <a:gd name="connsiteX3846" fmla="*/ 3549163 w 7252955"/>
                <a:gd name="connsiteY3846" fmla="*/ 4481060 h 7473968"/>
                <a:gd name="connsiteX3847" fmla="*/ 3644490 w 7252955"/>
                <a:gd name="connsiteY3847" fmla="*/ 4201062 h 7473968"/>
                <a:gd name="connsiteX3848" fmla="*/ 3644490 w 7252955"/>
                <a:gd name="connsiteY3848" fmla="*/ 4201062 h 7473968"/>
                <a:gd name="connsiteX3849" fmla="*/ 3665535 w 7252955"/>
                <a:gd name="connsiteY3849" fmla="*/ 4197542 h 7473968"/>
                <a:gd name="connsiteX3850" fmla="*/ 3651823 w 7252955"/>
                <a:gd name="connsiteY3850" fmla="*/ 4213823 h 7473968"/>
                <a:gd name="connsiteX3851" fmla="*/ 3644490 w 7252955"/>
                <a:gd name="connsiteY3851" fmla="*/ 4201062 h 7473968"/>
                <a:gd name="connsiteX3852" fmla="*/ 3739817 w 7252955"/>
                <a:gd name="connsiteY3852" fmla="*/ 4394303 h 7473968"/>
                <a:gd name="connsiteX3853" fmla="*/ 3739817 w 7252955"/>
                <a:gd name="connsiteY3853" fmla="*/ 4394303 h 7473968"/>
                <a:gd name="connsiteX3854" fmla="*/ 3788360 w 7252955"/>
                <a:gd name="connsiteY3854" fmla="*/ 4406623 h 7473968"/>
                <a:gd name="connsiteX3855" fmla="*/ 3739817 w 7252955"/>
                <a:gd name="connsiteY3855" fmla="*/ 4394303 h 7473968"/>
                <a:gd name="connsiteX3856" fmla="*/ 3811019 w 7252955"/>
                <a:gd name="connsiteY3856" fmla="*/ 3929425 h 7473968"/>
                <a:gd name="connsiteX3857" fmla="*/ 3811019 w 7252955"/>
                <a:gd name="connsiteY3857" fmla="*/ 3929425 h 7473968"/>
                <a:gd name="connsiteX3858" fmla="*/ 3842916 w 7252955"/>
                <a:gd name="connsiteY3858" fmla="*/ 3899650 h 7473968"/>
                <a:gd name="connsiteX3859" fmla="*/ 3900625 w 7252955"/>
                <a:gd name="connsiteY3859" fmla="*/ 4013102 h 7473968"/>
                <a:gd name="connsiteX3860" fmla="*/ 3811019 w 7252955"/>
                <a:gd name="connsiteY3860" fmla="*/ 3929425 h 7473968"/>
                <a:gd name="connsiteX3861" fmla="*/ 3817618 w 7252955"/>
                <a:gd name="connsiteY3861" fmla="*/ 3673188 h 7473968"/>
                <a:gd name="connsiteX3862" fmla="*/ 3817618 w 7252955"/>
                <a:gd name="connsiteY3862" fmla="*/ 3673188 h 7473968"/>
                <a:gd name="connsiteX3863" fmla="*/ 3817618 w 7252955"/>
                <a:gd name="connsiteY3863" fmla="*/ 3673188 h 7473968"/>
                <a:gd name="connsiteX3864" fmla="*/ 3833457 w 7252955"/>
                <a:gd name="connsiteY3864" fmla="*/ 3338189 h 7473968"/>
                <a:gd name="connsiteX3865" fmla="*/ 3833457 w 7252955"/>
                <a:gd name="connsiteY3865" fmla="*/ 3338189 h 7473968"/>
                <a:gd name="connsiteX3866" fmla="*/ 3796793 w 7252955"/>
                <a:gd name="connsiteY3866" fmla="*/ 3328802 h 7473968"/>
                <a:gd name="connsiteX3867" fmla="*/ 3763062 w 7252955"/>
                <a:gd name="connsiteY3867" fmla="*/ 3415632 h 7473968"/>
                <a:gd name="connsiteX3868" fmla="*/ 3902385 w 7252955"/>
                <a:gd name="connsiteY3868" fmla="*/ 3206917 h 7473968"/>
                <a:gd name="connsiteX3869" fmla="*/ 3833603 w 7252955"/>
                <a:gd name="connsiteY3869" fmla="*/ 3338189 h 7473968"/>
                <a:gd name="connsiteX3870" fmla="*/ 3874154 w 7252955"/>
                <a:gd name="connsiteY3870" fmla="*/ 3086499 h 7473968"/>
                <a:gd name="connsiteX3871" fmla="*/ 3874154 w 7252955"/>
                <a:gd name="connsiteY3871" fmla="*/ 3086499 h 7473968"/>
                <a:gd name="connsiteX3872" fmla="*/ 3907445 w 7252955"/>
                <a:gd name="connsiteY3872" fmla="*/ 3121114 h 7473968"/>
                <a:gd name="connsiteX3873" fmla="*/ 3874154 w 7252955"/>
                <a:gd name="connsiteY3873" fmla="*/ 3086499 h 7473968"/>
                <a:gd name="connsiteX3874" fmla="*/ 4573779 w 7252955"/>
                <a:gd name="connsiteY3874" fmla="*/ 2458228 h 7473968"/>
                <a:gd name="connsiteX3875" fmla="*/ 4573779 w 7252955"/>
                <a:gd name="connsiteY3875" fmla="*/ 2458228 h 7473968"/>
                <a:gd name="connsiteX3876" fmla="*/ 4545255 w 7252955"/>
                <a:gd name="connsiteY3876" fmla="*/ 2381225 h 7473968"/>
                <a:gd name="connsiteX3877" fmla="*/ 4656347 w 7252955"/>
                <a:gd name="connsiteY3877" fmla="*/ 2470769 h 7473968"/>
                <a:gd name="connsiteX3878" fmla="*/ 4573779 w 7252955"/>
                <a:gd name="connsiteY3878" fmla="*/ 2458228 h 7473968"/>
                <a:gd name="connsiteX3879" fmla="*/ 4609637 w 7252955"/>
                <a:gd name="connsiteY3879" fmla="*/ 2743506 h 7473968"/>
                <a:gd name="connsiteX3880" fmla="*/ 4609637 w 7252955"/>
                <a:gd name="connsiteY3880" fmla="*/ 2743506 h 7473968"/>
                <a:gd name="connsiteX3881" fmla="*/ 4611397 w 7252955"/>
                <a:gd name="connsiteY3881" fmla="*/ 2716812 h 7473968"/>
                <a:gd name="connsiteX3882" fmla="*/ 4609637 w 7252955"/>
                <a:gd name="connsiteY3882" fmla="*/ 2743506 h 7473968"/>
                <a:gd name="connsiteX3883" fmla="*/ 4580305 w 7252955"/>
                <a:gd name="connsiteY3883" fmla="*/ 2626168 h 7473968"/>
                <a:gd name="connsiteX3884" fmla="*/ 4580305 w 7252955"/>
                <a:gd name="connsiteY3884" fmla="*/ 2626168 h 7473968"/>
                <a:gd name="connsiteX3885" fmla="*/ 4561754 w 7252955"/>
                <a:gd name="connsiteY3885" fmla="*/ 2669070 h 7473968"/>
                <a:gd name="connsiteX3886" fmla="*/ 4580305 w 7252955"/>
                <a:gd name="connsiteY3886" fmla="*/ 2626168 h 7473968"/>
                <a:gd name="connsiteX3887" fmla="*/ 4537482 w 7252955"/>
                <a:gd name="connsiteY3887" fmla="*/ 2767633 h 7473968"/>
                <a:gd name="connsiteX3888" fmla="*/ 4537482 w 7252955"/>
                <a:gd name="connsiteY3888" fmla="*/ 2767633 h 7473968"/>
                <a:gd name="connsiteX3889" fmla="*/ 4482999 w 7252955"/>
                <a:gd name="connsiteY3889" fmla="*/ 2742553 h 7473968"/>
                <a:gd name="connsiteX3890" fmla="*/ 4537482 w 7252955"/>
                <a:gd name="connsiteY3890" fmla="*/ 2767633 h 7473968"/>
                <a:gd name="connsiteX3891" fmla="*/ 4685752 w 7252955"/>
                <a:gd name="connsiteY3891" fmla="*/ 2175884 h 7473968"/>
                <a:gd name="connsiteX3892" fmla="*/ 4685752 w 7252955"/>
                <a:gd name="connsiteY3892" fmla="*/ 2175884 h 7473968"/>
                <a:gd name="connsiteX3893" fmla="*/ 4683112 w 7252955"/>
                <a:gd name="connsiteY3893" fmla="*/ 2165837 h 7473968"/>
                <a:gd name="connsiteX3894" fmla="*/ 4695724 w 7252955"/>
                <a:gd name="connsiteY3894" fmla="*/ 2171044 h 7473968"/>
                <a:gd name="connsiteX3895" fmla="*/ 4685752 w 7252955"/>
                <a:gd name="connsiteY3895" fmla="*/ 2175884 h 7473968"/>
                <a:gd name="connsiteX3896" fmla="*/ 4760180 w 7252955"/>
                <a:gd name="connsiteY3896" fmla="*/ 2037792 h 7473968"/>
                <a:gd name="connsiteX3897" fmla="*/ 4760180 w 7252955"/>
                <a:gd name="connsiteY3897" fmla="*/ 2037792 h 7473968"/>
                <a:gd name="connsiteX3898" fmla="*/ 4731948 w 7252955"/>
                <a:gd name="connsiteY3898" fmla="*/ 2134156 h 7473968"/>
                <a:gd name="connsiteX3899" fmla="*/ 4760180 w 7252955"/>
                <a:gd name="connsiteY3899" fmla="*/ 2037792 h 7473968"/>
                <a:gd name="connsiteX3900" fmla="*/ 4146055 w 7252955"/>
                <a:gd name="connsiteY3900" fmla="*/ 1586921 h 7473968"/>
                <a:gd name="connsiteX3901" fmla="*/ 4146055 w 7252955"/>
                <a:gd name="connsiteY3901" fmla="*/ 1586921 h 7473968"/>
                <a:gd name="connsiteX3902" fmla="*/ 4112178 w 7252955"/>
                <a:gd name="connsiteY3902" fmla="*/ 1512412 h 7473968"/>
                <a:gd name="connsiteX3903" fmla="*/ 4146055 w 7252955"/>
                <a:gd name="connsiteY3903" fmla="*/ 1586921 h 7473968"/>
                <a:gd name="connsiteX3904" fmla="*/ 4148475 w 7252955"/>
                <a:gd name="connsiteY3904" fmla="*/ 1308904 h 7473968"/>
                <a:gd name="connsiteX3905" fmla="*/ 4221803 w 7252955"/>
                <a:gd name="connsiteY3905" fmla="*/ 1308904 h 7473968"/>
                <a:gd name="connsiteX3906" fmla="*/ 4148475 w 7252955"/>
                <a:gd name="connsiteY3906" fmla="*/ 1308904 h 7473968"/>
                <a:gd name="connsiteX3907" fmla="*/ 4116651 w 7252955"/>
                <a:gd name="connsiteY3907" fmla="*/ 1400061 h 7473968"/>
                <a:gd name="connsiteX3908" fmla="*/ 4116651 w 7252955"/>
                <a:gd name="connsiteY3908" fmla="*/ 1400061 h 7473968"/>
                <a:gd name="connsiteX3909" fmla="*/ 4109684 w 7252955"/>
                <a:gd name="connsiteY3909" fmla="*/ 1368233 h 7473968"/>
                <a:gd name="connsiteX3910" fmla="*/ 4116651 w 7252955"/>
                <a:gd name="connsiteY3910" fmla="*/ 1400061 h 7473968"/>
                <a:gd name="connsiteX3911" fmla="*/ 4295572 w 7252955"/>
                <a:gd name="connsiteY3911" fmla="*/ 1661357 h 7473968"/>
                <a:gd name="connsiteX3912" fmla="*/ 4295572 w 7252955"/>
                <a:gd name="connsiteY3912" fmla="*/ 1661357 h 7473968"/>
                <a:gd name="connsiteX3913" fmla="*/ 4287652 w 7252955"/>
                <a:gd name="connsiteY3913" fmla="*/ 1681892 h 7473968"/>
                <a:gd name="connsiteX3914" fmla="*/ 4295572 w 7252955"/>
                <a:gd name="connsiteY3914" fmla="*/ 1661357 h 7473968"/>
                <a:gd name="connsiteX3915" fmla="*/ 4372713 w 7252955"/>
                <a:gd name="connsiteY3915" fmla="*/ 1699052 h 7473968"/>
                <a:gd name="connsiteX3916" fmla="*/ 4372713 w 7252955"/>
                <a:gd name="connsiteY3916" fmla="*/ 1699052 h 7473968"/>
                <a:gd name="connsiteX3917" fmla="*/ 4372713 w 7252955"/>
                <a:gd name="connsiteY3917" fmla="*/ 1699052 h 7473968"/>
                <a:gd name="connsiteX3918" fmla="*/ 4500744 w 7252955"/>
                <a:gd name="connsiteY3918" fmla="*/ 1550033 h 7473968"/>
                <a:gd name="connsiteX3919" fmla="*/ 4500744 w 7252955"/>
                <a:gd name="connsiteY3919" fmla="*/ 1550033 h 7473968"/>
                <a:gd name="connsiteX3920" fmla="*/ 4580305 w 7252955"/>
                <a:gd name="connsiteY3920" fmla="*/ 1602028 h 7473968"/>
                <a:gd name="connsiteX3921" fmla="*/ 4493631 w 7252955"/>
                <a:gd name="connsiteY3921" fmla="*/ 1682112 h 7473968"/>
                <a:gd name="connsiteX3922" fmla="*/ 4501551 w 7252955"/>
                <a:gd name="connsiteY3922" fmla="*/ 1681598 h 7473968"/>
                <a:gd name="connsiteX3923" fmla="*/ 4495538 w 7252955"/>
                <a:gd name="connsiteY3923" fmla="*/ 1682112 h 7473968"/>
                <a:gd name="connsiteX3924" fmla="*/ 4538068 w 7252955"/>
                <a:gd name="connsiteY3924" fmla="*/ 1772608 h 7473968"/>
                <a:gd name="connsiteX3925" fmla="*/ 4466280 w 7252955"/>
                <a:gd name="connsiteY3925" fmla="*/ 1768868 h 7473968"/>
                <a:gd name="connsiteX3926" fmla="*/ 4500744 w 7252955"/>
                <a:gd name="connsiteY3926" fmla="*/ 1550033 h 7473968"/>
                <a:gd name="connsiteX3927" fmla="*/ 4740308 w 7252955"/>
                <a:gd name="connsiteY3927" fmla="*/ 1624323 h 7473968"/>
                <a:gd name="connsiteX3928" fmla="*/ 4740308 w 7252955"/>
                <a:gd name="connsiteY3928" fmla="*/ 1624323 h 7473968"/>
                <a:gd name="connsiteX3929" fmla="*/ 4758200 w 7252955"/>
                <a:gd name="connsiteY3929" fmla="*/ 1677785 h 7473968"/>
                <a:gd name="connsiteX3930" fmla="*/ 4661040 w 7252955"/>
                <a:gd name="connsiteY3930" fmla="*/ 1649477 h 7473968"/>
                <a:gd name="connsiteX3931" fmla="*/ 4740308 w 7252955"/>
                <a:gd name="connsiteY3931" fmla="*/ 1624323 h 7473968"/>
                <a:gd name="connsiteX3932" fmla="*/ 4681645 w 7252955"/>
                <a:gd name="connsiteY3932" fmla="*/ 1785002 h 7473968"/>
                <a:gd name="connsiteX3933" fmla="*/ 4681645 w 7252955"/>
                <a:gd name="connsiteY3933" fmla="*/ 1785002 h 7473968"/>
                <a:gd name="connsiteX3934" fmla="*/ 4681645 w 7252955"/>
                <a:gd name="connsiteY3934" fmla="*/ 1783315 h 7473968"/>
                <a:gd name="connsiteX3935" fmla="*/ 4759520 w 7252955"/>
                <a:gd name="connsiteY3935" fmla="*/ 1679251 h 7473968"/>
                <a:gd name="connsiteX3936" fmla="*/ 4813929 w 7252955"/>
                <a:gd name="connsiteY3936" fmla="*/ 1679251 h 7473968"/>
                <a:gd name="connsiteX3937" fmla="*/ 4807697 w 7252955"/>
                <a:gd name="connsiteY3937" fmla="*/ 1737920 h 7473968"/>
                <a:gd name="connsiteX3938" fmla="*/ 4726669 w 7252955"/>
                <a:gd name="connsiteY3938" fmla="*/ 1796589 h 7473968"/>
                <a:gd name="connsiteX3939" fmla="*/ 4642195 w 7252955"/>
                <a:gd name="connsiteY3939" fmla="*/ 1928081 h 7473968"/>
                <a:gd name="connsiteX3940" fmla="*/ 4575539 w 7252955"/>
                <a:gd name="connsiteY3940" fmla="*/ 1894567 h 7473968"/>
                <a:gd name="connsiteX3941" fmla="*/ 4582872 w 7252955"/>
                <a:gd name="connsiteY3941" fmla="*/ 1824530 h 7473968"/>
                <a:gd name="connsiteX3942" fmla="*/ 4582872 w 7252955"/>
                <a:gd name="connsiteY3942" fmla="*/ 1727433 h 7473968"/>
                <a:gd name="connsiteX3943" fmla="*/ 4681352 w 7252955"/>
                <a:gd name="connsiteY3943" fmla="*/ 1785002 h 7473968"/>
                <a:gd name="connsiteX3944" fmla="*/ 4630315 w 7252955"/>
                <a:gd name="connsiteY3944" fmla="*/ 1455356 h 7473968"/>
                <a:gd name="connsiteX3945" fmla="*/ 4630315 w 7252955"/>
                <a:gd name="connsiteY3945" fmla="*/ 1455356 h 7473968"/>
                <a:gd name="connsiteX3946" fmla="*/ 4655760 w 7252955"/>
                <a:gd name="connsiteY3946" fmla="*/ 1445749 h 7473968"/>
                <a:gd name="connsiteX3947" fmla="*/ 4630315 w 7252955"/>
                <a:gd name="connsiteY3947" fmla="*/ 1455356 h 7473968"/>
                <a:gd name="connsiteX3948" fmla="*/ 4728282 w 7252955"/>
                <a:gd name="connsiteY3948" fmla="*/ 1410474 h 7473968"/>
                <a:gd name="connsiteX3949" fmla="*/ 4728282 w 7252955"/>
                <a:gd name="connsiteY3949" fmla="*/ 1410474 h 7473968"/>
                <a:gd name="connsiteX3950" fmla="*/ 4732682 w 7252955"/>
                <a:gd name="connsiteY3950" fmla="*/ 1407688 h 7473968"/>
                <a:gd name="connsiteX3951" fmla="*/ 4732682 w 7252955"/>
                <a:gd name="connsiteY3951" fmla="*/ 1413408 h 7473968"/>
                <a:gd name="connsiteX3952" fmla="*/ 4728355 w 7252955"/>
                <a:gd name="connsiteY3952" fmla="*/ 1410474 h 7473968"/>
                <a:gd name="connsiteX3953" fmla="*/ 4699537 w 7252955"/>
                <a:gd name="connsiteY3953" fmla="*/ 1318878 h 7473968"/>
                <a:gd name="connsiteX3954" fmla="*/ 4699537 w 7252955"/>
                <a:gd name="connsiteY3954" fmla="*/ 1318878 h 7473968"/>
                <a:gd name="connsiteX3955" fmla="*/ 4673872 w 7252955"/>
                <a:gd name="connsiteY3955" fmla="*/ 1315431 h 7473968"/>
                <a:gd name="connsiteX3956" fmla="*/ 4699537 w 7252955"/>
                <a:gd name="connsiteY3956" fmla="*/ 1318878 h 7473968"/>
                <a:gd name="connsiteX3957" fmla="*/ 4665660 w 7252955"/>
                <a:gd name="connsiteY3957" fmla="*/ 1142431 h 7473968"/>
                <a:gd name="connsiteX3958" fmla="*/ 4665660 w 7252955"/>
                <a:gd name="connsiteY3958" fmla="*/ 1142431 h 7473968"/>
                <a:gd name="connsiteX3959" fmla="*/ 4632955 w 7252955"/>
                <a:gd name="connsiteY3959" fmla="*/ 1126003 h 7473968"/>
                <a:gd name="connsiteX3960" fmla="*/ 4665660 w 7252955"/>
                <a:gd name="connsiteY3960" fmla="*/ 1142431 h 7473968"/>
                <a:gd name="connsiteX3961" fmla="*/ 4574146 w 7252955"/>
                <a:gd name="connsiteY3961" fmla="*/ 1198826 h 7473968"/>
                <a:gd name="connsiteX3962" fmla="*/ 4574146 w 7252955"/>
                <a:gd name="connsiteY3962" fmla="*/ 1198826 h 7473968"/>
                <a:gd name="connsiteX3963" fmla="*/ 4577079 w 7252955"/>
                <a:gd name="connsiteY3963" fmla="*/ 1139717 h 7473968"/>
                <a:gd name="connsiteX3964" fmla="*/ 4611103 w 7252955"/>
                <a:gd name="connsiteY3964" fmla="*/ 1198900 h 7473968"/>
                <a:gd name="connsiteX3965" fmla="*/ 4596438 w 7252955"/>
                <a:gd name="connsiteY3965" fmla="*/ 1297610 h 7473968"/>
                <a:gd name="connsiteX3966" fmla="*/ 4574439 w 7252955"/>
                <a:gd name="connsiteY3966" fmla="*/ 1198826 h 7473968"/>
                <a:gd name="connsiteX3967" fmla="*/ 4531469 w 7252955"/>
                <a:gd name="connsiteY3967" fmla="*/ 1316164 h 7473968"/>
                <a:gd name="connsiteX3968" fmla="*/ 4531469 w 7252955"/>
                <a:gd name="connsiteY3968" fmla="*/ 1316164 h 7473968"/>
                <a:gd name="connsiteX3969" fmla="*/ 4444795 w 7252955"/>
                <a:gd name="connsiteY3969" fmla="*/ 1345498 h 7473968"/>
                <a:gd name="connsiteX3970" fmla="*/ 4531469 w 7252955"/>
                <a:gd name="connsiteY3970" fmla="*/ 1316164 h 7473968"/>
                <a:gd name="connsiteX3971" fmla="*/ 4401678 w 7252955"/>
                <a:gd name="connsiteY3971" fmla="*/ 1057507 h 7473968"/>
                <a:gd name="connsiteX3972" fmla="*/ 4401678 w 7252955"/>
                <a:gd name="connsiteY3972" fmla="*/ 1057507 h 7473968"/>
                <a:gd name="connsiteX3973" fmla="*/ 4401678 w 7252955"/>
                <a:gd name="connsiteY3973" fmla="*/ 1057507 h 7473968"/>
                <a:gd name="connsiteX3974" fmla="*/ 4387892 w 7252955"/>
                <a:gd name="connsiteY3974" fmla="*/ 1390820 h 7473968"/>
                <a:gd name="connsiteX3975" fmla="*/ 4387892 w 7252955"/>
                <a:gd name="connsiteY3975" fmla="*/ 1390820 h 7473968"/>
                <a:gd name="connsiteX3976" fmla="*/ 4444135 w 7252955"/>
                <a:gd name="connsiteY3976" fmla="*/ 1346305 h 7473968"/>
                <a:gd name="connsiteX3977" fmla="*/ 4390165 w 7252955"/>
                <a:gd name="connsiteY3977" fmla="*/ 1419641 h 7473968"/>
                <a:gd name="connsiteX3978" fmla="*/ 4388845 w 7252955"/>
                <a:gd name="connsiteY3978" fmla="*/ 1390307 h 7473968"/>
                <a:gd name="connsiteX3979" fmla="*/ 4388845 w 7252955"/>
                <a:gd name="connsiteY3979" fmla="*/ 1418981 h 7473968"/>
                <a:gd name="connsiteX3980" fmla="*/ 4297112 w 7252955"/>
                <a:gd name="connsiteY3980" fmla="*/ 1442376 h 7473968"/>
                <a:gd name="connsiteX3981" fmla="*/ 4284279 w 7252955"/>
                <a:gd name="connsiteY3981" fmla="*/ 1550473 h 7473968"/>
                <a:gd name="connsiteX3982" fmla="*/ 4405784 w 7252955"/>
                <a:gd name="connsiteY3982" fmla="*/ 1511238 h 7473968"/>
                <a:gd name="connsiteX3983" fmla="*/ 4498251 w 7252955"/>
                <a:gd name="connsiteY3983" fmla="*/ 1548493 h 7473968"/>
                <a:gd name="connsiteX3984" fmla="*/ 4370293 w 7252955"/>
                <a:gd name="connsiteY3984" fmla="*/ 1695165 h 7473968"/>
                <a:gd name="connsiteX3985" fmla="*/ 4296965 w 7252955"/>
                <a:gd name="connsiteY3985" fmla="*/ 1659231 h 7473968"/>
                <a:gd name="connsiteX3986" fmla="*/ 4234343 w 7252955"/>
                <a:gd name="connsiteY3986" fmla="*/ 1648524 h 7473968"/>
                <a:gd name="connsiteX3987" fmla="*/ 4148108 w 7252955"/>
                <a:gd name="connsiteY3987" fmla="*/ 1588241 h 7473968"/>
                <a:gd name="connsiteX3988" fmla="*/ 4388185 w 7252955"/>
                <a:gd name="connsiteY3988" fmla="*/ 1390234 h 7473968"/>
                <a:gd name="connsiteX3989" fmla="*/ 4086586 w 7252955"/>
                <a:gd name="connsiteY3989" fmla="*/ 996785 h 7473968"/>
                <a:gd name="connsiteX3990" fmla="*/ 4086586 w 7252955"/>
                <a:gd name="connsiteY3990" fmla="*/ 996785 h 7473968"/>
                <a:gd name="connsiteX3991" fmla="*/ 4225103 w 7252955"/>
                <a:gd name="connsiteY3991" fmla="*/ 989451 h 7473968"/>
                <a:gd name="connsiteX3992" fmla="*/ 4146862 w 7252955"/>
                <a:gd name="connsiteY3992" fmla="*/ 1073495 h 7473968"/>
                <a:gd name="connsiteX3993" fmla="*/ 4296305 w 7252955"/>
                <a:gd name="connsiteY3993" fmla="*/ 1105763 h 7473968"/>
                <a:gd name="connsiteX3994" fmla="*/ 4300851 w 7252955"/>
                <a:gd name="connsiteY3994" fmla="*/ 1099822 h 7473968"/>
                <a:gd name="connsiteX3995" fmla="*/ 4229283 w 7252955"/>
                <a:gd name="connsiteY3995" fmla="*/ 1182179 h 7473968"/>
                <a:gd name="connsiteX3996" fmla="*/ 4275700 w 7252955"/>
                <a:gd name="connsiteY3996" fmla="*/ 1227794 h 7473968"/>
                <a:gd name="connsiteX3997" fmla="*/ 4222317 w 7252955"/>
                <a:gd name="connsiteY3997" fmla="*/ 1307877 h 7473968"/>
                <a:gd name="connsiteX3998" fmla="*/ 4148108 w 7252955"/>
                <a:gd name="connsiteY3998" fmla="*/ 1308904 h 7473968"/>
                <a:gd name="connsiteX3999" fmla="*/ 4098832 w 7252955"/>
                <a:gd name="connsiteY3999" fmla="*/ 1236448 h 7473968"/>
                <a:gd name="connsiteX4000" fmla="*/ 4175900 w 7252955"/>
                <a:gd name="connsiteY4000" fmla="*/ 1174112 h 7473968"/>
                <a:gd name="connsiteX4001" fmla="*/ 4056815 w 7252955"/>
                <a:gd name="connsiteY4001" fmla="*/ 1123583 h 7473968"/>
                <a:gd name="connsiteX4002" fmla="*/ 4056815 w 7252955"/>
                <a:gd name="connsiteY4002" fmla="*/ 1123583 h 7473968"/>
                <a:gd name="connsiteX4003" fmla="*/ 4020150 w 7252955"/>
                <a:gd name="connsiteY4003" fmla="*/ 1104516 h 7473968"/>
                <a:gd name="connsiteX4004" fmla="*/ 4018904 w 7252955"/>
                <a:gd name="connsiteY4004" fmla="*/ 1103049 h 7473968"/>
                <a:gd name="connsiteX4005" fmla="*/ 4084899 w 7252955"/>
                <a:gd name="connsiteY4005" fmla="*/ 1051714 h 7473968"/>
                <a:gd name="connsiteX4006" fmla="*/ 4086733 w 7252955"/>
                <a:gd name="connsiteY4006" fmla="*/ 997372 h 7473968"/>
                <a:gd name="connsiteX4007" fmla="*/ 3982166 w 7252955"/>
                <a:gd name="connsiteY4007" fmla="*/ 848426 h 7473968"/>
                <a:gd name="connsiteX4008" fmla="*/ 3982166 w 7252955"/>
                <a:gd name="connsiteY4008" fmla="*/ 848426 h 7473968"/>
                <a:gd name="connsiteX4009" fmla="*/ 4020371 w 7252955"/>
                <a:gd name="connsiteY4009" fmla="*/ 828039 h 7473968"/>
                <a:gd name="connsiteX4010" fmla="*/ 3970361 w 7252955"/>
                <a:gd name="connsiteY4010" fmla="*/ 926822 h 7473968"/>
                <a:gd name="connsiteX4011" fmla="*/ 3982166 w 7252955"/>
                <a:gd name="connsiteY4011" fmla="*/ 848426 h 7473968"/>
                <a:gd name="connsiteX4012" fmla="*/ 3984586 w 7252955"/>
                <a:gd name="connsiteY4012" fmla="*/ 1235421 h 7473968"/>
                <a:gd name="connsiteX4013" fmla="*/ 3984586 w 7252955"/>
                <a:gd name="connsiteY4013" fmla="*/ 1235421 h 7473968"/>
                <a:gd name="connsiteX4014" fmla="*/ 3976007 w 7252955"/>
                <a:gd name="connsiteY4014" fmla="*/ 1341465 h 7473968"/>
                <a:gd name="connsiteX4015" fmla="*/ 3816738 w 7252955"/>
                <a:gd name="connsiteY4015" fmla="*/ 1303110 h 7473968"/>
                <a:gd name="connsiteX4016" fmla="*/ 3928197 w 7252955"/>
                <a:gd name="connsiteY4016" fmla="*/ 1288443 h 7473968"/>
                <a:gd name="connsiteX4017" fmla="*/ 3906859 w 7252955"/>
                <a:gd name="connsiteY4017" fmla="*/ 1232708 h 7473968"/>
                <a:gd name="connsiteX4018" fmla="*/ 3906125 w 7252955"/>
                <a:gd name="connsiteY4018" fmla="*/ 1169199 h 7473968"/>
                <a:gd name="connsiteX4019" fmla="*/ 3984586 w 7252955"/>
                <a:gd name="connsiteY4019" fmla="*/ 1235201 h 7473968"/>
                <a:gd name="connsiteX4020" fmla="*/ 3854355 w 7252955"/>
                <a:gd name="connsiteY4020" fmla="*/ 1102389 h 7473968"/>
                <a:gd name="connsiteX4021" fmla="*/ 3854355 w 7252955"/>
                <a:gd name="connsiteY4021" fmla="*/ 1102389 h 7473968"/>
                <a:gd name="connsiteX4022" fmla="*/ 3854355 w 7252955"/>
                <a:gd name="connsiteY4022" fmla="*/ 1089775 h 7473968"/>
                <a:gd name="connsiteX4023" fmla="*/ 3862568 w 7252955"/>
                <a:gd name="connsiteY4023" fmla="*/ 1091829 h 7473968"/>
                <a:gd name="connsiteX4024" fmla="*/ 3854062 w 7252955"/>
                <a:gd name="connsiteY4024" fmla="*/ 1102389 h 7473968"/>
                <a:gd name="connsiteX4025" fmla="*/ 3917858 w 7252955"/>
                <a:gd name="connsiteY4025" fmla="*/ 950143 h 7473968"/>
                <a:gd name="connsiteX4026" fmla="*/ 3917858 w 7252955"/>
                <a:gd name="connsiteY4026" fmla="*/ 950143 h 7473968"/>
                <a:gd name="connsiteX4027" fmla="*/ 3913531 w 7252955"/>
                <a:gd name="connsiteY4027" fmla="*/ 981384 h 7473968"/>
                <a:gd name="connsiteX4028" fmla="*/ 3910158 w 7252955"/>
                <a:gd name="connsiteY4028" fmla="*/ 950143 h 7473968"/>
                <a:gd name="connsiteX4029" fmla="*/ 3913458 w 7252955"/>
                <a:gd name="connsiteY4029" fmla="*/ 982851 h 7473968"/>
                <a:gd name="connsiteX4030" fmla="*/ 3913458 w 7252955"/>
                <a:gd name="connsiteY4030" fmla="*/ 982851 h 7473968"/>
                <a:gd name="connsiteX4031" fmla="*/ 3912945 w 7252955"/>
                <a:gd name="connsiteY4031" fmla="*/ 1029346 h 7473968"/>
                <a:gd name="connsiteX4032" fmla="*/ 3830744 w 7252955"/>
                <a:gd name="connsiteY4032" fmla="*/ 1022379 h 7473968"/>
                <a:gd name="connsiteX4033" fmla="*/ 3784254 w 7252955"/>
                <a:gd name="connsiteY4033" fmla="*/ 992091 h 7473968"/>
                <a:gd name="connsiteX4034" fmla="*/ 3913458 w 7252955"/>
                <a:gd name="connsiteY4034" fmla="*/ 982851 h 7473968"/>
                <a:gd name="connsiteX4035" fmla="*/ 3751036 w 7252955"/>
                <a:gd name="connsiteY4035" fmla="*/ 1089555 h 7473968"/>
                <a:gd name="connsiteX4036" fmla="*/ 3751036 w 7252955"/>
                <a:gd name="connsiteY4036" fmla="*/ 1089555 h 7473968"/>
                <a:gd name="connsiteX4037" fmla="*/ 3833750 w 7252955"/>
                <a:gd name="connsiteY4037" fmla="*/ 1158491 h 7473968"/>
                <a:gd name="connsiteX4038" fmla="*/ 3832504 w 7252955"/>
                <a:gd name="connsiteY4038" fmla="*/ 1161498 h 7473968"/>
                <a:gd name="connsiteX4039" fmla="*/ 3834337 w 7252955"/>
                <a:gd name="connsiteY4039" fmla="*/ 1160252 h 7473968"/>
                <a:gd name="connsiteX4040" fmla="*/ 3681374 w 7252955"/>
                <a:gd name="connsiteY4040" fmla="*/ 1277589 h 7473968"/>
                <a:gd name="connsiteX4041" fmla="*/ 3670741 w 7252955"/>
                <a:gd name="connsiteY4041" fmla="*/ 1339485 h 7473968"/>
                <a:gd name="connsiteX4042" fmla="*/ 3585167 w 7252955"/>
                <a:gd name="connsiteY4042" fmla="*/ 1307364 h 7473968"/>
                <a:gd name="connsiteX4043" fmla="*/ 3518365 w 7252955"/>
                <a:gd name="connsiteY4043" fmla="*/ 1324671 h 7473968"/>
                <a:gd name="connsiteX4044" fmla="*/ 3751036 w 7252955"/>
                <a:gd name="connsiteY4044" fmla="*/ 1089262 h 7473968"/>
                <a:gd name="connsiteX4045" fmla="*/ 3550410 w 7252955"/>
                <a:gd name="connsiteY4045" fmla="*/ 1046947 h 7473968"/>
                <a:gd name="connsiteX4046" fmla="*/ 3550410 w 7252955"/>
                <a:gd name="connsiteY4046" fmla="*/ 1046947 h 7473968"/>
                <a:gd name="connsiteX4047" fmla="*/ 3541830 w 7252955"/>
                <a:gd name="connsiteY4047" fmla="*/ 1058901 h 7473968"/>
                <a:gd name="connsiteX4048" fmla="*/ 3550410 w 7252955"/>
                <a:gd name="connsiteY4048" fmla="*/ 1046727 h 7473968"/>
                <a:gd name="connsiteX4049" fmla="*/ 2834506 w 7252955"/>
                <a:gd name="connsiteY4049" fmla="*/ 1122557 h 7473968"/>
                <a:gd name="connsiteX4050" fmla="*/ 2834506 w 7252955"/>
                <a:gd name="connsiteY4050" fmla="*/ 1122557 h 7473968"/>
                <a:gd name="connsiteX4051" fmla="*/ 2776430 w 7252955"/>
                <a:gd name="connsiteY4051" fmla="*/ 1120210 h 7473968"/>
                <a:gd name="connsiteX4052" fmla="*/ 2851811 w 7252955"/>
                <a:gd name="connsiteY4052" fmla="*/ 1087869 h 7473968"/>
                <a:gd name="connsiteX4053" fmla="*/ 2834506 w 7252955"/>
                <a:gd name="connsiteY4053" fmla="*/ 1122557 h 7473968"/>
                <a:gd name="connsiteX4054" fmla="*/ 2773863 w 7252955"/>
                <a:gd name="connsiteY4054" fmla="*/ 1121530 h 7473968"/>
                <a:gd name="connsiteX4055" fmla="*/ 2773863 w 7252955"/>
                <a:gd name="connsiteY4055" fmla="*/ 1121530 h 7473968"/>
                <a:gd name="connsiteX4056" fmla="*/ 2780683 w 7252955"/>
                <a:gd name="connsiteY4056" fmla="*/ 1191933 h 7473968"/>
                <a:gd name="connsiteX4057" fmla="*/ 2773863 w 7252955"/>
                <a:gd name="connsiteY4057" fmla="*/ 1121530 h 7473968"/>
                <a:gd name="connsiteX4058" fmla="*/ 2728840 w 7252955"/>
                <a:gd name="connsiteY4058" fmla="*/ 1000965 h 7473968"/>
                <a:gd name="connsiteX4059" fmla="*/ 2728840 w 7252955"/>
                <a:gd name="connsiteY4059" fmla="*/ 1000965 h 7473968"/>
                <a:gd name="connsiteX4060" fmla="*/ 2748345 w 7252955"/>
                <a:gd name="connsiteY4060" fmla="*/ 1058241 h 7473968"/>
                <a:gd name="connsiteX4061" fmla="*/ 2728840 w 7252955"/>
                <a:gd name="connsiteY4061" fmla="*/ 1000965 h 7473968"/>
                <a:gd name="connsiteX4062" fmla="*/ 2738079 w 7252955"/>
                <a:gd name="connsiteY4062" fmla="*/ 1239454 h 7473968"/>
                <a:gd name="connsiteX4063" fmla="*/ 2738079 w 7252955"/>
                <a:gd name="connsiteY4063" fmla="*/ 1239454 h 7473968"/>
                <a:gd name="connsiteX4064" fmla="*/ 2672964 w 7252955"/>
                <a:gd name="connsiteY4064" fmla="*/ 1199780 h 7473968"/>
                <a:gd name="connsiteX4065" fmla="*/ 2738079 w 7252955"/>
                <a:gd name="connsiteY4065" fmla="*/ 1239454 h 7473968"/>
                <a:gd name="connsiteX4066" fmla="*/ 2717474 w 7252955"/>
                <a:gd name="connsiteY4066" fmla="*/ 1310297 h 7473968"/>
                <a:gd name="connsiteX4067" fmla="*/ 2717474 w 7252955"/>
                <a:gd name="connsiteY4067" fmla="*/ 1310297 h 7473968"/>
                <a:gd name="connsiteX4068" fmla="*/ 2711168 w 7252955"/>
                <a:gd name="connsiteY4068" fmla="*/ 1312424 h 7473968"/>
                <a:gd name="connsiteX4069" fmla="*/ 2712121 w 7252955"/>
                <a:gd name="connsiteY4069" fmla="*/ 1305090 h 7473968"/>
                <a:gd name="connsiteX4070" fmla="*/ 2717474 w 7252955"/>
                <a:gd name="connsiteY4070" fmla="*/ 1309931 h 7473968"/>
                <a:gd name="connsiteX4071" fmla="*/ 2727300 w 7252955"/>
                <a:gd name="connsiteY4071" fmla="*/ 1378060 h 7473968"/>
                <a:gd name="connsiteX4072" fmla="*/ 2727300 w 7252955"/>
                <a:gd name="connsiteY4072" fmla="*/ 1378060 h 7473968"/>
                <a:gd name="connsiteX4073" fmla="*/ 2725687 w 7252955"/>
                <a:gd name="connsiteY4073" fmla="*/ 1379673 h 7473968"/>
                <a:gd name="connsiteX4074" fmla="*/ 2725687 w 7252955"/>
                <a:gd name="connsiteY4074" fmla="*/ 1379673 h 7473968"/>
                <a:gd name="connsiteX4075" fmla="*/ 2727153 w 7252955"/>
                <a:gd name="connsiteY4075" fmla="*/ 1381947 h 7473968"/>
                <a:gd name="connsiteX4076" fmla="*/ 2727153 w 7252955"/>
                <a:gd name="connsiteY4076" fmla="*/ 1378353 h 7473968"/>
                <a:gd name="connsiteX4077" fmla="*/ 2820793 w 7252955"/>
                <a:gd name="connsiteY4077" fmla="*/ 1298710 h 7473968"/>
                <a:gd name="connsiteX4078" fmla="*/ 2877476 w 7252955"/>
                <a:gd name="connsiteY4078" fmla="*/ 1235421 h 7473968"/>
                <a:gd name="connsiteX4079" fmla="*/ 2982776 w 7252955"/>
                <a:gd name="connsiteY4079" fmla="*/ 1246275 h 7473968"/>
                <a:gd name="connsiteX4080" fmla="*/ 2957477 w 7252955"/>
                <a:gd name="connsiteY4080" fmla="*/ 1160105 h 7473968"/>
                <a:gd name="connsiteX4081" fmla="*/ 2836486 w 7252955"/>
                <a:gd name="connsiteY4081" fmla="*/ 1124757 h 7473968"/>
                <a:gd name="connsiteX4082" fmla="*/ 2910401 w 7252955"/>
                <a:gd name="connsiteY4082" fmla="*/ 1144117 h 7473968"/>
                <a:gd name="connsiteX4083" fmla="*/ 2854524 w 7252955"/>
                <a:gd name="connsiteY4083" fmla="*/ 1086842 h 7473968"/>
                <a:gd name="connsiteX4084" fmla="*/ 2854524 w 7252955"/>
                <a:gd name="connsiteY4084" fmla="*/ 1086842 h 7473968"/>
                <a:gd name="connsiteX4085" fmla="*/ 2853278 w 7252955"/>
                <a:gd name="connsiteY4085" fmla="*/ 1085962 h 7473968"/>
                <a:gd name="connsiteX4086" fmla="*/ 2852838 w 7252955"/>
                <a:gd name="connsiteY4086" fmla="*/ 1085522 h 7473968"/>
                <a:gd name="connsiteX4087" fmla="*/ 2852838 w 7252955"/>
                <a:gd name="connsiteY4087" fmla="*/ 1085522 h 7473968"/>
                <a:gd name="connsiteX4088" fmla="*/ 2799748 w 7252955"/>
                <a:gd name="connsiteY4088" fmla="*/ 1048267 h 7473968"/>
                <a:gd name="connsiteX4089" fmla="*/ 2819253 w 7252955"/>
                <a:gd name="connsiteY4089" fmla="*/ 998399 h 7473968"/>
                <a:gd name="connsiteX4090" fmla="*/ 2780096 w 7252955"/>
                <a:gd name="connsiteY4090" fmla="*/ 950510 h 7473968"/>
                <a:gd name="connsiteX4091" fmla="*/ 2936579 w 7252955"/>
                <a:gd name="connsiteY4091" fmla="*/ 1043647 h 7473968"/>
                <a:gd name="connsiteX4092" fmla="*/ 2913260 w 7252955"/>
                <a:gd name="connsiteY4092" fmla="*/ 1101363 h 7473968"/>
                <a:gd name="connsiteX4093" fmla="*/ 3036818 w 7252955"/>
                <a:gd name="connsiteY4093" fmla="*/ 996419 h 7473968"/>
                <a:gd name="connsiteX4094" fmla="*/ 3189121 w 7252955"/>
                <a:gd name="connsiteY4094" fmla="*/ 946256 h 7473968"/>
                <a:gd name="connsiteX4095" fmla="*/ 3166463 w 7252955"/>
                <a:gd name="connsiteY4095" fmla="*/ 1034260 h 7473968"/>
                <a:gd name="connsiteX4096" fmla="*/ 3167783 w 7252955"/>
                <a:gd name="connsiteY4096" fmla="*/ 1032940 h 7473968"/>
                <a:gd name="connsiteX4097" fmla="*/ 3157663 w 7252955"/>
                <a:gd name="connsiteY4097" fmla="*/ 1018273 h 7473968"/>
                <a:gd name="connsiteX4098" fmla="*/ 3166023 w 7252955"/>
                <a:gd name="connsiteY4098" fmla="*/ 1033380 h 7473968"/>
                <a:gd name="connsiteX4099" fmla="*/ 3031172 w 7252955"/>
                <a:gd name="connsiteY4099" fmla="*/ 1170445 h 7473968"/>
                <a:gd name="connsiteX4100" fmla="*/ 3079129 w 7252955"/>
                <a:gd name="connsiteY4100" fmla="*/ 1188999 h 7473968"/>
                <a:gd name="connsiteX4101" fmla="*/ 3087268 w 7252955"/>
                <a:gd name="connsiteY4101" fmla="*/ 1130330 h 7473968"/>
                <a:gd name="connsiteX4102" fmla="*/ 3194107 w 7252955"/>
                <a:gd name="connsiteY4102" fmla="*/ 1118230 h 7473968"/>
                <a:gd name="connsiteX4103" fmla="*/ 3194107 w 7252955"/>
                <a:gd name="connsiteY4103" fmla="*/ 1118230 h 7473968"/>
                <a:gd name="connsiteX4104" fmla="*/ 3216106 w 7252955"/>
                <a:gd name="connsiteY4104" fmla="*/ 1134804 h 7473968"/>
                <a:gd name="connsiteX4105" fmla="*/ 3203127 w 7252955"/>
                <a:gd name="connsiteY4105" fmla="*/ 1108549 h 7473968"/>
                <a:gd name="connsiteX4106" fmla="*/ 3255850 w 7252955"/>
                <a:gd name="connsiteY4106" fmla="*/ 1027880 h 7473968"/>
                <a:gd name="connsiteX4107" fmla="*/ 3371929 w 7252955"/>
                <a:gd name="connsiteY4107" fmla="*/ 1154018 h 7473968"/>
                <a:gd name="connsiteX4108" fmla="*/ 3498787 w 7252955"/>
                <a:gd name="connsiteY4108" fmla="*/ 1109503 h 7473968"/>
                <a:gd name="connsiteX4109" fmla="*/ 3542784 w 7252955"/>
                <a:gd name="connsiteY4109" fmla="*/ 1176972 h 7473968"/>
                <a:gd name="connsiteX4110" fmla="*/ 3513452 w 7252955"/>
                <a:gd name="connsiteY4110" fmla="*/ 1227647 h 7473968"/>
                <a:gd name="connsiteX4111" fmla="*/ 3391801 w 7252955"/>
                <a:gd name="connsiteY4111" fmla="*/ 1185406 h 7473968"/>
                <a:gd name="connsiteX4112" fmla="*/ 3318472 w 7252955"/>
                <a:gd name="connsiteY4112" fmla="*/ 1219800 h 7473968"/>
                <a:gd name="connsiteX4113" fmla="*/ 3279755 w 7252955"/>
                <a:gd name="connsiteY4113" fmla="*/ 1199780 h 7473968"/>
                <a:gd name="connsiteX4114" fmla="*/ 3341644 w 7252955"/>
                <a:gd name="connsiteY4114" fmla="*/ 1304357 h 7473968"/>
                <a:gd name="connsiteX4115" fmla="*/ 3516459 w 7252955"/>
                <a:gd name="connsiteY4115" fmla="*/ 1326944 h 7473968"/>
                <a:gd name="connsiteX4116" fmla="*/ 3597120 w 7252955"/>
                <a:gd name="connsiteY4116" fmla="*/ 1402334 h 7473968"/>
                <a:gd name="connsiteX4117" fmla="*/ 3533031 w 7252955"/>
                <a:gd name="connsiteY4117" fmla="*/ 1483004 h 7473968"/>
                <a:gd name="connsiteX4118" fmla="*/ 3483094 w 7252955"/>
                <a:gd name="connsiteY4118" fmla="*/ 1389280 h 7473968"/>
                <a:gd name="connsiteX4119" fmla="*/ 3257097 w 7252955"/>
                <a:gd name="connsiteY4119" fmla="*/ 1509698 h 7473968"/>
                <a:gd name="connsiteX4120" fmla="*/ 3334018 w 7252955"/>
                <a:gd name="connsiteY4120" fmla="*/ 1568367 h 7473968"/>
                <a:gd name="connsiteX4121" fmla="*/ 3284668 w 7252955"/>
                <a:gd name="connsiteY4121" fmla="*/ 1597115 h 7473968"/>
                <a:gd name="connsiteX4122" fmla="*/ 3199094 w 7252955"/>
                <a:gd name="connsiteY4122" fmla="*/ 1545780 h 7473968"/>
                <a:gd name="connsiteX4123" fmla="*/ 3120413 w 7252955"/>
                <a:gd name="connsiteY4123" fmla="*/ 1648450 h 7473968"/>
                <a:gd name="connsiteX4124" fmla="*/ 3142411 w 7252955"/>
                <a:gd name="connsiteY4124" fmla="*/ 1697219 h 7473968"/>
                <a:gd name="connsiteX4125" fmla="*/ 3130385 w 7252955"/>
                <a:gd name="connsiteY4125" fmla="*/ 1704553 h 7473968"/>
                <a:gd name="connsiteX4126" fmla="*/ 3021053 w 7252955"/>
                <a:gd name="connsiteY4126" fmla="*/ 1697219 h 7473968"/>
                <a:gd name="connsiteX4127" fmla="*/ 3011593 w 7252955"/>
                <a:gd name="connsiteY4127" fmla="*/ 1593448 h 7473968"/>
                <a:gd name="connsiteX4128" fmla="*/ 2990621 w 7252955"/>
                <a:gd name="connsiteY4128" fmla="*/ 1548346 h 7473968"/>
                <a:gd name="connsiteX4129" fmla="*/ 2903874 w 7252955"/>
                <a:gd name="connsiteY4129" fmla="*/ 1594035 h 7473968"/>
                <a:gd name="connsiteX4130" fmla="*/ 2966350 w 7252955"/>
                <a:gd name="connsiteY4130" fmla="*/ 1619336 h 7473968"/>
                <a:gd name="connsiteX4131" fmla="*/ 2964443 w 7252955"/>
                <a:gd name="connsiteY4131" fmla="*/ 1659671 h 7473968"/>
                <a:gd name="connsiteX4132" fmla="*/ 2970016 w 7252955"/>
                <a:gd name="connsiteY4132" fmla="*/ 1666271 h 7473968"/>
                <a:gd name="connsiteX4133" fmla="*/ 2822627 w 7252955"/>
                <a:gd name="connsiteY4133" fmla="*/ 1627036 h 7473968"/>
                <a:gd name="connsiteX4134" fmla="*/ 2764477 w 7252955"/>
                <a:gd name="connsiteY4134" fmla="*/ 1648670 h 7473968"/>
                <a:gd name="connsiteX4135" fmla="*/ 2849685 w 7252955"/>
                <a:gd name="connsiteY4135" fmla="*/ 1529719 h 7473968"/>
                <a:gd name="connsiteX4136" fmla="*/ 2781783 w 7252955"/>
                <a:gd name="connsiteY4136" fmla="*/ 1546366 h 7473968"/>
                <a:gd name="connsiteX4137" fmla="*/ 2682863 w 7252955"/>
                <a:gd name="connsiteY4137" fmla="*/ 1468190 h 7473968"/>
                <a:gd name="connsiteX4138" fmla="*/ 2683596 w 7252955"/>
                <a:gd name="connsiteY4138" fmla="*/ 1476184 h 7473968"/>
                <a:gd name="connsiteX4139" fmla="*/ 2682716 w 7252955"/>
                <a:gd name="connsiteY4139" fmla="*/ 1470097 h 7473968"/>
                <a:gd name="connsiteX4140" fmla="*/ 2648912 w 7252955"/>
                <a:gd name="connsiteY4140" fmla="*/ 1416488 h 7473968"/>
                <a:gd name="connsiteX4141" fmla="*/ 2648472 w 7252955"/>
                <a:gd name="connsiteY4141" fmla="*/ 1402994 h 7473968"/>
                <a:gd name="connsiteX4142" fmla="*/ 2727300 w 7252955"/>
                <a:gd name="connsiteY4142" fmla="*/ 1378133 h 7473968"/>
                <a:gd name="connsiteX4143" fmla="*/ 2647739 w 7252955"/>
                <a:gd name="connsiteY4143" fmla="*/ 1418688 h 7473968"/>
                <a:gd name="connsiteX4144" fmla="*/ 2647739 w 7252955"/>
                <a:gd name="connsiteY4144" fmla="*/ 1418688 h 7473968"/>
                <a:gd name="connsiteX4145" fmla="*/ 2647739 w 7252955"/>
                <a:gd name="connsiteY4145" fmla="*/ 1418688 h 7473968"/>
                <a:gd name="connsiteX4146" fmla="*/ 2641652 w 7252955"/>
                <a:gd name="connsiteY4146" fmla="*/ 1262629 h 7473968"/>
                <a:gd name="connsiteX4147" fmla="*/ 2641652 w 7252955"/>
                <a:gd name="connsiteY4147" fmla="*/ 1262629 h 7473968"/>
                <a:gd name="connsiteX4148" fmla="*/ 2652798 w 7252955"/>
                <a:gd name="connsiteY4148" fmla="*/ 1271429 h 7473968"/>
                <a:gd name="connsiteX4149" fmla="*/ 2641652 w 7252955"/>
                <a:gd name="connsiteY4149" fmla="*/ 1262629 h 7473968"/>
                <a:gd name="connsiteX4150" fmla="*/ 2647372 w 7252955"/>
                <a:gd name="connsiteY4150" fmla="*/ 1401527 h 7473968"/>
                <a:gd name="connsiteX4151" fmla="*/ 2647372 w 7252955"/>
                <a:gd name="connsiteY4151" fmla="*/ 1401527 h 7473968"/>
                <a:gd name="connsiteX4152" fmla="*/ 2647372 w 7252955"/>
                <a:gd name="connsiteY4152" fmla="*/ 1401527 h 7473968"/>
                <a:gd name="connsiteX4153" fmla="*/ 2626107 w 7252955"/>
                <a:gd name="connsiteY4153" fmla="*/ 1514758 h 7473968"/>
                <a:gd name="connsiteX4154" fmla="*/ 2626107 w 7252955"/>
                <a:gd name="connsiteY4154" fmla="*/ 1514758 h 7473968"/>
                <a:gd name="connsiteX4155" fmla="*/ 2642312 w 7252955"/>
                <a:gd name="connsiteY4155" fmla="*/ 1542113 h 7473968"/>
                <a:gd name="connsiteX4156" fmla="*/ 2626107 w 7252955"/>
                <a:gd name="connsiteY4156" fmla="*/ 1514758 h 7473968"/>
                <a:gd name="connsiteX4157" fmla="*/ 2501449 w 7252955"/>
                <a:gd name="connsiteY4157" fmla="*/ 1419421 h 7473968"/>
                <a:gd name="connsiteX4158" fmla="*/ 2501449 w 7252955"/>
                <a:gd name="connsiteY4158" fmla="*/ 1419421 h 7473968"/>
                <a:gd name="connsiteX4159" fmla="*/ 2518534 w 7252955"/>
                <a:gd name="connsiteY4159" fmla="*/ 1493931 h 7473968"/>
                <a:gd name="connsiteX4160" fmla="*/ 2501449 w 7252955"/>
                <a:gd name="connsiteY4160" fmla="*/ 1419421 h 7473968"/>
                <a:gd name="connsiteX4161" fmla="*/ 2411841 w 7252955"/>
                <a:gd name="connsiteY4161" fmla="*/ 1603422 h 7473968"/>
                <a:gd name="connsiteX4162" fmla="*/ 2411841 w 7252955"/>
                <a:gd name="connsiteY4162" fmla="*/ 1603422 h 7473968"/>
                <a:gd name="connsiteX4163" fmla="*/ 2494703 w 7252955"/>
                <a:gd name="connsiteY4163" fmla="*/ 1654757 h 7473968"/>
                <a:gd name="connsiteX4164" fmla="*/ 2491696 w 7252955"/>
                <a:gd name="connsiteY4164" fmla="*/ 1559420 h 7473968"/>
                <a:gd name="connsiteX4165" fmla="*/ 2540606 w 7252955"/>
                <a:gd name="connsiteY4165" fmla="*/ 1570567 h 7473968"/>
                <a:gd name="connsiteX4166" fmla="*/ 2594136 w 7252955"/>
                <a:gd name="connsiteY4166" fmla="*/ 1714086 h 7473968"/>
                <a:gd name="connsiteX4167" fmla="*/ 2538699 w 7252955"/>
                <a:gd name="connsiteY4167" fmla="*/ 1732347 h 7473968"/>
                <a:gd name="connsiteX4168" fmla="*/ 2376277 w 7252955"/>
                <a:gd name="connsiteY4168" fmla="*/ 1682918 h 7473968"/>
                <a:gd name="connsiteX4169" fmla="*/ 2411841 w 7252955"/>
                <a:gd name="connsiteY4169" fmla="*/ 1603128 h 7473968"/>
                <a:gd name="connsiteX4170" fmla="*/ 2454885 w 7252955"/>
                <a:gd name="connsiteY4170" fmla="*/ 1748921 h 7473968"/>
                <a:gd name="connsiteX4171" fmla="*/ 2454885 w 7252955"/>
                <a:gd name="connsiteY4171" fmla="*/ 1748921 h 7473968"/>
                <a:gd name="connsiteX4172" fmla="*/ 2454885 w 7252955"/>
                <a:gd name="connsiteY4172" fmla="*/ 1737480 h 7473968"/>
                <a:gd name="connsiteX4173" fmla="*/ 2454885 w 7252955"/>
                <a:gd name="connsiteY4173" fmla="*/ 1748921 h 7473968"/>
                <a:gd name="connsiteX4174" fmla="*/ 2418221 w 7252955"/>
                <a:gd name="connsiteY4174" fmla="*/ 1896620 h 7473968"/>
                <a:gd name="connsiteX4175" fmla="*/ 2418221 w 7252955"/>
                <a:gd name="connsiteY4175" fmla="*/ 1896620 h 7473968"/>
                <a:gd name="connsiteX4176" fmla="*/ 2370851 w 7252955"/>
                <a:gd name="connsiteY4176" fmla="*/ 1952722 h 7473968"/>
                <a:gd name="connsiteX4177" fmla="*/ 2476517 w 7252955"/>
                <a:gd name="connsiteY4177" fmla="*/ 1949862 h 7473968"/>
                <a:gd name="connsiteX4178" fmla="*/ 2479230 w 7252955"/>
                <a:gd name="connsiteY4178" fmla="*/ 2066760 h 7473968"/>
                <a:gd name="connsiteX4179" fmla="*/ 2282051 w 7252955"/>
                <a:gd name="connsiteY4179" fmla="*/ 2097048 h 7473968"/>
                <a:gd name="connsiteX4180" fmla="*/ 2384710 w 7252955"/>
                <a:gd name="connsiteY4180" fmla="*/ 2123595 h 7473968"/>
                <a:gd name="connsiteX4181" fmla="*/ 2362712 w 7252955"/>
                <a:gd name="connsiteY4181" fmla="*/ 2142662 h 7473968"/>
                <a:gd name="connsiteX4182" fmla="*/ 2189363 w 7252955"/>
                <a:gd name="connsiteY4182" fmla="*/ 2153663 h 7473968"/>
                <a:gd name="connsiteX4183" fmla="*/ 2159372 w 7252955"/>
                <a:gd name="connsiteY4183" fmla="*/ 1962402 h 7473968"/>
                <a:gd name="connsiteX4184" fmla="*/ 2229841 w 7252955"/>
                <a:gd name="connsiteY4184" fmla="*/ 1979636 h 7473968"/>
                <a:gd name="connsiteX4185" fmla="*/ 2239153 w 7252955"/>
                <a:gd name="connsiteY4185" fmla="*/ 1884299 h 7473968"/>
                <a:gd name="connsiteX4186" fmla="*/ 2418441 w 7252955"/>
                <a:gd name="connsiteY4186" fmla="*/ 1896547 h 7473968"/>
                <a:gd name="connsiteX4187" fmla="*/ 2126155 w 7252955"/>
                <a:gd name="connsiteY4187" fmla="*/ 1887453 h 7473968"/>
                <a:gd name="connsiteX4188" fmla="*/ 2126155 w 7252955"/>
                <a:gd name="connsiteY4188" fmla="*/ 1887453 h 7473968"/>
                <a:gd name="connsiteX4189" fmla="*/ 2133487 w 7252955"/>
                <a:gd name="connsiteY4189" fmla="*/ 1891780 h 7473968"/>
                <a:gd name="connsiteX4190" fmla="*/ 2123148 w 7252955"/>
                <a:gd name="connsiteY4190" fmla="*/ 1899627 h 7473968"/>
                <a:gd name="connsiteX4191" fmla="*/ 2126374 w 7252955"/>
                <a:gd name="connsiteY4191" fmla="*/ 1887453 h 7473968"/>
                <a:gd name="connsiteX4192" fmla="*/ 2152626 w 7252955"/>
                <a:gd name="connsiteY4192" fmla="*/ 1853058 h 7473968"/>
                <a:gd name="connsiteX4193" fmla="*/ 2152626 w 7252955"/>
                <a:gd name="connsiteY4193" fmla="*/ 1853058 h 7473968"/>
                <a:gd name="connsiteX4194" fmla="*/ 2166119 w 7252955"/>
                <a:gd name="connsiteY4194" fmla="*/ 1862298 h 7473968"/>
                <a:gd name="connsiteX4195" fmla="*/ 2152626 w 7252955"/>
                <a:gd name="connsiteY4195" fmla="*/ 1853058 h 7473968"/>
                <a:gd name="connsiteX4196" fmla="*/ 2206449 w 7252955"/>
                <a:gd name="connsiteY4196" fmla="*/ 1771362 h 7473968"/>
                <a:gd name="connsiteX4197" fmla="*/ 2305222 w 7252955"/>
                <a:gd name="connsiteY4197" fmla="*/ 1771362 h 7473968"/>
                <a:gd name="connsiteX4198" fmla="*/ 2280730 w 7252955"/>
                <a:gd name="connsiteY4198" fmla="*/ 1803556 h 7473968"/>
                <a:gd name="connsiteX4199" fmla="*/ 2206449 w 7252955"/>
                <a:gd name="connsiteY4199" fmla="*/ 1771362 h 7473968"/>
                <a:gd name="connsiteX4200" fmla="*/ 2324581 w 7252955"/>
                <a:gd name="connsiteY4200" fmla="*/ 1622856 h 7473968"/>
                <a:gd name="connsiteX4201" fmla="*/ 2324581 w 7252955"/>
                <a:gd name="connsiteY4201" fmla="*/ 1622856 h 7473968"/>
                <a:gd name="connsiteX4202" fmla="*/ 2208135 w 7252955"/>
                <a:gd name="connsiteY4202" fmla="*/ 1753541 h 7473968"/>
                <a:gd name="connsiteX4203" fmla="*/ 2221335 w 7252955"/>
                <a:gd name="connsiteY4203" fmla="*/ 1618163 h 7473968"/>
                <a:gd name="connsiteX4204" fmla="*/ 2324581 w 7252955"/>
                <a:gd name="connsiteY4204" fmla="*/ 1622856 h 7473968"/>
                <a:gd name="connsiteX4205" fmla="*/ 2214955 w 7252955"/>
                <a:gd name="connsiteY4205" fmla="*/ 1285510 h 7473968"/>
                <a:gd name="connsiteX4206" fmla="*/ 2214955 w 7252955"/>
                <a:gd name="connsiteY4206" fmla="*/ 1285510 h 7473968"/>
                <a:gd name="connsiteX4207" fmla="*/ 2220675 w 7252955"/>
                <a:gd name="connsiteY4207" fmla="*/ 1291670 h 7473968"/>
                <a:gd name="connsiteX4208" fmla="*/ 2212242 w 7252955"/>
                <a:gd name="connsiteY4208" fmla="*/ 1303697 h 7473968"/>
                <a:gd name="connsiteX4209" fmla="*/ 2214955 w 7252955"/>
                <a:gd name="connsiteY4209" fmla="*/ 1285510 h 7473968"/>
                <a:gd name="connsiteX4210" fmla="*/ 2192956 w 7252955"/>
                <a:gd name="connsiteY4210" fmla="*/ 1124610 h 7473968"/>
                <a:gd name="connsiteX4211" fmla="*/ 2192956 w 7252955"/>
                <a:gd name="connsiteY4211" fmla="*/ 1124610 h 7473968"/>
                <a:gd name="connsiteX4212" fmla="*/ 2194497 w 7252955"/>
                <a:gd name="connsiteY4212" fmla="*/ 1141477 h 7473968"/>
                <a:gd name="connsiteX4213" fmla="*/ 2192956 w 7252955"/>
                <a:gd name="connsiteY4213" fmla="*/ 1124610 h 7473968"/>
                <a:gd name="connsiteX4214" fmla="*/ 2184230 w 7252955"/>
                <a:gd name="connsiteY4214" fmla="*/ 1386493 h 7473968"/>
                <a:gd name="connsiteX4215" fmla="*/ 2184230 w 7252955"/>
                <a:gd name="connsiteY4215" fmla="*/ 1386493 h 7473968"/>
                <a:gd name="connsiteX4216" fmla="*/ 2163845 w 7252955"/>
                <a:gd name="connsiteY4216" fmla="*/ 1560374 h 7473968"/>
                <a:gd name="connsiteX4217" fmla="*/ 2093523 w 7252955"/>
                <a:gd name="connsiteY4217" fmla="*/ 1604889 h 7473968"/>
                <a:gd name="connsiteX4218" fmla="*/ 2095063 w 7252955"/>
                <a:gd name="connsiteY4218" fmla="*/ 1678225 h 7473968"/>
                <a:gd name="connsiteX4219" fmla="*/ 2070498 w 7252955"/>
                <a:gd name="connsiteY4219" fmla="*/ 1543286 h 7473968"/>
                <a:gd name="connsiteX4220" fmla="*/ 2129528 w 7252955"/>
                <a:gd name="connsiteY4220" fmla="*/ 1495324 h 7473968"/>
                <a:gd name="connsiteX4221" fmla="*/ 2184230 w 7252955"/>
                <a:gd name="connsiteY4221" fmla="*/ 1386420 h 7473968"/>
                <a:gd name="connsiteX4222" fmla="*/ 2095356 w 7252955"/>
                <a:gd name="connsiteY4222" fmla="*/ 1362879 h 7473968"/>
                <a:gd name="connsiteX4223" fmla="*/ 2095356 w 7252955"/>
                <a:gd name="connsiteY4223" fmla="*/ 1362879 h 7473968"/>
                <a:gd name="connsiteX4224" fmla="*/ 2095356 w 7252955"/>
                <a:gd name="connsiteY4224" fmla="*/ 1362879 h 7473968"/>
                <a:gd name="connsiteX4225" fmla="*/ 2137740 w 7252955"/>
                <a:gd name="connsiteY4225" fmla="*/ 1066234 h 7473968"/>
                <a:gd name="connsiteX4226" fmla="*/ 2137740 w 7252955"/>
                <a:gd name="connsiteY4226" fmla="*/ 1066234 h 7473968"/>
                <a:gd name="connsiteX4227" fmla="*/ 2146760 w 7252955"/>
                <a:gd name="connsiteY4227" fmla="*/ 1249208 h 7473968"/>
                <a:gd name="connsiteX4228" fmla="*/ 2113689 w 7252955"/>
                <a:gd name="connsiteY4228" fmla="*/ 1174992 h 7473968"/>
                <a:gd name="connsiteX4229" fmla="*/ 2078051 w 7252955"/>
                <a:gd name="connsiteY4229" fmla="*/ 1129744 h 7473968"/>
                <a:gd name="connsiteX4230" fmla="*/ 2137740 w 7252955"/>
                <a:gd name="connsiteY4230" fmla="*/ 1066234 h 7473968"/>
                <a:gd name="connsiteX4231" fmla="*/ 2093230 w 7252955"/>
                <a:gd name="connsiteY4231" fmla="*/ 1365519 h 7473968"/>
                <a:gd name="connsiteX4232" fmla="*/ 2093230 w 7252955"/>
                <a:gd name="connsiteY4232" fmla="*/ 1365519 h 7473968"/>
                <a:gd name="connsiteX4233" fmla="*/ 2062359 w 7252955"/>
                <a:gd name="connsiteY4233" fmla="*/ 1393534 h 7473968"/>
                <a:gd name="connsiteX4234" fmla="*/ 2093230 w 7252955"/>
                <a:gd name="connsiteY4234" fmla="*/ 1365519 h 7473968"/>
                <a:gd name="connsiteX4235" fmla="*/ 2094770 w 7252955"/>
                <a:gd name="connsiteY4235" fmla="*/ 1679618 h 7473968"/>
                <a:gd name="connsiteX4236" fmla="*/ 2094770 w 7252955"/>
                <a:gd name="connsiteY4236" fmla="*/ 1679618 h 7473968"/>
                <a:gd name="connsiteX4237" fmla="*/ 2131434 w 7252955"/>
                <a:gd name="connsiteY4237" fmla="*/ 1743421 h 7473968"/>
                <a:gd name="connsiteX4238" fmla="*/ 2205936 w 7252955"/>
                <a:gd name="connsiteY4238" fmla="*/ 1756548 h 7473968"/>
                <a:gd name="connsiteX4239" fmla="*/ 2203956 w 7252955"/>
                <a:gd name="connsiteY4239" fmla="*/ 1769822 h 7473968"/>
                <a:gd name="connsiteX4240" fmla="*/ 2112589 w 7252955"/>
                <a:gd name="connsiteY4240" fmla="*/ 1804730 h 7473968"/>
                <a:gd name="connsiteX4241" fmla="*/ 2112589 w 7252955"/>
                <a:gd name="connsiteY4241" fmla="*/ 1804730 h 7473968"/>
                <a:gd name="connsiteX4242" fmla="*/ 2034568 w 7252955"/>
                <a:gd name="connsiteY4242" fmla="*/ 1724793 h 7473968"/>
                <a:gd name="connsiteX4243" fmla="*/ 2094990 w 7252955"/>
                <a:gd name="connsiteY4243" fmla="*/ 1679545 h 7473968"/>
                <a:gd name="connsiteX4244" fmla="*/ 2081938 w 7252955"/>
                <a:gd name="connsiteY4244" fmla="*/ 1962476 h 7473968"/>
                <a:gd name="connsiteX4245" fmla="*/ 2081938 w 7252955"/>
                <a:gd name="connsiteY4245" fmla="*/ 1962476 h 7473968"/>
                <a:gd name="connsiteX4246" fmla="*/ 2055466 w 7252955"/>
                <a:gd name="connsiteY4246" fmla="*/ 1976263 h 7473968"/>
                <a:gd name="connsiteX4247" fmla="*/ 2053120 w 7252955"/>
                <a:gd name="connsiteY4247" fmla="*/ 1931748 h 7473968"/>
                <a:gd name="connsiteX4248" fmla="*/ 2081938 w 7252955"/>
                <a:gd name="connsiteY4248" fmla="*/ 1962476 h 7473968"/>
                <a:gd name="connsiteX4249" fmla="*/ 2042413 w 7252955"/>
                <a:gd name="connsiteY4249" fmla="*/ 1846971 h 7473968"/>
                <a:gd name="connsiteX4250" fmla="*/ 2042413 w 7252955"/>
                <a:gd name="connsiteY4250" fmla="*/ 1846971 h 7473968"/>
                <a:gd name="connsiteX4251" fmla="*/ 2041680 w 7252955"/>
                <a:gd name="connsiteY4251" fmla="*/ 1854672 h 7473968"/>
                <a:gd name="connsiteX4252" fmla="*/ 2030534 w 7252955"/>
                <a:gd name="connsiteY4252" fmla="*/ 1850125 h 7473968"/>
                <a:gd name="connsiteX4253" fmla="*/ 2042413 w 7252955"/>
                <a:gd name="connsiteY4253" fmla="*/ 1846971 h 7473968"/>
                <a:gd name="connsiteX4254" fmla="*/ 1981185 w 7252955"/>
                <a:gd name="connsiteY4254" fmla="*/ 2031338 h 7473968"/>
                <a:gd name="connsiteX4255" fmla="*/ 1981185 w 7252955"/>
                <a:gd name="connsiteY4255" fmla="*/ 2031338 h 7473968"/>
                <a:gd name="connsiteX4256" fmla="*/ 2014622 w 7252955"/>
                <a:gd name="connsiteY4256" fmla="*/ 2090594 h 7473968"/>
                <a:gd name="connsiteX4257" fmla="*/ 2076145 w 7252955"/>
                <a:gd name="connsiteY4257" fmla="*/ 2081280 h 7473968"/>
                <a:gd name="connsiteX4258" fmla="*/ 2116988 w 7252955"/>
                <a:gd name="connsiteY4258" fmla="*/ 2176031 h 7473968"/>
                <a:gd name="connsiteX4259" fmla="*/ 1981185 w 7252955"/>
                <a:gd name="connsiteY4259" fmla="*/ 2031338 h 7473968"/>
                <a:gd name="connsiteX4260" fmla="*/ 2067932 w 7252955"/>
                <a:gd name="connsiteY4260" fmla="*/ 2327250 h 7473968"/>
                <a:gd name="connsiteX4261" fmla="*/ 2067932 w 7252955"/>
                <a:gd name="connsiteY4261" fmla="*/ 2327250 h 7473968"/>
                <a:gd name="connsiteX4262" fmla="*/ 2078125 w 7252955"/>
                <a:gd name="connsiteY4262" fmla="*/ 2323729 h 7473968"/>
                <a:gd name="connsiteX4263" fmla="*/ 2075485 w 7252955"/>
                <a:gd name="connsiteY4263" fmla="*/ 2334730 h 7473968"/>
                <a:gd name="connsiteX4264" fmla="*/ 2075485 w 7252955"/>
                <a:gd name="connsiteY4264" fmla="*/ 2330183 h 7473968"/>
                <a:gd name="connsiteX4265" fmla="*/ 2068152 w 7252955"/>
                <a:gd name="connsiteY4265" fmla="*/ 2327250 h 7473968"/>
                <a:gd name="connsiteX4266" fmla="*/ 1948407 w 7252955"/>
                <a:gd name="connsiteY4266" fmla="*/ 1346599 h 7473968"/>
                <a:gd name="connsiteX4267" fmla="*/ 1948407 w 7252955"/>
                <a:gd name="connsiteY4267" fmla="*/ 1346599 h 7473968"/>
                <a:gd name="connsiteX4268" fmla="*/ 1955740 w 7252955"/>
                <a:gd name="connsiteY4268" fmla="*/ 1350486 h 7473968"/>
                <a:gd name="connsiteX4269" fmla="*/ 1944814 w 7252955"/>
                <a:gd name="connsiteY4269" fmla="*/ 1357452 h 7473968"/>
                <a:gd name="connsiteX4270" fmla="*/ 1948627 w 7252955"/>
                <a:gd name="connsiteY4270" fmla="*/ 1346599 h 7473968"/>
                <a:gd name="connsiteX4271" fmla="*/ 1986464 w 7252955"/>
                <a:gd name="connsiteY4271" fmla="*/ 2314636 h 7473968"/>
                <a:gd name="connsiteX4272" fmla="*/ 1986464 w 7252955"/>
                <a:gd name="connsiteY4272" fmla="*/ 2314636 h 7473968"/>
                <a:gd name="connsiteX4273" fmla="*/ 1986464 w 7252955"/>
                <a:gd name="connsiteY4273" fmla="*/ 2239760 h 7473968"/>
                <a:gd name="connsiteX4274" fmla="*/ 2043807 w 7252955"/>
                <a:gd name="connsiteY4274" fmla="*/ 2252667 h 7473968"/>
                <a:gd name="connsiteX4275" fmla="*/ 2067932 w 7252955"/>
                <a:gd name="connsiteY4275" fmla="*/ 2327323 h 7473968"/>
                <a:gd name="connsiteX4276" fmla="*/ 2040360 w 7252955"/>
                <a:gd name="connsiteY4276" fmla="*/ 2349324 h 7473968"/>
                <a:gd name="connsiteX4277" fmla="*/ 2076218 w 7252955"/>
                <a:gd name="connsiteY4277" fmla="*/ 2342357 h 7473968"/>
                <a:gd name="connsiteX4278" fmla="*/ 2149546 w 7252955"/>
                <a:gd name="connsiteY4278" fmla="*/ 2331357 h 7473968"/>
                <a:gd name="connsiteX4279" fmla="*/ 2053046 w 7252955"/>
                <a:gd name="connsiteY4279" fmla="*/ 2549165 h 7473968"/>
                <a:gd name="connsiteX4280" fmla="*/ 2003916 w 7252955"/>
                <a:gd name="connsiteY4280" fmla="*/ 2493063 h 7473968"/>
                <a:gd name="connsiteX4281" fmla="*/ 2003916 w 7252955"/>
                <a:gd name="connsiteY4281" fmla="*/ 2493063 h 7473968"/>
                <a:gd name="connsiteX4282" fmla="*/ 2003110 w 7252955"/>
                <a:gd name="connsiteY4282" fmla="*/ 2492330 h 7473968"/>
                <a:gd name="connsiteX4283" fmla="*/ 2002450 w 7252955"/>
                <a:gd name="connsiteY4283" fmla="*/ 2491596 h 7473968"/>
                <a:gd name="connsiteX4284" fmla="*/ 2002450 w 7252955"/>
                <a:gd name="connsiteY4284" fmla="*/ 2491596 h 7473968"/>
                <a:gd name="connsiteX4285" fmla="*/ 1938434 w 7252955"/>
                <a:gd name="connsiteY4285" fmla="*/ 2427867 h 7473968"/>
                <a:gd name="connsiteX4286" fmla="*/ 2014402 w 7252955"/>
                <a:gd name="connsiteY4286" fmla="*/ 2394426 h 7473968"/>
                <a:gd name="connsiteX4287" fmla="*/ 1929708 w 7252955"/>
                <a:gd name="connsiteY4287" fmla="*/ 2344191 h 7473968"/>
                <a:gd name="connsiteX4288" fmla="*/ 1986831 w 7252955"/>
                <a:gd name="connsiteY4288" fmla="*/ 2314856 h 7473968"/>
                <a:gd name="connsiteX4289" fmla="*/ 1958746 w 7252955"/>
                <a:gd name="connsiteY4289" fmla="*/ 2632475 h 7473968"/>
                <a:gd name="connsiteX4290" fmla="*/ 1958746 w 7252955"/>
                <a:gd name="connsiteY4290" fmla="*/ 2632475 h 7473968"/>
                <a:gd name="connsiteX4291" fmla="*/ 1948187 w 7252955"/>
                <a:gd name="connsiteY4291" fmla="*/ 2739766 h 7473968"/>
                <a:gd name="connsiteX4292" fmla="*/ 1926775 w 7252955"/>
                <a:gd name="connsiteY4292" fmla="*/ 2777754 h 7473968"/>
                <a:gd name="connsiteX4293" fmla="*/ 1958746 w 7252955"/>
                <a:gd name="connsiteY4293" fmla="*/ 2632475 h 7473968"/>
                <a:gd name="connsiteX4294" fmla="*/ 1946060 w 7252955"/>
                <a:gd name="connsiteY4294" fmla="*/ 2826963 h 7473968"/>
                <a:gd name="connsiteX4295" fmla="*/ 1946060 w 7252955"/>
                <a:gd name="connsiteY4295" fmla="*/ 2826963 h 7473968"/>
                <a:gd name="connsiteX4296" fmla="*/ 2001130 w 7252955"/>
                <a:gd name="connsiteY4296" fmla="*/ 2845150 h 7473968"/>
                <a:gd name="connsiteX4297" fmla="*/ 2093523 w 7252955"/>
                <a:gd name="connsiteY4297" fmla="*/ 2941220 h 7473968"/>
                <a:gd name="connsiteX4298" fmla="*/ 1913502 w 7252955"/>
                <a:gd name="connsiteY4298" fmla="*/ 2931173 h 7473968"/>
                <a:gd name="connsiteX4299" fmla="*/ 1893264 w 7252955"/>
                <a:gd name="connsiteY4299" fmla="*/ 2858937 h 7473968"/>
                <a:gd name="connsiteX4300" fmla="*/ 1946060 w 7252955"/>
                <a:gd name="connsiteY4300" fmla="*/ 2826963 h 7473968"/>
                <a:gd name="connsiteX4301" fmla="*/ 1869505 w 7252955"/>
                <a:gd name="connsiteY4301" fmla="*/ 2067053 h 7473968"/>
                <a:gd name="connsiteX4302" fmla="*/ 1869505 w 7252955"/>
                <a:gd name="connsiteY4302" fmla="*/ 2067053 h 7473968"/>
                <a:gd name="connsiteX4303" fmla="*/ 1856086 w 7252955"/>
                <a:gd name="connsiteY4303" fmla="*/ 2086927 h 7473968"/>
                <a:gd name="connsiteX4304" fmla="*/ 1843254 w 7252955"/>
                <a:gd name="connsiteY4304" fmla="*/ 2076147 h 7473968"/>
                <a:gd name="connsiteX4305" fmla="*/ 1869505 w 7252955"/>
                <a:gd name="connsiteY4305" fmla="*/ 2067053 h 7473968"/>
                <a:gd name="connsiteX4306" fmla="*/ 1875738 w 7252955"/>
                <a:gd name="connsiteY4306" fmla="*/ 3523583 h 7473968"/>
                <a:gd name="connsiteX4307" fmla="*/ 1875738 w 7252955"/>
                <a:gd name="connsiteY4307" fmla="*/ 3523583 h 7473968"/>
                <a:gd name="connsiteX4308" fmla="*/ 1875298 w 7252955"/>
                <a:gd name="connsiteY4308" fmla="*/ 3524903 h 7473968"/>
                <a:gd name="connsiteX4309" fmla="*/ 1875298 w 7252955"/>
                <a:gd name="connsiteY4309" fmla="*/ 3529816 h 7473968"/>
                <a:gd name="connsiteX4310" fmla="*/ 1875738 w 7252955"/>
                <a:gd name="connsiteY4310" fmla="*/ 3524536 h 7473968"/>
                <a:gd name="connsiteX4311" fmla="*/ 1918562 w 7252955"/>
                <a:gd name="connsiteY4311" fmla="*/ 3486548 h 7473968"/>
                <a:gd name="connsiteX4312" fmla="*/ 1853520 w 7252955"/>
                <a:gd name="connsiteY4312" fmla="*/ 3454647 h 7473968"/>
                <a:gd name="connsiteX4313" fmla="*/ 1824189 w 7252955"/>
                <a:gd name="connsiteY4313" fmla="*/ 3425312 h 7473968"/>
                <a:gd name="connsiteX4314" fmla="*/ 1837094 w 7252955"/>
                <a:gd name="connsiteY4314" fmla="*/ 3317141 h 7473968"/>
                <a:gd name="connsiteX4315" fmla="*/ 1984264 w 7252955"/>
                <a:gd name="connsiteY4315" fmla="*/ 3141134 h 7473968"/>
                <a:gd name="connsiteX4316" fmla="*/ 2057592 w 7252955"/>
                <a:gd name="connsiteY4316" fmla="*/ 3104466 h 7473968"/>
                <a:gd name="connsiteX4317" fmla="*/ 1975758 w 7252955"/>
                <a:gd name="connsiteY4317" fmla="*/ 3075645 h 7473968"/>
                <a:gd name="connsiteX4318" fmla="*/ 1928095 w 7252955"/>
                <a:gd name="connsiteY4318" fmla="*/ 3121700 h 7473968"/>
                <a:gd name="connsiteX4319" fmla="*/ 1871925 w 7252955"/>
                <a:gd name="connsiteY4319" fmla="*/ 3148395 h 7473968"/>
                <a:gd name="connsiteX4320" fmla="*/ 1838488 w 7252955"/>
                <a:gd name="connsiteY4320" fmla="*/ 3076599 h 7473968"/>
                <a:gd name="connsiteX4321" fmla="*/ 2070425 w 7252955"/>
                <a:gd name="connsiteY4321" fmla="*/ 3011843 h 7473968"/>
                <a:gd name="connsiteX4322" fmla="*/ 2146833 w 7252955"/>
                <a:gd name="connsiteY4322" fmla="*/ 3062225 h 7473968"/>
                <a:gd name="connsiteX4323" fmla="*/ 2195376 w 7252955"/>
                <a:gd name="connsiteY4323" fmla="*/ 3038317 h 7473968"/>
                <a:gd name="connsiteX4324" fmla="*/ 2285570 w 7252955"/>
                <a:gd name="connsiteY4324" fmla="*/ 3162989 h 7473968"/>
                <a:gd name="connsiteX4325" fmla="*/ 2100563 w 7252955"/>
                <a:gd name="connsiteY4325" fmla="*/ 3164236 h 7473968"/>
                <a:gd name="connsiteX4326" fmla="*/ 2123221 w 7252955"/>
                <a:gd name="connsiteY4326" fmla="*/ 3280620 h 7473968"/>
                <a:gd name="connsiteX4327" fmla="*/ 2058766 w 7252955"/>
                <a:gd name="connsiteY4327" fmla="*/ 3236105 h 7473968"/>
                <a:gd name="connsiteX4328" fmla="*/ 2013229 w 7252955"/>
                <a:gd name="connsiteY4328" fmla="*/ 3387324 h 7473968"/>
                <a:gd name="connsiteX4329" fmla="*/ 2097923 w 7252955"/>
                <a:gd name="connsiteY4329" fmla="*/ 3343322 h 7473968"/>
                <a:gd name="connsiteX4330" fmla="*/ 2190023 w 7252955"/>
                <a:gd name="connsiteY4330" fmla="*/ 3420178 h 7473968"/>
                <a:gd name="connsiteX4331" fmla="*/ 2285350 w 7252955"/>
                <a:gd name="connsiteY4331" fmla="*/ 3430226 h 7473968"/>
                <a:gd name="connsiteX4332" fmla="*/ 2192590 w 7252955"/>
                <a:gd name="connsiteY4332" fmla="*/ 3568464 h 7473968"/>
                <a:gd name="connsiteX4333" fmla="*/ 2103056 w 7252955"/>
                <a:gd name="connsiteY4333" fmla="*/ 3554970 h 7473968"/>
                <a:gd name="connsiteX4334" fmla="*/ 2097483 w 7252955"/>
                <a:gd name="connsiteY4334" fmla="*/ 3418932 h 7473968"/>
                <a:gd name="connsiteX4335" fmla="*/ 2085311 w 7252955"/>
                <a:gd name="connsiteY4335" fmla="*/ 3438659 h 7473968"/>
                <a:gd name="connsiteX4336" fmla="*/ 2078564 w 7252955"/>
                <a:gd name="connsiteY4336" fmla="*/ 3496741 h 7473968"/>
                <a:gd name="connsiteX4337" fmla="*/ 1997390 w 7252955"/>
                <a:gd name="connsiteY4337" fmla="*/ 3599412 h 7473968"/>
                <a:gd name="connsiteX4338" fmla="*/ 1967545 w 7252955"/>
                <a:gd name="connsiteY4338" fmla="*/ 3515956 h 7473968"/>
                <a:gd name="connsiteX4339" fmla="*/ 1875592 w 7252955"/>
                <a:gd name="connsiteY4339" fmla="*/ 3523289 h 7473968"/>
                <a:gd name="connsiteX4340" fmla="*/ 1929048 w 7252955"/>
                <a:gd name="connsiteY4340" fmla="*/ 3123314 h 7473968"/>
                <a:gd name="connsiteX4341" fmla="*/ 1929048 w 7252955"/>
                <a:gd name="connsiteY4341" fmla="*/ 3123314 h 7473968"/>
                <a:gd name="connsiteX4342" fmla="*/ 1982138 w 7252955"/>
                <a:gd name="connsiteY4342" fmla="*/ 3141061 h 7473968"/>
                <a:gd name="connsiteX4343" fmla="*/ 1926188 w 7252955"/>
                <a:gd name="connsiteY4343" fmla="*/ 3154555 h 7473968"/>
                <a:gd name="connsiteX4344" fmla="*/ 1929048 w 7252955"/>
                <a:gd name="connsiteY4344" fmla="*/ 3123314 h 7473968"/>
                <a:gd name="connsiteX4345" fmla="*/ 1837241 w 7252955"/>
                <a:gd name="connsiteY4345" fmla="*/ 3711470 h 7473968"/>
                <a:gd name="connsiteX4346" fmla="*/ 1837241 w 7252955"/>
                <a:gd name="connsiteY4346" fmla="*/ 3711470 h 7473968"/>
                <a:gd name="connsiteX4347" fmla="*/ 1830348 w 7252955"/>
                <a:gd name="connsiteY4347" fmla="*/ 3711470 h 7473968"/>
                <a:gd name="connsiteX4348" fmla="*/ 1830861 w 7252955"/>
                <a:gd name="connsiteY4348" fmla="*/ 3711030 h 7473968"/>
                <a:gd name="connsiteX4349" fmla="*/ 1837241 w 7252955"/>
                <a:gd name="connsiteY4349" fmla="*/ 3711763 h 7473968"/>
                <a:gd name="connsiteX4350" fmla="*/ 1778138 w 7252955"/>
                <a:gd name="connsiteY4350" fmla="*/ 3020936 h 7473968"/>
                <a:gd name="connsiteX4351" fmla="*/ 1778138 w 7252955"/>
                <a:gd name="connsiteY4351" fmla="*/ 3020936 h 7473968"/>
                <a:gd name="connsiteX4352" fmla="*/ 1780485 w 7252955"/>
                <a:gd name="connsiteY4352" fmla="*/ 3027244 h 7473968"/>
                <a:gd name="connsiteX4353" fmla="*/ 1774105 w 7252955"/>
                <a:gd name="connsiteY4353" fmla="*/ 3029663 h 7473968"/>
                <a:gd name="connsiteX4354" fmla="*/ 1778138 w 7252955"/>
                <a:gd name="connsiteY4354" fmla="*/ 3020936 h 7473968"/>
                <a:gd name="connsiteX4355" fmla="*/ 1783638 w 7252955"/>
                <a:gd name="connsiteY4355" fmla="*/ 3413945 h 7473968"/>
                <a:gd name="connsiteX4356" fmla="*/ 1783638 w 7252955"/>
                <a:gd name="connsiteY4356" fmla="*/ 3413945 h 7473968"/>
                <a:gd name="connsiteX4357" fmla="*/ 1780705 w 7252955"/>
                <a:gd name="connsiteY4357" fmla="*/ 3420252 h 7473968"/>
                <a:gd name="connsiteX4358" fmla="*/ 1776379 w 7252955"/>
                <a:gd name="connsiteY4358" fmla="*/ 3414385 h 7473968"/>
                <a:gd name="connsiteX4359" fmla="*/ 1783711 w 7252955"/>
                <a:gd name="connsiteY4359" fmla="*/ 3413945 h 7473968"/>
                <a:gd name="connsiteX4360" fmla="*/ 1791411 w 7252955"/>
                <a:gd name="connsiteY4360" fmla="*/ 3791993 h 7473968"/>
                <a:gd name="connsiteX4361" fmla="*/ 1791411 w 7252955"/>
                <a:gd name="connsiteY4361" fmla="*/ 3791993 h 7473968"/>
                <a:gd name="connsiteX4362" fmla="*/ 1829395 w 7252955"/>
                <a:gd name="connsiteY4362" fmla="*/ 3712203 h 7473968"/>
                <a:gd name="connsiteX4363" fmla="*/ 1864446 w 7252955"/>
                <a:gd name="connsiteY4363" fmla="*/ 3792433 h 7473968"/>
                <a:gd name="connsiteX4364" fmla="*/ 1807543 w 7252955"/>
                <a:gd name="connsiteY4364" fmla="*/ 3864742 h 7473968"/>
                <a:gd name="connsiteX4365" fmla="*/ 1957573 w 7252955"/>
                <a:gd name="connsiteY4365" fmla="*/ 4153027 h 7473968"/>
                <a:gd name="connsiteX4366" fmla="*/ 1913136 w 7252955"/>
                <a:gd name="connsiteY4366" fmla="*/ 4142833 h 7473968"/>
                <a:gd name="connsiteX4367" fmla="*/ 1958893 w 7252955"/>
                <a:gd name="connsiteY4367" fmla="*/ 4256651 h 7473968"/>
                <a:gd name="connsiteX4368" fmla="*/ 2038600 w 7252955"/>
                <a:gd name="connsiteY4368" fmla="*/ 4230543 h 7473968"/>
                <a:gd name="connsiteX4369" fmla="*/ 1870459 w 7252955"/>
                <a:gd name="connsiteY4369" fmla="*/ 4411170 h 7473968"/>
                <a:gd name="connsiteX4370" fmla="*/ 1823382 w 7252955"/>
                <a:gd name="connsiteY4370" fmla="*/ 4433758 h 7473968"/>
                <a:gd name="connsiteX4371" fmla="*/ 1778652 w 7252955"/>
                <a:gd name="connsiteY4371" fmla="*/ 4437498 h 7473968"/>
                <a:gd name="connsiteX4372" fmla="*/ 1817662 w 7252955"/>
                <a:gd name="connsiteY4372" fmla="*/ 4299113 h 7473968"/>
                <a:gd name="connsiteX4373" fmla="*/ 1844354 w 7252955"/>
                <a:gd name="connsiteY4373" fmla="*/ 4250931 h 7473968"/>
                <a:gd name="connsiteX4374" fmla="*/ 1822355 w 7252955"/>
                <a:gd name="connsiteY4374" fmla="*/ 4069130 h 7473968"/>
                <a:gd name="connsiteX4375" fmla="*/ 1776525 w 7252955"/>
                <a:gd name="connsiteY4375" fmla="*/ 4021535 h 7473968"/>
                <a:gd name="connsiteX4376" fmla="*/ 1791191 w 7252955"/>
                <a:gd name="connsiteY4376" fmla="*/ 3791993 h 7473968"/>
                <a:gd name="connsiteX4377" fmla="*/ 1767872 w 7252955"/>
                <a:gd name="connsiteY4377" fmla="*/ 4330940 h 7473968"/>
                <a:gd name="connsiteX4378" fmla="*/ 1767872 w 7252955"/>
                <a:gd name="connsiteY4378" fmla="*/ 4330940 h 7473968"/>
                <a:gd name="connsiteX4379" fmla="*/ 1728275 w 7252955"/>
                <a:gd name="connsiteY4379" fmla="*/ 4322287 h 7473968"/>
                <a:gd name="connsiteX4380" fmla="*/ 1767872 w 7252955"/>
                <a:gd name="connsiteY4380" fmla="*/ 4330940 h 7473968"/>
                <a:gd name="connsiteX4381" fmla="*/ 1735315 w 7252955"/>
                <a:gd name="connsiteY4381" fmla="*/ 4608958 h 7473968"/>
                <a:gd name="connsiteX4382" fmla="*/ 1735315 w 7252955"/>
                <a:gd name="connsiteY4382" fmla="*/ 4608958 h 7473968"/>
                <a:gd name="connsiteX4383" fmla="*/ 1745801 w 7252955"/>
                <a:gd name="connsiteY4383" fmla="*/ 4630959 h 7473968"/>
                <a:gd name="connsiteX4384" fmla="*/ 1734215 w 7252955"/>
                <a:gd name="connsiteY4384" fmla="*/ 4644893 h 7473968"/>
                <a:gd name="connsiteX4385" fmla="*/ 1735315 w 7252955"/>
                <a:gd name="connsiteY4385" fmla="*/ 4608664 h 7473968"/>
                <a:gd name="connsiteX4386" fmla="*/ 1713316 w 7252955"/>
                <a:gd name="connsiteY4386" fmla="*/ 3192617 h 7473968"/>
                <a:gd name="connsiteX4387" fmla="*/ 1713316 w 7252955"/>
                <a:gd name="connsiteY4387" fmla="*/ 3192617 h 7473968"/>
                <a:gd name="connsiteX4388" fmla="*/ 1700557 w 7252955"/>
                <a:gd name="connsiteY4388" fmla="*/ 3188583 h 7473968"/>
                <a:gd name="connsiteX4389" fmla="*/ 1713316 w 7252955"/>
                <a:gd name="connsiteY4389" fmla="*/ 3192617 h 7473968"/>
                <a:gd name="connsiteX4390" fmla="*/ 1723289 w 7252955"/>
                <a:gd name="connsiteY4390" fmla="*/ 4936330 h 7473968"/>
                <a:gd name="connsiteX4391" fmla="*/ 1723289 w 7252955"/>
                <a:gd name="connsiteY4391" fmla="*/ 4936330 h 7473968"/>
                <a:gd name="connsiteX4392" fmla="*/ 1639548 w 7252955"/>
                <a:gd name="connsiteY4392" fmla="*/ 4948431 h 7473968"/>
                <a:gd name="connsiteX4393" fmla="*/ 1723289 w 7252955"/>
                <a:gd name="connsiteY4393" fmla="*/ 4936330 h 7473968"/>
                <a:gd name="connsiteX4394" fmla="*/ 1660593 w 7252955"/>
                <a:gd name="connsiteY4394" fmla="*/ 4832266 h 7473968"/>
                <a:gd name="connsiteX4395" fmla="*/ 1660593 w 7252955"/>
                <a:gd name="connsiteY4395" fmla="*/ 4832266 h 7473968"/>
                <a:gd name="connsiteX4396" fmla="*/ 1666313 w 7252955"/>
                <a:gd name="connsiteY4396" fmla="*/ 4840187 h 7473968"/>
                <a:gd name="connsiteX4397" fmla="*/ 1659567 w 7252955"/>
                <a:gd name="connsiteY4397" fmla="*/ 4838427 h 7473968"/>
                <a:gd name="connsiteX4398" fmla="*/ 1660593 w 7252955"/>
                <a:gd name="connsiteY4398" fmla="*/ 4832266 h 7473968"/>
                <a:gd name="connsiteX4399" fmla="*/ 1649227 w 7252955"/>
                <a:gd name="connsiteY4399" fmla="*/ 1394267 h 7473968"/>
                <a:gd name="connsiteX4400" fmla="*/ 1649227 w 7252955"/>
                <a:gd name="connsiteY4400" fmla="*/ 1394267 h 7473968"/>
                <a:gd name="connsiteX4401" fmla="*/ 1646367 w 7252955"/>
                <a:gd name="connsiteY4401" fmla="*/ 1401601 h 7473968"/>
                <a:gd name="connsiteX4402" fmla="*/ 1636835 w 7252955"/>
                <a:gd name="connsiteY4402" fmla="*/ 1393827 h 7473968"/>
                <a:gd name="connsiteX4403" fmla="*/ 1649227 w 7252955"/>
                <a:gd name="connsiteY4403" fmla="*/ 1394560 h 7473968"/>
                <a:gd name="connsiteX4404" fmla="*/ 1638741 w 7252955"/>
                <a:gd name="connsiteY4404" fmla="*/ 2160263 h 7473968"/>
                <a:gd name="connsiteX4405" fmla="*/ 1638741 w 7252955"/>
                <a:gd name="connsiteY4405" fmla="*/ 2160263 h 7473968"/>
                <a:gd name="connsiteX4406" fmla="*/ 1629502 w 7252955"/>
                <a:gd name="connsiteY4406" fmla="*/ 2156010 h 7473968"/>
                <a:gd name="connsiteX4407" fmla="*/ 1638741 w 7252955"/>
                <a:gd name="connsiteY4407" fmla="*/ 2160263 h 7473968"/>
                <a:gd name="connsiteX4408" fmla="*/ 1823455 w 7252955"/>
                <a:gd name="connsiteY4408" fmla="*/ 5133458 h 7473968"/>
                <a:gd name="connsiteX4409" fmla="*/ 1823455 w 7252955"/>
                <a:gd name="connsiteY4409" fmla="*/ 5133458 h 7473968"/>
                <a:gd name="connsiteX4410" fmla="*/ 1703490 w 7252955"/>
                <a:gd name="connsiteY4410" fmla="*/ 5251236 h 7473968"/>
                <a:gd name="connsiteX4411" fmla="*/ 1635515 w 7252955"/>
                <a:gd name="connsiteY4411" fmla="*/ 5241262 h 7473968"/>
                <a:gd name="connsiteX4412" fmla="*/ 1620629 w 7252955"/>
                <a:gd name="connsiteY4412" fmla="*/ 5136758 h 7473968"/>
                <a:gd name="connsiteX4413" fmla="*/ 1823602 w 7252955"/>
                <a:gd name="connsiteY4413" fmla="*/ 5133458 h 7473968"/>
                <a:gd name="connsiteX4414" fmla="*/ 1629429 w 7252955"/>
                <a:gd name="connsiteY4414" fmla="*/ 5393288 h 7473968"/>
                <a:gd name="connsiteX4415" fmla="*/ 1629429 w 7252955"/>
                <a:gd name="connsiteY4415" fmla="*/ 5393288 h 7473968"/>
                <a:gd name="connsiteX4416" fmla="*/ 1639035 w 7252955"/>
                <a:gd name="connsiteY4416" fmla="*/ 5349286 h 7473968"/>
                <a:gd name="connsiteX4417" fmla="*/ 1665066 w 7252955"/>
                <a:gd name="connsiteY4417" fmla="*/ 5399155 h 7473968"/>
                <a:gd name="connsiteX4418" fmla="*/ 1629429 w 7252955"/>
                <a:gd name="connsiteY4418" fmla="*/ 5393582 h 7473968"/>
                <a:gd name="connsiteX4419" fmla="*/ 1666093 w 7252955"/>
                <a:gd name="connsiteY4419" fmla="*/ 5495959 h 7473968"/>
                <a:gd name="connsiteX4420" fmla="*/ 1666093 w 7252955"/>
                <a:gd name="connsiteY4420" fmla="*/ 5495959 h 7473968"/>
                <a:gd name="connsiteX4421" fmla="*/ 1657587 w 7252955"/>
                <a:gd name="connsiteY4421" fmla="*/ 5544801 h 7473968"/>
                <a:gd name="connsiteX4422" fmla="*/ 1617916 w 7252955"/>
                <a:gd name="connsiteY4422" fmla="*/ 5497719 h 7473968"/>
                <a:gd name="connsiteX4423" fmla="*/ 1666093 w 7252955"/>
                <a:gd name="connsiteY4423" fmla="*/ 5495959 h 7473968"/>
                <a:gd name="connsiteX4424" fmla="*/ 1612490 w 7252955"/>
                <a:gd name="connsiteY4424" fmla="*/ 3261773 h 7473968"/>
                <a:gd name="connsiteX4425" fmla="*/ 1612490 w 7252955"/>
                <a:gd name="connsiteY4425" fmla="*/ 3261773 h 7473968"/>
                <a:gd name="connsiteX4426" fmla="*/ 1603544 w 7252955"/>
                <a:gd name="connsiteY4426" fmla="*/ 3265219 h 7473968"/>
                <a:gd name="connsiteX4427" fmla="*/ 1612490 w 7252955"/>
                <a:gd name="connsiteY4427" fmla="*/ 3261773 h 7473968"/>
                <a:gd name="connsiteX4428" fmla="*/ 1601491 w 7252955"/>
                <a:gd name="connsiteY4428" fmla="*/ 3511629 h 7473968"/>
                <a:gd name="connsiteX4429" fmla="*/ 1601491 w 7252955"/>
                <a:gd name="connsiteY4429" fmla="*/ 3511629 h 7473968"/>
                <a:gd name="connsiteX4430" fmla="*/ 1608823 w 7252955"/>
                <a:gd name="connsiteY4430" fmla="*/ 3515882 h 7473968"/>
                <a:gd name="connsiteX4431" fmla="*/ 1592178 w 7252955"/>
                <a:gd name="connsiteY4431" fmla="*/ 3523216 h 7473968"/>
                <a:gd name="connsiteX4432" fmla="*/ 1601491 w 7252955"/>
                <a:gd name="connsiteY4432" fmla="*/ 3511629 h 7473968"/>
                <a:gd name="connsiteX4433" fmla="*/ 1578246 w 7252955"/>
                <a:gd name="connsiteY4433" fmla="*/ 3624860 h 7473968"/>
                <a:gd name="connsiteX4434" fmla="*/ 1578246 w 7252955"/>
                <a:gd name="connsiteY4434" fmla="*/ 3624860 h 7473968"/>
                <a:gd name="connsiteX4435" fmla="*/ 1567980 w 7252955"/>
                <a:gd name="connsiteY4435" fmla="*/ 3634467 h 7473968"/>
                <a:gd name="connsiteX4436" fmla="*/ 1578246 w 7252955"/>
                <a:gd name="connsiteY4436" fmla="*/ 3624860 h 7473968"/>
                <a:gd name="connsiteX4437" fmla="*/ 1540628 w 7252955"/>
                <a:gd name="connsiteY4437" fmla="*/ 1520112 h 7473968"/>
                <a:gd name="connsiteX4438" fmla="*/ 1540628 w 7252955"/>
                <a:gd name="connsiteY4438" fmla="*/ 1520112 h 7473968"/>
                <a:gd name="connsiteX4439" fmla="*/ 1552141 w 7252955"/>
                <a:gd name="connsiteY4439" fmla="*/ 1522312 h 7473968"/>
                <a:gd name="connsiteX4440" fmla="*/ 1548108 w 7252955"/>
                <a:gd name="connsiteY4440" fmla="*/ 1529646 h 7473968"/>
                <a:gd name="connsiteX4441" fmla="*/ 1540775 w 7252955"/>
                <a:gd name="connsiteY4441" fmla="*/ 1519745 h 7473968"/>
                <a:gd name="connsiteX4442" fmla="*/ 1468180 w 7252955"/>
                <a:gd name="connsiteY4442" fmla="*/ 2795575 h 7473968"/>
                <a:gd name="connsiteX4443" fmla="*/ 1468180 w 7252955"/>
                <a:gd name="connsiteY4443" fmla="*/ 2795575 h 7473968"/>
                <a:gd name="connsiteX4444" fmla="*/ 1477712 w 7252955"/>
                <a:gd name="connsiteY4444" fmla="*/ 2804081 h 7473968"/>
                <a:gd name="connsiteX4445" fmla="*/ 1473459 w 7252955"/>
                <a:gd name="connsiteY4445" fmla="*/ 2810095 h 7473968"/>
                <a:gd name="connsiteX4446" fmla="*/ 1468180 w 7252955"/>
                <a:gd name="connsiteY4446" fmla="*/ 2795428 h 7473968"/>
                <a:gd name="connsiteX4447" fmla="*/ 1448161 w 7252955"/>
                <a:gd name="connsiteY4447" fmla="*/ 2934473 h 7473968"/>
                <a:gd name="connsiteX4448" fmla="*/ 1448161 w 7252955"/>
                <a:gd name="connsiteY4448" fmla="*/ 2934473 h 7473968"/>
                <a:gd name="connsiteX4449" fmla="*/ 1464440 w 7252955"/>
                <a:gd name="connsiteY4449" fmla="*/ 2949140 h 7473968"/>
                <a:gd name="connsiteX4450" fmla="*/ 1448161 w 7252955"/>
                <a:gd name="connsiteY4450" fmla="*/ 2934473 h 7473968"/>
                <a:gd name="connsiteX4451" fmla="*/ 1452341 w 7252955"/>
                <a:gd name="connsiteY4451" fmla="*/ 4072430 h 7473968"/>
                <a:gd name="connsiteX4452" fmla="*/ 1452341 w 7252955"/>
                <a:gd name="connsiteY4452" fmla="*/ 4072430 h 7473968"/>
                <a:gd name="connsiteX4453" fmla="*/ 1452341 w 7252955"/>
                <a:gd name="connsiteY4453" fmla="*/ 4077711 h 7473968"/>
                <a:gd name="connsiteX4454" fmla="*/ 1447501 w 7252955"/>
                <a:gd name="connsiteY4454" fmla="*/ 4074777 h 7473968"/>
                <a:gd name="connsiteX4455" fmla="*/ 1452561 w 7252955"/>
                <a:gd name="connsiteY4455" fmla="*/ 4072430 h 7473968"/>
                <a:gd name="connsiteX4456" fmla="*/ 1433276 w 7252955"/>
                <a:gd name="connsiteY4456" fmla="*/ 3345082 h 7473968"/>
                <a:gd name="connsiteX4457" fmla="*/ 1433276 w 7252955"/>
                <a:gd name="connsiteY4457" fmla="*/ 3345082 h 7473968"/>
                <a:gd name="connsiteX4458" fmla="*/ 1436062 w 7252955"/>
                <a:gd name="connsiteY4458" fmla="*/ 3354103 h 7473968"/>
                <a:gd name="connsiteX4459" fmla="*/ 1430196 w 7252955"/>
                <a:gd name="connsiteY4459" fmla="*/ 3350949 h 7473968"/>
                <a:gd name="connsiteX4460" fmla="*/ 1433276 w 7252955"/>
                <a:gd name="connsiteY4460" fmla="*/ 3345082 h 7473968"/>
                <a:gd name="connsiteX4461" fmla="*/ 1469940 w 7252955"/>
                <a:gd name="connsiteY4461" fmla="*/ 7027951 h 7473968"/>
                <a:gd name="connsiteX4462" fmla="*/ 1469940 w 7252955"/>
                <a:gd name="connsiteY4462" fmla="*/ 7027951 h 7473968"/>
                <a:gd name="connsiteX4463" fmla="*/ 1431662 w 7252955"/>
                <a:gd name="connsiteY4463" fmla="*/ 7021791 h 7473968"/>
                <a:gd name="connsiteX4464" fmla="*/ 1469940 w 7252955"/>
                <a:gd name="connsiteY4464" fmla="*/ 7027951 h 7473968"/>
                <a:gd name="connsiteX4465" fmla="*/ 1465393 w 7252955"/>
                <a:gd name="connsiteY4465" fmla="*/ 5130671 h 7473968"/>
                <a:gd name="connsiteX4466" fmla="*/ 1465393 w 7252955"/>
                <a:gd name="connsiteY4466" fmla="*/ 5130671 h 7473968"/>
                <a:gd name="connsiteX4467" fmla="*/ 1458794 w 7252955"/>
                <a:gd name="connsiteY4467" fmla="*/ 5076989 h 7473968"/>
                <a:gd name="connsiteX4468" fmla="*/ 1465393 w 7252955"/>
                <a:gd name="connsiteY4468" fmla="*/ 5130671 h 7473968"/>
                <a:gd name="connsiteX4469" fmla="*/ 1517676 w 7252955"/>
                <a:gd name="connsiteY4469" fmla="*/ 1625203 h 7473968"/>
                <a:gd name="connsiteX4470" fmla="*/ 1517676 w 7252955"/>
                <a:gd name="connsiteY4470" fmla="*/ 1625203 h 7473968"/>
                <a:gd name="connsiteX4471" fmla="*/ 1501178 w 7252955"/>
                <a:gd name="connsiteY4471" fmla="*/ 1639870 h 7473968"/>
                <a:gd name="connsiteX4472" fmla="*/ 1485779 w 7252955"/>
                <a:gd name="connsiteY4472" fmla="*/ 1631363 h 7473968"/>
                <a:gd name="connsiteX4473" fmla="*/ 1517676 w 7252955"/>
                <a:gd name="connsiteY4473" fmla="*/ 1624983 h 7473968"/>
                <a:gd name="connsiteX4474" fmla="*/ 1491132 w 7252955"/>
                <a:gd name="connsiteY4474" fmla="*/ 3382264 h 7473968"/>
                <a:gd name="connsiteX4475" fmla="*/ 1491132 w 7252955"/>
                <a:gd name="connsiteY4475" fmla="*/ 3382264 h 7473968"/>
                <a:gd name="connsiteX4476" fmla="*/ 1504477 w 7252955"/>
                <a:gd name="connsiteY4476" fmla="*/ 3388864 h 7473968"/>
                <a:gd name="connsiteX4477" fmla="*/ 1491132 w 7252955"/>
                <a:gd name="connsiteY4477" fmla="*/ 3382264 h 7473968"/>
                <a:gd name="connsiteX4478" fmla="*/ 1503304 w 7252955"/>
                <a:gd name="connsiteY4478" fmla="*/ 6802516 h 7473968"/>
                <a:gd name="connsiteX4479" fmla="*/ 1503304 w 7252955"/>
                <a:gd name="connsiteY4479" fmla="*/ 6802516 h 7473968"/>
                <a:gd name="connsiteX4480" fmla="*/ 1545028 w 7252955"/>
                <a:gd name="connsiteY4480" fmla="*/ 6804716 h 7473968"/>
                <a:gd name="connsiteX4481" fmla="*/ 1503304 w 7252955"/>
                <a:gd name="connsiteY4481" fmla="*/ 6802516 h 7473968"/>
                <a:gd name="connsiteX4482" fmla="*/ 1502204 w 7252955"/>
                <a:gd name="connsiteY4482" fmla="*/ 6650050 h 7473968"/>
                <a:gd name="connsiteX4483" fmla="*/ 1502204 w 7252955"/>
                <a:gd name="connsiteY4483" fmla="*/ 6650050 h 7473968"/>
                <a:gd name="connsiteX4484" fmla="*/ 1519656 w 7252955"/>
                <a:gd name="connsiteY4484" fmla="*/ 6641543 h 7473968"/>
                <a:gd name="connsiteX4485" fmla="*/ 1502204 w 7252955"/>
                <a:gd name="connsiteY4485" fmla="*/ 6650050 h 7473968"/>
                <a:gd name="connsiteX4486" fmla="*/ 1526109 w 7252955"/>
                <a:gd name="connsiteY4486" fmla="*/ 6592041 h 7473968"/>
                <a:gd name="connsiteX4487" fmla="*/ 1526109 w 7252955"/>
                <a:gd name="connsiteY4487" fmla="*/ 6592041 h 7473968"/>
                <a:gd name="connsiteX4488" fmla="*/ 1557127 w 7252955"/>
                <a:gd name="connsiteY4488" fmla="*/ 6585147 h 7473968"/>
                <a:gd name="connsiteX4489" fmla="*/ 1557127 w 7252955"/>
                <a:gd name="connsiteY4489" fmla="*/ 6585147 h 7473968"/>
                <a:gd name="connsiteX4490" fmla="*/ 1526329 w 7252955"/>
                <a:gd name="connsiteY4490" fmla="*/ 6592481 h 7473968"/>
                <a:gd name="connsiteX4491" fmla="*/ 1589465 w 7252955"/>
                <a:gd name="connsiteY4491" fmla="*/ 6549433 h 7473968"/>
                <a:gd name="connsiteX4492" fmla="*/ 1589465 w 7252955"/>
                <a:gd name="connsiteY4492" fmla="*/ 6549433 h 7473968"/>
                <a:gd name="connsiteX4493" fmla="*/ 1555734 w 7252955"/>
                <a:gd name="connsiteY4493" fmla="*/ 6583094 h 7473968"/>
                <a:gd name="connsiteX4494" fmla="*/ 1497071 w 7252955"/>
                <a:gd name="connsiteY4494" fmla="*/ 6454169 h 7473968"/>
                <a:gd name="connsiteX4495" fmla="*/ 1514963 w 7252955"/>
                <a:gd name="connsiteY4495" fmla="*/ 6483504 h 7473968"/>
                <a:gd name="connsiteX4496" fmla="*/ 1503451 w 7252955"/>
                <a:gd name="connsiteY4496" fmla="*/ 6326784 h 7473968"/>
                <a:gd name="connsiteX4497" fmla="*/ 1538648 w 7252955"/>
                <a:gd name="connsiteY4497" fmla="*/ 6305443 h 7473968"/>
                <a:gd name="connsiteX4498" fmla="*/ 1687211 w 7252955"/>
                <a:gd name="connsiteY4498" fmla="*/ 6472650 h 7473968"/>
                <a:gd name="connsiteX4499" fmla="*/ 1706423 w 7252955"/>
                <a:gd name="connsiteY4499" fmla="*/ 6509318 h 7473968"/>
                <a:gd name="connsiteX4500" fmla="*/ 1706423 w 7252955"/>
                <a:gd name="connsiteY4500" fmla="*/ 6509318 h 7473968"/>
                <a:gd name="connsiteX4501" fmla="*/ 1589098 w 7252955"/>
                <a:gd name="connsiteY4501" fmla="*/ 6549359 h 7473968"/>
                <a:gd name="connsiteX4502" fmla="*/ 1706790 w 7252955"/>
                <a:gd name="connsiteY4502" fmla="*/ 6508511 h 7473968"/>
                <a:gd name="connsiteX4503" fmla="*/ 1706790 w 7252955"/>
                <a:gd name="connsiteY4503" fmla="*/ 6508511 h 7473968"/>
                <a:gd name="connsiteX4504" fmla="*/ 1690071 w 7252955"/>
                <a:gd name="connsiteY4504" fmla="*/ 6474923 h 7473968"/>
                <a:gd name="connsiteX4505" fmla="*/ 1706790 w 7252955"/>
                <a:gd name="connsiteY4505" fmla="*/ 6508511 h 7473968"/>
                <a:gd name="connsiteX4506" fmla="*/ 1908443 w 7252955"/>
                <a:gd name="connsiteY4506" fmla="*/ 6363452 h 7473968"/>
                <a:gd name="connsiteX4507" fmla="*/ 1908443 w 7252955"/>
                <a:gd name="connsiteY4507" fmla="*/ 6363452 h 7473968"/>
                <a:gd name="connsiteX4508" fmla="*/ 1876398 w 7252955"/>
                <a:gd name="connsiteY4508" fmla="*/ 6394400 h 7473968"/>
                <a:gd name="connsiteX4509" fmla="*/ 1908443 w 7252955"/>
                <a:gd name="connsiteY4509" fmla="*/ 6363452 h 7473968"/>
                <a:gd name="connsiteX4510" fmla="*/ 1861146 w 7252955"/>
                <a:gd name="connsiteY4510" fmla="*/ 6614849 h 7473968"/>
                <a:gd name="connsiteX4511" fmla="*/ 1861146 w 7252955"/>
                <a:gd name="connsiteY4511" fmla="*/ 6614849 h 7473968"/>
                <a:gd name="connsiteX4512" fmla="*/ 1848167 w 7252955"/>
                <a:gd name="connsiteY4512" fmla="*/ 6627462 h 7473968"/>
                <a:gd name="connsiteX4513" fmla="*/ 1861146 w 7252955"/>
                <a:gd name="connsiteY4513" fmla="*/ 6614849 h 7473968"/>
                <a:gd name="connsiteX4514" fmla="*/ 1747121 w 7252955"/>
                <a:gd name="connsiteY4514" fmla="*/ 6728079 h 7473968"/>
                <a:gd name="connsiteX4515" fmla="*/ 1747121 w 7252955"/>
                <a:gd name="connsiteY4515" fmla="*/ 6728079 h 7473968"/>
                <a:gd name="connsiteX4516" fmla="*/ 1681932 w 7252955"/>
                <a:gd name="connsiteY4516" fmla="*/ 6613308 h 7473968"/>
                <a:gd name="connsiteX4517" fmla="*/ 1748587 w 7252955"/>
                <a:gd name="connsiteY4517" fmla="*/ 6633622 h 7473968"/>
                <a:gd name="connsiteX4518" fmla="*/ 1752474 w 7252955"/>
                <a:gd name="connsiteY4518" fmla="*/ 6582801 h 7473968"/>
                <a:gd name="connsiteX4519" fmla="*/ 1768239 w 7252955"/>
                <a:gd name="connsiteY4519" fmla="*/ 6586027 h 7473968"/>
                <a:gd name="connsiteX4520" fmla="*/ 1848020 w 7252955"/>
                <a:gd name="connsiteY4520" fmla="*/ 6691632 h 7473968"/>
                <a:gd name="connsiteX4521" fmla="*/ 1747121 w 7252955"/>
                <a:gd name="connsiteY4521" fmla="*/ 6728300 h 7473968"/>
                <a:gd name="connsiteX4522" fmla="*/ 1745947 w 7252955"/>
                <a:gd name="connsiteY4522" fmla="*/ 6399020 h 7473968"/>
                <a:gd name="connsiteX4523" fmla="*/ 1745947 w 7252955"/>
                <a:gd name="connsiteY4523" fmla="*/ 6399020 h 7473968"/>
                <a:gd name="connsiteX4524" fmla="*/ 1828075 w 7252955"/>
                <a:gd name="connsiteY4524" fmla="*/ 6428355 h 7473968"/>
                <a:gd name="connsiteX4525" fmla="*/ 1745947 w 7252955"/>
                <a:gd name="connsiteY4525" fmla="*/ 6399020 h 7473968"/>
                <a:gd name="connsiteX4526" fmla="*/ 1819569 w 7252955"/>
                <a:gd name="connsiteY4526" fmla="*/ 6535719 h 7473968"/>
                <a:gd name="connsiteX4527" fmla="*/ 1819569 w 7252955"/>
                <a:gd name="connsiteY4527" fmla="*/ 6535719 h 7473968"/>
                <a:gd name="connsiteX4528" fmla="*/ 1804903 w 7252955"/>
                <a:gd name="connsiteY4528" fmla="*/ 6548479 h 7473968"/>
                <a:gd name="connsiteX4529" fmla="*/ 1804903 w 7252955"/>
                <a:gd name="connsiteY4529" fmla="*/ 6517678 h 7473968"/>
                <a:gd name="connsiteX4530" fmla="*/ 1819569 w 7252955"/>
                <a:gd name="connsiteY4530" fmla="*/ 6535719 h 7473968"/>
                <a:gd name="connsiteX4531" fmla="*/ 1803070 w 7252955"/>
                <a:gd name="connsiteY4531" fmla="*/ 6324951 h 7473968"/>
                <a:gd name="connsiteX4532" fmla="*/ 1803070 w 7252955"/>
                <a:gd name="connsiteY4532" fmla="*/ 6324951 h 7473968"/>
                <a:gd name="connsiteX4533" fmla="*/ 1835628 w 7252955"/>
                <a:gd name="connsiteY4533" fmla="*/ 6288722 h 7473968"/>
                <a:gd name="connsiteX4534" fmla="*/ 1803070 w 7252955"/>
                <a:gd name="connsiteY4534" fmla="*/ 6324951 h 7473968"/>
                <a:gd name="connsiteX4535" fmla="*/ 1804097 w 7252955"/>
                <a:gd name="connsiteY4535" fmla="*/ 6208420 h 7473968"/>
                <a:gd name="connsiteX4536" fmla="*/ 1804097 w 7252955"/>
                <a:gd name="connsiteY4536" fmla="*/ 6208420 h 7473968"/>
                <a:gd name="connsiteX4537" fmla="*/ 1793171 w 7252955"/>
                <a:gd name="connsiteY4537" fmla="*/ 6201672 h 7473968"/>
                <a:gd name="connsiteX4538" fmla="*/ 1808716 w 7252955"/>
                <a:gd name="connsiteY4538" fmla="*/ 6202113 h 7473968"/>
                <a:gd name="connsiteX4539" fmla="*/ 1804097 w 7252955"/>
                <a:gd name="connsiteY4539" fmla="*/ 6208420 h 7473968"/>
                <a:gd name="connsiteX4540" fmla="*/ 1801163 w 7252955"/>
                <a:gd name="connsiteY4540" fmla="*/ 6327151 h 7473968"/>
                <a:gd name="connsiteX4541" fmla="*/ 1801163 w 7252955"/>
                <a:gd name="connsiteY4541" fmla="*/ 6327151 h 7473968"/>
                <a:gd name="connsiteX4542" fmla="*/ 1743307 w 7252955"/>
                <a:gd name="connsiteY4542" fmla="*/ 6395940 h 7473968"/>
                <a:gd name="connsiteX4543" fmla="*/ 1801163 w 7252955"/>
                <a:gd name="connsiteY4543" fmla="*/ 6327151 h 7473968"/>
                <a:gd name="connsiteX4544" fmla="*/ 1843401 w 7252955"/>
                <a:gd name="connsiteY4544" fmla="*/ 6488491 h 7473968"/>
                <a:gd name="connsiteX4545" fmla="*/ 1843401 w 7252955"/>
                <a:gd name="connsiteY4545" fmla="*/ 6488491 h 7473968"/>
                <a:gd name="connsiteX4546" fmla="*/ 1839514 w 7252955"/>
                <a:gd name="connsiteY4546" fmla="*/ 6479030 h 7473968"/>
                <a:gd name="connsiteX4547" fmla="*/ 1843401 w 7252955"/>
                <a:gd name="connsiteY4547" fmla="*/ 6488491 h 7473968"/>
                <a:gd name="connsiteX4548" fmla="*/ 1790384 w 7252955"/>
                <a:gd name="connsiteY4548" fmla="*/ 6096729 h 7473968"/>
                <a:gd name="connsiteX4549" fmla="*/ 1790384 w 7252955"/>
                <a:gd name="connsiteY4549" fmla="*/ 6096729 h 7473968"/>
                <a:gd name="connsiteX4550" fmla="*/ 1715443 w 7252955"/>
                <a:gd name="connsiteY4550" fmla="*/ 6108315 h 7473968"/>
                <a:gd name="connsiteX4551" fmla="*/ 1730548 w 7252955"/>
                <a:gd name="connsiteY4551" fmla="*/ 6285569 h 7473968"/>
                <a:gd name="connsiteX4552" fmla="*/ 1611023 w 7252955"/>
                <a:gd name="connsiteY4552" fmla="*/ 6282636 h 7473968"/>
                <a:gd name="connsiteX4553" fmla="*/ 1626422 w 7252955"/>
                <a:gd name="connsiteY4553" fmla="*/ 6279116 h 7473968"/>
                <a:gd name="connsiteX4554" fmla="*/ 1609777 w 7252955"/>
                <a:gd name="connsiteY4554" fmla="*/ 6281169 h 7473968"/>
                <a:gd name="connsiteX4555" fmla="*/ 1609777 w 7252955"/>
                <a:gd name="connsiteY4555" fmla="*/ 6281169 h 7473968"/>
                <a:gd name="connsiteX4556" fmla="*/ 1610363 w 7252955"/>
                <a:gd name="connsiteY4556" fmla="*/ 6281903 h 7473968"/>
                <a:gd name="connsiteX4557" fmla="*/ 1610950 w 7252955"/>
                <a:gd name="connsiteY4557" fmla="*/ 6282709 h 7473968"/>
                <a:gd name="connsiteX4558" fmla="*/ 1574286 w 7252955"/>
                <a:gd name="connsiteY4558" fmla="*/ 6254622 h 7473968"/>
                <a:gd name="connsiteX4559" fmla="*/ 1574286 w 7252955"/>
                <a:gd name="connsiteY4559" fmla="*/ 6309037 h 7473968"/>
                <a:gd name="connsiteX4560" fmla="*/ 1539602 w 7252955"/>
                <a:gd name="connsiteY4560" fmla="*/ 6303463 h 7473968"/>
                <a:gd name="connsiteX4561" fmla="*/ 1532929 w 7252955"/>
                <a:gd name="connsiteY4561" fmla="*/ 6158991 h 7473968"/>
                <a:gd name="connsiteX4562" fmla="*/ 1609337 w 7252955"/>
                <a:gd name="connsiteY4562" fmla="*/ 6141757 h 7473968"/>
                <a:gd name="connsiteX4563" fmla="*/ 1636248 w 7252955"/>
                <a:gd name="connsiteY4563" fmla="*/ 5913828 h 7473968"/>
                <a:gd name="connsiteX4564" fmla="*/ 1548254 w 7252955"/>
                <a:gd name="connsiteY4564" fmla="*/ 6023026 h 7473968"/>
                <a:gd name="connsiteX4565" fmla="*/ 1589318 w 7252955"/>
                <a:gd name="connsiteY4565" fmla="*/ 5850173 h 7473968"/>
                <a:gd name="connsiteX4566" fmla="*/ 1591078 w 7252955"/>
                <a:gd name="connsiteY4566" fmla="*/ 5604350 h 7473968"/>
                <a:gd name="connsiteX4567" fmla="*/ 1608383 w 7252955"/>
                <a:gd name="connsiteY4567" fmla="*/ 5699687 h 7473968"/>
                <a:gd name="connsiteX4568" fmla="*/ 1759953 w 7252955"/>
                <a:gd name="connsiteY4568" fmla="*/ 5768403 h 7473968"/>
                <a:gd name="connsiteX4569" fmla="*/ 1765893 w 7252955"/>
                <a:gd name="connsiteY4569" fmla="*/ 5836459 h 7473968"/>
                <a:gd name="connsiteX4570" fmla="*/ 1688971 w 7252955"/>
                <a:gd name="connsiteY4570" fmla="*/ 5745155 h 7473968"/>
                <a:gd name="connsiteX4571" fmla="*/ 1611830 w 7252955"/>
                <a:gd name="connsiteY4571" fmla="*/ 6102889 h 7473968"/>
                <a:gd name="connsiteX4572" fmla="*/ 1751154 w 7252955"/>
                <a:gd name="connsiteY4572" fmla="*/ 5939936 h 7473968"/>
                <a:gd name="connsiteX4573" fmla="*/ 1816196 w 7252955"/>
                <a:gd name="connsiteY4573" fmla="*/ 5986357 h 7473968"/>
                <a:gd name="connsiteX4574" fmla="*/ 1833721 w 7252955"/>
                <a:gd name="connsiteY4574" fmla="*/ 5918082 h 7473968"/>
                <a:gd name="connsiteX4575" fmla="*/ 1930001 w 7252955"/>
                <a:gd name="connsiteY4575" fmla="*/ 5995305 h 7473968"/>
                <a:gd name="connsiteX4576" fmla="*/ 1790678 w 7252955"/>
                <a:gd name="connsiteY4576" fmla="*/ 6096729 h 7473968"/>
                <a:gd name="connsiteX4577" fmla="*/ 1894290 w 7252955"/>
                <a:gd name="connsiteY4577" fmla="*/ 6193973 h 7473968"/>
                <a:gd name="connsiteX4578" fmla="*/ 1894290 w 7252955"/>
                <a:gd name="connsiteY4578" fmla="*/ 6193973 h 7473968"/>
                <a:gd name="connsiteX4579" fmla="*/ 1854326 w 7252955"/>
                <a:gd name="connsiteY4579" fmla="*/ 6091302 h 7473968"/>
                <a:gd name="connsiteX4580" fmla="*/ 1955300 w 7252955"/>
                <a:gd name="connsiteY4580" fmla="*/ 6083968 h 7473968"/>
                <a:gd name="connsiteX4581" fmla="*/ 2018729 w 7252955"/>
                <a:gd name="connsiteY4581" fmla="*/ 6013712 h 7473968"/>
                <a:gd name="connsiteX4582" fmla="*/ 2050480 w 7252955"/>
                <a:gd name="connsiteY4582" fmla="*/ 6033293 h 7473968"/>
                <a:gd name="connsiteX4583" fmla="*/ 1894290 w 7252955"/>
                <a:gd name="connsiteY4583" fmla="*/ 6194632 h 7473968"/>
                <a:gd name="connsiteX4584" fmla="*/ 2122562 w 7252955"/>
                <a:gd name="connsiteY4584" fmla="*/ 6286376 h 7473968"/>
                <a:gd name="connsiteX4585" fmla="*/ 2122562 w 7252955"/>
                <a:gd name="connsiteY4585" fmla="*/ 6286376 h 7473968"/>
                <a:gd name="connsiteX4586" fmla="*/ 2151526 w 7252955"/>
                <a:gd name="connsiteY4586" fmla="*/ 6285790 h 7473968"/>
                <a:gd name="connsiteX4587" fmla="*/ 2122562 w 7252955"/>
                <a:gd name="connsiteY4587" fmla="*/ 6286376 h 7473968"/>
                <a:gd name="connsiteX4588" fmla="*/ 2219941 w 7252955"/>
                <a:gd name="connsiteY4588" fmla="*/ 6385893 h 7473968"/>
                <a:gd name="connsiteX4589" fmla="*/ 2219941 w 7252955"/>
                <a:gd name="connsiteY4589" fmla="*/ 6385893 h 7473968"/>
                <a:gd name="connsiteX4590" fmla="*/ 2205276 w 7252955"/>
                <a:gd name="connsiteY4590" fmla="*/ 6268555 h 7473968"/>
                <a:gd name="connsiteX4591" fmla="*/ 2153506 w 7252955"/>
                <a:gd name="connsiteY4591" fmla="*/ 6215680 h 7473968"/>
                <a:gd name="connsiteX4592" fmla="*/ 2066392 w 7252955"/>
                <a:gd name="connsiteY4592" fmla="*/ 6176372 h 7473968"/>
                <a:gd name="connsiteX4593" fmla="*/ 2066392 w 7252955"/>
                <a:gd name="connsiteY4593" fmla="*/ 6176372 h 7473968"/>
                <a:gd name="connsiteX4594" fmla="*/ 2036621 w 7252955"/>
                <a:gd name="connsiteY4594" fmla="*/ 6135450 h 7473968"/>
                <a:gd name="connsiteX4595" fmla="*/ 2123808 w 7252955"/>
                <a:gd name="connsiteY4595" fmla="*/ 6094381 h 7473968"/>
                <a:gd name="connsiteX4596" fmla="*/ 2242087 w 7252955"/>
                <a:gd name="connsiteY4596" fmla="*/ 6069448 h 7473968"/>
                <a:gd name="connsiteX4597" fmla="*/ 2206742 w 7252955"/>
                <a:gd name="connsiteY4597" fmla="*/ 6268115 h 7473968"/>
                <a:gd name="connsiteX4598" fmla="*/ 2263498 w 7252955"/>
                <a:gd name="connsiteY4598" fmla="*/ 6295910 h 7473968"/>
                <a:gd name="connsiteX4599" fmla="*/ 2219941 w 7252955"/>
                <a:gd name="connsiteY4599" fmla="*/ 6385966 h 7473968"/>
                <a:gd name="connsiteX4600" fmla="*/ 2473804 w 7252955"/>
                <a:gd name="connsiteY4600" fmla="*/ 6776408 h 7473968"/>
                <a:gd name="connsiteX4601" fmla="*/ 2473804 w 7252955"/>
                <a:gd name="connsiteY4601" fmla="*/ 6776408 h 7473968"/>
                <a:gd name="connsiteX4602" fmla="*/ 2485023 w 7252955"/>
                <a:gd name="connsiteY4602" fmla="*/ 6772595 h 7473968"/>
                <a:gd name="connsiteX4603" fmla="*/ 2473804 w 7252955"/>
                <a:gd name="connsiteY4603" fmla="*/ 6776408 h 7473968"/>
                <a:gd name="connsiteX4604" fmla="*/ 2817933 w 7252955"/>
                <a:gd name="connsiteY4604" fmla="*/ 6782569 h 7473968"/>
                <a:gd name="connsiteX4605" fmla="*/ 2817933 w 7252955"/>
                <a:gd name="connsiteY4605" fmla="*/ 6782569 h 7473968"/>
                <a:gd name="connsiteX4606" fmla="*/ 2833186 w 7252955"/>
                <a:gd name="connsiteY4606" fmla="*/ 6774721 h 7473968"/>
                <a:gd name="connsiteX4607" fmla="*/ 2817933 w 7252955"/>
                <a:gd name="connsiteY4607" fmla="*/ 6782569 h 7473968"/>
                <a:gd name="connsiteX4608" fmla="*/ 2789409 w 7252955"/>
                <a:gd name="connsiteY4608" fmla="*/ 6626215 h 7473968"/>
                <a:gd name="connsiteX4609" fmla="*/ 2789409 w 7252955"/>
                <a:gd name="connsiteY4609" fmla="*/ 6626215 h 7473968"/>
                <a:gd name="connsiteX4610" fmla="*/ 2836486 w 7252955"/>
                <a:gd name="connsiteY4610" fmla="*/ 6656797 h 7473968"/>
                <a:gd name="connsiteX4611" fmla="*/ 2829153 w 7252955"/>
                <a:gd name="connsiteY4611" fmla="*/ 6654817 h 7473968"/>
                <a:gd name="connsiteX4612" fmla="*/ 2812140 w 7252955"/>
                <a:gd name="connsiteY4612" fmla="*/ 6702632 h 7473968"/>
                <a:gd name="connsiteX4613" fmla="*/ 2753478 w 7252955"/>
                <a:gd name="connsiteY4613" fmla="*/ 6687965 h 7473968"/>
                <a:gd name="connsiteX4614" fmla="*/ 2743579 w 7252955"/>
                <a:gd name="connsiteY4614" fmla="*/ 6750007 h 7473968"/>
                <a:gd name="connsiteX4615" fmla="*/ 2741525 w 7252955"/>
                <a:gd name="connsiteY4615" fmla="*/ 6748320 h 7473968"/>
                <a:gd name="connsiteX4616" fmla="*/ 2741525 w 7252955"/>
                <a:gd name="connsiteY4616" fmla="*/ 6748320 h 7473968"/>
                <a:gd name="connsiteX4617" fmla="*/ 2743285 w 7252955"/>
                <a:gd name="connsiteY4617" fmla="*/ 6750080 h 7473968"/>
                <a:gd name="connsiteX4618" fmla="*/ 2685943 w 7252955"/>
                <a:gd name="connsiteY4618" fmla="*/ 6766654 h 7473968"/>
                <a:gd name="connsiteX4619" fmla="*/ 2580057 w 7252955"/>
                <a:gd name="connsiteY4619" fmla="*/ 6700652 h 7473968"/>
                <a:gd name="connsiteX4620" fmla="*/ 2555125 w 7252955"/>
                <a:gd name="connsiteY4620" fmla="*/ 6752573 h 7473968"/>
                <a:gd name="connsiteX4621" fmla="*/ 2456498 w 7252955"/>
                <a:gd name="connsiteY4621" fmla="*/ 6671904 h 7473968"/>
                <a:gd name="connsiteX4622" fmla="*/ 2461338 w 7252955"/>
                <a:gd name="connsiteY4622" fmla="*/ 6628416 h 7473968"/>
                <a:gd name="connsiteX4623" fmla="*/ 2574630 w 7252955"/>
                <a:gd name="connsiteY4623" fmla="*/ 6539165 h 7473968"/>
                <a:gd name="connsiteX4624" fmla="*/ 2500129 w 7252955"/>
                <a:gd name="connsiteY4624" fmla="*/ 6496044 h 7473968"/>
                <a:gd name="connsiteX4625" fmla="*/ 2555272 w 7252955"/>
                <a:gd name="connsiteY4625" fmla="*/ 6435688 h 7473968"/>
                <a:gd name="connsiteX4626" fmla="*/ 2622367 w 7252955"/>
                <a:gd name="connsiteY4626" fmla="*/ 6382960 h 7473968"/>
                <a:gd name="connsiteX4627" fmla="*/ 2600002 w 7252955"/>
                <a:gd name="connsiteY4627" fmla="*/ 6344091 h 7473968"/>
                <a:gd name="connsiteX4628" fmla="*/ 2534886 w 7252955"/>
                <a:gd name="connsiteY4628" fmla="*/ 6369099 h 7473968"/>
                <a:gd name="connsiteX4629" fmla="*/ 2442566 w 7252955"/>
                <a:gd name="connsiteY4629" fmla="*/ 6389706 h 7473968"/>
                <a:gd name="connsiteX4630" fmla="*/ 2486196 w 7252955"/>
                <a:gd name="connsiteY4630" fmla="*/ 6407307 h 7473968"/>
                <a:gd name="connsiteX4631" fmla="*/ 2390870 w 7252955"/>
                <a:gd name="connsiteY4631" fmla="*/ 6492450 h 7473968"/>
                <a:gd name="connsiteX4632" fmla="*/ 2413895 w 7252955"/>
                <a:gd name="connsiteY4632" fmla="*/ 6537479 h 7473968"/>
                <a:gd name="connsiteX4633" fmla="*/ 2342106 w 7252955"/>
                <a:gd name="connsiteY4633" fmla="*/ 6576934 h 7473968"/>
                <a:gd name="connsiteX4634" fmla="*/ 2312188 w 7252955"/>
                <a:gd name="connsiteY4634" fmla="*/ 6433489 h 7473968"/>
                <a:gd name="connsiteX4635" fmla="*/ 2266505 w 7252955"/>
                <a:gd name="connsiteY4635" fmla="*/ 6295910 h 7473968"/>
                <a:gd name="connsiteX4636" fmla="*/ 2252866 w 7252955"/>
                <a:gd name="connsiteY4636" fmla="*/ 6181872 h 7473968"/>
                <a:gd name="connsiteX4637" fmla="*/ 2352372 w 7252955"/>
                <a:gd name="connsiteY4637" fmla="*/ 6223234 h 7473968"/>
                <a:gd name="connsiteX4638" fmla="*/ 2456352 w 7252955"/>
                <a:gd name="connsiteY4638" fmla="*/ 6279629 h 7473968"/>
                <a:gd name="connsiteX4639" fmla="*/ 2540166 w 7252955"/>
                <a:gd name="connsiteY4639" fmla="*/ 6264155 h 7473968"/>
                <a:gd name="connsiteX4640" fmla="*/ 2392263 w 7252955"/>
                <a:gd name="connsiteY4640" fmla="*/ 6137137 h 7473968"/>
                <a:gd name="connsiteX4641" fmla="*/ 2415581 w 7252955"/>
                <a:gd name="connsiteY4641" fmla="*/ 6106262 h 7473968"/>
                <a:gd name="connsiteX4642" fmla="*/ 2490669 w 7252955"/>
                <a:gd name="connsiteY4642" fmla="*/ 6048840 h 7473968"/>
                <a:gd name="connsiteX4643" fmla="*/ 2473511 w 7252955"/>
                <a:gd name="connsiteY4643" fmla="*/ 6033660 h 7473968"/>
                <a:gd name="connsiteX4644" fmla="*/ 2475417 w 7252955"/>
                <a:gd name="connsiteY4644" fmla="*/ 6033660 h 7473968"/>
                <a:gd name="connsiteX4645" fmla="*/ 2338147 w 7252955"/>
                <a:gd name="connsiteY4645" fmla="*/ 6063727 h 7473968"/>
                <a:gd name="connsiteX4646" fmla="*/ 2355672 w 7252955"/>
                <a:gd name="connsiteY4646" fmla="*/ 6007186 h 7473968"/>
                <a:gd name="connsiteX4647" fmla="*/ 2300456 w 7252955"/>
                <a:gd name="connsiteY4647" fmla="*/ 6020532 h 7473968"/>
                <a:gd name="connsiteX4648" fmla="*/ 2243480 w 7252955"/>
                <a:gd name="connsiteY4648" fmla="*/ 5954530 h 7473968"/>
                <a:gd name="connsiteX4649" fmla="*/ 2431127 w 7252955"/>
                <a:gd name="connsiteY4649" fmla="*/ 5927909 h 7473968"/>
                <a:gd name="connsiteX4650" fmla="*/ 2375104 w 7252955"/>
                <a:gd name="connsiteY4650" fmla="*/ 5883907 h 7473968"/>
                <a:gd name="connsiteX4651" fmla="*/ 2464784 w 7252955"/>
                <a:gd name="connsiteY4651" fmla="*/ 5880900 h 7473968"/>
                <a:gd name="connsiteX4652" fmla="*/ 2548012 w 7252955"/>
                <a:gd name="connsiteY4652" fmla="*/ 5972937 h 7473968"/>
                <a:gd name="connsiteX4653" fmla="*/ 2526014 w 7252955"/>
                <a:gd name="connsiteY4653" fmla="*/ 5831251 h 7473968"/>
                <a:gd name="connsiteX4654" fmla="*/ 2507608 w 7252955"/>
                <a:gd name="connsiteY4654" fmla="*/ 5758869 h 7473968"/>
                <a:gd name="connsiteX4655" fmla="*/ 2539873 w 7252955"/>
                <a:gd name="connsiteY4655" fmla="*/ 5732174 h 7473968"/>
                <a:gd name="connsiteX4656" fmla="*/ 2569937 w 7252955"/>
                <a:gd name="connsiteY4656" fmla="*/ 5755569 h 7473968"/>
                <a:gd name="connsiteX4657" fmla="*/ 2658811 w 7252955"/>
                <a:gd name="connsiteY4657" fmla="*/ 5715307 h 7473968"/>
                <a:gd name="connsiteX4658" fmla="*/ 2653972 w 7252955"/>
                <a:gd name="connsiteY4658" fmla="*/ 5660452 h 7473968"/>
                <a:gd name="connsiteX4659" fmla="*/ 2796815 w 7252955"/>
                <a:gd name="connsiteY4659" fmla="*/ 5712741 h 7473968"/>
                <a:gd name="connsiteX4660" fmla="*/ 2826806 w 7252955"/>
                <a:gd name="connsiteY4660" fmla="*/ 5768989 h 7473968"/>
                <a:gd name="connsiteX4661" fmla="*/ 2800408 w 7252955"/>
                <a:gd name="connsiteY4661" fmla="*/ 5788790 h 7473968"/>
                <a:gd name="connsiteX4662" fmla="*/ 2717914 w 7252955"/>
                <a:gd name="connsiteY4662" fmla="*/ 5734008 h 7473968"/>
                <a:gd name="connsiteX4663" fmla="*/ 2685209 w 7252955"/>
                <a:gd name="connsiteY4663" fmla="*/ 5796417 h 7473968"/>
                <a:gd name="connsiteX4664" fmla="*/ 2741012 w 7252955"/>
                <a:gd name="connsiteY4664" fmla="*/ 5861759 h 7473968"/>
                <a:gd name="connsiteX4665" fmla="*/ 2678610 w 7252955"/>
                <a:gd name="connsiteY4665" fmla="*/ 5885961 h 7473968"/>
                <a:gd name="connsiteX4666" fmla="*/ 2627280 w 7252955"/>
                <a:gd name="connsiteY4666" fmla="*/ 5794583 h 7473968"/>
                <a:gd name="connsiteX4667" fmla="*/ 2562238 w 7252955"/>
                <a:gd name="connsiteY4667" fmla="*/ 5851273 h 7473968"/>
                <a:gd name="connsiteX4668" fmla="*/ 2558278 w 7252955"/>
                <a:gd name="connsiteY4668" fmla="*/ 6045760 h 7473968"/>
                <a:gd name="connsiteX4669" fmla="*/ 2496389 w 7252955"/>
                <a:gd name="connsiteY4669" fmla="*/ 6048767 h 7473968"/>
                <a:gd name="connsiteX4670" fmla="*/ 2557472 w 7252955"/>
                <a:gd name="connsiteY4670" fmla="*/ 6046567 h 7473968"/>
                <a:gd name="connsiteX4671" fmla="*/ 2556592 w 7252955"/>
                <a:gd name="connsiteY4671" fmla="*/ 6047520 h 7473968"/>
                <a:gd name="connsiteX4672" fmla="*/ 2643779 w 7252955"/>
                <a:gd name="connsiteY4672" fmla="*/ 6016279 h 7473968"/>
                <a:gd name="connsiteX4673" fmla="*/ 2664017 w 7252955"/>
                <a:gd name="connsiteY4673" fmla="*/ 6084995 h 7473968"/>
                <a:gd name="connsiteX4674" fmla="*/ 2599195 w 7252955"/>
                <a:gd name="connsiteY4674" fmla="*/ 6138750 h 7473968"/>
                <a:gd name="connsiteX4675" fmla="*/ 2612908 w 7252955"/>
                <a:gd name="connsiteY4675" fmla="*/ 6276329 h 7473968"/>
                <a:gd name="connsiteX4676" fmla="*/ 2661158 w 7252955"/>
                <a:gd name="connsiteY4676" fmla="*/ 6259608 h 7473968"/>
                <a:gd name="connsiteX4677" fmla="*/ 2729133 w 7252955"/>
                <a:gd name="connsiteY4677" fmla="*/ 6343724 h 7473968"/>
                <a:gd name="connsiteX4678" fmla="*/ 2681983 w 7252955"/>
                <a:gd name="connsiteY4678" fmla="*/ 6368439 h 7473968"/>
                <a:gd name="connsiteX4679" fmla="*/ 2716007 w 7252955"/>
                <a:gd name="connsiteY4679" fmla="*/ 6485777 h 7473968"/>
                <a:gd name="connsiteX4680" fmla="*/ 2686236 w 7252955"/>
                <a:gd name="connsiteY4680" fmla="*/ 6489297 h 7473968"/>
                <a:gd name="connsiteX4681" fmla="*/ 2630506 w 7252955"/>
                <a:gd name="connsiteY4681" fmla="*/ 6526772 h 7473968"/>
                <a:gd name="connsiteX4682" fmla="*/ 2629846 w 7252955"/>
                <a:gd name="connsiteY4682" fmla="*/ 6526772 h 7473968"/>
                <a:gd name="connsiteX4683" fmla="*/ 2643485 w 7252955"/>
                <a:gd name="connsiteY4683" fmla="*/ 6584341 h 7473968"/>
                <a:gd name="connsiteX4684" fmla="*/ 2576977 w 7252955"/>
                <a:gd name="connsiteY4684" fmla="*/ 6604435 h 7473968"/>
                <a:gd name="connsiteX4685" fmla="*/ 2777823 w 7252955"/>
                <a:gd name="connsiteY4685" fmla="*/ 6579500 h 7473968"/>
                <a:gd name="connsiteX4686" fmla="*/ 2889355 w 7252955"/>
                <a:gd name="connsiteY4686" fmla="*/ 6577081 h 7473968"/>
                <a:gd name="connsiteX4687" fmla="*/ 2789482 w 7252955"/>
                <a:gd name="connsiteY4687" fmla="*/ 6625923 h 7473968"/>
                <a:gd name="connsiteX4688" fmla="*/ 2334774 w 7252955"/>
                <a:gd name="connsiteY4688" fmla="*/ 6065854 h 7473968"/>
                <a:gd name="connsiteX4689" fmla="*/ 2334774 w 7252955"/>
                <a:gd name="connsiteY4689" fmla="*/ 6065854 h 7473968"/>
                <a:gd name="connsiteX4690" fmla="*/ 2334774 w 7252955"/>
                <a:gd name="connsiteY4690" fmla="*/ 6065854 h 7473968"/>
                <a:gd name="connsiteX4691" fmla="*/ 2727886 w 7252955"/>
                <a:gd name="connsiteY4691" fmla="*/ 6223893 h 7473968"/>
                <a:gd name="connsiteX4692" fmla="*/ 2727886 w 7252955"/>
                <a:gd name="connsiteY4692" fmla="*/ 6223893 h 7473968"/>
                <a:gd name="connsiteX4693" fmla="*/ 2678683 w 7252955"/>
                <a:gd name="connsiteY4693" fmla="*/ 6191039 h 7473968"/>
                <a:gd name="connsiteX4694" fmla="*/ 2727886 w 7252955"/>
                <a:gd name="connsiteY4694" fmla="*/ 6223893 h 7473968"/>
                <a:gd name="connsiteX4695" fmla="*/ 2686603 w 7252955"/>
                <a:gd name="connsiteY4695" fmla="*/ 6490397 h 7473968"/>
                <a:gd name="connsiteX4696" fmla="*/ 2686603 w 7252955"/>
                <a:gd name="connsiteY4696" fmla="*/ 6490397 h 7473968"/>
                <a:gd name="connsiteX4697" fmla="*/ 2721800 w 7252955"/>
                <a:gd name="connsiteY4697" fmla="*/ 6522958 h 7473968"/>
                <a:gd name="connsiteX4698" fmla="*/ 2673477 w 7252955"/>
                <a:gd name="connsiteY4698" fmla="*/ 6528826 h 7473968"/>
                <a:gd name="connsiteX4699" fmla="*/ 2632120 w 7252955"/>
                <a:gd name="connsiteY4699" fmla="*/ 6526919 h 7473968"/>
                <a:gd name="connsiteX4700" fmla="*/ 2686603 w 7252955"/>
                <a:gd name="connsiteY4700" fmla="*/ 6490251 h 7473968"/>
                <a:gd name="connsiteX4701" fmla="*/ 2865670 w 7252955"/>
                <a:gd name="connsiteY4701" fmla="*/ 6483871 h 7473968"/>
                <a:gd name="connsiteX4702" fmla="*/ 2865670 w 7252955"/>
                <a:gd name="connsiteY4702" fmla="*/ 6483871 h 7473968"/>
                <a:gd name="connsiteX4703" fmla="*/ 2814340 w 7252955"/>
                <a:gd name="connsiteY4703" fmla="*/ 6470890 h 7473968"/>
                <a:gd name="connsiteX4704" fmla="*/ 2871536 w 7252955"/>
                <a:gd name="connsiteY4704" fmla="*/ 6398507 h 7473968"/>
                <a:gd name="connsiteX4705" fmla="*/ 2873223 w 7252955"/>
                <a:gd name="connsiteY4705" fmla="*/ 6400120 h 7473968"/>
                <a:gd name="connsiteX4706" fmla="*/ 2876010 w 7252955"/>
                <a:gd name="connsiteY4706" fmla="*/ 6395940 h 7473968"/>
                <a:gd name="connsiteX4707" fmla="*/ 2872636 w 7252955"/>
                <a:gd name="connsiteY4707" fmla="*/ 6397847 h 7473968"/>
                <a:gd name="connsiteX4708" fmla="*/ 2985269 w 7252955"/>
                <a:gd name="connsiteY4708" fmla="*/ 6301556 h 7473968"/>
                <a:gd name="connsiteX4709" fmla="*/ 2985269 w 7252955"/>
                <a:gd name="connsiteY4709" fmla="*/ 6301556 h 7473968"/>
                <a:gd name="connsiteX4710" fmla="*/ 2984169 w 7252955"/>
                <a:gd name="connsiteY4710" fmla="*/ 6302583 h 7473968"/>
                <a:gd name="connsiteX4711" fmla="*/ 2985929 w 7252955"/>
                <a:gd name="connsiteY4711" fmla="*/ 6308303 h 7473968"/>
                <a:gd name="connsiteX4712" fmla="*/ 2985489 w 7252955"/>
                <a:gd name="connsiteY4712" fmla="*/ 6301556 h 7473968"/>
                <a:gd name="connsiteX4713" fmla="*/ 3014820 w 7252955"/>
                <a:gd name="connsiteY4713" fmla="*/ 6351352 h 7473968"/>
                <a:gd name="connsiteX4714" fmla="*/ 2958944 w 7252955"/>
                <a:gd name="connsiteY4714" fmla="*/ 6370419 h 7473968"/>
                <a:gd name="connsiteX4715" fmla="*/ 2866110 w 7252955"/>
                <a:gd name="connsiteY4715" fmla="*/ 6483577 h 7473968"/>
                <a:gd name="connsiteX4716" fmla="*/ 3021199 w 7252955"/>
                <a:gd name="connsiteY4716" fmla="*/ 6455782 h 7473968"/>
                <a:gd name="connsiteX4717" fmla="*/ 3021199 w 7252955"/>
                <a:gd name="connsiteY4717" fmla="*/ 6455782 h 7473968"/>
                <a:gd name="connsiteX4718" fmla="*/ 3019440 w 7252955"/>
                <a:gd name="connsiteY4718" fmla="*/ 6467442 h 7473968"/>
                <a:gd name="connsiteX4719" fmla="*/ 2972289 w 7252955"/>
                <a:gd name="connsiteY4719" fmla="*/ 6454536 h 7473968"/>
                <a:gd name="connsiteX4720" fmla="*/ 3021199 w 7252955"/>
                <a:gd name="connsiteY4720" fmla="*/ 6455782 h 7473968"/>
                <a:gd name="connsiteX4721" fmla="*/ 2938265 w 7252955"/>
                <a:gd name="connsiteY4721" fmla="*/ 6898000 h 7473968"/>
                <a:gd name="connsiteX4722" fmla="*/ 2938265 w 7252955"/>
                <a:gd name="connsiteY4722" fmla="*/ 6898000 h 7473968"/>
                <a:gd name="connsiteX4723" fmla="*/ 2964297 w 7252955"/>
                <a:gd name="connsiteY4723" fmla="*/ 6819603 h 7473968"/>
                <a:gd name="connsiteX4724" fmla="*/ 2938265 w 7252955"/>
                <a:gd name="connsiteY4724" fmla="*/ 6898000 h 7473968"/>
                <a:gd name="connsiteX4725" fmla="*/ 3057864 w 7252955"/>
                <a:gd name="connsiteY4725" fmla="*/ 6602822 h 7473968"/>
                <a:gd name="connsiteX4726" fmla="*/ 3057864 w 7252955"/>
                <a:gd name="connsiteY4726" fmla="*/ 6602822 h 7473968"/>
                <a:gd name="connsiteX4727" fmla="*/ 3022959 w 7252955"/>
                <a:gd name="connsiteY4727" fmla="*/ 6650930 h 7473968"/>
                <a:gd name="connsiteX4728" fmla="*/ 2944645 w 7252955"/>
                <a:gd name="connsiteY4728" fmla="*/ 6551633 h 7473968"/>
                <a:gd name="connsiteX4729" fmla="*/ 2938559 w 7252955"/>
                <a:gd name="connsiteY4729" fmla="*/ 6534912 h 7473968"/>
                <a:gd name="connsiteX4730" fmla="*/ 3025306 w 7252955"/>
                <a:gd name="connsiteY4730" fmla="*/ 6539826 h 7473968"/>
                <a:gd name="connsiteX4731" fmla="*/ 3058084 w 7252955"/>
                <a:gd name="connsiteY4731" fmla="*/ 6602895 h 7473968"/>
                <a:gd name="connsiteX4732" fmla="*/ 3120266 w 7252955"/>
                <a:gd name="connsiteY4732" fmla="*/ 6343432 h 7473968"/>
                <a:gd name="connsiteX4733" fmla="*/ 3120266 w 7252955"/>
                <a:gd name="connsiteY4733" fmla="*/ 6343432 h 7473968"/>
                <a:gd name="connsiteX4734" fmla="*/ 3132952 w 7252955"/>
                <a:gd name="connsiteY4734" fmla="*/ 6353845 h 7473968"/>
                <a:gd name="connsiteX4735" fmla="*/ 3120266 w 7252955"/>
                <a:gd name="connsiteY4735" fmla="*/ 6343432 h 7473968"/>
                <a:gd name="connsiteX4736" fmla="*/ 3086168 w 7252955"/>
                <a:gd name="connsiteY4736" fmla="*/ 6119977 h 7473968"/>
                <a:gd name="connsiteX4737" fmla="*/ 3086168 w 7252955"/>
                <a:gd name="connsiteY4737" fmla="*/ 6119977 h 7473968"/>
                <a:gd name="connsiteX4738" fmla="*/ 3048918 w 7252955"/>
                <a:gd name="connsiteY4738" fmla="*/ 6217733 h 7473968"/>
                <a:gd name="connsiteX4739" fmla="*/ 3039532 w 7252955"/>
                <a:gd name="connsiteY4739" fmla="*/ 6140437 h 7473968"/>
                <a:gd name="connsiteX4740" fmla="*/ 3086168 w 7252955"/>
                <a:gd name="connsiteY4740" fmla="*/ 6119977 h 7473968"/>
                <a:gd name="connsiteX4741" fmla="*/ 3005067 w 7252955"/>
                <a:gd name="connsiteY4741" fmla="*/ 5913021 h 7473968"/>
                <a:gd name="connsiteX4742" fmla="*/ 3005067 w 7252955"/>
                <a:gd name="connsiteY4742" fmla="*/ 5913021 h 7473968"/>
                <a:gd name="connsiteX4743" fmla="*/ 3005067 w 7252955"/>
                <a:gd name="connsiteY4743" fmla="*/ 5913021 h 7473968"/>
                <a:gd name="connsiteX4744" fmla="*/ 3059330 w 7252955"/>
                <a:gd name="connsiteY4744" fmla="*/ 6046053 h 7473968"/>
                <a:gd name="connsiteX4745" fmla="*/ 3059330 w 7252955"/>
                <a:gd name="connsiteY4745" fmla="*/ 6046053 h 7473968"/>
                <a:gd name="connsiteX4746" fmla="*/ 3039092 w 7252955"/>
                <a:gd name="connsiteY4746" fmla="*/ 6139044 h 7473968"/>
                <a:gd name="connsiteX4747" fmla="*/ 2999568 w 7252955"/>
                <a:gd name="connsiteY4747" fmla="*/ 6136257 h 7473968"/>
                <a:gd name="connsiteX4748" fmla="*/ 2978596 w 7252955"/>
                <a:gd name="connsiteY4748" fmla="*/ 6218246 h 7473968"/>
                <a:gd name="connsiteX4749" fmla="*/ 2943325 w 7252955"/>
                <a:gd name="connsiteY4749" fmla="*/ 6021853 h 7473968"/>
                <a:gd name="connsiteX4750" fmla="*/ 2943325 w 7252955"/>
                <a:gd name="connsiteY4750" fmla="*/ 6127603 h 7473968"/>
                <a:gd name="connsiteX4751" fmla="*/ 2834799 w 7252955"/>
                <a:gd name="connsiteY4751" fmla="*/ 6081915 h 7473968"/>
                <a:gd name="connsiteX4752" fmla="*/ 2779949 w 7252955"/>
                <a:gd name="connsiteY4752" fmla="*/ 6045247 h 7473968"/>
                <a:gd name="connsiteX4753" fmla="*/ 2888769 w 7252955"/>
                <a:gd name="connsiteY4753" fmla="*/ 6029773 h 7473968"/>
                <a:gd name="connsiteX4754" fmla="*/ 2888329 w 7252955"/>
                <a:gd name="connsiteY4754" fmla="*/ 6028599 h 7473968"/>
                <a:gd name="connsiteX4755" fmla="*/ 3059403 w 7252955"/>
                <a:gd name="connsiteY4755" fmla="*/ 6045980 h 7473968"/>
                <a:gd name="connsiteX4756" fmla="*/ 2945231 w 7252955"/>
                <a:gd name="connsiteY4756" fmla="*/ 5841372 h 7473968"/>
                <a:gd name="connsiteX4757" fmla="*/ 2945231 w 7252955"/>
                <a:gd name="connsiteY4757" fmla="*/ 5841372 h 7473968"/>
                <a:gd name="connsiteX4758" fmla="*/ 2872636 w 7252955"/>
                <a:gd name="connsiteY4758" fmla="*/ 5820032 h 7473968"/>
                <a:gd name="connsiteX4759" fmla="*/ 2890308 w 7252955"/>
                <a:gd name="connsiteY4759" fmla="*/ 5696460 h 7473968"/>
                <a:gd name="connsiteX4760" fmla="*/ 2967303 w 7252955"/>
                <a:gd name="connsiteY4760" fmla="*/ 5724694 h 7473968"/>
                <a:gd name="connsiteX4761" fmla="*/ 2967303 w 7252955"/>
                <a:gd name="connsiteY4761" fmla="*/ 5725134 h 7473968"/>
                <a:gd name="connsiteX4762" fmla="*/ 2966937 w 7252955"/>
                <a:gd name="connsiteY4762" fmla="*/ 5732468 h 7473968"/>
                <a:gd name="connsiteX4763" fmla="*/ 2967450 w 7252955"/>
                <a:gd name="connsiteY4763" fmla="*/ 5726161 h 7473968"/>
                <a:gd name="connsiteX4764" fmla="*/ 3033445 w 7252955"/>
                <a:gd name="connsiteY4764" fmla="*/ 5726161 h 7473968"/>
                <a:gd name="connsiteX4765" fmla="*/ 2945085 w 7252955"/>
                <a:gd name="connsiteY4765" fmla="*/ 5840932 h 7473968"/>
                <a:gd name="connsiteX4766" fmla="*/ 3195574 w 7252955"/>
                <a:gd name="connsiteY4766" fmla="*/ 5702033 h 7473968"/>
                <a:gd name="connsiteX4767" fmla="*/ 3195574 w 7252955"/>
                <a:gd name="connsiteY4767" fmla="*/ 5702033 h 7473968"/>
                <a:gd name="connsiteX4768" fmla="*/ 3192201 w 7252955"/>
                <a:gd name="connsiteY4768" fmla="*/ 5749262 h 7473968"/>
                <a:gd name="connsiteX4769" fmla="*/ 3195574 w 7252955"/>
                <a:gd name="connsiteY4769" fmla="*/ 5702033 h 7473968"/>
                <a:gd name="connsiteX4770" fmla="*/ 3076929 w 7252955"/>
                <a:gd name="connsiteY4770" fmla="*/ 5622170 h 7473968"/>
                <a:gd name="connsiteX4771" fmla="*/ 3076929 w 7252955"/>
                <a:gd name="connsiteY4771" fmla="*/ 5622170 h 7473968"/>
                <a:gd name="connsiteX4772" fmla="*/ 3056324 w 7252955"/>
                <a:gd name="connsiteY4772" fmla="*/ 5654658 h 7473968"/>
                <a:gd name="connsiteX4773" fmla="*/ 3056324 w 7252955"/>
                <a:gd name="connsiteY4773" fmla="*/ 5654658 h 7473968"/>
                <a:gd name="connsiteX4774" fmla="*/ 3076929 w 7252955"/>
                <a:gd name="connsiteY4774" fmla="*/ 5622244 h 7473968"/>
                <a:gd name="connsiteX4775" fmla="*/ 3125766 w 7252955"/>
                <a:gd name="connsiteY4775" fmla="*/ 5695506 h 7473968"/>
                <a:gd name="connsiteX4776" fmla="*/ 3125766 w 7252955"/>
                <a:gd name="connsiteY4776" fmla="*/ 5695506 h 7473968"/>
                <a:gd name="connsiteX4777" fmla="*/ 3168076 w 7252955"/>
                <a:gd name="connsiteY4777" fmla="*/ 5806391 h 7473968"/>
                <a:gd name="connsiteX4778" fmla="*/ 3035572 w 7252955"/>
                <a:gd name="connsiteY4778" fmla="*/ 5726601 h 7473968"/>
                <a:gd name="connsiteX4779" fmla="*/ 3125766 w 7252955"/>
                <a:gd name="connsiteY4779" fmla="*/ 5695506 h 7473968"/>
                <a:gd name="connsiteX4780" fmla="*/ 3011154 w 7252955"/>
                <a:gd name="connsiteY4780" fmla="*/ 5305285 h 7473968"/>
                <a:gd name="connsiteX4781" fmla="*/ 3011154 w 7252955"/>
                <a:gd name="connsiteY4781" fmla="*/ 5305285 h 7473968"/>
                <a:gd name="connsiteX4782" fmla="*/ 3062117 w 7252955"/>
                <a:gd name="connsiteY4782" fmla="*/ 5291938 h 7473968"/>
                <a:gd name="connsiteX4783" fmla="*/ 3011154 w 7252955"/>
                <a:gd name="connsiteY4783" fmla="*/ 5305285 h 7473968"/>
                <a:gd name="connsiteX4784" fmla="*/ 3264869 w 7252955"/>
                <a:gd name="connsiteY4784" fmla="*/ 5390355 h 7473968"/>
                <a:gd name="connsiteX4785" fmla="*/ 3264869 w 7252955"/>
                <a:gd name="connsiteY4785" fmla="*/ 5390355 h 7473968"/>
                <a:gd name="connsiteX4786" fmla="*/ 3196601 w 7252955"/>
                <a:gd name="connsiteY4786" fmla="*/ 5374954 h 7473968"/>
                <a:gd name="connsiteX4787" fmla="*/ 3200707 w 7252955"/>
                <a:gd name="connsiteY4787" fmla="*/ 5319439 h 7473968"/>
                <a:gd name="connsiteX4788" fmla="*/ 3200707 w 7252955"/>
                <a:gd name="connsiteY4788" fmla="*/ 5319439 h 7473968"/>
                <a:gd name="connsiteX4789" fmla="*/ 3200707 w 7252955"/>
                <a:gd name="connsiteY4789" fmla="*/ 5319439 h 7473968"/>
                <a:gd name="connsiteX4790" fmla="*/ 3201514 w 7252955"/>
                <a:gd name="connsiteY4790" fmla="*/ 5320319 h 7473968"/>
                <a:gd name="connsiteX4791" fmla="*/ 3201514 w 7252955"/>
                <a:gd name="connsiteY4791" fmla="*/ 5320319 h 7473968"/>
                <a:gd name="connsiteX4792" fmla="*/ 3201514 w 7252955"/>
                <a:gd name="connsiteY4792" fmla="*/ 5320319 h 7473968"/>
                <a:gd name="connsiteX4793" fmla="*/ 3211120 w 7252955"/>
                <a:gd name="connsiteY4793" fmla="*/ 5322152 h 7473968"/>
                <a:gd name="connsiteX4794" fmla="*/ 3200927 w 7252955"/>
                <a:gd name="connsiteY4794" fmla="*/ 5319439 h 7473968"/>
                <a:gd name="connsiteX4795" fmla="*/ 3128112 w 7252955"/>
                <a:gd name="connsiteY4795" fmla="*/ 5305285 h 7473968"/>
                <a:gd name="connsiteX4796" fmla="*/ 3059550 w 7252955"/>
                <a:gd name="connsiteY4796" fmla="*/ 5211121 h 7473968"/>
                <a:gd name="connsiteX4797" fmla="*/ 3186335 w 7252955"/>
                <a:gd name="connsiteY4797" fmla="*/ 5116591 h 7473968"/>
                <a:gd name="connsiteX4798" fmla="*/ 3135005 w 7252955"/>
                <a:gd name="connsiteY4798" fmla="*/ 5191173 h 7473968"/>
                <a:gd name="connsiteX4799" fmla="*/ 3336584 w 7252955"/>
                <a:gd name="connsiteY4799" fmla="*/ 5323619 h 7473968"/>
                <a:gd name="connsiteX4800" fmla="*/ 3264796 w 7252955"/>
                <a:gd name="connsiteY4800" fmla="*/ 5390135 h 7473968"/>
                <a:gd name="connsiteX4801" fmla="*/ 3113446 w 7252955"/>
                <a:gd name="connsiteY4801" fmla="*/ 5078089 h 7473968"/>
                <a:gd name="connsiteX4802" fmla="*/ 3113446 w 7252955"/>
                <a:gd name="connsiteY4802" fmla="*/ 5078089 h 7473968"/>
                <a:gd name="connsiteX4803" fmla="*/ 3117773 w 7252955"/>
                <a:gd name="connsiteY4803" fmla="*/ 5065476 h 7473968"/>
                <a:gd name="connsiteX4804" fmla="*/ 3121879 w 7252955"/>
                <a:gd name="connsiteY4804" fmla="*/ 5077723 h 7473968"/>
                <a:gd name="connsiteX4805" fmla="*/ 3113446 w 7252955"/>
                <a:gd name="connsiteY4805" fmla="*/ 5078089 h 7473968"/>
                <a:gd name="connsiteX4806" fmla="*/ 3182815 w 7252955"/>
                <a:gd name="connsiteY4806" fmla="*/ 5058069 h 7473968"/>
                <a:gd name="connsiteX4807" fmla="*/ 3182815 w 7252955"/>
                <a:gd name="connsiteY4807" fmla="*/ 5058069 h 7473968"/>
                <a:gd name="connsiteX4808" fmla="*/ 3182815 w 7252955"/>
                <a:gd name="connsiteY4808" fmla="*/ 5052862 h 7473968"/>
                <a:gd name="connsiteX4809" fmla="*/ 3187728 w 7252955"/>
                <a:gd name="connsiteY4809" fmla="*/ 5055575 h 7473968"/>
                <a:gd name="connsiteX4810" fmla="*/ 3182595 w 7252955"/>
                <a:gd name="connsiteY4810" fmla="*/ 5058069 h 7473968"/>
                <a:gd name="connsiteX4811" fmla="*/ 3371929 w 7252955"/>
                <a:gd name="connsiteY4811" fmla="*/ 5526980 h 7473968"/>
                <a:gd name="connsiteX4812" fmla="*/ 3371929 w 7252955"/>
                <a:gd name="connsiteY4812" fmla="*/ 5526980 h 7473968"/>
                <a:gd name="connsiteX4813" fmla="*/ 3391727 w 7252955"/>
                <a:gd name="connsiteY4813" fmla="*/ 5514513 h 7473968"/>
                <a:gd name="connsiteX4814" fmla="*/ 3371929 w 7252955"/>
                <a:gd name="connsiteY4814" fmla="*/ 5526980 h 7473968"/>
                <a:gd name="connsiteX4815" fmla="*/ 3403606 w 7252955"/>
                <a:gd name="connsiteY4815" fmla="*/ 5306972 h 7473968"/>
                <a:gd name="connsiteX4816" fmla="*/ 3403606 w 7252955"/>
                <a:gd name="connsiteY4816" fmla="*/ 5306972 h 7473968"/>
                <a:gd name="connsiteX4817" fmla="*/ 3352277 w 7252955"/>
                <a:gd name="connsiteY4817" fmla="*/ 5210828 h 7473968"/>
                <a:gd name="connsiteX4818" fmla="*/ 3246537 w 7252955"/>
                <a:gd name="connsiteY4818" fmla="*/ 5154432 h 7473968"/>
                <a:gd name="connsiteX4819" fmla="*/ 3292074 w 7252955"/>
                <a:gd name="connsiteY4819" fmla="*/ 5114831 h 7473968"/>
                <a:gd name="connsiteX4820" fmla="*/ 3367236 w 7252955"/>
                <a:gd name="connsiteY4820" fmla="*/ 5120551 h 7473968"/>
                <a:gd name="connsiteX4821" fmla="*/ 3329912 w 7252955"/>
                <a:gd name="connsiteY4821" fmla="*/ 5046628 h 7473968"/>
                <a:gd name="connsiteX4822" fmla="*/ 2962170 w 7252955"/>
                <a:gd name="connsiteY4822" fmla="*/ 5011133 h 7473968"/>
                <a:gd name="connsiteX4823" fmla="*/ 2941712 w 7252955"/>
                <a:gd name="connsiteY4823" fmla="*/ 5047801 h 7473968"/>
                <a:gd name="connsiteX4824" fmla="*/ 2961804 w 7252955"/>
                <a:gd name="connsiteY4824" fmla="*/ 5214421 h 7473968"/>
                <a:gd name="connsiteX4825" fmla="*/ 2863030 w 7252955"/>
                <a:gd name="connsiteY4825" fmla="*/ 5184280 h 7473968"/>
                <a:gd name="connsiteX4826" fmla="*/ 2890968 w 7252955"/>
                <a:gd name="connsiteY4826" fmla="*/ 5068116 h 7473968"/>
                <a:gd name="connsiteX4827" fmla="*/ 2815147 w 7252955"/>
                <a:gd name="connsiteY4827" fmla="*/ 5027561 h 7473968"/>
                <a:gd name="connsiteX4828" fmla="*/ 2983069 w 7252955"/>
                <a:gd name="connsiteY4828" fmla="*/ 4933690 h 7473968"/>
                <a:gd name="connsiteX4829" fmla="*/ 3159057 w 7252955"/>
                <a:gd name="connsiteY4829" fmla="*/ 4977692 h 7473968"/>
                <a:gd name="connsiteX4830" fmla="*/ 3143218 w 7252955"/>
                <a:gd name="connsiteY4830" fmla="*/ 4851554 h 7473968"/>
                <a:gd name="connsiteX4831" fmla="*/ 3109193 w 7252955"/>
                <a:gd name="connsiteY4831" fmla="*/ 4798898 h 7473968"/>
                <a:gd name="connsiteX4832" fmla="*/ 3255043 w 7252955"/>
                <a:gd name="connsiteY4832" fmla="*/ 4805059 h 7473968"/>
                <a:gd name="connsiteX4833" fmla="*/ 3261130 w 7252955"/>
                <a:gd name="connsiteY4833" fmla="*/ 4879275 h 7473968"/>
                <a:gd name="connsiteX4834" fmla="*/ 3359683 w 7252955"/>
                <a:gd name="connsiteY4834" fmla="*/ 4857274 h 7473968"/>
                <a:gd name="connsiteX4835" fmla="*/ 3230405 w 7252955"/>
                <a:gd name="connsiteY4835" fmla="*/ 4954445 h 7473968"/>
                <a:gd name="connsiteX4836" fmla="*/ 3245071 w 7252955"/>
                <a:gd name="connsiteY4836" fmla="*/ 5014214 h 7473968"/>
                <a:gd name="connsiteX4837" fmla="*/ 3422892 w 7252955"/>
                <a:gd name="connsiteY4837" fmla="*/ 5024994 h 7473968"/>
                <a:gd name="connsiteX4838" fmla="*/ 3440417 w 7252955"/>
                <a:gd name="connsiteY4838" fmla="*/ 5209214 h 7473968"/>
                <a:gd name="connsiteX4839" fmla="*/ 3474588 w 7252955"/>
                <a:gd name="connsiteY4839" fmla="*/ 5240529 h 7473968"/>
                <a:gd name="connsiteX4840" fmla="*/ 3403900 w 7252955"/>
                <a:gd name="connsiteY4840" fmla="*/ 5306532 h 7473968"/>
                <a:gd name="connsiteX4841" fmla="*/ 3359096 w 7252955"/>
                <a:gd name="connsiteY4841" fmla="*/ 4969038 h 7473968"/>
                <a:gd name="connsiteX4842" fmla="*/ 3359096 w 7252955"/>
                <a:gd name="connsiteY4842" fmla="*/ 4969038 h 7473968"/>
                <a:gd name="connsiteX4843" fmla="*/ 3346044 w 7252955"/>
                <a:gd name="connsiteY4843" fmla="*/ 4975419 h 7473968"/>
                <a:gd name="connsiteX4844" fmla="*/ 3359096 w 7252955"/>
                <a:gd name="connsiteY4844" fmla="*/ 4969038 h 7473968"/>
                <a:gd name="connsiteX4845" fmla="*/ 3532444 w 7252955"/>
                <a:gd name="connsiteY4845" fmla="*/ 5506446 h 7473968"/>
                <a:gd name="connsiteX4846" fmla="*/ 3532444 w 7252955"/>
                <a:gd name="connsiteY4846" fmla="*/ 5506446 h 7473968"/>
                <a:gd name="connsiteX4847" fmla="*/ 3474662 w 7252955"/>
                <a:gd name="connsiteY4847" fmla="*/ 5527713 h 7473968"/>
                <a:gd name="connsiteX4848" fmla="*/ 3522252 w 7252955"/>
                <a:gd name="connsiteY4848" fmla="*/ 5468385 h 7473968"/>
                <a:gd name="connsiteX4849" fmla="*/ 3532444 w 7252955"/>
                <a:gd name="connsiteY4849" fmla="*/ 5506446 h 7473968"/>
                <a:gd name="connsiteX4850" fmla="*/ 3750816 w 7252955"/>
                <a:gd name="connsiteY4850" fmla="*/ 5541721 h 7473968"/>
                <a:gd name="connsiteX4851" fmla="*/ 3750816 w 7252955"/>
                <a:gd name="connsiteY4851" fmla="*/ 5541721 h 7473968"/>
                <a:gd name="connsiteX4852" fmla="*/ 3751989 w 7252955"/>
                <a:gd name="connsiteY4852" fmla="*/ 5530060 h 7473968"/>
                <a:gd name="connsiteX4853" fmla="*/ 3750816 w 7252955"/>
                <a:gd name="connsiteY4853" fmla="*/ 5541721 h 7473968"/>
                <a:gd name="connsiteX4854" fmla="*/ 3833384 w 7252955"/>
                <a:gd name="connsiteY4854" fmla="*/ 5527053 h 7473968"/>
                <a:gd name="connsiteX4855" fmla="*/ 3833384 w 7252955"/>
                <a:gd name="connsiteY4855" fmla="*/ 5527053 h 7473968"/>
                <a:gd name="connsiteX4856" fmla="*/ 3757635 w 7252955"/>
                <a:gd name="connsiteY4856" fmla="*/ 5466038 h 7473968"/>
                <a:gd name="connsiteX4857" fmla="*/ 3833384 w 7252955"/>
                <a:gd name="connsiteY4857" fmla="*/ 5527053 h 7473968"/>
                <a:gd name="connsiteX4858" fmla="*/ 3778021 w 7252955"/>
                <a:gd name="connsiteY4858" fmla="*/ 5381994 h 7473968"/>
                <a:gd name="connsiteX4859" fmla="*/ 3778021 w 7252955"/>
                <a:gd name="connsiteY4859" fmla="*/ 5381994 h 7473968"/>
                <a:gd name="connsiteX4860" fmla="*/ 3711072 w 7252955"/>
                <a:gd name="connsiteY4860" fmla="*/ 5384488 h 7473968"/>
                <a:gd name="connsiteX4861" fmla="*/ 3778021 w 7252955"/>
                <a:gd name="connsiteY4861" fmla="*/ 5381994 h 7473968"/>
                <a:gd name="connsiteX4862" fmla="*/ 3640970 w 7252955"/>
                <a:gd name="connsiteY4862" fmla="*/ 5440663 h 7473968"/>
                <a:gd name="connsiteX4863" fmla="*/ 3640970 w 7252955"/>
                <a:gd name="connsiteY4863" fmla="*/ 5440663 h 7473968"/>
                <a:gd name="connsiteX4864" fmla="*/ 3671988 w 7252955"/>
                <a:gd name="connsiteY4864" fmla="*/ 5425996 h 7473968"/>
                <a:gd name="connsiteX4865" fmla="*/ 3707552 w 7252955"/>
                <a:gd name="connsiteY4865" fmla="*/ 5506666 h 7473968"/>
                <a:gd name="connsiteX4866" fmla="*/ 3585534 w 7252955"/>
                <a:gd name="connsiteY4866" fmla="*/ 5578315 h 7473968"/>
                <a:gd name="connsiteX4867" fmla="*/ 3596973 w 7252955"/>
                <a:gd name="connsiteY4867" fmla="*/ 5545607 h 7473968"/>
                <a:gd name="connsiteX4868" fmla="*/ 3640970 w 7252955"/>
                <a:gd name="connsiteY4868" fmla="*/ 5440516 h 7473968"/>
                <a:gd name="connsiteX4869" fmla="*/ 3634884 w 7252955"/>
                <a:gd name="connsiteY4869" fmla="*/ 5292891 h 7473968"/>
                <a:gd name="connsiteX4870" fmla="*/ 3634884 w 7252955"/>
                <a:gd name="connsiteY4870" fmla="*/ 5292891 h 7473968"/>
                <a:gd name="connsiteX4871" fmla="*/ 3499520 w 7252955"/>
                <a:gd name="connsiteY4871" fmla="*/ 5423356 h 7473968"/>
                <a:gd name="connsiteX4872" fmla="*/ 3522692 w 7252955"/>
                <a:gd name="connsiteY4872" fmla="*/ 5350753 h 7473968"/>
                <a:gd name="connsiteX4873" fmla="*/ 3634884 w 7252955"/>
                <a:gd name="connsiteY4873" fmla="*/ 5292891 h 7473968"/>
                <a:gd name="connsiteX4874" fmla="*/ 3699706 w 7252955"/>
                <a:gd name="connsiteY4874" fmla="*/ 5104564 h 7473968"/>
                <a:gd name="connsiteX4875" fmla="*/ 3699706 w 7252955"/>
                <a:gd name="connsiteY4875" fmla="*/ 5104564 h 7473968"/>
                <a:gd name="connsiteX4876" fmla="*/ 3647570 w 7252955"/>
                <a:gd name="connsiteY4876" fmla="*/ 5044428 h 7473968"/>
                <a:gd name="connsiteX4877" fmla="*/ 3699706 w 7252955"/>
                <a:gd name="connsiteY4877" fmla="*/ 5104564 h 7473968"/>
                <a:gd name="connsiteX4878" fmla="*/ 3792759 w 7252955"/>
                <a:gd name="connsiteY4878" fmla="*/ 5023894 h 7473968"/>
                <a:gd name="connsiteX4879" fmla="*/ 3792759 w 7252955"/>
                <a:gd name="connsiteY4879" fmla="*/ 5023894 h 7473968"/>
                <a:gd name="connsiteX4880" fmla="*/ 3680421 w 7252955"/>
                <a:gd name="connsiteY4880" fmla="*/ 4932077 h 7473968"/>
                <a:gd name="connsiteX4881" fmla="*/ 3524085 w 7252955"/>
                <a:gd name="connsiteY4881" fmla="*/ 4952024 h 7473968"/>
                <a:gd name="connsiteX4882" fmla="*/ 3540730 w 7252955"/>
                <a:gd name="connsiteY4882" fmla="*/ 4985172 h 7473968"/>
                <a:gd name="connsiteX4883" fmla="*/ 3491014 w 7252955"/>
                <a:gd name="connsiteY4883" fmla="*/ 5020521 h 7473968"/>
                <a:gd name="connsiteX4884" fmla="*/ 3424432 w 7252955"/>
                <a:gd name="connsiteY4884" fmla="*/ 5025067 h 7473968"/>
                <a:gd name="connsiteX4885" fmla="*/ 3484634 w 7252955"/>
                <a:gd name="connsiteY4885" fmla="*/ 4914257 h 7473968"/>
                <a:gd name="connsiteX4886" fmla="*/ 3500840 w 7252955"/>
                <a:gd name="connsiteY4886" fmla="*/ 4807332 h 7473968"/>
                <a:gd name="connsiteX4887" fmla="*/ 3579961 w 7252955"/>
                <a:gd name="connsiteY4887" fmla="*/ 4799265 h 7473968"/>
                <a:gd name="connsiteX4888" fmla="*/ 3579961 w 7252955"/>
                <a:gd name="connsiteY4888" fmla="*/ 4799265 h 7473968"/>
                <a:gd name="connsiteX4889" fmla="*/ 3627698 w 7252955"/>
                <a:gd name="connsiteY4889" fmla="*/ 4820680 h 7473968"/>
                <a:gd name="connsiteX4890" fmla="*/ 3705499 w 7252955"/>
                <a:gd name="connsiteY4890" fmla="*/ 4633159 h 7473968"/>
                <a:gd name="connsiteX4891" fmla="*/ 3712245 w 7252955"/>
                <a:gd name="connsiteY4891" fmla="*/ 4608591 h 7473968"/>
                <a:gd name="connsiteX4892" fmla="*/ 3618898 w 7252955"/>
                <a:gd name="connsiteY4892" fmla="*/ 4624945 h 7473968"/>
                <a:gd name="connsiteX4893" fmla="*/ 3612519 w 7252955"/>
                <a:gd name="connsiteY4893" fmla="*/ 4547282 h 7473968"/>
                <a:gd name="connsiteX4894" fmla="*/ 3719505 w 7252955"/>
                <a:gd name="connsiteY4894" fmla="*/ 4550949 h 7473968"/>
                <a:gd name="connsiteX4895" fmla="*/ 3719505 w 7252955"/>
                <a:gd name="connsiteY4895" fmla="*/ 4552342 h 7473968"/>
                <a:gd name="connsiteX4896" fmla="*/ 3783814 w 7252955"/>
                <a:gd name="connsiteY4896" fmla="*/ 4626632 h 7473968"/>
                <a:gd name="connsiteX4897" fmla="*/ 3702126 w 7252955"/>
                <a:gd name="connsiteY4897" fmla="*/ 4675914 h 7473968"/>
                <a:gd name="connsiteX4898" fmla="*/ 3703372 w 7252955"/>
                <a:gd name="connsiteY4898" fmla="*/ 4677234 h 7473968"/>
                <a:gd name="connsiteX4899" fmla="*/ 3782127 w 7252955"/>
                <a:gd name="connsiteY4899" fmla="*/ 4742210 h 7473968"/>
                <a:gd name="connsiteX4900" fmla="*/ 3743483 w 7252955"/>
                <a:gd name="connsiteY4900" fmla="*/ 4712875 h 7473968"/>
                <a:gd name="connsiteX4901" fmla="*/ 3928857 w 7252955"/>
                <a:gd name="connsiteY4901" fmla="*/ 4633892 h 7473968"/>
                <a:gd name="connsiteX4902" fmla="*/ 4056668 w 7252955"/>
                <a:gd name="connsiteY4902" fmla="*/ 4766631 h 7473968"/>
                <a:gd name="connsiteX4903" fmla="*/ 3979087 w 7252955"/>
                <a:gd name="connsiteY4903" fmla="*/ 4768097 h 7473968"/>
                <a:gd name="connsiteX4904" fmla="*/ 3960681 w 7252955"/>
                <a:gd name="connsiteY4904" fmla="*/ 4772717 h 7473968"/>
                <a:gd name="connsiteX4905" fmla="*/ 3962221 w 7252955"/>
                <a:gd name="connsiteY4905" fmla="*/ 4771178 h 7473968"/>
                <a:gd name="connsiteX4906" fmla="*/ 3960828 w 7252955"/>
                <a:gd name="connsiteY4906" fmla="*/ 4770004 h 7473968"/>
                <a:gd name="connsiteX4907" fmla="*/ 3960828 w 7252955"/>
                <a:gd name="connsiteY4907" fmla="*/ 4771544 h 7473968"/>
                <a:gd name="connsiteX4908" fmla="*/ 3850836 w 7252955"/>
                <a:gd name="connsiteY4908" fmla="*/ 4802345 h 7473968"/>
                <a:gd name="connsiteX4909" fmla="*/ 3850469 w 7252955"/>
                <a:gd name="connsiteY4909" fmla="*/ 4803152 h 7473968"/>
                <a:gd name="connsiteX4910" fmla="*/ 3732410 w 7252955"/>
                <a:gd name="connsiteY4910" fmla="*/ 4902816 h 7473968"/>
                <a:gd name="connsiteX4911" fmla="*/ 3792466 w 7252955"/>
                <a:gd name="connsiteY4911" fmla="*/ 5023601 h 7473968"/>
                <a:gd name="connsiteX4912" fmla="*/ 3848342 w 7252955"/>
                <a:gd name="connsiteY4912" fmla="*/ 4808065 h 7473968"/>
                <a:gd name="connsiteX4913" fmla="*/ 3848342 w 7252955"/>
                <a:gd name="connsiteY4913" fmla="*/ 4808065 h 7473968"/>
                <a:gd name="connsiteX4914" fmla="*/ 3840496 w 7252955"/>
                <a:gd name="connsiteY4914" fmla="*/ 4823393 h 7473968"/>
                <a:gd name="connsiteX4915" fmla="*/ 3848342 w 7252955"/>
                <a:gd name="connsiteY4915" fmla="*/ 4808065 h 7473968"/>
                <a:gd name="connsiteX4916" fmla="*/ 3832723 w 7252955"/>
                <a:gd name="connsiteY4916" fmla="*/ 4906483 h 7473968"/>
                <a:gd name="connsiteX4917" fmla="*/ 3832723 w 7252955"/>
                <a:gd name="connsiteY4917" fmla="*/ 4906483 h 7473968"/>
                <a:gd name="connsiteX4918" fmla="*/ 3858315 w 7252955"/>
                <a:gd name="connsiteY4918" fmla="*/ 4928924 h 7473968"/>
                <a:gd name="connsiteX4919" fmla="*/ 3832723 w 7252955"/>
                <a:gd name="connsiteY4919" fmla="*/ 4906483 h 7473968"/>
                <a:gd name="connsiteX4920" fmla="*/ 3890873 w 7252955"/>
                <a:gd name="connsiteY4920" fmla="*/ 4852727 h 7473968"/>
                <a:gd name="connsiteX4921" fmla="*/ 3890873 w 7252955"/>
                <a:gd name="connsiteY4921" fmla="*/ 4852727 h 7473968"/>
                <a:gd name="connsiteX4922" fmla="*/ 3895786 w 7252955"/>
                <a:gd name="connsiteY4922" fmla="*/ 4840920 h 7473968"/>
                <a:gd name="connsiteX4923" fmla="*/ 3902312 w 7252955"/>
                <a:gd name="connsiteY4923" fmla="*/ 4846054 h 7473968"/>
                <a:gd name="connsiteX4924" fmla="*/ 3890873 w 7252955"/>
                <a:gd name="connsiteY4924" fmla="*/ 4852727 h 7473968"/>
                <a:gd name="connsiteX4925" fmla="*/ 3913824 w 7252955"/>
                <a:gd name="connsiteY4925" fmla="*/ 4971899 h 7473968"/>
                <a:gd name="connsiteX4926" fmla="*/ 3913824 w 7252955"/>
                <a:gd name="connsiteY4926" fmla="*/ 4971899 h 7473968"/>
                <a:gd name="connsiteX4927" fmla="*/ 3944329 w 7252955"/>
                <a:gd name="connsiteY4927" fmla="*/ 4917996 h 7473968"/>
                <a:gd name="connsiteX4928" fmla="*/ 3913824 w 7252955"/>
                <a:gd name="connsiteY4928" fmla="*/ 4971899 h 7473968"/>
                <a:gd name="connsiteX4929" fmla="*/ 3945796 w 7252955"/>
                <a:gd name="connsiteY4929" fmla="*/ 4916897 h 7473968"/>
                <a:gd name="connsiteX4930" fmla="*/ 3945796 w 7252955"/>
                <a:gd name="connsiteY4930" fmla="*/ 4916897 h 7473968"/>
                <a:gd name="connsiteX4931" fmla="*/ 3999399 w 7252955"/>
                <a:gd name="connsiteY4931" fmla="*/ 4861748 h 7473968"/>
                <a:gd name="connsiteX4932" fmla="*/ 3945796 w 7252955"/>
                <a:gd name="connsiteY4932" fmla="*/ 4916897 h 7473968"/>
                <a:gd name="connsiteX4933" fmla="*/ 4002039 w 7252955"/>
                <a:gd name="connsiteY4933" fmla="*/ 4860354 h 7473968"/>
                <a:gd name="connsiteX4934" fmla="*/ 4002039 w 7252955"/>
                <a:gd name="connsiteY4934" fmla="*/ 4860354 h 7473968"/>
                <a:gd name="connsiteX4935" fmla="*/ 4057695 w 7252955"/>
                <a:gd name="connsiteY4935" fmla="*/ 4769051 h 7473968"/>
                <a:gd name="connsiteX4936" fmla="*/ 4101179 w 7252955"/>
                <a:gd name="connsiteY4936" fmla="*/ 4877735 h 7473968"/>
                <a:gd name="connsiteX4937" fmla="*/ 4131903 w 7252955"/>
                <a:gd name="connsiteY4937" fmla="*/ 4910296 h 7473968"/>
                <a:gd name="connsiteX4938" fmla="*/ 4002039 w 7252955"/>
                <a:gd name="connsiteY4938" fmla="*/ 4860354 h 7473968"/>
                <a:gd name="connsiteX4939" fmla="*/ 4138356 w 7252955"/>
                <a:gd name="connsiteY4939" fmla="*/ 5051615 h 7473968"/>
                <a:gd name="connsiteX4940" fmla="*/ 4138356 w 7252955"/>
                <a:gd name="connsiteY4940" fmla="*/ 5051615 h 7473968"/>
                <a:gd name="connsiteX4941" fmla="*/ 4205011 w 7252955"/>
                <a:gd name="connsiteY4941" fmla="*/ 5076036 h 7473968"/>
                <a:gd name="connsiteX4942" fmla="*/ 4326003 w 7252955"/>
                <a:gd name="connsiteY4942" fmla="*/ 5020007 h 7473968"/>
                <a:gd name="connsiteX4943" fmla="*/ 4297625 w 7252955"/>
                <a:gd name="connsiteY4943" fmla="*/ 5139032 h 7473968"/>
                <a:gd name="connsiteX4944" fmla="*/ 4222537 w 7252955"/>
                <a:gd name="connsiteY4944" fmla="*/ 5138372 h 7473968"/>
                <a:gd name="connsiteX4945" fmla="*/ 4222537 w 7252955"/>
                <a:gd name="connsiteY4945" fmla="*/ 5137785 h 7473968"/>
                <a:gd name="connsiteX4946" fmla="*/ 4138649 w 7252955"/>
                <a:gd name="connsiteY4946" fmla="*/ 5051615 h 7473968"/>
                <a:gd name="connsiteX4947" fmla="*/ 4181913 w 7252955"/>
                <a:gd name="connsiteY4947" fmla="*/ 4941611 h 7473968"/>
                <a:gd name="connsiteX4948" fmla="*/ 4181913 w 7252955"/>
                <a:gd name="connsiteY4948" fmla="*/ 4941611 h 7473968"/>
                <a:gd name="connsiteX4949" fmla="*/ 4184846 w 7252955"/>
                <a:gd name="connsiteY4949" fmla="*/ 4934864 h 7473968"/>
                <a:gd name="connsiteX4950" fmla="*/ 4188659 w 7252955"/>
                <a:gd name="connsiteY4950" fmla="*/ 4944764 h 7473968"/>
                <a:gd name="connsiteX4951" fmla="*/ 4181913 w 7252955"/>
                <a:gd name="connsiteY4951" fmla="*/ 4941611 h 7473968"/>
                <a:gd name="connsiteX4952" fmla="*/ 4244902 w 7252955"/>
                <a:gd name="connsiteY4952" fmla="*/ 4954224 h 7473968"/>
                <a:gd name="connsiteX4953" fmla="*/ 4244902 w 7252955"/>
                <a:gd name="connsiteY4953" fmla="*/ 4954224 h 7473968"/>
                <a:gd name="connsiteX4954" fmla="*/ 4306571 w 7252955"/>
                <a:gd name="connsiteY4954" fmla="*/ 4897976 h 7473968"/>
                <a:gd name="connsiteX4955" fmla="*/ 4244902 w 7252955"/>
                <a:gd name="connsiteY4955" fmla="*/ 4954224 h 7473968"/>
                <a:gd name="connsiteX4956" fmla="*/ 4364574 w 7252955"/>
                <a:gd name="connsiteY4956" fmla="*/ 5026974 h 7473968"/>
                <a:gd name="connsiteX4957" fmla="*/ 4364574 w 7252955"/>
                <a:gd name="connsiteY4957" fmla="*/ 5026974 h 7473968"/>
                <a:gd name="connsiteX4958" fmla="*/ 4397132 w 7252955"/>
                <a:gd name="connsiteY4958" fmla="*/ 5011280 h 7473968"/>
                <a:gd name="connsiteX4959" fmla="*/ 4460560 w 7252955"/>
                <a:gd name="connsiteY4959" fmla="*/ 5084616 h 7473968"/>
                <a:gd name="connsiteX4960" fmla="*/ 4498031 w 7252955"/>
                <a:gd name="connsiteY4960" fmla="*/ 5128618 h 7473968"/>
                <a:gd name="connsiteX4961" fmla="*/ 4440762 w 7252955"/>
                <a:gd name="connsiteY4961" fmla="*/ 5161032 h 7473968"/>
                <a:gd name="connsiteX4962" fmla="*/ 4424556 w 7252955"/>
                <a:gd name="connsiteY4962" fmla="*/ 5216475 h 7473968"/>
                <a:gd name="connsiteX4963" fmla="*/ 4360981 w 7252955"/>
                <a:gd name="connsiteY4963" fmla="*/ 5103390 h 7473968"/>
                <a:gd name="connsiteX4964" fmla="*/ 4364574 w 7252955"/>
                <a:gd name="connsiteY4964" fmla="*/ 5027414 h 7473968"/>
                <a:gd name="connsiteX4965" fmla="*/ 4460927 w 7252955"/>
                <a:gd name="connsiteY4965" fmla="*/ 5082930 h 7473968"/>
                <a:gd name="connsiteX4966" fmla="*/ 4460927 w 7252955"/>
                <a:gd name="connsiteY4966" fmla="*/ 5082930 h 7473968"/>
                <a:gd name="connsiteX4967" fmla="*/ 4445455 w 7252955"/>
                <a:gd name="connsiteY4967" fmla="*/ 4953858 h 7473968"/>
                <a:gd name="connsiteX4968" fmla="*/ 4474786 w 7252955"/>
                <a:gd name="connsiteY4968" fmla="*/ 4999987 h 7473968"/>
                <a:gd name="connsiteX4969" fmla="*/ 4665439 w 7252955"/>
                <a:gd name="connsiteY4969" fmla="*/ 5034528 h 7473968"/>
                <a:gd name="connsiteX4970" fmla="*/ 4611250 w 7252955"/>
                <a:gd name="connsiteY4970" fmla="*/ 5040175 h 7473968"/>
                <a:gd name="connsiteX4971" fmla="*/ 4570846 w 7252955"/>
                <a:gd name="connsiteY4971" fmla="*/ 5119451 h 7473968"/>
                <a:gd name="connsiteX4972" fmla="*/ 4559553 w 7252955"/>
                <a:gd name="connsiteY4972" fmla="*/ 5108451 h 7473968"/>
                <a:gd name="connsiteX4973" fmla="*/ 4460854 w 7252955"/>
                <a:gd name="connsiteY4973" fmla="*/ 5082930 h 7473968"/>
                <a:gd name="connsiteX4974" fmla="*/ 4348441 w 7252955"/>
                <a:gd name="connsiteY4974" fmla="*/ 5844526 h 7473968"/>
                <a:gd name="connsiteX4975" fmla="*/ 4348441 w 7252955"/>
                <a:gd name="connsiteY4975" fmla="*/ 5844526 h 7473968"/>
                <a:gd name="connsiteX4976" fmla="*/ 4282446 w 7252955"/>
                <a:gd name="connsiteY4976" fmla="*/ 5852739 h 7473968"/>
                <a:gd name="connsiteX4977" fmla="*/ 4277313 w 7252955"/>
                <a:gd name="connsiteY4977" fmla="*/ 5876940 h 7473968"/>
                <a:gd name="connsiteX4978" fmla="*/ 4124643 w 7252955"/>
                <a:gd name="connsiteY4978" fmla="*/ 5892121 h 7473968"/>
                <a:gd name="connsiteX4979" fmla="*/ 4091059 w 7252955"/>
                <a:gd name="connsiteY4979" fmla="*/ 5838072 h 7473968"/>
                <a:gd name="connsiteX4980" fmla="*/ 4064441 w 7252955"/>
                <a:gd name="connsiteY4980" fmla="*/ 5763562 h 7473968"/>
                <a:gd name="connsiteX4981" fmla="*/ 4155368 w 7252955"/>
                <a:gd name="connsiteY4981" fmla="*/ 5655685 h 7473968"/>
                <a:gd name="connsiteX4982" fmla="*/ 4336489 w 7252955"/>
                <a:gd name="connsiteY4982" fmla="*/ 5544140 h 7473968"/>
                <a:gd name="connsiteX4983" fmla="*/ 4383052 w 7252955"/>
                <a:gd name="connsiteY4983" fmla="*/ 5549787 h 7473968"/>
                <a:gd name="connsiteX4984" fmla="*/ 4368387 w 7252955"/>
                <a:gd name="connsiteY4984" fmla="*/ 5603616 h 7473968"/>
                <a:gd name="connsiteX4985" fmla="*/ 4369560 w 7252955"/>
                <a:gd name="connsiteY4985" fmla="*/ 5603176 h 7473968"/>
                <a:gd name="connsiteX4986" fmla="*/ 4393318 w 7252955"/>
                <a:gd name="connsiteY4986" fmla="*/ 5753516 h 7473968"/>
                <a:gd name="connsiteX4987" fmla="*/ 4390532 w 7252955"/>
                <a:gd name="connsiteY4987" fmla="*/ 5747942 h 7473968"/>
                <a:gd name="connsiteX4988" fmla="*/ 4320577 w 7252955"/>
                <a:gd name="connsiteY4988" fmla="*/ 5702767 h 7473968"/>
                <a:gd name="connsiteX4989" fmla="*/ 4221657 w 7252955"/>
                <a:gd name="connsiteY4989" fmla="*/ 5754102 h 7473968"/>
                <a:gd name="connsiteX4990" fmla="*/ 4205525 w 7252955"/>
                <a:gd name="connsiteY4990" fmla="*/ 5788350 h 7473968"/>
                <a:gd name="connsiteX4991" fmla="*/ 4348148 w 7252955"/>
                <a:gd name="connsiteY4991" fmla="*/ 5844966 h 7473968"/>
                <a:gd name="connsiteX4992" fmla="*/ 4111297 w 7252955"/>
                <a:gd name="connsiteY4992" fmla="*/ 6070694 h 7473968"/>
                <a:gd name="connsiteX4993" fmla="*/ 4111297 w 7252955"/>
                <a:gd name="connsiteY4993" fmla="*/ 6070694 h 7473968"/>
                <a:gd name="connsiteX4994" fmla="*/ 3956502 w 7252955"/>
                <a:gd name="connsiteY4994" fmla="*/ 6189132 h 7473968"/>
                <a:gd name="connsiteX4995" fmla="*/ 3972341 w 7252955"/>
                <a:gd name="connsiteY4995" fmla="*/ 6142784 h 7473968"/>
                <a:gd name="connsiteX4996" fmla="*/ 3994339 w 7252955"/>
                <a:gd name="connsiteY4996" fmla="*/ 6078688 h 7473968"/>
                <a:gd name="connsiteX4997" fmla="*/ 4040976 w 7252955"/>
                <a:gd name="connsiteY4997" fmla="*/ 6046053 h 7473968"/>
                <a:gd name="connsiteX4998" fmla="*/ 3992579 w 7252955"/>
                <a:gd name="connsiteY4998" fmla="*/ 5991858 h 7473968"/>
                <a:gd name="connsiteX4999" fmla="*/ 4002112 w 7252955"/>
                <a:gd name="connsiteY4999" fmla="*/ 5953356 h 7473968"/>
                <a:gd name="connsiteX5000" fmla="*/ 4001452 w 7252955"/>
                <a:gd name="connsiteY5000" fmla="*/ 5953356 h 7473968"/>
                <a:gd name="connsiteX5001" fmla="*/ 4027630 w 7252955"/>
                <a:gd name="connsiteY5001" fmla="*/ 5907155 h 7473968"/>
                <a:gd name="connsiteX5002" fmla="*/ 4121857 w 7252955"/>
                <a:gd name="connsiteY5002" fmla="*/ 6019139 h 7473968"/>
                <a:gd name="connsiteX5003" fmla="*/ 4155075 w 7252955"/>
                <a:gd name="connsiteY5003" fmla="*/ 5949543 h 7473968"/>
                <a:gd name="connsiteX5004" fmla="*/ 4247249 w 7252955"/>
                <a:gd name="connsiteY5004" fmla="*/ 5984451 h 7473968"/>
                <a:gd name="connsiteX5005" fmla="*/ 4249815 w 7252955"/>
                <a:gd name="connsiteY5005" fmla="*/ 6150924 h 7473968"/>
                <a:gd name="connsiteX5006" fmla="*/ 4111591 w 7252955"/>
                <a:gd name="connsiteY5006" fmla="*/ 6070767 h 7473968"/>
                <a:gd name="connsiteX5007" fmla="*/ 4152288 w 7252955"/>
                <a:gd name="connsiteY5007" fmla="*/ 6151364 h 7473968"/>
                <a:gd name="connsiteX5008" fmla="*/ 4152288 w 7252955"/>
                <a:gd name="connsiteY5008" fmla="*/ 6151364 h 7473968"/>
                <a:gd name="connsiteX5009" fmla="*/ 4137623 w 7252955"/>
                <a:gd name="connsiteY5009" fmla="*/ 6144030 h 7473968"/>
                <a:gd name="connsiteX5010" fmla="*/ 4152288 w 7252955"/>
                <a:gd name="connsiteY5010" fmla="*/ 6151364 h 7473968"/>
                <a:gd name="connsiteX5011" fmla="*/ 3947702 w 7252955"/>
                <a:gd name="connsiteY5011" fmla="*/ 6091228 h 7473968"/>
                <a:gd name="connsiteX5012" fmla="*/ 3947702 w 7252955"/>
                <a:gd name="connsiteY5012" fmla="*/ 6091228 h 7473968"/>
                <a:gd name="connsiteX5013" fmla="*/ 3956502 w 7252955"/>
                <a:gd name="connsiteY5013" fmla="*/ 6088368 h 7473968"/>
                <a:gd name="connsiteX5014" fmla="*/ 3953495 w 7252955"/>
                <a:gd name="connsiteY5014" fmla="*/ 6094089 h 7473968"/>
                <a:gd name="connsiteX5015" fmla="*/ 3947702 w 7252955"/>
                <a:gd name="connsiteY5015" fmla="*/ 6091228 h 7473968"/>
                <a:gd name="connsiteX5016" fmla="*/ 3999032 w 7252955"/>
                <a:gd name="connsiteY5016" fmla="*/ 5953137 h 7473968"/>
                <a:gd name="connsiteX5017" fmla="*/ 3999032 w 7252955"/>
                <a:gd name="connsiteY5017" fmla="*/ 5953137 h 7473968"/>
                <a:gd name="connsiteX5018" fmla="*/ 3962735 w 7252955"/>
                <a:gd name="connsiteY5018" fmla="*/ 5951816 h 7473968"/>
                <a:gd name="connsiteX5019" fmla="*/ 3999032 w 7252955"/>
                <a:gd name="connsiteY5019" fmla="*/ 5953137 h 7473968"/>
                <a:gd name="connsiteX5020" fmla="*/ 3978207 w 7252955"/>
                <a:gd name="connsiteY5020" fmla="*/ 5851566 h 7473968"/>
                <a:gd name="connsiteX5021" fmla="*/ 3978207 w 7252955"/>
                <a:gd name="connsiteY5021" fmla="*/ 5851566 h 7473968"/>
                <a:gd name="connsiteX5022" fmla="*/ 4015898 w 7252955"/>
                <a:gd name="connsiteY5022" fmla="*/ 5851566 h 7473968"/>
                <a:gd name="connsiteX5023" fmla="*/ 3995586 w 7252955"/>
                <a:gd name="connsiteY5023" fmla="*/ 5871293 h 7473968"/>
                <a:gd name="connsiteX5024" fmla="*/ 3978207 w 7252955"/>
                <a:gd name="connsiteY5024" fmla="*/ 5851639 h 7473968"/>
                <a:gd name="connsiteX5025" fmla="*/ 4042883 w 7252955"/>
                <a:gd name="connsiteY5025" fmla="*/ 5571569 h 7473968"/>
                <a:gd name="connsiteX5026" fmla="*/ 4042883 w 7252955"/>
                <a:gd name="connsiteY5026" fmla="*/ 5571569 h 7473968"/>
                <a:gd name="connsiteX5027" fmla="*/ 4055055 w 7252955"/>
                <a:gd name="connsiteY5027" fmla="*/ 5460244 h 7473968"/>
                <a:gd name="connsiteX5028" fmla="*/ 4092599 w 7252955"/>
                <a:gd name="connsiteY5028" fmla="*/ 5470218 h 7473968"/>
                <a:gd name="connsiteX5029" fmla="*/ 4042883 w 7252955"/>
                <a:gd name="connsiteY5029" fmla="*/ 5571569 h 7473968"/>
                <a:gd name="connsiteX5030" fmla="*/ 4148548 w 7252955"/>
                <a:gd name="connsiteY5030" fmla="*/ 5584475 h 7473968"/>
                <a:gd name="connsiteX5031" fmla="*/ 4148548 w 7252955"/>
                <a:gd name="connsiteY5031" fmla="*/ 5584475 h 7473968"/>
                <a:gd name="connsiteX5032" fmla="*/ 4086440 w 7252955"/>
                <a:gd name="connsiteY5032" fmla="*/ 5676513 h 7473968"/>
                <a:gd name="connsiteX5033" fmla="*/ 4038409 w 7252955"/>
                <a:gd name="connsiteY5033" fmla="*/ 5692793 h 7473968"/>
                <a:gd name="connsiteX5034" fmla="*/ 4148402 w 7252955"/>
                <a:gd name="connsiteY5034" fmla="*/ 5584475 h 7473968"/>
                <a:gd name="connsiteX5035" fmla="*/ 4260961 w 7252955"/>
                <a:gd name="connsiteY5035" fmla="*/ 5379501 h 7473968"/>
                <a:gd name="connsiteX5036" fmla="*/ 4260961 w 7252955"/>
                <a:gd name="connsiteY5036" fmla="*/ 5379501 h 7473968"/>
                <a:gd name="connsiteX5037" fmla="*/ 4259714 w 7252955"/>
                <a:gd name="connsiteY5037" fmla="*/ 5361753 h 7473968"/>
                <a:gd name="connsiteX5038" fmla="*/ 4278046 w 7252955"/>
                <a:gd name="connsiteY5038" fmla="*/ 5306238 h 7473968"/>
                <a:gd name="connsiteX5039" fmla="*/ 4362447 w 7252955"/>
                <a:gd name="connsiteY5039" fmla="*/ 5347820 h 7473968"/>
                <a:gd name="connsiteX5040" fmla="*/ 4272547 w 7252955"/>
                <a:gd name="connsiteY5040" fmla="*/ 5476158 h 7473968"/>
                <a:gd name="connsiteX5041" fmla="*/ 4235443 w 7252955"/>
                <a:gd name="connsiteY5041" fmla="*/ 5419982 h 7473968"/>
                <a:gd name="connsiteX5042" fmla="*/ 4261181 w 7252955"/>
                <a:gd name="connsiteY5042" fmla="*/ 5379428 h 7473968"/>
                <a:gd name="connsiteX5043" fmla="*/ 4223783 w 7252955"/>
                <a:gd name="connsiteY5043" fmla="*/ 5140058 h 7473968"/>
                <a:gd name="connsiteX5044" fmla="*/ 4223783 w 7252955"/>
                <a:gd name="connsiteY5044" fmla="*/ 5140058 h 7473968"/>
                <a:gd name="connsiteX5045" fmla="*/ 4297918 w 7252955"/>
                <a:gd name="connsiteY5045" fmla="*/ 5139472 h 7473968"/>
                <a:gd name="connsiteX5046" fmla="*/ 4223783 w 7252955"/>
                <a:gd name="connsiteY5046" fmla="*/ 5140058 h 7473968"/>
                <a:gd name="connsiteX5047" fmla="*/ 4386352 w 7252955"/>
                <a:gd name="connsiteY5047" fmla="*/ 5933042 h 7473968"/>
                <a:gd name="connsiteX5048" fmla="*/ 4386352 w 7252955"/>
                <a:gd name="connsiteY5048" fmla="*/ 5933042 h 7473968"/>
                <a:gd name="connsiteX5049" fmla="*/ 4350788 w 7252955"/>
                <a:gd name="connsiteY5049" fmla="*/ 5965237 h 7473968"/>
                <a:gd name="connsiteX5050" fmla="*/ 4386352 w 7252955"/>
                <a:gd name="connsiteY5050" fmla="*/ 5933042 h 7473968"/>
                <a:gd name="connsiteX5051" fmla="*/ 4433136 w 7252955"/>
                <a:gd name="connsiteY5051" fmla="*/ 5896374 h 7473968"/>
                <a:gd name="connsiteX5052" fmla="*/ 4433136 w 7252955"/>
                <a:gd name="connsiteY5052" fmla="*/ 5896374 h 7473968"/>
                <a:gd name="connsiteX5053" fmla="*/ 4389139 w 7252955"/>
                <a:gd name="connsiteY5053" fmla="*/ 5932016 h 7473968"/>
                <a:gd name="connsiteX5054" fmla="*/ 4433136 w 7252955"/>
                <a:gd name="connsiteY5054" fmla="*/ 5896374 h 7473968"/>
                <a:gd name="connsiteX5055" fmla="*/ 4371027 w 7252955"/>
                <a:gd name="connsiteY5055" fmla="*/ 5603030 h 7473968"/>
                <a:gd name="connsiteX5056" fmla="*/ 4371027 w 7252955"/>
                <a:gd name="connsiteY5056" fmla="*/ 5603030 h 7473968"/>
                <a:gd name="connsiteX5057" fmla="*/ 4425216 w 7252955"/>
                <a:gd name="connsiteY5057" fmla="*/ 5585795 h 7473968"/>
                <a:gd name="connsiteX5058" fmla="*/ 4521643 w 7252955"/>
                <a:gd name="connsiteY5058" fmla="*/ 5623784 h 7473968"/>
                <a:gd name="connsiteX5059" fmla="*/ 4451101 w 7252955"/>
                <a:gd name="connsiteY5059" fmla="*/ 5697340 h 7473968"/>
                <a:gd name="connsiteX5060" fmla="*/ 4370440 w 7252955"/>
                <a:gd name="connsiteY5060" fmla="*/ 5602663 h 7473968"/>
                <a:gd name="connsiteX5061" fmla="*/ 4428442 w 7252955"/>
                <a:gd name="connsiteY5061" fmla="*/ 5579635 h 7473968"/>
                <a:gd name="connsiteX5062" fmla="*/ 4428442 w 7252955"/>
                <a:gd name="connsiteY5062" fmla="*/ 5579635 h 7473968"/>
                <a:gd name="connsiteX5063" fmla="*/ 4459387 w 7252955"/>
                <a:gd name="connsiteY5063" fmla="*/ 5512900 h 7473968"/>
                <a:gd name="connsiteX5064" fmla="*/ 4428442 w 7252955"/>
                <a:gd name="connsiteY5064" fmla="*/ 5579635 h 7473968"/>
                <a:gd name="connsiteX5065" fmla="*/ 4382979 w 7252955"/>
                <a:gd name="connsiteY5065" fmla="*/ 5276463 h 7473968"/>
                <a:gd name="connsiteX5066" fmla="*/ 4382979 w 7252955"/>
                <a:gd name="connsiteY5066" fmla="*/ 5276463 h 7473968"/>
                <a:gd name="connsiteX5067" fmla="*/ 4326590 w 7252955"/>
                <a:gd name="connsiteY5067" fmla="*/ 5286071 h 7473968"/>
                <a:gd name="connsiteX5068" fmla="*/ 4382979 w 7252955"/>
                <a:gd name="connsiteY5068" fmla="*/ 5276463 h 7473968"/>
                <a:gd name="connsiteX5069" fmla="*/ 4162554 w 7252955"/>
                <a:gd name="connsiteY5069" fmla="*/ 5372461 h 7473968"/>
                <a:gd name="connsiteX5070" fmla="*/ 4162554 w 7252955"/>
                <a:gd name="connsiteY5070" fmla="*/ 5372461 h 7473968"/>
                <a:gd name="connsiteX5071" fmla="*/ 4163948 w 7252955"/>
                <a:gd name="connsiteY5071" fmla="*/ 5345913 h 7473968"/>
                <a:gd name="connsiteX5072" fmla="*/ 4194672 w 7252955"/>
                <a:gd name="connsiteY5072" fmla="*/ 5208188 h 7473968"/>
                <a:gd name="connsiteX5073" fmla="*/ 4277607 w 7252955"/>
                <a:gd name="connsiteY5073" fmla="*/ 5305652 h 7473968"/>
                <a:gd name="connsiteX5074" fmla="*/ 4277973 w 7252955"/>
                <a:gd name="connsiteY5074" fmla="*/ 5305652 h 7473968"/>
                <a:gd name="connsiteX5075" fmla="*/ 4259421 w 7252955"/>
                <a:gd name="connsiteY5075" fmla="*/ 5360360 h 7473968"/>
                <a:gd name="connsiteX5076" fmla="*/ 4259421 w 7252955"/>
                <a:gd name="connsiteY5076" fmla="*/ 5379868 h 7473968"/>
                <a:gd name="connsiteX5077" fmla="*/ 4205231 w 7252955"/>
                <a:gd name="connsiteY5077" fmla="*/ 5433843 h 7473968"/>
                <a:gd name="connsiteX5078" fmla="*/ 4150895 w 7252955"/>
                <a:gd name="connsiteY5078" fmla="*/ 5582789 h 7473968"/>
                <a:gd name="connsiteX5079" fmla="*/ 4095092 w 7252955"/>
                <a:gd name="connsiteY5079" fmla="*/ 5471538 h 7473968"/>
                <a:gd name="connsiteX5080" fmla="*/ 4162627 w 7252955"/>
                <a:gd name="connsiteY5080" fmla="*/ 5372094 h 7473968"/>
                <a:gd name="connsiteX5081" fmla="*/ 4113791 w 7252955"/>
                <a:gd name="connsiteY5081" fmla="*/ 5333593 h 7473968"/>
                <a:gd name="connsiteX5082" fmla="*/ 4113791 w 7252955"/>
                <a:gd name="connsiteY5082" fmla="*/ 5333593 h 7473968"/>
                <a:gd name="connsiteX5083" fmla="*/ 3959801 w 7252955"/>
                <a:gd name="connsiteY5083" fmla="*/ 5431643 h 7473968"/>
                <a:gd name="connsiteX5084" fmla="*/ 3979893 w 7252955"/>
                <a:gd name="connsiteY5084" fmla="*/ 5484225 h 7473968"/>
                <a:gd name="connsiteX5085" fmla="*/ 4113498 w 7252955"/>
                <a:gd name="connsiteY5085" fmla="*/ 5333593 h 7473968"/>
                <a:gd name="connsiteX5086" fmla="*/ 3978500 w 7252955"/>
                <a:gd name="connsiteY5086" fmla="*/ 5572228 h 7473968"/>
                <a:gd name="connsiteX5087" fmla="*/ 3978500 w 7252955"/>
                <a:gd name="connsiteY5087" fmla="*/ 5572228 h 7473968"/>
                <a:gd name="connsiteX5088" fmla="*/ 3966987 w 7252955"/>
                <a:gd name="connsiteY5088" fmla="*/ 5569075 h 7473968"/>
                <a:gd name="connsiteX5089" fmla="*/ 3978500 w 7252955"/>
                <a:gd name="connsiteY5089" fmla="*/ 5572228 h 7473968"/>
                <a:gd name="connsiteX5090" fmla="*/ 3998665 w 7252955"/>
                <a:gd name="connsiteY5090" fmla="*/ 5639991 h 7473968"/>
                <a:gd name="connsiteX5091" fmla="*/ 3998665 w 7252955"/>
                <a:gd name="connsiteY5091" fmla="*/ 5639991 h 7473968"/>
                <a:gd name="connsiteX5092" fmla="*/ 4037089 w 7252955"/>
                <a:gd name="connsiteY5092" fmla="*/ 5693453 h 7473968"/>
                <a:gd name="connsiteX5093" fmla="*/ 4037089 w 7252955"/>
                <a:gd name="connsiteY5093" fmla="*/ 5693453 h 7473968"/>
                <a:gd name="connsiteX5094" fmla="*/ 3976814 w 7252955"/>
                <a:gd name="connsiteY5094" fmla="*/ 5734301 h 7473968"/>
                <a:gd name="connsiteX5095" fmla="*/ 3941690 w 7252955"/>
                <a:gd name="connsiteY5095" fmla="*/ 5659132 h 7473968"/>
                <a:gd name="connsiteX5096" fmla="*/ 3999032 w 7252955"/>
                <a:gd name="connsiteY5096" fmla="*/ 5639845 h 7473968"/>
                <a:gd name="connsiteX5097" fmla="*/ 3956795 w 7252955"/>
                <a:gd name="connsiteY5097" fmla="*/ 5791797 h 7473968"/>
                <a:gd name="connsiteX5098" fmla="*/ 3956795 w 7252955"/>
                <a:gd name="connsiteY5098" fmla="*/ 5791797 h 7473968"/>
                <a:gd name="connsiteX5099" fmla="*/ 3934137 w 7252955"/>
                <a:gd name="connsiteY5099" fmla="*/ 5790770 h 7473968"/>
                <a:gd name="connsiteX5100" fmla="*/ 3956795 w 7252955"/>
                <a:gd name="connsiteY5100" fmla="*/ 5791797 h 7473968"/>
                <a:gd name="connsiteX5101" fmla="*/ 3884127 w 7252955"/>
                <a:gd name="connsiteY5101" fmla="*/ 5679739 h 7473968"/>
                <a:gd name="connsiteX5102" fmla="*/ 3884127 w 7252955"/>
                <a:gd name="connsiteY5102" fmla="*/ 5679739 h 7473968"/>
                <a:gd name="connsiteX5103" fmla="*/ 3892999 w 7252955"/>
                <a:gd name="connsiteY5103" fmla="*/ 5703133 h 7473968"/>
                <a:gd name="connsiteX5104" fmla="*/ 3875327 w 7252955"/>
                <a:gd name="connsiteY5104" fmla="*/ 5693380 h 7473968"/>
                <a:gd name="connsiteX5105" fmla="*/ 3884127 w 7252955"/>
                <a:gd name="connsiteY5105" fmla="*/ 5679739 h 7473968"/>
                <a:gd name="connsiteX5106" fmla="*/ 3751329 w 7252955"/>
                <a:gd name="connsiteY5106" fmla="*/ 5939276 h 7473968"/>
                <a:gd name="connsiteX5107" fmla="*/ 3751329 w 7252955"/>
                <a:gd name="connsiteY5107" fmla="*/ 5939276 h 7473968"/>
                <a:gd name="connsiteX5108" fmla="*/ 3814172 w 7252955"/>
                <a:gd name="connsiteY5108" fmla="*/ 5952183 h 7473968"/>
                <a:gd name="connsiteX5109" fmla="*/ 3751329 w 7252955"/>
                <a:gd name="connsiteY5109" fmla="*/ 5939276 h 7473968"/>
                <a:gd name="connsiteX5110" fmla="*/ 3805812 w 7252955"/>
                <a:gd name="connsiteY5110" fmla="*/ 6050894 h 7473968"/>
                <a:gd name="connsiteX5111" fmla="*/ 3805812 w 7252955"/>
                <a:gd name="connsiteY5111" fmla="*/ 6050894 h 7473968"/>
                <a:gd name="connsiteX5112" fmla="*/ 3812192 w 7252955"/>
                <a:gd name="connsiteY5112" fmla="*/ 6064681 h 7473968"/>
                <a:gd name="connsiteX5113" fmla="*/ 3800312 w 7252955"/>
                <a:gd name="connsiteY5113" fmla="*/ 6072014 h 7473968"/>
                <a:gd name="connsiteX5114" fmla="*/ 3805812 w 7252955"/>
                <a:gd name="connsiteY5114" fmla="*/ 6051260 h 7473968"/>
                <a:gd name="connsiteX5115" fmla="*/ 3846803 w 7252955"/>
                <a:gd name="connsiteY5115" fmla="*/ 6135230 h 7473968"/>
                <a:gd name="connsiteX5116" fmla="*/ 3846803 w 7252955"/>
                <a:gd name="connsiteY5116" fmla="*/ 6135230 h 7473968"/>
                <a:gd name="connsiteX5117" fmla="*/ 3846803 w 7252955"/>
                <a:gd name="connsiteY5117" fmla="*/ 6135230 h 7473968"/>
                <a:gd name="connsiteX5118" fmla="*/ 3879067 w 7252955"/>
                <a:gd name="connsiteY5118" fmla="*/ 6236654 h 7473968"/>
                <a:gd name="connsiteX5119" fmla="*/ 3879067 w 7252955"/>
                <a:gd name="connsiteY5119" fmla="*/ 6236654 h 7473968"/>
                <a:gd name="connsiteX5120" fmla="*/ 3874887 w 7252955"/>
                <a:gd name="connsiteY5120" fmla="*/ 6193459 h 7473968"/>
                <a:gd name="connsiteX5121" fmla="*/ 3879067 w 7252955"/>
                <a:gd name="connsiteY5121" fmla="*/ 6236654 h 7473968"/>
                <a:gd name="connsiteX5122" fmla="*/ 3850762 w 7252955"/>
                <a:gd name="connsiteY5122" fmla="*/ 6133177 h 7473968"/>
                <a:gd name="connsiteX5123" fmla="*/ 3850762 w 7252955"/>
                <a:gd name="connsiteY5123" fmla="*/ 6133177 h 7473968"/>
                <a:gd name="connsiteX5124" fmla="*/ 3908032 w 7252955"/>
                <a:gd name="connsiteY5124" fmla="*/ 6123497 h 7473968"/>
                <a:gd name="connsiteX5125" fmla="*/ 3850762 w 7252955"/>
                <a:gd name="connsiteY5125" fmla="*/ 6133177 h 7473968"/>
                <a:gd name="connsiteX5126" fmla="*/ 3922917 w 7252955"/>
                <a:gd name="connsiteY5126" fmla="*/ 6037840 h 7473968"/>
                <a:gd name="connsiteX5127" fmla="*/ 3922917 w 7252955"/>
                <a:gd name="connsiteY5127" fmla="*/ 6037840 h 7473968"/>
                <a:gd name="connsiteX5128" fmla="*/ 3912431 w 7252955"/>
                <a:gd name="connsiteY5128" fmla="*/ 6027133 h 7473968"/>
                <a:gd name="connsiteX5129" fmla="*/ 3927097 w 7252955"/>
                <a:gd name="connsiteY5129" fmla="*/ 6026179 h 7473968"/>
                <a:gd name="connsiteX5130" fmla="*/ 3922917 w 7252955"/>
                <a:gd name="connsiteY5130" fmla="*/ 6037840 h 7473968"/>
                <a:gd name="connsiteX5131" fmla="*/ 3823411 w 7252955"/>
                <a:gd name="connsiteY5131" fmla="*/ 5985698 h 7473968"/>
                <a:gd name="connsiteX5132" fmla="*/ 3823411 w 7252955"/>
                <a:gd name="connsiteY5132" fmla="*/ 5985698 h 7473968"/>
                <a:gd name="connsiteX5133" fmla="*/ 3817104 w 7252955"/>
                <a:gd name="connsiteY5133" fmla="*/ 5954163 h 7473968"/>
                <a:gd name="connsiteX5134" fmla="*/ 3865941 w 7252955"/>
                <a:gd name="connsiteY5134" fmla="*/ 5943970 h 7473968"/>
                <a:gd name="connsiteX5135" fmla="*/ 3817178 w 7252955"/>
                <a:gd name="connsiteY5135" fmla="*/ 5807345 h 7473968"/>
                <a:gd name="connsiteX5136" fmla="*/ 3865648 w 7252955"/>
                <a:gd name="connsiteY5136" fmla="*/ 5762169 h 7473968"/>
                <a:gd name="connsiteX5137" fmla="*/ 3959581 w 7252955"/>
                <a:gd name="connsiteY5137" fmla="*/ 5952843 h 7473968"/>
                <a:gd name="connsiteX5138" fmla="*/ 3823411 w 7252955"/>
                <a:gd name="connsiteY5138" fmla="*/ 5985991 h 7473968"/>
                <a:gd name="connsiteX5139" fmla="*/ 3966474 w 7252955"/>
                <a:gd name="connsiteY5139" fmla="*/ 6415961 h 7473968"/>
                <a:gd name="connsiteX5140" fmla="*/ 3966474 w 7252955"/>
                <a:gd name="connsiteY5140" fmla="*/ 6415961 h 7473968"/>
                <a:gd name="connsiteX5141" fmla="*/ 4054468 w 7252955"/>
                <a:gd name="connsiteY5141" fmla="*/ 6399240 h 7473968"/>
                <a:gd name="connsiteX5142" fmla="*/ 3966474 w 7252955"/>
                <a:gd name="connsiteY5142" fmla="*/ 6415961 h 7473968"/>
                <a:gd name="connsiteX5143" fmla="*/ 4055935 w 7252955"/>
                <a:gd name="connsiteY5143" fmla="*/ 6342625 h 7473968"/>
                <a:gd name="connsiteX5144" fmla="*/ 4055935 w 7252955"/>
                <a:gd name="connsiteY5144" fmla="*/ 6342625 h 7473968"/>
                <a:gd name="connsiteX5145" fmla="*/ 3966621 w 7252955"/>
                <a:gd name="connsiteY5145" fmla="*/ 6413321 h 7473968"/>
                <a:gd name="connsiteX5146" fmla="*/ 4047282 w 7252955"/>
                <a:gd name="connsiteY5146" fmla="*/ 6295983 h 7473968"/>
                <a:gd name="connsiteX5147" fmla="*/ 3954595 w 7252955"/>
                <a:gd name="connsiteY5147" fmla="*/ 6297597 h 7473968"/>
                <a:gd name="connsiteX5148" fmla="*/ 4046842 w 7252955"/>
                <a:gd name="connsiteY5148" fmla="*/ 6231594 h 7473968"/>
                <a:gd name="connsiteX5149" fmla="*/ 4109978 w 7252955"/>
                <a:gd name="connsiteY5149" fmla="*/ 6359932 h 7473968"/>
                <a:gd name="connsiteX5150" fmla="*/ 4055861 w 7252955"/>
                <a:gd name="connsiteY5150" fmla="*/ 6342625 h 7473968"/>
                <a:gd name="connsiteX5151" fmla="*/ 4123910 w 7252955"/>
                <a:gd name="connsiteY5151" fmla="*/ 6481157 h 7473968"/>
                <a:gd name="connsiteX5152" fmla="*/ 4123910 w 7252955"/>
                <a:gd name="connsiteY5152" fmla="*/ 6481157 h 7473968"/>
                <a:gd name="connsiteX5153" fmla="*/ 4128456 w 7252955"/>
                <a:gd name="connsiteY5153" fmla="*/ 6508218 h 7473968"/>
                <a:gd name="connsiteX5154" fmla="*/ 4123910 w 7252955"/>
                <a:gd name="connsiteY5154" fmla="*/ 6481157 h 7473968"/>
                <a:gd name="connsiteX5155" fmla="*/ 4125157 w 7252955"/>
                <a:gd name="connsiteY5155" fmla="*/ 6476464 h 7473968"/>
                <a:gd name="connsiteX5156" fmla="*/ 4125157 w 7252955"/>
                <a:gd name="connsiteY5156" fmla="*/ 6476464 h 7473968"/>
                <a:gd name="connsiteX5157" fmla="*/ 4112324 w 7252955"/>
                <a:gd name="connsiteY5157" fmla="*/ 6362058 h 7473968"/>
                <a:gd name="connsiteX5158" fmla="*/ 4166294 w 7252955"/>
                <a:gd name="connsiteY5158" fmla="*/ 6342405 h 7473968"/>
                <a:gd name="connsiteX5159" fmla="*/ 4196065 w 7252955"/>
                <a:gd name="connsiteY5159" fmla="*/ 6466050 h 7473968"/>
                <a:gd name="connsiteX5160" fmla="*/ 4125157 w 7252955"/>
                <a:gd name="connsiteY5160" fmla="*/ 6476464 h 7473968"/>
                <a:gd name="connsiteX5161" fmla="*/ 4259714 w 7252955"/>
                <a:gd name="connsiteY5161" fmla="*/ 6301997 h 7473968"/>
                <a:gd name="connsiteX5162" fmla="*/ 4259714 w 7252955"/>
                <a:gd name="connsiteY5162" fmla="*/ 6301997 h 7473968"/>
                <a:gd name="connsiteX5163" fmla="*/ 4167687 w 7252955"/>
                <a:gd name="connsiteY5163" fmla="*/ 6340204 h 7473968"/>
                <a:gd name="connsiteX5164" fmla="*/ 4168567 w 7252955"/>
                <a:gd name="connsiteY5164" fmla="*/ 6306984 h 7473968"/>
                <a:gd name="connsiteX5165" fmla="*/ 4313244 w 7252955"/>
                <a:gd name="connsiteY5165" fmla="*/ 6144397 h 7473968"/>
                <a:gd name="connsiteX5166" fmla="*/ 4332896 w 7252955"/>
                <a:gd name="connsiteY5166" fmla="*/ 6267235 h 7473968"/>
                <a:gd name="connsiteX5167" fmla="*/ 4259568 w 7252955"/>
                <a:gd name="connsiteY5167" fmla="*/ 6301997 h 7473968"/>
                <a:gd name="connsiteX5168" fmla="*/ 4335829 w 7252955"/>
                <a:gd name="connsiteY5168" fmla="*/ 6270022 h 7473968"/>
                <a:gd name="connsiteX5169" fmla="*/ 4335829 w 7252955"/>
                <a:gd name="connsiteY5169" fmla="*/ 6270022 h 7473968"/>
                <a:gd name="connsiteX5170" fmla="*/ 4407104 w 7252955"/>
                <a:gd name="connsiteY5170" fmla="*/ 6291070 h 7473968"/>
                <a:gd name="connsiteX5171" fmla="*/ 4335829 w 7252955"/>
                <a:gd name="connsiteY5171" fmla="*/ 6270022 h 7473968"/>
                <a:gd name="connsiteX5172" fmla="*/ 4394492 w 7252955"/>
                <a:gd name="connsiteY5172" fmla="*/ 6138017 h 7473968"/>
                <a:gd name="connsiteX5173" fmla="*/ 4394492 w 7252955"/>
                <a:gd name="connsiteY5173" fmla="*/ 6138017 h 7473968"/>
                <a:gd name="connsiteX5174" fmla="*/ 4316617 w 7252955"/>
                <a:gd name="connsiteY5174" fmla="*/ 6086682 h 7473968"/>
                <a:gd name="connsiteX5175" fmla="*/ 4459021 w 7252955"/>
                <a:gd name="connsiteY5175" fmla="*/ 5954236 h 7473968"/>
                <a:gd name="connsiteX5176" fmla="*/ 4476399 w 7252955"/>
                <a:gd name="connsiteY5176" fmla="*/ 5945069 h 7473968"/>
                <a:gd name="connsiteX5177" fmla="*/ 4417223 w 7252955"/>
                <a:gd name="connsiteY5177" fmla="*/ 6095922 h 7473968"/>
                <a:gd name="connsiteX5178" fmla="*/ 4394492 w 7252955"/>
                <a:gd name="connsiteY5178" fmla="*/ 6137650 h 7473968"/>
                <a:gd name="connsiteX5179" fmla="*/ 4625476 w 7252955"/>
                <a:gd name="connsiteY5179" fmla="*/ 5993031 h 7473968"/>
                <a:gd name="connsiteX5180" fmla="*/ 4625476 w 7252955"/>
                <a:gd name="connsiteY5180" fmla="*/ 5993031 h 7473968"/>
                <a:gd name="connsiteX5181" fmla="*/ 4519296 w 7252955"/>
                <a:gd name="connsiteY5181" fmla="*/ 5946610 h 7473968"/>
                <a:gd name="connsiteX5182" fmla="*/ 4553761 w 7252955"/>
                <a:gd name="connsiteY5182" fmla="*/ 5916395 h 7473968"/>
                <a:gd name="connsiteX5183" fmla="*/ 4625476 w 7252955"/>
                <a:gd name="connsiteY5183" fmla="*/ 5993031 h 7473968"/>
                <a:gd name="connsiteX5184" fmla="*/ 4502871 w 7252955"/>
                <a:gd name="connsiteY5184" fmla="*/ 6192213 h 7473968"/>
                <a:gd name="connsiteX5185" fmla="*/ 4502871 w 7252955"/>
                <a:gd name="connsiteY5185" fmla="*/ 6192213 h 7473968"/>
                <a:gd name="connsiteX5186" fmla="*/ 4517097 w 7252955"/>
                <a:gd name="connsiteY5186" fmla="*/ 6083381 h 7473968"/>
                <a:gd name="connsiteX5187" fmla="*/ 4502871 w 7252955"/>
                <a:gd name="connsiteY5187" fmla="*/ 6192213 h 7473968"/>
                <a:gd name="connsiteX5188" fmla="*/ 4437755 w 7252955"/>
                <a:gd name="connsiteY5188" fmla="*/ 6233720 h 7473968"/>
                <a:gd name="connsiteX5189" fmla="*/ 4437755 w 7252955"/>
                <a:gd name="connsiteY5189" fmla="*/ 6233720 h 7473968"/>
                <a:gd name="connsiteX5190" fmla="*/ 4502871 w 7252955"/>
                <a:gd name="connsiteY5190" fmla="*/ 6194046 h 7473968"/>
                <a:gd name="connsiteX5191" fmla="*/ 4437755 w 7252955"/>
                <a:gd name="connsiteY5191" fmla="*/ 6233720 h 7473968"/>
                <a:gd name="connsiteX5192" fmla="*/ 4727035 w 7252955"/>
                <a:gd name="connsiteY5192" fmla="*/ 6120636 h 7473968"/>
                <a:gd name="connsiteX5193" fmla="*/ 4727035 w 7252955"/>
                <a:gd name="connsiteY5193" fmla="*/ 6120636 h 7473968"/>
                <a:gd name="connsiteX5194" fmla="*/ 4739354 w 7252955"/>
                <a:gd name="connsiteY5194" fmla="*/ 6129583 h 7473968"/>
                <a:gd name="connsiteX5195" fmla="*/ 4732975 w 7252955"/>
                <a:gd name="connsiteY5195" fmla="*/ 6141464 h 7473968"/>
                <a:gd name="connsiteX5196" fmla="*/ 4727035 w 7252955"/>
                <a:gd name="connsiteY5196" fmla="*/ 6120636 h 7473968"/>
                <a:gd name="connsiteX5197" fmla="*/ 4747274 w 7252955"/>
                <a:gd name="connsiteY5197" fmla="*/ 6209593 h 7473968"/>
                <a:gd name="connsiteX5198" fmla="*/ 4747274 w 7252955"/>
                <a:gd name="connsiteY5198" fmla="*/ 6209593 h 7473968"/>
                <a:gd name="connsiteX5199" fmla="*/ 4722481 w 7252955"/>
                <a:gd name="connsiteY5199" fmla="*/ 6233940 h 7473968"/>
                <a:gd name="connsiteX5200" fmla="*/ 4714790 w 7252955"/>
                <a:gd name="connsiteY5200" fmla="*/ 6232621 h 7473968"/>
                <a:gd name="connsiteX5201" fmla="*/ 4575466 w 7252955"/>
                <a:gd name="connsiteY5201" fmla="*/ 6248241 h 7473968"/>
                <a:gd name="connsiteX5202" fmla="*/ 4608683 w 7252955"/>
                <a:gd name="connsiteY5202" fmla="*/ 6193313 h 7473968"/>
                <a:gd name="connsiteX5203" fmla="*/ 4566153 w 7252955"/>
                <a:gd name="connsiteY5203" fmla="*/ 6158551 h 7473968"/>
                <a:gd name="connsiteX5204" fmla="*/ 4578325 w 7252955"/>
                <a:gd name="connsiteY5204" fmla="*/ 6092548 h 7473968"/>
                <a:gd name="connsiteX5205" fmla="*/ 4519663 w 7252955"/>
                <a:gd name="connsiteY5205" fmla="*/ 6081328 h 7473968"/>
                <a:gd name="connsiteX5206" fmla="*/ 4617556 w 7252955"/>
                <a:gd name="connsiteY5206" fmla="*/ 6059327 h 7473968"/>
                <a:gd name="connsiteX5207" fmla="*/ 4747494 w 7252955"/>
                <a:gd name="connsiteY5207" fmla="*/ 6209006 h 7473968"/>
                <a:gd name="connsiteX5208" fmla="*/ 4628849 w 7252955"/>
                <a:gd name="connsiteY5208" fmla="*/ 5993031 h 7473968"/>
                <a:gd name="connsiteX5209" fmla="*/ 4628849 w 7252955"/>
                <a:gd name="connsiteY5209" fmla="*/ 5993031 h 7473968"/>
                <a:gd name="connsiteX5210" fmla="*/ 4701737 w 7252955"/>
                <a:gd name="connsiteY5210" fmla="*/ 5954970 h 7473968"/>
                <a:gd name="connsiteX5211" fmla="*/ 4628849 w 7252955"/>
                <a:gd name="connsiteY5211" fmla="*/ 5993031 h 7473968"/>
                <a:gd name="connsiteX5212" fmla="*/ 4704450 w 7252955"/>
                <a:gd name="connsiteY5212" fmla="*/ 5954970 h 7473968"/>
                <a:gd name="connsiteX5213" fmla="*/ 4704450 w 7252955"/>
                <a:gd name="connsiteY5213" fmla="*/ 5954970 h 7473968"/>
                <a:gd name="connsiteX5214" fmla="*/ 4735395 w 7252955"/>
                <a:gd name="connsiteY5214" fmla="*/ 5968830 h 7473968"/>
                <a:gd name="connsiteX5215" fmla="*/ 4704450 w 7252955"/>
                <a:gd name="connsiteY5215" fmla="*/ 5954970 h 7473968"/>
                <a:gd name="connsiteX5216" fmla="*/ 4988157 w 7252955"/>
                <a:gd name="connsiteY5216" fmla="*/ 5725354 h 7473968"/>
                <a:gd name="connsiteX5217" fmla="*/ 4988157 w 7252955"/>
                <a:gd name="connsiteY5217" fmla="*/ 5725354 h 7473968"/>
                <a:gd name="connsiteX5218" fmla="*/ 5048140 w 7252955"/>
                <a:gd name="connsiteY5218" fmla="*/ 5720147 h 7473968"/>
                <a:gd name="connsiteX5219" fmla="*/ 4988157 w 7252955"/>
                <a:gd name="connsiteY5219" fmla="*/ 5725354 h 7473968"/>
                <a:gd name="connsiteX5220" fmla="*/ 5036481 w 7252955"/>
                <a:gd name="connsiteY5220" fmla="*/ 5795317 h 7473968"/>
                <a:gd name="connsiteX5221" fmla="*/ 5036481 w 7252955"/>
                <a:gd name="connsiteY5221" fmla="*/ 5795317 h 7473968"/>
                <a:gd name="connsiteX5222" fmla="*/ 4929715 w 7252955"/>
                <a:gd name="connsiteY5222" fmla="*/ 5839319 h 7473968"/>
                <a:gd name="connsiteX5223" fmla="*/ 5036481 w 7252955"/>
                <a:gd name="connsiteY5223" fmla="*/ 5795317 h 7473968"/>
                <a:gd name="connsiteX5224" fmla="*/ 4941154 w 7252955"/>
                <a:gd name="connsiteY5224" fmla="*/ 5910455 h 7473968"/>
                <a:gd name="connsiteX5225" fmla="*/ 4941154 w 7252955"/>
                <a:gd name="connsiteY5225" fmla="*/ 5910455 h 7473968"/>
                <a:gd name="connsiteX5226" fmla="*/ 4854773 w 7252955"/>
                <a:gd name="connsiteY5226" fmla="*/ 5881853 h 7473968"/>
                <a:gd name="connsiteX5227" fmla="*/ 4814956 w 7252955"/>
                <a:gd name="connsiteY5227" fmla="*/ 5913388 h 7473968"/>
                <a:gd name="connsiteX5228" fmla="*/ 4823389 w 7252955"/>
                <a:gd name="connsiteY5228" fmla="*/ 5852153 h 7473968"/>
                <a:gd name="connsiteX5229" fmla="*/ 4941154 w 7252955"/>
                <a:gd name="connsiteY5229" fmla="*/ 5910822 h 7473968"/>
                <a:gd name="connsiteX5230" fmla="*/ 4813929 w 7252955"/>
                <a:gd name="connsiteY5230" fmla="*/ 5916908 h 7473968"/>
                <a:gd name="connsiteX5231" fmla="*/ 4813929 w 7252955"/>
                <a:gd name="connsiteY5231" fmla="*/ 5916908 h 7473968"/>
                <a:gd name="connsiteX5232" fmla="*/ 4803150 w 7252955"/>
                <a:gd name="connsiteY5232" fmla="*/ 6012978 h 7473968"/>
                <a:gd name="connsiteX5233" fmla="*/ 4813929 w 7252955"/>
                <a:gd name="connsiteY5233" fmla="*/ 5916908 h 7473968"/>
                <a:gd name="connsiteX5234" fmla="*/ 4554054 w 7252955"/>
                <a:gd name="connsiteY5234" fmla="*/ 5912948 h 7473968"/>
                <a:gd name="connsiteX5235" fmla="*/ 4554054 w 7252955"/>
                <a:gd name="connsiteY5235" fmla="*/ 5912948 h 7473968"/>
                <a:gd name="connsiteX5236" fmla="*/ 4554054 w 7252955"/>
                <a:gd name="connsiteY5236" fmla="*/ 5914048 h 7473968"/>
                <a:gd name="connsiteX5237" fmla="*/ 4438929 w 7252955"/>
                <a:gd name="connsiteY5237" fmla="*/ 5828905 h 7473968"/>
                <a:gd name="connsiteX5238" fmla="*/ 4517830 w 7252955"/>
                <a:gd name="connsiteY5238" fmla="*/ 5771116 h 7473968"/>
                <a:gd name="connsiteX5239" fmla="*/ 4528829 w 7252955"/>
                <a:gd name="connsiteY5239" fmla="*/ 5802651 h 7473968"/>
                <a:gd name="connsiteX5240" fmla="*/ 4591671 w 7252955"/>
                <a:gd name="connsiteY5240" fmla="*/ 5860366 h 7473968"/>
                <a:gd name="connsiteX5241" fmla="*/ 4595924 w 7252955"/>
                <a:gd name="connsiteY5241" fmla="*/ 5822672 h 7473968"/>
                <a:gd name="connsiteX5242" fmla="*/ 4676586 w 7252955"/>
                <a:gd name="connsiteY5242" fmla="*/ 5725281 h 7473968"/>
                <a:gd name="connsiteX5243" fmla="*/ 4704597 w 7252955"/>
                <a:gd name="connsiteY5243" fmla="*/ 5780943 h 7473968"/>
                <a:gd name="connsiteX5244" fmla="*/ 4749914 w 7252955"/>
                <a:gd name="connsiteY5244" fmla="*/ 5781970 h 7473968"/>
                <a:gd name="connsiteX5245" fmla="*/ 4553761 w 7252955"/>
                <a:gd name="connsiteY5245" fmla="*/ 5912948 h 7473968"/>
                <a:gd name="connsiteX5246" fmla="*/ 4552221 w 7252955"/>
                <a:gd name="connsiteY5246" fmla="*/ 5753809 h 7473968"/>
                <a:gd name="connsiteX5247" fmla="*/ 4552221 w 7252955"/>
                <a:gd name="connsiteY5247" fmla="*/ 5753809 h 7473968"/>
                <a:gd name="connsiteX5248" fmla="*/ 4563660 w 7252955"/>
                <a:gd name="connsiteY5248" fmla="*/ 5671525 h 7473968"/>
                <a:gd name="connsiteX5249" fmla="*/ 4610224 w 7252955"/>
                <a:gd name="connsiteY5249" fmla="*/ 5694333 h 7473968"/>
                <a:gd name="connsiteX5250" fmla="*/ 4552221 w 7252955"/>
                <a:gd name="connsiteY5250" fmla="*/ 5753809 h 7473968"/>
                <a:gd name="connsiteX5251" fmla="*/ 4614477 w 7252955"/>
                <a:gd name="connsiteY5251" fmla="*/ 5692426 h 7473968"/>
                <a:gd name="connsiteX5252" fmla="*/ 4614477 w 7252955"/>
                <a:gd name="connsiteY5252" fmla="*/ 5692426 h 7473968"/>
                <a:gd name="connsiteX5253" fmla="*/ 4623936 w 7252955"/>
                <a:gd name="connsiteY5253" fmla="*/ 5681573 h 7473968"/>
                <a:gd name="connsiteX5254" fmla="*/ 4614477 w 7252955"/>
                <a:gd name="connsiteY5254" fmla="*/ 5692426 h 7473968"/>
                <a:gd name="connsiteX5255" fmla="*/ 4921355 w 7252955"/>
                <a:gd name="connsiteY5255" fmla="*/ 5191467 h 7473968"/>
                <a:gd name="connsiteX5256" fmla="*/ 4921355 w 7252955"/>
                <a:gd name="connsiteY5256" fmla="*/ 5191467 h 7473968"/>
                <a:gd name="connsiteX5257" fmla="*/ 4921355 w 7252955"/>
                <a:gd name="connsiteY5257" fmla="*/ 5349066 h 7473968"/>
                <a:gd name="connsiteX5258" fmla="*/ 4832408 w 7252955"/>
                <a:gd name="connsiteY5258" fmla="*/ 5390428 h 7473968"/>
                <a:gd name="connsiteX5259" fmla="*/ 4829622 w 7252955"/>
                <a:gd name="connsiteY5259" fmla="*/ 5294504 h 7473968"/>
                <a:gd name="connsiteX5260" fmla="*/ 4880511 w 7252955"/>
                <a:gd name="connsiteY5260" fmla="*/ 5169833 h 7473968"/>
                <a:gd name="connsiteX5261" fmla="*/ 4833361 w 7252955"/>
                <a:gd name="connsiteY5261" fmla="*/ 5174160 h 7473968"/>
                <a:gd name="connsiteX5262" fmla="*/ 4797137 w 7252955"/>
                <a:gd name="connsiteY5262" fmla="*/ 5109331 h 7473968"/>
                <a:gd name="connsiteX5263" fmla="*/ 4743974 w 7252955"/>
                <a:gd name="connsiteY5263" fmla="*/ 5175333 h 7473968"/>
                <a:gd name="connsiteX5264" fmla="*/ 4698804 w 7252955"/>
                <a:gd name="connsiteY5264" fmla="*/ 5235469 h 7473968"/>
                <a:gd name="connsiteX5265" fmla="*/ 4572019 w 7252955"/>
                <a:gd name="connsiteY5265" fmla="*/ 5234442 h 7473968"/>
                <a:gd name="connsiteX5266" fmla="*/ 4670133 w 7252955"/>
                <a:gd name="connsiteY5266" fmla="*/ 5294578 h 7473968"/>
                <a:gd name="connsiteX5267" fmla="*/ 4754753 w 7252955"/>
                <a:gd name="connsiteY5267" fmla="*/ 5405095 h 7473968"/>
                <a:gd name="connsiteX5268" fmla="*/ 4724909 w 7252955"/>
                <a:gd name="connsiteY5268" fmla="*/ 5416096 h 7473968"/>
                <a:gd name="connsiteX5269" fmla="*/ 4827055 w 7252955"/>
                <a:gd name="connsiteY5269" fmla="*/ 5550888 h 7473968"/>
                <a:gd name="connsiteX5270" fmla="*/ 4832335 w 7252955"/>
                <a:gd name="connsiteY5270" fmla="*/ 5619604 h 7473968"/>
                <a:gd name="connsiteX5271" fmla="*/ 4776972 w 7252955"/>
                <a:gd name="connsiteY5271" fmla="*/ 5674752 h 7473968"/>
                <a:gd name="connsiteX5272" fmla="*/ 4712589 w 7252955"/>
                <a:gd name="connsiteY5272" fmla="*/ 5658912 h 7473968"/>
                <a:gd name="connsiteX5273" fmla="*/ 4688391 w 7252955"/>
                <a:gd name="connsiteY5273" fmla="*/ 5503733 h 7473968"/>
                <a:gd name="connsiteX5274" fmla="*/ 4612276 w 7252955"/>
                <a:gd name="connsiteY5274" fmla="*/ 5563501 h 7473968"/>
                <a:gd name="connsiteX5275" fmla="*/ 4580745 w 7252955"/>
                <a:gd name="connsiteY5275" fmla="*/ 5534607 h 7473968"/>
                <a:gd name="connsiteX5276" fmla="*/ 4539315 w 7252955"/>
                <a:gd name="connsiteY5276" fmla="*/ 5503146 h 7473968"/>
                <a:gd name="connsiteX5277" fmla="*/ 4546648 w 7252955"/>
                <a:gd name="connsiteY5277" fmla="*/ 5376347 h 7473968"/>
                <a:gd name="connsiteX5278" fmla="*/ 4460047 w 7252955"/>
                <a:gd name="connsiteY5278" fmla="*/ 5354860 h 7473968"/>
                <a:gd name="connsiteX5279" fmla="*/ 4490478 w 7252955"/>
                <a:gd name="connsiteY5279" fmla="*/ 5305945 h 7473968"/>
                <a:gd name="connsiteX5280" fmla="*/ 4490478 w 7252955"/>
                <a:gd name="connsiteY5280" fmla="*/ 5196747 h 7473968"/>
                <a:gd name="connsiteX5281" fmla="*/ 4497078 w 7252955"/>
                <a:gd name="connsiteY5281" fmla="*/ 5253876 h 7473968"/>
                <a:gd name="connsiteX5282" fmla="*/ 4541075 w 7252955"/>
                <a:gd name="connsiteY5282" fmla="*/ 5209875 h 7473968"/>
                <a:gd name="connsiteX5283" fmla="*/ 4701737 w 7252955"/>
                <a:gd name="connsiteY5283" fmla="*/ 4989866 h 7473968"/>
                <a:gd name="connsiteX5284" fmla="*/ 4608243 w 7252955"/>
                <a:gd name="connsiteY5284" fmla="*/ 4927603 h 7473968"/>
                <a:gd name="connsiteX5285" fmla="*/ 4682892 w 7252955"/>
                <a:gd name="connsiteY5285" fmla="*/ 4897829 h 7473968"/>
                <a:gd name="connsiteX5286" fmla="*/ 4555814 w 7252955"/>
                <a:gd name="connsiteY5286" fmla="*/ 4787825 h 7473968"/>
                <a:gd name="connsiteX5287" fmla="*/ 4593285 w 7252955"/>
                <a:gd name="connsiteY5287" fmla="*/ 4787825 h 7473968"/>
                <a:gd name="connsiteX5288" fmla="*/ 4593285 w 7252955"/>
                <a:gd name="connsiteY5288" fmla="*/ 4787825 h 7473968"/>
                <a:gd name="connsiteX5289" fmla="*/ 4662947 w 7252955"/>
                <a:gd name="connsiteY5289" fmla="*/ 4817599 h 7473968"/>
                <a:gd name="connsiteX5290" fmla="*/ 4761866 w 7252955"/>
                <a:gd name="connsiteY5290" fmla="*/ 4722262 h 7473968"/>
                <a:gd name="connsiteX5291" fmla="*/ 4792371 w 7252955"/>
                <a:gd name="connsiteY5291" fmla="*/ 4823393 h 7473968"/>
                <a:gd name="connsiteX5292" fmla="*/ 4685238 w 7252955"/>
                <a:gd name="connsiteY5292" fmla="*/ 4897389 h 7473968"/>
                <a:gd name="connsiteX5293" fmla="*/ 4715743 w 7252955"/>
                <a:gd name="connsiteY5293" fmla="*/ 4921077 h 7473968"/>
                <a:gd name="connsiteX5294" fmla="*/ 4849713 w 7252955"/>
                <a:gd name="connsiteY5294" fmla="*/ 4910076 h 7473968"/>
                <a:gd name="connsiteX5295" fmla="*/ 4895177 w 7252955"/>
                <a:gd name="connsiteY5295" fmla="*/ 4878982 h 7473968"/>
                <a:gd name="connsiteX5296" fmla="*/ 4903316 w 7252955"/>
                <a:gd name="connsiteY5296" fmla="*/ 4941171 h 7473968"/>
                <a:gd name="connsiteX5297" fmla="*/ 5098003 w 7252955"/>
                <a:gd name="connsiteY5297" fmla="*/ 5083736 h 7473968"/>
                <a:gd name="connsiteX5298" fmla="*/ 5006783 w 7252955"/>
                <a:gd name="connsiteY5298" fmla="*/ 5133825 h 7473968"/>
                <a:gd name="connsiteX5299" fmla="*/ 4920989 w 7252955"/>
                <a:gd name="connsiteY5299" fmla="*/ 5191027 h 7473968"/>
                <a:gd name="connsiteX5300" fmla="*/ 4592845 w 7252955"/>
                <a:gd name="connsiteY5300" fmla="*/ 4786505 h 7473968"/>
                <a:gd name="connsiteX5301" fmla="*/ 4592845 w 7252955"/>
                <a:gd name="connsiteY5301" fmla="*/ 4786505 h 7473968"/>
                <a:gd name="connsiteX5302" fmla="*/ 4574366 w 7252955"/>
                <a:gd name="connsiteY5302" fmla="*/ 4749837 h 7473968"/>
                <a:gd name="connsiteX5303" fmla="*/ 4575612 w 7252955"/>
                <a:gd name="connsiteY5303" fmla="*/ 4751450 h 7473968"/>
                <a:gd name="connsiteX5304" fmla="*/ 4592845 w 7252955"/>
                <a:gd name="connsiteY5304" fmla="*/ 4786725 h 7473968"/>
                <a:gd name="connsiteX5305" fmla="*/ 4597097 w 7252955"/>
                <a:gd name="connsiteY5305" fmla="*/ 4663153 h 7473968"/>
                <a:gd name="connsiteX5306" fmla="*/ 4597097 w 7252955"/>
                <a:gd name="connsiteY5306" fmla="*/ 4663153 h 7473968"/>
                <a:gd name="connsiteX5307" fmla="*/ 4605751 w 7252955"/>
                <a:gd name="connsiteY5307" fmla="*/ 4670487 h 7473968"/>
                <a:gd name="connsiteX5308" fmla="*/ 4599224 w 7252955"/>
                <a:gd name="connsiteY5308" fmla="*/ 4673641 h 7473968"/>
                <a:gd name="connsiteX5309" fmla="*/ 4597097 w 7252955"/>
                <a:gd name="connsiteY5309" fmla="*/ 4663007 h 7473968"/>
                <a:gd name="connsiteX5310" fmla="*/ 4611763 w 7252955"/>
                <a:gd name="connsiteY5310" fmla="*/ 4585344 h 7473968"/>
                <a:gd name="connsiteX5311" fmla="*/ 4611763 w 7252955"/>
                <a:gd name="connsiteY5311" fmla="*/ 4585344 h 7473968"/>
                <a:gd name="connsiteX5312" fmla="*/ 4639115 w 7252955"/>
                <a:gd name="connsiteY5312" fmla="*/ 4622012 h 7473968"/>
                <a:gd name="connsiteX5313" fmla="*/ 4611763 w 7252955"/>
                <a:gd name="connsiteY5313" fmla="*/ 4585344 h 7473968"/>
                <a:gd name="connsiteX5314" fmla="*/ 4716110 w 7252955"/>
                <a:gd name="connsiteY5314" fmla="*/ 4603824 h 7473968"/>
                <a:gd name="connsiteX5315" fmla="*/ 4716110 w 7252955"/>
                <a:gd name="connsiteY5315" fmla="*/ 4603824 h 7473968"/>
                <a:gd name="connsiteX5316" fmla="*/ 4744194 w 7252955"/>
                <a:gd name="connsiteY5316" fmla="*/ 4594217 h 7473968"/>
                <a:gd name="connsiteX5317" fmla="*/ 4721389 w 7252955"/>
                <a:gd name="connsiteY5317" fmla="*/ 4613725 h 7473968"/>
                <a:gd name="connsiteX5318" fmla="*/ 4716110 w 7252955"/>
                <a:gd name="connsiteY5318" fmla="*/ 4603824 h 7473968"/>
                <a:gd name="connsiteX5319" fmla="*/ 4796771 w 7252955"/>
                <a:gd name="connsiteY5319" fmla="*/ 4826986 h 7473968"/>
                <a:gd name="connsiteX5320" fmla="*/ 4796771 w 7252955"/>
                <a:gd name="connsiteY5320" fmla="*/ 4826986 h 7473968"/>
                <a:gd name="connsiteX5321" fmla="*/ 4830135 w 7252955"/>
                <a:gd name="connsiteY5321" fmla="*/ 4834320 h 7473968"/>
                <a:gd name="connsiteX5322" fmla="*/ 4796771 w 7252955"/>
                <a:gd name="connsiteY5322" fmla="*/ 4826986 h 7473968"/>
                <a:gd name="connsiteX5323" fmla="*/ 4967625 w 7252955"/>
                <a:gd name="connsiteY5323" fmla="*/ 4065830 h 7473968"/>
                <a:gd name="connsiteX5324" fmla="*/ 4967625 w 7252955"/>
                <a:gd name="connsiteY5324" fmla="*/ 4065830 h 7473968"/>
                <a:gd name="connsiteX5325" fmla="*/ 4964692 w 7252955"/>
                <a:gd name="connsiteY5325" fmla="*/ 4081964 h 7473968"/>
                <a:gd name="connsiteX5326" fmla="*/ 4967625 w 7252955"/>
                <a:gd name="connsiteY5326" fmla="*/ 4065830 h 7473968"/>
                <a:gd name="connsiteX5327" fmla="*/ 5022035 w 7252955"/>
                <a:gd name="connsiteY5327" fmla="*/ 4162047 h 7473968"/>
                <a:gd name="connsiteX5328" fmla="*/ 5022035 w 7252955"/>
                <a:gd name="connsiteY5328" fmla="*/ 4162047 h 7473968"/>
                <a:gd name="connsiteX5329" fmla="*/ 4973565 w 7252955"/>
                <a:gd name="connsiteY5329" fmla="*/ 4178254 h 7473968"/>
                <a:gd name="connsiteX5330" fmla="*/ 5022035 w 7252955"/>
                <a:gd name="connsiteY5330" fmla="*/ 4162047 h 7473968"/>
                <a:gd name="connsiteX5331" fmla="*/ 5055179 w 7252955"/>
                <a:gd name="connsiteY5331" fmla="*/ 4156621 h 7473968"/>
                <a:gd name="connsiteX5332" fmla="*/ 5055179 w 7252955"/>
                <a:gd name="connsiteY5332" fmla="*/ 4156621 h 7473968"/>
                <a:gd name="connsiteX5333" fmla="*/ 5022622 w 7252955"/>
                <a:gd name="connsiteY5333" fmla="*/ 4161901 h 7473968"/>
                <a:gd name="connsiteX5334" fmla="*/ 5040514 w 7252955"/>
                <a:gd name="connsiteY5334" fmla="*/ 4114892 h 7473968"/>
                <a:gd name="connsiteX5335" fmla="*/ 5055179 w 7252955"/>
                <a:gd name="connsiteY5335" fmla="*/ 4156621 h 7473968"/>
                <a:gd name="connsiteX5336" fmla="*/ 5067572 w 7252955"/>
                <a:gd name="connsiteY5336" fmla="*/ 4357635 h 7473968"/>
                <a:gd name="connsiteX5337" fmla="*/ 5067572 w 7252955"/>
                <a:gd name="connsiteY5337" fmla="*/ 4357635 h 7473968"/>
                <a:gd name="connsiteX5338" fmla="*/ 5076078 w 7252955"/>
                <a:gd name="connsiteY5338" fmla="*/ 4465366 h 7473968"/>
                <a:gd name="connsiteX5339" fmla="*/ 5024235 w 7252955"/>
                <a:gd name="connsiteY5339" fmla="*/ 4385723 h 7473968"/>
                <a:gd name="connsiteX5340" fmla="*/ 4979065 w 7252955"/>
                <a:gd name="connsiteY5340" fmla="*/ 4394303 h 7473968"/>
                <a:gd name="connsiteX5341" fmla="*/ 4942401 w 7252955"/>
                <a:gd name="connsiteY5341" fmla="*/ 4303293 h 7473968"/>
                <a:gd name="connsiteX5342" fmla="*/ 5067719 w 7252955"/>
                <a:gd name="connsiteY5342" fmla="*/ 4358222 h 7473968"/>
                <a:gd name="connsiteX5343" fmla="*/ 5123815 w 7252955"/>
                <a:gd name="connsiteY5343" fmla="*/ 4546916 h 7473968"/>
                <a:gd name="connsiteX5344" fmla="*/ 5123815 w 7252955"/>
                <a:gd name="connsiteY5344" fmla="*/ 4546916 h 7473968"/>
                <a:gd name="connsiteX5345" fmla="*/ 5071532 w 7252955"/>
                <a:gd name="connsiteY5345" fmla="*/ 4553296 h 7473968"/>
                <a:gd name="connsiteX5346" fmla="*/ 5123815 w 7252955"/>
                <a:gd name="connsiteY5346" fmla="*/ 4546916 h 7473968"/>
                <a:gd name="connsiteX5347" fmla="*/ 5014702 w 7252955"/>
                <a:gd name="connsiteY5347" fmla="*/ 4563416 h 7473968"/>
                <a:gd name="connsiteX5348" fmla="*/ 5014702 w 7252955"/>
                <a:gd name="connsiteY5348" fmla="*/ 4563416 h 7473968"/>
                <a:gd name="connsiteX5349" fmla="*/ 5014702 w 7252955"/>
                <a:gd name="connsiteY5349" fmla="*/ 4675547 h 7473968"/>
                <a:gd name="connsiteX5350" fmla="*/ 4964839 w 7252955"/>
                <a:gd name="connsiteY5350" fmla="*/ 4689701 h 7473968"/>
                <a:gd name="connsiteX5351" fmla="*/ 5014702 w 7252955"/>
                <a:gd name="connsiteY5351" fmla="*/ 4563416 h 7473968"/>
                <a:gd name="connsiteX5352" fmla="*/ 4978551 w 7252955"/>
                <a:gd name="connsiteY5352" fmla="*/ 4396576 h 7473968"/>
                <a:gd name="connsiteX5353" fmla="*/ 4978551 w 7252955"/>
                <a:gd name="connsiteY5353" fmla="*/ 4396576 h 7473968"/>
                <a:gd name="connsiteX5354" fmla="*/ 4978551 w 7252955"/>
                <a:gd name="connsiteY5354" fmla="*/ 4396576 h 7473968"/>
                <a:gd name="connsiteX5355" fmla="*/ 5103723 w 7252955"/>
                <a:gd name="connsiteY5355" fmla="*/ 4706568 h 7473968"/>
                <a:gd name="connsiteX5356" fmla="*/ 5103723 w 7252955"/>
                <a:gd name="connsiteY5356" fmla="*/ 4706568 h 7473968"/>
                <a:gd name="connsiteX5357" fmla="*/ 5202789 w 7252955"/>
                <a:gd name="connsiteY5357" fmla="*/ 4605218 h 7473968"/>
                <a:gd name="connsiteX5358" fmla="*/ 5202789 w 7252955"/>
                <a:gd name="connsiteY5358" fmla="*/ 4605218 h 7473968"/>
                <a:gd name="connsiteX5359" fmla="*/ 5288583 w 7252955"/>
                <a:gd name="connsiteY5359" fmla="*/ 4557183 h 7473968"/>
                <a:gd name="connsiteX5360" fmla="*/ 5251919 w 7252955"/>
                <a:gd name="connsiteY5360" fmla="*/ 4673054 h 7473968"/>
                <a:gd name="connsiteX5361" fmla="*/ 5191937 w 7252955"/>
                <a:gd name="connsiteY5361" fmla="*/ 4676794 h 7473968"/>
                <a:gd name="connsiteX5362" fmla="*/ 5013089 w 7252955"/>
                <a:gd name="connsiteY5362" fmla="*/ 4802125 h 7473968"/>
                <a:gd name="connsiteX5363" fmla="*/ 4980458 w 7252955"/>
                <a:gd name="connsiteY5363" fmla="*/ 4775651 h 7473968"/>
                <a:gd name="connsiteX5364" fmla="*/ 4897743 w 7252955"/>
                <a:gd name="connsiteY5364" fmla="*/ 4822880 h 7473968"/>
                <a:gd name="connsiteX5365" fmla="*/ 4930668 w 7252955"/>
                <a:gd name="connsiteY5365" fmla="*/ 4764871 h 7473968"/>
                <a:gd name="connsiteX5366" fmla="*/ 5103796 w 7252955"/>
                <a:gd name="connsiteY5366" fmla="*/ 4706202 h 7473968"/>
                <a:gd name="connsiteX5367" fmla="*/ 5205576 w 7252955"/>
                <a:gd name="connsiteY5367" fmla="*/ 4492867 h 7473968"/>
                <a:gd name="connsiteX5368" fmla="*/ 5205576 w 7252955"/>
                <a:gd name="connsiteY5368" fmla="*/ 4492867 h 7473968"/>
                <a:gd name="connsiteX5369" fmla="*/ 5164219 w 7252955"/>
                <a:gd name="connsiteY5369" fmla="*/ 4414177 h 7473968"/>
                <a:gd name="connsiteX5370" fmla="*/ 5257712 w 7252955"/>
                <a:gd name="connsiteY5370" fmla="*/ 4438305 h 7473968"/>
                <a:gd name="connsiteX5371" fmla="*/ 5205722 w 7252955"/>
                <a:gd name="connsiteY5371" fmla="*/ 4493087 h 7473968"/>
                <a:gd name="connsiteX5372" fmla="*/ 5262625 w 7252955"/>
                <a:gd name="connsiteY5372" fmla="*/ 4510468 h 7473968"/>
                <a:gd name="connsiteX5373" fmla="*/ 5262625 w 7252955"/>
                <a:gd name="connsiteY5373" fmla="*/ 4510468 h 7473968"/>
                <a:gd name="connsiteX5374" fmla="*/ 5252212 w 7252955"/>
                <a:gd name="connsiteY5374" fmla="*/ 4521174 h 7473968"/>
                <a:gd name="connsiteX5375" fmla="*/ 5250232 w 7252955"/>
                <a:gd name="connsiteY5375" fmla="*/ 4514428 h 7473968"/>
                <a:gd name="connsiteX5376" fmla="*/ 5262625 w 7252955"/>
                <a:gd name="connsiteY5376" fmla="*/ 4510468 h 7473968"/>
                <a:gd name="connsiteX5377" fmla="*/ 5201469 w 7252955"/>
                <a:gd name="connsiteY5377" fmla="*/ 4601404 h 7473968"/>
                <a:gd name="connsiteX5378" fmla="*/ 5201469 w 7252955"/>
                <a:gd name="connsiteY5378" fmla="*/ 4601404 h 7473968"/>
                <a:gd name="connsiteX5379" fmla="*/ 5149260 w 7252955"/>
                <a:gd name="connsiteY5379" fmla="*/ 4552049 h 7473968"/>
                <a:gd name="connsiteX5380" fmla="*/ 5201469 w 7252955"/>
                <a:gd name="connsiteY5380" fmla="*/ 4601404 h 7473968"/>
                <a:gd name="connsiteX5381" fmla="*/ 5047993 w 7252955"/>
                <a:gd name="connsiteY5381" fmla="*/ 4973659 h 7473968"/>
                <a:gd name="connsiteX5382" fmla="*/ 5047993 w 7252955"/>
                <a:gd name="connsiteY5382" fmla="*/ 4973659 h 7473968"/>
                <a:gd name="connsiteX5383" fmla="*/ 5131074 w 7252955"/>
                <a:gd name="connsiteY5383" fmla="*/ 5006587 h 7473968"/>
                <a:gd name="connsiteX5384" fmla="*/ 5051733 w 7252955"/>
                <a:gd name="connsiteY5384" fmla="*/ 5002333 h 7473968"/>
                <a:gd name="connsiteX5385" fmla="*/ 5052393 w 7252955"/>
                <a:gd name="connsiteY5385" fmla="*/ 5001820 h 7473968"/>
                <a:gd name="connsiteX5386" fmla="*/ 5047993 w 7252955"/>
                <a:gd name="connsiteY5386" fmla="*/ 4973659 h 7473968"/>
                <a:gd name="connsiteX5387" fmla="*/ 5049827 w 7252955"/>
                <a:gd name="connsiteY5387" fmla="*/ 5003653 h 7473968"/>
                <a:gd name="connsiteX5388" fmla="*/ 5049827 w 7252955"/>
                <a:gd name="connsiteY5388" fmla="*/ 5003653 h 7473968"/>
                <a:gd name="connsiteX5389" fmla="*/ 5031348 w 7252955"/>
                <a:gd name="connsiteY5389" fmla="*/ 5021987 h 7473968"/>
                <a:gd name="connsiteX5390" fmla="*/ 5049827 w 7252955"/>
                <a:gd name="connsiteY5390" fmla="*/ 5003653 h 7473968"/>
                <a:gd name="connsiteX5391" fmla="*/ 4977525 w 7252955"/>
                <a:gd name="connsiteY5391" fmla="*/ 4878982 h 7473968"/>
                <a:gd name="connsiteX5392" fmla="*/ 4977525 w 7252955"/>
                <a:gd name="connsiteY5392" fmla="*/ 4878982 h 7473968"/>
                <a:gd name="connsiteX5393" fmla="*/ 5013456 w 7252955"/>
                <a:gd name="connsiteY5393" fmla="*/ 4865414 h 7473968"/>
                <a:gd name="connsiteX5394" fmla="*/ 5046160 w 7252955"/>
                <a:gd name="connsiteY5394" fmla="*/ 4842680 h 7473968"/>
                <a:gd name="connsiteX5395" fmla="*/ 4977525 w 7252955"/>
                <a:gd name="connsiteY5395" fmla="*/ 4878982 h 7473968"/>
                <a:gd name="connsiteX5396" fmla="*/ 4961979 w 7252955"/>
                <a:gd name="connsiteY5396" fmla="*/ 5252996 h 7473968"/>
                <a:gd name="connsiteX5397" fmla="*/ 4961979 w 7252955"/>
                <a:gd name="connsiteY5397" fmla="*/ 5252996 h 7473968"/>
                <a:gd name="connsiteX5398" fmla="*/ 4969899 w 7252955"/>
                <a:gd name="connsiteY5398" fmla="*/ 5243756 h 7473968"/>
                <a:gd name="connsiteX5399" fmla="*/ 4973565 w 7252955"/>
                <a:gd name="connsiteY5399" fmla="*/ 5251089 h 7473968"/>
                <a:gd name="connsiteX5400" fmla="*/ 4961979 w 7252955"/>
                <a:gd name="connsiteY5400" fmla="*/ 5253216 h 7473968"/>
                <a:gd name="connsiteX5401" fmla="*/ 4980458 w 7252955"/>
                <a:gd name="connsiteY5401" fmla="*/ 5307265 h 7473968"/>
                <a:gd name="connsiteX5402" fmla="*/ 4980458 w 7252955"/>
                <a:gd name="connsiteY5402" fmla="*/ 5307265 h 7473968"/>
                <a:gd name="connsiteX5403" fmla="*/ 5004730 w 7252955"/>
                <a:gd name="connsiteY5403" fmla="*/ 5314598 h 7473968"/>
                <a:gd name="connsiteX5404" fmla="*/ 4979725 w 7252955"/>
                <a:gd name="connsiteY5404" fmla="*/ 5317972 h 7473968"/>
                <a:gd name="connsiteX5405" fmla="*/ 4980458 w 7252955"/>
                <a:gd name="connsiteY5405" fmla="*/ 5307631 h 7473968"/>
                <a:gd name="connsiteX5406" fmla="*/ 5117069 w 7252955"/>
                <a:gd name="connsiteY5406" fmla="*/ 5303818 h 7473968"/>
                <a:gd name="connsiteX5407" fmla="*/ 5057306 w 7252955"/>
                <a:gd name="connsiteY5407" fmla="*/ 5303818 h 7473968"/>
                <a:gd name="connsiteX5408" fmla="*/ 5093970 w 7252955"/>
                <a:gd name="connsiteY5408" fmla="*/ 5359113 h 7473968"/>
                <a:gd name="connsiteX5409" fmla="*/ 5008543 w 7252955"/>
                <a:gd name="connsiteY5409" fmla="*/ 5315112 h 7473968"/>
                <a:gd name="connsiteX5410" fmla="*/ 5008543 w 7252955"/>
                <a:gd name="connsiteY5410" fmla="*/ 5315112 h 7473968"/>
                <a:gd name="connsiteX5411" fmla="*/ 5009496 w 7252955"/>
                <a:gd name="connsiteY5411" fmla="*/ 5313572 h 7473968"/>
                <a:gd name="connsiteX5412" fmla="*/ 5008396 w 7252955"/>
                <a:gd name="connsiteY5412" fmla="*/ 5313572 h 7473968"/>
                <a:gd name="connsiteX5413" fmla="*/ 5046013 w 7252955"/>
                <a:gd name="connsiteY5413" fmla="*/ 5166093 h 7473968"/>
                <a:gd name="connsiteX5414" fmla="*/ 5181084 w 7252955"/>
                <a:gd name="connsiteY5414" fmla="*/ 5254096 h 7473968"/>
                <a:gd name="connsiteX5415" fmla="*/ 5116995 w 7252955"/>
                <a:gd name="connsiteY5415" fmla="*/ 5303818 h 7473968"/>
                <a:gd name="connsiteX5416" fmla="*/ 5179104 w 7252955"/>
                <a:gd name="connsiteY5416" fmla="*/ 5386981 h 7473968"/>
                <a:gd name="connsiteX5417" fmla="*/ 5179104 w 7252955"/>
                <a:gd name="connsiteY5417" fmla="*/ 5386981 h 7473968"/>
                <a:gd name="connsiteX5418" fmla="*/ 5182991 w 7252955"/>
                <a:gd name="connsiteY5418" fmla="*/ 5255343 h 7473968"/>
                <a:gd name="connsiteX5419" fmla="*/ 5360445 w 7252955"/>
                <a:gd name="connsiteY5419" fmla="*/ 5225568 h 7473968"/>
                <a:gd name="connsiteX5420" fmla="*/ 5326274 w 7252955"/>
                <a:gd name="connsiteY5420" fmla="*/ 5243169 h 7473968"/>
                <a:gd name="connsiteX5421" fmla="*/ 5287704 w 7252955"/>
                <a:gd name="connsiteY5421" fmla="*/ 5255856 h 7473968"/>
                <a:gd name="connsiteX5422" fmla="*/ 5313441 w 7252955"/>
                <a:gd name="connsiteY5422" fmla="*/ 5322299 h 7473968"/>
                <a:gd name="connsiteX5423" fmla="*/ 5235127 w 7252955"/>
                <a:gd name="connsiteY5423" fmla="*/ 5295311 h 7473968"/>
                <a:gd name="connsiteX5424" fmla="*/ 5179104 w 7252955"/>
                <a:gd name="connsiteY5424" fmla="*/ 5386981 h 7473968"/>
                <a:gd name="connsiteX5425" fmla="*/ 5372104 w 7252955"/>
                <a:gd name="connsiteY5425" fmla="*/ 5570322 h 7473968"/>
                <a:gd name="connsiteX5426" fmla="*/ 5372104 w 7252955"/>
                <a:gd name="connsiteY5426" fmla="*/ 5570322 h 7473968"/>
                <a:gd name="connsiteX5427" fmla="*/ 5382663 w 7252955"/>
                <a:gd name="connsiteY5427" fmla="*/ 5549861 h 7473968"/>
                <a:gd name="connsiteX5428" fmla="*/ 5397842 w 7252955"/>
                <a:gd name="connsiteY5428" fmla="*/ 5557195 h 7473968"/>
                <a:gd name="connsiteX5429" fmla="*/ 5372104 w 7252955"/>
                <a:gd name="connsiteY5429" fmla="*/ 5570615 h 7473968"/>
                <a:gd name="connsiteX5430" fmla="*/ 5408108 w 7252955"/>
                <a:gd name="connsiteY5430" fmla="*/ 5731001 h 7473968"/>
                <a:gd name="connsiteX5431" fmla="*/ 5408108 w 7252955"/>
                <a:gd name="connsiteY5431" fmla="*/ 5731001 h 7473968"/>
                <a:gd name="connsiteX5432" fmla="*/ 5417641 w 7252955"/>
                <a:gd name="connsiteY5432" fmla="*/ 5713400 h 7473968"/>
                <a:gd name="connsiteX5433" fmla="*/ 5408108 w 7252955"/>
                <a:gd name="connsiteY5433" fmla="*/ 5731001 h 7473968"/>
                <a:gd name="connsiteX5434" fmla="*/ 5439933 w 7252955"/>
                <a:gd name="connsiteY5434" fmla="*/ 5450344 h 7473968"/>
                <a:gd name="connsiteX5435" fmla="*/ 5439933 w 7252955"/>
                <a:gd name="connsiteY5435" fmla="*/ 5450344 h 7473968"/>
                <a:gd name="connsiteX5436" fmla="*/ 5388603 w 7252955"/>
                <a:gd name="connsiteY5436" fmla="*/ 5457677 h 7473968"/>
                <a:gd name="connsiteX5437" fmla="*/ 5389483 w 7252955"/>
                <a:gd name="connsiteY5437" fmla="*/ 5459364 h 7473968"/>
                <a:gd name="connsiteX5438" fmla="*/ 5339400 w 7252955"/>
                <a:gd name="connsiteY5438" fmla="*/ 5393361 h 7473968"/>
                <a:gd name="connsiteX5439" fmla="*/ 5249573 w 7252955"/>
                <a:gd name="connsiteY5439" fmla="*/ 5387201 h 7473968"/>
                <a:gd name="connsiteX5440" fmla="*/ 5315568 w 7252955"/>
                <a:gd name="connsiteY5440" fmla="*/ 5325232 h 7473968"/>
                <a:gd name="connsiteX5441" fmla="*/ 5439566 w 7252955"/>
                <a:gd name="connsiteY5441" fmla="*/ 5451004 h 7473968"/>
                <a:gd name="connsiteX5442" fmla="*/ 5436120 w 7252955"/>
                <a:gd name="connsiteY5442" fmla="*/ 5305431 h 7473968"/>
                <a:gd name="connsiteX5443" fmla="*/ 5436120 w 7252955"/>
                <a:gd name="connsiteY5443" fmla="*/ 5305431 h 7473968"/>
                <a:gd name="connsiteX5444" fmla="*/ 5476451 w 7252955"/>
                <a:gd name="connsiteY5444" fmla="*/ 5191101 h 7473968"/>
                <a:gd name="connsiteX5445" fmla="*/ 5522427 w 7252955"/>
                <a:gd name="connsiteY5445" fmla="*/ 5248889 h 7473968"/>
                <a:gd name="connsiteX5446" fmla="*/ 5436120 w 7252955"/>
                <a:gd name="connsiteY5446" fmla="*/ 5305431 h 7473968"/>
                <a:gd name="connsiteX5447" fmla="*/ 5701495 w 7252955"/>
                <a:gd name="connsiteY5447" fmla="*/ 5224102 h 7473968"/>
                <a:gd name="connsiteX5448" fmla="*/ 5701495 w 7252955"/>
                <a:gd name="connsiteY5448" fmla="*/ 5224102 h 7473968"/>
                <a:gd name="connsiteX5449" fmla="*/ 5798655 w 7252955"/>
                <a:gd name="connsiteY5449" fmla="*/ 5288491 h 7473968"/>
                <a:gd name="connsiteX5450" fmla="*/ 5724300 w 7252955"/>
                <a:gd name="connsiteY5450" fmla="*/ 5286071 h 7473968"/>
                <a:gd name="connsiteX5451" fmla="*/ 5701495 w 7252955"/>
                <a:gd name="connsiteY5451" fmla="*/ 5224102 h 7473968"/>
                <a:gd name="connsiteX5452" fmla="*/ 5686829 w 7252955"/>
                <a:gd name="connsiteY5452" fmla="*/ 5150766 h 7473968"/>
                <a:gd name="connsiteX5453" fmla="*/ 5686829 w 7252955"/>
                <a:gd name="connsiteY5453" fmla="*/ 5150766 h 7473968"/>
                <a:gd name="connsiteX5454" fmla="*/ 5629266 w 7252955"/>
                <a:gd name="connsiteY5454" fmla="*/ 5190293 h 7473968"/>
                <a:gd name="connsiteX5455" fmla="*/ 5600815 w 7252955"/>
                <a:gd name="connsiteY5455" fmla="*/ 5127518 h 7473968"/>
                <a:gd name="connsiteX5456" fmla="*/ 5600815 w 7252955"/>
                <a:gd name="connsiteY5456" fmla="*/ 5127518 h 7473968"/>
                <a:gd name="connsiteX5457" fmla="*/ 5647525 w 7252955"/>
                <a:gd name="connsiteY5457" fmla="*/ 5102437 h 7473968"/>
                <a:gd name="connsiteX5458" fmla="*/ 5686829 w 7252955"/>
                <a:gd name="connsiteY5458" fmla="*/ 5150766 h 7473968"/>
                <a:gd name="connsiteX5459" fmla="*/ 5647525 w 7252955"/>
                <a:gd name="connsiteY5459" fmla="*/ 5102364 h 7473968"/>
                <a:gd name="connsiteX5460" fmla="*/ 5647525 w 7252955"/>
                <a:gd name="connsiteY5460" fmla="*/ 5102364 h 7473968"/>
                <a:gd name="connsiteX5461" fmla="*/ 5598835 w 7252955"/>
                <a:gd name="connsiteY5461" fmla="*/ 5126198 h 7473968"/>
                <a:gd name="connsiteX5462" fmla="*/ 5598835 w 7252955"/>
                <a:gd name="connsiteY5462" fmla="*/ 5126198 h 7473968"/>
                <a:gd name="connsiteX5463" fmla="*/ 5558138 w 7252955"/>
                <a:gd name="connsiteY5463" fmla="*/ 5135291 h 7473968"/>
                <a:gd name="connsiteX5464" fmla="*/ 5532913 w 7252955"/>
                <a:gd name="connsiteY5464" fmla="*/ 5073249 h 7473968"/>
                <a:gd name="connsiteX5465" fmla="*/ 5647525 w 7252955"/>
                <a:gd name="connsiteY5465" fmla="*/ 5102584 h 7473968"/>
                <a:gd name="connsiteX5466" fmla="*/ 5461785 w 7252955"/>
                <a:gd name="connsiteY5466" fmla="*/ 4951658 h 7473968"/>
                <a:gd name="connsiteX5467" fmla="*/ 5461785 w 7252955"/>
                <a:gd name="connsiteY5467" fmla="*/ 4951658 h 7473968"/>
                <a:gd name="connsiteX5468" fmla="*/ 5463105 w 7252955"/>
                <a:gd name="connsiteY5468" fmla="*/ 4952391 h 7473968"/>
                <a:gd name="connsiteX5469" fmla="*/ 5463105 w 7252955"/>
                <a:gd name="connsiteY5469" fmla="*/ 4952391 h 7473968"/>
                <a:gd name="connsiteX5470" fmla="*/ 5463105 w 7252955"/>
                <a:gd name="connsiteY5470" fmla="*/ 4952391 h 7473968"/>
                <a:gd name="connsiteX5471" fmla="*/ 5462078 w 7252955"/>
                <a:gd name="connsiteY5471" fmla="*/ 4951218 h 7473968"/>
                <a:gd name="connsiteX5472" fmla="*/ 5462078 w 7252955"/>
                <a:gd name="connsiteY5472" fmla="*/ 4951218 h 7473968"/>
                <a:gd name="connsiteX5473" fmla="*/ 5531813 w 7252955"/>
                <a:gd name="connsiteY5473" fmla="*/ 5072956 h 7473968"/>
                <a:gd name="connsiteX5474" fmla="*/ 5475204 w 7252955"/>
                <a:gd name="connsiteY5474" fmla="*/ 5190293 h 7473968"/>
                <a:gd name="connsiteX5475" fmla="*/ 5475571 w 7252955"/>
                <a:gd name="connsiteY5475" fmla="*/ 5190733 h 7473968"/>
                <a:gd name="connsiteX5476" fmla="*/ 5369685 w 7252955"/>
                <a:gd name="connsiteY5476" fmla="*/ 5105957 h 7473968"/>
                <a:gd name="connsiteX5477" fmla="*/ 5179031 w 7252955"/>
                <a:gd name="connsiteY5477" fmla="*/ 5163306 h 7473968"/>
                <a:gd name="connsiteX5478" fmla="*/ 5134374 w 7252955"/>
                <a:gd name="connsiteY5478" fmla="*/ 5006293 h 7473968"/>
                <a:gd name="connsiteX5479" fmla="*/ 5179031 w 7252955"/>
                <a:gd name="connsiteY5479" fmla="*/ 4966985 h 7473968"/>
                <a:gd name="connsiteX5480" fmla="*/ 5206456 w 7252955"/>
                <a:gd name="connsiteY5480" fmla="*/ 5107424 h 7473968"/>
                <a:gd name="connsiteX5481" fmla="*/ 5311828 w 7252955"/>
                <a:gd name="connsiteY5481" fmla="*/ 5058728 h 7473968"/>
                <a:gd name="connsiteX5482" fmla="*/ 5272304 w 7252955"/>
                <a:gd name="connsiteY5482" fmla="*/ 4875388 h 7473968"/>
                <a:gd name="connsiteX5483" fmla="*/ 5277437 w 7252955"/>
                <a:gd name="connsiteY5483" fmla="*/ 4930024 h 7473968"/>
                <a:gd name="connsiteX5484" fmla="*/ 5182624 w 7252955"/>
                <a:gd name="connsiteY5484" fmla="*/ 4887855 h 7473968"/>
                <a:gd name="connsiteX5485" fmla="*/ 5112889 w 7252955"/>
                <a:gd name="connsiteY5485" fmla="*/ 4916383 h 7473968"/>
                <a:gd name="connsiteX5486" fmla="*/ 5223321 w 7252955"/>
                <a:gd name="connsiteY5486" fmla="*/ 4845687 h 7473968"/>
                <a:gd name="connsiteX5487" fmla="*/ 5225741 w 7252955"/>
                <a:gd name="connsiteY5487" fmla="*/ 4805719 h 7473968"/>
                <a:gd name="connsiteX5488" fmla="*/ 5373424 w 7252955"/>
                <a:gd name="connsiteY5488" fmla="*/ 4758270 h 7473968"/>
                <a:gd name="connsiteX5489" fmla="*/ 5462005 w 7252955"/>
                <a:gd name="connsiteY5489" fmla="*/ 4952391 h 7473968"/>
                <a:gd name="connsiteX5490" fmla="*/ 5334047 w 7252955"/>
                <a:gd name="connsiteY5490" fmla="*/ 4668213 h 7473968"/>
                <a:gd name="connsiteX5491" fmla="*/ 5334047 w 7252955"/>
                <a:gd name="connsiteY5491" fmla="*/ 4668213 h 7473968"/>
                <a:gd name="connsiteX5492" fmla="*/ 5332507 w 7252955"/>
                <a:gd name="connsiteY5492" fmla="*/ 4702095 h 7473968"/>
                <a:gd name="connsiteX5493" fmla="*/ 5334047 w 7252955"/>
                <a:gd name="connsiteY5493" fmla="*/ 4668213 h 7473968"/>
                <a:gd name="connsiteX5494" fmla="*/ 5368365 w 7252955"/>
                <a:gd name="connsiteY5494" fmla="*/ 4581530 h 7473968"/>
                <a:gd name="connsiteX5495" fmla="*/ 5368365 w 7252955"/>
                <a:gd name="connsiteY5495" fmla="*/ 4581530 h 7473968"/>
                <a:gd name="connsiteX5496" fmla="*/ 5373131 w 7252955"/>
                <a:gd name="connsiteY5496" fmla="*/ 4578230 h 7473968"/>
                <a:gd name="connsiteX5497" fmla="*/ 5373644 w 7252955"/>
                <a:gd name="connsiteY5497" fmla="*/ 4584170 h 7473968"/>
                <a:gd name="connsiteX5498" fmla="*/ 5368365 w 7252955"/>
                <a:gd name="connsiteY5498" fmla="*/ 4581530 h 7473968"/>
                <a:gd name="connsiteX5499" fmla="*/ 5381564 w 7252955"/>
                <a:gd name="connsiteY5499" fmla="*/ 4848474 h 7473968"/>
                <a:gd name="connsiteX5500" fmla="*/ 5381564 w 7252955"/>
                <a:gd name="connsiteY5500" fmla="*/ 4848474 h 7473968"/>
                <a:gd name="connsiteX5501" fmla="*/ 5394763 w 7252955"/>
                <a:gd name="connsiteY5501" fmla="*/ 4855294 h 7473968"/>
                <a:gd name="connsiteX5502" fmla="*/ 5381564 w 7252955"/>
                <a:gd name="connsiteY5502" fmla="*/ 4848474 h 7473968"/>
                <a:gd name="connsiteX5503" fmla="*/ 5433700 w 7252955"/>
                <a:gd name="connsiteY5503" fmla="*/ 4561656 h 7473968"/>
                <a:gd name="connsiteX5504" fmla="*/ 5433700 w 7252955"/>
                <a:gd name="connsiteY5504" fmla="*/ 4561656 h 7473968"/>
                <a:gd name="connsiteX5505" fmla="*/ 5439786 w 7252955"/>
                <a:gd name="connsiteY5505" fmla="*/ 4625385 h 7473968"/>
                <a:gd name="connsiteX5506" fmla="*/ 5433700 w 7252955"/>
                <a:gd name="connsiteY5506" fmla="*/ 4561656 h 7473968"/>
                <a:gd name="connsiteX5507" fmla="*/ 5441033 w 7252955"/>
                <a:gd name="connsiteY5507" fmla="*/ 4231057 h 7473968"/>
                <a:gd name="connsiteX5508" fmla="*/ 5441033 w 7252955"/>
                <a:gd name="connsiteY5508" fmla="*/ 4231057 h 7473968"/>
                <a:gd name="connsiteX5509" fmla="*/ 5496689 w 7252955"/>
                <a:gd name="connsiteY5509" fmla="*/ 4417404 h 7473968"/>
                <a:gd name="connsiteX5510" fmla="*/ 5419401 w 7252955"/>
                <a:gd name="connsiteY5510" fmla="*/ 4463826 h 7473968"/>
                <a:gd name="connsiteX5511" fmla="*/ 5378484 w 7252955"/>
                <a:gd name="connsiteY5511" fmla="*/ 4466759 h 7473968"/>
                <a:gd name="connsiteX5512" fmla="*/ 5371151 w 7252955"/>
                <a:gd name="connsiteY5512" fmla="*/ 4398410 h 7473968"/>
                <a:gd name="connsiteX5513" fmla="*/ 5441399 w 7252955"/>
                <a:gd name="connsiteY5513" fmla="*/ 4231057 h 7473968"/>
                <a:gd name="connsiteX5514" fmla="*/ 5345706 w 7252955"/>
                <a:gd name="connsiteY5514" fmla="*/ 4311726 h 7473968"/>
                <a:gd name="connsiteX5515" fmla="*/ 5345706 w 7252955"/>
                <a:gd name="connsiteY5515" fmla="*/ 4311726 h 7473968"/>
                <a:gd name="connsiteX5516" fmla="*/ 5369024 w 7252955"/>
                <a:gd name="connsiteY5516" fmla="*/ 4397456 h 7473968"/>
                <a:gd name="connsiteX5517" fmla="*/ 5322388 w 7252955"/>
                <a:gd name="connsiteY5517" fmla="*/ 4416817 h 7473968"/>
                <a:gd name="connsiteX5518" fmla="*/ 5174265 w 7252955"/>
                <a:gd name="connsiteY5518" fmla="*/ 4348761 h 7473968"/>
                <a:gd name="connsiteX5519" fmla="*/ 5345706 w 7252955"/>
                <a:gd name="connsiteY5519" fmla="*/ 4312093 h 7473968"/>
                <a:gd name="connsiteX5520" fmla="*/ 5267025 w 7252955"/>
                <a:gd name="connsiteY5520" fmla="*/ 4008481 h 7473968"/>
                <a:gd name="connsiteX5521" fmla="*/ 5267025 w 7252955"/>
                <a:gd name="connsiteY5521" fmla="*/ 4008481 h 7473968"/>
                <a:gd name="connsiteX5522" fmla="*/ 5312562 w 7252955"/>
                <a:gd name="connsiteY5522" fmla="*/ 4001148 h 7473968"/>
                <a:gd name="connsiteX5523" fmla="*/ 5267025 w 7252955"/>
                <a:gd name="connsiteY5523" fmla="*/ 4008481 h 7473968"/>
                <a:gd name="connsiteX5524" fmla="*/ 5148746 w 7252955"/>
                <a:gd name="connsiteY5524" fmla="*/ 3411598 h 7473968"/>
                <a:gd name="connsiteX5525" fmla="*/ 5148746 w 7252955"/>
                <a:gd name="connsiteY5525" fmla="*/ 3411598 h 7473968"/>
                <a:gd name="connsiteX5526" fmla="*/ 5143687 w 7252955"/>
                <a:gd name="connsiteY5526" fmla="*/ 3417392 h 7473968"/>
                <a:gd name="connsiteX5527" fmla="*/ 5137087 w 7252955"/>
                <a:gd name="connsiteY5527" fmla="*/ 3406905 h 7473968"/>
                <a:gd name="connsiteX5528" fmla="*/ 5148746 w 7252955"/>
                <a:gd name="connsiteY5528" fmla="*/ 3411598 h 7473968"/>
                <a:gd name="connsiteX5529" fmla="*/ 5184091 w 7252955"/>
                <a:gd name="connsiteY5529" fmla="*/ 3622073 h 7473968"/>
                <a:gd name="connsiteX5530" fmla="*/ 5184091 w 7252955"/>
                <a:gd name="connsiteY5530" fmla="*/ 3622073 h 7473968"/>
                <a:gd name="connsiteX5531" fmla="*/ 5130488 w 7252955"/>
                <a:gd name="connsiteY5531" fmla="*/ 3693943 h 7473968"/>
                <a:gd name="connsiteX5532" fmla="*/ 5184091 w 7252955"/>
                <a:gd name="connsiteY5532" fmla="*/ 3622073 h 7473968"/>
                <a:gd name="connsiteX5533" fmla="*/ 5040221 w 7252955"/>
                <a:gd name="connsiteY5533" fmla="*/ 3622073 h 7473968"/>
                <a:gd name="connsiteX5534" fmla="*/ 5040221 w 7252955"/>
                <a:gd name="connsiteY5534" fmla="*/ 3622073 h 7473968"/>
                <a:gd name="connsiteX5535" fmla="*/ 5035601 w 7252955"/>
                <a:gd name="connsiteY5535" fmla="*/ 3631973 h 7473968"/>
                <a:gd name="connsiteX5536" fmla="*/ 5030101 w 7252955"/>
                <a:gd name="connsiteY5536" fmla="*/ 3627647 h 7473968"/>
                <a:gd name="connsiteX5537" fmla="*/ 5040221 w 7252955"/>
                <a:gd name="connsiteY5537" fmla="*/ 3622073 h 7473968"/>
                <a:gd name="connsiteX5538" fmla="*/ 4837615 w 7252955"/>
                <a:gd name="connsiteY5538" fmla="*/ 3677662 h 7473968"/>
                <a:gd name="connsiteX5539" fmla="*/ 4837615 w 7252955"/>
                <a:gd name="connsiteY5539" fmla="*/ 3677662 h 7473968"/>
                <a:gd name="connsiteX5540" fmla="*/ 4870465 w 7252955"/>
                <a:gd name="connsiteY5540" fmla="*/ 3711763 h 7473968"/>
                <a:gd name="connsiteX5541" fmla="*/ 4835561 w 7252955"/>
                <a:gd name="connsiteY5541" fmla="*/ 3733764 h 7473968"/>
                <a:gd name="connsiteX5542" fmla="*/ 4837615 w 7252955"/>
                <a:gd name="connsiteY5542" fmla="*/ 3677882 h 7473968"/>
                <a:gd name="connsiteX5543" fmla="*/ 4872152 w 7252955"/>
                <a:gd name="connsiteY5543" fmla="*/ 3710736 h 7473968"/>
                <a:gd name="connsiteX5544" fmla="*/ 4872152 w 7252955"/>
                <a:gd name="connsiteY5544" fmla="*/ 3710736 h 7473968"/>
                <a:gd name="connsiteX5545" fmla="*/ 4871052 w 7252955"/>
                <a:gd name="connsiteY5545" fmla="*/ 3711397 h 7473968"/>
                <a:gd name="connsiteX5546" fmla="*/ 4933968 w 7252955"/>
                <a:gd name="connsiteY5546" fmla="*/ 3612393 h 7473968"/>
                <a:gd name="connsiteX5547" fmla="*/ 4872152 w 7252955"/>
                <a:gd name="connsiteY5547" fmla="*/ 3710736 h 7473968"/>
                <a:gd name="connsiteX5548" fmla="*/ 5017342 w 7252955"/>
                <a:gd name="connsiteY5548" fmla="*/ 3914684 h 7473968"/>
                <a:gd name="connsiteX5549" fmla="*/ 5017342 w 7252955"/>
                <a:gd name="connsiteY5549" fmla="*/ 3914684 h 7473968"/>
                <a:gd name="connsiteX5550" fmla="*/ 4951346 w 7252955"/>
                <a:gd name="connsiteY5550" fmla="*/ 3794047 h 7473968"/>
                <a:gd name="connsiteX5551" fmla="*/ 5076004 w 7252955"/>
                <a:gd name="connsiteY5551" fmla="*/ 3740584 h 7473968"/>
                <a:gd name="connsiteX5552" fmla="*/ 5128727 w 7252955"/>
                <a:gd name="connsiteY5552" fmla="*/ 3695483 h 7473968"/>
                <a:gd name="connsiteX5553" fmla="*/ 5075052 w 7252955"/>
                <a:gd name="connsiteY5553" fmla="*/ 3779379 h 7473968"/>
                <a:gd name="connsiteX5554" fmla="*/ 5075052 w 7252955"/>
                <a:gd name="connsiteY5554" fmla="*/ 3740584 h 7473968"/>
                <a:gd name="connsiteX5555" fmla="*/ 5017489 w 7252955"/>
                <a:gd name="connsiteY5555" fmla="*/ 3750045 h 7473968"/>
                <a:gd name="connsiteX5556" fmla="*/ 5045427 w 7252955"/>
                <a:gd name="connsiteY5556" fmla="*/ 3828001 h 7473968"/>
                <a:gd name="connsiteX5557" fmla="*/ 5148086 w 7252955"/>
                <a:gd name="connsiteY5557" fmla="*/ 3860782 h 7473968"/>
                <a:gd name="connsiteX5558" fmla="*/ 5147353 w 7252955"/>
                <a:gd name="connsiteY5558" fmla="*/ 3862469 h 7473968"/>
                <a:gd name="connsiteX5559" fmla="*/ 5149260 w 7252955"/>
                <a:gd name="connsiteY5559" fmla="*/ 3861955 h 7473968"/>
                <a:gd name="connsiteX5560" fmla="*/ 5148380 w 7252955"/>
                <a:gd name="connsiteY5560" fmla="*/ 3861075 h 7473968"/>
                <a:gd name="connsiteX5561" fmla="*/ 5208216 w 7252955"/>
                <a:gd name="connsiteY5561" fmla="*/ 3731417 h 7473968"/>
                <a:gd name="connsiteX5562" fmla="*/ 5259545 w 7252955"/>
                <a:gd name="connsiteY5562" fmla="*/ 3804753 h 7473968"/>
                <a:gd name="connsiteX5563" fmla="*/ 5184384 w 7252955"/>
                <a:gd name="connsiteY5563" fmla="*/ 3620900 h 7473968"/>
                <a:gd name="connsiteX5564" fmla="*/ 5141780 w 7252955"/>
                <a:gd name="connsiteY5564" fmla="*/ 3559297 h 7473968"/>
                <a:gd name="connsiteX5565" fmla="*/ 5181011 w 7252955"/>
                <a:gd name="connsiteY5565" fmla="*/ 3476061 h 7473968"/>
                <a:gd name="connsiteX5566" fmla="*/ 5304056 w 7252955"/>
                <a:gd name="connsiteY5566" fmla="*/ 3498061 h 7473968"/>
                <a:gd name="connsiteX5567" fmla="*/ 5261305 w 7252955"/>
                <a:gd name="connsiteY5567" fmla="*/ 3566044 h 7473968"/>
                <a:gd name="connsiteX5568" fmla="*/ 5325321 w 7252955"/>
                <a:gd name="connsiteY5568" fmla="*/ 3821841 h 7473968"/>
                <a:gd name="connsiteX5569" fmla="*/ 5281837 w 7252955"/>
                <a:gd name="connsiteY5569" fmla="*/ 3862322 h 7473968"/>
                <a:gd name="connsiteX5570" fmla="*/ 5297822 w 7252955"/>
                <a:gd name="connsiteY5570" fmla="*/ 3906324 h 7473968"/>
                <a:gd name="connsiteX5571" fmla="*/ 5259912 w 7252955"/>
                <a:gd name="connsiteY5571" fmla="*/ 4118265 h 7473968"/>
                <a:gd name="connsiteX5572" fmla="*/ 5232414 w 7252955"/>
                <a:gd name="connsiteY5572" fmla="*/ 4249904 h 7473968"/>
                <a:gd name="connsiteX5573" fmla="*/ 5167518 w 7252955"/>
                <a:gd name="connsiteY5573" fmla="*/ 4231937 h 7473968"/>
                <a:gd name="connsiteX5574" fmla="*/ 5165759 w 7252955"/>
                <a:gd name="connsiteY5574" fmla="*/ 4148113 h 7473968"/>
                <a:gd name="connsiteX5575" fmla="*/ 5165759 w 7252955"/>
                <a:gd name="connsiteY5575" fmla="*/ 4231863 h 7473968"/>
                <a:gd name="connsiteX5576" fmla="*/ 5063099 w 7252955"/>
                <a:gd name="connsiteY5576" fmla="*/ 4231863 h 7473968"/>
                <a:gd name="connsiteX5577" fmla="*/ 5056792 w 7252955"/>
                <a:gd name="connsiteY5577" fmla="*/ 4158087 h 7473968"/>
                <a:gd name="connsiteX5578" fmla="*/ 5165685 w 7252955"/>
                <a:gd name="connsiteY5578" fmla="*/ 4147747 h 7473968"/>
                <a:gd name="connsiteX5579" fmla="*/ 5164659 w 7252955"/>
                <a:gd name="connsiteY5579" fmla="*/ 4067077 h 7473968"/>
                <a:gd name="connsiteX5580" fmla="*/ 5062586 w 7252955"/>
                <a:gd name="connsiteY5580" fmla="*/ 4028429 h 7473968"/>
                <a:gd name="connsiteX5581" fmla="*/ 4968286 w 7252955"/>
                <a:gd name="connsiteY5581" fmla="*/ 4061870 h 7473968"/>
                <a:gd name="connsiteX5582" fmla="*/ 4869732 w 7252955"/>
                <a:gd name="connsiteY5582" fmla="*/ 4083871 h 7473968"/>
                <a:gd name="connsiteX5583" fmla="*/ 5017489 w 7252955"/>
                <a:gd name="connsiteY5583" fmla="*/ 3915198 h 7473968"/>
                <a:gd name="connsiteX5584" fmla="*/ 4765533 w 7252955"/>
                <a:gd name="connsiteY5584" fmla="*/ 3898257 h 7473968"/>
                <a:gd name="connsiteX5585" fmla="*/ 4765533 w 7252955"/>
                <a:gd name="connsiteY5585" fmla="*/ 3898257 h 7473968"/>
                <a:gd name="connsiteX5586" fmla="*/ 4881612 w 7252955"/>
                <a:gd name="connsiteY5586" fmla="*/ 3878750 h 7473968"/>
                <a:gd name="connsiteX5587" fmla="*/ 4811803 w 7252955"/>
                <a:gd name="connsiteY5587" fmla="*/ 3989634 h 7473968"/>
                <a:gd name="connsiteX5588" fmla="*/ 4756586 w 7252955"/>
                <a:gd name="connsiteY5588" fmla="*/ 3966827 h 7473968"/>
                <a:gd name="connsiteX5589" fmla="*/ 4765533 w 7252955"/>
                <a:gd name="connsiteY5589" fmla="*/ 3898257 h 7473968"/>
                <a:gd name="connsiteX5590" fmla="*/ 4651581 w 7252955"/>
                <a:gd name="connsiteY5590" fmla="*/ 3964626 h 7473968"/>
                <a:gd name="connsiteX5591" fmla="*/ 4651581 w 7252955"/>
                <a:gd name="connsiteY5591" fmla="*/ 3964626 h 7473968"/>
                <a:gd name="connsiteX5592" fmla="*/ 4868999 w 7252955"/>
                <a:gd name="connsiteY5592" fmla="*/ 4084971 h 7473968"/>
                <a:gd name="connsiteX5593" fmla="*/ 4913876 w 7252955"/>
                <a:gd name="connsiteY5593" fmla="*/ 4200329 h 7473968"/>
                <a:gd name="connsiteX5594" fmla="*/ 4816056 w 7252955"/>
                <a:gd name="connsiteY5594" fmla="*/ 4267138 h 7473968"/>
                <a:gd name="connsiteX5595" fmla="*/ 4831748 w 7252955"/>
                <a:gd name="connsiteY5595" fmla="*/ 4224897 h 7473968"/>
                <a:gd name="connsiteX5596" fmla="*/ 4746027 w 7252955"/>
                <a:gd name="connsiteY5596" fmla="*/ 4161387 h 7473968"/>
                <a:gd name="connsiteX5597" fmla="*/ 4685825 w 7252955"/>
                <a:gd name="connsiteY5597" fmla="*/ 4176054 h 7473968"/>
                <a:gd name="connsiteX5598" fmla="*/ 4685825 w 7252955"/>
                <a:gd name="connsiteY5598" fmla="*/ 4141806 h 7473968"/>
                <a:gd name="connsiteX5599" fmla="*/ 4643295 w 7252955"/>
                <a:gd name="connsiteY5599" fmla="*/ 4122959 h 7473968"/>
                <a:gd name="connsiteX5600" fmla="*/ 4627529 w 7252955"/>
                <a:gd name="connsiteY5600" fmla="*/ 3955753 h 7473968"/>
                <a:gd name="connsiteX5601" fmla="*/ 4651581 w 7252955"/>
                <a:gd name="connsiteY5601" fmla="*/ 3965139 h 7473968"/>
                <a:gd name="connsiteX5602" fmla="*/ 4814296 w 7252955"/>
                <a:gd name="connsiteY5602" fmla="*/ 4272638 h 7473968"/>
                <a:gd name="connsiteX5603" fmla="*/ 4814296 w 7252955"/>
                <a:gd name="connsiteY5603" fmla="*/ 4272638 h 7473968"/>
                <a:gd name="connsiteX5604" fmla="*/ 4797944 w 7252955"/>
                <a:gd name="connsiteY5604" fmla="*/ 4322874 h 7473968"/>
                <a:gd name="connsiteX5605" fmla="*/ 4814296 w 7252955"/>
                <a:gd name="connsiteY5605" fmla="*/ 4272638 h 7473968"/>
                <a:gd name="connsiteX5606" fmla="*/ 4775432 w 7252955"/>
                <a:gd name="connsiteY5606" fmla="*/ 4229590 h 7473968"/>
                <a:gd name="connsiteX5607" fmla="*/ 4775432 w 7252955"/>
                <a:gd name="connsiteY5607" fmla="*/ 4229590 h 7473968"/>
                <a:gd name="connsiteX5608" fmla="*/ 4769273 w 7252955"/>
                <a:gd name="connsiteY5608" fmla="*/ 4226803 h 7473968"/>
                <a:gd name="connsiteX5609" fmla="*/ 4774846 w 7252955"/>
                <a:gd name="connsiteY5609" fmla="*/ 4222623 h 7473968"/>
                <a:gd name="connsiteX5610" fmla="*/ 4775432 w 7252955"/>
                <a:gd name="connsiteY5610" fmla="*/ 4229590 h 7473968"/>
                <a:gd name="connsiteX5611" fmla="*/ 4640728 w 7252955"/>
                <a:gd name="connsiteY5611" fmla="*/ 4213676 h 7473968"/>
                <a:gd name="connsiteX5612" fmla="*/ 4640728 w 7252955"/>
                <a:gd name="connsiteY5612" fmla="*/ 4213676 h 7473968"/>
                <a:gd name="connsiteX5613" fmla="*/ 4685165 w 7252955"/>
                <a:gd name="connsiteY5613" fmla="*/ 4178035 h 7473968"/>
                <a:gd name="connsiteX5614" fmla="*/ 4715449 w 7252955"/>
                <a:gd name="connsiteY5614" fmla="*/ 4236704 h 7473968"/>
                <a:gd name="connsiteX5615" fmla="*/ 4649014 w 7252955"/>
                <a:gd name="connsiteY5615" fmla="*/ 4304906 h 7473968"/>
                <a:gd name="connsiteX5616" fmla="*/ 4553687 w 7252955"/>
                <a:gd name="connsiteY5616" fmla="*/ 4196442 h 7473968"/>
                <a:gd name="connsiteX5617" fmla="*/ 4640728 w 7252955"/>
                <a:gd name="connsiteY5617" fmla="*/ 4214043 h 7473968"/>
                <a:gd name="connsiteX5618" fmla="*/ 4648061 w 7252955"/>
                <a:gd name="connsiteY5618" fmla="*/ 4379489 h 7473968"/>
                <a:gd name="connsiteX5619" fmla="*/ 4648061 w 7252955"/>
                <a:gd name="connsiteY5619" fmla="*/ 4379489 h 7473968"/>
                <a:gd name="connsiteX5620" fmla="*/ 4606777 w 7252955"/>
                <a:gd name="connsiteY5620" fmla="*/ 4351621 h 7473968"/>
                <a:gd name="connsiteX5621" fmla="*/ 4647254 w 7252955"/>
                <a:gd name="connsiteY5621" fmla="*/ 4306740 h 7473968"/>
                <a:gd name="connsiteX5622" fmla="*/ 4648061 w 7252955"/>
                <a:gd name="connsiteY5622" fmla="*/ 4379489 h 7473968"/>
                <a:gd name="connsiteX5623" fmla="*/ 4555301 w 7252955"/>
                <a:gd name="connsiteY5623" fmla="*/ 4123252 h 7473968"/>
                <a:gd name="connsiteX5624" fmla="*/ 4555301 w 7252955"/>
                <a:gd name="connsiteY5624" fmla="*/ 4123252 h 7473968"/>
                <a:gd name="connsiteX5625" fmla="*/ 4570846 w 7252955"/>
                <a:gd name="connsiteY5625" fmla="*/ 4128459 h 7473968"/>
                <a:gd name="connsiteX5626" fmla="*/ 4555301 w 7252955"/>
                <a:gd name="connsiteY5626" fmla="*/ 4123252 h 7473968"/>
                <a:gd name="connsiteX5627" fmla="*/ 4501624 w 7252955"/>
                <a:gd name="connsiteY5627" fmla="*/ 3952746 h 7473968"/>
                <a:gd name="connsiteX5628" fmla="*/ 4501624 w 7252955"/>
                <a:gd name="connsiteY5628" fmla="*/ 3952746 h 7473968"/>
                <a:gd name="connsiteX5629" fmla="*/ 4519223 w 7252955"/>
                <a:gd name="connsiteY5629" fmla="*/ 3882270 h 7473968"/>
                <a:gd name="connsiteX5630" fmla="*/ 4501624 w 7252955"/>
                <a:gd name="connsiteY5630" fmla="*/ 3952746 h 7473968"/>
                <a:gd name="connsiteX5631" fmla="*/ 4389872 w 7252955"/>
                <a:gd name="connsiteY5631" fmla="*/ 3969320 h 7473968"/>
                <a:gd name="connsiteX5632" fmla="*/ 4389872 w 7252955"/>
                <a:gd name="connsiteY5632" fmla="*/ 3969320 h 7473968"/>
                <a:gd name="connsiteX5633" fmla="*/ 4389872 w 7252955"/>
                <a:gd name="connsiteY5633" fmla="*/ 3955899 h 7473968"/>
                <a:gd name="connsiteX5634" fmla="*/ 4389872 w 7252955"/>
                <a:gd name="connsiteY5634" fmla="*/ 3969320 h 7473968"/>
                <a:gd name="connsiteX5635" fmla="*/ 4202665 w 7252955"/>
                <a:gd name="connsiteY5635" fmla="*/ 3968953 h 7473968"/>
                <a:gd name="connsiteX5636" fmla="*/ 4202665 w 7252955"/>
                <a:gd name="connsiteY5636" fmla="*/ 3968953 h 7473968"/>
                <a:gd name="connsiteX5637" fmla="*/ 4221730 w 7252955"/>
                <a:gd name="connsiteY5637" fmla="*/ 3933092 h 7473968"/>
                <a:gd name="connsiteX5638" fmla="*/ 4253041 w 7252955"/>
                <a:gd name="connsiteY5638" fmla="*/ 3972107 h 7473968"/>
                <a:gd name="connsiteX5639" fmla="*/ 4324170 w 7252955"/>
                <a:gd name="connsiteY5639" fmla="*/ 3985967 h 7473968"/>
                <a:gd name="connsiteX5640" fmla="*/ 4389725 w 7252955"/>
                <a:gd name="connsiteY5640" fmla="*/ 3974674 h 7473968"/>
                <a:gd name="connsiteX5641" fmla="*/ 4485052 w 7252955"/>
                <a:gd name="connsiteY5641" fmla="*/ 4022048 h 7473968"/>
                <a:gd name="connsiteX5642" fmla="*/ 4500891 w 7252955"/>
                <a:gd name="connsiteY5642" fmla="*/ 3955459 h 7473968"/>
                <a:gd name="connsiteX5643" fmla="*/ 4572753 w 7252955"/>
                <a:gd name="connsiteY5643" fmla="*/ 3975700 h 7473968"/>
                <a:gd name="connsiteX5644" fmla="*/ 4485272 w 7252955"/>
                <a:gd name="connsiteY5644" fmla="*/ 4101178 h 7473968"/>
                <a:gd name="connsiteX5645" fmla="*/ 4383566 w 7252955"/>
                <a:gd name="connsiteY5645" fmla="*/ 4167841 h 7473968"/>
                <a:gd name="connsiteX5646" fmla="*/ 4356654 w 7252955"/>
                <a:gd name="connsiteY5646" fmla="*/ 4328007 h 7473968"/>
                <a:gd name="connsiteX5647" fmla="*/ 4435482 w 7252955"/>
                <a:gd name="connsiteY5647" fmla="*/ 4319207 h 7473968"/>
                <a:gd name="connsiteX5648" fmla="*/ 4403291 w 7252955"/>
                <a:gd name="connsiteY5648" fmla="*/ 4223870 h 7473968"/>
                <a:gd name="connsiteX5649" fmla="*/ 4463054 w 7252955"/>
                <a:gd name="connsiteY5649" fmla="*/ 4149360 h 7473968"/>
                <a:gd name="connsiteX5650" fmla="*/ 4503091 w 7252955"/>
                <a:gd name="connsiteY5650" fmla="*/ 4137847 h 7473968"/>
                <a:gd name="connsiteX5651" fmla="*/ 4350715 w 7252955"/>
                <a:gd name="connsiteY5651" fmla="*/ 4458106 h 7473968"/>
                <a:gd name="connsiteX5652" fmla="*/ 4333923 w 7252955"/>
                <a:gd name="connsiteY5652" fmla="*/ 4550435 h 7473968"/>
                <a:gd name="connsiteX5653" fmla="*/ 4402924 w 7252955"/>
                <a:gd name="connsiteY5653" fmla="*/ 4547209 h 7473968"/>
                <a:gd name="connsiteX5654" fmla="*/ 4528243 w 7252955"/>
                <a:gd name="connsiteY5654" fmla="*/ 4397163 h 7473968"/>
                <a:gd name="connsiteX5655" fmla="*/ 4478819 w 7252955"/>
                <a:gd name="connsiteY5655" fmla="*/ 4514501 h 7473968"/>
                <a:gd name="connsiteX5656" fmla="*/ 4459901 w 7252955"/>
                <a:gd name="connsiteY5656" fmla="*/ 4586664 h 7473968"/>
                <a:gd name="connsiteX5657" fmla="*/ 4533229 w 7252955"/>
                <a:gd name="connsiteY5657" fmla="*/ 4595464 h 7473968"/>
                <a:gd name="connsiteX5658" fmla="*/ 4596878 w 7252955"/>
                <a:gd name="connsiteY5658" fmla="*/ 4447692 h 7473968"/>
                <a:gd name="connsiteX5659" fmla="*/ 4596878 w 7252955"/>
                <a:gd name="connsiteY5659" fmla="*/ 4448132 h 7473968"/>
                <a:gd name="connsiteX5660" fmla="*/ 4596291 w 7252955"/>
                <a:gd name="connsiteY5660" fmla="*/ 4449378 h 7473968"/>
                <a:gd name="connsiteX5661" fmla="*/ 4596291 w 7252955"/>
                <a:gd name="connsiteY5661" fmla="*/ 4449378 h 7473968"/>
                <a:gd name="connsiteX5662" fmla="*/ 4596291 w 7252955"/>
                <a:gd name="connsiteY5662" fmla="*/ 4455172 h 7473968"/>
                <a:gd name="connsiteX5663" fmla="*/ 4597025 w 7252955"/>
                <a:gd name="connsiteY5663" fmla="*/ 4448572 h 7473968"/>
                <a:gd name="connsiteX5664" fmla="*/ 4648354 w 7252955"/>
                <a:gd name="connsiteY5664" fmla="*/ 4380442 h 7473968"/>
                <a:gd name="connsiteX5665" fmla="*/ 4796404 w 7252955"/>
                <a:gd name="connsiteY5665" fmla="*/ 4325587 h 7473968"/>
                <a:gd name="connsiteX5666" fmla="*/ 4892611 w 7252955"/>
                <a:gd name="connsiteY5666" fmla="*/ 4357708 h 7473968"/>
                <a:gd name="connsiteX5667" fmla="*/ 4777559 w 7252955"/>
                <a:gd name="connsiteY5667" fmla="*/ 4378903 h 7473968"/>
                <a:gd name="connsiteX5668" fmla="*/ 4804617 w 7252955"/>
                <a:gd name="connsiteY5668" fmla="*/ 4452679 h 7473968"/>
                <a:gd name="connsiteX5669" fmla="*/ 4862546 w 7252955"/>
                <a:gd name="connsiteY5669" fmla="*/ 4501374 h 7473968"/>
                <a:gd name="connsiteX5670" fmla="*/ 4893857 w 7252955"/>
                <a:gd name="connsiteY5670" fmla="*/ 4576837 h 7473968"/>
                <a:gd name="connsiteX5671" fmla="*/ 4890704 w 7252955"/>
                <a:gd name="connsiteY5671" fmla="*/ 4577790 h 7473968"/>
                <a:gd name="connsiteX5672" fmla="*/ 4893784 w 7252955"/>
                <a:gd name="connsiteY5672" fmla="*/ 4577423 h 7473968"/>
                <a:gd name="connsiteX5673" fmla="*/ 4895177 w 7252955"/>
                <a:gd name="connsiteY5673" fmla="*/ 4576470 h 7473968"/>
                <a:gd name="connsiteX5674" fmla="*/ 4825075 w 7252955"/>
                <a:gd name="connsiteY5674" fmla="*/ 4725196 h 7473968"/>
                <a:gd name="connsiteX5675" fmla="*/ 4746027 w 7252955"/>
                <a:gd name="connsiteY5675" fmla="*/ 4592164 h 7473968"/>
                <a:gd name="connsiteX5676" fmla="*/ 4745587 w 7252955"/>
                <a:gd name="connsiteY5676" fmla="*/ 4592531 h 7473968"/>
                <a:gd name="connsiteX5677" fmla="*/ 4687585 w 7252955"/>
                <a:gd name="connsiteY5677" fmla="*/ 4537235 h 7473968"/>
                <a:gd name="connsiteX5678" fmla="*/ 4609857 w 7252955"/>
                <a:gd name="connsiteY5678" fmla="*/ 4584830 h 7473968"/>
                <a:gd name="connsiteX5679" fmla="*/ 4610443 w 7252955"/>
                <a:gd name="connsiteY5679" fmla="*/ 4584830 h 7473968"/>
                <a:gd name="connsiteX5680" fmla="*/ 4482486 w 7252955"/>
                <a:gd name="connsiteY5680" fmla="*/ 4694321 h 7473968"/>
                <a:gd name="connsiteX5681" fmla="*/ 4574073 w 7252955"/>
                <a:gd name="connsiteY5681" fmla="*/ 4748883 h 7473968"/>
                <a:gd name="connsiteX5682" fmla="*/ 4555447 w 7252955"/>
                <a:gd name="connsiteY5682" fmla="*/ 4786211 h 7473968"/>
                <a:gd name="connsiteX5683" fmla="*/ 4489452 w 7252955"/>
                <a:gd name="connsiteY5683" fmla="*/ 4773231 h 7473968"/>
                <a:gd name="connsiteX5684" fmla="*/ 4481532 w 7252955"/>
                <a:gd name="connsiteY5684" fmla="*/ 4695495 h 7473968"/>
                <a:gd name="connsiteX5685" fmla="*/ 4392438 w 7252955"/>
                <a:gd name="connsiteY5685" fmla="*/ 4822953 h 7473968"/>
                <a:gd name="connsiteX5686" fmla="*/ 4532862 w 7252955"/>
                <a:gd name="connsiteY5686" fmla="*/ 4870548 h 7473968"/>
                <a:gd name="connsiteX5687" fmla="*/ 4239549 w 7252955"/>
                <a:gd name="connsiteY5687" fmla="*/ 4864021 h 7473968"/>
                <a:gd name="connsiteX5688" fmla="*/ 4294178 w 7252955"/>
                <a:gd name="connsiteY5688" fmla="*/ 4773671 h 7473968"/>
                <a:gd name="connsiteX5689" fmla="*/ 4197752 w 7252955"/>
                <a:gd name="connsiteY5689" fmla="*/ 4809166 h 7473968"/>
                <a:gd name="connsiteX5690" fmla="*/ 4032397 w 7252955"/>
                <a:gd name="connsiteY5690" fmla="*/ 4578083 h 7473968"/>
                <a:gd name="connsiteX5691" fmla="*/ 3920131 w 7252955"/>
                <a:gd name="connsiteY5691" fmla="*/ 4548749 h 7473968"/>
                <a:gd name="connsiteX5692" fmla="*/ 3982533 w 7252955"/>
                <a:gd name="connsiteY5692" fmla="*/ 4388143 h 7473968"/>
                <a:gd name="connsiteX5693" fmla="*/ 4072654 w 7252955"/>
                <a:gd name="connsiteY5693" fmla="*/ 4413224 h 7473968"/>
                <a:gd name="connsiteX5694" fmla="*/ 4072287 w 7252955"/>
                <a:gd name="connsiteY5694" fmla="*/ 4418504 h 7473968"/>
                <a:gd name="connsiteX5695" fmla="*/ 4073607 w 7252955"/>
                <a:gd name="connsiteY5695" fmla="*/ 4413444 h 7473968"/>
                <a:gd name="connsiteX5696" fmla="*/ 4073607 w 7252955"/>
                <a:gd name="connsiteY5696" fmla="*/ 4413444 h 7473968"/>
                <a:gd name="connsiteX5697" fmla="*/ 4072507 w 7252955"/>
                <a:gd name="connsiteY5697" fmla="*/ 4412050 h 7473968"/>
                <a:gd name="connsiteX5698" fmla="*/ 4221584 w 7252955"/>
                <a:gd name="connsiteY5698" fmla="*/ 4332187 h 7473968"/>
                <a:gd name="connsiteX5699" fmla="*/ 4216524 w 7252955"/>
                <a:gd name="connsiteY5699" fmla="*/ 4314587 h 7473968"/>
                <a:gd name="connsiteX5700" fmla="*/ 4145395 w 7252955"/>
                <a:gd name="connsiteY5700" fmla="*/ 4283566 h 7473968"/>
                <a:gd name="connsiteX5701" fmla="*/ 4259714 w 7252955"/>
                <a:gd name="connsiteY5701" fmla="*/ 4249024 h 7473968"/>
                <a:gd name="connsiteX5702" fmla="*/ 4226057 w 7252955"/>
                <a:gd name="connsiteY5702" fmla="*/ 4126406 h 7473968"/>
                <a:gd name="connsiteX5703" fmla="*/ 4267707 w 7252955"/>
                <a:gd name="connsiteY5703" fmla="*/ 4113205 h 7473968"/>
                <a:gd name="connsiteX5704" fmla="*/ 4282886 w 7252955"/>
                <a:gd name="connsiteY5704" fmla="*/ 4070744 h 7473968"/>
                <a:gd name="connsiteX5705" fmla="*/ 4146422 w 7252955"/>
                <a:gd name="connsiteY5705" fmla="*/ 4021168 h 7473968"/>
                <a:gd name="connsiteX5706" fmla="*/ 4202665 w 7252955"/>
                <a:gd name="connsiteY5706" fmla="*/ 3968073 h 7473968"/>
                <a:gd name="connsiteX5707" fmla="*/ 4549068 w 7252955"/>
                <a:gd name="connsiteY5707" fmla="*/ 4325807 h 7473968"/>
                <a:gd name="connsiteX5708" fmla="*/ 4549068 w 7252955"/>
                <a:gd name="connsiteY5708" fmla="*/ 4325807 h 7473968"/>
                <a:gd name="connsiteX5709" fmla="*/ 4533009 w 7252955"/>
                <a:gd name="connsiteY5709" fmla="*/ 4331307 h 7473968"/>
                <a:gd name="connsiteX5710" fmla="*/ 4519663 w 7252955"/>
                <a:gd name="connsiteY5710" fmla="*/ 4279972 h 7473968"/>
                <a:gd name="connsiteX5711" fmla="*/ 4548994 w 7252955"/>
                <a:gd name="connsiteY5711" fmla="*/ 4325734 h 7473968"/>
                <a:gd name="connsiteX5712" fmla="*/ 4056228 w 7252955"/>
                <a:gd name="connsiteY5712" fmla="*/ 4341427 h 7473968"/>
                <a:gd name="connsiteX5713" fmla="*/ 4056228 w 7252955"/>
                <a:gd name="connsiteY5713" fmla="*/ 4341427 h 7473968"/>
                <a:gd name="connsiteX5714" fmla="*/ 4059601 w 7252955"/>
                <a:gd name="connsiteY5714" fmla="*/ 4337394 h 7473968"/>
                <a:gd name="connsiteX5715" fmla="*/ 4061581 w 7252955"/>
                <a:gd name="connsiteY5715" fmla="*/ 4342161 h 7473968"/>
                <a:gd name="connsiteX5716" fmla="*/ 4056228 w 7252955"/>
                <a:gd name="connsiteY5716" fmla="*/ 4341427 h 7473968"/>
                <a:gd name="connsiteX5717" fmla="*/ 4022057 w 7252955"/>
                <a:gd name="connsiteY5717" fmla="*/ 3887623 h 7473968"/>
                <a:gd name="connsiteX5718" fmla="*/ 4022057 w 7252955"/>
                <a:gd name="connsiteY5718" fmla="*/ 3887623 h 7473968"/>
                <a:gd name="connsiteX5719" fmla="*/ 4146202 w 7252955"/>
                <a:gd name="connsiteY5719" fmla="*/ 3862322 h 7473968"/>
                <a:gd name="connsiteX5720" fmla="*/ 4000279 w 7252955"/>
                <a:gd name="connsiteY5720" fmla="*/ 3947466 h 7473968"/>
                <a:gd name="connsiteX5721" fmla="*/ 4022277 w 7252955"/>
                <a:gd name="connsiteY5721" fmla="*/ 3887623 h 7473968"/>
                <a:gd name="connsiteX5722" fmla="*/ 3996466 w 7252955"/>
                <a:gd name="connsiteY5722" fmla="*/ 4025568 h 7473968"/>
                <a:gd name="connsiteX5723" fmla="*/ 3996466 w 7252955"/>
                <a:gd name="connsiteY5723" fmla="*/ 4025568 h 7473968"/>
                <a:gd name="connsiteX5724" fmla="*/ 3997419 w 7252955"/>
                <a:gd name="connsiteY5724" fmla="*/ 4029382 h 7473968"/>
                <a:gd name="connsiteX5725" fmla="*/ 3998079 w 7252955"/>
                <a:gd name="connsiteY5725" fmla="*/ 4026522 h 7473968"/>
                <a:gd name="connsiteX5726" fmla="*/ 3997052 w 7252955"/>
                <a:gd name="connsiteY5726" fmla="*/ 4025789 h 7473968"/>
                <a:gd name="connsiteX5727" fmla="*/ 3996392 w 7252955"/>
                <a:gd name="connsiteY5727" fmla="*/ 4025789 h 7473968"/>
                <a:gd name="connsiteX5728" fmla="*/ 4166807 w 7252955"/>
                <a:gd name="connsiteY5728" fmla="*/ 4165127 h 7473968"/>
                <a:gd name="connsiteX5729" fmla="*/ 4026017 w 7252955"/>
                <a:gd name="connsiteY5729" fmla="*/ 4275132 h 7473968"/>
                <a:gd name="connsiteX5730" fmla="*/ 4005632 w 7252955"/>
                <a:gd name="connsiteY5730" fmla="*/ 4227463 h 7473968"/>
                <a:gd name="connsiteX5731" fmla="*/ 3965448 w 7252955"/>
                <a:gd name="connsiteY5731" fmla="*/ 4214850 h 7473968"/>
                <a:gd name="connsiteX5732" fmla="*/ 4001378 w 7252955"/>
                <a:gd name="connsiteY5732" fmla="*/ 4214263 h 7473968"/>
                <a:gd name="connsiteX5733" fmla="*/ 4063121 w 7252955"/>
                <a:gd name="connsiteY5733" fmla="*/ 4115772 h 7473968"/>
                <a:gd name="connsiteX5734" fmla="*/ 3983926 w 7252955"/>
                <a:gd name="connsiteY5734" fmla="*/ 4164614 h 7473968"/>
                <a:gd name="connsiteX5735" fmla="*/ 3909572 w 7252955"/>
                <a:gd name="connsiteY5735" fmla="*/ 4066417 h 7473968"/>
                <a:gd name="connsiteX5736" fmla="*/ 3996466 w 7252955"/>
                <a:gd name="connsiteY5736" fmla="*/ 4025789 h 7473968"/>
                <a:gd name="connsiteX5737" fmla="*/ 3927537 w 7252955"/>
                <a:gd name="connsiteY5737" fmla="*/ 3692623 h 7473968"/>
                <a:gd name="connsiteX5738" fmla="*/ 3927537 w 7252955"/>
                <a:gd name="connsiteY5738" fmla="*/ 3692623 h 7473968"/>
                <a:gd name="connsiteX5739" fmla="*/ 3834923 w 7252955"/>
                <a:gd name="connsiteY5739" fmla="*/ 3749605 h 7473968"/>
                <a:gd name="connsiteX5740" fmla="*/ 3831917 w 7252955"/>
                <a:gd name="connsiteY5740" fmla="*/ 3715650 h 7473968"/>
                <a:gd name="connsiteX5741" fmla="*/ 3832650 w 7252955"/>
                <a:gd name="connsiteY5741" fmla="*/ 3717630 h 7473968"/>
                <a:gd name="connsiteX5742" fmla="*/ 3903265 w 7252955"/>
                <a:gd name="connsiteY5742" fmla="*/ 3632194 h 7473968"/>
                <a:gd name="connsiteX5743" fmla="*/ 3871368 w 7252955"/>
                <a:gd name="connsiteY5743" fmla="*/ 3493295 h 7473968"/>
                <a:gd name="connsiteX5744" fmla="*/ 3993166 w 7252955"/>
                <a:gd name="connsiteY5744" fmla="*/ 3505468 h 7473968"/>
                <a:gd name="connsiteX5745" fmla="*/ 4029243 w 7252955"/>
                <a:gd name="connsiteY5745" fmla="*/ 3505468 h 7473968"/>
                <a:gd name="connsiteX5746" fmla="*/ 3927537 w 7252955"/>
                <a:gd name="connsiteY5746" fmla="*/ 3692329 h 7473968"/>
                <a:gd name="connsiteX5747" fmla="*/ 3972561 w 7252955"/>
                <a:gd name="connsiteY5747" fmla="*/ 3339362 h 7473968"/>
                <a:gd name="connsiteX5748" fmla="*/ 3972561 w 7252955"/>
                <a:gd name="connsiteY5748" fmla="*/ 3339362 h 7473968"/>
                <a:gd name="connsiteX5749" fmla="*/ 4051755 w 7252955"/>
                <a:gd name="connsiteY5749" fmla="*/ 3363563 h 7473968"/>
                <a:gd name="connsiteX5750" fmla="*/ 3972561 w 7252955"/>
                <a:gd name="connsiteY5750" fmla="*/ 3339362 h 7473968"/>
                <a:gd name="connsiteX5751" fmla="*/ 4063341 w 7252955"/>
                <a:gd name="connsiteY5751" fmla="*/ 3427366 h 7473968"/>
                <a:gd name="connsiteX5752" fmla="*/ 4063341 w 7252955"/>
                <a:gd name="connsiteY5752" fmla="*/ 3427366 h 7473968"/>
                <a:gd name="connsiteX5753" fmla="*/ 4078007 w 7252955"/>
                <a:gd name="connsiteY5753" fmla="*/ 3411745 h 7473968"/>
                <a:gd name="connsiteX5754" fmla="*/ 4063341 w 7252955"/>
                <a:gd name="connsiteY5754" fmla="*/ 3427366 h 7473968"/>
                <a:gd name="connsiteX5755" fmla="*/ 4038189 w 7252955"/>
                <a:gd name="connsiteY5755" fmla="*/ 3082686 h 7473968"/>
                <a:gd name="connsiteX5756" fmla="*/ 4038189 w 7252955"/>
                <a:gd name="connsiteY5756" fmla="*/ 3082686 h 7473968"/>
                <a:gd name="connsiteX5757" fmla="*/ 3908398 w 7252955"/>
                <a:gd name="connsiteY5757" fmla="*/ 3010523 h 7473968"/>
                <a:gd name="connsiteX5758" fmla="*/ 3891313 w 7252955"/>
                <a:gd name="connsiteY5758" fmla="*/ 2935867 h 7473968"/>
                <a:gd name="connsiteX5759" fmla="*/ 4018464 w 7252955"/>
                <a:gd name="connsiteY5759" fmla="*/ 2978915 h 7473968"/>
                <a:gd name="connsiteX5760" fmla="*/ 4058062 w 7252955"/>
                <a:gd name="connsiteY5760" fmla="*/ 2862750 h 7473968"/>
                <a:gd name="connsiteX5761" fmla="*/ 4058062 w 7252955"/>
                <a:gd name="connsiteY5761" fmla="*/ 2862750 h 7473968"/>
                <a:gd name="connsiteX5762" fmla="*/ 4133809 w 7252955"/>
                <a:gd name="connsiteY5762" fmla="*/ 2653302 h 7473968"/>
                <a:gd name="connsiteX5763" fmla="*/ 4140482 w 7252955"/>
                <a:gd name="connsiteY5763" fmla="*/ 2776580 h 7473968"/>
                <a:gd name="connsiteX5764" fmla="*/ 4203911 w 7252955"/>
                <a:gd name="connsiteY5764" fmla="*/ 2799095 h 7473968"/>
                <a:gd name="connsiteX5765" fmla="*/ 4226790 w 7252955"/>
                <a:gd name="connsiteY5765" fmla="*/ 2766240 h 7473968"/>
                <a:gd name="connsiteX5766" fmla="*/ 4296379 w 7252955"/>
                <a:gd name="connsiteY5766" fmla="*/ 2782301 h 7473968"/>
                <a:gd name="connsiteX5767" fmla="*/ 4276873 w 7252955"/>
                <a:gd name="connsiteY5767" fmla="*/ 2825789 h 7473968"/>
                <a:gd name="connsiteX5768" fmla="*/ 4147815 w 7252955"/>
                <a:gd name="connsiteY5768" fmla="*/ 2862457 h 7473968"/>
                <a:gd name="connsiteX5769" fmla="*/ 4185506 w 7252955"/>
                <a:gd name="connsiteY5769" fmla="*/ 2899125 h 7473968"/>
                <a:gd name="connsiteX5770" fmla="*/ 4038263 w 7252955"/>
                <a:gd name="connsiteY5770" fmla="*/ 3082466 h 7473968"/>
                <a:gd name="connsiteX5771" fmla="*/ 4171280 w 7252955"/>
                <a:gd name="connsiteY5771" fmla="*/ 3046018 h 7473968"/>
                <a:gd name="connsiteX5772" fmla="*/ 4171280 w 7252955"/>
                <a:gd name="connsiteY5772" fmla="*/ 3046018 h 7473968"/>
                <a:gd name="connsiteX5773" fmla="*/ 4171280 w 7252955"/>
                <a:gd name="connsiteY5773" fmla="*/ 3038684 h 7473968"/>
                <a:gd name="connsiteX5774" fmla="*/ 4171280 w 7252955"/>
                <a:gd name="connsiteY5774" fmla="*/ 3046018 h 7473968"/>
                <a:gd name="connsiteX5775" fmla="*/ 4087393 w 7252955"/>
                <a:gd name="connsiteY5775" fmla="*/ 3279593 h 7473968"/>
                <a:gd name="connsiteX5776" fmla="*/ 4087393 w 7252955"/>
                <a:gd name="connsiteY5776" fmla="*/ 3279593 h 7473968"/>
                <a:gd name="connsiteX5777" fmla="*/ 4129043 w 7252955"/>
                <a:gd name="connsiteY5777" fmla="*/ 3281500 h 7473968"/>
                <a:gd name="connsiteX5778" fmla="*/ 4087393 w 7252955"/>
                <a:gd name="connsiteY5778" fmla="*/ 3279593 h 7473968"/>
                <a:gd name="connsiteX5779" fmla="*/ 4129336 w 7252955"/>
                <a:gd name="connsiteY5779" fmla="*/ 3475914 h 7473968"/>
                <a:gd name="connsiteX5780" fmla="*/ 4129336 w 7252955"/>
                <a:gd name="connsiteY5780" fmla="*/ 3475914 h 7473968"/>
                <a:gd name="connsiteX5781" fmla="*/ 4145909 w 7252955"/>
                <a:gd name="connsiteY5781" fmla="*/ 3481561 h 7473968"/>
                <a:gd name="connsiteX5782" fmla="*/ 4129336 w 7252955"/>
                <a:gd name="connsiteY5782" fmla="*/ 3475914 h 7473968"/>
                <a:gd name="connsiteX5783" fmla="*/ 4171134 w 7252955"/>
                <a:gd name="connsiteY5783" fmla="*/ 3053864 h 7473968"/>
                <a:gd name="connsiteX5784" fmla="*/ 4171134 w 7252955"/>
                <a:gd name="connsiteY5784" fmla="*/ 3053864 h 7473968"/>
                <a:gd name="connsiteX5785" fmla="*/ 4171134 w 7252955"/>
                <a:gd name="connsiteY5785" fmla="*/ 3052471 h 7473968"/>
                <a:gd name="connsiteX5786" fmla="*/ 4319330 w 7252955"/>
                <a:gd name="connsiteY5786" fmla="*/ 3114587 h 7473968"/>
                <a:gd name="connsiteX5787" fmla="*/ 4217257 w 7252955"/>
                <a:gd name="connsiteY5787" fmla="*/ 3158149 h 7473968"/>
                <a:gd name="connsiteX5788" fmla="*/ 4171207 w 7252955"/>
                <a:gd name="connsiteY5788" fmla="*/ 3053864 h 7473968"/>
                <a:gd name="connsiteX5789" fmla="*/ 4223050 w 7252955"/>
                <a:gd name="connsiteY5789" fmla="*/ 3286560 h 7473968"/>
                <a:gd name="connsiteX5790" fmla="*/ 4223050 w 7252955"/>
                <a:gd name="connsiteY5790" fmla="*/ 3286560 h 7473968"/>
                <a:gd name="connsiteX5791" fmla="*/ 4223050 w 7252955"/>
                <a:gd name="connsiteY5791" fmla="*/ 3286560 h 7473968"/>
                <a:gd name="connsiteX5792" fmla="*/ 4192472 w 7252955"/>
                <a:gd name="connsiteY5792" fmla="*/ 3355716 h 7473968"/>
                <a:gd name="connsiteX5793" fmla="*/ 4192472 w 7252955"/>
                <a:gd name="connsiteY5793" fmla="*/ 3355716 h 7473968"/>
                <a:gd name="connsiteX5794" fmla="*/ 4191225 w 7252955"/>
                <a:gd name="connsiteY5794" fmla="*/ 3361363 h 7473968"/>
                <a:gd name="connsiteX5795" fmla="*/ 4187046 w 7252955"/>
                <a:gd name="connsiteY5795" fmla="*/ 3357256 h 7473968"/>
                <a:gd name="connsiteX5796" fmla="*/ 4192472 w 7252955"/>
                <a:gd name="connsiteY5796" fmla="*/ 3355716 h 7473968"/>
                <a:gd name="connsiteX5797" fmla="*/ 4315664 w 7252955"/>
                <a:gd name="connsiteY5797" fmla="*/ 3437999 h 7473968"/>
                <a:gd name="connsiteX5798" fmla="*/ 4315664 w 7252955"/>
                <a:gd name="connsiteY5798" fmla="*/ 3437999 h 7473968"/>
                <a:gd name="connsiteX5799" fmla="*/ 4315664 w 7252955"/>
                <a:gd name="connsiteY5799" fmla="*/ 3437999 h 7473968"/>
                <a:gd name="connsiteX5800" fmla="*/ 4364867 w 7252955"/>
                <a:gd name="connsiteY5800" fmla="*/ 3567364 h 7473968"/>
                <a:gd name="connsiteX5801" fmla="*/ 4364867 w 7252955"/>
                <a:gd name="connsiteY5801" fmla="*/ 3567364 h 7473968"/>
                <a:gd name="connsiteX5802" fmla="*/ 4374913 w 7252955"/>
                <a:gd name="connsiteY5802" fmla="*/ 3563771 h 7473968"/>
                <a:gd name="connsiteX5803" fmla="*/ 4375353 w 7252955"/>
                <a:gd name="connsiteY5803" fmla="*/ 3570444 h 7473968"/>
                <a:gd name="connsiteX5804" fmla="*/ 4364867 w 7252955"/>
                <a:gd name="connsiteY5804" fmla="*/ 3567364 h 7473968"/>
                <a:gd name="connsiteX5805" fmla="*/ 4438195 w 7252955"/>
                <a:gd name="connsiteY5805" fmla="*/ 3551524 h 7473968"/>
                <a:gd name="connsiteX5806" fmla="*/ 4438195 w 7252955"/>
                <a:gd name="connsiteY5806" fmla="*/ 3551524 h 7473968"/>
                <a:gd name="connsiteX5807" fmla="*/ 4448461 w 7252955"/>
                <a:gd name="connsiteY5807" fmla="*/ 3561057 h 7473968"/>
                <a:gd name="connsiteX5808" fmla="*/ 4438195 w 7252955"/>
                <a:gd name="connsiteY5808" fmla="*/ 3551524 h 7473968"/>
                <a:gd name="connsiteX5809" fmla="*/ 4634055 w 7252955"/>
                <a:gd name="connsiteY5809" fmla="*/ 3428246 h 7473968"/>
                <a:gd name="connsiteX5810" fmla="*/ 4634055 w 7252955"/>
                <a:gd name="connsiteY5810" fmla="*/ 3428246 h 7473968"/>
                <a:gd name="connsiteX5811" fmla="*/ 4556694 w 7252955"/>
                <a:gd name="connsiteY5811" fmla="*/ 3363270 h 7473968"/>
                <a:gd name="connsiteX5812" fmla="*/ 4518490 w 7252955"/>
                <a:gd name="connsiteY5812" fmla="*/ 3259792 h 7473968"/>
                <a:gd name="connsiteX5813" fmla="*/ 4555741 w 7252955"/>
                <a:gd name="connsiteY5813" fmla="*/ 3363563 h 7473968"/>
                <a:gd name="connsiteX5814" fmla="*/ 4603697 w 7252955"/>
                <a:gd name="connsiteY5814" fmla="*/ 3506275 h 7473968"/>
                <a:gd name="connsiteX5815" fmla="*/ 4529489 w 7252955"/>
                <a:gd name="connsiteY5815" fmla="*/ 3545290 h 7473968"/>
                <a:gd name="connsiteX5816" fmla="*/ 4629435 w 7252955"/>
                <a:gd name="connsiteY5816" fmla="*/ 3640627 h 7473968"/>
                <a:gd name="connsiteX5817" fmla="*/ 4503824 w 7252955"/>
                <a:gd name="connsiteY5817" fmla="*/ 3601245 h 7473968"/>
                <a:gd name="connsiteX5818" fmla="*/ 4531982 w 7252955"/>
                <a:gd name="connsiteY5818" fmla="*/ 3505028 h 7473968"/>
                <a:gd name="connsiteX5819" fmla="*/ 4463127 w 7252955"/>
                <a:gd name="connsiteY5819" fmla="*/ 3503268 h 7473968"/>
                <a:gd name="connsiteX5820" fmla="*/ 4352474 w 7252955"/>
                <a:gd name="connsiteY5820" fmla="*/ 3482881 h 7473968"/>
                <a:gd name="connsiteX5821" fmla="*/ 4318890 w 7252955"/>
                <a:gd name="connsiteY5821" fmla="*/ 3437559 h 7473968"/>
                <a:gd name="connsiteX5822" fmla="*/ 4382612 w 7252955"/>
                <a:gd name="connsiteY5822" fmla="*/ 3352856 h 7473968"/>
                <a:gd name="connsiteX5823" fmla="*/ 4388625 w 7252955"/>
                <a:gd name="connsiteY5823" fmla="*/ 3271673 h 7473968"/>
                <a:gd name="connsiteX5824" fmla="*/ 4341549 w 7252955"/>
                <a:gd name="connsiteY5824" fmla="*/ 3320075 h 7473968"/>
                <a:gd name="connsiteX5825" fmla="*/ 4316104 w 7252955"/>
                <a:gd name="connsiteY5825" fmla="*/ 3288980 h 7473968"/>
                <a:gd name="connsiteX5826" fmla="*/ 4225396 w 7252955"/>
                <a:gd name="connsiteY5826" fmla="*/ 3286047 h 7473968"/>
                <a:gd name="connsiteX5827" fmla="*/ 4224516 w 7252955"/>
                <a:gd name="connsiteY5827" fmla="*/ 3286047 h 7473968"/>
                <a:gd name="connsiteX5828" fmla="*/ 4389139 w 7252955"/>
                <a:gd name="connsiteY5828" fmla="*/ 3124707 h 7473968"/>
                <a:gd name="connsiteX5829" fmla="*/ 4482266 w 7252955"/>
                <a:gd name="connsiteY5829" fmla="*/ 3250625 h 7473968"/>
                <a:gd name="connsiteX5830" fmla="*/ 4458800 w 7252955"/>
                <a:gd name="connsiteY5830" fmla="*/ 3262066 h 7473968"/>
                <a:gd name="connsiteX5831" fmla="*/ 4482339 w 7252955"/>
                <a:gd name="connsiteY5831" fmla="*/ 3250699 h 7473968"/>
                <a:gd name="connsiteX5832" fmla="*/ 4484099 w 7252955"/>
                <a:gd name="connsiteY5832" fmla="*/ 3251799 h 7473968"/>
                <a:gd name="connsiteX5833" fmla="*/ 4482412 w 7252955"/>
                <a:gd name="connsiteY5833" fmla="*/ 3250185 h 7473968"/>
                <a:gd name="connsiteX5834" fmla="*/ 4505364 w 7252955"/>
                <a:gd name="connsiteY5834" fmla="*/ 3254292 h 7473968"/>
                <a:gd name="connsiteX5835" fmla="*/ 4501478 w 7252955"/>
                <a:gd name="connsiteY5835" fmla="*/ 3198850 h 7473968"/>
                <a:gd name="connsiteX5836" fmla="*/ 4454034 w 7252955"/>
                <a:gd name="connsiteY5836" fmla="*/ 3173843 h 7473968"/>
                <a:gd name="connsiteX5837" fmla="*/ 4554494 w 7252955"/>
                <a:gd name="connsiteY5837" fmla="*/ 3101680 h 7473968"/>
                <a:gd name="connsiteX5838" fmla="*/ 4554494 w 7252955"/>
                <a:gd name="connsiteY5838" fmla="*/ 3103660 h 7473968"/>
                <a:gd name="connsiteX5839" fmla="*/ 4555960 w 7252955"/>
                <a:gd name="connsiteY5839" fmla="*/ 3102120 h 7473968"/>
                <a:gd name="connsiteX5840" fmla="*/ 4555960 w 7252955"/>
                <a:gd name="connsiteY5840" fmla="*/ 3102120 h 7473968"/>
                <a:gd name="connsiteX5841" fmla="*/ 4554641 w 7252955"/>
                <a:gd name="connsiteY5841" fmla="*/ 3100873 h 7473968"/>
                <a:gd name="connsiteX5842" fmla="*/ 4636988 w 7252955"/>
                <a:gd name="connsiteY5842" fmla="*/ 3156095 h 7473968"/>
                <a:gd name="connsiteX5843" fmla="*/ 4680545 w 7252955"/>
                <a:gd name="connsiteY5843" fmla="*/ 3435433 h 7473968"/>
                <a:gd name="connsiteX5844" fmla="*/ 4731289 w 7252955"/>
                <a:gd name="connsiteY5844" fmla="*/ 3414825 h 7473968"/>
                <a:gd name="connsiteX5845" fmla="*/ 4683918 w 7252955"/>
                <a:gd name="connsiteY5845" fmla="*/ 3511556 h 7473968"/>
                <a:gd name="connsiteX5846" fmla="*/ 4735248 w 7252955"/>
                <a:gd name="connsiteY5846" fmla="*/ 3540890 h 7473968"/>
                <a:gd name="connsiteX5847" fmla="*/ 4634202 w 7252955"/>
                <a:gd name="connsiteY5847" fmla="*/ 3427659 h 7473968"/>
                <a:gd name="connsiteX5848" fmla="*/ 4844287 w 7252955"/>
                <a:gd name="connsiteY5848" fmla="*/ 3516249 h 7473968"/>
                <a:gd name="connsiteX5849" fmla="*/ 4844287 w 7252955"/>
                <a:gd name="connsiteY5849" fmla="*/ 3516249 h 7473968"/>
                <a:gd name="connsiteX5850" fmla="*/ 4791931 w 7252955"/>
                <a:gd name="connsiteY5850" fmla="*/ 3529376 h 7473968"/>
                <a:gd name="connsiteX5851" fmla="*/ 4817229 w 7252955"/>
                <a:gd name="connsiteY5851" fmla="*/ 3475254 h 7473968"/>
                <a:gd name="connsiteX5852" fmla="*/ 4844287 w 7252955"/>
                <a:gd name="connsiteY5852" fmla="*/ 3516249 h 7473968"/>
                <a:gd name="connsiteX5853" fmla="*/ 5091770 w 7252955"/>
                <a:gd name="connsiteY5853" fmla="*/ 3213591 h 7473968"/>
                <a:gd name="connsiteX5854" fmla="*/ 5091770 w 7252955"/>
                <a:gd name="connsiteY5854" fmla="*/ 3213591 h 7473968"/>
                <a:gd name="connsiteX5855" fmla="*/ 5015436 w 7252955"/>
                <a:gd name="connsiteY5855" fmla="*/ 3242045 h 7473968"/>
                <a:gd name="connsiteX5856" fmla="*/ 4869732 w 7252955"/>
                <a:gd name="connsiteY5856" fmla="*/ 3361803 h 7473968"/>
                <a:gd name="connsiteX5857" fmla="*/ 4815249 w 7252955"/>
                <a:gd name="connsiteY5857" fmla="*/ 3473714 h 7473968"/>
                <a:gd name="connsiteX5858" fmla="*/ 4762380 w 7252955"/>
                <a:gd name="connsiteY5858" fmla="*/ 3345889 h 7473968"/>
                <a:gd name="connsiteX5859" fmla="*/ 4643295 w 7252955"/>
                <a:gd name="connsiteY5859" fmla="*/ 3238598 h 7473968"/>
                <a:gd name="connsiteX5860" fmla="*/ 4759080 w 7252955"/>
                <a:gd name="connsiteY5860" fmla="*/ 3178389 h 7473968"/>
                <a:gd name="connsiteX5861" fmla="*/ 4816129 w 7252955"/>
                <a:gd name="connsiteY5861" fmla="*/ 3251212 h 7473968"/>
                <a:gd name="connsiteX5862" fmla="*/ 4846707 w 7252955"/>
                <a:gd name="connsiteY5862" fmla="*/ 3279006 h 7473968"/>
                <a:gd name="connsiteX5863" fmla="*/ 5022108 w 7252955"/>
                <a:gd name="connsiteY5863" fmla="*/ 3099259 h 7473968"/>
                <a:gd name="connsiteX5864" fmla="*/ 5073438 w 7252955"/>
                <a:gd name="connsiteY5864" fmla="*/ 3031277 h 7473968"/>
                <a:gd name="connsiteX5865" fmla="*/ 5073438 w 7252955"/>
                <a:gd name="connsiteY5865" fmla="*/ 3031277 h 7473968"/>
                <a:gd name="connsiteX5866" fmla="*/ 5140827 w 7252955"/>
                <a:gd name="connsiteY5866" fmla="*/ 3009276 h 7473968"/>
                <a:gd name="connsiteX5867" fmla="*/ 5091770 w 7252955"/>
                <a:gd name="connsiteY5867" fmla="*/ 3213591 h 7473968"/>
                <a:gd name="connsiteX5868" fmla="*/ 5073805 w 7252955"/>
                <a:gd name="connsiteY5868" fmla="*/ 3027170 h 7473968"/>
                <a:gd name="connsiteX5869" fmla="*/ 5073805 w 7252955"/>
                <a:gd name="connsiteY5869" fmla="*/ 3027170 h 7473968"/>
                <a:gd name="connsiteX5870" fmla="*/ 5083484 w 7252955"/>
                <a:gd name="connsiteY5870" fmla="*/ 2937920 h 7473968"/>
                <a:gd name="connsiteX5871" fmla="*/ 5073805 w 7252955"/>
                <a:gd name="connsiteY5871" fmla="*/ 3027170 h 7473968"/>
                <a:gd name="connsiteX5872" fmla="*/ 5072338 w 7252955"/>
                <a:gd name="connsiteY5872" fmla="*/ 2772473 h 7473968"/>
                <a:gd name="connsiteX5873" fmla="*/ 5072338 w 7252955"/>
                <a:gd name="connsiteY5873" fmla="*/ 2772473 h 7473968"/>
                <a:gd name="connsiteX5874" fmla="*/ 5072338 w 7252955"/>
                <a:gd name="connsiteY5874" fmla="*/ 2772473 h 7473968"/>
                <a:gd name="connsiteX5875" fmla="*/ 4981631 w 7252955"/>
                <a:gd name="connsiteY5875" fmla="*/ 2571166 h 7473968"/>
                <a:gd name="connsiteX5876" fmla="*/ 4981631 w 7252955"/>
                <a:gd name="connsiteY5876" fmla="*/ 2571166 h 7473968"/>
                <a:gd name="connsiteX5877" fmla="*/ 5041834 w 7252955"/>
                <a:gd name="connsiteY5877" fmla="*/ 2603654 h 7473968"/>
                <a:gd name="connsiteX5878" fmla="*/ 4981631 w 7252955"/>
                <a:gd name="connsiteY5878" fmla="*/ 2746293 h 7473968"/>
                <a:gd name="connsiteX5879" fmla="*/ 4981631 w 7252955"/>
                <a:gd name="connsiteY5879" fmla="*/ 2571093 h 7473968"/>
                <a:gd name="connsiteX5880" fmla="*/ 5024895 w 7252955"/>
                <a:gd name="connsiteY5880" fmla="*/ 2878371 h 7473968"/>
                <a:gd name="connsiteX5881" fmla="*/ 5024895 w 7252955"/>
                <a:gd name="connsiteY5881" fmla="*/ 2878371 h 7473968"/>
                <a:gd name="connsiteX5882" fmla="*/ 5123375 w 7252955"/>
                <a:gd name="connsiteY5882" fmla="*/ 2916213 h 7473968"/>
                <a:gd name="connsiteX5883" fmla="*/ 5083851 w 7252955"/>
                <a:gd name="connsiteY5883" fmla="*/ 2934693 h 7473968"/>
                <a:gd name="connsiteX5884" fmla="*/ 5083851 w 7252955"/>
                <a:gd name="connsiteY5884" fmla="*/ 2936380 h 7473968"/>
                <a:gd name="connsiteX5885" fmla="*/ 4945334 w 7252955"/>
                <a:gd name="connsiteY5885" fmla="*/ 2881011 h 7473968"/>
                <a:gd name="connsiteX5886" fmla="*/ 5025115 w 7252955"/>
                <a:gd name="connsiteY5886" fmla="*/ 2878371 h 7473968"/>
                <a:gd name="connsiteX5887" fmla="*/ 5218261 w 7252955"/>
                <a:gd name="connsiteY5887" fmla="*/ 2165764 h 7473968"/>
                <a:gd name="connsiteX5888" fmla="*/ 5218261 w 7252955"/>
                <a:gd name="connsiteY5888" fmla="*/ 2165764 h 7473968"/>
                <a:gd name="connsiteX5889" fmla="*/ 5242533 w 7252955"/>
                <a:gd name="connsiteY5889" fmla="*/ 2165177 h 7473968"/>
                <a:gd name="connsiteX5890" fmla="*/ 5218261 w 7252955"/>
                <a:gd name="connsiteY5890" fmla="*/ 2165764 h 7473968"/>
                <a:gd name="connsiteX5891" fmla="*/ 5299363 w 7252955"/>
                <a:gd name="connsiteY5891" fmla="*/ 2167597 h 7473968"/>
                <a:gd name="connsiteX5892" fmla="*/ 5299363 w 7252955"/>
                <a:gd name="connsiteY5892" fmla="*/ 2167597 h 7473968"/>
                <a:gd name="connsiteX5893" fmla="*/ 5295989 w 7252955"/>
                <a:gd name="connsiteY5893" fmla="*/ 2158063 h 7473968"/>
                <a:gd name="connsiteX5894" fmla="*/ 5302369 w 7252955"/>
                <a:gd name="connsiteY5894" fmla="*/ 2161217 h 7473968"/>
                <a:gd name="connsiteX5895" fmla="*/ 5299363 w 7252955"/>
                <a:gd name="connsiteY5895" fmla="*/ 2167597 h 7473968"/>
                <a:gd name="connsiteX5896" fmla="*/ 5350692 w 7252955"/>
                <a:gd name="connsiteY5896" fmla="*/ 1948908 h 7473968"/>
                <a:gd name="connsiteX5897" fmla="*/ 5350692 w 7252955"/>
                <a:gd name="connsiteY5897" fmla="*/ 1948908 h 7473968"/>
                <a:gd name="connsiteX5898" fmla="*/ 5222368 w 7252955"/>
                <a:gd name="connsiteY5898" fmla="*/ 2125502 h 7473968"/>
                <a:gd name="connsiteX5899" fmla="*/ 5216502 w 7252955"/>
                <a:gd name="connsiteY5899" fmla="*/ 2166350 h 7473968"/>
                <a:gd name="connsiteX5900" fmla="*/ 5118315 w 7252955"/>
                <a:gd name="connsiteY5900" fmla="*/ 2226559 h 7473968"/>
                <a:gd name="connsiteX5901" fmla="*/ 5082457 w 7252955"/>
                <a:gd name="connsiteY5901" fmla="*/ 2264327 h 7473968"/>
                <a:gd name="connsiteX5902" fmla="*/ 4947753 w 7252955"/>
                <a:gd name="connsiteY5902" fmla="*/ 2283981 h 7473968"/>
                <a:gd name="connsiteX5903" fmla="*/ 4954573 w 7252955"/>
                <a:gd name="connsiteY5903" fmla="*/ 2193045 h 7473968"/>
                <a:gd name="connsiteX5904" fmla="*/ 4870759 w 7252955"/>
                <a:gd name="connsiteY5904" fmla="*/ 2326076 h 7473968"/>
                <a:gd name="connsiteX5905" fmla="*/ 4760766 w 7252955"/>
                <a:gd name="connsiteY5905" fmla="*/ 2291902 h 7473968"/>
                <a:gd name="connsiteX5906" fmla="*/ 4824782 w 7252955"/>
                <a:gd name="connsiteY5906" fmla="*/ 2244967 h 7473968"/>
                <a:gd name="connsiteX5907" fmla="*/ 4810850 w 7252955"/>
                <a:gd name="connsiteY5907" fmla="*/ 2180211 h 7473968"/>
                <a:gd name="connsiteX5908" fmla="*/ 4861006 w 7252955"/>
                <a:gd name="connsiteY5908" fmla="*/ 2156083 h 7473968"/>
                <a:gd name="connsiteX5909" fmla="*/ 4835414 w 7252955"/>
                <a:gd name="connsiteY5909" fmla="*/ 2105921 h 7473968"/>
                <a:gd name="connsiteX5910" fmla="*/ 4908010 w 7252955"/>
                <a:gd name="connsiteY5910" fmla="*/ 1994304 h 7473968"/>
                <a:gd name="connsiteX5911" fmla="*/ 4924875 w 7252955"/>
                <a:gd name="connsiteY5911" fmla="*/ 2109808 h 7473968"/>
                <a:gd name="connsiteX5912" fmla="*/ 5020202 w 7252955"/>
                <a:gd name="connsiteY5912" fmla="*/ 2034272 h 7473968"/>
                <a:gd name="connsiteX5913" fmla="*/ 5032007 w 7252955"/>
                <a:gd name="connsiteY5913" fmla="*/ 2022611 h 7473968"/>
                <a:gd name="connsiteX5914" fmla="*/ 5185997 w 7252955"/>
                <a:gd name="connsiteY5914" fmla="*/ 1920601 h 7473968"/>
                <a:gd name="connsiteX5915" fmla="*/ 5187537 w 7252955"/>
                <a:gd name="connsiteY5915" fmla="*/ 1921847 h 7473968"/>
                <a:gd name="connsiteX5916" fmla="*/ 5187537 w 7252955"/>
                <a:gd name="connsiteY5916" fmla="*/ 1918694 h 7473968"/>
                <a:gd name="connsiteX5917" fmla="*/ 5185997 w 7252955"/>
                <a:gd name="connsiteY5917" fmla="*/ 1920527 h 7473968"/>
                <a:gd name="connsiteX5918" fmla="*/ 5102476 w 7252955"/>
                <a:gd name="connsiteY5918" fmla="*/ 1844184 h 7473968"/>
                <a:gd name="connsiteX5919" fmla="*/ 5069919 w 7252955"/>
                <a:gd name="connsiteY5919" fmla="*/ 1898160 h 7473968"/>
                <a:gd name="connsiteX5920" fmla="*/ 4926855 w 7252955"/>
                <a:gd name="connsiteY5920" fmla="*/ 1936441 h 7473968"/>
                <a:gd name="connsiteX5921" fmla="*/ 4928908 w 7252955"/>
                <a:gd name="connsiteY5921" fmla="*/ 1751781 h 7473968"/>
                <a:gd name="connsiteX5922" fmla="*/ 4888358 w 7252955"/>
                <a:gd name="connsiteY5922" fmla="*/ 1727873 h 7473968"/>
                <a:gd name="connsiteX5923" fmla="*/ 5010156 w 7252955"/>
                <a:gd name="connsiteY5923" fmla="*/ 1797983 h 7473968"/>
                <a:gd name="connsiteX5924" fmla="*/ 5039927 w 7252955"/>
                <a:gd name="connsiteY5924" fmla="*/ 1736307 h 7473968"/>
                <a:gd name="connsiteX5925" fmla="*/ 5040734 w 7252955"/>
                <a:gd name="connsiteY5925" fmla="*/ 1736307 h 7473968"/>
                <a:gd name="connsiteX5926" fmla="*/ 5013089 w 7252955"/>
                <a:gd name="connsiteY5926" fmla="*/ 1675218 h 7473968"/>
                <a:gd name="connsiteX5927" fmla="*/ 5091330 w 7252955"/>
                <a:gd name="connsiteY5927" fmla="*/ 1642877 h 7473968"/>
                <a:gd name="connsiteX5928" fmla="*/ 5091330 w 7252955"/>
                <a:gd name="connsiteY5928" fmla="*/ 1643463 h 7473968"/>
                <a:gd name="connsiteX5929" fmla="*/ 5148453 w 7252955"/>
                <a:gd name="connsiteY5929" fmla="*/ 1677711 h 7473968"/>
                <a:gd name="connsiteX5930" fmla="*/ 5169498 w 7252955"/>
                <a:gd name="connsiteY5930" fmla="*/ 1628723 h 7473968"/>
                <a:gd name="connsiteX5931" fmla="*/ 5151533 w 7252955"/>
                <a:gd name="connsiteY5931" fmla="*/ 1571301 h 7473968"/>
                <a:gd name="connsiteX5932" fmla="*/ 5318355 w 7252955"/>
                <a:gd name="connsiteY5932" fmla="*/ 1571814 h 7473968"/>
                <a:gd name="connsiteX5933" fmla="*/ 5353699 w 7252955"/>
                <a:gd name="connsiteY5933" fmla="*/ 1615816 h 7473968"/>
                <a:gd name="connsiteX5934" fmla="*/ 5252139 w 7252955"/>
                <a:gd name="connsiteY5934" fmla="*/ 1634296 h 7473968"/>
                <a:gd name="connsiteX5935" fmla="*/ 5294303 w 7252955"/>
                <a:gd name="connsiteY5935" fmla="*/ 1793802 h 7473968"/>
                <a:gd name="connsiteX5936" fmla="*/ 5350619 w 7252955"/>
                <a:gd name="connsiteY5936" fmla="*/ 1949128 h 7473968"/>
                <a:gd name="connsiteX5937" fmla="*/ 4907496 w 7252955"/>
                <a:gd name="connsiteY5937" fmla="*/ 1992250 h 7473968"/>
                <a:gd name="connsiteX5938" fmla="*/ 4907496 w 7252955"/>
                <a:gd name="connsiteY5938" fmla="*/ 1992250 h 7473968"/>
                <a:gd name="connsiteX5939" fmla="*/ 4924875 w 7252955"/>
                <a:gd name="connsiteY5939" fmla="*/ 1939301 h 7473968"/>
                <a:gd name="connsiteX5940" fmla="*/ 4907496 w 7252955"/>
                <a:gd name="connsiteY5940" fmla="*/ 1992250 h 7473968"/>
                <a:gd name="connsiteX5941" fmla="*/ 5353039 w 7252955"/>
                <a:gd name="connsiteY5941" fmla="*/ 1789842 h 7473968"/>
                <a:gd name="connsiteX5942" fmla="*/ 5353039 w 7252955"/>
                <a:gd name="connsiteY5942" fmla="*/ 1789842 h 7473968"/>
                <a:gd name="connsiteX5943" fmla="*/ 5348859 w 7252955"/>
                <a:gd name="connsiteY5943" fmla="*/ 1765568 h 7473968"/>
                <a:gd name="connsiteX5944" fmla="*/ 5353039 w 7252955"/>
                <a:gd name="connsiteY5944" fmla="*/ 1789842 h 7473968"/>
                <a:gd name="connsiteX5945" fmla="*/ 5363378 w 7252955"/>
                <a:gd name="connsiteY5945" fmla="*/ 1670964 h 7473968"/>
                <a:gd name="connsiteX5946" fmla="*/ 5363378 w 7252955"/>
                <a:gd name="connsiteY5946" fmla="*/ 1670964 h 7473968"/>
                <a:gd name="connsiteX5947" fmla="*/ 5427834 w 7252955"/>
                <a:gd name="connsiteY5947" fmla="*/ 1623809 h 7473968"/>
                <a:gd name="connsiteX5948" fmla="*/ 5539879 w 7252955"/>
                <a:gd name="connsiteY5948" fmla="*/ 1713353 h 7473968"/>
                <a:gd name="connsiteX5949" fmla="*/ 5540759 w 7252955"/>
                <a:gd name="connsiteY5949" fmla="*/ 1654317 h 7473968"/>
                <a:gd name="connsiteX5950" fmla="*/ 5471391 w 7252955"/>
                <a:gd name="connsiteY5950" fmla="*/ 1638257 h 7473968"/>
                <a:gd name="connsiteX5951" fmla="*/ 5408255 w 7252955"/>
                <a:gd name="connsiteY5951" fmla="*/ 1714600 h 7473968"/>
                <a:gd name="connsiteX5952" fmla="*/ 5408255 w 7252955"/>
                <a:gd name="connsiteY5952" fmla="*/ 1713940 h 7473968"/>
                <a:gd name="connsiteX5953" fmla="*/ 5363378 w 7252955"/>
                <a:gd name="connsiteY5953" fmla="*/ 1670964 h 7473968"/>
                <a:gd name="connsiteX5954" fmla="*/ 5408255 w 7252955"/>
                <a:gd name="connsiteY5954" fmla="*/ 1715773 h 7473968"/>
                <a:gd name="connsiteX5955" fmla="*/ 5408255 w 7252955"/>
                <a:gd name="connsiteY5955" fmla="*/ 1715773 h 7473968"/>
                <a:gd name="connsiteX5956" fmla="*/ 5408255 w 7252955"/>
                <a:gd name="connsiteY5956" fmla="*/ 1715773 h 7473968"/>
                <a:gd name="connsiteX5957" fmla="*/ 5404369 w 7252955"/>
                <a:gd name="connsiteY5957" fmla="*/ 1992617 h 7473968"/>
                <a:gd name="connsiteX5958" fmla="*/ 5404369 w 7252955"/>
                <a:gd name="connsiteY5958" fmla="*/ 1992617 h 7473968"/>
                <a:gd name="connsiteX5959" fmla="*/ 5399602 w 7252955"/>
                <a:gd name="connsiteY5959" fmla="*/ 1988657 h 7473968"/>
                <a:gd name="connsiteX5960" fmla="*/ 5405175 w 7252955"/>
                <a:gd name="connsiteY5960" fmla="*/ 1986383 h 7473968"/>
                <a:gd name="connsiteX5961" fmla="*/ 5404369 w 7252955"/>
                <a:gd name="connsiteY5961" fmla="*/ 1992617 h 7473968"/>
                <a:gd name="connsiteX5962" fmla="*/ 5444186 w 7252955"/>
                <a:gd name="connsiteY5962" fmla="*/ 1848365 h 7473968"/>
                <a:gd name="connsiteX5963" fmla="*/ 5444186 w 7252955"/>
                <a:gd name="connsiteY5963" fmla="*/ 1848365 h 7473968"/>
                <a:gd name="connsiteX5964" fmla="*/ 5480410 w 7252955"/>
                <a:gd name="connsiteY5964" fmla="*/ 1918767 h 7473968"/>
                <a:gd name="connsiteX5965" fmla="*/ 5444186 w 7252955"/>
                <a:gd name="connsiteY5965" fmla="*/ 1848365 h 7473968"/>
                <a:gd name="connsiteX5966" fmla="*/ 5470584 w 7252955"/>
                <a:gd name="connsiteY5966" fmla="*/ 2003031 h 7473968"/>
                <a:gd name="connsiteX5967" fmla="*/ 5470584 w 7252955"/>
                <a:gd name="connsiteY5967" fmla="*/ 2003031 h 7473968"/>
                <a:gd name="connsiteX5968" fmla="*/ 5474764 w 7252955"/>
                <a:gd name="connsiteY5968" fmla="*/ 2000097 h 7473968"/>
                <a:gd name="connsiteX5969" fmla="*/ 5475644 w 7252955"/>
                <a:gd name="connsiteY5969" fmla="*/ 2004937 h 7473968"/>
                <a:gd name="connsiteX5970" fmla="*/ 5470584 w 7252955"/>
                <a:gd name="connsiteY5970" fmla="*/ 2003031 h 7473968"/>
                <a:gd name="connsiteX5971" fmla="*/ 5543913 w 7252955"/>
                <a:gd name="connsiteY5971" fmla="*/ 2050186 h 7473968"/>
                <a:gd name="connsiteX5972" fmla="*/ 5543913 w 7252955"/>
                <a:gd name="connsiteY5972" fmla="*/ 2050186 h 7473968"/>
                <a:gd name="connsiteX5973" fmla="*/ 5543913 w 7252955"/>
                <a:gd name="connsiteY5973" fmla="*/ 2009264 h 7473968"/>
                <a:gd name="connsiteX5974" fmla="*/ 5567158 w 7252955"/>
                <a:gd name="connsiteY5974" fmla="*/ 2034638 h 7473968"/>
                <a:gd name="connsiteX5975" fmla="*/ 5543766 w 7252955"/>
                <a:gd name="connsiteY5975" fmla="*/ 2050186 h 7473968"/>
                <a:gd name="connsiteX5976" fmla="*/ 5657644 w 7252955"/>
                <a:gd name="connsiteY5976" fmla="*/ 2012271 h 7473968"/>
                <a:gd name="connsiteX5977" fmla="*/ 5657644 w 7252955"/>
                <a:gd name="connsiteY5977" fmla="*/ 2012271 h 7473968"/>
                <a:gd name="connsiteX5978" fmla="*/ 5572364 w 7252955"/>
                <a:gd name="connsiteY5978" fmla="*/ 1954189 h 7473968"/>
                <a:gd name="connsiteX5979" fmla="*/ 5467944 w 7252955"/>
                <a:gd name="connsiteY5979" fmla="*/ 1958149 h 7473968"/>
                <a:gd name="connsiteX5980" fmla="*/ 5482610 w 7252955"/>
                <a:gd name="connsiteY5980" fmla="*/ 1920821 h 7473968"/>
                <a:gd name="connsiteX5981" fmla="*/ 5572877 w 7252955"/>
                <a:gd name="connsiteY5981" fmla="*/ 1863252 h 7473968"/>
                <a:gd name="connsiteX5982" fmla="*/ 5628313 w 7252955"/>
                <a:gd name="connsiteY5982" fmla="*/ 1882979 h 7473968"/>
                <a:gd name="connsiteX5983" fmla="*/ 5628313 w 7252955"/>
                <a:gd name="connsiteY5983" fmla="*/ 1883346 h 7473968"/>
                <a:gd name="connsiteX5984" fmla="*/ 5708974 w 7252955"/>
                <a:gd name="connsiteY5984" fmla="*/ 1947808 h 7473968"/>
                <a:gd name="connsiteX5985" fmla="*/ 5657644 w 7252955"/>
                <a:gd name="connsiteY5985" fmla="*/ 2012271 h 7473968"/>
                <a:gd name="connsiteX5986" fmla="*/ 5710807 w 7252955"/>
                <a:gd name="connsiteY5986" fmla="*/ 2119928 h 7473968"/>
                <a:gd name="connsiteX5987" fmla="*/ 5710807 w 7252955"/>
                <a:gd name="connsiteY5987" fmla="*/ 2119928 h 7473968"/>
                <a:gd name="connsiteX5988" fmla="*/ 5714034 w 7252955"/>
                <a:gd name="connsiteY5988" fmla="*/ 2112595 h 7473968"/>
                <a:gd name="connsiteX5989" fmla="*/ 5721367 w 7252955"/>
                <a:gd name="connsiteY5989" fmla="*/ 2115822 h 7473968"/>
                <a:gd name="connsiteX5990" fmla="*/ 5710441 w 7252955"/>
                <a:gd name="connsiteY5990" fmla="*/ 2120295 h 7473968"/>
                <a:gd name="connsiteX5991" fmla="*/ 6163463 w 7252955"/>
                <a:gd name="connsiteY5991" fmla="*/ 1827977 h 7473968"/>
                <a:gd name="connsiteX5992" fmla="*/ 6163463 w 7252955"/>
                <a:gd name="connsiteY5992" fmla="*/ 1827977 h 7473968"/>
                <a:gd name="connsiteX5993" fmla="*/ 6112133 w 7252955"/>
                <a:gd name="connsiteY5993" fmla="*/ 1844844 h 7473968"/>
                <a:gd name="connsiteX5994" fmla="*/ 6163463 w 7252955"/>
                <a:gd name="connsiteY5994" fmla="*/ 1827977 h 7473968"/>
                <a:gd name="connsiteX5995" fmla="*/ 6080602 w 7252955"/>
                <a:gd name="connsiteY5995" fmla="*/ 1756841 h 7473968"/>
                <a:gd name="connsiteX5996" fmla="*/ 6080602 w 7252955"/>
                <a:gd name="connsiteY5996" fmla="*/ 1756841 h 7473968"/>
                <a:gd name="connsiteX5997" fmla="*/ 6107807 w 7252955"/>
                <a:gd name="connsiteY5997" fmla="*/ 1845211 h 7473968"/>
                <a:gd name="connsiteX5998" fmla="*/ 6018786 w 7252955"/>
                <a:gd name="connsiteY5998" fmla="*/ 1826877 h 7473968"/>
                <a:gd name="connsiteX5999" fmla="*/ 6080602 w 7252955"/>
                <a:gd name="connsiteY5999" fmla="*/ 1756841 h 7473968"/>
                <a:gd name="connsiteX6000" fmla="*/ 5854018 w 7252955"/>
                <a:gd name="connsiteY6000" fmla="*/ 1702352 h 7473968"/>
                <a:gd name="connsiteX6001" fmla="*/ 5854018 w 7252955"/>
                <a:gd name="connsiteY6001" fmla="*/ 1702352 h 7473968"/>
                <a:gd name="connsiteX6002" fmla="*/ 5932332 w 7252955"/>
                <a:gd name="connsiteY6002" fmla="*/ 1787202 h 7473968"/>
                <a:gd name="connsiteX6003" fmla="*/ 6022013 w 7252955"/>
                <a:gd name="connsiteY6003" fmla="*/ 1787202 h 7473968"/>
                <a:gd name="connsiteX6004" fmla="*/ 6016660 w 7252955"/>
                <a:gd name="connsiteY6004" fmla="*/ 1825997 h 7473968"/>
                <a:gd name="connsiteX6005" fmla="*/ 5881663 w 7252955"/>
                <a:gd name="connsiteY6005" fmla="*/ 1948908 h 7473968"/>
                <a:gd name="connsiteX6006" fmla="*/ 5821020 w 7252955"/>
                <a:gd name="connsiteY6006" fmla="*/ 1828784 h 7473968"/>
                <a:gd name="connsiteX6007" fmla="*/ 5813687 w 7252955"/>
                <a:gd name="connsiteY6007" fmla="*/ 1843451 h 7473968"/>
                <a:gd name="connsiteX6008" fmla="*/ 5738599 w 7252955"/>
                <a:gd name="connsiteY6008" fmla="*/ 1864572 h 7473968"/>
                <a:gd name="connsiteX6009" fmla="*/ 5764924 w 7252955"/>
                <a:gd name="connsiteY6009" fmla="*/ 1775615 h 7473968"/>
                <a:gd name="connsiteX6010" fmla="*/ 5685656 w 7252955"/>
                <a:gd name="connsiteY6010" fmla="*/ 1743274 h 7473968"/>
                <a:gd name="connsiteX6011" fmla="*/ 5750698 w 7252955"/>
                <a:gd name="connsiteY6011" fmla="*/ 1713133 h 7473968"/>
                <a:gd name="connsiteX6012" fmla="*/ 5821460 w 7252955"/>
                <a:gd name="connsiteY6012" fmla="*/ 1737994 h 7473968"/>
                <a:gd name="connsiteX6013" fmla="*/ 5854018 w 7252955"/>
                <a:gd name="connsiteY6013" fmla="*/ 1702206 h 7473968"/>
                <a:gd name="connsiteX6014" fmla="*/ 5741679 w 7252955"/>
                <a:gd name="connsiteY6014" fmla="*/ 1622783 h 7473968"/>
                <a:gd name="connsiteX6015" fmla="*/ 5741679 w 7252955"/>
                <a:gd name="connsiteY6015" fmla="*/ 1622783 h 7473968"/>
                <a:gd name="connsiteX6016" fmla="*/ 5772183 w 7252955"/>
                <a:gd name="connsiteY6016" fmla="*/ 1638183 h 7473968"/>
                <a:gd name="connsiteX6017" fmla="*/ 5772183 w 7252955"/>
                <a:gd name="connsiteY6017" fmla="*/ 1638183 h 7473968"/>
                <a:gd name="connsiteX6018" fmla="*/ 5754585 w 7252955"/>
                <a:gd name="connsiteY6018" fmla="*/ 1652850 h 7473968"/>
                <a:gd name="connsiteX6019" fmla="*/ 5741752 w 7252955"/>
                <a:gd name="connsiteY6019" fmla="*/ 1623076 h 7473968"/>
                <a:gd name="connsiteX6020" fmla="*/ 5802835 w 7252955"/>
                <a:gd name="connsiteY6020" fmla="*/ 1524292 h 7473968"/>
                <a:gd name="connsiteX6021" fmla="*/ 5802835 w 7252955"/>
                <a:gd name="connsiteY6021" fmla="*/ 1524292 h 7473968"/>
                <a:gd name="connsiteX6022" fmla="*/ 5739919 w 7252955"/>
                <a:gd name="connsiteY6022" fmla="*/ 1621903 h 7473968"/>
                <a:gd name="connsiteX6023" fmla="*/ 5739919 w 7252955"/>
                <a:gd name="connsiteY6023" fmla="*/ 1621903 h 7473968"/>
                <a:gd name="connsiteX6024" fmla="*/ 5629487 w 7252955"/>
                <a:gd name="connsiteY6024" fmla="*/ 1720393 h 7473968"/>
                <a:gd name="connsiteX6025" fmla="*/ 5658818 w 7252955"/>
                <a:gd name="connsiteY6025" fmla="*/ 1641703 h 7473968"/>
                <a:gd name="connsiteX6026" fmla="*/ 5610275 w 7252955"/>
                <a:gd name="connsiteY6026" fmla="*/ 1620729 h 7473968"/>
                <a:gd name="connsiteX6027" fmla="*/ 5640486 w 7252955"/>
                <a:gd name="connsiteY6027" fmla="*/ 1580834 h 7473968"/>
                <a:gd name="connsiteX6028" fmla="*/ 5801808 w 7252955"/>
                <a:gd name="connsiteY6028" fmla="*/ 1524146 h 7473968"/>
                <a:gd name="connsiteX6029" fmla="*/ 5677663 w 7252955"/>
                <a:gd name="connsiteY6029" fmla="*/ 1516958 h 7473968"/>
                <a:gd name="connsiteX6030" fmla="*/ 5677663 w 7252955"/>
                <a:gd name="connsiteY6030" fmla="*/ 1516958 h 7473968"/>
                <a:gd name="connsiteX6031" fmla="*/ 5630440 w 7252955"/>
                <a:gd name="connsiteY6031" fmla="*/ 1512045 h 7473968"/>
                <a:gd name="connsiteX6032" fmla="*/ 5667544 w 7252955"/>
                <a:gd name="connsiteY6032" fmla="*/ 1383853 h 7473968"/>
                <a:gd name="connsiteX6033" fmla="*/ 5723860 w 7252955"/>
                <a:gd name="connsiteY6033" fmla="*/ 1405854 h 7473968"/>
                <a:gd name="connsiteX6034" fmla="*/ 5764557 w 7252955"/>
                <a:gd name="connsiteY6034" fmla="*/ 1462543 h 7473968"/>
                <a:gd name="connsiteX6035" fmla="*/ 5677663 w 7252955"/>
                <a:gd name="connsiteY6035" fmla="*/ 1516885 h 7473968"/>
                <a:gd name="connsiteX6036" fmla="*/ 5703915 w 7252955"/>
                <a:gd name="connsiteY6036" fmla="*/ 1088089 h 7473968"/>
                <a:gd name="connsiteX6037" fmla="*/ 5703915 w 7252955"/>
                <a:gd name="connsiteY6037" fmla="*/ 1088089 h 7473968"/>
                <a:gd name="connsiteX6038" fmla="*/ 5741899 w 7252955"/>
                <a:gd name="connsiteY6038" fmla="*/ 1107963 h 7473968"/>
                <a:gd name="connsiteX6039" fmla="*/ 5703915 w 7252955"/>
                <a:gd name="connsiteY6039" fmla="*/ 1088089 h 7473968"/>
                <a:gd name="connsiteX6040" fmla="*/ 5956384 w 7252955"/>
                <a:gd name="connsiteY6040" fmla="*/ 1324378 h 7473968"/>
                <a:gd name="connsiteX6041" fmla="*/ 5956384 w 7252955"/>
                <a:gd name="connsiteY6041" fmla="*/ 1324378 h 7473968"/>
                <a:gd name="connsiteX6042" fmla="*/ 5840745 w 7252955"/>
                <a:gd name="connsiteY6042" fmla="*/ 1258889 h 7473968"/>
                <a:gd name="connsiteX6043" fmla="*/ 5801808 w 7252955"/>
                <a:gd name="connsiteY6043" fmla="*/ 1328851 h 7473968"/>
                <a:gd name="connsiteX6044" fmla="*/ 5794475 w 7252955"/>
                <a:gd name="connsiteY6044" fmla="*/ 1239821 h 7473968"/>
                <a:gd name="connsiteX6045" fmla="*/ 5773136 w 7252955"/>
                <a:gd name="connsiteY6045" fmla="*/ 1164798 h 7473968"/>
                <a:gd name="connsiteX6046" fmla="*/ 5866044 w 7252955"/>
                <a:gd name="connsiteY6046" fmla="*/ 1190686 h 7473968"/>
                <a:gd name="connsiteX6047" fmla="*/ 5891048 w 7252955"/>
                <a:gd name="connsiteY6047" fmla="*/ 1194499 h 7473968"/>
                <a:gd name="connsiteX6048" fmla="*/ 6045038 w 7252955"/>
                <a:gd name="connsiteY6048" fmla="*/ 1316751 h 7473968"/>
                <a:gd name="connsiteX6049" fmla="*/ 5956604 w 7252955"/>
                <a:gd name="connsiteY6049" fmla="*/ 1324084 h 7473968"/>
                <a:gd name="connsiteX6050" fmla="*/ 5930866 w 7252955"/>
                <a:gd name="connsiteY6050" fmla="*/ 1131870 h 7473968"/>
                <a:gd name="connsiteX6051" fmla="*/ 5930866 w 7252955"/>
                <a:gd name="connsiteY6051" fmla="*/ 1131870 h 7473968"/>
                <a:gd name="connsiteX6052" fmla="*/ 5996861 w 7252955"/>
                <a:gd name="connsiteY6052" fmla="*/ 1136270 h 7473968"/>
                <a:gd name="connsiteX6053" fmla="*/ 5930866 w 7252955"/>
                <a:gd name="connsiteY6053" fmla="*/ 1131870 h 7473968"/>
                <a:gd name="connsiteX6054" fmla="*/ 6015047 w 7252955"/>
                <a:gd name="connsiteY6054" fmla="*/ 1032206 h 7473968"/>
                <a:gd name="connsiteX6055" fmla="*/ 6015047 w 7252955"/>
                <a:gd name="connsiteY6055" fmla="*/ 1032206 h 7473968"/>
                <a:gd name="connsiteX6056" fmla="*/ 5893175 w 7252955"/>
                <a:gd name="connsiteY6056" fmla="*/ 1024506 h 7473968"/>
                <a:gd name="connsiteX6057" fmla="*/ 5789269 w 7252955"/>
                <a:gd name="connsiteY6057" fmla="*/ 1081708 h 7473968"/>
                <a:gd name="connsiteX6058" fmla="*/ 5747545 w 7252955"/>
                <a:gd name="connsiteY6058" fmla="*/ 978304 h 7473968"/>
                <a:gd name="connsiteX6059" fmla="*/ 5933505 w 7252955"/>
                <a:gd name="connsiteY6059" fmla="*/ 918829 h 7473968"/>
                <a:gd name="connsiteX6060" fmla="*/ 5974423 w 7252955"/>
                <a:gd name="connsiteY6060" fmla="*/ 820778 h 7473968"/>
                <a:gd name="connsiteX6061" fmla="*/ 5987402 w 7252955"/>
                <a:gd name="connsiteY6061" fmla="*/ 768636 h 7473968"/>
                <a:gd name="connsiteX6062" fmla="*/ 6066743 w 7252955"/>
                <a:gd name="connsiteY6062" fmla="*/ 787704 h 7473968"/>
                <a:gd name="connsiteX6063" fmla="*/ 6028099 w 7252955"/>
                <a:gd name="connsiteY6063" fmla="*/ 859133 h 7473968"/>
                <a:gd name="connsiteX6064" fmla="*/ 6184655 w 7252955"/>
                <a:gd name="connsiteY6064" fmla="*/ 865513 h 7473968"/>
                <a:gd name="connsiteX6065" fmla="*/ 6094388 w 7252955"/>
                <a:gd name="connsiteY6065" fmla="*/ 1009692 h 7473968"/>
                <a:gd name="connsiteX6066" fmla="*/ 6067550 w 7252955"/>
                <a:gd name="connsiteY6066" fmla="*/ 973611 h 7473968"/>
                <a:gd name="connsiteX6067" fmla="*/ 6015047 w 7252955"/>
                <a:gd name="connsiteY6067" fmla="*/ 1032280 h 7473968"/>
                <a:gd name="connsiteX6068" fmla="*/ 6158403 w 7252955"/>
                <a:gd name="connsiteY6068" fmla="*/ 989451 h 7473968"/>
                <a:gd name="connsiteX6069" fmla="*/ 6158403 w 7252955"/>
                <a:gd name="connsiteY6069" fmla="*/ 989451 h 7473968"/>
                <a:gd name="connsiteX6070" fmla="*/ 6171163 w 7252955"/>
                <a:gd name="connsiteY6070" fmla="*/ 979404 h 7473968"/>
                <a:gd name="connsiteX6071" fmla="*/ 6158403 w 7252955"/>
                <a:gd name="connsiteY6071" fmla="*/ 989451 h 7473968"/>
                <a:gd name="connsiteX6072" fmla="*/ 6055744 w 7252955"/>
                <a:gd name="connsiteY6072" fmla="*/ 1476550 h 7473968"/>
                <a:gd name="connsiteX6073" fmla="*/ 6055744 w 7252955"/>
                <a:gd name="connsiteY6073" fmla="*/ 1476550 h 7473968"/>
                <a:gd name="connsiteX6074" fmla="*/ 6055744 w 7252955"/>
                <a:gd name="connsiteY6074" fmla="*/ 1476550 h 7473968"/>
                <a:gd name="connsiteX6075" fmla="*/ 6093655 w 7252955"/>
                <a:gd name="connsiteY6075" fmla="*/ 1394854 h 7473968"/>
                <a:gd name="connsiteX6076" fmla="*/ 6093655 w 7252955"/>
                <a:gd name="connsiteY6076" fmla="*/ 1394854 h 7473968"/>
                <a:gd name="connsiteX6077" fmla="*/ 6087495 w 7252955"/>
                <a:gd name="connsiteY6077" fmla="*/ 1390967 h 7473968"/>
                <a:gd name="connsiteX6078" fmla="*/ 6094241 w 7252955"/>
                <a:gd name="connsiteY6078" fmla="*/ 1388180 h 7473968"/>
                <a:gd name="connsiteX6079" fmla="*/ 6093655 w 7252955"/>
                <a:gd name="connsiteY6079" fmla="*/ 1394854 h 7473968"/>
                <a:gd name="connsiteX6080" fmla="*/ 6074882 w 7252955"/>
                <a:gd name="connsiteY6080" fmla="*/ 1226181 h 7473968"/>
                <a:gd name="connsiteX6081" fmla="*/ 6074882 w 7252955"/>
                <a:gd name="connsiteY6081" fmla="*/ 1226181 h 7473968"/>
                <a:gd name="connsiteX6082" fmla="*/ 6107440 w 7252955"/>
                <a:gd name="connsiteY6082" fmla="*/ 1251408 h 7473968"/>
                <a:gd name="connsiteX6083" fmla="*/ 6074882 w 7252955"/>
                <a:gd name="connsiteY6083" fmla="*/ 1226181 h 7473968"/>
                <a:gd name="connsiteX6084" fmla="*/ 6127899 w 7252955"/>
                <a:gd name="connsiteY6084" fmla="*/ 1178072 h 7473968"/>
                <a:gd name="connsiteX6085" fmla="*/ 6127899 w 7252955"/>
                <a:gd name="connsiteY6085" fmla="*/ 1178072 h 7473968"/>
                <a:gd name="connsiteX6086" fmla="*/ 6056990 w 7252955"/>
                <a:gd name="connsiteY6086" fmla="*/ 1167512 h 7473968"/>
                <a:gd name="connsiteX6087" fmla="*/ 6130319 w 7252955"/>
                <a:gd name="connsiteY6087" fmla="*/ 1135390 h 7473968"/>
                <a:gd name="connsiteX6088" fmla="*/ 6127606 w 7252955"/>
                <a:gd name="connsiteY6088" fmla="*/ 1178146 h 7473968"/>
                <a:gd name="connsiteX6089" fmla="*/ 6270815 w 7252955"/>
                <a:gd name="connsiteY6089" fmla="*/ 1089189 h 7473968"/>
                <a:gd name="connsiteX6090" fmla="*/ 6270815 w 7252955"/>
                <a:gd name="connsiteY6090" fmla="*/ 1089189 h 7473968"/>
                <a:gd name="connsiteX6091" fmla="*/ 6102160 w 7252955"/>
                <a:gd name="connsiteY6091" fmla="*/ 1076868 h 7473968"/>
                <a:gd name="connsiteX6092" fmla="*/ 6250577 w 7252955"/>
                <a:gd name="connsiteY6092" fmla="*/ 1032280 h 7473968"/>
                <a:gd name="connsiteX6093" fmla="*/ 6257543 w 7252955"/>
                <a:gd name="connsiteY6093" fmla="*/ 923742 h 7473968"/>
                <a:gd name="connsiteX6094" fmla="*/ 6294794 w 7252955"/>
                <a:gd name="connsiteY6094" fmla="*/ 915895 h 7473968"/>
                <a:gd name="connsiteX6095" fmla="*/ 6294794 w 7252955"/>
                <a:gd name="connsiteY6095" fmla="*/ 977938 h 7473968"/>
                <a:gd name="connsiteX6096" fmla="*/ 6334831 w 7252955"/>
                <a:gd name="connsiteY6096" fmla="*/ 996199 h 7473968"/>
                <a:gd name="connsiteX6097" fmla="*/ 6270596 w 7252955"/>
                <a:gd name="connsiteY6097" fmla="*/ 1089189 h 7473968"/>
                <a:gd name="connsiteX6098" fmla="*/ 6413733 w 7252955"/>
                <a:gd name="connsiteY6098" fmla="*/ 1284116 h 7473968"/>
                <a:gd name="connsiteX6099" fmla="*/ 6413733 w 7252955"/>
                <a:gd name="connsiteY6099" fmla="*/ 1284116 h 7473968"/>
                <a:gd name="connsiteX6100" fmla="*/ 6423852 w 7252955"/>
                <a:gd name="connsiteY6100" fmla="*/ 1271576 h 7473968"/>
                <a:gd name="connsiteX6101" fmla="*/ 6413733 w 7252955"/>
                <a:gd name="connsiteY6101" fmla="*/ 1284116 h 7473968"/>
                <a:gd name="connsiteX6102" fmla="*/ 6479728 w 7252955"/>
                <a:gd name="connsiteY6102" fmla="*/ 1235568 h 7473968"/>
                <a:gd name="connsiteX6103" fmla="*/ 6479728 w 7252955"/>
                <a:gd name="connsiteY6103" fmla="*/ 1235568 h 7473968"/>
                <a:gd name="connsiteX6104" fmla="*/ 6425978 w 7252955"/>
                <a:gd name="connsiteY6104" fmla="*/ 1269229 h 7473968"/>
                <a:gd name="connsiteX6105" fmla="*/ 6479728 w 7252955"/>
                <a:gd name="connsiteY6105" fmla="*/ 1235568 h 7473968"/>
                <a:gd name="connsiteX6106" fmla="*/ 6405666 w 7252955"/>
                <a:gd name="connsiteY6106" fmla="*/ 1141111 h 7473968"/>
                <a:gd name="connsiteX6107" fmla="*/ 6405666 w 7252955"/>
                <a:gd name="connsiteY6107" fmla="*/ 1141111 h 7473968"/>
                <a:gd name="connsiteX6108" fmla="*/ 6405666 w 7252955"/>
                <a:gd name="connsiteY6108" fmla="*/ 1141111 h 7473968"/>
                <a:gd name="connsiteX6109" fmla="*/ 6484348 w 7252955"/>
                <a:gd name="connsiteY6109" fmla="*/ 942076 h 7473968"/>
                <a:gd name="connsiteX6110" fmla="*/ 6484348 w 7252955"/>
                <a:gd name="connsiteY6110" fmla="*/ 942076 h 7473968"/>
                <a:gd name="connsiteX6111" fmla="*/ 6360203 w 7252955"/>
                <a:gd name="connsiteY6111" fmla="*/ 1050467 h 7473968"/>
                <a:gd name="connsiteX6112" fmla="*/ 6336371 w 7252955"/>
                <a:gd name="connsiteY6112" fmla="*/ 996639 h 7473968"/>
                <a:gd name="connsiteX6113" fmla="*/ 6337324 w 7252955"/>
                <a:gd name="connsiteY6113" fmla="*/ 997079 h 7473968"/>
                <a:gd name="connsiteX6114" fmla="*/ 6337324 w 7252955"/>
                <a:gd name="connsiteY6114" fmla="*/ 893601 h 7473968"/>
                <a:gd name="connsiteX6115" fmla="*/ 6426345 w 7252955"/>
                <a:gd name="connsiteY6115" fmla="*/ 773330 h 7473968"/>
                <a:gd name="connsiteX6116" fmla="*/ 6470342 w 7252955"/>
                <a:gd name="connsiteY6116" fmla="*/ 783010 h 7473968"/>
                <a:gd name="connsiteX6117" fmla="*/ 6485007 w 7252955"/>
                <a:gd name="connsiteY6117" fmla="*/ 942076 h 7473968"/>
                <a:gd name="connsiteX6118" fmla="*/ 6539637 w 7252955"/>
                <a:gd name="connsiteY6118" fmla="*/ 905408 h 7473968"/>
                <a:gd name="connsiteX6119" fmla="*/ 6539637 w 7252955"/>
                <a:gd name="connsiteY6119" fmla="*/ 905408 h 7473968"/>
                <a:gd name="connsiteX6120" fmla="*/ 6576888 w 7252955"/>
                <a:gd name="connsiteY6120" fmla="*/ 816378 h 7473968"/>
                <a:gd name="connsiteX6121" fmla="*/ 6539050 w 7252955"/>
                <a:gd name="connsiteY6121" fmla="*/ 905335 h 747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</a:cxnLst>
              <a:rect l="l" t="t" r="r" b="b"/>
              <a:pathLst>
                <a:path w="7252955" h="7473968">
                  <a:moveTo>
                    <a:pt x="6557089" y="695593"/>
                  </a:moveTo>
                  <a:cubicBezTo>
                    <a:pt x="6546017" y="688260"/>
                    <a:pt x="6536044" y="660465"/>
                    <a:pt x="6519619" y="660099"/>
                  </a:cubicBezTo>
                  <a:cubicBezTo>
                    <a:pt x="6456850" y="665306"/>
                    <a:pt x="6444824" y="605243"/>
                    <a:pt x="6411753" y="574295"/>
                  </a:cubicBezTo>
                  <a:cubicBezTo>
                    <a:pt x="6380001" y="547088"/>
                    <a:pt x="6425978" y="507486"/>
                    <a:pt x="6464842" y="515626"/>
                  </a:cubicBezTo>
                  <a:cubicBezTo>
                    <a:pt x="6478628" y="537627"/>
                    <a:pt x="6471515" y="571802"/>
                    <a:pt x="6504586" y="582656"/>
                  </a:cubicBezTo>
                  <a:cubicBezTo>
                    <a:pt x="6516979" y="528680"/>
                    <a:pt x="6570581" y="528680"/>
                    <a:pt x="6604239" y="504919"/>
                  </a:cubicBezTo>
                  <a:cubicBezTo>
                    <a:pt x="6606094" y="483505"/>
                    <a:pt x="6607906" y="462531"/>
                    <a:pt x="6609666" y="441997"/>
                  </a:cubicBezTo>
                  <a:cubicBezTo>
                    <a:pt x="6545796" y="422416"/>
                    <a:pt x="6542130" y="300605"/>
                    <a:pt x="6467922" y="349740"/>
                  </a:cubicBezTo>
                  <a:lnTo>
                    <a:pt x="6466235" y="348640"/>
                  </a:lnTo>
                  <a:lnTo>
                    <a:pt x="6479141" y="381348"/>
                  </a:lnTo>
                  <a:cubicBezTo>
                    <a:pt x="6428251" y="391908"/>
                    <a:pt x="6399287" y="424690"/>
                    <a:pt x="6369955" y="463631"/>
                  </a:cubicBezTo>
                  <a:cubicBezTo>
                    <a:pt x="6349643" y="478812"/>
                    <a:pt x="6345024" y="497219"/>
                    <a:pt x="6343997" y="518413"/>
                  </a:cubicBezTo>
                  <a:cubicBezTo>
                    <a:pt x="6339451" y="541954"/>
                    <a:pt x="6358663" y="570335"/>
                    <a:pt x="6332338" y="584416"/>
                  </a:cubicBezTo>
                  <a:lnTo>
                    <a:pt x="6298974" y="541294"/>
                  </a:lnTo>
                  <a:cubicBezTo>
                    <a:pt x="6257837" y="575616"/>
                    <a:pt x="6166983" y="566375"/>
                    <a:pt x="6158697" y="626218"/>
                  </a:cubicBezTo>
                  <a:cubicBezTo>
                    <a:pt x="6160603" y="652399"/>
                    <a:pt x="6188028" y="640518"/>
                    <a:pt x="6201300" y="650492"/>
                  </a:cubicBezTo>
                  <a:cubicBezTo>
                    <a:pt x="6203500" y="702267"/>
                    <a:pt x="6259963" y="677919"/>
                    <a:pt x="6292741" y="695813"/>
                  </a:cubicBezTo>
                  <a:cubicBezTo>
                    <a:pt x="6258496" y="733288"/>
                    <a:pt x="6187588" y="760716"/>
                    <a:pt x="6160017" y="747149"/>
                  </a:cubicBezTo>
                  <a:cubicBezTo>
                    <a:pt x="6156570" y="728228"/>
                    <a:pt x="6152684" y="709161"/>
                    <a:pt x="6149237" y="688480"/>
                  </a:cubicBezTo>
                  <a:lnTo>
                    <a:pt x="6069016" y="707841"/>
                  </a:lnTo>
                  <a:cubicBezTo>
                    <a:pt x="6094534" y="662666"/>
                    <a:pt x="6076349" y="617710"/>
                    <a:pt x="6118293" y="587496"/>
                  </a:cubicBezTo>
                  <a:cubicBezTo>
                    <a:pt x="6133472" y="576569"/>
                    <a:pt x="6138605" y="551855"/>
                    <a:pt x="6148064" y="533007"/>
                  </a:cubicBezTo>
                  <a:lnTo>
                    <a:pt x="6250210" y="507560"/>
                  </a:lnTo>
                  <a:cubicBezTo>
                    <a:pt x="6246177" y="389488"/>
                    <a:pt x="6071949" y="450284"/>
                    <a:pt x="6024579" y="370861"/>
                  </a:cubicBezTo>
                  <a:cubicBezTo>
                    <a:pt x="6017547" y="373831"/>
                    <a:pt x="6010837" y="377520"/>
                    <a:pt x="6004560" y="381861"/>
                  </a:cubicBezTo>
                  <a:cubicBezTo>
                    <a:pt x="5975229" y="384355"/>
                    <a:pt x="5944872" y="385308"/>
                    <a:pt x="5915393" y="389928"/>
                  </a:cubicBezTo>
                  <a:cubicBezTo>
                    <a:pt x="5885915" y="394549"/>
                    <a:pt x="5866337" y="346587"/>
                    <a:pt x="5833926" y="375481"/>
                  </a:cubicBezTo>
                  <a:cubicBezTo>
                    <a:pt x="5828426" y="366534"/>
                    <a:pt x="5822927" y="357587"/>
                    <a:pt x="5817500" y="348640"/>
                  </a:cubicBezTo>
                  <a:cubicBezTo>
                    <a:pt x="5873449" y="312559"/>
                    <a:pt x="5944872" y="363307"/>
                    <a:pt x="5999354" y="312559"/>
                  </a:cubicBezTo>
                  <a:lnTo>
                    <a:pt x="5892368" y="248976"/>
                  </a:lnTo>
                  <a:cubicBezTo>
                    <a:pt x="5888775" y="298112"/>
                    <a:pt x="5849105" y="312412"/>
                    <a:pt x="5808628" y="328473"/>
                  </a:cubicBezTo>
                  <a:cubicBezTo>
                    <a:pt x="5771963" y="288505"/>
                    <a:pt x="5709488" y="352453"/>
                    <a:pt x="5680743" y="292905"/>
                  </a:cubicBezTo>
                  <a:cubicBezTo>
                    <a:pt x="5656178" y="248390"/>
                    <a:pt x="5621347" y="177620"/>
                    <a:pt x="5656985" y="133325"/>
                  </a:cubicBezTo>
                  <a:cubicBezTo>
                    <a:pt x="5683896" y="121958"/>
                    <a:pt x="5704794" y="147039"/>
                    <a:pt x="5721587" y="129878"/>
                  </a:cubicBezTo>
                  <a:lnTo>
                    <a:pt x="5721587" y="109051"/>
                  </a:lnTo>
                  <a:cubicBezTo>
                    <a:pt x="5647525" y="93504"/>
                    <a:pt x="5646939" y="93650"/>
                    <a:pt x="5586736" y="111031"/>
                  </a:cubicBezTo>
                  <a:cubicBezTo>
                    <a:pt x="5593116" y="65856"/>
                    <a:pt x="5593042" y="65856"/>
                    <a:pt x="5621787" y="54562"/>
                  </a:cubicBezTo>
                  <a:cubicBezTo>
                    <a:pt x="5634289" y="55156"/>
                    <a:pt x="5644900" y="45498"/>
                    <a:pt x="5645494" y="33001"/>
                  </a:cubicBezTo>
                  <a:cubicBezTo>
                    <a:pt x="5646036" y="21429"/>
                    <a:pt x="5637780" y="11308"/>
                    <a:pt x="5626334" y="9534"/>
                  </a:cubicBezTo>
                  <a:cubicBezTo>
                    <a:pt x="5575004" y="24861"/>
                    <a:pt x="5525727" y="12394"/>
                    <a:pt x="5476377" y="0"/>
                  </a:cubicBezTo>
                  <a:cubicBezTo>
                    <a:pt x="5475864" y="7847"/>
                    <a:pt x="5463324" y="33808"/>
                    <a:pt x="5460098" y="44735"/>
                  </a:cubicBezTo>
                  <a:lnTo>
                    <a:pt x="5389703" y="44735"/>
                  </a:lnTo>
                  <a:cubicBezTo>
                    <a:pt x="5385523" y="67103"/>
                    <a:pt x="5381857" y="86903"/>
                    <a:pt x="5379144" y="101791"/>
                  </a:cubicBezTo>
                  <a:cubicBezTo>
                    <a:pt x="5422627" y="116458"/>
                    <a:pt x="5439346" y="143152"/>
                    <a:pt x="5455698" y="181727"/>
                  </a:cubicBezTo>
                  <a:cubicBezTo>
                    <a:pt x="5391756" y="174393"/>
                    <a:pt x="5353039" y="210181"/>
                    <a:pt x="5369685" y="274424"/>
                  </a:cubicBezTo>
                  <a:cubicBezTo>
                    <a:pt x="5320628" y="293858"/>
                    <a:pt x="5276777" y="328839"/>
                    <a:pt x="5220095" y="325319"/>
                  </a:cubicBezTo>
                  <a:cubicBezTo>
                    <a:pt x="5237767" y="260123"/>
                    <a:pt x="5256759" y="186787"/>
                    <a:pt x="5186290" y="143152"/>
                  </a:cubicBezTo>
                  <a:cubicBezTo>
                    <a:pt x="5048800" y="278824"/>
                    <a:pt x="5056280" y="309552"/>
                    <a:pt x="4851620" y="292025"/>
                  </a:cubicBezTo>
                  <a:lnTo>
                    <a:pt x="4814956" y="345633"/>
                  </a:lnTo>
                  <a:cubicBezTo>
                    <a:pt x="4814956" y="358101"/>
                    <a:pt x="4814956" y="370568"/>
                    <a:pt x="4814956" y="383035"/>
                  </a:cubicBezTo>
                  <a:cubicBezTo>
                    <a:pt x="4857193" y="413616"/>
                    <a:pt x="4823535" y="478372"/>
                    <a:pt x="4817449" y="518927"/>
                  </a:cubicBezTo>
                  <a:cubicBezTo>
                    <a:pt x="4811436" y="547088"/>
                    <a:pt x="4780052" y="556988"/>
                    <a:pt x="4749327" y="564982"/>
                  </a:cubicBezTo>
                  <a:cubicBezTo>
                    <a:pt x="4732755" y="534767"/>
                    <a:pt x="4716110" y="504259"/>
                    <a:pt x="4699464" y="473825"/>
                  </a:cubicBezTo>
                  <a:cubicBezTo>
                    <a:pt x="4603697" y="505873"/>
                    <a:pt x="4610150" y="593436"/>
                    <a:pt x="4626649" y="675426"/>
                  </a:cubicBezTo>
                  <a:cubicBezTo>
                    <a:pt x="4609197" y="650418"/>
                    <a:pt x="4592185" y="626291"/>
                    <a:pt x="4562780" y="629884"/>
                  </a:cubicBezTo>
                  <a:cubicBezTo>
                    <a:pt x="4541735" y="672346"/>
                    <a:pt x="4614110" y="682026"/>
                    <a:pt x="4612423" y="733655"/>
                  </a:cubicBezTo>
                  <a:lnTo>
                    <a:pt x="4577372" y="800831"/>
                  </a:lnTo>
                  <a:lnTo>
                    <a:pt x="4608464" y="808164"/>
                  </a:lnTo>
                  <a:lnTo>
                    <a:pt x="4630022" y="862580"/>
                  </a:lnTo>
                  <a:lnTo>
                    <a:pt x="4687365" y="824739"/>
                  </a:lnTo>
                  <a:cubicBezTo>
                    <a:pt x="4707457" y="837792"/>
                    <a:pt x="4744121" y="850186"/>
                    <a:pt x="4758860" y="865073"/>
                  </a:cubicBezTo>
                  <a:lnTo>
                    <a:pt x="4758860" y="865073"/>
                  </a:lnTo>
                  <a:lnTo>
                    <a:pt x="4760620" y="863533"/>
                  </a:lnTo>
                  <a:cubicBezTo>
                    <a:pt x="4737756" y="886664"/>
                    <a:pt x="4709077" y="903208"/>
                    <a:pt x="4677612" y="911422"/>
                  </a:cubicBezTo>
                  <a:lnTo>
                    <a:pt x="4630389" y="865147"/>
                  </a:lnTo>
                  <a:cubicBezTo>
                    <a:pt x="4590718" y="895434"/>
                    <a:pt x="4548188" y="889348"/>
                    <a:pt x="4502504" y="883261"/>
                  </a:cubicBezTo>
                  <a:cubicBezTo>
                    <a:pt x="4524290" y="907645"/>
                    <a:pt x="4554061" y="923456"/>
                    <a:pt x="4586465" y="927849"/>
                  </a:cubicBezTo>
                  <a:cubicBezTo>
                    <a:pt x="4585585" y="946697"/>
                    <a:pt x="4584999" y="960997"/>
                    <a:pt x="4584338" y="975371"/>
                  </a:cubicBezTo>
                  <a:lnTo>
                    <a:pt x="4584338" y="975371"/>
                  </a:lnTo>
                  <a:cubicBezTo>
                    <a:pt x="4566520" y="986811"/>
                    <a:pt x="4549214" y="998985"/>
                    <a:pt x="4526483" y="1014092"/>
                  </a:cubicBezTo>
                  <a:cubicBezTo>
                    <a:pt x="4501551" y="976691"/>
                    <a:pt x="4510864" y="936576"/>
                    <a:pt x="4467820" y="909662"/>
                  </a:cubicBezTo>
                  <a:lnTo>
                    <a:pt x="4499131" y="882674"/>
                  </a:lnTo>
                  <a:cubicBezTo>
                    <a:pt x="4490845" y="852020"/>
                    <a:pt x="4462467" y="796651"/>
                    <a:pt x="4526996" y="822098"/>
                  </a:cubicBezTo>
                  <a:cubicBezTo>
                    <a:pt x="4565126" y="776630"/>
                    <a:pt x="4553174" y="681000"/>
                    <a:pt x="4476913" y="697867"/>
                  </a:cubicBezTo>
                  <a:cubicBezTo>
                    <a:pt x="4435629" y="708207"/>
                    <a:pt x="4403584" y="722801"/>
                    <a:pt x="4358781" y="714294"/>
                  </a:cubicBezTo>
                  <a:cubicBezTo>
                    <a:pt x="4367360" y="673446"/>
                    <a:pt x="4412384" y="695080"/>
                    <a:pt x="4423676" y="663399"/>
                  </a:cubicBezTo>
                  <a:cubicBezTo>
                    <a:pt x="4421256" y="636925"/>
                    <a:pt x="4371760" y="647852"/>
                    <a:pt x="4375206" y="611184"/>
                  </a:cubicBezTo>
                  <a:cubicBezTo>
                    <a:pt x="4377699" y="584563"/>
                    <a:pt x="4374546" y="557428"/>
                    <a:pt x="4373813" y="530514"/>
                  </a:cubicBezTo>
                  <a:lnTo>
                    <a:pt x="4473100" y="504039"/>
                  </a:lnTo>
                  <a:cubicBezTo>
                    <a:pt x="4476179" y="488588"/>
                    <a:pt x="4479208" y="473165"/>
                    <a:pt x="4482192" y="457764"/>
                  </a:cubicBezTo>
                  <a:lnTo>
                    <a:pt x="4482192" y="457764"/>
                  </a:lnTo>
                  <a:cubicBezTo>
                    <a:pt x="4482192" y="457178"/>
                    <a:pt x="4482192" y="456664"/>
                    <a:pt x="4482192" y="456151"/>
                  </a:cubicBezTo>
                  <a:lnTo>
                    <a:pt x="4482192" y="456151"/>
                  </a:lnTo>
                  <a:lnTo>
                    <a:pt x="4481605" y="458278"/>
                  </a:lnTo>
                  <a:cubicBezTo>
                    <a:pt x="4481591" y="458476"/>
                    <a:pt x="4481591" y="458666"/>
                    <a:pt x="4481605" y="458864"/>
                  </a:cubicBezTo>
                  <a:lnTo>
                    <a:pt x="4481605" y="419043"/>
                  </a:lnTo>
                  <a:cubicBezTo>
                    <a:pt x="4400358" y="420876"/>
                    <a:pt x="4289192" y="334486"/>
                    <a:pt x="4204498" y="384722"/>
                  </a:cubicBezTo>
                  <a:cubicBezTo>
                    <a:pt x="4181693" y="418016"/>
                    <a:pt x="4078227" y="499566"/>
                    <a:pt x="4162041" y="509980"/>
                  </a:cubicBezTo>
                  <a:cubicBezTo>
                    <a:pt x="4176707" y="514526"/>
                    <a:pt x="4194672" y="504919"/>
                    <a:pt x="4203178" y="520687"/>
                  </a:cubicBezTo>
                  <a:cubicBezTo>
                    <a:pt x="4157421" y="570775"/>
                    <a:pt x="4118924" y="624751"/>
                    <a:pt x="4140042" y="701680"/>
                  </a:cubicBezTo>
                  <a:cubicBezTo>
                    <a:pt x="4117531" y="711361"/>
                    <a:pt x="4091059" y="731968"/>
                    <a:pt x="4074780" y="734095"/>
                  </a:cubicBezTo>
                  <a:cubicBezTo>
                    <a:pt x="4101912" y="736882"/>
                    <a:pt x="4103305" y="762696"/>
                    <a:pt x="4115697" y="779050"/>
                  </a:cubicBezTo>
                  <a:cubicBezTo>
                    <a:pt x="4149648" y="830385"/>
                    <a:pt x="4202445" y="779050"/>
                    <a:pt x="4237936" y="758443"/>
                  </a:cubicBezTo>
                  <a:cubicBezTo>
                    <a:pt x="4229576" y="726908"/>
                    <a:pt x="4204351" y="739669"/>
                    <a:pt x="4190932" y="729108"/>
                  </a:cubicBezTo>
                  <a:cubicBezTo>
                    <a:pt x="4154268" y="707107"/>
                    <a:pt x="4197312" y="680120"/>
                    <a:pt x="4223270" y="677773"/>
                  </a:cubicBezTo>
                  <a:lnTo>
                    <a:pt x="4240209" y="594390"/>
                  </a:lnTo>
                  <a:lnTo>
                    <a:pt x="4304298" y="547088"/>
                  </a:lnTo>
                  <a:cubicBezTo>
                    <a:pt x="4330623" y="575176"/>
                    <a:pt x="4296965" y="595270"/>
                    <a:pt x="4303418" y="619324"/>
                  </a:cubicBezTo>
                  <a:cubicBezTo>
                    <a:pt x="4314930" y="662959"/>
                    <a:pt x="4303931" y="708941"/>
                    <a:pt x="4294765" y="752136"/>
                  </a:cubicBezTo>
                  <a:cubicBezTo>
                    <a:pt x="4317937" y="786384"/>
                    <a:pt x="4354528" y="777437"/>
                    <a:pt x="4389505" y="782130"/>
                  </a:cubicBezTo>
                  <a:cubicBezTo>
                    <a:pt x="4393392" y="814178"/>
                    <a:pt x="4397278" y="846666"/>
                    <a:pt x="4401751" y="883774"/>
                  </a:cubicBezTo>
                  <a:cubicBezTo>
                    <a:pt x="4356728" y="917289"/>
                    <a:pt x="4313757" y="955203"/>
                    <a:pt x="4285086" y="1002945"/>
                  </a:cubicBezTo>
                  <a:cubicBezTo>
                    <a:pt x="4295792" y="1035580"/>
                    <a:pt x="4321750" y="1024580"/>
                    <a:pt x="4340742" y="1029786"/>
                  </a:cubicBezTo>
                  <a:lnTo>
                    <a:pt x="4352548" y="1012332"/>
                  </a:lnTo>
                  <a:lnTo>
                    <a:pt x="4411724" y="956084"/>
                  </a:lnTo>
                  <a:cubicBezTo>
                    <a:pt x="4420963" y="959750"/>
                    <a:pt x="4433722" y="972144"/>
                    <a:pt x="4446774" y="972217"/>
                  </a:cubicBezTo>
                  <a:lnTo>
                    <a:pt x="4438269" y="972217"/>
                  </a:lnTo>
                  <a:cubicBezTo>
                    <a:pt x="4439662" y="1016219"/>
                    <a:pt x="4481165" y="1082222"/>
                    <a:pt x="4426683" y="1105689"/>
                  </a:cubicBezTo>
                  <a:lnTo>
                    <a:pt x="4426683" y="1141477"/>
                  </a:lnTo>
                  <a:cubicBezTo>
                    <a:pt x="4465107" y="1143751"/>
                    <a:pt x="4500451" y="1141477"/>
                    <a:pt x="4511084" y="1093222"/>
                  </a:cubicBezTo>
                  <a:cubicBezTo>
                    <a:pt x="4549947" y="1053694"/>
                    <a:pt x="4587638" y="1042767"/>
                    <a:pt x="4584999" y="976618"/>
                  </a:cubicBezTo>
                  <a:cubicBezTo>
                    <a:pt x="4599004" y="1000232"/>
                    <a:pt x="4611690" y="1026560"/>
                    <a:pt x="4625182" y="1050907"/>
                  </a:cubicBezTo>
                  <a:lnTo>
                    <a:pt x="4684651" y="1030593"/>
                  </a:lnTo>
                  <a:cubicBezTo>
                    <a:pt x="4671526" y="978524"/>
                    <a:pt x="4737741" y="978451"/>
                    <a:pt x="4774772" y="956304"/>
                  </a:cubicBezTo>
                  <a:lnTo>
                    <a:pt x="4797284" y="1012552"/>
                  </a:lnTo>
                  <a:cubicBezTo>
                    <a:pt x="4807330" y="1017613"/>
                    <a:pt x="4817302" y="1021866"/>
                    <a:pt x="4826102" y="1006539"/>
                  </a:cubicBezTo>
                  <a:cubicBezTo>
                    <a:pt x="4797651" y="942076"/>
                    <a:pt x="4833875" y="876074"/>
                    <a:pt x="4815249" y="810071"/>
                  </a:cubicBezTo>
                  <a:lnTo>
                    <a:pt x="4759080" y="865367"/>
                  </a:lnTo>
                  <a:cubicBezTo>
                    <a:pt x="4746174" y="800831"/>
                    <a:pt x="4777412" y="727495"/>
                    <a:pt x="4851473" y="734095"/>
                  </a:cubicBezTo>
                  <a:cubicBezTo>
                    <a:pt x="4849127" y="701754"/>
                    <a:pt x="4838934" y="677333"/>
                    <a:pt x="4799704" y="674179"/>
                  </a:cubicBezTo>
                  <a:cubicBezTo>
                    <a:pt x="4726375" y="668239"/>
                    <a:pt x="4725495" y="667946"/>
                    <a:pt x="4693084" y="726175"/>
                  </a:cubicBezTo>
                  <a:cubicBezTo>
                    <a:pt x="4663753" y="725735"/>
                    <a:pt x="4646667" y="702707"/>
                    <a:pt x="4630242" y="679240"/>
                  </a:cubicBezTo>
                  <a:lnTo>
                    <a:pt x="4693231" y="623797"/>
                  </a:lnTo>
                  <a:lnTo>
                    <a:pt x="4886524" y="613970"/>
                  </a:lnTo>
                  <a:lnTo>
                    <a:pt x="4855873" y="540194"/>
                  </a:lnTo>
                  <a:cubicBezTo>
                    <a:pt x="4907936" y="563222"/>
                    <a:pt x="4929202" y="558235"/>
                    <a:pt x="4973198" y="540194"/>
                  </a:cubicBezTo>
                  <a:cubicBezTo>
                    <a:pt x="5029368" y="540854"/>
                    <a:pt x="5064345" y="621964"/>
                    <a:pt x="5054959" y="669412"/>
                  </a:cubicBezTo>
                  <a:cubicBezTo>
                    <a:pt x="5041614" y="697647"/>
                    <a:pt x="5059286" y="716054"/>
                    <a:pt x="5074025" y="735415"/>
                  </a:cubicBezTo>
                  <a:lnTo>
                    <a:pt x="5130854" y="669412"/>
                  </a:lnTo>
                  <a:cubicBezTo>
                    <a:pt x="5215769" y="711287"/>
                    <a:pt x="5030248" y="738789"/>
                    <a:pt x="5006196" y="782643"/>
                  </a:cubicBezTo>
                  <a:cubicBezTo>
                    <a:pt x="5018222" y="824005"/>
                    <a:pt x="5020349" y="865953"/>
                    <a:pt x="5050707" y="897708"/>
                  </a:cubicBezTo>
                  <a:lnTo>
                    <a:pt x="5050707" y="897708"/>
                  </a:lnTo>
                  <a:cubicBezTo>
                    <a:pt x="5048433" y="909002"/>
                    <a:pt x="5046233" y="920369"/>
                    <a:pt x="5043374" y="934376"/>
                  </a:cubicBezTo>
                  <a:cubicBezTo>
                    <a:pt x="4946507" y="874607"/>
                    <a:pt x="5015729" y="843146"/>
                    <a:pt x="4930595" y="787704"/>
                  </a:cubicBezTo>
                  <a:cubicBezTo>
                    <a:pt x="4829035" y="896608"/>
                    <a:pt x="4915049" y="833686"/>
                    <a:pt x="4859100" y="962390"/>
                  </a:cubicBezTo>
                  <a:lnTo>
                    <a:pt x="4925095" y="1003532"/>
                  </a:lnTo>
                  <a:cubicBezTo>
                    <a:pt x="4895104" y="1042840"/>
                    <a:pt x="4857853" y="1059634"/>
                    <a:pt x="4815103" y="1067261"/>
                  </a:cubicBezTo>
                  <a:lnTo>
                    <a:pt x="4795744" y="1013506"/>
                  </a:lnTo>
                  <a:cubicBezTo>
                    <a:pt x="4763333" y="1020473"/>
                    <a:pt x="4742288" y="1042400"/>
                    <a:pt x="4723589" y="1067554"/>
                  </a:cubicBezTo>
                  <a:lnTo>
                    <a:pt x="4813563" y="1068728"/>
                  </a:lnTo>
                  <a:cubicBezTo>
                    <a:pt x="4799337" y="1094176"/>
                    <a:pt x="4785038" y="1119623"/>
                    <a:pt x="4770519" y="1145437"/>
                  </a:cubicBezTo>
                  <a:cubicBezTo>
                    <a:pt x="4737668" y="1136050"/>
                    <a:pt x="4698511" y="1147491"/>
                    <a:pt x="4667053" y="1142871"/>
                  </a:cubicBezTo>
                  <a:cubicBezTo>
                    <a:pt x="4695211" y="1126370"/>
                    <a:pt x="4714643" y="1093956"/>
                    <a:pt x="4722342" y="1069535"/>
                  </a:cubicBezTo>
                  <a:cubicBezTo>
                    <a:pt x="4713103" y="1056774"/>
                    <a:pt x="4687658" y="1041960"/>
                    <a:pt x="4686852" y="1030080"/>
                  </a:cubicBezTo>
                  <a:lnTo>
                    <a:pt x="4684285" y="1030960"/>
                  </a:lnTo>
                  <a:cubicBezTo>
                    <a:pt x="4684256" y="1031202"/>
                    <a:pt x="4684256" y="1031451"/>
                    <a:pt x="4684285" y="1031693"/>
                  </a:cubicBezTo>
                  <a:lnTo>
                    <a:pt x="4686631" y="1030080"/>
                  </a:lnTo>
                  <a:lnTo>
                    <a:pt x="4629435" y="1122557"/>
                  </a:lnTo>
                  <a:lnTo>
                    <a:pt x="4629435" y="1122557"/>
                  </a:lnTo>
                  <a:lnTo>
                    <a:pt x="4577519" y="1138177"/>
                  </a:lnTo>
                  <a:lnTo>
                    <a:pt x="4577519" y="1137150"/>
                  </a:lnTo>
                  <a:lnTo>
                    <a:pt x="4478966" y="1202640"/>
                  </a:lnTo>
                  <a:lnTo>
                    <a:pt x="4426463" y="1142871"/>
                  </a:lnTo>
                  <a:lnTo>
                    <a:pt x="4426463" y="1141404"/>
                  </a:lnTo>
                  <a:lnTo>
                    <a:pt x="4426463" y="1141404"/>
                  </a:lnTo>
                  <a:lnTo>
                    <a:pt x="4426463" y="1105616"/>
                  </a:lnTo>
                  <a:lnTo>
                    <a:pt x="4426463" y="1105616"/>
                  </a:lnTo>
                  <a:lnTo>
                    <a:pt x="4426463" y="1103416"/>
                  </a:lnTo>
                  <a:lnTo>
                    <a:pt x="4426463" y="1104736"/>
                  </a:lnTo>
                  <a:lnTo>
                    <a:pt x="4426463" y="1105983"/>
                  </a:lnTo>
                  <a:cubicBezTo>
                    <a:pt x="4419130" y="1089555"/>
                    <a:pt x="4411797" y="1073128"/>
                    <a:pt x="4404464" y="1056701"/>
                  </a:cubicBezTo>
                  <a:lnTo>
                    <a:pt x="4405564" y="1056334"/>
                  </a:lnTo>
                  <a:lnTo>
                    <a:pt x="4403438" y="1054574"/>
                  </a:lnTo>
                  <a:lnTo>
                    <a:pt x="4403438" y="1054061"/>
                  </a:lnTo>
                  <a:cubicBezTo>
                    <a:pt x="4403438" y="1054061"/>
                    <a:pt x="4403438" y="1054061"/>
                    <a:pt x="4403438" y="1054061"/>
                  </a:cubicBezTo>
                  <a:lnTo>
                    <a:pt x="4353501" y="1011966"/>
                  </a:lnTo>
                  <a:cubicBezTo>
                    <a:pt x="4332089" y="1058901"/>
                    <a:pt x="4295352" y="1055967"/>
                    <a:pt x="4250402" y="1047094"/>
                  </a:cubicBezTo>
                  <a:lnTo>
                    <a:pt x="4227670" y="987252"/>
                  </a:lnTo>
                  <a:cubicBezTo>
                    <a:pt x="4267414" y="948090"/>
                    <a:pt x="4200245" y="912889"/>
                    <a:pt x="4204645" y="865367"/>
                  </a:cubicBezTo>
                  <a:cubicBezTo>
                    <a:pt x="4078007" y="890228"/>
                    <a:pt x="4050655" y="682613"/>
                    <a:pt x="3932964" y="710847"/>
                  </a:cubicBezTo>
                  <a:cubicBezTo>
                    <a:pt x="3943229" y="724855"/>
                    <a:pt x="3953569" y="738789"/>
                    <a:pt x="3963468" y="752209"/>
                  </a:cubicBezTo>
                  <a:lnTo>
                    <a:pt x="3929810" y="791150"/>
                  </a:lnTo>
                  <a:lnTo>
                    <a:pt x="3980260" y="847473"/>
                  </a:lnTo>
                  <a:cubicBezTo>
                    <a:pt x="3968821" y="849673"/>
                    <a:pt x="3953202" y="849599"/>
                    <a:pt x="3949609" y="856126"/>
                  </a:cubicBezTo>
                  <a:cubicBezTo>
                    <a:pt x="3928857" y="894041"/>
                    <a:pt x="3892339" y="895654"/>
                    <a:pt x="3854282" y="906728"/>
                  </a:cubicBezTo>
                  <a:lnTo>
                    <a:pt x="3819451" y="833026"/>
                  </a:lnTo>
                  <a:lnTo>
                    <a:pt x="3714372" y="936869"/>
                  </a:lnTo>
                  <a:cubicBezTo>
                    <a:pt x="3707992" y="968917"/>
                    <a:pt x="3699706" y="1010206"/>
                    <a:pt x="3691640" y="1051421"/>
                  </a:cubicBezTo>
                  <a:lnTo>
                    <a:pt x="3639284" y="1072541"/>
                  </a:lnTo>
                  <a:lnTo>
                    <a:pt x="3593160" y="1012699"/>
                  </a:lnTo>
                  <a:cubicBezTo>
                    <a:pt x="3506633" y="984905"/>
                    <a:pt x="3468062" y="1008079"/>
                    <a:pt x="3398694" y="1103489"/>
                  </a:cubicBezTo>
                  <a:lnTo>
                    <a:pt x="3323679" y="1064841"/>
                  </a:lnTo>
                  <a:cubicBezTo>
                    <a:pt x="3318986" y="998252"/>
                    <a:pt x="3375008" y="967744"/>
                    <a:pt x="3402946" y="914722"/>
                  </a:cubicBezTo>
                  <a:cubicBezTo>
                    <a:pt x="3379555" y="871674"/>
                    <a:pt x="3382415" y="813885"/>
                    <a:pt x="3343404" y="772083"/>
                  </a:cubicBezTo>
                  <a:lnTo>
                    <a:pt x="3299847" y="833319"/>
                  </a:lnTo>
                  <a:cubicBezTo>
                    <a:pt x="3308206" y="858033"/>
                    <a:pt x="3343844" y="873654"/>
                    <a:pt x="3310480" y="899321"/>
                  </a:cubicBezTo>
                  <a:cubicBezTo>
                    <a:pt x="3233705" y="864633"/>
                    <a:pt x="3197407" y="886194"/>
                    <a:pt x="3118359" y="902768"/>
                  </a:cubicBezTo>
                  <a:cubicBezTo>
                    <a:pt x="3118359" y="864633"/>
                    <a:pt x="3088442" y="814031"/>
                    <a:pt x="3112640" y="783964"/>
                  </a:cubicBezTo>
                  <a:cubicBezTo>
                    <a:pt x="3157150" y="790637"/>
                    <a:pt x="3159643" y="874534"/>
                    <a:pt x="3215666" y="821805"/>
                  </a:cubicBezTo>
                  <a:cubicBezTo>
                    <a:pt x="3212953" y="797237"/>
                    <a:pt x="3210020" y="770470"/>
                    <a:pt x="3207160" y="745315"/>
                  </a:cubicBezTo>
                  <a:lnTo>
                    <a:pt x="3146224" y="729548"/>
                  </a:lnTo>
                  <a:cubicBezTo>
                    <a:pt x="3149891" y="663032"/>
                    <a:pt x="3059623" y="645285"/>
                    <a:pt x="3085362" y="579869"/>
                  </a:cubicBezTo>
                  <a:lnTo>
                    <a:pt x="3142778" y="538508"/>
                  </a:lnTo>
                  <a:cubicBezTo>
                    <a:pt x="3123844" y="512466"/>
                    <a:pt x="3093926" y="496647"/>
                    <a:pt x="3061750" y="495679"/>
                  </a:cubicBezTo>
                  <a:cubicBezTo>
                    <a:pt x="3038578" y="517680"/>
                    <a:pt x="3036305" y="552515"/>
                    <a:pt x="3015040" y="575542"/>
                  </a:cubicBezTo>
                  <a:cubicBezTo>
                    <a:pt x="2990475" y="605830"/>
                    <a:pt x="2967523" y="548261"/>
                    <a:pt x="2934379" y="574075"/>
                  </a:cubicBezTo>
                  <a:cubicBezTo>
                    <a:pt x="2938119" y="596516"/>
                    <a:pt x="2942372" y="622404"/>
                    <a:pt x="2946478" y="647412"/>
                  </a:cubicBezTo>
                  <a:cubicBezTo>
                    <a:pt x="2898815" y="671613"/>
                    <a:pt x="2898815" y="671613"/>
                    <a:pt x="2904754" y="701094"/>
                  </a:cubicBezTo>
                  <a:lnTo>
                    <a:pt x="2996268" y="701094"/>
                  </a:lnTo>
                  <a:cubicBezTo>
                    <a:pt x="3014527" y="726248"/>
                    <a:pt x="3046498" y="739742"/>
                    <a:pt x="3047598" y="778023"/>
                  </a:cubicBezTo>
                  <a:cubicBezTo>
                    <a:pt x="2954984" y="811025"/>
                    <a:pt x="3022886" y="927849"/>
                    <a:pt x="3035719" y="995025"/>
                  </a:cubicBezTo>
                  <a:cubicBezTo>
                    <a:pt x="2991722" y="1000525"/>
                    <a:pt x="2968110" y="962684"/>
                    <a:pt x="2934745" y="945523"/>
                  </a:cubicBezTo>
                  <a:cubicBezTo>
                    <a:pt x="2866110" y="916922"/>
                    <a:pt x="2921986" y="830239"/>
                    <a:pt x="2863104" y="793057"/>
                  </a:cubicBezTo>
                  <a:cubicBezTo>
                    <a:pt x="2833039" y="810878"/>
                    <a:pt x="2836779" y="833832"/>
                    <a:pt x="2837805" y="859060"/>
                  </a:cubicBezTo>
                  <a:lnTo>
                    <a:pt x="2764844" y="900862"/>
                  </a:lnTo>
                  <a:cubicBezTo>
                    <a:pt x="2761251" y="889568"/>
                    <a:pt x="2756484" y="882821"/>
                    <a:pt x="2758171" y="878861"/>
                  </a:cubicBezTo>
                  <a:cubicBezTo>
                    <a:pt x="2790069" y="811758"/>
                    <a:pt x="2741232" y="755729"/>
                    <a:pt x="2734853" y="689287"/>
                  </a:cubicBezTo>
                  <a:cubicBezTo>
                    <a:pt x="2718940" y="688407"/>
                    <a:pt x="2704421" y="691633"/>
                    <a:pt x="2702735" y="710627"/>
                  </a:cubicBezTo>
                  <a:cubicBezTo>
                    <a:pt x="2706915" y="771203"/>
                    <a:pt x="2691956" y="823859"/>
                    <a:pt x="2662771" y="876440"/>
                  </a:cubicBezTo>
                  <a:cubicBezTo>
                    <a:pt x="2649132" y="909442"/>
                    <a:pt x="2684769" y="932396"/>
                    <a:pt x="2681543" y="963344"/>
                  </a:cubicBezTo>
                  <a:cubicBezTo>
                    <a:pt x="2677070" y="993118"/>
                    <a:pt x="2669884" y="1022526"/>
                    <a:pt x="2664311" y="1052081"/>
                  </a:cubicBezTo>
                  <a:lnTo>
                    <a:pt x="2624273" y="1061028"/>
                  </a:lnTo>
                  <a:cubicBezTo>
                    <a:pt x="2616941" y="1139424"/>
                    <a:pt x="2660938" y="1085082"/>
                    <a:pt x="2687189" y="1131650"/>
                  </a:cubicBezTo>
                  <a:cubicBezTo>
                    <a:pt x="2693129" y="1142211"/>
                    <a:pt x="2690489" y="1163185"/>
                    <a:pt x="2676923" y="1158418"/>
                  </a:cubicBezTo>
                  <a:cubicBezTo>
                    <a:pt x="2631826" y="1142431"/>
                    <a:pt x="2609828" y="1196626"/>
                    <a:pt x="2568471" y="1190393"/>
                  </a:cubicBezTo>
                  <a:cubicBezTo>
                    <a:pt x="2515161" y="1227061"/>
                    <a:pt x="2622660" y="1295337"/>
                    <a:pt x="2560258" y="1329731"/>
                  </a:cubicBezTo>
                  <a:cubicBezTo>
                    <a:pt x="2515161" y="1291377"/>
                    <a:pt x="2452979" y="1309344"/>
                    <a:pt x="2463098" y="1235934"/>
                  </a:cubicBezTo>
                  <a:lnTo>
                    <a:pt x="2392043" y="1182839"/>
                  </a:lnTo>
                  <a:cubicBezTo>
                    <a:pt x="2400989" y="1327164"/>
                    <a:pt x="2493456" y="1292843"/>
                    <a:pt x="2424087" y="1497598"/>
                  </a:cubicBezTo>
                  <a:cubicBezTo>
                    <a:pt x="2378844" y="1515198"/>
                    <a:pt x="2328761" y="1575554"/>
                    <a:pt x="2288430" y="1515125"/>
                  </a:cubicBezTo>
                  <a:cubicBezTo>
                    <a:pt x="2391090" y="1370506"/>
                    <a:pt x="2457965" y="1444136"/>
                    <a:pt x="2335800" y="1200660"/>
                  </a:cubicBezTo>
                  <a:cubicBezTo>
                    <a:pt x="2321721" y="1255662"/>
                    <a:pt x="2351126" y="1453596"/>
                    <a:pt x="2255946" y="1374613"/>
                  </a:cubicBezTo>
                  <a:cubicBezTo>
                    <a:pt x="2340126" y="1244001"/>
                    <a:pt x="2222435" y="1128350"/>
                    <a:pt x="2173891" y="1009326"/>
                  </a:cubicBezTo>
                  <a:cubicBezTo>
                    <a:pt x="2149106" y="1019959"/>
                    <a:pt x="2140013" y="1039687"/>
                    <a:pt x="2138474" y="1064035"/>
                  </a:cubicBezTo>
                  <a:cubicBezTo>
                    <a:pt x="2079811" y="1037193"/>
                    <a:pt x="1968352" y="1024726"/>
                    <a:pt x="1995923" y="935183"/>
                  </a:cubicBezTo>
                  <a:cubicBezTo>
                    <a:pt x="2009783" y="898515"/>
                    <a:pt x="1977298" y="855320"/>
                    <a:pt x="1937261" y="873580"/>
                  </a:cubicBezTo>
                  <a:cubicBezTo>
                    <a:pt x="1933008" y="889788"/>
                    <a:pt x="1928828" y="906215"/>
                    <a:pt x="1923108" y="928142"/>
                  </a:cubicBezTo>
                  <a:lnTo>
                    <a:pt x="1859460" y="908855"/>
                  </a:lnTo>
                  <a:cubicBezTo>
                    <a:pt x="1850733" y="857520"/>
                    <a:pt x="1769999" y="864853"/>
                    <a:pt x="1773005" y="803618"/>
                  </a:cubicBezTo>
                  <a:cubicBezTo>
                    <a:pt x="1773005" y="801564"/>
                    <a:pt x="1762813" y="796284"/>
                    <a:pt x="1758340" y="797237"/>
                  </a:cubicBezTo>
                  <a:cubicBezTo>
                    <a:pt x="1696377" y="800024"/>
                    <a:pt x="1649374" y="730722"/>
                    <a:pt x="1649081" y="673813"/>
                  </a:cubicBezTo>
                  <a:cubicBezTo>
                    <a:pt x="1649081" y="670733"/>
                    <a:pt x="1639988" y="668092"/>
                    <a:pt x="1633022" y="664059"/>
                  </a:cubicBezTo>
                  <a:cubicBezTo>
                    <a:pt x="1621436" y="681880"/>
                    <a:pt x="1611023" y="695887"/>
                    <a:pt x="1597897" y="714294"/>
                  </a:cubicBezTo>
                  <a:lnTo>
                    <a:pt x="1461360" y="632451"/>
                  </a:lnTo>
                  <a:cubicBezTo>
                    <a:pt x="1449261" y="611550"/>
                    <a:pt x="1468693" y="582436"/>
                    <a:pt x="1442368" y="563148"/>
                  </a:cubicBezTo>
                  <a:cubicBezTo>
                    <a:pt x="1390379" y="591236"/>
                    <a:pt x="1357381" y="534474"/>
                    <a:pt x="1315510" y="518047"/>
                  </a:cubicBezTo>
                  <a:cubicBezTo>
                    <a:pt x="1220917" y="494432"/>
                    <a:pt x="1170907" y="390075"/>
                    <a:pt x="1061721" y="412296"/>
                  </a:cubicBezTo>
                  <a:cubicBezTo>
                    <a:pt x="1038109" y="398289"/>
                    <a:pt x="1030703" y="377315"/>
                    <a:pt x="1052702" y="357514"/>
                  </a:cubicBezTo>
                  <a:cubicBezTo>
                    <a:pt x="1070374" y="348053"/>
                    <a:pt x="1106231" y="350180"/>
                    <a:pt x="1087973" y="316372"/>
                  </a:cubicBezTo>
                  <a:cubicBezTo>
                    <a:pt x="981867" y="328033"/>
                    <a:pt x="966321" y="297085"/>
                    <a:pt x="963315" y="197861"/>
                  </a:cubicBezTo>
                  <a:lnTo>
                    <a:pt x="927677" y="195514"/>
                  </a:lnTo>
                  <a:cubicBezTo>
                    <a:pt x="908978" y="151952"/>
                    <a:pt x="862855" y="197568"/>
                    <a:pt x="837043" y="206368"/>
                  </a:cubicBezTo>
                  <a:cubicBezTo>
                    <a:pt x="816585" y="197201"/>
                    <a:pt x="799206" y="191334"/>
                    <a:pt x="781680" y="182094"/>
                  </a:cubicBezTo>
                  <a:lnTo>
                    <a:pt x="788427" y="184147"/>
                  </a:lnTo>
                  <a:cubicBezTo>
                    <a:pt x="671981" y="35641"/>
                    <a:pt x="696473" y="317326"/>
                    <a:pt x="679534" y="379001"/>
                  </a:cubicBezTo>
                  <a:cubicBezTo>
                    <a:pt x="646903" y="558822"/>
                    <a:pt x="632017" y="742162"/>
                    <a:pt x="613685" y="923742"/>
                  </a:cubicBezTo>
                  <a:cubicBezTo>
                    <a:pt x="597333" y="980284"/>
                    <a:pt x="590734" y="1038440"/>
                    <a:pt x="616912" y="1094029"/>
                  </a:cubicBezTo>
                  <a:lnTo>
                    <a:pt x="565582" y="1187313"/>
                  </a:lnTo>
                  <a:cubicBezTo>
                    <a:pt x="585601" y="1360239"/>
                    <a:pt x="542557" y="1541086"/>
                    <a:pt x="525911" y="1713940"/>
                  </a:cubicBezTo>
                  <a:cubicBezTo>
                    <a:pt x="526645" y="1754788"/>
                    <a:pt x="551356" y="1797029"/>
                    <a:pt x="508973" y="1831644"/>
                  </a:cubicBezTo>
                  <a:cubicBezTo>
                    <a:pt x="496947" y="2123595"/>
                    <a:pt x="452070" y="2415840"/>
                    <a:pt x="409393" y="2706984"/>
                  </a:cubicBezTo>
                  <a:cubicBezTo>
                    <a:pt x="392601" y="2772987"/>
                    <a:pt x="432491" y="2833343"/>
                    <a:pt x="398687" y="2895312"/>
                  </a:cubicBezTo>
                  <a:cubicBezTo>
                    <a:pt x="363636" y="2989475"/>
                    <a:pt x="406753" y="3089946"/>
                    <a:pt x="366716" y="3184256"/>
                  </a:cubicBezTo>
                  <a:cubicBezTo>
                    <a:pt x="321472" y="3477087"/>
                    <a:pt x="310326" y="3770945"/>
                    <a:pt x="276742" y="4065903"/>
                  </a:cubicBezTo>
                  <a:cubicBezTo>
                    <a:pt x="255697" y="4100371"/>
                    <a:pt x="262810" y="4135500"/>
                    <a:pt x="268456" y="4172901"/>
                  </a:cubicBezTo>
                  <a:cubicBezTo>
                    <a:pt x="277182" y="4214850"/>
                    <a:pt x="230545" y="4251518"/>
                    <a:pt x="244991" y="4293686"/>
                  </a:cubicBezTo>
                  <a:cubicBezTo>
                    <a:pt x="255990" y="4396357"/>
                    <a:pt x="206933" y="4500934"/>
                    <a:pt x="207447" y="4602504"/>
                  </a:cubicBezTo>
                  <a:cubicBezTo>
                    <a:pt x="219839" y="4630592"/>
                    <a:pt x="208693" y="4655380"/>
                    <a:pt x="205100" y="4682514"/>
                  </a:cubicBezTo>
                  <a:cubicBezTo>
                    <a:pt x="207887" y="4735316"/>
                    <a:pt x="183102" y="4785185"/>
                    <a:pt x="178922" y="4834687"/>
                  </a:cubicBezTo>
                  <a:cubicBezTo>
                    <a:pt x="201874" y="4883602"/>
                    <a:pt x="181782" y="4928484"/>
                    <a:pt x="172029" y="4976152"/>
                  </a:cubicBezTo>
                  <a:cubicBezTo>
                    <a:pt x="146144" y="5235175"/>
                    <a:pt x="109113" y="5493539"/>
                    <a:pt x="88655" y="5752855"/>
                  </a:cubicBezTo>
                  <a:cubicBezTo>
                    <a:pt x="51257" y="5938616"/>
                    <a:pt x="62623" y="6130610"/>
                    <a:pt x="25592" y="6315270"/>
                  </a:cubicBezTo>
                  <a:cubicBezTo>
                    <a:pt x="20826" y="6425274"/>
                    <a:pt x="-51549" y="6564613"/>
                    <a:pt x="70689" y="6635603"/>
                  </a:cubicBezTo>
                  <a:cubicBezTo>
                    <a:pt x="492620" y="6909733"/>
                    <a:pt x="911691" y="7188411"/>
                    <a:pt x="1332962" y="7463715"/>
                  </a:cubicBezTo>
                  <a:cubicBezTo>
                    <a:pt x="1350840" y="7476696"/>
                    <a:pt x="1374862" y="7477429"/>
                    <a:pt x="1393458" y="7465475"/>
                  </a:cubicBezTo>
                  <a:cubicBezTo>
                    <a:pt x="1437455" y="7440100"/>
                    <a:pt x="1510784" y="7453448"/>
                    <a:pt x="1542681" y="7412599"/>
                  </a:cubicBezTo>
                  <a:cubicBezTo>
                    <a:pt x="1534102" y="7401379"/>
                    <a:pt x="1525522" y="7390159"/>
                    <a:pt x="1515477" y="7377178"/>
                  </a:cubicBezTo>
                  <a:cubicBezTo>
                    <a:pt x="1532342" y="7361118"/>
                    <a:pt x="1562553" y="7362511"/>
                    <a:pt x="1561307" y="7336183"/>
                  </a:cubicBezTo>
                  <a:cubicBezTo>
                    <a:pt x="1559474" y="7320929"/>
                    <a:pt x="1550747" y="7318362"/>
                    <a:pt x="1535568" y="7319462"/>
                  </a:cubicBezTo>
                  <a:cubicBezTo>
                    <a:pt x="1487539" y="7314256"/>
                    <a:pt x="1504111" y="7253460"/>
                    <a:pt x="1429902" y="7246126"/>
                  </a:cubicBezTo>
                  <a:cubicBezTo>
                    <a:pt x="1428509" y="7215985"/>
                    <a:pt x="1427189" y="7189584"/>
                    <a:pt x="1425796" y="7159517"/>
                  </a:cubicBezTo>
                  <a:cubicBezTo>
                    <a:pt x="1477126" y="7189950"/>
                    <a:pt x="1536962" y="7205132"/>
                    <a:pt x="1571133" y="7247520"/>
                  </a:cubicBezTo>
                  <a:cubicBezTo>
                    <a:pt x="1633755" y="7360971"/>
                    <a:pt x="1764573" y="7177117"/>
                    <a:pt x="1820449" y="7324009"/>
                  </a:cubicBezTo>
                  <a:cubicBezTo>
                    <a:pt x="1888131" y="7314769"/>
                    <a:pt x="1864446" y="7206012"/>
                    <a:pt x="1945107" y="7213419"/>
                  </a:cubicBezTo>
                  <a:cubicBezTo>
                    <a:pt x="1975831" y="7284407"/>
                    <a:pt x="2065732" y="7272087"/>
                    <a:pt x="2064192" y="7197284"/>
                  </a:cubicBezTo>
                  <a:lnTo>
                    <a:pt x="1995777" y="7109868"/>
                  </a:lnTo>
                  <a:cubicBezTo>
                    <a:pt x="2197136" y="7181957"/>
                    <a:pt x="2091104" y="7084053"/>
                    <a:pt x="2144707" y="7047459"/>
                  </a:cubicBezTo>
                  <a:cubicBezTo>
                    <a:pt x="2213415" y="7136416"/>
                    <a:pt x="2264525" y="7017098"/>
                    <a:pt x="2354865" y="7103927"/>
                  </a:cubicBezTo>
                  <a:lnTo>
                    <a:pt x="2354865" y="7103414"/>
                  </a:lnTo>
                  <a:cubicBezTo>
                    <a:pt x="2395269" y="7132308"/>
                    <a:pt x="2471237" y="7083173"/>
                    <a:pt x="2442859" y="7039685"/>
                  </a:cubicBezTo>
                  <a:cubicBezTo>
                    <a:pt x="2426287" y="7023478"/>
                    <a:pt x="2431934" y="7009911"/>
                    <a:pt x="2439706" y="6991136"/>
                  </a:cubicBezTo>
                  <a:cubicBezTo>
                    <a:pt x="2476370" y="6932467"/>
                    <a:pt x="2418148" y="6913841"/>
                    <a:pt x="2381044" y="6871892"/>
                  </a:cubicBezTo>
                  <a:cubicBezTo>
                    <a:pt x="2310649" y="6901740"/>
                    <a:pt x="2358019" y="6911934"/>
                    <a:pt x="2382437" y="6942661"/>
                  </a:cubicBezTo>
                  <a:cubicBezTo>
                    <a:pt x="2331107" y="7015997"/>
                    <a:pt x="2272078" y="6951315"/>
                    <a:pt x="2241207" y="6896826"/>
                  </a:cubicBezTo>
                  <a:lnTo>
                    <a:pt x="2242893" y="6898659"/>
                  </a:lnTo>
                  <a:lnTo>
                    <a:pt x="2242893" y="6898659"/>
                  </a:lnTo>
                  <a:lnTo>
                    <a:pt x="2243333" y="6896899"/>
                  </a:lnTo>
                  <a:lnTo>
                    <a:pt x="2241647" y="6896899"/>
                  </a:lnTo>
                  <a:cubicBezTo>
                    <a:pt x="2225859" y="6873945"/>
                    <a:pt x="2210115" y="6850918"/>
                    <a:pt x="2194423" y="6827963"/>
                  </a:cubicBezTo>
                  <a:cubicBezTo>
                    <a:pt x="2163332" y="6852531"/>
                    <a:pt x="2156366" y="6887512"/>
                    <a:pt x="2149766" y="6924180"/>
                  </a:cubicBezTo>
                  <a:cubicBezTo>
                    <a:pt x="2133927" y="6995463"/>
                    <a:pt x="2029874" y="6995243"/>
                    <a:pt x="2062506" y="6897266"/>
                  </a:cubicBezTo>
                  <a:cubicBezTo>
                    <a:pt x="1971799" y="6953368"/>
                    <a:pt x="2061552" y="7015630"/>
                    <a:pt x="1888278" y="6979476"/>
                  </a:cubicBezTo>
                  <a:cubicBezTo>
                    <a:pt x="1860266" y="6951755"/>
                    <a:pt x="1859826" y="6917653"/>
                    <a:pt x="1859533" y="6878859"/>
                  </a:cubicBezTo>
                  <a:cubicBezTo>
                    <a:pt x="1786205" y="6887732"/>
                    <a:pt x="1760760" y="6936867"/>
                    <a:pt x="1749540" y="6991723"/>
                  </a:cubicBezTo>
                  <a:cubicBezTo>
                    <a:pt x="1697624" y="7017610"/>
                    <a:pt x="1659420" y="7043865"/>
                    <a:pt x="1617550" y="7066159"/>
                  </a:cubicBezTo>
                  <a:cubicBezTo>
                    <a:pt x="1620263" y="7038365"/>
                    <a:pt x="1645634" y="7010570"/>
                    <a:pt x="1615496" y="6975589"/>
                  </a:cubicBezTo>
                  <a:lnTo>
                    <a:pt x="1575166" y="7025605"/>
                  </a:lnTo>
                  <a:cubicBezTo>
                    <a:pt x="1547154" y="7032278"/>
                    <a:pt x="1531169" y="7015191"/>
                    <a:pt x="1516136" y="6995536"/>
                  </a:cubicBezTo>
                  <a:cubicBezTo>
                    <a:pt x="1517603" y="6989229"/>
                    <a:pt x="1517970" y="6978962"/>
                    <a:pt x="1520390" y="6978523"/>
                  </a:cubicBezTo>
                  <a:cubicBezTo>
                    <a:pt x="1582425" y="6958649"/>
                    <a:pt x="1576632" y="6853265"/>
                    <a:pt x="1495678" y="6906287"/>
                  </a:cubicBezTo>
                  <a:cubicBezTo>
                    <a:pt x="1455934" y="6881939"/>
                    <a:pt x="1437015" y="6797675"/>
                    <a:pt x="1501031" y="6803176"/>
                  </a:cubicBezTo>
                  <a:cubicBezTo>
                    <a:pt x="1526476" y="6857518"/>
                    <a:pt x="1593204" y="6848424"/>
                    <a:pt x="1645048" y="6868739"/>
                  </a:cubicBezTo>
                  <a:cubicBezTo>
                    <a:pt x="1658833" y="6840650"/>
                    <a:pt x="1681198" y="6820630"/>
                    <a:pt x="1716029" y="6830603"/>
                  </a:cubicBezTo>
                  <a:cubicBezTo>
                    <a:pt x="1723729" y="6782202"/>
                    <a:pt x="1655387" y="6806329"/>
                    <a:pt x="1620703" y="6796062"/>
                  </a:cubicBezTo>
                  <a:cubicBezTo>
                    <a:pt x="1613883" y="6781981"/>
                    <a:pt x="1605230" y="6764161"/>
                    <a:pt x="1596064" y="6745460"/>
                  </a:cubicBezTo>
                  <a:cubicBezTo>
                    <a:pt x="1659347" y="6727859"/>
                    <a:pt x="1681785" y="6736220"/>
                    <a:pt x="1771099" y="6804936"/>
                  </a:cubicBezTo>
                  <a:cubicBezTo>
                    <a:pt x="1811723" y="6754774"/>
                    <a:pt x="1915922" y="6744800"/>
                    <a:pt x="1971432" y="6762914"/>
                  </a:cubicBezTo>
                  <a:cubicBezTo>
                    <a:pt x="1976051" y="6802589"/>
                    <a:pt x="1954859" y="6820703"/>
                    <a:pt x="1916436" y="6826424"/>
                  </a:cubicBezTo>
                  <a:lnTo>
                    <a:pt x="1916436" y="6915307"/>
                  </a:lnTo>
                  <a:cubicBezTo>
                    <a:pt x="1987344" y="6957842"/>
                    <a:pt x="1981991" y="6859791"/>
                    <a:pt x="2040727" y="6845564"/>
                  </a:cubicBezTo>
                  <a:cubicBezTo>
                    <a:pt x="2017775" y="6802736"/>
                    <a:pt x="2039407" y="6738273"/>
                    <a:pt x="2010442" y="6697425"/>
                  </a:cubicBezTo>
                  <a:cubicBezTo>
                    <a:pt x="1938287" y="6623355"/>
                    <a:pt x="1871119" y="6607808"/>
                    <a:pt x="1908516" y="6490031"/>
                  </a:cubicBezTo>
                  <a:lnTo>
                    <a:pt x="1887911" y="6452262"/>
                  </a:lnTo>
                  <a:lnTo>
                    <a:pt x="1961606" y="6405400"/>
                  </a:lnTo>
                  <a:lnTo>
                    <a:pt x="1912623" y="6361399"/>
                  </a:lnTo>
                  <a:cubicBezTo>
                    <a:pt x="1905730" y="6318864"/>
                    <a:pt x="1872292" y="6302730"/>
                    <a:pt x="1838561" y="6287550"/>
                  </a:cubicBezTo>
                  <a:cubicBezTo>
                    <a:pt x="1847580" y="6266942"/>
                    <a:pt x="1870239" y="6274128"/>
                    <a:pt x="1884391" y="6265035"/>
                  </a:cubicBezTo>
                  <a:cubicBezTo>
                    <a:pt x="1898543" y="6255941"/>
                    <a:pt x="1911009" y="6241934"/>
                    <a:pt x="1927728" y="6226974"/>
                  </a:cubicBezTo>
                  <a:lnTo>
                    <a:pt x="1975758" y="6264816"/>
                  </a:lnTo>
                  <a:cubicBezTo>
                    <a:pt x="2038307" y="6257921"/>
                    <a:pt x="1983091" y="6170065"/>
                    <a:pt x="2058032" y="6184146"/>
                  </a:cubicBezTo>
                  <a:cubicBezTo>
                    <a:pt x="2066539" y="6216707"/>
                    <a:pt x="2090444" y="6249121"/>
                    <a:pt x="2060379" y="6282196"/>
                  </a:cubicBezTo>
                  <a:cubicBezTo>
                    <a:pt x="1979278" y="6299650"/>
                    <a:pt x="2000543" y="6351645"/>
                    <a:pt x="2045273" y="6395353"/>
                  </a:cubicBezTo>
                  <a:cubicBezTo>
                    <a:pt x="2064632" y="6444195"/>
                    <a:pt x="2026135" y="6488050"/>
                    <a:pt x="1987784" y="6486511"/>
                  </a:cubicBezTo>
                  <a:cubicBezTo>
                    <a:pt x="1961752" y="6482037"/>
                    <a:pt x="1930075" y="6474776"/>
                    <a:pt x="1908883" y="6488930"/>
                  </a:cubicBezTo>
                  <a:cubicBezTo>
                    <a:pt x="1916949" y="6501471"/>
                    <a:pt x="1931395" y="6513718"/>
                    <a:pt x="1932054" y="6526625"/>
                  </a:cubicBezTo>
                  <a:cubicBezTo>
                    <a:pt x="1936747" y="6600548"/>
                    <a:pt x="2068518" y="6728593"/>
                    <a:pt x="2046373" y="6574733"/>
                  </a:cubicBezTo>
                  <a:cubicBezTo>
                    <a:pt x="2122268" y="6592334"/>
                    <a:pt x="2122268" y="6592334"/>
                    <a:pt x="2188557" y="6578694"/>
                  </a:cubicBezTo>
                  <a:cubicBezTo>
                    <a:pt x="2191490" y="6601501"/>
                    <a:pt x="2194372" y="6624089"/>
                    <a:pt x="2197210" y="6646309"/>
                  </a:cubicBezTo>
                  <a:cubicBezTo>
                    <a:pt x="2260492" y="6657750"/>
                    <a:pt x="2254992" y="6568207"/>
                    <a:pt x="2213489" y="6550092"/>
                  </a:cubicBezTo>
                  <a:cubicBezTo>
                    <a:pt x="2124908" y="6521858"/>
                    <a:pt x="2082011" y="6513424"/>
                    <a:pt x="2093083" y="6404447"/>
                  </a:cubicBezTo>
                  <a:cubicBezTo>
                    <a:pt x="2169785" y="6372179"/>
                    <a:pt x="2152479" y="6501691"/>
                    <a:pt x="2230721" y="6495457"/>
                  </a:cubicBezTo>
                  <a:cubicBezTo>
                    <a:pt x="2233947" y="6488930"/>
                    <a:pt x="2237173" y="6482403"/>
                    <a:pt x="2240327" y="6475876"/>
                  </a:cubicBezTo>
                  <a:lnTo>
                    <a:pt x="2247660" y="6480570"/>
                  </a:lnTo>
                  <a:lnTo>
                    <a:pt x="2232114" y="6496704"/>
                  </a:lnTo>
                  <a:lnTo>
                    <a:pt x="2281024" y="6529265"/>
                  </a:lnTo>
                  <a:cubicBezTo>
                    <a:pt x="2281024" y="6526552"/>
                    <a:pt x="2281611" y="6523838"/>
                    <a:pt x="2281831" y="6521125"/>
                  </a:cubicBezTo>
                  <a:cubicBezTo>
                    <a:pt x="2276477" y="6568134"/>
                    <a:pt x="2283297" y="6620276"/>
                    <a:pt x="2326561" y="6651444"/>
                  </a:cubicBezTo>
                  <a:lnTo>
                    <a:pt x="2371804" y="6641763"/>
                  </a:lnTo>
                  <a:cubicBezTo>
                    <a:pt x="2391456" y="6677331"/>
                    <a:pt x="2394169" y="6714292"/>
                    <a:pt x="2401136" y="6750080"/>
                  </a:cubicBezTo>
                  <a:lnTo>
                    <a:pt x="2401576" y="6750080"/>
                  </a:lnTo>
                  <a:cubicBezTo>
                    <a:pt x="2422107" y="6781981"/>
                    <a:pt x="2427974" y="6828843"/>
                    <a:pt x="2460238" y="6849817"/>
                  </a:cubicBezTo>
                  <a:lnTo>
                    <a:pt x="2534520" y="6822463"/>
                  </a:lnTo>
                  <a:cubicBezTo>
                    <a:pt x="2571990" y="6874312"/>
                    <a:pt x="2497856" y="6896166"/>
                    <a:pt x="2524107" y="6945521"/>
                  </a:cubicBezTo>
                  <a:cubicBezTo>
                    <a:pt x="2539579" y="6957988"/>
                    <a:pt x="2557398" y="6952855"/>
                    <a:pt x="2575437" y="6952122"/>
                  </a:cubicBezTo>
                  <a:cubicBezTo>
                    <a:pt x="2579543" y="6925940"/>
                    <a:pt x="2583650" y="6899686"/>
                    <a:pt x="2588269" y="6869765"/>
                  </a:cubicBezTo>
                  <a:lnTo>
                    <a:pt x="2642899" y="6869765"/>
                  </a:lnTo>
                  <a:lnTo>
                    <a:pt x="2666951" y="6828623"/>
                  </a:lnTo>
                  <a:cubicBezTo>
                    <a:pt x="2711681" y="6824443"/>
                    <a:pt x="2761837" y="6845564"/>
                    <a:pt x="2778776" y="6785575"/>
                  </a:cubicBezTo>
                  <a:lnTo>
                    <a:pt x="2780463" y="6787262"/>
                  </a:lnTo>
                  <a:lnTo>
                    <a:pt x="2779216" y="6785062"/>
                  </a:lnTo>
                  <a:lnTo>
                    <a:pt x="2813241" y="6786015"/>
                  </a:lnTo>
                  <a:cubicBezTo>
                    <a:pt x="2792342" y="6907387"/>
                    <a:pt x="2653238" y="6883845"/>
                    <a:pt x="2575510" y="6953588"/>
                  </a:cubicBezTo>
                  <a:lnTo>
                    <a:pt x="2577343" y="6951681"/>
                  </a:lnTo>
                  <a:lnTo>
                    <a:pt x="2575804" y="6951681"/>
                  </a:lnTo>
                  <a:cubicBezTo>
                    <a:pt x="2575804" y="6951681"/>
                    <a:pt x="2575804" y="6952122"/>
                    <a:pt x="2575804" y="6952342"/>
                  </a:cubicBezTo>
                  <a:cubicBezTo>
                    <a:pt x="2488470" y="6986956"/>
                    <a:pt x="2539799" y="7024284"/>
                    <a:pt x="2500495" y="7093220"/>
                  </a:cubicBezTo>
                  <a:cubicBezTo>
                    <a:pt x="2537159" y="7088674"/>
                    <a:pt x="2569791" y="7080533"/>
                    <a:pt x="2588489" y="7050025"/>
                  </a:cubicBezTo>
                  <a:cubicBezTo>
                    <a:pt x="2610488" y="7014531"/>
                    <a:pt x="2651772" y="7017831"/>
                    <a:pt x="2681176" y="6998104"/>
                  </a:cubicBezTo>
                  <a:cubicBezTo>
                    <a:pt x="2744752" y="7009984"/>
                    <a:pt x="2798502" y="6973389"/>
                    <a:pt x="2858117" y="6963415"/>
                  </a:cubicBezTo>
                  <a:cubicBezTo>
                    <a:pt x="2870143" y="6961362"/>
                    <a:pt x="2883562" y="6961728"/>
                    <a:pt x="2879089" y="6939948"/>
                  </a:cubicBezTo>
                  <a:cubicBezTo>
                    <a:pt x="2853072" y="6936941"/>
                    <a:pt x="2827693" y="6929901"/>
                    <a:pt x="2803854" y="6919047"/>
                  </a:cubicBezTo>
                  <a:cubicBezTo>
                    <a:pt x="2837585" y="6859718"/>
                    <a:pt x="2885909" y="6881572"/>
                    <a:pt x="2937458" y="6899466"/>
                  </a:cubicBezTo>
                  <a:lnTo>
                    <a:pt x="2937019" y="6900126"/>
                  </a:lnTo>
                  <a:lnTo>
                    <a:pt x="2939292" y="6900126"/>
                  </a:lnTo>
                  <a:cubicBezTo>
                    <a:pt x="2991868" y="6898806"/>
                    <a:pt x="3019953" y="6853558"/>
                    <a:pt x="3072603" y="6842191"/>
                  </a:cubicBezTo>
                  <a:lnTo>
                    <a:pt x="3045398" y="6777361"/>
                  </a:lnTo>
                  <a:cubicBezTo>
                    <a:pt x="3063363" y="6740693"/>
                    <a:pt x="3080082" y="6704025"/>
                    <a:pt x="3098854" y="6669190"/>
                  </a:cubicBezTo>
                  <a:cubicBezTo>
                    <a:pt x="3149671" y="6639856"/>
                    <a:pt x="3132219" y="6709966"/>
                    <a:pt x="3116820" y="6734386"/>
                  </a:cubicBezTo>
                  <a:cubicBezTo>
                    <a:pt x="3110733" y="6749933"/>
                    <a:pt x="3086095" y="6757781"/>
                    <a:pt x="3099807" y="6785282"/>
                  </a:cubicBezTo>
                  <a:cubicBezTo>
                    <a:pt x="3133612" y="6787849"/>
                    <a:pt x="3159863" y="6768048"/>
                    <a:pt x="3186555" y="6749200"/>
                  </a:cubicBezTo>
                  <a:lnTo>
                    <a:pt x="3185968" y="6750301"/>
                  </a:lnTo>
                  <a:lnTo>
                    <a:pt x="3186555" y="6749567"/>
                  </a:lnTo>
                  <a:lnTo>
                    <a:pt x="3187068" y="6748834"/>
                  </a:lnTo>
                  <a:cubicBezTo>
                    <a:pt x="3206280" y="6831191"/>
                    <a:pt x="3318032" y="6864192"/>
                    <a:pt x="3348390" y="6771788"/>
                  </a:cubicBezTo>
                  <a:cubicBezTo>
                    <a:pt x="3357483" y="6746854"/>
                    <a:pt x="3363056" y="6718473"/>
                    <a:pt x="3395760" y="6713119"/>
                  </a:cubicBezTo>
                  <a:cubicBezTo>
                    <a:pt x="3404046" y="6730060"/>
                    <a:pt x="3412113" y="6758221"/>
                    <a:pt x="3418492" y="6757854"/>
                  </a:cubicBezTo>
                  <a:cubicBezTo>
                    <a:pt x="3459043" y="6756240"/>
                    <a:pt x="3425825" y="6704392"/>
                    <a:pt x="3444597" y="6675864"/>
                  </a:cubicBezTo>
                  <a:lnTo>
                    <a:pt x="3500033" y="6684518"/>
                  </a:lnTo>
                  <a:cubicBezTo>
                    <a:pt x="3518878" y="6674104"/>
                    <a:pt x="3524745" y="6659217"/>
                    <a:pt x="3535084" y="6642643"/>
                  </a:cubicBezTo>
                  <a:cubicBezTo>
                    <a:pt x="3535744" y="6642643"/>
                    <a:pt x="3536404" y="6642130"/>
                    <a:pt x="3537064" y="6641836"/>
                  </a:cubicBezTo>
                  <a:lnTo>
                    <a:pt x="3536111" y="6640956"/>
                  </a:lnTo>
                  <a:lnTo>
                    <a:pt x="3535744" y="6641470"/>
                  </a:lnTo>
                  <a:lnTo>
                    <a:pt x="3534791" y="6642716"/>
                  </a:lnTo>
                  <a:cubicBezTo>
                    <a:pt x="3514479" y="6608322"/>
                    <a:pt x="3514479" y="6608322"/>
                    <a:pt x="3463002" y="6618808"/>
                  </a:cubicBezTo>
                  <a:cubicBezTo>
                    <a:pt x="3448337" y="6563806"/>
                    <a:pt x="3473708" y="6504991"/>
                    <a:pt x="3405000" y="6485704"/>
                  </a:cubicBezTo>
                  <a:cubicBezTo>
                    <a:pt x="3406466" y="6457469"/>
                    <a:pt x="3408080" y="6429308"/>
                    <a:pt x="3409619" y="6402174"/>
                  </a:cubicBezTo>
                  <a:cubicBezTo>
                    <a:pt x="3353963" y="6345485"/>
                    <a:pt x="3245951" y="6393593"/>
                    <a:pt x="3279755" y="6471183"/>
                  </a:cubicBezTo>
                  <a:lnTo>
                    <a:pt x="3315099" y="6493184"/>
                  </a:lnTo>
                  <a:cubicBezTo>
                    <a:pt x="3307766" y="6537185"/>
                    <a:pt x="3271689" y="6532712"/>
                    <a:pt x="3241771" y="6545253"/>
                  </a:cubicBezTo>
                  <a:cubicBezTo>
                    <a:pt x="3248224" y="6569600"/>
                    <a:pt x="3254677" y="6594314"/>
                    <a:pt x="3261203" y="6619029"/>
                  </a:cubicBezTo>
                  <a:cubicBezTo>
                    <a:pt x="3299407" y="6650564"/>
                    <a:pt x="3271835" y="6695592"/>
                    <a:pt x="3293981" y="6736366"/>
                  </a:cubicBezTo>
                  <a:cubicBezTo>
                    <a:pt x="3299334" y="6745167"/>
                    <a:pt x="3282028" y="6767608"/>
                    <a:pt x="3273962" y="6786309"/>
                  </a:cubicBezTo>
                  <a:lnTo>
                    <a:pt x="3204667" y="6712973"/>
                  </a:lnTo>
                  <a:lnTo>
                    <a:pt x="3205767" y="6710846"/>
                  </a:lnTo>
                  <a:lnTo>
                    <a:pt x="3204300" y="6712606"/>
                  </a:lnTo>
                  <a:cubicBezTo>
                    <a:pt x="3192714" y="6637877"/>
                    <a:pt x="3218966" y="6661270"/>
                    <a:pt x="3258636" y="6620129"/>
                  </a:cubicBezTo>
                  <a:cubicBezTo>
                    <a:pt x="3192641" y="6614996"/>
                    <a:pt x="3125912" y="6611622"/>
                    <a:pt x="3059990" y="6602822"/>
                  </a:cubicBezTo>
                  <a:cubicBezTo>
                    <a:pt x="3069963" y="6563953"/>
                    <a:pt x="3100174" y="6566154"/>
                    <a:pt x="3132072" y="6572900"/>
                  </a:cubicBezTo>
                  <a:lnTo>
                    <a:pt x="3142485" y="6530439"/>
                  </a:lnTo>
                  <a:lnTo>
                    <a:pt x="3190734" y="6547013"/>
                  </a:lnTo>
                  <a:cubicBezTo>
                    <a:pt x="3209433" y="6518338"/>
                    <a:pt x="3177682" y="6471183"/>
                    <a:pt x="3221386" y="6452849"/>
                  </a:cubicBezTo>
                  <a:cubicBezTo>
                    <a:pt x="3179809" y="6425055"/>
                    <a:pt x="3160083" y="6492817"/>
                    <a:pt x="3133392" y="6462016"/>
                  </a:cubicBezTo>
                  <a:cubicBezTo>
                    <a:pt x="3158250" y="6403347"/>
                    <a:pt x="3213320" y="6349079"/>
                    <a:pt x="3166463" y="6278015"/>
                  </a:cubicBezTo>
                  <a:lnTo>
                    <a:pt x="3117480" y="6282562"/>
                  </a:lnTo>
                  <a:cubicBezTo>
                    <a:pt x="3116600" y="6227487"/>
                    <a:pt x="3191981" y="6195512"/>
                    <a:pt x="3222412" y="6242007"/>
                  </a:cubicBezTo>
                  <a:cubicBezTo>
                    <a:pt x="3245071" y="6270535"/>
                    <a:pt x="3270149" y="6261808"/>
                    <a:pt x="3302120" y="6243914"/>
                  </a:cubicBezTo>
                  <a:cubicBezTo>
                    <a:pt x="3287454" y="6197346"/>
                    <a:pt x="3324485" y="6168158"/>
                    <a:pt x="3347510" y="6132737"/>
                  </a:cubicBezTo>
                  <a:lnTo>
                    <a:pt x="3346630" y="6131930"/>
                  </a:lnTo>
                  <a:cubicBezTo>
                    <a:pt x="3389821" y="6059254"/>
                    <a:pt x="3387841" y="6039307"/>
                    <a:pt x="3334238" y="5987311"/>
                  </a:cubicBezTo>
                  <a:lnTo>
                    <a:pt x="3292441" y="6044734"/>
                  </a:lnTo>
                  <a:lnTo>
                    <a:pt x="3337464" y="6082428"/>
                  </a:lnTo>
                  <a:lnTo>
                    <a:pt x="3334751" y="6081402"/>
                  </a:lnTo>
                  <a:lnTo>
                    <a:pt x="3334751" y="6081402"/>
                  </a:lnTo>
                  <a:cubicBezTo>
                    <a:pt x="3334781" y="6081621"/>
                    <a:pt x="3334781" y="6081915"/>
                    <a:pt x="3334751" y="6082135"/>
                  </a:cubicBezTo>
                  <a:lnTo>
                    <a:pt x="3335191" y="6082135"/>
                  </a:lnTo>
                  <a:cubicBezTo>
                    <a:pt x="3338176" y="6097902"/>
                    <a:pt x="3341226" y="6113669"/>
                    <a:pt x="3344357" y="6129436"/>
                  </a:cubicBezTo>
                  <a:cubicBezTo>
                    <a:pt x="3330938" y="6116163"/>
                    <a:pt x="3329325" y="6100102"/>
                    <a:pt x="3334751" y="6082061"/>
                  </a:cubicBezTo>
                  <a:cubicBezTo>
                    <a:pt x="3252257" y="6073701"/>
                    <a:pt x="3267363" y="6219714"/>
                    <a:pt x="3171376" y="6151584"/>
                  </a:cubicBezTo>
                  <a:lnTo>
                    <a:pt x="3229158" y="6137430"/>
                  </a:lnTo>
                  <a:lnTo>
                    <a:pt x="3186848" y="6090569"/>
                  </a:lnTo>
                  <a:lnTo>
                    <a:pt x="3242138" y="6076855"/>
                  </a:lnTo>
                  <a:cubicBezTo>
                    <a:pt x="3237371" y="6029846"/>
                    <a:pt x="3203787" y="6039526"/>
                    <a:pt x="3183035" y="6035053"/>
                  </a:cubicBezTo>
                  <a:lnTo>
                    <a:pt x="3135078" y="5957684"/>
                  </a:lnTo>
                  <a:cubicBezTo>
                    <a:pt x="3113080" y="5966117"/>
                    <a:pt x="3117113" y="6005498"/>
                    <a:pt x="3084262" y="6001171"/>
                  </a:cubicBezTo>
                  <a:lnTo>
                    <a:pt x="3039825" y="5861833"/>
                  </a:lnTo>
                  <a:lnTo>
                    <a:pt x="3040338" y="5860146"/>
                  </a:lnTo>
                  <a:lnTo>
                    <a:pt x="3006240" y="5910455"/>
                  </a:lnTo>
                  <a:cubicBezTo>
                    <a:pt x="2991575" y="5910455"/>
                    <a:pt x="2976323" y="5910455"/>
                    <a:pt x="2961510" y="5910455"/>
                  </a:cubicBezTo>
                  <a:cubicBezTo>
                    <a:pt x="2943398" y="5889407"/>
                    <a:pt x="2944718" y="5866453"/>
                    <a:pt x="2947871" y="5842619"/>
                  </a:cubicBezTo>
                  <a:lnTo>
                    <a:pt x="2983215" y="5841739"/>
                  </a:lnTo>
                  <a:cubicBezTo>
                    <a:pt x="3043711" y="5747429"/>
                    <a:pt x="3142045" y="5916395"/>
                    <a:pt x="3223439" y="5854426"/>
                  </a:cubicBezTo>
                  <a:cubicBezTo>
                    <a:pt x="3244411" y="5757842"/>
                    <a:pt x="3295741" y="5764223"/>
                    <a:pt x="3378088" y="5783950"/>
                  </a:cubicBezTo>
                  <a:cubicBezTo>
                    <a:pt x="3407420" y="5726087"/>
                    <a:pt x="3361443" y="5694553"/>
                    <a:pt x="3348757" y="5651945"/>
                  </a:cubicBezTo>
                  <a:cubicBezTo>
                    <a:pt x="3239498" y="5643218"/>
                    <a:pt x="3168003" y="5700640"/>
                    <a:pt x="3125766" y="5559541"/>
                  </a:cubicBezTo>
                  <a:lnTo>
                    <a:pt x="3127379" y="5561081"/>
                  </a:lnTo>
                  <a:cubicBezTo>
                    <a:pt x="3098708" y="5533067"/>
                    <a:pt x="3150477" y="5514806"/>
                    <a:pt x="3134712" y="5484078"/>
                  </a:cubicBezTo>
                  <a:lnTo>
                    <a:pt x="3058744" y="5488992"/>
                  </a:lnTo>
                  <a:cubicBezTo>
                    <a:pt x="3055370" y="5445577"/>
                    <a:pt x="3005361" y="5346206"/>
                    <a:pt x="3080742" y="5360654"/>
                  </a:cubicBezTo>
                  <a:cubicBezTo>
                    <a:pt x="3112273" y="5371728"/>
                    <a:pt x="3144904" y="5381775"/>
                    <a:pt x="3153410" y="5422622"/>
                  </a:cubicBezTo>
                  <a:cubicBezTo>
                    <a:pt x="3157517" y="5442497"/>
                    <a:pt x="3177609" y="5448950"/>
                    <a:pt x="3196747" y="5451150"/>
                  </a:cubicBezTo>
                  <a:cubicBezTo>
                    <a:pt x="3221972" y="5454084"/>
                    <a:pt x="3244484" y="5451150"/>
                    <a:pt x="3263476" y="5429883"/>
                  </a:cubicBezTo>
                  <a:cubicBezTo>
                    <a:pt x="3275062" y="5416976"/>
                    <a:pt x="3292807" y="5422109"/>
                    <a:pt x="3305273" y="5432083"/>
                  </a:cubicBezTo>
                  <a:cubicBezTo>
                    <a:pt x="3333285" y="5455330"/>
                    <a:pt x="3305273" y="5485912"/>
                    <a:pt x="3303147" y="5518400"/>
                  </a:cubicBezTo>
                  <a:lnTo>
                    <a:pt x="3370242" y="5529400"/>
                  </a:lnTo>
                  <a:cubicBezTo>
                    <a:pt x="3370161" y="5534548"/>
                    <a:pt x="3370777" y="5539675"/>
                    <a:pt x="3372075" y="5544654"/>
                  </a:cubicBezTo>
                  <a:cubicBezTo>
                    <a:pt x="3401773" y="5561228"/>
                    <a:pt x="3424505" y="5595623"/>
                    <a:pt x="3466375" y="5581322"/>
                  </a:cubicBezTo>
                  <a:cubicBezTo>
                    <a:pt x="3488887" y="5603836"/>
                    <a:pt x="3523498" y="5617990"/>
                    <a:pt x="3505973" y="5654658"/>
                  </a:cubicBezTo>
                  <a:lnTo>
                    <a:pt x="3499667" y="5652385"/>
                  </a:lnTo>
                  <a:cubicBezTo>
                    <a:pt x="3501426" y="5653852"/>
                    <a:pt x="3503333" y="5655025"/>
                    <a:pt x="3505093" y="5656565"/>
                  </a:cubicBezTo>
                  <a:lnTo>
                    <a:pt x="3505093" y="5656565"/>
                  </a:lnTo>
                  <a:lnTo>
                    <a:pt x="3506853" y="5655098"/>
                  </a:lnTo>
                  <a:cubicBezTo>
                    <a:pt x="3483168" y="5733054"/>
                    <a:pt x="3562509" y="5755495"/>
                    <a:pt x="3546157" y="5793337"/>
                  </a:cubicBezTo>
                  <a:lnTo>
                    <a:pt x="3459849" y="5770676"/>
                  </a:lnTo>
                  <a:lnTo>
                    <a:pt x="3459849" y="5886107"/>
                  </a:lnTo>
                  <a:cubicBezTo>
                    <a:pt x="3540070" y="5965090"/>
                    <a:pt x="3587807" y="5894321"/>
                    <a:pt x="3630338" y="5825898"/>
                  </a:cubicBezTo>
                  <a:lnTo>
                    <a:pt x="3631804" y="5825458"/>
                  </a:lnTo>
                  <a:cubicBezTo>
                    <a:pt x="3631723" y="5825018"/>
                    <a:pt x="3631606" y="5824578"/>
                    <a:pt x="3631437" y="5824211"/>
                  </a:cubicBezTo>
                  <a:lnTo>
                    <a:pt x="3631437" y="5824211"/>
                  </a:lnTo>
                  <a:lnTo>
                    <a:pt x="3631437" y="5824211"/>
                  </a:lnTo>
                  <a:cubicBezTo>
                    <a:pt x="3631100" y="5824725"/>
                    <a:pt x="3630733" y="5825238"/>
                    <a:pt x="3630338" y="5825679"/>
                  </a:cubicBezTo>
                  <a:cubicBezTo>
                    <a:pt x="3612592" y="5784390"/>
                    <a:pt x="3579814" y="5751535"/>
                    <a:pt x="3560016" y="5712154"/>
                  </a:cubicBezTo>
                  <a:cubicBezTo>
                    <a:pt x="3539850" y="5649524"/>
                    <a:pt x="3599760" y="5592176"/>
                    <a:pt x="3608119" y="5690153"/>
                  </a:cubicBezTo>
                  <a:cubicBezTo>
                    <a:pt x="3644717" y="5659059"/>
                    <a:pt x="3683867" y="5631044"/>
                    <a:pt x="3725151" y="5606476"/>
                  </a:cubicBezTo>
                  <a:cubicBezTo>
                    <a:pt x="3760788" y="5720001"/>
                    <a:pt x="3897546" y="5641605"/>
                    <a:pt x="3788067" y="5601416"/>
                  </a:cubicBezTo>
                  <a:cubicBezTo>
                    <a:pt x="3820551" y="5584329"/>
                    <a:pt x="3836537" y="5560641"/>
                    <a:pt x="3834777" y="5526980"/>
                  </a:cubicBezTo>
                  <a:lnTo>
                    <a:pt x="3833530" y="5526980"/>
                  </a:lnTo>
                  <a:cubicBezTo>
                    <a:pt x="3842256" y="5474398"/>
                    <a:pt x="3901212" y="5408469"/>
                    <a:pt x="3867848" y="5361167"/>
                  </a:cubicBezTo>
                  <a:cubicBezTo>
                    <a:pt x="3852082" y="5352146"/>
                    <a:pt x="3831184" y="5361900"/>
                    <a:pt x="3823851" y="5378181"/>
                  </a:cubicBezTo>
                  <a:cubicBezTo>
                    <a:pt x="3810285" y="5405829"/>
                    <a:pt x="3795473" y="5388155"/>
                    <a:pt x="3780807" y="5381114"/>
                  </a:cubicBezTo>
                  <a:cubicBezTo>
                    <a:pt x="3775014" y="5342466"/>
                    <a:pt x="3821358" y="5338139"/>
                    <a:pt x="3839470" y="5312838"/>
                  </a:cubicBezTo>
                  <a:cubicBezTo>
                    <a:pt x="3861908" y="5286804"/>
                    <a:pt x="3885813" y="5325525"/>
                    <a:pt x="3902605" y="5310638"/>
                  </a:cubicBezTo>
                  <a:cubicBezTo>
                    <a:pt x="3913238" y="5284677"/>
                    <a:pt x="3916391" y="5256296"/>
                    <a:pt x="3931937" y="5242802"/>
                  </a:cubicBezTo>
                  <a:cubicBezTo>
                    <a:pt x="3989720" y="5202834"/>
                    <a:pt x="3939270" y="5138445"/>
                    <a:pt x="3995365" y="5098990"/>
                  </a:cubicBezTo>
                  <a:lnTo>
                    <a:pt x="3889626" y="5046115"/>
                  </a:lnTo>
                  <a:lnTo>
                    <a:pt x="3829791" y="5153479"/>
                  </a:lnTo>
                  <a:lnTo>
                    <a:pt x="3875401" y="5195427"/>
                  </a:lnTo>
                  <a:cubicBezTo>
                    <a:pt x="3839470" y="5242216"/>
                    <a:pt x="3800019" y="5275583"/>
                    <a:pt x="3736517" y="5279471"/>
                  </a:cubicBezTo>
                  <a:cubicBezTo>
                    <a:pt x="3777654" y="5183547"/>
                    <a:pt x="3721851" y="5159786"/>
                    <a:pt x="3637377" y="5146952"/>
                  </a:cubicBezTo>
                  <a:lnTo>
                    <a:pt x="3637377" y="5204374"/>
                  </a:lnTo>
                  <a:cubicBezTo>
                    <a:pt x="3621098" y="5231582"/>
                    <a:pt x="3596387" y="5246543"/>
                    <a:pt x="3571382" y="5272503"/>
                  </a:cubicBezTo>
                  <a:lnTo>
                    <a:pt x="3528778" y="5244122"/>
                  </a:lnTo>
                  <a:cubicBezTo>
                    <a:pt x="3542710" y="5198507"/>
                    <a:pt x="3580621" y="5173646"/>
                    <a:pt x="3593967" y="5131771"/>
                  </a:cubicBezTo>
                  <a:cubicBezTo>
                    <a:pt x="3605333" y="5073102"/>
                    <a:pt x="3650429" y="5107424"/>
                    <a:pt x="3698459" y="5105444"/>
                  </a:cubicBezTo>
                  <a:lnTo>
                    <a:pt x="3697799" y="5106617"/>
                  </a:lnTo>
                  <a:cubicBezTo>
                    <a:pt x="3742823" y="5106251"/>
                    <a:pt x="3761155" y="5054108"/>
                    <a:pt x="3792759" y="5027048"/>
                  </a:cubicBezTo>
                  <a:lnTo>
                    <a:pt x="3814758" y="5063716"/>
                  </a:lnTo>
                  <a:cubicBezTo>
                    <a:pt x="3875181" y="5061369"/>
                    <a:pt x="3915511" y="5028001"/>
                    <a:pt x="3959801" y="4992946"/>
                  </a:cubicBezTo>
                  <a:cubicBezTo>
                    <a:pt x="3978207" y="5022281"/>
                    <a:pt x="4056301" y="5052275"/>
                    <a:pt x="4048382" y="4997273"/>
                  </a:cubicBezTo>
                  <a:cubicBezTo>
                    <a:pt x="4016484" y="4945937"/>
                    <a:pt x="4091866" y="4944984"/>
                    <a:pt x="4115844" y="4978059"/>
                  </a:cubicBezTo>
                  <a:cubicBezTo>
                    <a:pt x="4106311" y="5057555"/>
                    <a:pt x="3991699" y="5224248"/>
                    <a:pt x="4151628" y="5193447"/>
                  </a:cubicBezTo>
                  <a:lnTo>
                    <a:pt x="4151628" y="5258716"/>
                  </a:lnTo>
                  <a:lnTo>
                    <a:pt x="4088713" y="5267003"/>
                  </a:lnTo>
                  <a:cubicBezTo>
                    <a:pt x="4036576" y="5144898"/>
                    <a:pt x="3936263" y="5268176"/>
                    <a:pt x="3947189" y="5350973"/>
                  </a:cubicBezTo>
                  <a:lnTo>
                    <a:pt x="3933330" y="5357207"/>
                  </a:lnTo>
                  <a:lnTo>
                    <a:pt x="3947336" y="5352513"/>
                  </a:lnTo>
                  <a:cubicBezTo>
                    <a:pt x="3846949" y="5466698"/>
                    <a:pt x="3903999" y="5656638"/>
                    <a:pt x="3800679" y="5757109"/>
                  </a:cubicBezTo>
                  <a:lnTo>
                    <a:pt x="3762035" y="5722274"/>
                  </a:lnTo>
                  <a:cubicBezTo>
                    <a:pt x="3676534" y="5734814"/>
                    <a:pt x="3674774" y="5809105"/>
                    <a:pt x="3737543" y="5856992"/>
                  </a:cubicBezTo>
                  <a:cubicBezTo>
                    <a:pt x="3681960" y="5905175"/>
                    <a:pt x="3646250" y="5966997"/>
                    <a:pt x="3624765" y="6038499"/>
                  </a:cubicBezTo>
                  <a:cubicBezTo>
                    <a:pt x="3636570" y="6066734"/>
                    <a:pt x="3653363" y="6090569"/>
                    <a:pt x="3685260" y="6099589"/>
                  </a:cubicBezTo>
                  <a:cubicBezTo>
                    <a:pt x="3682767" y="6061454"/>
                    <a:pt x="3721924" y="6075388"/>
                    <a:pt x="3744876" y="6088075"/>
                  </a:cubicBezTo>
                  <a:lnTo>
                    <a:pt x="3744363" y="6080741"/>
                  </a:lnTo>
                  <a:cubicBezTo>
                    <a:pt x="3751329" y="6119683"/>
                    <a:pt x="3794373" y="6160018"/>
                    <a:pt x="3722364" y="6167351"/>
                  </a:cubicBezTo>
                  <a:cubicBezTo>
                    <a:pt x="3715765" y="6143150"/>
                    <a:pt x="3710925" y="6117850"/>
                    <a:pt x="3687020" y="6103548"/>
                  </a:cubicBezTo>
                  <a:cubicBezTo>
                    <a:pt x="3689953" y="6128923"/>
                    <a:pt x="3702559" y="6152170"/>
                    <a:pt x="3722218" y="6168452"/>
                  </a:cubicBezTo>
                  <a:lnTo>
                    <a:pt x="3699413" y="6218320"/>
                  </a:lnTo>
                  <a:cubicBezTo>
                    <a:pt x="3673601" y="6201672"/>
                    <a:pt x="3649256" y="6173878"/>
                    <a:pt x="3623371" y="6161778"/>
                  </a:cubicBezTo>
                  <a:cubicBezTo>
                    <a:pt x="3612299" y="6188985"/>
                    <a:pt x="3605699" y="6219053"/>
                    <a:pt x="3634590" y="6236434"/>
                  </a:cubicBezTo>
                  <a:cubicBezTo>
                    <a:pt x="3718771" y="6278749"/>
                    <a:pt x="3646103" y="6389340"/>
                    <a:pt x="3699999" y="6417281"/>
                  </a:cubicBezTo>
                  <a:cubicBezTo>
                    <a:pt x="3736664" y="6334191"/>
                    <a:pt x="3736664" y="6334191"/>
                    <a:pt x="3826417" y="6334485"/>
                  </a:cubicBezTo>
                  <a:cubicBezTo>
                    <a:pt x="3835804" y="6318571"/>
                    <a:pt x="3803759" y="6300750"/>
                    <a:pt x="3828690" y="6285569"/>
                  </a:cubicBezTo>
                  <a:cubicBezTo>
                    <a:pt x="3889700" y="6325611"/>
                    <a:pt x="3889700" y="6325611"/>
                    <a:pt x="3913311" y="6370639"/>
                  </a:cubicBezTo>
                  <a:cubicBezTo>
                    <a:pt x="3863595" y="6386846"/>
                    <a:pt x="3801339" y="6366752"/>
                    <a:pt x="3775821" y="6436202"/>
                  </a:cubicBezTo>
                  <a:cubicBezTo>
                    <a:pt x="3773768" y="6441188"/>
                    <a:pt x="3758662" y="6440162"/>
                    <a:pt x="3750083" y="6443536"/>
                  </a:cubicBezTo>
                  <a:cubicBezTo>
                    <a:pt x="3686947" y="6485484"/>
                    <a:pt x="3762548" y="6568720"/>
                    <a:pt x="3836756" y="6535792"/>
                  </a:cubicBezTo>
                  <a:cubicBezTo>
                    <a:pt x="3840423" y="6503891"/>
                    <a:pt x="3844089" y="6471256"/>
                    <a:pt x="3847536" y="6441702"/>
                  </a:cubicBezTo>
                  <a:cubicBezTo>
                    <a:pt x="3931570" y="6406940"/>
                    <a:pt x="3933036" y="6468543"/>
                    <a:pt x="3897252" y="6528312"/>
                  </a:cubicBezTo>
                  <a:cubicBezTo>
                    <a:pt x="3916171" y="6530145"/>
                    <a:pt x="3928857" y="6535059"/>
                    <a:pt x="3938683" y="6531685"/>
                  </a:cubicBezTo>
                  <a:cubicBezTo>
                    <a:pt x="4005265" y="6504771"/>
                    <a:pt x="4078593" y="6595781"/>
                    <a:pt x="4129336" y="6511958"/>
                  </a:cubicBezTo>
                  <a:cubicBezTo>
                    <a:pt x="4199292" y="6507777"/>
                    <a:pt x="4280760" y="6496631"/>
                    <a:pt x="4335389" y="6451089"/>
                  </a:cubicBezTo>
                  <a:cubicBezTo>
                    <a:pt x="4350054" y="6410901"/>
                    <a:pt x="4379826" y="6407087"/>
                    <a:pt x="4416490" y="6407087"/>
                  </a:cubicBezTo>
                  <a:cubicBezTo>
                    <a:pt x="4448535" y="6402174"/>
                    <a:pt x="4491065" y="6410241"/>
                    <a:pt x="4511817" y="6380173"/>
                  </a:cubicBezTo>
                  <a:lnTo>
                    <a:pt x="4450441" y="6347832"/>
                  </a:lnTo>
                  <a:cubicBezTo>
                    <a:pt x="4500084" y="6325831"/>
                    <a:pt x="4530369" y="6298843"/>
                    <a:pt x="4548628" y="6259828"/>
                  </a:cubicBezTo>
                  <a:cubicBezTo>
                    <a:pt x="4551048" y="6254475"/>
                    <a:pt x="4564100" y="6254034"/>
                    <a:pt x="4572753" y="6251541"/>
                  </a:cubicBezTo>
                  <a:cubicBezTo>
                    <a:pt x="4580086" y="6283222"/>
                    <a:pt x="4595411" y="6315417"/>
                    <a:pt x="4562413" y="6343652"/>
                  </a:cubicBezTo>
                  <a:cubicBezTo>
                    <a:pt x="4553467" y="6358759"/>
                    <a:pt x="4574732" y="6380320"/>
                    <a:pt x="4590938" y="6371153"/>
                  </a:cubicBezTo>
                  <a:cubicBezTo>
                    <a:pt x="4612937" y="6356486"/>
                    <a:pt x="4630462" y="6334924"/>
                    <a:pt x="4663533" y="6345631"/>
                  </a:cubicBezTo>
                  <a:cubicBezTo>
                    <a:pt x="4706137" y="6334118"/>
                    <a:pt x="4718309" y="6263128"/>
                    <a:pt x="4772792" y="6264961"/>
                  </a:cubicBezTo>
                  <a:lnTo>
                    <a:pt x="4787458" y="6293710"/>
                  </a:lnTo>
                  <a:cubicBezTo>
                    <a:pt x="4845094" y="6295690"/>
                    <a:pt x="4873619" y="6268848"/>
                    <a:pt x="4891731" y="6241641"/>
                  </a:cubicBezTo>
                  <a:lnTo>
                    <a:pt x="4978551" y="6234674"/>
                  </a:lnTo>
                  <a:cubicBezTo>
                    <a:pt x="4978551" y="6235114"/>
                    <a:pt x="4978551" y="6235627"/>
                    <a:pt x="4978551" y="6236067"/>
                  </a:cubicBezTo>
                  <a:cubicBezTo>
                    <a:pt x="5001650" y="6223893"/>
                    <a:pt x="5036114" y="6234161"/>
                    <a:pt x="5049093" y="6200279"/>
                  </a:cubicBezTo>
                  <a:cubicBezTo>
                    <a:pt x="5029368" y="6173585"/>
                    <a:pt x="5012429" y="6152904"/>
                    <a:pt x="4988891" y="6126137"/>
                  </a:cubicBezTo>
                  <a:cubicBezTo>
                    <a:pt x="5070872" y="6127456"/>
                    <a:pt x="5070872" y="6127456"/>
                    <a:pt x="5123815" y="6169038"/>
                  </a:cubicBezTo>
                  <a:cubicBezTo>
                    <a:pt x="5122348" y="6149311"/>
                    <a:pt x="5125868" y="6127017"/>
                    <a:pt x="5119561" y="6123789"/>
                  </a:cubicBezTo>
                  <a:cubicBezTo>
                    <a:pt x="5084951" y="6106043"/>
                    <a:pt x="5114209" y="6073334"/>
                    <a:pt x="5098370" y="6049207"/>
                  </a:cubicBezTo>
                  <a:cubicBezTo>
                    <a:pt x="5084804" y="6048620"/>
                    <a:pt x="5065886" y="6041873"/>
                    <a:pt x="5055693" y="6048180"/>
                  </a:cubicBezTo>
                  <a:cubicBezTo>
                    <a:pt x="5002456" y="6082941"/>
                    <a:pt x="4932795" y="6084848"/>
                    <a:pt x="4887038" y="6130757"/>
                  </a:cubicBezTo>
                  <a:cubicBezTo>
                    <a:pt x="4888504" y="6148284"/>
                    <a:pt x="4889677" y="6162878"/>
                    <a:pt x="4891071" y="6180112"/>
                  </a:cubicBezTo>
                  <a:cubicBezTo>
                    <a:pt x="4866726" y="6185979"/>
                    <a:pt x="4839741" y="6214213"/>
                    <a:pt x="4816642" y="6204240"/>
                  </a:cubicBezTo>
                  <a:cubicBezTo>
                    <a:pt x="4809310" y="6177545"/>
                    <a:pt x="4786651" y="6150191"/>
                    <a:pt x="4795231" y="6121443"/>
                  </a:cubicBezTo>
                  <a:cubicBezTo>
                    <a:pt x="4795231" y="6076855"/>
                    <a:pt x="4793544" y="6074948"/>
                    <a:pt x="4754607" y="6065267"/>
                  </a:cubicBezTo>
                  <a:cubicBezTo>
                    <a:pt x="4742361" y="6062260"/>
                    <a:pt x="4723076" y="6072601"/>
                    <a:pt x="4719922" y="6042753"/>
                  </a:cubicBezTo>
                  <a:lnTo>
                    <a:pt x="4804617" y="6015399"/>
                  </a:lnTo>
                  <a:lnTo>
                    <a:pt x="4804030" y="6014226"/>
                  </a:lnTo>
                  <a:cubicBezTo>
                    <a:pt x="4838274" y="6020165"/>
                    <a:pt x="5035967" y="5964503"/>
                    <a:pt x="5035674" y="5935389"/>
                  </a:cubicBezTo>
                  <a:cubicBezTo>
                    <a:pt x="4958459" y="5903048"/>
                    <a:pt x="5056206" y="5840052"/>
                    <a:pt x="5075052" y="5916175"/>
                  </a:cubicBezTo>
                  <a:cubicBezTo>
                    <a:pt x="5116922" y="6017012"/>
                    <a:pt x="5159746" y="5987972"/>
                    <a:pt x="5233587" y="5938176"/>
                  </a:cubicBezTo>
                  <a:cubicBezTo>
                    <a:pt x="5308382" y="5922629"/>
                    <a:pt x="5248253" y="6005498"/>
                    <a:pt x="5222221" y="6027206"/>
                  </a:cubicBezTo>
                  <a:lnTo>
                    <a:pt x="5222221" y="6027206"/>
                  </a:lnTo>
                  <a:cubicBezTo>
                    <a:pt x="5189883" y="6059547"/>
                    <a:pt x="5223248" y="6096802"/>
                    <a:pt x="5239233" y="6130243"/>
                  </a:cubicBezTo>
                  <a:cubicBezTo>
                    <a:pt x="5300096" y="6148504"/>
                    <a:pt x="5280811" y="6079861"/>
                    <a:pt x="5328327" y="6089689"/>
                  </a:cubicBezTo>
                  <a:cubicBezTo>
                    <a:pt x="5363305" y="6111690"/>
                    <a:pt x="5408988" y="6081402"/>
                    <a:pt x="5360958" y="6054707"/>
                  </a:cubicBezTo>
                  <a:cubicBezTo>
                    <a:pt x="5342773" y="6049647"/>
                    <a:pt x="5325614" y="6045906"/>
                    <a:pt x="5316008" y="6027793"/>
                  </a:cubicBezTo>
                  <a:cubicBezTo>
                    <a:pt x="5362865" y="6002125"/>
                    <a:pt x="5333314" y="5951157"/>
                    <a:pt x="5338007" y="5902168"/>
                  </a:cubicBezTo>
                  <a:lnTo>
                    <a:pt x="5237987" y="5868140"/>
                  </a:lnTo>
                  <a:cubicBezTo>
                    <a:pt x="5231900" y="5852300"/>
                    <a:pt x="5226548" y="5838219"/>
                    <a:pt x="5221195" y="5824138"/>
                  </a:cubicBezTo>
                  <a:cubicBezTo>
                    <a:pt x="5184091" y="5795977"/>
                    <a:pt x="5184017" y="5795317"/>
                    <a:pt x="5183724" y="5736134"/>
                  </a:cubicBezTo>
                  <a:cubicBezTo>
                    <a:pt x="5152633" y="5717581"/>
                    <a:pt x="5149333" y="5767156"/>
                    <a:pt x="5117728" y="5759822"/>
                  </a:cubicBezTo>
                  <a:cubicBezTo>
                    <a:pt x="5100789" y="5724254"/>
                    <a:pt x="5132394" y="5692060"/>
                    <a:pt x="5146033" y="5659865"/>
                  </a:cubicBezTo>
                  <a:cubicBezTo>
                    <a:pt x="5111056" y="5679959"/>
                    <a:pt x="5083704" y="5690813"/>
                    <a:pt x="5041687" y="5673432"/>
                  </a:cubicBezTo>
                  <a:cubicBezTo>
                    <a:pt x="5060826" y="5639184"/>
                    <a:pt x="5076298" y="5611390"/>
                    <a:pt x="5091770" y="5583595"/>
                  </a:cubicBezTo>
                  <a:lnTo>
                    <a:pt x="5020202" y="5548247"/>
                  </a:lnTo>
                  <a:cubicBezTo>
                    <a:pt x="5036774" y="5602809"/>
                    <a:pt x="5000550" y="5668885"/>
                    <a:pt x="4947753" y="5694920"/>
                  </a:cubicBezTo>
                  <a:cubicBezTo>
                    <a:pt x="4872885" y="5713694"/>
                    <a:pt x="4909843" y="5761802"/>
                    <a:pt x="4874865" y="5808664"/>
                  </a:cubicBezTo>
                  <a:cubicBezTo>
                    <a:pt x="4822876" y="5793190"/>
                    <a:pt x="4815103" y="5732908"/>
                    <a:pt x="4763113" y="5721761"/>
                  </a:cubicBezTo>
                  <a:cubicBezTo>
                    <a:pt x="4769639" y="5703353"/>
                    <a:pt x="4774625" y="5689346"/>
                    <a:pt x="4779612" y="5675412"/>
                  </a:cubicBezTo>
                  <a:lnTo>
                    <a:pt x="4779098" y="5675412"/>
                  </a:lnTo>
                  <a:cubicBezTo>
                    <a:pt x="4797189" y="5657372"/>
                    <a:pt x="4815249" y="5639258"/>
                    <a:pt x="4833288" y="5621143"/>
                  </a:cubicBezTo>
                  <a:lnTo>
                    <a:pt x="4833288" y="5622170"/>
                  </a:lnTo>
                  <a:cubicBezTo>
                    <a:pt x="4857046" y="5599216"/>
                    <a:pt x="4877285" y="5571422"/>
                    <a:pt x="4922968" y="5571788"/>
                  </a:cubicBezTo>
                  <a:cubicBezTo>
                    <a:pt x="4911016" y="5543187"/>
                    <a:pt x="4902363" y="5522580"/>
                    <a:pt x="4891144" y="5495886"/>
                  </a:cubicBezTo>
                  <a:lnTo>
                    <a:pt x="4957140" y="5477845"/>
                  </a:lnTo>
                  <a:cubicBezTo>
                    <a:pt x="4989184" y="5506373"/>
                    <a:pt x="4934041" y="5523900"/>
                    <a:pt x="4961612" y="5550521"/>
                  </a:cubicBezTo>
                  <a:lnTo>
                    <a:pt x="5017929" y="5545607"/>
                  </a:lnTo>
                  <a:cubicBezTo>
                    <a:pt x="5022035" y="5504392"/>
                    <a:pt x="5048873" y="5474838"/>
                    <a:pt x="5068818" y="5442937"/>
                  </a:cubicBezTo>
                  <a:cubicBezTo>
                    <a:pt x="5140900" y="5443670"/>
                    <a:pt x="5066325" y="5537027"/>
                    <a:pt x="5092650" y="5582715"/>
                  </a:cubicBezTo>
                  <a:cubicBezTo>
                    <a:pt x="5160699" y="5571422"/>
                    <a:pt x="5162312" y="5604203"/>
                    <a:pt x="5149333" y="5656638"/>
                  </a:cubicBezTo>
                  <a:lnTo>
                    <a:pt x="5179911" y="5669546"/>
                  </a:lnTo>
                  <a:cubicBezTo>
                    <a:pt x="5189444" y="5649964"/>
                    <a:pt x="5197143" y="5634124"/>
                    <a:pt x="5208142" y="5611317"/>
                  </a:cubicBezTo>
                  <a:cubicBezTo>
                    <a:pt x="5262552" y="5641384"/>
                    <a:pt x="5209389" y="5696680"/>
                    <a:pt x="5264605" y="5721321"/>
                  </a:cubicBezTo>
                  <a:cubicBezTo>
                    <a:pt x="5279271" y="5662652"/>
                    <a:pt x="5282497" y="5610216"/>
                    <a:pt x="5271938" y="5559468"/>
                  </a:cubicBezTo>
                  <a:cubicBezTo>
                    <a:pt x="5226254" y="5528153"/>
                    <a:pt x="5157839" y="5592469"/>
                    <a:pt x="5152559" y="5514806"/>
                  </a:cubicBezTo>
                  <a:cubicBezTo>
                    <a:pt x="5199563" y="5514293"/>
                    <a:pt x="5237767" y="5501972"/>
                    <a:pt x="5281617" y="5481952"/>
                  </a:cubicBezTo>
                  <a:cubicBezTo>
                    <a:pt x="5320261" y="5533287"/>
                    <a:pt x="5307722" y="5598116"/>
                    <a:pt x="5317401" y="5658472"/>
                  </a:cubicBezTo>
                  <a:lnTo>
                    <a:pt x="5369758" y="5646445"/>
                  </a:lnTo>
                  <a:cubicBezTo>
                    <a:pt x="5379217" y="5678052"/>
                    <a:pt x="5371738" y="5718534"/>
                    <a:pt x="5406422" y="5731734"/>
                  </a:cubicBezTo>
                  <a:cubicBezTo>
                    <a:pt x="5402389" y="5763343"/>
                    <a:pt x="5402756" y="5796784"/>
                    <a:pt x="5436340" y="5809984"/>
                  </a:cubicBezTo>
                  <a:cubicBezTo>
                    <a:pt x="5466624" y="5821865"/>
                    <a:pt x="5442060" y="5868653"/>
                    <a:pt x="5484590" y="5871733"/>
                  </a:cubicBezTo>
                  <a:cubicBezTo>
                    <a:pt x="5491263" y="5851933"/>
                    <a:pt x="5497715" y="5832865"/>
                    <a:pt x="5505855" y="5808884"/>
                  </a:cubicBezTo>
                  <a:lnTo>
                    <a:pt x="5575737" y="5806391"/>
                  </a:lnTo>
                  <a:lnTo>
                    <a:pt x="5610054" y="5857726"/>
                  </a:lnTo>
                  <a:cubicBezTo>
                    <a:pt x="5718360" y="5881927"/>
                    <a:pt x="5718214" y="5668812"/>
                    <a:pt x="5790369" y="5717727"/>
                  </a:cubicBezTo>
                  <a:cubicBezTo>
                    <a:pt x="5780763" y="5753589"/>
                    <a:pt x="5734126" y="5780356"/>
                    <a:pt x="5750258" y="5827072"/>
                  </a:cubicBezTo>
                  <a:cubicBezTo>
                    <a:pt x="5783989" y="5828025"/>
                    <a:pt x="5794768" y="5803164"/>
                    <a:pt x="5812294" y="5788057"/>
                  </a:cubicBezTo>
                  <a:cubicBezTo>
                    <a:pt x="5831799" y="5738188"/>
                    <a:pt x="5905127" y="5752049"/>
                    <a:pt x="5911580" y="5804117"/>
                  </a:cubicBezTo>
                  <a:cubicBezTo>
                    <a:pt x="5914220" y="5824285"/>
                    <a:pt x="5914074" y="5844819"/>
                    <a:pt x="5915687" y="5874154"/>
                  </a:cubicBezTo>
                  <a:cubicBezTo>
                    <a:pt x="5868463" y="5852592"/>
                    <a:pt x="5838546" y="5865279"/>
                    <a:pt x="5816987" y="5905175"/>
                  </a:cubicBezTo>
                  <a:cubicBezTo>
                    <a:pt x="5863477" y="5936636"/>
                    <a:pt x="5911140" y="5920722"/>
                    <a:pt x="5943332" y="5893660"/>
                  </a:cubicBezTo>
                  <a:cubicBezTo>
                    <a:pt x="5980949" y="5857946"/>
                    <a:pt x="6017100" y="5882733"/>
                    <a:pt x="6054057" y="5862126"/>
                  </a:cubicBezTo>
                  <a:cubicBezTo>
                    <a:pt x="6061390" y="5842032"/>
                    <a:pt x="6069236" y="5820032"/>
                    <a:pt x="6077009" y="5798690"/>
                  </a:cubicBezTo>
                  <a:lnTo>
                    <a:pt x="6119099" y="5808298"/>
                  </a:lnTo>
                  <a:lnTo>
                    <a:pt x="6140071" y="5756962"/>
                  </a:lnTo>
                  <a:lnTo>
                    <a:pt x="6224766" y="5721101"/>
                  </a:lnTo>
                  <a:cubicBezTo>
                    <a:pt x="6230045" y="5681426"/>
                    <a:pt x="6263996" y="5643731"/>
                    <a:pt x="6280275" y="5702253"/>
                  </a:cubicBezTo>
                  <a:cubicBezTo>
                    <a:pt x="6276609" y="5722788"/>
                    <a:pt x="6258277" y="5756815"/>
                    <a:pt x="6295381" y="5760409"/>
                  </a:cubicBezTo>
                  <a:cubicBezTo>
                    <a:pt x="6381835" y="5656638"/>
                    <a:pt x="6366069" y="5670352"/>
                    <a:pt x="6494834" y="5699613"/>
                  </a:cubicBezTo>
                  <a:lnTo>
                    <a:pt x="6510893" y="5654438"/>
                  </a:lnTo>
                  <a:lnTo>
                    <a:pt x="6512579" y="5653412"/>
                  </a:lnTo>
                  <a:cubicBezTo>
                    <a:pt x="6478188" y="5648425"/>
                    <a:pt x="6499747" y="5608970"/>
                    <a:pt x="6477895" y="5596869"/>
                  </a:cubicBezTo>
                  <a:cubicBezTo>
                    <a:pt x="6462862" y="5580222"/>
                    <a:pt x="6435071" y="5608237"/>
                    <a:pt x="6422092" y="5579049"/>
                  </a:cubicBezTo>
                  <a:cubicBezTo>
                    <a:pt x="6473421" y="5540034"/>
                    <a:pt x="6479728" y="5545460"/>
                    <a:pt x="6570655" y="5549714"/>
                  </a:cubicBezTo>
                  <a:lnTo>
                    <a:pt x="6570655" y="5551107"/>
                  </a:lnTo>
                  <a:cubicBezTo>
                    <a:pt x="6627338" y="5502266"/>
                    <a:pt x="6511992" y="5481512"/>
                    <a:pt x="6571168" y="5417269"/>
                  </a:cubicBezTo>
                  <a:cubicBezTo>
                    <a:pt x="6356830" y="5389548"/>
                    <a:pt x="6516099" y="5291718"/>
                    <a:pt x="6429425" y="5229235"/>
                  </a:cubicBezTo>
                  <a:cubicBezTo>
                    <a:pt x="6430965" y="5314012"/>
                    <a:pt x="6340991" y="5304258"/>
                    <a:pt x="6299487" y="5371507"/>
                  </a:cubicBezTo>
                  <a:lnTo>
                    <a:pt x="6317086" y="5422109"/>
                  </a:lnTo>
                  <a:lnTo>
                    <a:pt x="6229092" y="5425996"/>
                  </a:lnTo>
                  <a:cubicBezTo>
                    <a:pt x="6227625" y="5497206"/>
                    <a:pt x="6370176" y="5503952"/>
                    <a:pt x="6352650" y="5598776"/>
                  </a:cubicBezTo>
                  <a:cubicBezTo>
                    <a:pt x="6346344" y="5641824"/>
                    <a:pt x="6304400" y="5610070"/>
                    <a:pt x="6316719" y="5576775"/>
                  </a:cubicBezTo>
                  <a:lnTo>
                    <a:pt x="6251897" y="5535634"/>
                  </a:lnTo>
                  <a:cubicBezTo>
                    <a:pt x="6197414" y="5556681"/>
                    <a:pt x="6185095" y="5608090"/>
                    <a:pt x="6158623" y="5649892"/>
                  </a:cubicBezTo>
                  <a:cubicBezTo>
                    <a:pt x="6075983" y="5676439"/>
                    <a:pt x="6004634" y="5620557"/>
                    <a:pt x="5921626" y="5620557"/>
                  </a:cubicBezTo>
                  <a:cubicBezTo>
                    <a:pt x="5906961" y="5585942"/>
                    <a:pt x="5893248" y="5564455"/>
                    <a:pt x="5861130" y="5539887"/>
                  </a:cubicBezTo>
                  <a:lnTo>
                    <a:pt x="5912460" y="5513046"/>
                  </a:lnTo>
                  <a:cubicBezTo>
                    <a:pt x="5821020" y="5443963"/>
                    <a:pt x="5752605" y="5426509"/>
                    <a:pt x="5641732" y="5457017"/>
                  </a:cubicBezTo>
                  <a:cubicBezTo>
                    <a:pt x="5616434" y="5435016"/>
                    <a:pt x="5394030" y="5365127"/>
                    <a:pt x="5486643" y="5335206"/>
                  </a:cubicBezTo>
                  <a:cubicBezTo>
                    <a:pt x="5518541" y="5349873"/>
                    <a:pt x="5543619" y="5352953"/>
                    <a:pt x="5562831" y="5314525"/>
                  </a:cubicBezTo>
                  <a:cubicBezTo>
                    <a:pt x="5588056" y="5271917"/>
                    <a:pt x="5637919" y="5306825"/>
                    <a:pt x="5673850" y="5321272"/>
                  </a:cubicBezTo>
                  <a:lnTo>
                    <a:pt x="5724667" y="5287097"/>
                  </a:lnTo>
                  <a:lnTo>
                    <a:pt x="5754878" y="5354786"/>
                  </a:lnTo>
                  <a:lnTo>
                    <a:pt x="5832019" y="5350680"/>
                  </a:lnTo>
                  <a:cubicBezTo>
                    <a:pt x="5843678" y="5315918"/>
                    <a:pt x="5848005" y="5246396"/>
                    <a:pt x="5898015" y="5281084"/>
                  </a:cubicBezTo>
                  <a:cubicBezTo>
                    <a:pt x="5893468" y="5295751"/>
                    <a:pt x="5889068" y="5309905"/>
                    <a:pt x="5884816" y="5323472"/>
                  </a:cubicBezTo>
                  <a:cubicBezTo>
                    <a:pt x="5895448" y="5360140"/>
                    <a:pt x="5958144" y="5371214"/>
                    <a:pt x="5956751" y="5411476"/>
                  </a:cubicBezTo>
                  <a:cubicBezTo>
                    <a:pt x="5940912" y="5434356"/>
                    <a:pt x="5956384" y="5445504"/>
                    <a:pt x="5971416" y="5456504"/>
                  </a:cubicBezTo>
                  <a:cubicBezTo>
                    <a:pt x="6020693" y="5488258"/>
                    <a:pt x="5982489" y="5518473"/>
                    <a:pt x="5974863" y="5559688"/>
                  </a:cubicBezTo>
                  <a:cubicBezTo>
                    <a:pt x="6046651" y="5553307"/>
                    <a:pt x="6046651" y="5553307"/>
                    <a:pt x="6080749" y="5568488"/>
                  </a:cubicBezTo>
                  <a:cubicBezTo>
                    <a:pt x="6117413" y="5554627"/>
                    <a:pt x="6125846" y="5523827"/>
                    <a:pt x="6127679" y="5489212"/>
                  </a:cubicBezTo>
                  <a:cubicBezTo>
                    <a:pt x="6109787" y="5483712"/>
                    <a:pt x="6091015" y="5480998"/>
                    <a:pt x="6073709" y="5473298"/>
                  </a:cubicBezTo>
                  <a:lnTo>
                    <a:pt x="6080602" y="5475278"/>
                  </a:lnTo>
                  <a:cubicBezTo>
                    <a:pt x="6042545" y="5433623"/>
                    <a:pt x="6103921" y="5376054"/>
                    <a:pt x="6054791" y="5343273"/>
                  </a:cubicBezTo>
                  <a:lnTo>
                    <a:pt x="6040638" y="5355153"/>
                  </a:lnTo>
                  <a:cubicBezTo>
                    <a:pt x="6039245" y="5351120"/>
                    <a:pt x="6037852" y="5347160"/>
                    <a:pt x="6036532" y="5343126"/>
                  </a:cubicBezTo>
                  <a:cubicBezTo>
                    <a:pt x="5960930" y="5326992"/>
                    <a:pt x="5941205" y="5237742"/>
                    <a:pt x="5899408" y="5182593"/>
                  </a:cubicBezTo>
                  <a:cubicBezTo>
                    <a:pt x="5850571" y="5190954"/>
                    <a:pt x="5870736" y="5259743"/>
                    <a:pt x="5760084" y="5226595"/>
                  </a:cubicBezTo>
                  <a:cubicBezTo>
                    <a:pt x="5751798" y="5175260"/>
                    <a:pt x="5890389" y="5112117"/>
                    <a:pt x="5788462" y="5101117"/>
                  </a:cubicBezTo>
                  <a:cubicBezTo>
                    <a:pt x="5784282" y="5119598"/>
                    <a:pt x="5766977" y="5123998"/>
                    <a:pt x="5751798" y="5131918"/>
                  </a:cubicBezTo>
                  <a:lnTo>
                    <a:pt x="5740579" y="5102584"/>
                  </a:lnTo>
                  <a:lnTo>
                    <a:pt x="5685876" y="5086597"/>
                  </a:lnTo>
                  <a:cubicBezTo>
                    <a:pt x="5692696" y="5043181"/>
                    <a:pt x="5676490" y="5009447"/>
                    <a:pt x="5651045" y="4975052"/>
                  </a:cubicBezTo>
                  <a:cubicBezTo>
                    <a:pt x="5633740" y="4985906"/>
                    <a:pt x="5618927" y="4995293"/>
                    <a:pt x="5604188" y="5004387"/>
                  </a:cubicBezTo>
                  <a:cubicBezTo>
                    <a:pt x="5568551" y="4991626"/>
                    <a:pt x="5593922" y="4960385"/>
                    <a:pt x="5582556" y="4937357"/>
                  </a:cubicBezTo>
                  <a:cubicBezTo>
                    <a:pt x="5545892" y="4896289"/>
                    <a:pt x="5499769" y="4955985"/>
                    <a:pt x="5480777" y="4915356"/>
                  </a:cubicBezTo>
                  <a:cubicBezTo>
                    <a:pt x="5471024" y="4892256"/>
                    <a:pt x="5485617" y="4874581"/>
                    <a:pt x="5509082" y="4857567"/>
                  </a:cubicBezTo>
                  <a:cubicBezTo>
                    <a:pt x="5568771" y="4876415"/>
                    <a:pt x="5635060" y="4884849"/>
                    <a:pt x="5692989" y="4920050"/>
                  </a:cubicBezTo>
                  <a:cubicBezTo>
                    <a:pt x="5709502" y="4924619"/>
                    <a:pt x="5726588" y="4914938"/>
                    <a:pt x="5731156" y="4898430"/>
                  </a:cubicBezTo>
                  <a:cubicBezTo>
                    <a:pt x="5732564" y="4893348"/>
                    <a:pt x="5732652" y="4887994"/>
                    <a:pt x="5731413" y="4882868"/>
                  </a:cubicBezTo>
                  <a:cubicBezTo>
                    <a:pt x="5722467" y="4828233"/>
                    <a:pt x="5680083" y="4812686"/>
                    <a:pt x="5631979" y="4789291"/>
                  </a:cubicBezTo>
                  <a:cubicBezTo>
                    <a:pt x="5670037" y="4721309"/>
                    <a:pt x="5708021" y="4743823"/>
                    <a:pt x="5744392" y="4795158"/>
                  </a:cubicBezTo>
                  <a:cubicBezTo>
                    <a:pt x="5784429" y="4784891"/>
                    <a:pt x="5773723" y="4741110"/>
                    <a:pt x="5795208" y="4713462"/>
                  </a:cubicBezTo>
                  <a:cubicBezTo>
                    <a:pt x="5760598" y="4698795"/>
                    <a:pt x="5713667" y="4702388"/>
                    <a:pt x="5703475" y="4659340"/>
                  </a:cubicBezTo>
                  <a:cubicBezTo>
                    <a:pt x="5662631" y="4707008"/>
                    <a:pt x="5600815" y="4652006"/>
                    <a:pt x="5567011" y="4708182"/>
                  </a:cubicBezTo>
                  <a:cubicBezTo>
                    <a:pt x="5537093" y="4746243"/>
                    <a:pt x="5586149" y="4767804"/>
                    <a:pt x="5568111" y="4796625"/>
                  </a:cubicBezTo>
                  <a:cubicBezTo>
                    <a:pt x="5486863" y="4772277"/>
                    <a:pt x="5429813" y="4753797"/>
                    <a:pt x="5396743" y="4665647"/>
                  </a:cubicBezTo>
                  <a:cubicBezTo>
                    <a:pt x="5443233" y="4659780"/>
                    <a:pt x="5470071" y="4728422"/>
                    <a:pt x="5516341" y="4672540"/>
                  </a:cubicBezTo>
                  <a:cubicBezTo>
                    <a:pt x="5518028" y="4639906"/>
                    <a:pt x="5490016" y="4596491"/>
                    <a:pt x="5476377" y="4565103"/>
                  </a:cubicBezTo>
                  <a:cubicBezTo>
                    <a:pt x="5463691" y="4494774"/>
                    <a:pt x="5562098" y="4543102"/>
                    <a:pt x="5574857" y="4582850"/>
                  </a:cubicBezTo>
                  <a:lnTo>
                    <a:pt x="5647745" y="4565910"/>
                  </a:lnTo>
                  <a:cubicBezTo>
                    <a:pt x="5645839" y="4605291"/>
                    <a:pt x="5674950" y="4613871"/>
                    <a:pt x="5704868" y="4621572"/>
                  </a:cubicBezTo>
                  <a:cubicBezTo>
                    <a:pt x="5694895" y="4594144"/>
                    <a:pt x="5673410" y="4578230"/>
                    <a:pt x="5649212" y="4564956"/>
                  </a:cubicBezTo>
                  <a:lnTo>
                    <a:pt x="5647452" y="4528288"/>
                  </a:lnTo>
                  <a:cubicBezTo>
                    <a:pt x="5575297" y="4522128"/>
                    <a:pt x="5525434" y="4486487"/>
                    <a:pt x="5500796" y="4417624"/>
                  </a:cubicBezTo>
                  <a:lnTo>
                    <a:pt x="5565691" y="4432291"/>
                  </a:lnTo>
                  <a:cubicBezTo>
                    <a:pt x="5572291" y="4406990"/>
                    <a:pt x="5578963" y="4381469"/>
                    <a:pt x="5585709" y="4355948"/>
                  </a:cubicBezTo>
                  <a:cubicBezTo>
                    <a:pt x="5568771" y="4321847"/>
                    <a:pt x="5522500" y="4328667"/>
                    <a:pt x="5517881" y="4286132"/>
                  </a:cubicBezTo>
                  <a:lnTo>
                    <a:pt x="5518761" y="4288552"/>
                  </a:lnTo>
                  <a:lnTo>
                    <a:pt x="5518761" y="4288552"/>
                  </a:lnTo>
                  <a:lnTo>
                    <a:pt x="5520961" y="4286352"/>
                  </a:lnTo>
                  <a:lnTo>
                    <a:pt x="5518028" y="4286352"/>
                  </a:lnTo>
                  <a:cubicBezTo>
                    <a:pt x="5505415" y="4249684"/>
                    <a:pt x="5545159" y="4237803"/>
                    <a:pt x="5573684" y="4231570"/>
                  </a:cubicBezTo>
                  <a:lnTo>
                    <a:pt x="5584536" y="4152880"/>
                  </a:lnTo>
                  <a:lnTo>
                    <a:pt x="5685070" y="4156840"/>
                  </a:lnTo>
                  <a:lnTo>
                    <a:pt x="5703548" y="4108732"/>
                  </a:lnTo>
                  <a:cubicBezTo>
                    <a:pt x="5741092" y="4118265"/>
                    <a:pt x="5741092" y="4118265"/>
                    <a:pt x="5815814" y="4060844"/>
                  </a:cubicBezTo>
                  <a:cubicBezTo>
                    <a:pt x="5790735" y="4009508"/>
                    <a:pt x="5702155" y="4019555"/>
                    <a:pt x="5666884" y="4051823"/>
                  </a:cubicBezTo>
                  <a:cubicBezTo>
                    <a:pt x="5644885" y="4070891"/>
                    <a:pt x="5622887" y="4081964"/>
                    <a:pt x="5595022" y="4081891"/>
                  </a:cubicBezTo>
                  <a:cubicBezTo>
                    <a:pt x="5589083" y="4025055"/>
                    <a:pt x="5647085" y="3996674"/>
                    <a:pt x="5661018" y="3947612"/>
                  </a:cubicBezTo>
                  <a:cubicBezTo>
                    <a:pt x="5633960" y="3933605"/>
                    <a:pt x="5602355" y="3951352"/>
                    <a:pt x="5583290" y="3920991"/>
                  </a:cubicBezTo>
                  <a:cubicBezTo>
                    <a:pt x="5531960" y="3891657"/>
                    <a:pt x="5476524" y="3905004"/>
                    <a:pt x="5477037" y="3993008"/>
                  </a:cubicBezTo>
                  <a:cubicBezTo>
                    <a:pt x="5490896" y="4017722"/>
                    <a:pt x="5528367" y="3991247"/>
                    <a:pt x="5539806" y="4029676"/>
                  </a:cubicBezTo>
                  <a:lnTo>
                    <a:pt x="5501749" y="4054243"/>
                  </a:lnTo>
                  <a:cubicBezTo>
                    <a:pt x="5509082" y="4090911"/>
                    <a:pt x="5514508" y="4117679"/>
                    <a:pt x="5519934" y="4144740"/>
                  </a:cubicBezTo>
                  <a:cubicBezTo>
                    <a:pt x="5447193" y="4154714"/>
                    <a:pt x="5391903" y="4122152"/>
                    <a:pt x="5318428" y="4135060"/>
                  </a:cubicBezTo>
                  <a:cubicBezTo>
                    <a:pt x="5292910" y="4040529"/>
                    <a:pt x="5448366" y="3998288"/>
                    <a:pt x="5419474" y="3903391"/>
                  </a:cubicBezTo>
                  <a:cubicBezTo>
                    <a:pt x="5408182" y="3874643"/>
                    <a:pt x="5426074" y="3858802"/>
                    <a:pt x="5443966" y="3842668"/>
                  </a:cubicBezTo>
                  <a:cubicBezTo>
                    <a:pt x="5415661" y="3811134"/>
                    <a:pt x="5350106" y="3797420"/>
                    <a:pt x="5357365" y="3748505"/>
                  </a:cubicBezTo>
                  <a:lnTo>
                    <a:pt x="5422334" y="3736844"/>
                  </a:lnTo>
                  <a:cubicBezTo>
                    <a:pt x="5428640" y="3702156"/>
                    <a:pt x="5460758" y="3671648"/>
                    <a:pt x="5439860" y="3638647"/>
                  </a:cubicBezTo>
                  <a:lnTo>
                    <a:pt x="5364185" y="3638647"/>
                  </a:lnTo>
                  <a:cubicBezTo>
                    <a:pt x="5353772" y="3548150"/>
                    <a:pt x="5353772" y="3548150"/>
                    <a:pt x="5425194" y="3512802"/>
                  </a:cubicBezTo>
                  <a:cubicBezTo>
                    <a:pt x="5449759" y="3571471"/>
                    <a:pt x="5479677" y="3627793"/>
                    <a:pt x="5478943" y="3693503"/>
                  </a:cubicBezTo>
                  <a:cubicBezTo>
                    <a:pt x="5478943" y="3718290"/>
                    <a:pt x="5487523" y="3734424"/>
                    <a:pt x="5508275" y="3746084"/>
                  </a:cubicBezTo>
                  <a:cubicBezTo>
                    <a:pt x="5557331" y="3702083"/>
                    <a:pt x="5495736" y="3616573"/>
                    <a:pt x="5573024" y="3584231"/>
                  </a:cubicBezTo>
                  <a:cubicBezTo>
                    <a:pt x="5570017" y="3533556"/>
                    <a:pt x="5528660" y="3550717"/>
                    <a:pt x="5488989" y="3546464"/>
                  </a:cubicBezTo>
                  <a:cubicBezTo>
                    <a:pt x="5485983" y="3519329"/>
                    <a:pt x="5483343" y="3495935"/>
                    <a:pt x="5480703" y="3472541"/>
                  </a:cubicBezTo>
                  <a:lnTo>
                    <a:pt x="5481877" y="3474447"/>
                  </a:lnTo>
                  <a:cubicBezTo>
                    <a:pt x="5481847" y="3474059"/>
                    <a:pt x="5481847" y="3473663"/>
                    <a:pt x="5481877" y="3473274"/>
                  </a:cubicBezTo>
                  <a:lnTo>
                    <a:pt x="5480850" y="3472687"/>
                  </a:lnTo>
                  <a:lnTo>
                    <a:pt x="5444992" y="3402065"/>
                  </a:lnTo>
                  <a:lnTo>
                    <a:pt x="5399529" y="3404485"/>
                  </a:lnTo>
                  <a:cubicBezTo>
                    <a:pt x="5402975" y="3381091"/>
                    <a:pt x="5405542" y="3363856"/>
                    <a:pt x="5407742" y="3348823"/>
                  </a:cubicBezTo>
                  <a:cubicBezTo>
                    <a:pt x="5344973" y="3279446"/>
                    <a:pt x="5344020" y="3278640"/>
                    <a:pt x="5279344" y="3307241"/>
                  </a:cubicBezTo>
                  <a:cubicBezTo>
                    <a:pt x="5313955" y="3339216"/>
                    <a:pt x="5386917" y="3387911"/>
                    <a:pt x="5326347" y="3431913"/>
                  </a:cubicBezTo>
                  <a:lnTo>
                    <a:pt x="5260352" y="3382411"/>
                  </a:lnTo>
                  <a:cubicBezTo>
                    <a:pt x="5224201" y="3442253"/>
                    <a:pt x="5196263" y="3392531"/>
                    <a:pt x="5166199" y="3362976"/>
                  </a:cubicBezTo>
                  <a:lnTo>
                    <a:pt x="4984124" y="3355643"/>
                  </a:lnTo>
                  <a:lnTo>
                    <a:pt x="4998790" y="3380870"/>
                  </a:lnTo>
                  <a:cubicBezTo>
                    <a:pt x="4978038" y="3386957"/>
                    <a:pt x="4950906" y="3380137"/>
                    <a:pt x="4940127" y="3412331"/>
                  </a:cubicBezTo>
                  <a:lnTo>
                    <a:pt x="4986397" y="3510382"/>
                  </a:lnTo>
                  <a:lnTo>
                    <a:pt x="5013602" y="3495202"/>
                  </a:lnTo>
                  <a:cubicBezTo>
                    <a:pt x="5024381" y="3477967"/>
                    <a:pt x="5032374" y="3457873"/>
                    <a:pt x="5056792" y="3455600"/>
                  </a:cubicBezTo>
                  <a:lnTo>
                    <a:pt x="5056792" y="3455600"/>
                  </a:lnTo>
                  <a:lnTo>
                    <a:pt x="5113989" y="3495715"/>
                  </a:lnTo>
                  <a:cubicBezTo>
                    <a:pt x="5102476" y="3554897"/>
                    <a:pt x="5001356" y="3534290"/>
                    <a:pt x="4954793" y="3554384"/>
                  </a:cubicBezTo>
                  <a:cubicBezTo>
                    <a:pt x="4945994" y="3557097"/>
                    <a:pt x="4933601" y="3557244"/>
                    <a:pt x="4929128" y="3563257"/>
                  </a:cubicBezTo>
                  <a:cubicBezTo>
                    <a:pt x="4889238" y="3616426"/>
                    <a:pt x="4815469" y="3608433"/>
                    <a:pt x="4771472" y="3651774"/>
                  </a:cubicBezTo>
                  <a:cubicBezTo>
                    <a:pt x="4753448" y="3671142"/>
                    <a:pt x="4731149" y="3686030"/>
                    <a:pt x="4706357" y="3695263"/>
                  </a:cubicBezTo>
                  <a:lnTo>
                    <a:pt x="4836221" y="3735818"/>
                  </a:lnTo>
                  <a:lnTo>
                    <a:pt x="4892977" y="3798007"/>
                  </a:lnTo>
                  <a:cubicBezTo>
                    <a:pt x="4837981" y="3796687"/>
                    <a:pt x="4806963" y="3802920"/>
                    <a:pt x="4760180" y="3831155"/>
                  </a:cubicBezTo>
                  <a:cubicBezTo>
                    <a:pt x="4745514" y="3811280"/>
                    <a:pt x="4721169" y="3745351"/>
                    <a:pt x="4700564" y="3789133"/>
                  </a:cubicBezTo>
                  <a:cubicBezTo>
                    <a:pt x="4719263" y="3853522"/>
                    <a:pt x="4751234" y="3867749"/>
                    <a:pt x="4678126" y="3919891"/>
                  </a:cubicBezTo>
                  <a:lnTo>
                    <a:pt x="4606924" y="3827048"/>
                  </a:lnTo>
                  <a:cubicBezTo>
                    <a:pt x="4572313" y="3846848"/>
                    <a:pt x="4549947" y="3859976"/>
                    <a:pt x="4520103" y="3880217"/>
                  </a:cubicBezTo>
                  <a:lnTo>
                    <a:pt x="4447728" y="3852055"/>
                  </a:lnTo>
                  <a:cubicBezTo>
                    <a:pt x="4429763" y="3911678"/>
                    <a:pt x="4400285" y="3876550"/>
                    <a:pt x="4389065" y="3953186"/>
                  </a:cubicBezTo>
                  <a:cubicBezTo>
                    <a:pt x="4368900" y="3941232"/>
                    <a:pt x="4349542" y="3922385"/>
                    <a:pt x="4328276" y="3919891"/>
                  </a:cubicBezTo>
                  <a:cubicBezTo>
                    <a:pt x="4288386" y="3915198"/>
                    <a:pt x="4305178" y="3883223"/>
                    <a:pt x="4292052" y="3860856"/>
                  </a:cubicBezTo>
                  <a:lnTo>
                    <a:pt x="4236176" y="3870610"/>
                  </a:lnTo>
                  <a:cubicBezTo>
                    <a:pt x="4209778" y="3837975"/>
                    <a:pt x="4231703" y="3801967"/>
                    <a:pt x="4270347" y="3812674"/>
                  </a:cubicBezTo>
                  <a:cubicBezTo>
                    <a:pt x="4302611" y="3825141"/>
                    <a:pt x="4345655" y="3871343"/>
                    <a:pt x="4373006" y="3825801"/>
                  </a:cubicBezTo>
                  <a:cubicBezTo>
                    <a:pt x="4411871" y="3766692"/>
                    <a:pt x="4326443" y="3747698"/>
                    <a:pt x="4288532" y="3729364"/>
                  </a:cubicBezTo>
                  <a:lnTo>
                    <a:pt x="4197458" y="3775639"/>
                  </a:lnTo>
                  <a:lnTo>
                    <a:pt x="4197458" y="3775639"/>
                  </a:lnTo>
                  <a:lnTo>
                    <a:pt x="4197458" y="3775639"/>
                  </a:lnTo>
                  <a:cubicBezTo>
                    <a:pt x="4197693" y="3775228"/>
                    <a:pt x="4197965" y="3774833"/>
                    <a:pt x="4198265" y="3774465"/>
                  </a:cubicBezTo>
                  <a:cubicBezTo>
                    <a:pt x="4198705" y="3769039"/>
                    <a:pt x="4199072" y="3763612"/>
                    <a:pt x="4199512" y="3758112"/>
                  </a:cubicBezTo>
                  <a:cubicBezTo>
                    <a:pt x="4198925" y="3763612"/>
                    <a:pt x="4198265" y="3769112"/>
                    <a:pt x="4197605" y="3774686"/>
                  </a:cubicBezTo>
                  <a:cubicBezTo>
                    <a:pt x="4133150" y="3798080"/>
                    <a:pt x="4061288" y="3782752"/>
                    <a:pt x="3995146" y="3826021"/>
                  </a:cubicBezTo>
                  <a:cubicBezTo>
                    <a:pt x="3982020" y="3757525"/>
                    <a:pt x="4012304" y="3716677"/>
                    <a:pt x="4022644" y="3647521"/>
                  </a:cubicBezTo>
                  <a:lnTo>
                    <a:pt x="4067521" y="3688002"/>
                  </a:lnTo>
                  <a:lnTo>
                    <a:pt x="4127650" y="3663728"/>
                  </a:lnTo>
                  <a:cubicBezTo>
                    <a:pt x="4145029" y="3677808"/>
                    <a:pt x="4148842" y="3696069"/>
                    <a:pt x="4151995" y="3716677"/>
                  </a:cubicBezTo>
                  <a:cubicBezTo>
                    <a:pt x="4173994" y="3679568"/>
                    <a:pt x="4172747" y="3642387"/>
                    <a:pt x="4147889" y="3600879"/>
                  </a:cubicBezTo>
                  <a:cubicBezTo>
                    <a:pt x="4107485" y="3604399"/>
                    <a:pt x="4061141" y="3578071"/>
                    <a:pt x="4105212" y="3539057"/>
                  </a:cubicBezTo>
                  <a:cubicBezTo>
                    <a:pt x="4159548" y="3510676"/>
                    <a:pt x="4232509" y="3534730"/>
                    <a:pt x="4289779" y="3529816"/>
                  </a:cubicBezTo>
                  <a:cubicBezTo>
                    <a:pt x="4319550" y="3570958"/>
                    <a:pt x="4215790" y="3571544"/>
                    <a:pt x="4312437" y="3653974"/>
                  </a:cubicBezTo>
                  <a:lnTo>
                    <a:pt x="4357828" y="3626547"/>
                  </a:lnTo>
                  <a:cubicBezTo>
                    <a:pt x="4416490" y="3653387"/>
                    <a:pt x="4402631" y="3716090"/>
                    <a:pt x="4426096" y="3759872"/>
                  </a:cubicBezTo>
                  <a:cubicBezTo>
                    <a:pt x="4462320" y="3745204"/>
                    <a:pt x="4462320" y="3745204"/>
                    <a:pt x="4484319" y="3697023"/>
                  </a:cubicBezTo>
                  <a:cubicBezTo>
                    <a:pt x="4531029" y="3715137"/>
                    <a:pt x="4527069" y="3756352"/>
                    <a:pt x="4530516" y="3793607"/>
                  </a:cubicBezTo>
                  <a:cubicBezTo>
                    <a:pt x="4564247" y="3790526"/>
                    <a:pt x="4564247" y="3790526"/>
                    <a:pt x="4595411" y="3744545"/>
                  </a:cubicBezTo>
                  <a:cubicBezTo>
                    <a:pt x="4622249" y="3768745"/>
                    <a:pt x="4643295" y="3793020"/>
                    <a:pt x="4656934" y="3728630"/>
                  </a:cubicBezTo>
                  <a:cubicBezTo>
                    <a:pt x="4624229" y="3713963"/>
                    <a:pt x="4637208" y="3671428"/>
                    <a:pt x="4630535" y="3642167"/>
                  </a:cubicBezTo>
                  <a:cubicBezTo>
                    <a:pt x="4681865" y="3625080"/>
                    <a:pt x="4667199" y="3688882"/>
                    <a:pt x="4663460" y="3720124"/>
                  </a:cubicBezTo>
                  <a:lnTo>
                    <a:pt x="4704230" y="3695043"/>
                  </a:lnTo>
                  <a:lnTo>
                    <a:pt x="4704230" y="3695043"/>
                  </a:lnTo>
                  <a:lnTo>
                    <a:pt x="4703057" y="3697023"/>
                  </a:lnTo>
                  <a:cubicBezTo>
                    <a:pt x="4704230" y="3697023"/>
                    <a:pt x="4705184" y="3696069"/>
                    <a:pt x="4706283" y="3695703"/>
                  </a:cubicBezTo>
                  <a:lnTo>
                    <a:pt x="4704450" y="3695116"/>
                  </a:lnTo>
                  <a:cubicBezTo>
                    <a:pt x="4744267" y="3643780"/>
                    <a:pt x="4763700" y="3568171"/>
                    <a:pt x="4841574" y="3566411"/>
                  </a:cubicBezTo>
                  <a:cubicBezTo>
                    <a:pt x="4927222" y="3559077"/>
                    <a:pt x="4908010" y="3460440"/>
                    <a:pt x="4850814" y="3422892"/>
                  </a:cubicBezTo>
                  <a:cubicBezTo>
                    <a:pt x="4858146" y="3402284"/>
                    <a:pt x="4864453" y="3383217"/>
                    <a:pt x="4870979" y="3364223"/>
                  </a:cubicBezTo>
                  <a:cubicBezTo>
                    <a:pt x="4906616" y="3385344"/>
                    <a:pt x="4945480" y="3360336"/>
                    <a:pt x="4982365" y="3354470"/>
                  </a:cubicBezTo>
                  <a:cubicBezTo>
                    <a:pt x="5003336" y="3252606"/>
                    <a:pt x="5044254" y="3318535"/>
                    <a:pt x="5085977" y="3292940"/>
                  </a:cubicBezTo>
                  <a:cubicBezTo>
                    <a:pt x="5088397" y="3268153"/>
                    <a:pt x="5090964" y="3242119"/>
                    <a:pt x="5093310" y="3216084"/>
                  </a:cubicBezTo>
                  <a:lnTo>
                    <a:pt x="5140534" y="3226571"/>
                  </a:lnTo>
                  <a:cubicBezTo>
                    <a:pt x="5156959" y="3298441"/>
                    <a:pt x="5084658" y="3239258"/>
                    <a:pt x="5166492" y="3361950"/>
                  </a:cubicBezTo>
                  <a:cubicBezTo>
                    <a:pt x="5195823" y="3328948"/>
                    <a:pt x="5239233" y="3323742"/>
                    <a:pt x="5276484" y="3307021"/>
                  </a:cubicBezTo>
                  <a:cubicBezTo>
                    <a:pt x="5276484" y="3295580"/>
                    <a:pt x="5277144" y="3284140"/>
                    <a:pt x="5277437" y="3272626"/>
                  </a:cubicBezTo>
                  <a:lnTo>
                    <a:pt x="5235493" y="3269326"/>
                  </a:lnTo>
                  <a:cubicBezTo>
                    <a:pt x="5221781" y="3190710"/>
                    <a:pt x="5146326" y="3147588"/>
                    <a:pt x="5177564" y="3074545"/>
                  </a:cubicBezTo>
                  <a:cubicBezTo>
                    <a:pt x="5193770" y="3074545"/>
                    <a:pt x="5217382" y="3078139"/>
                    <a:pt x="5218848" y="3073959"/>
                  </a:cubicBezTo>
                  <a:cubicBezTo>
                    <a:pt x="5232487" y="3035310"/>
                    <a:pt x="5271278" y="3050418"/>
                    <a:pt x="5294963" y="3035164"/>
                  </a:cubicBezTo>
                  <a:cubicBezTo>
                    <a:pt x="5337860" y="3001869"/>
                    <a:pt x="5365725" y="3036484"/>
                    <a:pt x="5414341" y="3022843"/>
                  </a:cubicBezTo>
                  <a:cubicBezTo>
                    <a:pt x="5377677" y="2992995"/>
                    <a:pt x="5338447" y="2977155"/>
                    <a:pt x="5329574" y="2935500"/>
                  </a:cubicBezTo>
                  <a:cubicBezTo>
                    <a:pt x="5286750" y="2929266"/>
                    <a:pt x="5242533" y="2915552"/>
                    <a:pt x="5212248" y="2960801"/>
                  </a:cubicBezTo>
                  <a:cubicBezTo>
                    <a:pt x="5073512" y="2862310"/>
                    <a:pt x="5185484" y="2804375"/>
                    <a:pt x="5075858" y="2769393"/>
                  </a:cubicBezTo>
                  <a:cubicBezTo>
                    <a:pt x="5070432" y="2744239"/>
                    <a:pt x="5060092" y="2718058"/>
                    <a:pt x="5087517" y="2689751"/>
                  </a:cubicBezTo>
                  <a:cubicBezTo>
                    <a:pt x="5179324" y="2788021"/>
                    <a:pt x="5204329" y="2804008"/>
                    <a:pt x="5327521" y="2740352"/>
                  </a:cubicBezTo>
                  <a:lnTo>
                    <a:pt x="5311975" y="2683517"/>
                  </a:lnTo>
                  <a:cubicBezTo>
                    <a:pt x="5424314" y="2589206"/>
                    <a:pt x="5359345" y="2590526"/>
                    <a:pt x="5425340" y="2530391"/>
                  </a:cubicBezTo>
                  <a:cubicBezTo>
                    <a:pt x="5348126" y="2504430"/>
                    <a:pt x="5272818" y="2454782"/>
                    <a:pt x="5195896" y="2508390"/>
                  </a:cubicBezTo>
                  <a:cubicBezTo>
                    <a:pt x="5273771" y="2535305"/>
                    <a:pt x="5372544" y="2630861"/>
                    <a:pt x="5231021" y="2656602"/>
                  </a:cubicBezTo>
                  <a:lnTo>
                    <a:pt x="5231021" y="2606587"/>
                  </a:lnTo>
                  <a:cubicBezTo>
                    <a:pt x="5211955" y="2579453"/>
                    <a:pt x="5176684" y="2579746"/>
                    <a:pt x="5148453" y="2566106"/>
                  </a:cubicBezTo>
                  <a:cubicBezTo>
                    <a:pt x="5141120" y="2577033"/>
                    <a:pt x="5140167" y="2594780"/>
                    <a:pt x="5122935" y="2585613"/>
                  </a:cubicBezTo>
                  <a:cubicBezTo>
                    <a:pt x="5151856" y="2564331"/>
                    <a:pt x="5177307" y="2538700"/>
                    <a:pt x="5198389" y="2509637"/>
                  </a:cubicBezTo>
                  <a:cubicBezTo>
                    <a:pt x="5167885" y="2502303"/>
                    <a:pt x="5119708" y="2515211"/>
                    <a:pt x="5110395" y="2476049"/>
                  </a:cubicBezTo>
                  <a:cubicBezTo>
                    <a:pt x="5077691" y="2478982"/>
                    <a:pt x="5044400" y="2477222"/>
                    <a:pt x="5018369" y="2501130"/>
                  </a:cubicBezTo>
                  <a:lnTo>
                    <a:pt x="4951933" y="2457788"/>
                  </a:lnTo>
                  <a:cubicBezTo>
                    <a:pt x="4972172" y="2399119"/>
                    <a:pt x="5111496" y="2385552"/>
                    <a:pt x="5010596" y="2316469"/>
                  </a:cubicBezTo>
                  <a:cubicBezTo>
                    <a:pt x="5030468" y="2271148"/>
                    <a:pt x="5068745" y="2315370"/>
                    <a:pt x="5100056" y="2329377"/>
                  </a:cubicBezTo>
                  <a:lnTo>
                    <a:pt x="5226327" y="2212039"/>
                  </a:lnTo>
                  <a:cubicBezTo>
                    <a:pt x="5283524" y="2207345"/>
                    <a:pt x="5325467" y="2247534"/>
                    <a:pt x="5375917" y="2235873"/>
                  </a:cubicBezTo>
                  <a:cubicBezTo>
                    <a:pt x="5361252" y="2139803"/>
                    <a:pt x="5326641" y="2140536"/>
                    <a:pt x="5395716" y="2046372"/>
                  </a:cubicBezTo>
                  <a:cubicBezTo>
                    <a:pt x="5425047" y="2053266"/>
                    <a:pt x="5430180" y="2077540"/>
                    <a:pt x="5447046" y="2097708"/>
                  </a:cubicBezTo>
                  <a:cubicBezTo>
                    <a:pt x="5353992" y="2161583"/>
                    <a:pt x="5447926" y="2133716"/>
                    <a:pt x="5445139" y="2196785"/>
                  </a:cubicBezTo>
                  <a:cubicBezTo>
                    <a:pt x="5485690" y="2204925"/>
                    <a:pt x="5535920" y="2188351"/>
                    <a:pt x="5555645" y="2233453"/>
                  </a:cubicBezTo>
                  <a:lnTo>
                    <a:pt x="5623253" y="2186591"/>
                  </a:lnTo>
                  <a:cubicBezTo>
                    <a:pt x="5605581" y="2151683"/>
                    <a:pt x="5568477" y="2149923"/>
                    <a:pt x="5541786" y="2132762"/>
                  </a:cubicBezTo>
                  <a:cubicBezTo>
                    <a:pt x="5496909" y="2088761"/>
                    <a:pt x="5565398" y="2079814"/>
                    <a:pt x="5606095" y="2074533"/>
                  </a:cubicBezTo>
                  <a:cubicBezTo>
                    <a:pt x="5596929" y="2094114"/>
                    <a:pt x="5591429" y="2106068"/>
                    <a:pt x="5582996" y="2124109"/>
                  </a:cubicBezTo>
                  <a:cubicBezTo>
                    <a:pt x="5619660" y="2135476"/>
                    <a:pt x="5647012" y="2108928"/>
                    <a:pt x="5668057" y="2082674"/>
                  </a:cubicBezTo>
                  <a:lnTo>
                    <a:pt x="5664977" y="2086634"/>
                  </a:lnTo>
                  <a:cubicBezTo>
                    <a:pt x="5678177" y="2147870"/>
                    <a:pt x="5671210" y="2207052"/>
                    <a:pt x="5750845" y="2189818"/>
                  </a:cubicBezTo>
                  <a:cubicBezTo>
                    <a:pt x="5743512" y="2206978"/>
                    <a:pt x="5730900" y="2196051"/>
                    <a:pt x="5718067" y="2192751"/>
                  </a:cubicBezTo>
                  <a:cubicBezTo>
                    <a:pt x="5721660" y="2254794"/>
                    <a:pt x="5704721" y="2292782"/>
                    <a:pt x="5781129" y="2308622"/>
                  </a:cubicBezTo>
                  <a:cubicBezTo>
                    <a:pt x="5790809" y="2333850"/>
                    <a:pt x="5771303" y="2347197"/>
                    <a:pt x="5758618" y="2363331"/>
                  </a:cubicBezTo>
                  <a:cubicBezTo>
                    <a:pt x="5709708" y="2339937"/>
                    <a:pt x="5665344" y="2389512"/>
                    <a:pt x="5665637" y="2437107"/>
                  </a:cubicBezTo>
                  <a:cubicBezTo>
                    <a:pt x="5622139" y="2416199"/>
                    <a:pt x="5589207" y="2378248"/>
                    <a:pt x="5574637" y="2332237"/>
                  </a:cubicBezTo>
                  <a:cubicBezTo>
                    <a:pt x="5599275" y="2293369"/>
                    <a:pt x="5570457" y="2265647"/>
                    <a:pt x="5554692" y="2235140"/>
                  </a:cubicBezTo>
                  <a:cubicBezTo>
                    <a:pt x="5522794" y="2234480"/>
                    <a:pt x="5518467" y="2271441"/>
                    <a:pt x="5489650" y="2283101"/>
                  </a:cubicBezTo>
                  <a:cubicBezTo>
                    <a:pt x="5457752" y="2265354"/>
                    <a:pt x="5444846" y="2235726"/>
                    <a:pt x="5443599" y="2199131"/>
                  </a:cubicBezTo>
                  <a:lnTo>
                    <a:pt x="5383103" y="2235800"/>
                  </a:lnTo>
                  <a:cubicBezTo>
                    <a:pt x="5413021" y="2247240"/>
                    <a:pt x="5425414" y="2267994"/>
                    <a:pt x="5418008" y="2299162"/>
                  </a:cubicBezTo>
                  <a:cubicBezTo>
                    <a:pt x="5366678" y="2294175"/>
                    <a:pt x="5322241" y="2261907"/>
                    <a:pt x="5268125" y="2286328"/>
                  </a:cubicBezTo>
                  <a:cubicBezTo>
                    <a:pt x="5252873" y="2292122"/>
                    <a:pt x="5232634" y="2285155"/>
                    <a:pt x="5212909" y="2283908"/>
                  </a:cubicBezTo>
                  <a:cubicBezTo>
                    <a:pt x="5184384" y="2331797"/>
                    <a:pt x="5118388" y="2348224"/>
                    <a:pt x="5091257" y="2408213"/>
                  </a:cubicBezTo>
                  <a:cubicBezTo>
                    <a:pt x="5097417" y="2428087"/>
                    <a:pt x="5104383" y="2450308"/>
                    <a:pt x="5111276" y="2472602"/>
                  </a:cubicBezTo>
                  <a:cubicBezTo>
                    <a:pt x="5141707" y="2448474"/>
                    <a:pt x="5157399" y="2413493"/>
                    <a:pt x="5165025" y="2377265"/>
                  </a:cubicBezTo>
                  <a:cubicBezTo>
                    <a:pt x="5174338" y="2374185"/>
                    <a:pt x="5181157" y="2369418"/>
                    <a:pt x="5185264" y="2371105"/>
                  </a:cubicBezTo>
                  <a:cubicBezTo>
                    <a:pt x="5212248" y="2381958"/>
                    <a:pt x="5229261" y="2354751"/>
                    <a:pt x="5253606" y="2355191"/>
                  </a:cubicBezTo>
                  <a:cubicBezTo>
                    <a:pt x="5294376" y="2372498"/>
                    <a:pt x="5336613" y="2391859"/>
                    <a:pt x="5375551" y="2408579"/>
                  </a:cubicBezTo>
                  <a:cubicBezTo>
                    <a:pt x="5377677" y="2428087"/>
                    <a:pt x="5379217" y="2442314"/>
                    <a:pt x="5381490" y="2462702"/>
                  </a:cubicBezTo>
                  <a:lnTo>
                    <a:pt x="5448366" y="2443561"/>
                  </a:lnTo>
                  <a:cubicBezTo>
                    <a:pt x="5475571" y="2470109"/>
                    <a:pt x="5457165" y="2514184"/>
                    <a:pt x="5463031" y="2549092"/>
                  </a:cubicBezTo>
                  <a:cubicBezTo>
                    <a:pt x="5476451" y="2574246"/>
                    <a:pt x="5485763" y="2609228"/>
                    <a:pt x="5519934" y="2599621"/>
                  </a:cubicBezTo>
                  <a:cubicBezTo>
                    <a:pt x="5515901" y="2573439"/>
                    <a:pt x="5511795" y="2547185"/>
                    <a:pt x="5508055" y="2523351"/>
                  </a:cubicBezTo>
                  <a:cubicBezTo>
                    <a:pt x="5552052" y="2487342"/>
                    <a:pt x="5580723" y="2563686"/>
                    <a:pt x="5628167" y="2530244"/>
                  </a:cubicBezTo>
                  <a:cubicBezTo>
                    <a:pt x="5627213" y="2493576"/>
                    <a:pt x="5650532" y="2466808"/>
                    <a:pt x="5666884" y="2437181"/>
                  </a:cubicBezTo>
                  <a:lnTo>
                    <a:pt x="5666884" y="2437181"/>
                  </a:lnTo>
                  <a:cubicBezTo>
                    <a:pt x="5698269" y="2413765"/>
                    <a:pt x="5728920" y="2389461"/>
                    <a:pt x="5758838" y="2364285"/>
                  </a:cubicBezTo>
                  <a:cubicBezTo>
                    <a:pt x="5761771" y="2374038"/>
                    <a:pt x="5764850" y="2383939"/>
                    <a:pt x="5769397" y="2399193"/>
                  </a:cubicBezTo>
                  <a:cubicBezTo>
                    <a:pt x="5808847" y="2365238"/>
                    <a:pt x="5814420" y="2295569"/>
                    <a:pt x="5883789" y="2318523"/>
                  </a:cubicBezTo>
                  <a:cubicBezTo>
                    <a:pt x="5889289" y="2330990"/>
                    <a:pt x="5895228" y="2344337"/>
                    <a:pt x="5901094" y="2357464"/>
                  </a:cubicBezTo>
                  <a:cubicBezTo>
                    <a:pt x="5968923" y="2340084"/>
                    <a:pt x="5968923" y="2340084"/>
                    <a:pt x="6002361" y="2312729"/>
                  </a:cubicBezTo>
                  <a:cubicBezTo>
                    <a:pt x="5946866" y="2298099"/>
                    <a:pt x="5896797" y="2267708"/>
                    <a:pt x="5858198" y="2225239"/>
                  </a:cubicBezTo>
                  <a:lnTo>
                    <a:pt x="5858198" y="2148603"/>
                  </a:lnTo>
                  <a:cubicBezTo>
                    <a:pt x="5808334" y="2128729"/>
                    <a:pt x="5753485" y="2111935"/>
                    <a:pt x="5742925" y="2047106"/>
                  </a:cubicBezTo>
                  <a:cubicBezTo>
                    <a:pt x="5773797" y="2017184"/>
                    <a:pt x="5874916" y="2078274"/>
                    <a:pt x="5924486" y="2081940"/>
                  </a:cubicBezTo>
                  <a:cubicBezTo>
                    <a:pt x="5922433" y="2100128"/>
                    <a:pt x="5920527" y="2116482"/>
                    <a:pt x="5917960" y="2138776"/>
                  </a:cubicBezTo>
                  <a:lnTo>
                    <a:pt x="6016146" y="2087001"/>
                  </a:lnTo>
                  <a:cubicBezTo>
                    <a:pt x="6016176" y="2087169"/>
                    <a:pt x="6016176" y="2087345"/>
                    <a:pt x="6016146" y="2087514"/>
                  </a:cubicBezTo>
                  <a:cubicBezTo>
                    <a:pt x="6063077" y="2087514"/>
                    <a:pt x="6074076" y="2044539"/>
                    <a:pt x="6100987" y="2007724"/>
                  </a:cubicBezTo>
                  <a:cubicBezTo>
                    <a:pt x="6127166" y="2044392"/>
                    <a:pt x="6113893" y="2067346"/>
                    <a:pt x="6107880" y="2104601"/>
                  </a:cubicBezTo>
                  <a:cubicBezTo>
                    <a:pt x="6089255" y="2111935"/>
                    <a:pt x="6066303" y="2113475"/>
                    <a:pt x="6060364" y="2143030"/>
                  </a:cubicBezTo>
                  <a:cubicBezTo>
                    <a:pt x="6075029" y="2176691"/>
                    <a:pt x="6119906" y="2163343"/>
                    <a:pt x="6142638" y="2196491"/>
                  </a:cubicBezTo>
                  <a:cubicBezTo>
                    <a:pt x="6150704" y="2242913"/>
                    <a:pt x="6118293" y="2283835"/>
                    <a:pt x="6094681" y="2327763"/>
                  </a:cubicBezTo>
                  <a:cubicBezTo>
                    <a:pt x="6151657" y="2331503"/>
                    <a:pt x="6187955" y="2281048"/>
                    <a:pt x="6237378" y="2321163"/>
                  </a:cubicBezTo>
                  <a:cubicBezTo>
                    <a:pt x="6239138" y="2289188"/>
                    <a:pt x="6240824" y="2260147"/>
                    <a:pt x="6242584" y="2228466"/>
                  </a:cubicBezTo>
                  <a:cubicBezTo>
                    <a:pt x="6278882" y="2227366"/>
                    <a:pt x="6275802" y="2262054"/>
                    <a:pt x="6292741" y="2274668"/>
                  </a:cubicBezTo>
                  <a:cubicBezTo>
                    <a:pt x="6316206" y="2293295"/>
                    <a:pt x="6360056" y="2291975"/>
                    <a:pt x="6352137" y="2253254"/>
                  </a:cubicBezTo>
                  <a:cubicBezTo>
                    <a:pt x="6416446" y="2264548"/>
                    <a:pt x="6466529" y="2235066"/>
                    <a:pt x="6513459" y="2195685"/>
                  </a:cubicBezTo>
                  <a:lnTo>
                    <a:pt x="6514999" y="2197005"/>
                  </a:lnTo>
                  <a:lnTo>
                    <a:pt x="6527171" y="2189671"/>
                  </a:lnTo>
                  <a:cubicBezTo>
                    <a:pt x="6523945" y="2191138"/>
                    <a:pt x="6519032" y="2193191"/>
                    <a:pt x="6514046" y="2195245"/>
                  </a:cubicBezTo>
                  <a:cubicBezTo>
                    <a:pt x="6490823" y="2158965"/>
                    <a:pt x="6467607" y="2122620"/>
                    <a:pt x="6444384" y="2086194"/>
                  </a:cubicBezTo>
                  <a:lnTo>
                    <a:pt x="6444384" y="2086194"/>
                  </a:lnTo>
                  <a:cubicBezTo>
                    <a:pt x="6450617" y="2055612"/>
                    <a:pt x="6476868" y="2043805"/>
                    <a:pt x="6498427" y="2027525"/>
                  </a:cubicBezTo>
                  <a:cubicBezTo>
                    <a:pt x="6467409" y="2008824"/>
                    <a:pt x="6496080" y="1988803"/>
                    <a:pt x="6505760" y="1966656"/>
                  </a:cubicBezTo>
                  <a:lnTo>
                    <a:pt x="6388434" y="1933361"/>
                  </a:lnTo>
                  <a:lnTo>
                    <a:pt x="6337104" y="1984696"/>
                  </a:lnTo>
                  <a:cubicBezTo>
                    <a:pt x="6299854" y="1984037"/>
                    <a:pt x="6290688" y="1964896"/>
                    <a:pt x="6291274" y="1937761"/>
                  </a:cubicBezTo>
                  <a:lnTo>
                    <a:pt x="6195948" y="1951255"/>
                  </a:lnTo>
                  <a:cubicBezTo>
                    <a:pt x="6204967" y="1978243"/>
                    <a:pt x="6204967" y="1978316"/>
                    <a:pt x="6220439" y="1991224"/>
                  </a:cubicBezTo>
                  <a:cubicBezTo>
                    <a:pt x="6229752" y="2037425"/>
                    <a:pt x="6238038" y="2078274"/>
                    <a:pt x="6247864" y="2127189"/>
                  </a:cubicBezTo>
                  <a:cubicBezTo>
                    <a:pt x="6142931" y="2202358"/>
                    <a:pt x="6192427" y="2003397"/>
                    <a:pt x="6131345" y="1954482"/>
                  </a:cubicBezTo>
                  <a:lnTo>
                    <a:pt x="6056990" y="1980516"/>
                  </a:lnTo>
                  <a:cubicBezTo>
                    <a:pt x="6052957" y="1973183"/>
                    <a:pt x="6048924" y="1965409"/>
                    <a:pt x="6044891" y="1957709"/>
                  </a:cubicBezTo>
                  <a:cubicBezTo>
                    <a:pt x="5981976" y="1970249"/>
                    <a:pt x="5860911" y="2082380"/>
                    <a:pt x="5854751" y="1951035"/>
                  </a:cubicBezTo>
                  <a:cubicBezTo>
                    <a:pt x="5808701" y="1928374"/>
                    <a:pt x="5814274" y="1886426"/>
                    <a:pt x="5814567" y="1846385"/>
                  </a:cubicBezTo>
                  <a:cubicBezTo>
                    <a:pt x="5849911" y="1866405"/>
                    <a:pt x="5865897" y="1897207"/>
                    <a:pt x="5864210" y="1937761"/>
                  </a:cubicBezTo>
                  <a:lnTo>
                    <a:pt x="5881736" y="1949715"/>
                  </a:lnTo>
                  <a:cubicBezTo>
                    <a:pt x="5915173" y="2012418"/>
                    <a:pt x="5989088" y="1914734"/>
                    <a:pt x="6045258" y="1957049"/>
                  </a:cubicBezTo>
                  <a:cubicBezTo>
                    <a:pt x="6103041" y="1917961"/>
                    <a:pt x="6176002" y="1917374"/>
                    <a:pt x="6233492" y="1882246"/>
                  </a:cubicBezTo>
                  <a:cubicBezTo>
                    <a:pt x="6240824" y="1841471"/>
                    <a:pt x="6254684" y="1818810"/>
                    <a:pt x="6235325" y="1780089"/>
                  </a:cubicBezTo>
                  <a:cubicBezTo>
                    <a:pt x="6213326" y="1806270"/>
                    <a:pt x="6198661" y="1830984"/>
                    <a:pt x="6166176" y="1825777"/>
                  </a:cubicBezTo>
                  <a:lnTo>
                    <a:pt x="6136845" y="1771362"/>
                  </a:lnTo>
                  <a:cubicBezTo>
                    <a:pt x="6172336" y="1709466"/>
                    <a:pt x="6172336" y="1709466"/>
                    <a:pt x="6218239" y="1690692"/>
                  </a:cubicBezTo>
                  <a:lnTo>
                    <a:pt x="6190008" y="1633123"/>
                  </a:lnTo>
                  <a:cubicBezTo>
                    <a:pt x="6155984" y="1639430"/>
                    <a:pt x="6124013" y="1611122"/>
                    <a:pt x="6088228" y="1636497"/>
                  </a:cubicBezTo>
                  <a:cubicBezTo>
                    <a:pt x="6095048" y="1654391"/>
                    <a:pt x="6101280" y="1670598"/>
                    <a:pt x="6107440" y="1686658"/>
                  </a:cubicBezTo>
                  <a:cubicBezTo>
                    <a:pt x="5861497" y="1873739"/>
                    <a:pt x="5915613" y="1405781"/>
                    <a:pt x="5725620" y="1404827"/>
                  </a:cubicBezTo>
                  <a:cubicBezTo>
                    <a:pt x="5730019" y="1394194"/>
                    <a:pt x="5734346" y="1383780"/>
                    <a:pt x="5736912" y="1377473"/>
                  </a:cubicBezTo>
                  <a:cubicBezTo>
                    <a:pt x="5802175" y="1371680"/>
                    <a:pt x="5881516" y="1324744"/>
                    <a:pt x="5921700" y="1395881"/>
                  </a:cubicBezTo>
                  <a:cubicBezTo>
                    <a:pt x="5984762" y="1391627"/>
                    <a:pt x="6031325" y="1413408"/>
                    <a:pt x="6052664" y="1475450"/>
                  </a:cubicBezTo>
                  <a:lnTo>
                    <a:pt x="6052664" y="1475450"/>
                  </a:lnTo>
                  <a:cubicBezTo>
                    <a:pt x="6024139" y="1507938"/>
                    <a:pt x="6051417" y="1539179"/>
                    <a:pt x="6061830" y="1575334"/>
                  </a:cubicBezTo>
                  <a:lnTo>
                    <a:pt x="6175049" y="1575334"/>
                  </a:lnTo>
                  <a:cubicBezTo>
                    <a:pt x="6171602" y="1528766"/>
                    <a:pt x="6151730" y="1466137"/>
                    <a:pt x="6133105" y="1422941"/>
                  </a:cubicBezTo>
                  <a:lnTo>
                    <a:pt x="6134352" y="1422941"/>
                  </a:lnTo>
                  <a:cubicBezTo>
                    <a:pt x="6139455" y="1402298"/>
                    <a:pt x="6138334" y="1380612"/>
                    <a:pt x="6131125" y="1360606"/>
                  </a:cubicBezTo>
                  <a:cubicBezTo>
                    <a:pt x="6096881" y="1259255"/>
                    <a:pt x="6213693" y="1327384"/>
                    <a:pt x="6257690" y="1278469"/>
                  </a:cubicBezTo>
                  <a:lnTo>
                    <a:pt x="6203647" y="1196846"/>
                  </a:lnTo>
                  <a:cubicBezTo>
                    <a:pt x="6179228" y="1190833"/>
                    <a:pt x="6148358" y="1211000"/>
                    <a:pt x="6130319" y="1179392"/>
                  </a:cubicBezTo>
                  <a:cubicBezTo>
                    <a:pt x="6175269" y="1159665"/>
                    <a:pt x="6213033" y="1101143"/>
                    <a:pt x="6240311" y="1180346"/>
                  </a:cubicBezTo>
                  <a:cubicBezTo>
                    <a:pt x="6272502" y="1171619"/>
                    <a:pt x="6294427" y="1135097"/>
                    <a:pt x="6333731" y="1145291"/>
                  </a:cubicBezTo>
                  <a:cubicBezTo>
                    <a:pt x="6314666" y="1225961"/>
                    <a:pt x="6308873" y="1242755"/>
                    <a:pt x="6377141" y="1301130"/>
                  </a:cubicBezTo>
                  <a:cubicBezTo>
                    <a:pt x="6364896" y="1421181"/>
                    <a:pt x="6291861" y="1275243"/>
                    <a:pt x="6216993" y="1358112"/>
                  </a:cubicBezTo>
                  <a:cubicBezTo>
                    <a:pt x="6274409" y="1364933"/>
                    <a:pt x="6302787" y="1374540"/>
                    <a:pt x="6345831" y="1409448"/>
                  </a:cubicBezTo>
                  <a:lnTo>
                    <a:pt x="6417912" y="1375786"/>
                  </a:lnTo>
                  <a:cubicBezTo>
                    <a:pt x="6466456" y="1418101"/>
                    <a:pt x="6378535" y="1461810"/>
                    <a:pt x="6356390" y="1499724"/>
                  </a:cubicBezTo>
                  <a:cubicBezTo>
                    <a:pt x="6398480" y="1615449"/>
                    <a:pt x="6485374" y="1697219"/>
                    <a:pt x="6536997" y="1808470"/>
                  </a:cubicBezTo>
                  <a:cubicBezTo>
                    <a:pt x="6582681" y="1726627"/>
                    <a:pt x="6515439" y="1711446"/>
                    <a:pt x="6475475" y="1660991"/>
                  </a:cubicBezTo>
                  <a:cubicBezTo>
                    <a:pt x="6465429" y="1608629"/>
                    <a:pt x="6526805" y="1635103"/>
                    <a:pt x="6572635" y="1651530"/>
                  </a:cubicBezTo>
                  <a:cubicBezTo>
                    <a:pt x="6562882" y="1713280"/>
                    <a:pt x="6601966" y="1730147"/>
                    <a:pt x="6611132" y="1661137"/>
                  </a:cubicBezTo>
                  <a:lnTo>
                    <a:pt x="6663708" y="1637303"/>
                  </a:lnTo>
                  <a:cubicBezTo>
                    <a:pt x="6651610" y="1612515"/>
                    <a:pt x="6636431" y="1594475"/>
                    <a:pt x="6628731" y="1573427"/>
                  </a:cubicBezTo>
                  <a:lnTo>
                    <a:pt x="6692893" y="1581861"/>
                  </a:lnTo>
                  <a:cubicBezTo>
                    <a:pt x="6692585" y="1581766"/>
                    <a:pt x="6692248" y="1581766"/>
                    <a:pt x="6691940" y="1581861"/>
                  </a:cubicBezTo>
                  <a:lnTo>
                    <a:pt x="6693553" y="1590001"/>
                  </a:lnTo>
                  <a:cubicBezTo>
                    <a:pt x="6693113" y="1588975"/>
                    <a:pt x="6694506" y="1584501"/>
                    <a:pt x="6693553" y="1582668"/>
                  </a:cubicBezTo>
                  <a:lnTo>
                    <a:pt x="6751702" y="1602468"/>
                  </a:lnTo>
                  <a:cubicBezTo>
                    <a:pt x="6779274" y="1654170"/>
                    <a:pt x="6712325" y="1673311"/>
                    <a:pt x="6712472" y="1722520"/>
                  </a:cubicBezTo>
                  <a:cubicBezTo>
                    <a:pt x="6759035" y="1749874"/>
                    <a:pt x="6804865" y="1784269"/>
                    <a:pt x="6828037" y="1837731"/>
                  </a:cubicBezTo>
                  <a:lnTo>
                    <a:pt x="6924757" y="1865599"/>
                  </a:lnTo>
                  <a:cubicBezTo>
                    <a:pt x="6922264" y="1880266"/>
                    <a:pt x="6919551" y="1895520"/>
                    <a:pt x="6916838" y="1910994"/>
                  </a:cubicBezTo>
                  <a:lnTo>
                    <a:pt x="6835663" y="1892073"/>
                  </a:lnTo>
                  <a:lnTo>
                    <a:pt x="6807432" y="1955949"/>
                  </a:lnTo>
                  <a:lnTo>
                    <a:pt x="6840650" y="1981470"/>
                  </a:lnTo>
                  <a:lnTo>
                    <a:pt x="6794673" y="2009851"/>
                  </a:lnTo>
                  <a:cubicBezTo>
                    <a:pt x="6755735" y="1910480"/>
                    <a:pt x="6755369" y="1909820"/>
                    <a:pt x="6681674" y="1867579"/>
                  </a:cubicBezTo>
                  <a:lnTo>
                    <a:pt x="6667008" y="1919647"/>
                  </a:lnTo>
                  <a:cubicBezTo>
                    <a:pt x="6646256" y="1892073"/>
                    <a:pt x="6617219" y="1890313"/>
                    <a:pt x="6581654" y="1892953"/>
                  </a:cubicBezTo>
                  <a:lnTo>
                    <a:pt x="6554816" y="1962329"/>
                  </a:lnTo>
                  <a:cubicBezTo>
                    <a:pt x="6586934" y="1975603"/>
                    <a:pt x="6615532" y="1988290"/>
                    <a:pt x="6645963" y="1984770"/>
                  </a:cubicBezTo>
                  <a:cubicBezTo>
                    <a:pt x="6718191" y="1982130"/>
                    <a:pt x="6785287" y="2056566"/>
                    <a:pt x="6796286" y="2126162"/>
                  </a:cubicBezTo>
                  <a:cubicBezTo>
                    <a:pt x="6680281" y="2194365"/>
                    <a:pt x="6620885" y="2053706"/>
                    <a:pt x="6572635" y="2249807"/>
                  </a:cubicBezTo>
                  <a:cubicBezTo>
                    <a:pt x="6603506" y="2257654"/>
                    <a:pt x="6628878" y="2239833"/>
                    <a:pt x="6656742" y="2228246"/>
                  </a:cubicBezTo>
                  <a:cubicBezTo>
                    <a:pt x="6683874" y="2250247"/>
                    <a:pt x="6665542" y="2289555"/>
                    <a:pt x="6696926" y="2306569"/>
                  </a:cubicBezTo>
                  <a:cubicBezTo>
                    <a:pt x="6735790" y="2326223"/>
                    <a:pt x="6777148" y="2327177"/>
                    <a:pt x="6819165" y="2319990"/>
                  </a:cubicBezTo>
                  <a:cubicBezTo>
                    <a:pt x="6819165" y="2307302"/>
                    <a:pt x="6819678" y="2294615"/>
                    <a:pt x="6819898" y="2281928"/>
                  </a:cubicBezTo>
                  <a:cubicBezTo>
                    <a:pt x="6849229" y="2274595"/>
                    <a:pt x="6870494" y="2296009"/>
                    <a:pt x="6895719" y="2303489"/>
                  </a:cubicBezTo>
                  <a:cubicBezTo>
                    <a:pt x="6991046" y="2307009"/>
                    <a:pt x="6925051" y="2190771"/>
                    <a:pt x="6860302" y="2189305"/>
                  </a:cubicBezTo>
                  <a:lnTo>
                    <a:pt x="6916031" y="2057299"/>
                  </a:lnTo>
                  <a:lnTo>
                    <a:pt x="6975574" y="2072480"/>
                  </a:lnTo>
                  <a:cubicBezTo>
                    <a:pt x="6980780" y="2118388"/>
                    <a:pt x="6954675" y="2177571"/>
                    <a:pt x="7008865" y="2198251"/>
                  </a:cubicBezTo>
                  <a:cubicBezTo>
                    <a:pt x="7034896" y="2209325"/>
                    <a:pt x="7035776" y="2179037"/>
                    <a:pt x="7052862" y="2172584"/>
                  </a:cubicBezTo>
                  <a:cubicBezTo>
                    <a:pt x="7078673" y="2185784"/>
                    <a:pt x="7082193" y="2216585"/>
                    <a:pt x="7104925" y="2236313"/>
                  </a:cubicBezTo>
                  <a:lnTo>
                    <a:pt x="7058728" y="2304222"/>
                  </a:lnTo>
                  <a:lnTo>
                    <a:pt x="7024924" y="2292929"/>
                  </a:lnTo>
                  <a:cubicBezTo>
                    <a:pt x="7027028" y="2324551"/>
                    <a:pt x="7018200" y="2355932"/>
                    <a:pt x="6999919" y="2381812"/>
                  </a:cubicBezTo>
                  <a:cubicBezTo>
                    <a:pt x="7019497" y="2395232"/>
                    <a:pt x="7038563" y="2410633"/>
                    <a:pt x="7064374" y="2393912"/>
                  </a:cubicBezTo>
                  <a:cubicBezTo>
                    <a:pt x="7117097" y="2364578"/>
                    <a:pt x="7182139" y="2385992"/>
                    <a:pt x="7240362" y="2362525"/>
                  </a:cubicBezTo>
                  <a:cubicBezTo>
                    <a:pt x="7187932" y="2317716"/>
                    <a:pt x="7278420" y="2301729"/>
                    <a:pt x="7245569" y="2253987"/>
                  </a:cubicBezTo>
                  <a:lnTo>
                    <a:pt x="7177006" y="2260807"/>
                  </a:lnTo>
                  <a:cubicBezTo>
                    <a:pt x="7139683" y="2203678"/>
                    <a:pt x="7114384" y="2132543"/>
                    <a:pt x="7115557" y="2064339"/>
                  </a:cubicBezTo>
                  <a:cubicBezTo>
                    <a:pt x="7111913" y="2050222"/>
                    <a:pt x="7105006" y="2037161"/>
                    <a:pt x="7095392" y="2026205"/>
                  </a:cubicBezTo>
                  <a:cubicBezTo>
                    <a:pt x="7086520" y="2016011"/>
                    <a:pt x="7065474" y="2017698"/>
                    <a:pt x="7065694" y="1996870"/>
                  </a:cubicBezTo>
                  <a:cubicBezTo>
                    <a:pt x="7086006" y="1981250"/>
                    <a:pt x="7117024" y="1973843"/>
                    <a:pt x="7109691" y="1937028"/>
                  </a:cubicBezTo>
                  <a:cubicBezTo>
                    <a:pt x="7110571" y="1891413"/>
                    <a:pt x="7181479" y="1929694"/>
                    <a:pt x="7129637" y="1843744"/>
                  </a:cubicBezTo>
                  <a:cubicBezTo>
                    <a:pt x="7080726" y="1860318"/>
                    <a:pt x="7080726" y="1860318"/>
                    <a:pt x="7024484" y="1843744"/>
                  </a:cubicBezTo>
                  <a:cubicBezTo>
                    <a:pt x="7008645" y="1807076"/>
                    <a:pt x="6979460" y="1772975"/>
                    <a:pt x="6983273" y="1726407"/>
                  </a:cubicBezTo>
                  <a:lnTo>
                    <a:pt x="6953282" y="1766375"/>
                  </a:lnTo>
                  <a:cubicBezTo>
                    <a:pt x="6925425" y="1754964"/>
                    <a:pt x="6894868" y="1751862"/>
                    <a:pt x="6865288" y="1757428"/>
                  </a:cubicBezTo>
                  <a:cubicBezTo>
                    <a:pt x="6860742" y="1742761"/>
                    <a:pt x="6856562" y="1729267"/>
                    <a:pt x="6852382" y="1715700"/>
                  </a:cubicBezTo>
                  <a:cubicBezTo>
                    <a:pt x="6912292" y="1718340"/>
                    <a:pt x="6975061" y="1741661"/>
                    <a:pt x="7029617" y="1708806"/>
                  </a:cubicBezTo>
                  <a:cubicBezTo>
                    <a:pt x="6990973" y="1610609"/>
                    <a:pt x="7046482" y="1614642"/>
                    <a:pt x="6994199" y="1525465"/>
                  </a:cubicBezTo>
                  <a:lnTo>
                    <a:pt x="7045529" y="1469290"/>
                  </a:lnTo>
                  <a:cubicBezTo>
                    <a:pt x="6977553" y="1450003"/>
                    <a:pt x="6999479" y="1502365"/>
                    <a:pt x="6927471" y="1489897"/>
                  </a:cubicBezTo>
                  <a:cubicBezTo>
                    <a:pt x="6926444" y="1473617"/>
                    <a:pt x="6925344" y="1456823"/>
                    <a:pt x="6924317" y="1440029"/>
                  </a:cubicBezTo>
                  <a:cubicBezTo>
                    <a:pt x="6887653" y="1460050"/>
                    <a:pt x="6856635" y="1491878"/>
                    <a:pt x="6811978" y="1495764"/>
                  </a:cubicBezTo>
                  <a:cubicBezTo>
                    <a:pt x="6810145" y="1515565"/>
                    <a:pt x="6816451" y="1539326"/>
                    <a:pt x="6786827" y="1545340"/>
                  </a:cubicBezTo>
                  <a:cubicBezTo>
                    <a:pt x="6723031" y="1549153"/>
                    <a:pt x="6705285" y="1466210"/>
                    <a:pt x="6675954" y="1418688"/>
                  </a:cubicBezTo>
                  <a:cubicBezTo>
                    <a:pt x="6704112" y="1405414"/>
                    <a:pt x="6726477" y="1428882"/>
                    <a:pt x="6754562" y="1432989"/>
                  </a:cubicBezTo>
                  <a:lnTo>
                    <a:pt x="6814985" y="1381653"/>
                  </a:lnTo>
                  <a:lnTo>
                    <a:pt x="6797606" y="1351952"/>
                  </a:lnTo>
                  <a:lnTo>
                    <a:pt x="6848936" y="1326651"/>
                  </a:lnTo>
                  <a:lnTo>
                    <a:pt x="6824298" y="1297317"/>
                  </a:lnTo>
                  <a:lnTo>
                    <a:pt x="6685927" y="1333325"/>
                  </a:lnTo>
                  <a:cubicBezTo>
                    <a:pt x="6674634" y="1355326"/>
                    <a:pt x="6662755" y="1385467"/>
                    <a:pt x="6670748" y="1411574"/>
                  </a:cubicBezTo>
                  <a:cubicBezTo>
                    <a:pt x="6670161" y="1410768"/>
                    <a:pt x="6669648" y="1409814"/>
                    <a:pt x="6669061" y="1409081"/>
                  </a:cubicBezTo>
                  <a:lnTo>
                    <a:pt x="6623378" y="1383413"/>
                  </a:lnTo>
                  <a:cubicBezTo>
                    <a:pt x="6607539" y="1433722"/>
                    <a:pt x="6549610" y="1462543"/>
                    <a:pt x="6557382" y="1515418"/>
                  </a:cubicBezTo>
                  <a:cubicBezTo>
                    <a:pt x="6557382" y="1515418"/>
                    <a:pt x="6556503" y="1507498"/>
                    <a:pt x="6556576" y="1507425"/>
                  </a:cubicBezTo>
                  <a:cubicBezTo>
                    <a:pt x="6522991" y="1505591"/>
                    <a:pt x="6493220" y="1494224"/>
                    <a:pt x="6457290" y="1473250"/>
                  </a:cubicBezTo>
                  <a:lnTo>
                    <a:pt x="6512212" y="1438416"/>
                  </a:lnTo>
                  <a:cubicBezTo>
                    <a:pt x="6494174" y="1410841"/>
                    <a:pt x="6443797" y="1363319"/>
                    <a:pt x="6495200" y="1345132"/>
                  </a:cubicBezTo>
                  <a:cubicBezTo>
                    <a:pt x="6497987" y="1338238"/>
                    <a:pt x="6500773" y="1331271"/>
                    <a:pt x="6503633" y="1324378"/>
                  </a:cubicBezTo>
                  <a:lnTo>
                    <a:pt x="6502606" y="1324378"/>
                  </a:lnTo>
                  <a:cubicBezTo>
                    <a:pt x="6522772" y="1288516"/>
                    <a:pt x="6512579" y="1259622"/>
                    <a:pt x="6482368" y="1235274"/>
                  </a:cubicBezTo>
                  <a:cubicBezTo>
                    <a:pt x="6478335" y="1210780"/>
                    <a:pt x="6478995" y="1184892"/>
                    <a:pt x="6471955" y="1161278"/>
                  </a:cubicBezTo>
                  <a:lnTo>
                    <a:pt x="6405960" y="1139717"/>
                  </a:lnTo>
                  <a:cubicBezTo>
                    <a:pt x="6406986" y="1114270"/>
                    <a:pt x="6421872" y="1098282"/>
                    <a:pt x="6442257" y="1086109"/>
                  </a:cubicBezTo>
                  <a:cubicBezTo>
                    <a:pt x="6473495" y="1004265"/>
                    <a:pt x="6573515" y="1061541"/>
                    <a:pt x="6614359" y="994878"/>
                  </a:cubicBezTo>
                  <a:lnTo>
                    <a:pt x="6576154" y="965031"/>
                  </a:lnTo>
                  <a:cubicBezTo>
                    <a:pt x="6571535" y="933789"/>
                    <a:pt x="6588107" y="910909"/>
                    <a:pt x="6605486" y="890081"/>
                  </a:cubicBezTo>
                  <a:cubicBezTo>
                    <a:pt x="6623672" y="868080"/>
                    <a:pt x="6594780" y="833026"/>
                    <a:pt x="6624991" y="816745"/>
                  </a:cubicBezTo>
                  <a:cubicBezTo>
                    <a:pt x="6665468" y="816232"/>
                    <a:pt x="6654323" y="883921"/>
                    <a:pt x="6707559" y="867493"/>
                  </a:cubicBezTo>
                  <a:lnTo>
                    <a:pt x="6701766" y="826572"/>
                  </a:lnTo>
                  <a:lnTo>
                    <a:pt x="6702646" y="827379"/>
                  </a:lnTo>
                  <a:lnTo>
                    <a:pt x="6703452" y="828185"/>
                  </a:lnTo>
                  <a:cubicBezTo>
                    <a:pt x="6703452" y="827452"/>
                    <a:pt x="6703452" y="826865"/>
                    <a:pt x="6703452" y="826205"/>
                  </a:cubicBezTo>
                  <a:lnTo>
                    <a:pt x="6702132" y="826205"/>
                  </a:lnTo>
                  <a:cubicBezTo>
                    <a:pt x="6658135" y="777803"/>
                    <a:pt x="6623525" y="719648"/>
                    <a:pt x="6557529" y="695080"/>
                  </a:cubicBezTo>
                  <a:close/>
                  <a:moveTo>
                    <a:pt x="6506419" y="409582"/>
                  </a:moveTo>
                  <a:lnTo>
                    <a:pt x="6506419" y="409582"/>
                  </a:lnTo>
                  <a:cubicBezTo>
                    <a:pt x="6487061" y="419116"/>
                    <a:pt x="6487647" y="398582"/>
                    <a:pt x="6482734" y="384942"/>
                  </a:cubicBezTo>
                  <a:cubicBezTo>
                    <a:pt x="6492194" y="392275"/>
                    <a:pt x="6509206" y="397849"/>
                    <a:pt x="6506419" y="409582"/>
                  </a:cubicBezTo>
                  <a:close/>
                  <a:moveTo>
                    <a:pt x="6445630" y="447497"/>
                  </a:moveTo>
                  <a:lnTo>
                    <a:pt x="6445630" y="447497"/>
                  </a:lnTo>
                  <a:cubicBezTo>
                    <a:pt x="6488087" y="474412"/>
                    <a:pt x="6488381" y="474632"/>
                    <a:pt x="6465062" y="513500"/>
                  </a:cubicBezTo>
                  <a:cubicBezTo>
                    <a:pt x="6451782" y="494102"/>
                    <a:pt x="6444978" y="471001"/>
                    <a:pt x="6445630" y="447497"/>
                  </a:cubicBezTo>
                  <a:close/>
                  <a:moveTo>
                    <a:pt x="4314344" y="436717"/>
                  </a:moveTo>
                  <a:lnTo>
                    <a:pt x="4314344" y="436717"/>
                  </a:lnTo>
                  <a:cubicBezTo>
                    <a:pt x="4368533" y="425056"/>
                    <a:pt x="4341255" y="502719"/>
                    <a:pt x="4370660" y="529927"/>
                  </a:cubicBezTo>
                  <a:cubicBezTo>
                    <a:pt x="4320063" y="532640"/>
                    <a:pt x="4321383" y="473825"/>
                    <a:pt x="4314344" y="436717"/>
                  </a:cubicBezTo>
                  <a:close/>
                  <a:moveTo>
                    <a:pt x="4340522" y="622697"/>
                  </a:moveTo>
                  <a:lnTo>
                    <a:pt x="4340522" y="622697"/>
                  </a:lnTo>
                  <a:lnTo>
                    <a:pt x="4343969" y="617637"/>
                  </a:lnTo>
                  <a:lnTo>
                    <a:pt x="4346095" y="623504"/>
                  </a:lnTo>
                  <a:lnTo>
                    <a:pt x="4340522" y="622697"/>
                  </a:lnTo>
                  <a:close/>
                  <a:moveTo>
                    <a:pt x="4949733" y="437083"/>
                  </a:moveTo>
                  <a:lnTo>
                    <a:pt x="4949733" y="437083"/>
                  </a:lnTo>
                  <a:cubicBezTo>
                    <a:pt x="4923775" y="435763"/>
                    <a:pt x="4936021" y="412296"/>
                    <a:pt x="4925242" y="401809"/>
                  </a:cubicBezTo>
                  <a:lnTo>
                    <a:pt x="4882638" y="399022"/>
                  </a:lnTo>
                  <a:cubicBezTo>
                    <a:pt x="4872592" y="369688"/>
                    <a:pt x="4891071" y="354580"/>
                    <a:pt x="4908816" y="338520"/>
                  </a:cubicBezTo>
                  <a:cubicBezTo>
                    <a:pt x="4955526" y="340866"/>
                    <a:pt x="4973492" y="376728"/>
                    <a:pt x="4984417" y="413616"/>
                  </a:cubicBezTo>
                  <a:lnTo>
                    <a:pt x="4949733" y="437083"/>
                  </a:lnTo>
                  <a:close/>
                  <a:moveTo>
                    <a:pt x="5023062" y="393082"/>
                  </a:moveTo>
                  <a:lnTo>
                    <a:pt x="5023062" y="393082"/>
                  </a:lnTo>
                  <a:lnTo>
                    <a:pt x="5022401" y="386922"/>
                  </a:lnTo>
                  <a:lnTo>
                    <a:pt x="5029001" y="389928"/>
                  </a:lnTo>
                  <a:lnTo>
                    <a:pt x="5023062" y="393082"/>
                  </a:lnTo>
                  <a:close/>
                  <a:moveTo>
                    <a:pt x="3006020" y="649025"/>
                  </a:moveTo>
                  <a:lnTo>
                    <a:pt x="3006020" y="649025"/>
                  </a:lnTo>
                  <a:lnTo>
                    <a:pt x="3015626" y="635971"/>
                  </a:lnTo>
                  <a:lnTo>
                    <a:pt x="3029339" y="645432"/>
                  </a:lnTo>
                  <a:cubicBezTo>
                    <a:pt x="3022593" y="659439"/>
                    <a:pt x="3016653" y="658632"/>
                    <a:pt x="3006020" y="649025"/>
                  </a:cubicBezTo>
                  <a:close/>
                  <a:moveTo>
                    <a:pt x="2374224" y="1353052"/>
                  </a:moveTo>
                  <a:lnTo>
                    <a:pt x="2374224" y="1353052"/>
                  </a:lnTo>
                  <a:lnTo>
                    <a:pt x="2369531" y="1357232"/>
                  </a:lnTo>
                  <a:lnTo>
                    <a:pt x="2367698" y="1351219"/>
                  </a:lnTo>
                  <a:lnTo>
                    <a:pt x="2374224" y="1353052"/>
                  </a:lnTo>
                  <a:close/>
                  <a:moveTo>
                    <a:pt x="61743" y="6503377"/>
                  </a:moveTo>
                  <a:lnTo>
                    <a:pt x="61743" y="6503377"/>
                  </a:lnTo>
                  <a:cubicBezTo>
                    <a:pt x="67492" y="6499637"/>
                    <a:pt x="73642" y="6496631"/>
                    <a:pt x="80075" y="6494284"/>
                  </a:cubicBezTo>
                  <a:cubicBezTo>
                    <a:pt x="75699" y="6500004"/>
                    <a:pt x="68931" y="6503377"/>
                    <a:pt x="61743" y="6503377"/>
                  </a:cubicBezTo>
                  <a:close/>
                  <a:moveTo>
                    <a:pt x="386368" y="5319439"/>
                  </a:moveTo>
                  <a:lnTo>
                    <a:pt x="386368" y="5319439"/>
                  </a:lnTo>
                  <a:cubicBezTo>
                    <a:pt x="375735" y="5277930"/>
                    <a:pt x="375442" y="5277490"/>
                    <a:pt x="435424" y="5259816"/>
                  </a:cubicBezTo>
                  <a:cubicBezTo>
                    <a:pt x="427211" y="5288344"/>
                    <a:pt x="413426" y="5308292"/>
                    <a:pt x="386368" y="5319439"/>
                  </a:cubicBezTo>
                  <a:close/>
                  <a:moveTo>
                    <a:pt x="469889" y="4584170"/>
                  </a:moveTo>
                  <a:lnTo>
                    <a:pt x="469889" y="4584170"/>
                  </a:lnTo>
                  <a:cubicBezTo>
                    <a:pt x="462556" y="4582850"/>
                    <a:pt x="454270" y="4585857"/>
                    <a:pt x="456836" y="4575077"/>
                  </a:cubicBezTo>
                  <a:lnTo>
                    <a:pt x="469889" y="4576543"/>
                  </a:lnTo>
                  <a:lnTo>
                    <a:pt x="469889" y="4583877"/>
                  </a:lnTo>
                  <a:close/>
                  <a:moveTo>
                    <a:pt x="516305" y="4694981"/>
                  </a:moveTo>
                  <a:lnTo>
                    <a:pt x="516305" y="4694981"/>
                  </a:lnTo>
                  <a:cubicBezTo>
                    <a:pt x="525985" y="4711775"/>
                    <a:pt x="536031" y="4729009"/>
                    <a:pt x="546663" y="4747417"/>
                  </a:cubicBezTo>
                  <a:cubicBezTo>
                    <a:pt x="462042" y="4779244"/>
                    <a:pt x="454710" y="4708402"/>
                    <a:pt x="516305" y="4694981"/>
                  </a:cubicBezTo>
                  <a:close/>
                  <a:moveTo>
                    <a:pt x="547323" y="4476953"/>
                  </a:moveTo>
                  <a:lnTo>
                    <a:pt x="547323" y="4476953"/>
                  </a:lnTo>
                  <a:lnTo>
                    <a:pt x="550110" y="4471966"/>
                  </a:lnTo>
                  <a:lnTo>
                    <a:pt x="552603" y="4477173"/>
                  </a:lnTo>
                  <a:lnTo>
                    <a:pt x="547323" y="4477173"/>
                  </a:lnTo>
                  <a:close/>
                  <a:moveTo>
                    <a:pt x="553336" y="1877259"/>
                  </a:moveTo>
                  <a:lnTo>
                    <a:pt x="553336" y="1877259"/>
                  </a:lnTo>
                  <a:cubicBezTo>
                    <a:pt x="544977" y="1878139"/>
                    <a:pt x="544977" y="1875059"/>
                    <a:pt x="546003" y="1868239"/>
                  </a:cubicBezTo>
                  <a:cubicBezTo>
                    <a:pt x="554289" y="1867359"/>
                    <a:pt x="554509" y="1870365"/>
                    <a:pt x="553336" y="1877259"/>
                  </a:cubicBezTo>
                  <a:close/>
                  <a:moveTo>
                    <a:pt x="576361" y="2793154"/>
                  </a:moveTo>
                  <a:lnTo>
                    <a:pt x="576361" y="2793154"/>
                  </a:lnTo>
                  <a:lnTo>
                    <a:pt x="581348" y="2787728"/>
                  </a:lnTo>
                  <a:lnTo>
                    <a:pt x="583547" y="2794548"/>
                  </a:lnTo>
                  <a:lnTo>
                    <a:pt x="576215" y="2793154"/>
                  </a:lnTo>
                  <a:close/>
                  <a:moveTo>
                    <a:pt x="603273" y="2183364"/>
                  </a:moveTo>
                  <a:lnTo>
                    <a:pt x="603273" y="2183364"/>
                  </a:lnTo>
                  <a:cubicBezTo>
                    <a:pt x="616912" y="2199278"/>
                    <a:pt x="614199" y="2212185"/>
                    <a:pt x="602906" y="2228466"/>
                  </a:cubicBezTo>
                  <a:cubicBezTo>
                    <a:pt x="573575" y="2221132"/>
                    <a:pt x="585674" y="2195905"/>
                    <a:pt x="603273" y="2183364"/>
                  </a:cubicBezTo>
                  <a:close/>
                  <a:moveTo>
                    <a:pt x="598140" y="6853265"/>
                  </a:moveTo>
                  <a:lnTo>
                    <a:pt x="598140" y="6853265"/>
                  </a:lnTo>
                  <a:cubicBezTo>
                    <a:pt x="597040" y="6850918"/>
                    <a:pt x="595867" y="6848571"/>
                    <a:pt x="594693" y="6845931"/>
                  </a:cubicBezTo>
                  <a:lnTo>
                    <a:pt x="606353" y="6842338"/>
                  </a:lnTo>
                  <a:cubicBezTo>
                    <a:pt x="607159" y="6849671"/>
                    <a:pt x="605473" y="6852531"/>
                    <a:pt x="598140" y="6852971"/>
                  </a:cubicBezTo>
                  <a:close/>
                  <a:moveTo>
                    <a:pt x="605473" y="4043316"/>
                  </a:moveTo>
                  <a:lnTo>
                    <a:pt x="605473" y="4043316"/>
                  </a:lnTo>
                  <a:lnTo>
                    <a:pt x="598140" y="4030335"/>
                  </a:lnTo>
                  <a:lnTo>
                    <a:pt x="605473" y="4025275"/>
                  </a:lnTo>
                  <a:cubicBezTo>
                    <a:pt x="608699" y="4032609"/>
                    <a:pt x="617205" y="4038916"/>
                    <a:pt x="605473" y="4043316"/>
                  </a:cubicBezTo>
                  <a:close/>
                  <a:moveTo>
                    <a:pt x="610899" y="2737932"/>
                  </a:moveTo>
                  <a:lnTo>
                    <a:pt x="610899" y="2737932"/>
                  </a:lnTo>
                  <a:lnTo>
                    <a:pt x="617498" y="2734045"/>
                  </a:lnTo>
                  <a:lnTo>
                    <a:pt x="621678" y="2744899"/>
                  </a:lnTo>
                  <a:cubicBezTo>
                    <a:pt x="615299" y="2745926"/>
                    <a:pt x="611999" y="2744899"/>
                    <a:pt x="610899" y="2737932"/>
                  </a:cubicBezTo>
                  <a:close/>
                  <a:moveTo>
                    <a:pt x="626664" y="5432743"/>
                  </a:moveTo>
                  <a:lnTo>
                    <a:pt x="626664" y="5432743"/>
                  </a:lnTo>
                  <a:lnTo>
                    <a:pt x="626664" y="5425996"/>
                  </a:lnTo>
                  <a:lnTo>
                    <a:pt x="632531" y="5428856"/>
                  </a:lnTo>
                  <a:lnTo>
                    <a:pt x="626738" y="5432743"/>
                  </a:lnTo>
                  <a:close/>
                  <a:moveTo>
                    <a:pt x="638030" y="4794058"/>
                  </a:moveTo>
                  <a:lnTo>
                    <a:pt x="638030" y="4794058"/>
                  </a:lnTo>
                  <a:lnTo>
                    <a:pt x="629744" y="4794792"/>
                  </a:lnTo>
                  <a:cubicBezTo>
                    <a:pt x="630991" y="4790392"/>
                    <a:pt x="632237" y="4786065"/>
                    <a:pt x="633411" y="4781665"/>
                  </a:cubicBezTo>
                  <a:cubicBezTo>
                    <a:pt x="640743" y="4784158"/>
                    <a:pt x="641990" y="4787312"/>
                    <a:pt x="638030" y="4794058"/>
                  </a:cubicBezTo>
                  <a:close/>
                  <a:moveTo>
                    <a:pt x="652696" y="1006172"/>
                  </a:moveTo>
                  <a:lnTo>
                    <a:pt x="652696" y="1006172"/>
                  </a:lnTo>
                  <a:cubicBezTo>
                    <a:pt x="651889" y="997739"/>
                    <a:pt x="655042" y="997299"/>
                    <a:pt x="662229" y="998839"/>
                  </a:cubicBezTo>
                  <a:cubicBezTo>
                    <a:pt x="663182" y="1007419"/>
                    <a:pt x="659809" y="1007566"/>
                    <a:pt x="652696" y="1006172"/>
                  </a:cubicBezTo>
                  <a:close/>
                  <a:moveTo>
                    <a:pt x="693466" y="573489"/>
                  </a:moveTo>
                  <a:lnTo>
                    <a:pt x="693466" y="573489"/>
                  </a:lnTo>
                  <a:cubicBezTo>
                    <a:pt x="688864" y="570042"/>
                    <a:pt x="687927" y="563515"/>
                    <a:pt x="691374" y="558910"/>
                  </a:cubicBezTo>
                  <a:cubicBezTo>
                    <a:pt x="691549" y="558675"/>
                    <a:pt x="691733" y="558455"/>
                    <a:pt x="691927" y="558235"/>
                  </a:cubicBezTo>
                  <a:lnTo>
                    <a:pt x="705566" y="564175"/>
                  </a:lnTo>
                  <a:lnTo>
                    <a:pt x="693613" y="573489"/>
                  </a:lnTo>
                  <a:close/>
                  <a:moveTo>
                    <a:pt x="754769" y="2962488"/>
                  </a:moveTo>
                  <a:lnTo>
                    <a:pt x="754769" y="2962488"/>
                  </a:lnTo>
                  <a:lnTo>
                    <a:pt x="754769" y="2970701"/>
                  </a:lnTo>
                  <a:lnTo>
                    <a:pt x="740690" y="2971581"/>
                  </a:lnTo>
                  <a:cubicBezTo>
                    <a:pt x="737830" y="2959848"/>
                    <a:pt x="747069" y="2964248"/>
                    <a:pt x="754696" y="2962635"/>
                  </a:cubicBezTo>
                  <a:close/>
                  <a:moveTo>
                    <a:pt x="746849" y="5641018"/>
                  </a:moveTo>
                  <a:lnTo>
                    <a:pt x="746849" y="5641018"/>
                  </a:lnTo>
                  <a:cubicBezTo>
                    <a:pt x="752642" y="5641018"/>
                    <a:pt x="754989" y="5643291"/>
                    <a:pt x="754182" y="5649305"/>
                  </a:cubicBezTo>
                  <a:lnTo>
                    <a:pt x="747509" y="5651578"/>
                  </a:lnTo>
                  <a:lnTo>
                    <a:pt x="746849" y="5641018"/>
                  </a:lnTo>
                  <a:close/>
                  <a:moveTo>
                    <a:pt x="756309" y="6670804"/>
                  </a:moveTo>
                  <a:lnTo>
                    <a:pt x="756309" y="6670804"/>
                  </a:lnTo>
                  <a:cubicBezTo>
                    <a:pt x="748976" y="6671611"/>
                    <a:pt x="748023" y="6669190"/>
                    <a:pt x="749563" y="6662591"/>
                  </a:cubicBezTo>
                  <a:cubicBezTo>
                    <a:pt x="756895" y="6661711"/>
                    <a:pt x="757775" y="6664277"/>
                    <a:pt x="756309" y="6670804"/>
                  </a:cubicBezTo>
                  <a:close/>
                  <a:moveTo>
                    <a:pt x="754256" y="1605329"/>
                  </a:moveTo>
                  <a:lnTo>
                    <a:pt x="754256" y="1605329"/>
                  </a:lnTo>
                  <a:cubicBezTo>
                    <a:pt x="742303" y="1600708"/>
                    <a:pt x="751029" y="1595648"/>
                    <a:pt x="754769" y="1588315"/>
                  </a:cubicBezTo>
                  <a:lnTo>
                    <a:pt x="762102" y="1592861"/>
                  </a:lnTo>
                  <a:lnTo>
                    <a:pt x="754109" y="1605329"/>
                  </a:lnTo>
                  <a:close/>
                  <a:moveTo>
                    <a:pt x="772221" y="6198373"/>
                  </a:moveTo>
                  <a:lnTo>
                    <a:pt x="772221" y="6198373"/>
                  </a:lnTo>
                  <a:cubicBezTo>
                    <a:pt x="769655" y="6191625"/>
                    <a:pt x="761808" y="6185906"/>
                    <a:pt x="772221" y="6182312"/>
                  </a:cubicBezTo>
                  <a:lnTo>
                    <a:pt x="778307" y="6194046"/>
                  </a:lnTo>
                  <a:cubicBezTo>
                    <a:pt x="776181" y="6195439"/>
                    <a:pt x="774128" y="6196906"/>
                    <a:pt x="772074" y="6198373"/>
                  </a:cubicBezTo>
                  <a:close/>
                  <a:moveTo>
                    <a:pt x="953709" y="1446629"/>
                  </a:moveTo>
                  <a:lnTo>
                    <a:pt x="953709" y="1446629"/>
                  </a:lnTo>
                  <a:cubicBezTo>
                    <a:pt x="946750" y="1446138"/>
                    <a:pt x="940003" y="1443974"/>
                    <a:pt x="934057" y="1440322"/>
                  </a:cubicBezTo>
                  <a:cubicBezTo>
                    <a:pt x="941389" y="1439956"/>
                    <a:pt x="948722" y="1439809"/>
                    <a:pt x="953709" y="1446629"/>
                  </a:cubicBezTo>
                  <a:close/>
                  <a:moveTo>
                    <a:pt x="797079" y="6976176"/>
                  </a:moveTo>
                  <a:lnTo>
                    <a:pt x="797079" y="6976176"/>
                  </a:lnTo>
                  <a:lnTo>
                    <a:pt x="788280" y="6969942"/>
                  </a:lnTo>
                  <a:cubicBezTo>
                    <a:pt x="795613" y="6964076"/>
                    <a:pt x="799573" y="6945521"/>
                    <a:pt x="809692" y="6955275"/>
                  </a:cubicBezTo>
                  <a:lnTo>
                    <a:pt x="797079" y="6976176"/>
                  </a:lnTo>
                  <a:close/>
                  <a:moveTo>
                    <a:pt x="828024" y="4966765"/>
                  </a:moveTo>
                  <a:lnTo>
                    <a:pt x="828024" y="4966765"/>
                  </a:lnTo>
                  <a:cubicBezTo>
                    <a:pt x="821938" y="4958478"/>
                    <a:pt x="828904" y="4952464"/>
                    <a:pt x="833230" y="4945278"/>
                  </a:cubicBezTo>
                  <a:lnTo>
                    <a:pt x="839976" y="4959945"/>
                  </a:lnTo>
                  <a:lnTo>
                    <a:pt x="828024" y="4966765"/>
                  </a:lnTo>
                  <a:close/>
                  <a:moveTo>
                    <a:pt x="848922" y="1955069"/>
                  </a:moveTo>
                  <a:lnTo>
                    <a:pt x="848922" y="1955069"/>
                  </a:lnTo>
                  <a:lnTo>
                    <a:pt x="857282" y="1955655"/>
                  </a:lnTo>
                  <a:cubicBezTo>
                    <a:pt x="858822" y="1959909"/>
                    <a:pt x="860215" y="1964089"/>
                    <a:pt x="861682" y="1968343"/>
                  </a:cubicBezTo>
                  <a:cubicBezTo>
                    <a:pt x="851049" y="1971349"/>
                    <a:pt x="851489" y="1962622"/>
                    <a:pt x="848922" y="1955069"/>
                  </a:cubicBezTo>
                  <a:close/>
                  <a:moveTo>
                    <a:pt x="871654" y="4244697"/>
                  </a:moveTo>
                  <a:lnTo>
                    <a:pt x="871654" y="4244697"/>
                  </a:lnTo>
                  <a:lnTo>
                    <a:pt x="865861" y="4241030"/>
                  </a:lnTo>
                  <a:lnTo>
                    <a:pt x="872241" y="4238390"/>
                  </a:lnTo>
                  <a:lnTo>
                    <a:pt x="871654" y="4244697"/>
                  </a:lnTo>
                  <a:close/>
                  <a:moveTo>
                    <a:pt x="900986" y="4517654"/>
                  </a:moveTo>
                  <a:lnTo>
                    <a:pt x="900986" y="4517654"/>
                  </a:lnTo>
                  <a:lnTo>
                    <a:pt x="898712" y="4511714"/>
                  </a:lnTo>
                  <a:lnTo>
                    <a:pt x="904285" y="4512228"/>
                  </a:lnTo>
                  <a:lnTo>
                    <a:pt x="900986" y="4517654"/>
                  </a:lnTo>
                  <a:close/>
                  <a:moveTo>
                    <a:pt x="911325" y="247949"/>
                  </a:moveTo>
                  <a:lnTo>
                    <a:pt x="911325" y="247949"/>
                  </a:lnTo>
                  <a:cubicBezTo>
                    <a:pt x="896219" y="230716"/>
                    <a:pt x="917191" y="215682"/>
                    <a:pt x="925990" y="199694"/>
                  </a:cubicBezTo>
                  <a:cubicBezTo>
                    <a:pt x="924964" y="218028"/>
                    <a:pt x="932957" y="241056"/>
                    <a:pt x="911325" y="247949"/>
                  </a:cubicBezTo>
                  <a:close/>
                  <a:moveTo>
                    <a:pt x="940656" y="1591908"/>
                  </a:moveTo>
                  <a:lnTo>
                    <a:pt x="940656" y="1591908"/>
                  </a:lnTo>
                  <a:lnTo>
                    <a:pt x="946669" y="1595428"/>
                  </a:lnTo>
                  <a:lnTo>
                    <a:pt x="940216" y="1598362"/>
                  </a:lnTo>
                  <a:lnTo>
                    <a:pt x="940656" y="1591908"/>
                  </a:lnTo>
                  <a:close/>
                  <a:moveTo>
                    <a:pt x="940656" y="4088491"/>
                  </a:moveTo>
                  <a:lnTo>
                    <a:pt x="940656" y="4088491"/>
                  </a:lnTo>
                  <a:lnTo>
                    <a:pt x="954515" y="4075877"/>
                  </a:lnTo>
                  <a:lnTo>
                    <a:pt x="966908" y="4094431"/>
                  </a:lnTo>
                  <a:cubicBezTo>
                    <a:pt x="955395" y="4101398"/>
                    <a:pt x="948209" y="4099491"/>
                    <a:pt x="940656" y="4088491"/>
                  </a:cubicBezTo>
                  <a:close/>
                  <a:moveTo>
                    <a:pt x="981647" y="5741562"/>
                  </a:moveTo>
                  <a:lnTo>
                    <a:pt x="981647" y="5741562"/>
                  </a:lnTo>
                  <a:cubicBezTo>
                    <a:pt x="975927" y="5740242"/>
                    <a:pt x="974314" y="5738481"/>
                    <a:pt x="978200" y="5733201"/>
                  </a:cubicBezTo>
                  <a:cubicBezTo>
                    <a:pt x="983993" y="5734521"/>
                    <a:pt x="985093" y="5736428"/>
                    <a:pt x="981647" y="5741562"/>
                  </a:cubicBezTo>
                  <a:close/>
                  <a:moveTo>
                    <a:pt x="1055708" y="5470218"/>
                  </a:moveTo>
                  <a:lnTo>
                    <a:pt x="1055708" y="5470218"/>
                  </a:lnTo>
                  <a:lnTo>
                    <a:pt x="1054828" y="5463764"/>
                  </a:lnTo>
                  <a:cubicBezTo>
                    <a:pt x="1060695" y="5461784"/>
                    <a:pt x="1062601" y="5462957"/>
                    <a:pt x="1062161" y="5469338"/>
                  </a:cubicBezTo>
                  <a:lnTo>
                    <a:pt x="1055635" y="5470218"/>
                  </a:lnTo>
                  <a:close/>
                  <a:moveTo>
                    <a:pt x="1061281" y="4064290"/>
                  </a:moveTo>
                  <a:lnTo>
                    <a:pt x="1061281" y="4064290"/>
                  </a:lnTo>
                  <a:lnTo>
                    <a:pt x="1057321" y="4053730"/>
                  </a:lnTo>
                  <a:lnTo>
                    <a:pt x="1064654" y="4057543"/>
                  </a:lnTo>
                  <a:cubicBezTo>
                    <a:pt x="1063481" y="4059817"/>
                    <a:pt x="1062381" y="4062017"/>
                    <a:pt x="1061281" y="4064290"/>
                  </a:cubicBezTo>
                  <a:close/>
                  <a:moveTo>
                    <a:pt x="1083280" y="6995243"/>
                  </a:moveTo>
                  <a:lnTo>
                    <a:pt x="1083280" y="6995243"/>
                  </a:lnTo>
                  <a:lnTo>
                    <a:pt x="1086873" y="6990844"/>
                  </a:lnTo>
                  <a:lnTo>
                    <a:pt x="1088486" y="6996416"/>
                  </a:lnTo>
                  <a:lnTo>
                    <a:pt x="1083280" y="6995243"/>
                  </a:lnTo>
                  <a:close/>
                  <a:moveTo>
                    <a:pt x="1129330" y="3671208"/>
                  </a:moveTo>
                  <a:lnTo>
                    <a:pt x="1129330" y="3671208"/>
                  </a:lnTo>
                  <a:cubicBezTo>
                    <a:pt x="1129330" y="3668788"/>
                    <a:pt x="1129330" y="3666295"/>
                    <a:pt x="1129330" y="3663875"/>
                  </a:cubicBezTo>
                  <a:lnTo>
                    <a:pt x="1139669" y="3669521"/>
                  </a:lnTo>
                  <a:lnTo>
                    <a:pt x="1129623" y="3671281"/>
                  </a:lnTo>
                  <a:close/>
                  <a:moveTo>
                    <a:pt x="1140769" y="1613542"/>
                  </a:moveTo>
                  <a:lnTo>
                    <a:pt x="1140769" y="1613542"/>
                  </a:lnTo>
                  <a:lnTo>
                    <a:pt x="1138203" y="1606209"/>
                  </a:lnTo>
                  <a:lnTo>
                    <a:pt x="1145169" y="1607162"/>
                  </a:lnTo>
                  <a:lnTo>
                    <a:pt x="1140769" y="1613395"/>
                  </a:lnTo>
                  <a:close/>
                  <a:moveTo>
                    <a:pt x="1140769" y="1354079"/>
                  </a:moveTo>
                  <a:lnTo>
                    <a:pt x="1140769" y="1354079"/>
                  </a:lnTo>
                  <a:cubicBezTo>
                    <a:pt x="1126103" y="1343225"/>
                    <a:pt x="1130283" y="1332078"/>
                    <a:pt x="1147589" y="1341465"/>
                  </a:cubicBezTo>
                  <a:lnTo>
                    <a:pt x="1140769" y="1354079"/>
                  </a:lnTo>
                  <a:close/>
                  <a:moveTo>
                    <a:pt x="1178093" y="2767487"/>
                  </a:moveTo>
                  <a:lnTo>
                    <a:pt x="1178093" y="2767487"/>
                  </a:lnTo>
                  <a:cubicBezTo>
                    <a:pt x="1172007" y="2762573"/>
                    <a:pt x="1171860" y="2759273"/>
                    <a:pt x="1178093" y="2754433"/>
                  </a:cubicBezTo>
                  <a:cubicBezTo>
                    <a:pt x="1184253" y="2759346"/>
                    <a:pt x="1184253" y="2762573"/>
                    <a:pt x="1178093" y="2767487"/>
                  </a:cubicBezTo>
                  <a:close/>
                  <a:moveTo>
                    <a:pt x="1185426" y="2169577"/>
                  </a:moveTo>
                  <a:lnTo>
                    <a:pt x="1185426" y="2169577"/>
                  </a:lnTo>
                  <a:lnTo>
                    <a:pt x="1179633" y="2158870"/>
                  </a:lnTo>
                  <a:cubicBezTo>
                    <a:pt x="1186159" y="2155717"/>
                    <a:pt x="1189019" y="2156890"/>
                    <a:pt x="1190706" y="2164077"/>
                  </a:cubicBezTo>
                  <a:lnTo>
                    <a:pt x="1185426" y="2169577"/>
                  </a:lnTo>
                  <a:close/>
                  <a:moveTo>
                    <a:pt x="1200825" y="6585661"/>
                  </a:moveTo>
                  <a:lnTo>
                    <a:pt x="1200825" y="6585661"/>
                  </a:lnTo>
                  <a:lnTo>
                    <a:pt x="1195912" y="6580088"/>
                  </a:lnTo>
                  <a:lnTo>
                    <a:pt x="1206618" y="6574367"/>
                  </a:lnTo>
                  <a:cubicBezTo>
                    <a:pt x="1209918" y="6581701"/>
                    <a:pt x="1208524" y="6583608"/>
                    <a:pt x="1200825" y="6585661"/>
                  </a:cubicBezTo>
                  <a:close/>
                  <a:moveTo>
                    <a:pt x="1231916" y="6636997"/>
                  </a:moveTo>
                  <a:lnTo>
                    <a:pt x="1231916" y="6636997"/>
                  </a:lnTo>
                  <a:lnTo>
                    <a:pt x="1235142" y="6632229"/>
                  </a:lnTo>
                  <a:lnTo>
                    <a:pt x="1237122" y="6637730"/>
                  </a:lnTo>
                  <a:lnTo>
                    <a:pt x="1231916" y="6636997"/>
                  </a:lnTo>
                  <a:close/>
                  <a:moveTo>
                    <a:pt x="1246655" y="4711995"/>
                  </a:moveTo>
                  <a:lnTo>
                    <a:pt x="1246655" y="4711995"/>
                  </a:lnTo>
                  <a:lnTo>
                    <a:pt x="1252741" y="4710235"/>
                  </a:lnTo>
                  <a:cubicBezTo>
                    <a:pt x="1253328" y="4712362"/>
                    <a:pt x="1253988" y="4714488"/>
                    <a:pt x="1254575" y="4716615"/>
                  </a:cubicBezTo>
                  <a:cubicBezTo>
                    <a:pt x="1248782" y="4719622"/>
                    <a:pt x="1247242" y="4717715"/>
                    <a:pt x="1246655" y="4711995"/>
                  </a:cubicBezTo>
                  <a:close/>
                  <a:moveTo>
                    <a:pt x="1253181" y="3744838"/>
                  </a:moveTo>
                  <a:lnTo>
                    <a:pt x="1253181" y="3744838"/>
                  </a:lnTo>
                  <a:cubicBezTo>
                    <a:pt x="1249735" y="3731197"/>
                    <a:pt x="1272980" y="3728411"/>
                    <a:pt x="1282513" y="3721370"/>
                  </a:cubicBezTo>
                  <a:cubicBezTo>
                    <a:pt x="1275180" y="3734791"/>
                    <a:pt x="1272833" y="3757525"/>
                    <a:pt x="1253181" y="3744838"/>
                  </a:cubicBezTo>
                  <a:close/>
                  <a:moveTo>
                    <a:pt x="1275180" y="1869339"/>
                  </a:moveTo>
                  <a:lnTo>
                    <a:pt x="1275180" y="1869339"/>
                  </a:lnTo>
                  <a:cubicBezTo>
                    <a:pt x="1276720" y="1865892"/>
                    <a:pt x="1278260" y="1862518"/>
                    <a:pt x="1279726" y="1859145"/>
                  </a:cubicBezTo>
                  <a:lnTo>
                    <a:pt x="1284932" y="1863839"/>
                  </a:lnTo>
                  <a:cubicBezTo>
                    <a:pt x="1283612" y="1870072"/>
                    <a:pt x="1281193" y="1871685"/>
                    <a:pt x="1275180" y="1869339"/>
                  </a:cubicBezTo>
                  <a:close/>
                  <a:moveTo>
                    <a:pt x="1288085" y="1558173"/>
                  </a:moveTo>
                  <a:lnTo>
                    <a:pt x="1288085" y="1558173"/>
                  </a:lnTo>
                  <a:cubicBezTo>
                    <a:pt x="1286326" y="1556193"/>
                    <a:pt x="1284492" y="1554287"/>
                    <a:pt x="1282659" y="1552307"/>
                  </a:cubicBezTo>
                  <a:cubicBezTo>
                    <a:pt x="1284199" y="1550327"/>
                    <a:pt x="1285959" y="1548126"/>
                    <a:pt x="1287646" y="1545853"/>
                  </a:cubicBezTo>
                  <a:cubicBezTo>
                    <a:pt x="1294538" y="1550107"/>
                    <a:pt x="1293219" y="1553187"/>
                    <a:pt x="1288085" y="1558173"/>
                  </a:cubicBezTo>
                  <a:close/>
                  <a:moveTo>
                    <a:pt x="1422643" y="929389"/>
                  </a:moveTo>
                  <a:lnTo>
                    <a:pt x="1422643" y="929389"/>
                  </a:lnTo>
                  <a:lnTo>
                    <a:pt x="1409297" y="934889"/>
                  </a:lnTo>
                  <a:cubicBezTo>
                    <a:pt x="1401964" y="916555"/>
                    <a:pt x="1413697" y="912889"/>
                    <a:pt x="1422643" y="929389"/>
                  </a:cubicBezTo>
                  <a:close/>
                  <a:moveTo>
                    <a:pt x="1329516" y="2820289"/>
                  </a:moveTo>
                  <a:lnTo>
                    <a:pt x="1329516" y="2820289"/>
                  </a:lnTo>
                  <a:cubicBezTo>
                    <a:pt x="1330616" y="2818455"/>
                    <a:pt x="1331716" y="2816622"/>
                    <a:pt x="1332889" y="2814862"/>
                  </a:cubicBezTo>
                  <a:lnTo>
                    <a:pt x="1338755" y="2817575"/>
                  </a:lnTo>
                  <a:cubicBezTo>
                    <a:pt x="1336702" y="2823296"/>
                    <a:pt x="1334356" y="2823809"/>
                    <a:pt x="1329516" y="2820289"/>
                  </a:cubicBezTo>
                  <a:close/>
                  <a:moveTo>
                    <a:pt x="1357014" y="3427292"/>
                  </a:moveTo>
                  <a:lnTo>
                    <a:pt x="1357014" y="3427292"/>
                  </a:lnTo>
                  <a:lnTo>
                    <a:pt x="1357894" y="3421205"/>
                  </a:lnTo>
                  <a:lnTo>
                    <a:pt x="1362660" y="3425092"/>
                  </a:lnTo>
                  <a:lnTo>
                    <a:pt x="1357014" y="3427292"/>
                  </a:lnTo>
                  <a:close/>
                  <a:moveTo>
                    <a:pt x="1376006" y="6257408"/>
                  </a:moveTo>
                  <a:lnTo>
                    <a:pt x="1376006" y="6257408"/>
                  </a:lnTo>
                  <a:lnTo>
                    <a:pt x="1373953" y="6251101"/>
                  </a:lnTo>
                  <a:lnTo>
                    <a:pt x="1380846" y="6252201"/>
                  </a:lnTo>
                  <a:lnTo>
                    <a:pt x="1376006" y="6257408"/>
                  </a:lnTo>
                  <a:close/>
                  <a:moveTo>
                    <a:pt x="1385979" y="4828673"/>
                  </a:moveTo>
                  <a:lnTo>
                    <a:pt x="1385979" y="4828673"/>
                  </a:lnTo>
                  <a:cubicBezTo>
                    <a:pt x="1379526" y="4824933"/>
                    <a:pt x="1379673" y="4821339"/>
                    <a:pt x="1384146" y="4816206"/>
                  </a:cubicBezTo>
                  <a:lnTo>
                    <a:pt x="1390159" y="4821779"/>
                  </a:lnTo>
                  <a:lnTo>
                    <a:pt x="1385979" y="4828673"/>
                  </a:lnTo>
                  <a:close/>
                  <a:moveTo>
                    <a:pt x="1363980" y="1471710"/>
                  </a:moveTo>
                  <a:lnTo>
                    <a:pt x="1363980" y="1471710"/>
                  </a:lnTo>
                  <a:cubicBezTo>
                    <a:pt x="1391038" y="1435042"/>
                    <a:pt x="1382679" y="1421548"/>
                    <a:pt x="1416043" y="1430935"/>
                  </a:cubicBezTo>
                  <a:cubicBezTo>
                    <a:pt x="1411644" y="1458510"/>
                    <a:pt x="1400571" y="1449196"/>
                    <a:pt x="1363980" y="1471710"/>
                  </a:cubicBezTo>
                  <a:close/>
                  <a:moveTo>
                    <a:pt x="1452854" y="7313523"/>
                  </a:moveTo>
                  <a:lnTo>
                    <a:pt x="1452854" y="7313523"/>
                  </a:lnTo>
                  <a:cubicBezTo>
                    <a:pt x="1435182" y="7328923"/>
                    <a:pt x="1397125" y="7325403"/>
                    <a:pt x="1405704" y="7296949"/>
                  </a:cubicBezTo>
                  <a:cubicBezTo>
                    <a:pt x="1424403" y="7279568"/>
                    <a:pt x="1442002" y="7296435"/>
                    <a:pt x="1452854" y="7313523"/>
                  </a:cubicBezTo>
                  <a:close/>
                  <a:moveTo>
                    <a:pt x="2381264" y="7034845"/>
                  </a:moveTo>
                  <a:lnTo>
                    <a:pt x="2381264" y="7034845"/>
                  </a:lnTo>
                  <a:cubicBezTo>
                    <a:pt x="2394389" y="7077013"/>
                    <a:pt x="2375251" y="7088894"/>
                    <a:pt x="2356699" y="7100848"/>
                  </a:cubicBezTo>
                  <a:cubicBezTo>
                    <a:pt x="2363372" y="7083173"/>
                    <a:pt x="2370264" y="7064766"/>
                    <a:pt x="2381264" y="7034845"/>
                  </a:cubicBezTo>
                  <a:close/>
                  <a:moveTo>
                    <a:pt x="2226248" y="6982336"/>
                  </a:moveTo>
                  <a:lnTo>
                    <a:pt x="2226248" y="6982336"/>
                  </a:lnTo>
                  <a:lnTo>
                    <a:pt x="2204249" y="6985489"/>
                  </a:lnTo>
                  <a:cubicBezTo>
                    <a:pt x="2198603" y="6964956"/>
                    <a:pt x="2222508" y="6958649"/>
                    <a:pt x="2226248" y="6982336"/>
                  </a:cubicBezTo>
                  <a:close/>
                  <a:moveTo>
                    <a:pt x="1957206" y="7040491"/>
                  </a:moveTo>
                  <a:lnTo>
                    <a:pt x="1957206" y="7040491"/>
                  </a:lnTo>
                  <a:cubicBezTo>
                    <a:pt x="1975245" y="7033158"/>
                    <a:pt x="1976271" y="7035578"/>
                    <a:pt x="2006189" y="7048339"/>
                  </a:cubicBezTo>
                  <a:cubicBezTo>
                    <a:pt x="1963960" y="7071513"/>
                    <a:pt x="1925206" y="7100481"/>
                    <a:pt x="1891064" y="7134435"/>
                  </a:cubicBezTo>
                  <a:cubicBezTo>
                    <a:pt x="1857920" y="7084713"/>
                    <a:pt x="1817736" y="7039098"/>
                    <a:pt x="1796397" y="6984683"/>
                  </a:cubicBezTo>
                  <a:cubicBezTo>
                    <a:pt x="1837754" y="6938555"/>
                    <a:pt x="1855866" y="7090067"/>
                    <a:pt x="1957206" y="7040491"/>
                  </a:cubicBezTo>
                  <a:close/>
                  <a:moveTo>
                    <a:pt x="1823455" y="7163696"/>
                  </a:moveTo>
                  <a:lnTo>
                    <a:pt x="1823455" y="7163696"/>
                  </a:lnTo>
                  <a:cubicBezTo>
                    <a:pt x="1767872" y="7171543"/>
                    <a:pt x="1733042" y="7190538"/>
                    <a:pt x="1703344" y="7235346"/>
                  </a:cubicBezTo>
                  <a:cubicBezTo>
                    <a:pt x="1668366" y="7214445"/>
                    <a:pt x="1668366" y="7214445"/>
                    <a:pt x="1651501" y="7178070"/>
                  </a:cubicBezTo>
                  <a:lnTo>
                    <a:pt x="1749834" y="7109207"/>
                  </a:lnTo>
                  <a:lnTo>
                    <a:pt x="1722116" y="7070560"/>
                  </a:lnTo>
                  <a:cubicBezTo>
                    <a:pt x="1782685" y="7056773"/>
                    <a:pt x="1840834" y="7097620"/>
                    <a:pt x="1823455" y="7163696"/>
                  </a:cubicBezTo>
                  <a:close/>
                  <a:moveTo>
                    <a:pt x="1722116" y="7062712"/>
                  </a:moveTo>
                  <a:lnTo>
                    <a:pt x="1722116" y="7062712"/>
                  </a:lnTo>
                  <a:lnTo>
                    <a:pt x="1721749" y="7070046"/>
                  </a:lnTo>
                  <a:lnTo>
                    <a:pt x="1721016" y="7069019"/>
                  </a:lnTo>
                  <a:lnTo>
                    <a:pt x="1722116" y="7062712"/>
                  </a:lnTo>
                  <a:close/>
                  <a:moveTo>
                    <a:pt x="1602884" y="7145362"/>
                  </a:moveTo>
                  <a:lnTo>
                    <a:pt x="1602884" y="7145362"/>
                  </a:lnTo>
                  <a:cubicBezTo>
                    <a:pt x="1600024" y="7140889"/>
                    <a:pt x="1597091" y="7136489"/>
                    <a:pt x="1594158" y="7132016"/>
                  </a:cubicBezTo>
                  <a:cubicBezTo>
                    <a:pt x="1654947" y="7075107"/>
                    <a:pt x="1685671" y="7122775"/>
                    <a:pt x="1602884" y="7145362"/>
                  </a:cubicBezTo>
                  <a:close/>
                  <a:moveTo>
                    <a:pt x="1616963" y="7066599"/>
                  </a:moveTo>
                  <a:lnTo>
                    <a:pt x="1616963" y="7066599"/>
                  </a:lnTo>
                  <a:cubicBezTo>
                    <a:pt x="1585681" y="7083466"/>
                    <a:pt x="1552463" y="7096447"/>
                    <a:pt x="1518043" y="7105248"/>
                  </a:cubicBezTo>
                  <a:cubicBezTo>
                    <a:pt x="1552947" y="7061906"/>
                    <a:pt x="1553314" y="7062346"/>
                    <a:pt x="1616963" y="7066599"/>
                  </a:cubicBezTo>
                  <a:close/>
                  <a:moveTo>
                    <a:pt x="2012936" y="6547013"/>
                  </a:moveTo>
                  <a:lnTo>
                    <a:pt x="2012936" y="6547013"/>
                  </a:lnTo>
                  <a:lnTo>
                    <a:pt x="2016822" y="6536599"/>
                  </a:lnTo>
                  <a:cubicBezTo>
                    <a:pt x="2020195" y="6543932"/>
                    <a:pt x="2020195" y="6545472"/>
                    <a:pt x="2012936" y="6547013"/>
                  </a:cubicBezTo>
                  <a:close/>
                  <a:moveTo>
                    <a:pt x="3355870" y="6602968"/>
                  </a:moveTo>
                  <a:lnTo>
                    <a:pt x="3355870" y="6602968"/>
                  </a:lnTo>
                  <a:lnTo>
                    <a:pt x="3391067" y="6624455"/>
                  </a:lnTo>
                  <a:cubicBezTo>
                    <a:pt x="3361149" y="6640003"/>
                    <a:pt x="3362616" y="6615802"/>
                    <a:pt x="3355870" y="6602968"/>
                  </a:cubicBezTo>
                  <a:close/>
                  <a:moveTo>
                    <a:pt x="3404706" y="6487830"/>
                  </a:moveTo>
                  <a:lnTo>
                    <a:pt x="3404706" y="6487830"/>
                  </a:lnTo>
                  <a:cubicBezTo>
                    <a:pt x="3432718" y="6538359"/>
                    <a:pt x="3392827" y="6571213"/>
                    <a:pt x="3353890" y="6599815"/>
                  </a:cubicBezTo>
                  <a:lnTo>
                    <a:pt x="3353890" y="6599815"/>
                  </a:lnTo>
                  <a:cubicBezTo>
                    <a:pt x="3290974" y="6568060"/>
                    <a:pt x="3381021" y="6516431"/>
                    <a:pt x="3404853" y="6487977"/>
                  </a:cubicBezTo>
                  <a:close/>
                  <a:moveTo>
                    <a:pt x="3339591" y="6668824"/>
                  </a:moveTo>
                  <a:lnTo>
                    <a:pt x="3339591" y="6668824"/>
                  </a:lnTo>
                  <a:cubicBezTo>
                    <a:pt x="3332625" y="6670291"/>
                    <a:pt x="3330498" y="6670511"/>
                    <a:pt x="3329765" y="6663544"/>
                  </a:cubicBezTo>
                  <a:lnTo>
                    <a:pt x="3339591" y="6668824"/>
                  </a:lnTo>
                  <a:close/>
                  <a:moveTo>
                    <a:pt x="3312019" y="5690740"/>
                  </a:moveTo>
                  <a:lnTo>
                    <a:pt x="3312019" y="5690740"/>
                  </a:lnTo>
                  <a:lnTo>
                    <a:pt x="3314366" y="5696607"/>
                  </a:lnTo>
                  <a:lnTo>
                    <a:pt x="3307913" y="5695580"/>
                  </a:lnTo>
                  <a:lnTo>
                    <a:pt x="3312019" y="5690740"/>
                  </a:lnTo>
                  <a:close/>
                  <a:moveTo>
                    <a:pt x="3716718" y="5996185"/>
                  </a:moveTo>
                  <a:lnTo>
                    <a:pt x="3716718" y="5996185"/>
                  </a:lnTo>
                  <a:cubicBezTo>
                    <a:pt x="3705866" y="5989438"/>
                    <a:pt x="3716718" y="5985771"/>
                    <a:pt x="3721338" y="5979317"/>
                  </a:cubicBezTo>
                  <a:lnTo>
                    <a:pt x="3727571" y="5984597"/>
                  </a:lnTo>
                  <a:lnTo>
                    <a:pt x="3716718" y="5996185"/>
                  </a:lnTo>
                  <a:close/>
                  <a:moveTo>
                    <a:pt x="3739157" y="6231447"/>
                  </a:moveTo>
                  <a:lnTo>
                    <a:pt x="3739157" y="6231447"/>
                  </a:lnTo>
                  <a:cubicBezTo>
                    <a:pt x="3725114" y="6231007"/>
                    <a:pt x="3711527" y="6226387"/>
                    <a:pt x="3700146" y="6218173"/>
                  </a:cubicBezTo>
                  <a:cubicBezTo>
                    <a:pt x="3714225" y="6210839"/>
                    <a:pt x="3753969" y="6204753"/>
                    <a:pt x="3739157" y="6231447"/>
                  </a:cubicBezTo>
                  <a:close/>
                  <a:moveTo>
                    <a:pt x="4967625" y="6201233"/>
                  </a:moveTo>
                  <a:lnTo>
                    <a:pt x="4967625" y="6201233"/>
                  </a:lnTo>
                  <a:cubicBezTo>
                    <a:pt x="4981558" y="6207760"/>
                    <a:pt x="4979358" y="6220080"/>
                    <a:pt x="4979065" y="6232694"/>
                  </a:cubicBezTo>
                  <a:cubicBezTo>
                    <a:pt x="4971072" y="6223013"/>
                    <a:pt x="4960366" y="6215020"/>
                    <a:pt x="4967625" y="6201233"/>
                  </a:cubicBezTo>
                  <a:close/>
                  <a:moveTo>
                    <a:pt x="5314028" y="6026546"/>
                  </a:moveTo>
                  <a:lnTo>
                    <a:pt x="5314028" y="6026546"/>
                  </a:lnTo>
                  <a:cubicBezTo>
                    <a:pt x="5306036" y="6025153"/>
                    <a:pt x="5296943" y="6026106"/>
                    <a:pt x="5294523" y="6016572"/>
                  </a:cubicBezTo>
                  <a:cubicBezTo>
                    <a:pt x="5308309" y="6008652"/>
                    <a:pt x="5310509" y="6015692"/>
                    <a:pt x="5314028" y="6026546"/>
                  </a:cubicBezTo>
                  <a:close/>
                  <a:moveTo>
                    <a:pt x="5186657" y="5887207"/>
                  </a:moveTo>
                  <a:lnTo>
                    <a:pt x="5186657" y="5887207"/>
                  </a:lnTo>
                  <a:cubicBezTo>
                    <a:pt x="5189465" y="5888087"/>
                    <a:pt x="5191643" y="5890287"/>
                    <a:pt x="5192450" y="5893147"/>
                  </a:cubicBezTo>
                  <a:cubicBezTo>
                    <a:pt x="5196336" y="5915148"/>
                    <a:pt x="5181011" y="5914489"/>
                    <a:pt x="5167225" y="5915148"/>
                  </a:cubicBezTo>
                  <a:cubicBezTo>
                    <a:pt x="5170158" y="5903341"/>
                    <a:pt x="5162752" y="5884640"/>
                    <a:pt x="5186657" y="5886987"/>
                  </a:cubicBezTo>
                  <a:close/>
                  <a:moveTo>
                    <a:pt x="5102110" y="5853693"/>
                  </a:moveTo>
                  <a:lnTo>
                    <a:pt x="5102110" y="5853693"/>
                  </a:lnTo>
                  <a:cubicBezTo>
                    <a:pt x="5133347" y="5866159"/>
                    <a:pt x="5129314" y="5909868"/>
                    <a:pt x="5162165" y="5916249"/>
                  </a:cubicBezTo>
                  <a:cubicBezTo>
                    <a:pt x="5151533" y="5920649"/>
                    <a:pt x="5137307" y="5929229"/>
                    <a:pt x="5133494" y="5925929"/>
                  </a:cubicBezTo>
                  <a:cubicBezTo>
                    <a:pt x="5115968" y="5905101"/>
                    <a:pt x="5082164" y="5883834"/>
                    <a:pt x="5102110" y="5853693"/>
                  </a:cubicBezTo>
                  <a:close/>
                  <a:moveTo>
                    <a:pt x="6434411" y="5440590"/>
                  </a:moveTo>
                  <a:lnTo>
                    <a:pt x="6434411" y="5440590"/>
                  </a:lnTo>
                  <a:cubicBezTo>
                    <a:pt x="6434411" y="5440590"/>
                    <a:pt x="6434411" y="5440590"/>
                    <a:pt x="6434411" y="5440590"/>
                  </a:cubicBezTo>
                  <a:cubicBezTo>
                    <a:pt x="6378462" y="5403922"/>
                    <a:pt x="6406033" y="5340853"/>
                    <a:pt x="6434411" y="5440590"/>
                  </a:cubicBezTo>
                  <a:close/>
                  <a:moveTo>
                    <a:pt x="6321925" y="5425263"/>
                  </a:moveTo>
                  <a:lnTo>
                    <a:pt x="6321925" y="5425263"/>
                  </a:lnTo>
                  <a:cubicBezTo>
                    <a:pt x="6358590" y="5435970"/>
                    <a:pt x="6393274" y="5458264"/>
                    <a:pt x="6433751" y="5442203"/>
                  </a:cubicBezTo>
                  <a:cubicBezTo>
                    <a:pt x="6420112" y="5472711"/>
                    <a:pt x="6448417" y="5481291"/>
                    <a:pt x="6464769" y="5496105"/>
                  </a:cubicBezTo>
                  <a:cubicBezTo>
                    <a:pt x="6399287" y="5532187"/>
                    <a:pt x="6354776" y="5473665"/>
                    <a:pt x="6321925" y="5425263"/>
                  </a:cubicBezTo>
                  <a:close/>
                  <a:moveTo>
                    <a:pt x="6057944" y="5719927"/>
                  </a:moveTo>
                  <a:lnTo>
                    <a:pt x="6057944" y="5719927"/>
                  </a:lnTo>
                  <a:cubicBezTo>
                    <a:pt x="6033452" y="5724914"/>
                    <a:pt x="6027072" y="5723447"/>
                    <a:pt x="6023260" y="5700420"/>
                  </a:cubicBezTo>
                  <a:cubicBezTo>
                    <a:pt x="6045258" y="5691253"/>
                    <a:pt x="6049951" y="5695287"/>
                    <a:pt x="6057944" y="5719927"/>
                  </a:cubicBezTo>
                  <a:close/>
                  <a:moveTo>
                    <a:pt x="6020546" y="5801477"/>
                  </a:moveTo>
                  <a:lnTo>
                    <a:pt x="6020546" y="5801477"/>
                  </a:lnTo>
                  <a:lnTo>
                    <a:pt x="6025606" y="5808370"/>
                  </a:lnTo>
                  <a:lnTo>
                    <a:pt x="6014093" y="5818491"/>
                  </a:lnTo>
                  <a:cubicBezTo>
                    <a:pt x="6004341" y="5810204"/>
                    <a:pt x="6014900" y="5807490"/>
                    <a:pt x="6020546" y="5801477"/>
                  </a:cubicBezTo>
                  <a:close/>
                  <a:moveTo>
                    <a:pt x="5917667" y="5639917"/>
                  </a:moveTo>
                  <a:lnTo>
                    <a:pt x="5917667" y="5639917"/>
                  </a:lnTo>
                  <a:cubicBezTo>
                    <a:pt x="5935485" y="5670059"/>
                    <a:pt x="5936952" y="5678639"/>
                    <a:pt x="5920527" y="5702180"/>
                  </a:cubicBezTo>
                  <a:cubicBezTo>
                    <a:pt x="5885182" y="5705993"/>
                    <a:pt x="5899995" y="5671746"/>
                    <a:pt x="5917667" y="5639917"/>
                  </a:cubicBezTo>
                  <a:close/>
                  <a:moveTo>
                    <a:pt x="5545672" y="5714354"/>
                  </a:moveTo>
                  <a:lnTo>
                    <a:pt x="5545672" y="5714354"/>
                  </a:lnTo>
                  <a:lnTo>
                    <a:pt x="5542886" y="5708560"/>
                  </a:lnTo>
                  <a:lnTo>
                    <a:pt x="5548679" y="5708560"/>
                  </a:lnTo>
                  <a:lnTo>
                    <a:pt x="5545672" y="5714134"/>
                  </a:lnTo>
                  <a:close/>
                  <a:moveTo>
                    <a:pt x="5575444" y="5804924"/>
                  </a:moveTo>
                  <a:lnTo>
                    <a:pt x="5575444" y="5804924"/>
                  </a:lnTo>
                  <a:lnTo>
                    <a:pt x="5565104" y="5782483"/>
                  </a:lnTo>
                  <a:cubicBezTo>
                    <a:pt x="5575884" y="5753809"/>
                    <a:pt x="5615554" y="5756522"/>
                    <a:pt x="5638432" y="5744349"/>
                  </a:cubicBezTo>
                  <a:cubicBezTo>
                    <a:pt x="5680303" y="5792090"/>
                    <a:pt x="5607855" y="5800083"/>
                    <a:pt x="5575444" y="5804924"/>
                  </a:cubicBezTo>
                  <a:close/>
                  <a:moveTo>
                    <a:pt x="5683016" y="5714867"/>
                  </a:moveTo>
                  <a:lnTo>
                    <a:pt x="5683016" y="5714867"/>
                  </a:lnTo>
                  <a:lnTo>
                    <a:pt x="5683016" y="5709587"/>
                  </a:lnTo>
                  <a:lnTo>
                    <a:pt x="5687562" y="5711860"/>
                  </a:lnTo>
                  <a:lnTo>
                    <a:pt x="5683309" y="5714867"/>
                  </a:lnTo>
                  <a:close/>
                  <a:moveTo>
                    <a:pt x="5806868" y="5513633"/>
                  </a:moveTo>
                  <a:lnTo>
                    <a:pt x="5806868" y="5513633"/>
                  </a:lnTo>
                  <a:cubicBezTo>
                    <a:pt x="5783036" y="5534754"/>
                    <a:pt x="5769837" y="5511213"/>
                    <a:pt x="5753191" y="5509086"/>
                  </a:cubicBezTo>
                  <a:lnTo>
                    <a:pt x="5700102" y="5502412"/>
                  </a:lnTo>
                  <a:cubicBezTo>
                    <a:pt x="5742632" y="5476232"/>
                    <a:pt x="5796528" y="5449024"/>
                    <a:pt x="5806868" y="5513633"/>
                  </a:cubicBezTo>
                  <a:close/>
                  <a:moveTo>
                    <a:pt x="5703768" y="5593642"/>
                  </a:moveTo>
                  <a:lnTo>
                    <a:pt x="5703768" y="5593642"/>
                  </a:lnTo>
                  <a:cubicBezTo>
                    <a:pt x="5734493" y="5607210"/>
                    <a:pt x="5763164" y="5616377"/>
                    <a:pt x="5781423" y="5657372"/>
                  </a:cubicBezTo>
                  <a:cubicBezTo>
                    <a:pt x="5722760" y="5642704"/>
                    <a:pt x="5686829" y="5646078"/>
                    <a:pt x="5641146" y="5677319"/>
                  </a:cubicBezTo>
                  <a:cubicBezTo>
                    <a:pt x="5604481" y="5640285"/>
                    <a:pt x="5684483" y="5618650"/>
                    <a:pt x="5703768" y="5593642"/>
                  </a:cubicBezTo>
                  <a:close/>
                  <a:moveTo>
                    <a:pt x="5644592" y="5514586"/>
                  </a:moveTo>
                  <a:lnTo>
                    <a:pt x="5644592" y="5514586"/>
                  </a:lnTo>
                  <a:cubicBezTo>
                    <a:pt x="5629927" y="5558588"/>
                    <a:pt x="5571997" y="5652972"/>
                    <a:pt x="5527267" y="5624590"/>
                  </a:cubicBezTo>
                  <a:lnTo>
                    <a:pt x="5577277" y="5526833"/>
                  </a:lnTo>
                  <a:lnTo>
                    <a:pt x="5644372" y="5514879"/>
                  </a:lnTo>
                  <a:close/>
                  <a:moveTo>
                    <a:pt x="5575663" y="5524926"/>
                  </a:moveTo>
                  <a:lnTo>
                    <a:pt x="5575663" y="5524926"/>
                  </a:lnTo>
                  <a:cubicBezTo>
                    <a:pt x="5437587" y="5524926"/>
                    <a:pt x="5495002" y="5339533"/>
                    <a:pt x="5575663" y="5524926"/>
                  </a:cubicBezTo>
                  <a:close/>
                  <a:moveTo>
                    <a:pt x="5498889" y="5760483"/>
                  </a:moveTo>
                  <a:lnTo>
                    <a:pt x="5498889" y="5760483"/>
                  </a:lnTo>
                  <a:lnTo>
                    <a:pt x="5485323" y="5767816"/>
                  </a:lnTo>
                  <a:cubicBezTo>
                    <a:pt x="5482463" y="5763489"/>
                    <a:pt x="5479677" y="5759162"/>
                    <a:pt x="5476890" y="5754836"/>
                  </a:cubicBezTo>
                  <a:cubicBezTo>
                    <a:pt x="5488183" y="5745815"/>
                    <a:pt x="5493463" y="5747502"/>
                    <a:pt x="5498889" y="5760849"/>
                  </a:cubicBezTo>
                  <a:close/>
                  <a:moveTo>
                    <a:pt x="5366678" y="3927812"/>
                  </a:moveTo>
                  <a:lnTo>
                    <a:pt x="5366678" y="3927812"/>
                  </a:lnTo>
                  <a:lnTo>
                    <a:pt x="5358465" y="3939619"/>
                  </a:lnTo>
                  <a:lnTo>
                    <a:pt x="5347173" y="3931185"/>
                  </a:lnTo>
                  <a:cubicBezTo>
                    <a:pt x="5353992" y="3927445"/>
                    <a:pt x="5359492" y="3919818"/>
                    <a:pt x="5366385" y="3927738"/>
                  </a:cubicBezTo>
                  <a:close/>
                  <a:moveTo>
                    <a:pt x="4996664" y="3402138"/>
                  </a:moveTo>
                  <a:lnTo>
                    <a:pt x="4996664" y="3402138"/>
                  </a:lnTo>
                  <a:lnTo>
                    <a:pt x="4990504" y="3409105"/>
                  </a:lnTo>
                  <a:cubicBezTo>
                    <a:pt x="4991838" y="3406237"/>
                    <a:pt x="4993980" y="3403818"/>
                    <a:pt x="4996664" y="3402138"/>
                  </a:cubicBezTo>
                  <a:close/>
                  <a:moveTo>
                    <a:pt x="5056059" y="3453913"/>
                  </a:moveTo>
                  <a:lnTo>
                    <a:pt x="5056059" y="3453913"/>
                  </a:lnTo>
                  <a:cubicBezTo>
                    <a:pt x="5046380" y="3427366"/>
                    <a:pt x="5023062" y="3414092"/>
                    <a:pt x="5001650" y="3398911"/>
                  </a:cubicBezTo>
                  <a:cubicBezTo>
                    <a:pt x="5001650" y="3393044"/>
                    <a:pt x="5001650" y="3387104"/>
                    <a:pt x="5001063" y="3381237"/>
                  </a:cubicBezTo>
                  <a:cubicBezTo>
                    <a:pt x="5043520" y="3365616"/>
                    <a:pt x="5112009" y="3433306"/>
                    <a:pt x="5056059" y="3453913"/>
                  </a:cubicBezTo>
                  <a:close/>
                  <a:moveTo>
                    <a:pt x="5215255" y="2713218"/>
                  </a:moveTo>
                  <a:lnTo>
                    <a:pt x="5215255" y="2713218"/>
                  </a:lnTo>
                  <a:lnTo>
                    <a:pt x="5211882" y="2717692"/>
                  </a:lnTo>
                  <a:lnTo>
                    <a:pt x="5210196" y="2712338"/>
                  </a:lnTo>
                  <a:lnTo>
                    <a:pt x="5215255" y="2713218"/>
                  </a:lnTo>
                  <a:close/>
                  <a:moveTo>
                    <a:pt x="5182917" y="2642082"/>
                  </a:moveTo>
                  <a:lnTo>
                    <a:pt x="5182917" y="2642082"/>
                  </a:lnTo>
                  <a:cubicBezTo>
                    <a:pt x="5157766" y="2653742"/>
                    <a:pt x="5156739" y="2653302"/>
                    <a:pt x="5123668" y="2632402"/>
                  </a:cubicBezTo>
                  <a:lnTo>
                    <a:pt x="5182917" y="2642082"/>
                  </a:lnTo>
                  <a:close/>
                  <a:moveTo>
                    <a:pt x="5502335" y="2380419"/>
                  </a:moveTo>
                  <a:lnTo>
                    <a:pt x="5502335" y="2380419"/>
                  </a:lnTo>
                  <a:lnTo>
                    <a:pt x="5503802" y="2378732"/>
                  </a:lnTo>
                  <a:lnTo>
                    <a:pt x="5503802" y="2378732"/>
                  </a:lnTo>
                  <a:lnTo>
                    <a:pt x="5499695" y="2377558"/>
                  </a:lnTo>
                  <a:lnTo>
                    <a:pt x="5501675" y="2379685"/>
                  </a:lnTo>
                  <a:lnTo>
                    <a:pt x="5458192" y="2408653"/>
                  </a:lnTo>
                  <a:cubicBezTo>
                    <a:pt x="5418008" y="2379758"/>
                    <a:pt x="5411115" y="2342650"/>
                    <a:pt x="5419548" y="2300555"/>
                  </a:cubicBezTo>
                  <a:cubicBezTo>
                    <a:pt x="5453132" y="2307009"/>
                    <a:pt x="5543619" y="2341184"/>
                    <a:pt x="5540393" y="2375212"/>
                  </a:cubicBezTo>
                  <a:cubicBezTo>
                    <a:pt x="5531425" y="2387070"/>
                    <a:pt x="5514552" y="2389410"/>
                    <a:pt x="5502695" y="2380448"/>
                  </a:cubicBezTo>
                  <a:cubicBezTo>
                    <a:pt x="5502526" y="2380316"/>
                    <a:pt x="5502357" y="2380184"/>
                    <a:pt x="5502189" y="2380052"/>
                  </a:cubicBezTo>
                  <a:close/>
                  <a:moveTo>
                    <a:pt x="5566351" y="2474142"/>
                  </a:moveTo>
                  <a:lnTo>
                    <a:pt x="5566351" y="2474142"/>
                  </a:lnTo>
                  <a:cubicBezTo>
                    <a:pt x="5533940" y="2471722"/>
                    <a:pt x="5545599" y="2445761"/>
                    <a:pt x="5570604" y="2440921"/>
                  </a:cubicBezTo>
                  <a:cubicBezTo>
                    <a:pt x="5588129" y="2456248"/>
                    <a:pt x="5586736" y="2467982"/>
                    <a:pt x="5566351" y="2474142"/>
                  </a:cubicBezTo>
                  <a:close/>
                  <a:moveTo>
                    <a:pt x="6324639" y="2103794"/>
                  </a:moveTo>
                  <a:lnTo>
                    <a:pt x="6324639" y="2103794"/>
                  </a:lnTo>
                  <a:cubicBezTo>
                    <a:pt x="6347224" y="2090887"/>
                    <a:pt x="6382128" y="2113548"/>
                    <a:pt x="6403687" y="2082747"/>
                  </a:cubicBezTo>
                  <a:cubicBezTo>
                    <a:pt x="6407426" y="2077394"/>
                    <a:pt x="6428985" y="2084434"/>
                    <a:pt x="6443210" y="2086340"/>
                  </a:cubicBezTo>
                  <a:cubicBezTo>
                    <a:pt x="6445337" y="2118168"/>
                    <a:pt x="6455456" y="2151023"/>
                    <a:pt x="6434044" y="2180211"/>
                  </a:cubicBezTo>
                  <a:cubicBezTo>
                    <a:pt x="6361743" y="2163050"/>
                    <a:pt x="6361743" y="2163050"/>
                    <a:pt x="6330285" y="2193558"/>
                  </a:cubicBezTo>
                  <a:cubicBezTo>
                    <a:pt x="6336518" y="2211965"/>
                    <a:pt x="6342897" y="2230960"/>
                    <a:pt x="6349277" y="2250027"/>
                  </a:cubicBezTo>
                  <a:cubicBezTo>
                    <a:pt x="6282622" y="2208885"/>
                    <a:pt x="6283281" y="2207199"/>
                    <a:pt x="6324639" y="2103794"/>
                  </a:cubicBezTo>
                  <a:close/>
                  <a:moveTo>
                    <a:pt x="6187881" y="2239613"/>
                  </a:moveTo>
                  <a:lnTo>
                    <a:pt x="6187881" y="2239613"/>
                  </a:lnTo>
                  <a:cubicBezTo>
                    <a:pt x="6193821" y="2244087"/>
                    <a:pt x="6203574" y="2244893"/>
                    <a:pt x="6196167" y="2253767"/>
                  </a:cubicBezTo>
                  <a:lnTo>
                    <a:pt x="6184288" y="2246067"/>
                  </a:lnTo>
                  <a:cubicBezTo>
                    <a:pt x="6185535" y="2243940"/>
                    <a:pt x="6186708" y="2241740"/>
                    <a:pt x="6187881" y="2239613"/>
                  </a:cubicBezTo>
                  <a:close/>
                  <a:moveTo>
                    <a:pt x="6110886" y="2107168"/>
                  </a:moveTo>
                  <a:lnTo>
                    <a:pt x="6110886" y="2107168"/>
                  </a:lnTo>
                  <a:lnTo>
                    <a:pt x="6118879" y="2110908"/>
                  </a:lnTo>
                  <a:cubicBezTo>
                    <a:pt x="6115646" y="2111927"/>
                    <a:pt x="6112177" y="2110300"/>
                    <a:pt x="6110886" y="2107168"/>
                  </a:cubicBezTo>
                  <a:close/>
                  <a:moveTo>
                    <a:pt x="6016440" y="2085167"/>
                  </a:moveTo>
                  <a:lnTo>
                    <a:pt x="6016440" y="2085167"/>
                  </a:lnTo>
                  <a:cubicBezTo>
                    <a:pt x="5997668" y="2073800"/>
                    <a:pt x="5972443" y="2070940"/>
                    <a:pt x="5964450" y="2044466"/>
                  </a:cubicBezTo>
                  <a:cubicBezTo>
                    <a:pt x="6014093" y="2035372"/>
                    <a:pt x="6014827" y="2035372"/>
                    <a:pt x="6016440" y="2085167"/>
                  </a:cubicBezTo>
                  <a:close/>
                  <a:moveTo>
                    <a:pt x="6422825" y="1531919"/>
                  </a:moveTo>
                  <a:lnTo>
                    <a:pt x="6422825" y="1531919"/>
                  </a:lnTo>
                  <a:lnTo>
                    <a:pt x="6415932" y="1528546"/>
                  </a:lnTo>
                  <a:cubicBezTo>
                    <a:pt x="6417985" y="1521212"/>
                    <a:pt x="6420479" y="1520332"/>
                    <a:pt x="6426565" y="1524879"/>
                  </a:cubicBezTo>
                  <a:lnTo>
                    <a:pt x="6422825" y="1532213"/>
                  </a:lnTo>
                  <a:close/>
                  <a:moveTo>
                    <a:pt x="6640024" y="1934608"/>
                  </a:moveTo>
                  <a:lnTo>
                    <a:pt x="6640024" y="1934608"/>
                  </a:lnTo>
                  <a:cubicBezTo>
                    <a:pt x="6638777" y="1930794"/>
                    <a:pt x="6637604" y="1927274"/>
                    <a:pt x="6636357" y="1923314"/>
                  </a:cubicBezTo>
                  <a:lnTo>
                    <a:pt x="6664075" y="1920894"/>
                  </a:lnTo>
                  <a:lnTo>
                    <a:pt x="6640024" y="1934608"/>
                  </a:lnTo>
                  <a:close/>
                  <a:moveTo>
                    <a:pt x="6747229" y="2216732"/>
                  </a:moveTo>
                  <a:lnTo>
                    <a:pt x="6747229" y="2216732"/>
                  </a:lnTo>
                  <a:cubicBezTo>
                    <a:pt x="6758522" y="2189158"/>
                    <a:pt x="6776121" y="2184391"/>
                    <a:pt x="6806405" y="2197445"/>
                  </a:cubicBezTo>
                  <a:cubicBezTo>
                    <a:pt x="6809852" y="2222599"/>
                    <a:pt x="6813738" y="2251494"/>
                    <a:pt x="6817845" y="2280461"/>
                  </a:cubicBezTo>
                  <a:cubicBezTo>
                    <a:pt x="6776781" y="2292782"/>
                    <a:pt x="6761602" y="2244747"/>
                    <a:pt x="6747229" y="2216732"/>
                  </a:cubicBezTo>
                  <a:close/>
                  <a:moveTo>
                    <a:pt x="6908552" y="2267701"/>
                  </a:moveTo>
                  <a:lnTo>
                    <a:pt x="6908552" y="2267701"/>
                  </a:lnTo>
                  <a:lnTo>
                    <a:pt x="6899532" y="2271294"/>
                  </a:lnTo>
                  <a:cubicBezTo>
                    <a:pt x="6898653" y="2268801"/>
                    <a:pt x="6897699" y="2266381"/>
                    <a:pt x="6896746" y="2263961"/>
                  </a:cubicBezTo>
                  <a:lnTo>
                    <a:pt x="6908552" y="2267774"/>
                  </a:lnTo>
                  <a:close/>
                  <a:moveTo>
                    <a:pt x="6853116" y="2071820"/>
                  </a:moveTo>
                  <a:lnTo>
                    <a:pt x="6853116" y="2071820"/>
                  </a:lnTo>
                  <a:lnTo>
                    <a:pt x="6846663" y="2068666"/>
                  </a:lnTo>
                  <a:lnTo>
                    <a:pt x="6848936" y="2062213"/>
                  </a:lnTo>
                  <a:cubicBezTo>
                    <a:pt x="6855462" y="2063899"/>
                    <a:pt x="6856269" y="2066173"/>
                    <a:pt x="6852382" y="2071746"/>
                  </a:cubicBezTo>
                  <a:close/>
                  <a:moveTo>
                    <a:pt x="7043769" y="2071160"/>
                  </a:moveTo>
                  <a:lnTo>
                    <a:pt x="7043769" y="2071160"/>
                  </a:lnTo>
                  <a:cubicBezTo>
                    <a:pt x="7062321" y="2085827"/>
                    <a:pt x="7070021" y="2100494"/>
                    <a:pt x="7046262" y="2107828"/>
                  </a:cubicBezTo>
                  <a:cubicBezTo>
                    <a:pt x="7025364" y="2100494"/>
                    <a:pt x="7023824" y="2087514"/>
                    <a:pt x="7043769" y="2071160"/>
                  </a:cubicBezTo>
                  <a:close/>
                  <a:moveTo>
                    <a:pt x="7018324" y="2004424"/>
                  </a:moveTo>
                  <a:lnTo>
                    <a:pt x="7018324" y="2004424"/>
                  </a:lnTo>
                  <a:lnTo>
                    <a:pt x="7010038" y="1997090"/>
                  </a:lnTo>
                  <a:cubicBezTo>
                    <a:pt x="7017371" y="1997090"/>
                    <a:pt x="7019791" y="1997090"/>
                    <a:pt x="7018324" y="2004424"/>
                  </a:cubicBezTo>
                  <a:close/>
                  <a:moveTo>
                    <a:pt x="6973814" y="1863545"/>
                  </a:moveTo>
                  <a:lnTo>
                    <a:pt x="6973814" y="1863545"/>
                  </a:lnTo>
                  <a:lnTo>
                    <a:pt x="7023970" y="1908720"/>
                  </a:lnTo>
                  <a:cubicBezTo>
                    <a:pt x="7006371" y="1944435"/>
                    <a:pt x="6973814" y="1960496"/>
                    <a:pt x="6946096" y="1989390"/>
                  </a:cubicBezTo>
                  <a:cubicBezTo>
                    <a:pt x="6925124" y="1965116"/>
                    <a:pt x="6919624" y="1939375"/>
                    <a:pt x="6918891" y="1911947"/>
                  </a:cubicBezTo>
                  <a:lnTo>
                    <a:pt x="6973814" y="1863399"/>
                  </a:lnTo>
                  <a:close/>
                  <a:moveTo>
                    <a:pt x="6881420" y="1540279"/>
                  </a:moveTo>
                  <a:lnTo>
                    <a:pt x="6881420" y="1540279"/>
                  </a:lnTo>
                  <a:cubicBezTo>
                    <a:pt x="6870128" y="1548566"/>
                    <a:pt x="6858395" y="1564407"/>
                    <a:pt x="6852089" y="1544900"/>
                  </a:cubicBezTo>
                  <a:cubicBezTo>
                    <a:pt x="6859422" y="1531112"/>
                    <a:pt x="6867341" y="1531479"/>
                    <a:pt x="6881420" y="1540279"/>
                  </a:cubicBezTo>
                  <a:close/>
                  <a:moveTo>
                    <a:pt x="6804939" y="1621463"/>
                  </a:moveTo>
                  <a:lnTo>
                    <a:pt x="6804939" y="1621463"/>
                  </a:lnTo>
                  <a:cubicBezTo>
                    <a:pt x="6840136" y="1625129"/>
                    <a:pt x="6873281" y="1612149"/>
                    <a:pt x="6904079" y="1595061"/>
                  </a:cubicBezTo>
                  <a:cubicBezTo>
                    <a:pt x="6927324" y="1583401"/>
                    <a:pt x="6952182" y="1602395"/>
                    <a:pt x="6963548" y="1620436"/>
                  </a:cubicBezTo>
                  <a:cubicBezTo>
                    <a:pt x="6961641" y="1669938"/>
                    <a:pt x="6884940" y="1672798"/>
                    <a:pt x="6849816" y="1695019"/>
                  </a:cubicBezTo>
                  <a:cubicBezTo>
                    <a:pt x="6835150" y="1671698"/>
                    <a:pt x="6791153" y="1668911"/>
                    <a:pt x="6804939" y="1621683"/>
                  </a:cubicBezTo>
                  <a:close/>
                  <a:moveTo>
                    <a:pt x="6848936" y="1697292"/>
                  </a:moveTo>
                  <a:lnTo>
                    <a:pt x="6848936" y="1697292"/>
                  </a:lnTo>
                  <a:cubicBezTo>
                    <a:pt x="6848936" y="1702866"/>
                    <a:pt x="6849302" y="1708439"/>
                    <a:pt x="6849449" y="1714013"/>
                  </a:cubicBezTo>
                  <a:cubicBezTo>
                    <a:pt x="6825617" y="1722153"/>
                    <a:pt x="6801126" y="1734694"/>
                    <a:pt x="6767688" y="1701399"/>
                  </a:cubicBezTo>
                  <a:lnTo>
                    <a:pt x="6848936" y="1697292"/>
                  </a:lnTo>
                  <a:close/>
                  <a:moveTo>
                    <a:pt x="6692380" y="1581641"/>
                  </a:moveTo>
                  <a:lnTo>
                    <a:pt x="6692380" y="1581641"/>
                  </a:lnTo>
                  <a:lnTo>
                    <a:pt x="6692380" y="1581641"/>
                  </a:lnTo>
                  <a:lnTo>
                    <a:pt x="6693187" y="1581641"/>
                  </a:lnTo>
                  <a:close/>
                  <a:moveTo>
                    <a:pt x="6636284" y="1490191"/>
                  </a:moveTo>
                  <a:lnTo>
                    <a:pt x="6636284" y="1490191"/>
                  </a:lnTo>
                  <a:lnTo>
                    <a:pt x="6645450" y="1497011"/>
                  </a:lnTo>
                  <a:lnTo>
                    <a:pt x="6639437" y="1501485"/>
                  </a:lnTo>
                  <a:cubicBezTo>
                    <a:pt x="6633350" y="1498698"/>
                    <a:pt x="6632764" y="1495691"/>
                    <a:pt x="6636284" y="1490191"/>
                  </a:cubicBezTo>
                  <a:close/>
                  <a:moveTo>
                    <a:pt x="6488527" y="1535219"/>
                  </a:moveTo>
                  <a:lnTo>
                    <a:pt x="6488527" y="1535219"/>
                  </a:lnTo>
                  <a:cubicBezTo>
                    <a:pt x="6490947" y="1539179"/>
                    <a:pt x="6493367" y="1543066"/>
                    <a:pt x="6495860" y="1547026"/>
                  </a:cubicBezTo>
                  <a:cubicBezTo>
                    <a:pt x="6486621" y="1554947"/>
                    <a:pt x="6485814" y="1545046"/>
                    <a:pt x="6481194" y="1538666"/>
                  </a:cubicBezTo>
                  <a:lnTo>
                    <a:pt x="6488527" y="1535219"/>
                  </a:lnTo>
                  <a:close/>
                  <a:moveTo>
                    <a:pt x="6492780" y="730428"/>
                  </a:moveTo>
                  <a:lnTo>
                    <a:pt x="6492780" y="730428"/>
                  </a:lnTo>
                  <a:cubicBezTo>
                    <a:pt x="6478701" y="738129"/>
                    <a:pt x="6470782" y="727055"/>
                    <a:pt x="6460736" y="718988"/>
                  </a:cubicBezTo>
                  <a:cubicBezTo>
                    <a:pt x="6473421" y="718988"/>
                    <a:pt x="6485961" y="716568"/>
                    <a:pt x="6492780" y="730428"/>
                  </a:cubicBezTo>
                  <a:close/>
                  <a:moveTo>
                    <a:pt x="6457143" y="718548"/>
                  </a:moveTo>
                  <a:lnTo>
                    <a:pt x="6457143" y="718548"/>
                  </a:lnTo>
                  <a:cubicBezTo>
                    <a:pt x="6436464" y="730135"/>
                    <a:pt x="6420479" y="744289"/>
                    <a:pt x="6424805" y="771056"/>
                  </a:cubicBezTo>
                  <a:cubicBezTo>
                    <a:pt x="6376629" y="754702"/>
                    <a:pt x="6336371" y="724415"/>
                    <a:pt x="6294794" y="696400"/>
                  </a:cubicBezTo>
                  <a:cubicBezTo>
                    <a:pt x="6358443" y="642938"/>
                    <a:pt x="6434118" y="612357"/>
                    <a:pt x="6457143" y="718401"/>
                  </a:cubicBezTo>
                  <a:close/>
                  <a:moveTo>
                    <a:pt x="6261283" y="803911"/>
                  </a:moveTo>
                  <a:lnTo>
                    <a:pt x="6261283" y="803911"/>
                  </a:lnTo>
                  <a:cubicBezTo>
                    <a:pt x="6363942" y="775823"/>
                    <a:pt x="6361816" y="850993"/>
                    <a:pt x="6312613" y="803911"/>
                  </a:cubicBezTo>
                  <a:cubicBezTo>
                    <a:pt x="6307040" y="833612"/>
                    <a:pt x="6239284" y="838746"/>
                    <a:pt x="6261283" y="803911"/>
                  </a:cubicBezTo>
                  <a:close/>
                  <a:moveTo>
                    <a:pt x="6168743" y="825912"/>
                  </a:moveTo>
                  <a:lnTo>
                    <a:pt x="6168743" y="825912"/>
                  </a:lnTo>
                  <a:cubicBezTo>
                    <a:pt x="6221612" y="826279"/>
                    <a:pt x="6239945" y="846226"/>
                    <a:pt x="6255270" y="921249"/>
                  </a:cubicBezTo>
                  <a:cubicBezTo>
                    <a:pt x="6232780" y="902086"/>
                    <a:pt x="6210298" y="882916"/>
                    <a:pt x="6187808" y="863753"/>
                  </a:cubicBezTo>
                  <a:cubicBezTo>
                    <a:pt x="6177249" y="852533"/>
                    <a:pt x="6165810" y="842706"/>
                    <a:pt x="6168743" y="825985"/>
                  </a:cubicBezTo>
                  <a:close/>
                  <a:moveTo>
                    <a:pt x="6143958" y="528680"/>
                  </a:moveTo>
                  <a:lnTo>
                    <a:pt x="6143958" y="528680"/>
                  </a:lnTo>
                  <a:cubicBezTo>
                    <a:pt x="6116680" y="510566"/>
                    <a:pt x="6075762" y="513573"/>
                    <a:pt x="6055964" y="476172"/>
                  </a:cubicBezTo>
                  <a:cubicBezTo>
                    <a:pt x="6105680" y="476612"/>
                    <a:pt x="6107293" y="476832"/>
                    <a:pt x="6143958" y="528680"/>
                  </a:cubicBezTo>
                  <a:close/>
                  <a:moveTo>
                    <a:pt x="5906007" y="734388"/>
                  </a:moveTo>
                  <a:lnTo>
                    <a:pt x="5906007" y="734388"/>
                  </a:lnTo>
                  <a:lnTo>
                    <a:pt x="5906594" y="734388"/>
                  </a:lnTo>
                  <a:cubicBezTo>
                    <a:pt x="5875503" y="782863"/>
                    <a:pt x="5895888" y="809484"/>
                    <a:pt x="5833779" y="844026"/>
                  </a:cubicBezTo>
                  <a:cubicBezTo>
                    <a:pt x="5831359" y="824225"/>
                    <a:pt x="5828940" y="803911"/>
                    <a:pt x="5824980" y="771276"/>
                  </a:cubicBezTo>
                  <a:lnTo>
                    <a:pt x="5778930" y="823638"/>
                  </a:lnTo>
                  <a:cubicBezTo>
                    <a:pt x="5750331" y="780223"/>
                    <a:pt x="5741459" y="738202"/>
                    <a:pt x="5687783" y="727128"/>
                  </a:cubicBezTo>
                  <a:cubicBezTo>
                    <a:pt x="5669230" y="760569"/>
                    <a:pt x="5711174" y="784257"/>
                    <a:pt x="5696069" y="813371"/>
                  </a:cubicBezTo>
                  <a:cubicBezTo>
                    <a:pt x="5624060" y="806038"/>
                    <a:pt x="5600742" y="678873"/>
                    <a:pt x="5685949" y="654452"/>
                  </a:cubicBezTo>
                  <a:lnTo>
                    <a:pt x="5794842" y="684666"/>
                  </a:lnTo>
                  <a:lnTo>
                    <a:pt x="5877043" y="629958"/>
                  </a:lnTo>
                  <a:cubicBezTo>
                    <a:pt x="5875173" y="647492"/>
                    <a:pt x="5874784" y="665159"/>
                    <a:pt x="5875869" y="682760"/>
                  </a:cubicBezTo>
                  <a:cubicBezTo>
                    <a:pt x="5905201" y="618810"/>
                    <a:pt x="5964303" y="628564"/>
                    <a:pt x="5962544" y="563222"/>
                  </a:cubicBezTo>
                  <a:cubicBezTo>
                    <a:pt x="5962030" y="534547"/>
                    <a:pt x="5983515" y="530807"/>
                    <a:pt x="6008740" y="532787"/>
                  </a:cubicBezTo>
                  <a:cubicBezTo>
                    <a:pt x="6000967" y="571289"/>
                    <a:pt x="6036019" y="603850"/>
                    <a:pt x="6014680" y="637805"/>
                  </a:cubicBezTo>
                  <a:cubicBezTo>
                    <a:pt x="5980142" y="709381"/>
                    <a:pt x="5929253" y="660245"/>
                    <a:pt x="5906007" y="734095"/>
                  </a:cubicBezTo>
                  <a:close/>
                  <a:moveTo>
                    <a:pt x="5908280" y="735708"/>
                  </a:moveTo>
                  <a:lnTo>
                    <a:pt x="5908280" y="735708"/>
                  </a:lnTo>
                  <a:cubicBezTo>
                    <a:pt x="5973690" y="771203"/>
                    <a:pt x="5919280" y="809044"/>
                    <a:pt x="5908280" y="735708"/>
                  </a:cubicBezTo>
                  <a:close/>
                  <a:moveTo>
                    <a:pt x="5827619" y="885974"/>
                  </a:moveTo>
                  <a:lnTo>
                    <a:pt x="5827619" y="885974"/>
                  </a:lnTo>
                  <a:lnTo>
                    <a:pt x="5746958" y="923449"/>
                  </a:lnTo>
                  <a:cubicBezTo>
                    <a:pt x="5723347" y="898881"/>
                    <a:pt x="5734126" y="877760"/>
                    <a:pt x="5747399" y="851066"/>
                  </a:cubicBezTo>
                  <a:lnTo>
                    <a:pt x="5831726" y="847033"/>
                  </a:lnTo>
                  <a:cubicBezTo>
                    <a:pt x="5830259" y="860013"/>
                    <a:pt x="5828719" y="872994"/>
                    <a:pt x="5827253" y="885974"/>
                  </a:cubicBezTo>
                  <a:close/>
                  <a:moveTo>
                    <a:pt x="5884302" y="882454"/>
                  </a:moveTo>
                  <a:lnTo>
                    <a:pt x="5884302" y="882454"/>
                  </a:lnTo>
                  <a:cubicBezTo>
                    <a:pt x="5866337" y="916262"/>
                    <a:pt x="5848958" y="893088"/>
                    <a:pt x="5832312" y="886267"/>
                  </a:cubicBezTo>
                  <a:lnTo>
                    <a:pt x="5884302" y="882454"/>
                  </a:lnTo>
                  <a:close/>
                  <a:moveTo>
                    <a:pt x="5630220" y="1849025"/>
                  </a:moveTo>
                  <a:lnTo>
                    <a:pt x="5630220" y="1849025"/>
                  </a:lnTo>
                  <a:cubicBezTo>
                    <a:pt x="5629633" y="1859658"/>
                    <a:pt x="5629047" y="1870365"/>
                    <a:pt x="5628533" y="1880999"/>
                  </a:cubicBezTo>
                  <a:lnTo>
                    <a:pt x="5573390" y="1862958"/>
                  </a:lnTo>
                  <a:cubicBezTo>
                    <a:pt x="5589493" y="1850447"/>
                    <a:pt x="5610157" y="1845380"/>
                    <a:pt x="5630220" y="1849025"/>
                  </a:cubicBezTo>
                  <a:close/>
                  <a:moveTo>
                    <a:pt x="5627140" y="1767915"/>
                  </a:moveTo>
                  <a:lnTo>
                    <a:pt x="5627140" y="1767915"/>
                  </a:lnTo>
                  <a:cubicBezTo>
                    <a:pt x="5627727" y="1776055"/>
                    <a:pt x="5633593" y="1784489"/>
                    <a:pt x="5621200" y="1784709"/>
                  </a:cubicBezTo>
                  <a:cubicBezTo>
                    <a:pt x="5621200" y="1776642"/>
                    <a:pt x="5614527" y="1767548"/>
                    <a:pt x="5627140" y="1767915"/>
                  </a:cubicBezTo>
                  <a:close/>
                  <a:moveTo>
                    <a:pt x="5539953" y="1720320"/>
                  </a:moveTo>
                  <a:lnTo>
                    <a:pt x="5539953" y="1720320"/>
                  </a:lnTo>
                  <a:lnTo>
                    <a:pt x="5539953" y="1720320"/>
                  </a:lnTo>
                  <a:cubicBezTo>
                    <a:pt x="5563565" y="1743054"/>
                    <a:pt x="5547285" y="1797469"/>
                    <a:pt x="5512454" y="1783902"/>
                  </a:cubicBezTo>
                  <a:cubicBezTo>
                    <a:pt x="5495296" y="1758014"/>
                    <a:pt x="5515681" y="1731027"/>
                    <a:pt x="5539953" y="1720540"/>
                  </a:cubicBezTo>
                  <a:close/>
                  <a:moveTo>
                    <a:pt x="5443966" y="1420521"/>
                  </a:moveTo>
                  <a:lnTo>
                    <a:pt x="5443966" y="1420521"/>
                  </a:lnTo>
                  <a:lnTo>
                    <a:pt x="5534820" y="1496791"/>
                  </a:lnTo>
                  <a:cubicBezTo>
                    <a:pt x="5565031" y="1482491"/>
                    <a:pt x="5597149" y="1492244"/>
                    <a:pt x="5627580" y="1511898"/>
                  </a:cubicBezTo>
                  <a:cubicBezTo>
                    <a:pt x="5625967" y="1520919"/>
                    <a:pt x="5625087" y="1536613"/>
                    <a:pt x="5622520" y="1536906"/>
                  </a:cubicBezTo>
                  <a:cubicBezTo>
                    <a:pt x="5576177" y="1542260"/>
                    <a:pt x="5539293" y="1584648"/>
                    <a:pt x="5488476" y="1571521"/>
                  </a:cubicBezTo>
                  <a:lnTo>
                    <a:pt x="5490676" y="1571521"/>
                  </a:lnTo>
                  <a:cubicBezTo>
                    <a:pt x="5409428" y="1565360"/>
                    <a:pt x="5401802" y="1475010"/>
                    <a:pt x="5443966" y="1420375"/>
                  </a:cubicBezTo>
                  <a:close/>
                  <a:moveTo>
                    <a:pt x="5558725" y="1451249"/>
                  </a:moveTo>
                  <a:lnTo>
                    <a:pt x="5558725" y="1451249"/>
                  </a:lnTo>
                  <a:cubicBezTo>
                    <a:pt x="5522060" y="1420815"/>
                    <a:pt x="5502629" y="1378353"/>
                    <a:pt x="5451226" y="1371386"/>
                  </a:cubicBezTo>
                  <a:cubicBezTo>
                    <a:pt x="5448219" y="1389647"/>
                    <a:pt x="5445872" y="1403801"/>
                    <a:pt x="5443893" y="1417808"/>
                  </a:cubicBezTo>
                  <a:cubicBezTo>
                    <a:pt x="5374964" y="1395807"/>
                    <a:pt x="5407229" y="1294383"/>
                    <a:pt x="5316961" y="1306557"/>
                  </a:cubicBezTo>
                  <a:cubicBezTo>
                    <a:pt x="5315861" y="1283163"/>
                    <a:pt x="5315421" y="1264682"/>
                    <a:pt x="5326421" y="1245321"/>
                  </a:cubicBezTo>
                  <a:cubicBezTo>
                    <a:pt x="5360738" y="1233221"/>
                    <a:pt x="5385083" y="1268642"/>
                    <a:pt x="5421234" y="1281989"/>
                  </a:cubicBezTo>
                  <a:lnTo>
                    <a:pt x="5474617" y="1237988"/>
                  </a:lnTo>
                  <a:cubicBezTo>
                    <a:pt x="5505268" y="1263729"/>
                    <a:pt x="5533940" y="1287930"/>
                    <a:pt x="5564298" y="1313524"/>
                  </a:cubicBezTo>
                  <a:lnTo>
                    <a:pt x="5530640" y="1354592"/>
                  </a:lnTo>
                  <a:cubicBezTo>
                    <a:pt x="5581970" y="1374906"/>
                    <a:pt x="5605655" y="1301644"/>
                    <a:pt x="5665124" y="1382827"/>
                  </a:cubicBezTo>
                  <a:lnTo>
                    <a:pt x="5665124" y="1382827"/>
                  </a:lnTo>
                  <a:cubicBezTo>
                    <a:pt x="5635793" y="1412968"/>
                    <a:pt x="5599129" y="1441496"/>
                    <a:pt x="5558725" y="1451323"/>
                  </a:cubicBezTo>
                  <a:close/>
                  <a:moveTo>
                    <a:pt x="5317621" y="1569247"/>
                  </a:moveTo>
                  <a:lnTo>
                    <a:pt x="5317621" y="1569247"/>
                  </a:lnTo>
                  <a:lnTo>
                    <a:pt x="5299436" y="1517912"/>
                  </a:lnTo>
                  <a:cubicBezTo>
                    <a:pt x="5263725" y="1496424"/>
                    <a:pt x="5199270" y="1530892"/>
                    <a:pt x="5187170" y="1463276"/>
                  </a:cubicBezTo>
                  <a:cubicBezTo>
                    <a:pt x="5200809" y="1436729"/>
                    <a:pt x="5221268" y="1468483"/>
                    <a:pt x="5235714" y="1457336"/>
                  </a:cubicBezTo>
                  <a:cubicBezTo>
                    <a:pt x="5312488" y="1402041"/>
                    <a:pt x="5177051" y="1396174"/>
                    <a:pt x="5169718" y="1335451"/>
                  </a:cubicBezTo>
                  <a:cubicBezTo>
                    <a:pt x="5113571" y="1353507"/>
                    <a:pt x="5056272" y="1367742"/>
                    <a:pt x="4998203" y="1378060"/>
                  </a:cubicBezTo>
                  <a:cubicBezTo>
                    <a:pt x="4994295" y="1389112"/>
                    <a:pt x="4990452" y="1400229"/>
                    <a:pt x="4986691" y="1411428"/>
                  </a:cubicBezTo>
                  <a:cubicBezTo>
                    <a:pt x="5014482" y="1276269"/>
                    <a:pt x="5007809" y="1369406"/>
                    <a:pt x="5104016" y="1291303"/>
                  </a:cubicBezTo>
                  <a:cubicBezTo>
                    <a:pt x="5183944" y="1219727"/>
                    <a:pt x="5209682" y="1357306"/>
                    <a:pt x="5285430" y="1362513"/>
                  </a:cubicBezTo>
                  <a:cubicBezTo>
                    <a:pt x="5327594" y="1376226"/>
                    <a:pt x="5331334" y="1445456"/>
                    <a:pt x="5373424" y="1463130"/>
                  </a:cubicBezTo>
                  <a:cubicBezTo>
                    <a:pt x="5357365" y="1499798"/>
                    <a:pt x="5346439" y="1539106"/>
                    <a:pt x="5317621" y="1568954"/>
                  </a:cubicBezTo>
                  <a:close/>
                  <a:moveTo>
                    <a:pt x="5090304" y="1604889"/>
                  </a:moveTo>
                  <a:lnTo>
                    <a:pt x="5090304" y="1604889"/>
                  </a:lnTo>
                  <a:cubicBezTo>
                    <a:pt x="5090304" y="1616769"/>
                    <a:pt x="5090304" y="1628576"/>
                    <a:pt x="5090304" y="1640457"/>
                  </a:cubicBezTo>
                  <a:cubicBezTo>
                    <a:pt x="5078718" y="1628796"/>
                    <a:pt x="5079158" y="1616916"/>
                    <a:pt x="5090304" y="1604889"/>
                  </a:cubicBezTo>
                  <a:close/>
                  <a:moveTo>
                    <a:pt x="5091990" y="1600415"/>
                  </a:moveTo>
                  <a:lnTo>
                    <a:pt x="5091990" y="1600415"/>
                  </a:lnTo>
                  <a:cubicBezTo>
                    <a:pt x="5092944" y="1589121"/>
                    <a:pt x="5093970" y="1577828"/>
                    <a:pt x="5094997" y="1566534"/>
                  </a:cubicBezTo>
                  <a:cubicBezTo>
                    <a:pt x="5100716" y="1578561"/>
                    <a:pt x="5103063" y="1590148"/>
                    <a:pt x="5091990" y="1600415"/>
                  </a:cubicBezTo>
                  <a:close/>
                  <a:moveTo>
                    <a:pt x="5094703" y="1563747"/>
                  </a:moveTo>
                  <a:lnTo>
                    <a:pt x="5094703" y="1563747"/>
                  </a:lnTo>
                  <a:cubicBezTo>
                    <a:pt x="5072705" y="1562647"/>
                    <a:pt x="5051953" y="1557880"/>
                    <a:pt x="5040294" y="1535733"/>
                  </a:cubicBezTo>
                  <a:lnTo>
                    <a:pt x="5040294" y="1529206"/>
                  </a:lnTo>
                  <a:cubicBezTo>
                    <a:pt x="5040074" y="1531941"/>
                    <a:pt x="5040074" y="1534684"/>
                    <a:pt x="5040294" y="1537419"/>
                  </a:cubicBezTo>
                  <a:lnTo>
                    <a:pt x="4982291" y="1529646"/>
                  </a:lnTo>
                  <a:cubicBezTo>
                    <a:pt x="4983904" y="1470463"/>
                    <a:pt x="5048287" y="1451763"/>
                    <a:pt x="5084951" y="1414728"/>
                  </a:cubicBezTo>
                  <a:lnTo>
                    <a:pt x="5130414" y="1440542"/>
                  </a:lnTo>
                  <a:cubicBezTo>
                    <a:pt x="5144346" y="1490191"/>
                    <a:pt x="5112375" y="1524805"/>
                    <a:pt x="5094850" y="1563747"/>
                  </a:cubicBezTo>
                  <a:close/>
                  <a:moveTo>
                    <a:pt x="4979285" y="1423382"/>
                  </a:moveTo>
                  <a:lnTo>
                    <a:pt x="4979285" y="1423382"/>
                  </a:lnTo>
                  <a:cubicBezTo>
                    <a:pt x="4964619" y="1425362"/>
                    <a:pt x="4945554" y="1438049"/>
                    <a:pt x="4945407" y="1414435"/>
                  </a:cubicBezTo>
                  <a:cubicBezTo>
                    <a:pt x="4954573" y="1406221"/>
                    <a:pt x="4968212" y="1418615"/>
                    <a:pt x="4979285" y="1423382"/>
                  </a:cubicBezTo>
                  <a:close/>
                  <a:moveTo>
                    <a:pt x="4971952" y="1279423"/>
                  </a:moveTo>
                  <a:lnTo>
                    <a:pt x="4971952" y="1279423"/>
                  </a:lnTo>
                  <a:lnTo>
                    <a:pt x="4974885" y="1273263"/>
                  </a:lnTo>
                  <a:lnTo>
                    <a:pt x="4978844" y="1279129"/>
                  </a:lnTo>
                  <a:lnTo>
                    <a:pt x="4971952" y="1279129"/>
                  </a:lnTo>
                  <a:close/>
                  <a:moveTo>
                    <a:pt x="4980018" y="1531259"/>
                  </a:moveTo>
                  <a:lnTo>
                    <a:pt x="4980018" y="1531259"/>
                  </a:lnTo>
                  <a:cubicBezTo>
                    <a:pt x="4969166" y="1562060"/>
                    <a:pt x="4958019" y="1592788"/>
                    <a:pt x="4947240" y="1624029"/>
                  </a:cubicBezTo>
                  <a:cubicBezTo>
                    <a:pt x="4913216" y="1624029"/>
                    <a:pt x="4909403" y="1613835"/>
                    <a:pt x="4890117" y="1588168"/>
                  </a:cubicBezTo>
                  <a:cubicBezTo>
                    <a:pt x="4915929" y="1558833"/>
                    <a:pt x="4942767" y="1537346"/>
                    <a:pt x="4980018" y="1531259"/>
                  </a:cubicBezTo>
                  <a:close/>
                  <a:moveTo>
                    <a:pt x="5054519" y="1272016"/>
                  </a:moveTo>
                  <a:lnTo>
                    <a:pt x="5054519" y="1272016"/>
                  </a:lnTo>
                  <a:lnTo>
                    <a:pt x="5065372" y="1281256"/>
                  </a:lnTo>
                  <a:cubicBezTo>
                    <a:pt x="5052613" y="1291010"/>
                    <a:pt x="5041247" y="1285583"/>
                    <a:pt x="5054519" y="1272016"/>
                  </a:cubicBezTo>
                  <a:close/>
                  <a:moveTo>
                    <a:pt x="5515974" y="716714"/>
                  </a:moveTo>
                  <a:lnTo>
                    <a:pt x="5515974" y="716714"/>
                  </a:lnTo>
                  <a:lnTo>
                    <a:pt x="5514801" y="718034"/>
                  </a:lnTo>
                  <a:lnTo>
                    <a:pt x="5514801" y="718034"/>
                  </a:lnTo>
                  <a:lnTo>
                    <a:pt x="5522721" y="718034"/>
                  </a:lnTo>
                  <a:lnTo>
                    <a:pt x="5520961" y="717594"/>
                  </a:lnTo>
                  <a:lnTo>
                    <a:pt x="5560998" y="714954"/>
                  </a:lnTo>
                  <a:cubicBezTo>
                    <a:pt x="5570164" y="736955"/>
                    <a:pt x="5578230" y="755509"/>
                    <a:pt x="5585636" y="772890"/>
                  </a:cubicBezTo>
                  <a:cubicBezTo>
                    <a:pt x="5579037" y="780223"/>
                    <a:pt x="5574344" y="788144"/>
                    <a:pt x="5571411" y="787557"/>
                  </a:cubicBezTo>
                  <a:cubicBezTo>
                    <a:pt x="5531373" y="779783"/>
                    <a:pt x="5528147" y="821878"/>
                    <a:pt x="5502629" y="840432"/>
                  </a:cubicBezTo>
                  <a:cubicBezTo>
                    <a:pt x="5428861" y="811611"/>
                    <a:pt x="5423288" y="717814"/>
                    <a:pt x="5516121" y="716494"/>
                  </a:cubicBezTo>
                  <a:close/>
                  <a:moveTo>
                    <a:pt x="5451299" y="649832"/>
                  </a:moveTo>
                  <a:lnTo>
                    <a:pt x="5451299" y="649832"/>
                  </a:lnTo>
                  <a:cubicBezTo>
                    <a:pt x="5463764" y="648512"/>
                    <a:pt x="5458632" y="657165"/>
                    <a:pt x="5457898" y="665012"/>
                  </a:cubicBezTo>
                  <a:cubicBezTo>
                    <a:pt x="5446972" y="667139"/>
                    <a:pt x="5450565" y="657679"/>
                    <a:pt x="5451299" y="649832"/>
                  </a:cubicBezTo>
                  <a:close/>
                  <a:moveTo>
                    <a:pt x="5536800" y="530074"/>
                  </a:moveTo>
                  <a:lnTo>
                    <a:pt x="5536800" y="530074"/>
                  </a:lnTo>
                  <a:lnTo>
                    <a:pt x="5544132" y="525600"/>
                  </a:lnTo>
                  <a:cubicBezTo>
                    <a:pt x="5543032" y="528622"/>
                    <a:pt x="5539989" y="530477"/>
                    <a:pt x="5536800" y="530074"/>
                  </a:cubicBezTo>
                  <a:close/>
                  <a:moveTo>
                    <a:pt x="5589743" y="585736"/>
                  </a:moveTo>
                  <a:lnTo>
                    <a:pt x="5589743" y="585736"/>
                  </a:lnTo>
                  <a:cubicBezTo>
                    <a:pt x="5590329" y="607737"/>
                    <a:pt x="5602575" y="632598"/>
                    <a:pt x="5571704" y="638025"/>
                  </a:cubicBezTo>
                  <a:cubicBezTo>
                    <a:pt x="5568331" y="630691"/>
                    <a:pt x="5560338" y="620717"/>
                    <a:pt x="5562538" y="617197"/>
                  </a:cubicBezTo>
                  <a:cubicBezTo>
                    <a:pt x="5573743" y="608763"/>
                    <a:pt x="5583018" y="598042"/>
                    <a:pt x="5589743" y="585736"/>
                  </a:cubicBezTo>
                  <a:close/>
                  <a:moveTo>
                    <a:pt x="5608808" y="994365"/>
                  </a:moveTo>
                  <a:lnTo>
                    <a:pt x="5608808" y="994365"/>
                  </a:lnTo>
                  <a:cubicBezTo>
                    <a:pt x="5612254" y="1016366"/>
                    <a:pt x="5627727" y="1027440"/>
                    <a:pt x="5646352" y="1037780"/>
                  </a:cubicBezTo>
                  <a:cubicBezTo>
                    <a:pt x="5612826" y="1077294"/>
                    <a:pt x="5569401" y="1107185"/>
                    <a:pt x="5520521" y="1124390"/>
                  </a:cubicBezTo>
                  <a:cubicBezTo>
                    <a:pt x="5521547" y="1061834"/>
                    <a:pt x="5543839" y="1013652"/>
                    <a:pt x="5608515" y="994365"/>
                  </a:cubicBezTo>
                  <a:close/>
                  <a:moveTo>
                    <a:pt x="5518174" y="1126003"/>
                  </a:moveTo>
                  <a:lnTo>
                    <a:pt x="5518174" y="1126003"/>
                  </a:lnTo>
                  <a:lnTo>
                    <a:pt x="5455698" y="1192446"/>
                  </a:lnTo>
                  <a:cubicBezTo>
                    <a:pt x="5449392" y="1139791"/>
                    <a:pt x="5473737" y="1115296"/>
                    <a:pt x="5519054" y="1125857"/>
                  </a:cubicBezTo>
                  <a:close/>
                  <a:moveTo>
                    <a:pt x="5639606" y="1256542"/>
                  </a:moveTo>
                  <a:lnTo>
                    <a:pt x="5639606" y="1256542"/>
                  </a:lnTo>
                  <a:cubicBezTo>
                    <a:pt x="5654272" y="1234541"/>
                    <a:pt x="5656838" y="1245908"/>
                    <a:pt x="5670844" y="1257202"/>
                  </a:cubicBezTo>
                  <a:cubicBezTo>
                    <a:pt x="5660651" y="1276049"/>
                    <a:pt x="5652585" y="1264536"/>
                    <a:pt x="5639606" y="1256542"/>
                  </a:cubicBezTo>
                  <a:close/>
                  <a:moveTo>
                    <a:pt x="5610275" y="992972"/>
                  </a:moveTo>
                  <a:lnTo>
                    <a:pt x="5610275" y="992972"/>
                  </a:lnTo>
                  <a:cubicBezTo>
                    <a:pt x="5613721" y="960630"/>
                    <a:pt x="5577863" y="962904"/>
                    <a:pt x="5564371" y="944936"/>
                  </a:cubicBezTo>
                  <a:cubicBezTo>
                    <a:pt x="5549705" y="835519"/>
                    <a:pt x="5590769" y="774870"/>
                    <a:pt x="5661824" y="895141"/>
                  </a:cubicBezTo>
                  <a:lnTo>
                    <a:pt x="5617827" y="929609"/>
                  </a:lnTo>
                  <a:cubicBezTo>
                    <a:pt x="5711907" y="966277"/>
                    <a:pt x="5727820" y="1024946"/>
                    <a:pt x="5610494" y="992972"/>
                  </a:cubicBezTo>
                  <a:close/>
                  <a:moveTo>
                    <a:pt x="5876530" y="629077"/>
                  </a:moveTo>
                  <a:lnTo>
                    <a:pt x="5876530" y="629077"/>
                  </a:lnTo>
                  <a:lnTo>
                    <a:pt x="5851671" y="588156"/>
                  </a:lnTo>
                  <a:cubicBezTo>
                    <a:pt x="5873670" y="597690"/>
                    <a:pt x="5877189" y="610963"/>
                    <a:pt x="5876676" y="628931"/>
                  </a:cubicBezTo>
                  <a:close/>
                  <a:moveTo>
                    <a:pt x="5917960" y="547968"/>
                  </a:moveTo>
                  <a:lnTo>
                    <a:pt x="5917960" y="547968"/>
                  </a:lnTo>
                  <a:lnTo>
                    <a:pt x="5920527" y="542981"/>
                  </a:lnTo>
                  <a:lnTo>
                    <a:pt x="5923680" y="547455"/>
                  </a:lnTo>
                  <a:lnTo>
                    <a:pt x="5917960" y="547968"/>
                  </a:lnTo>
                  <a:close/>
                  <a:moveTo>
                    <a:pt x="6003387" y="382008"/>
                  </a:moveTo>
                  <a:lnTo>
                    <a:pt x="6003387" y="382008"/>
                  </a:lnTo>
                  <a:cubicBezTo>
                    <a:pt x="6006467" y="408336"/>
                    <a:pt x="6009547" y="434663"/>
                    <a:pt x="6013360" y="466858"/>
                  </a:cubicBezTo>
                  <a:lnTo>
                    <a:pt x="5888702" y="492746"/>
                  </a:lnTo>
                  <a:cubicBezTo>
                    <a:pt x="5907914" y="436423"/>
                    <a:pt x="5949271" y="402909"/>
                    <a:pt x="6003094" y="382008"/>
                  </a:cubicBezTo>
                  <a:close/>
                  <a:moveTo>
                    <a:pt x="5813761" y="347320"/>
                  </a:moveTo>
                  <a:lnTo>
                    <a:pt x="5813761" y="347320"/>
                  </a:lnTo>
                  <a:lnTo>
                    <a:pt x="5781056" y="361987"/>
                  </a:lnTo>
                  <a:lnTo>
                    <a:pt x="5807527" y="330379"/>
                  </a:lnTo>
                  <a:cubicBezTo>
                    <a:pt x="5809581" y="335953"/>
                    <a:pt x="5811707" y="341526"/>
                    <a:pt x="5813761" y="347173"/>
                  </a:cubicBezTo>
                  <a:close/>
                  <a:moveTo>
                    <a:pt x="5708168" y="381201"/>
                  </a:moveTo>
                  <a:lnTo>
                    <a:pt x="5708168" y="381201"/>
                  </a:lnTo>
                  <a:lnTo>
                    <a:pt x="5776289" y="365948"/>
                  </a:lnTo>
                  <a:cubicBezTo>
                    <a:pt x="5762797" y="414863"/>
                    <a:pt x="5691962" y="436057"/>
                    <a:pt x="5665711" y="389928"/>
                  </a:cubicBezTo>
                  <a:cubicBezTo>
                    <a:pt x="5657571" y="358834"/>
                    <a:pt x="5693502" y="359787"/>
                    <a:pt x="5708168" y="381201"/>
                  </a:cubicBezTo>
                  <a:close/>
                  <a:moveTo>
                    <a:pt x="5685070" y="493332"/>
                  </a:moveTo>
                  <a:lnTo>
                    <a:pt x="5685070" y="493332"/>
                  </a:lnTo>
                  <a:cubicBezTo>
                    <a:pt x="5688882" y="486512"/>
                    <a:pt x="5691522" y="478665"/>
                    <a:pt x="5700248" y="477565"/>
                  </a:cubicBezTo>
                  <a:cubicBezTo>
                    <a:pt x="5702668" y="490692"/>
                    <a:pt x="5694676" y="491572"/>
                    <a:pt x="5685070" y="493332"/>
                  </a:cubicBezTo>
                  <a:close/>
                  <a:moveTo>
                    <a:pt x="5602355" y="211281"/>
                  </a:moveTo>
                  <a:lnTo>
                    <a:pt x="5602355" y="211281"/>
                  </a:lnTo>
                  <a:lnTo>
                    <a:pt x="5609688" y="214875"/>
                  </a:lnTo>
                  <a:lnTo>
                    <a:pt x="5606242" y="222209"/>
                  </a:lnTo>
                  <a:cubicBezTo>
                    <a:pt x="5598028" y="220375"/>
                    <a:pt x="5598322" y="217295"/>
                    <a:pt x="5602208" y="210915"/>
                  </a:cubicBezTo>
                  <a:close/>
                  <a:moveTo>
                    <a:pt x="5605142" y="397922"/>
                  </a:moveTo>
                  <a:lnTo>
                    <a:pt x="5605142" y="397922"/>
                  </a:lnTo>
                  <a:cubicBezTo>
                    <a:pt x="5612474" y="447204"/>
                    <a:pt x="5656471" y="462311"/>
                    <a:pt x="5682943" y="493699"/>
                  </a:cubicBezTo>
                  <a:lnTo>
                    <a:pt x="5682943" y="493699"/>
                  </a:lnTo>
                  <a:lnTo>
                    <a:pt x="5684336" y="495166"/>
                  </a:lnTo>
                  <a:cubicBezTo>
                    <a:pt x="5684336" y="495166"/>
                    <a:pt x="5684336" y="495166"/>
                    <a:pt x="5684336" y="495166"/>
                  </a:cubicBezTo>
                  <a:cubicBezTo>
                    <a:pt x="5718947" y="521567"/>
                    <a:pt x="5720047" y="521420"/>
                    <a:pt x="5756711" y="497659"/>
                  </a:cubicBezTo>
                  <a:cubicBezTo>
                    <a:pt x="5756726" y="497975"/>
                    <a:pt x="5756726" y="498297"/>
                    <a:pt x="5756711" y="498613"/>
                  </a:cubicBezTo>
                  <a:lnTo>
                    <a:pt x="5812954" y="454611"/>
                  </a:lnTo>
                  <a:cubicBezTo>
                    <a:pt x="5835979" y="472652"/>
                    <a:pt x="5850865" y="503966"/>
                    <a:pt x="5886282" y="495826"/>
                  </a:cubicBezTo>
                  <a:cubicBezTo>
                    <a:pt x="5873816" y="525747"/>
                    <a:pt x="5861351" y="555815"/>
                    <a:pt x="5848885" y="585809"/>
                  </a:cubicBezTo>
                  <a:cubicBezTo>
                    <a:pt x="5826080" y="590503"/>
                    <a:pt x="5796822" y="605683"/>
                    <a:pt x="5782449" y="596810"/>
                  </a:cubicBezTo>
                  <a:cubicBezTo>
                    <a:pt x="5719094" y="560948"/>
                    <a:pt x="5656691" y="594830"/>
                    <a:pt x="5591282" y="584563"/>
                  </a:cubicBezTo>
                  <a:cubicBezTo>
                    <a:pt x="5618047" y="531100"/>
                    <a:pt x="5564738" y="473605"/>
                    <a:pt x="5526093" y="424396"/>
                  </a:cubicBezTo>
                  <a:lnTo>
                    <a:pt x="5605215" y="398435"/>
                  </a:lnTo>
                  <a:close/>
                  <a:moveTo>
                    <a:pt x="5512748" y="66076"/>
                  </a:moveTo>
                  <a:lnTo>
                    <a:pt x="5512748" y="66076"/>
                  </a:lnTo>
                  <a:cubicBezTo>
                    <a:pt x="5515754" y="65122"/>
                    <a:pt x="5524480" y="72236"/>
                    <a:pt x="5525140" y="76490"/>
                  </a:cubicBezTo>
                  <a:cubicBezTo>
                    <a:pt x="5523601" y="109931"/>
                    <a:pt x="5554471" y="160313"/>
                    <a:pt x="5516487" y="178207"/>
                  </a:cubicBezTo>
                  <a:cubicBezTo>
                    <a:pt x="5503875" y="144326"/>
                    <a:pt x="5462151" y="84630"/>
                    <a:pt x="5512748" y="66076"/>
                  </a:cubicBezTo>
                  <a:close/>
                  <a:moveTo>
                    <a:pt x="5516194" y="180113"/>
                  </a:moveTo>
                  <a:lnTo>
                    <a:pt x="5516194" y="180113"/>
                  </a:lnTo>
                  <a:cubicBezTo>
                    <a:pt x="5525140" y="193388"/>
                    <a:pt x="5550072" y="205855"/>
                    <a:pt x="5536066" y="222869"/>
                  </a:cubicBezTo>
                  <a:cubicBezTo>
                    <a:pt x="5507688" y="249930"/>
                    <a:pt x="5482757" y="198961"/>
                    <a:pt x="5460392" y="182900"/>
                  </a:cubicBezTo>
                  <a:lnTo>
                    <a:pt x="5516194" y="180113"/>
                  </a:lnTo>
                  <a:close/>
                  <a:moveTo>
                    <a:pt x="5576030" y="315639"/>
                  </a:moveTo>
                  <a:lnTo>
                    <a:pt x="5576030" y="315639"/>
                  </a:lnTo>
                  <a:cubicBezTo>
                    <a:pt x="5565617" y="370568"/>
                    <a:pt x="5480703" y="405402"/>
                    <a:pt x="5445066" y="363967"/>
                  </a:cubicBezTo>
                  <a:cubicBezTo>
                    <a:pt x="5451445" y="311605"/>
                    <a:pt x="5530787" y="298405"/>
                    <a:pt x="5576030" y="315639"/>
                  </a:cubicBezTo>
                  <a:close/>
                  <a:moveTo>
                    <a:pt x="5218922" y="326933"/>
                  </a:moveTo>
                  <a:lnTo>
                    <a:pt x="5218922" y="326933"/>
                  </a:lnTo>
                  <a:cubicBezTo>
                    <a:pt x="5256245" y="394329"/>
                    <a:pt x="5144200" y="344827"/>
                    <a:pt x="5218922" y="326933"/>
                  </a:cubicBezTo>
                  <a:close/>
                  <a:moveTo>
                    <a:pt x="5151606" y="418309"/>
                  </a:moveTo>
                  <a:lnTo>
                    <a:pt x="5151606" y="418309"/>
                  </a:lnTo>
                  <a:lnTo>
                    <a:pt x="5158499" y="405182"/>
                  </a:lnTo>
                  <a:cubicBezTo>
                    <a:pt x="5161945" y="412003"/>
                    <a:pt x="5156666" y="414936"/>
                    <a:pt x="5151606" y="418309"/>
                  </a:cubicBezTo>
                  <a:close/>
                  <a:moveTo>
                    <a:pt x="5135547" y="311532"/>
                  </a:moveTo>
                  <a:lnTo>
                    <a:pt x="5135547" y="311532"/>
                  </a:lnTo>
                  <a:lnTo>
                    <a:pt x="5067059" y="345047"/>
                  </a:lnTo>
                  <a:cubicBezTo>
                    <a:pt x="5070578" y="314685"/>
                    <a:pt x="5070578" y="314685"/>
                    <a:pt x="5135180" y="311532"/>
                  </a:cubicBezTo>
                  <a:close/>
                  <a:moveTo>
                    <a:pt x="5065519" y="535134"/>
                  </a:moveTo>
                  <a:lnTo>
                    <a:pt x="5065519" y="535134"/>
                  </a:lnTo>
                  <a:lnTo>
                    <a:pt x="5072851" y="533667"/>
                  </a:lnTo>
                  <a:cubicBezTo>
                    <a:pt x="5074098" y="537481"/>
                    <a:pt x="5075271" y="541368"/>
                    <a:pt x="5076518" y="545254"/>
                  </a:cubicBezTo>
                  <a:cubicBezTo>
                    <a:pt x="5066838" y="549948"/>
                    <a:pt x="5068159" y="541588"/>
                    <a:pt x="5065592" y="535134"/>
                  </a:cubicBezTo>
                  <a:close/>
                  <a:moveTo>
                    <a:pt x="5048947" y="810731"/>
                  </a:moveTo>
                  <a:lnTo>
                    <a:pt x="5048947" y="810731"/>
                  </a:lnTo>
                  <a:lnTo>
                    <a:pt x="5147353" y="760203"/>
                  </a:lnTo>
                  <a:cubicBezTo>
                    <a:pt x="5151899" y="768343"/>
                    <a:pt x="5158279" y="775750"/>
                    <a:pt x="5156886" y="777803"/>
                  </a:cubicBezTo>
                  <a:cubicBezTo>
                    <a:pt x="5105116" y="838892"/>
                    <a:pt x="5184017" y="912742"/>
                    <a:pt x="5131881" y="973684"/>
                  </a:cubicBezTo>
                  <a:cubicBezTo>
                    <a:pt x="5082531" y="953590"/>
                    <a:pt x="5136500" y="925869"/>
                    <a:pt x="5052906" y="898368"/>
                  </a:cubicBezTo>
                  <a:cubicBezTo>
                    <a:pt x="5093310" y="875267"/>
                    <a:pt x="5067572" y="845713"/>
                    <a:pt x="5048947" y="810731"/>
                  </a:cubicBezTo>
                  <a:close/>
                  <a:moveTo>
                    <a:pt x="4935068" y="1087429"/>
                  </a:moveTo>
                  <a:lnTo>
                    <a:pt x="4935068" y="1087429"/>
                  </a:lnTo>
                  <a:cubicBezTo>
                    <a:pt x="4946360" y="1095349"/>
                    <a:pt x="4949733" y="1102096"/>
                    <a:pt x="4938001" y="1111336"/>
                  </a:cubicBezTo>
                  <a:cubicBezTo>
                    <a:pt x="4926268" y="1103343"/>
                    <a:pt x="4922235" y="1097989"/>
                    <a:pt x="4935068" y="1087429"/>
                  </a:cubicBezTo>
                  <a:close/>
                  <a:moveTo>
                    <a:pt x="4885864" y="1143237"/>
                  </a:moveTo>
                  <a:lnTo>
                    <a:pt x="4885864" y="1143237"/>
                  </a:lnTo>
                  <a:lnTo>
                    <a:pt x="4885864" y="1149544"/>
                  </a:lnTo>
                  <a:lnTo>
                    <a:pt x="4880438" y="1146831"/>
                  </a:lnTo>
                  <a:lnTo>
                    <a:pt x="4885571" y="1143237"/>
                  </a:lnTo>
                  <a:close/>
                  <a:moveTo>
                    <a:pt x="4814516" y="1176385"/>
                  </a:moveTo>
                  <a:lnTo>
                    <a:pt x="4814516" y="1176385"/>
                  </a:lnTo>
                  <a:cubicBezTo>
                    <a:pt x="4814516" y="1172132"/>
                    <a:pt x="4820969" y="1168098"/>
                    <a:pt x="4828449" y="1159151"/>
                  </a:cubicBezTo>
                  <a:cubicBezTo>
                    <a:pt x="4835048" y="1178219"/>
                    <a:pt x="4840547" y="1194279"/>
                    <a:pt x="4846120" y="1210487"/>
                  </a:cubicBezTo>
                  <a:lnTo>
                    <a:pt x="4947240" y="1218847"/>
                  </a:lnTo>
                  <a:cubicBezTo>
                    <a:pt x="4947240" y="1127470"/>
                    <a:pt x="5048653" y="1091829"/>
                    <a:pt x="5022768" y="985711"/>
                  </a:cubicBezTo>
                  <a:cubicBezTo>
                    <a:pt x="5065152" y="1014092"/>
                    <a:pt x="5101229" y="1039833"/>
                    <a:pt x="5143760" y="1022379"/>
                  </a:cubicBezTo>
                  <a:lnTo>
                    <a:pt x="5214595" y="1095202"/>
                  </a:lnTo>
                  <a:cubicBezTo>
                    <a:pt x="5280591" y="1059707"/>
                    <a:pt x="5225961" y="1045114"/>
                    <a:pt x="5211442" y="1003239"/>
                  </a:cubicBezTo>
                  <a:cubicBezTo>
                    <a:pt x="5247006" y="936063"/>
                    <a:pt x="5304275" y="883554"/>
                    <a:pt x="5365431" y="834052"/>
                  </a:cubicBezTo>
                  <a:cubicBezTo>
                    <a:pt x="5361472" y="803251"/>
                    <a:pt x="5341600" y="784037"/>
                    <a:pt x="5319014" y="767683"/>
                  </a:cubicBezTo>
                  <a:cubicBezTo>
                    <a:pt x="5276411" y="733728"/>
                    <a:pt x="5268858" y="655552"/>
                    <a:pt x="5333680" y="634285"/>
                  </a:cubicBezTo>
                  <a:cubicBezTo>
                    <a:pt x="5227061" y="579429"/>
                    <a:pt x="5193770" y="464951"/>
                    <a:pt x="5064932" y="458864"/>
                  </a:cubicBezTo>
                  <a:cubicBezTo>
                    <a:pt x="5076371" y="399389"/>
                    <a:pt x="5109955" y="405769"/>
                    <a:pt x="5149186" y="423003"/>
                  </a:cubicBezTo>
                  <a:lnTo>
                    <a:pt x="5149186" y="423003"/>
                  </a:lnTo>
                  <a:cubicBezTo>
                    <a:pt x="5272158" y="543421"/>
                    <a:pt x="5346439" y="385235"/>
                    <a:pt x="5371738" y="273324"/>
                  </a:cubicBezTo>
                  <a:lnTo>
                    <a:pt x="5371151" y="273324"/>
                  </a:lnTo>
                  <a:cubicBezTo>
                    <a:pt x="5385376" y="233722"/>
                    <a:pt x="5456945" y="203288"/>
                    <a:pt x="5441546" y="268924"/>
                  </a:cubicBezTo>
                  <a:cubicBezTo>
                    <a:pt x="5398356" y="333459"/>
                    <a:pt x="5360005" y="404449"/>
                    <a:pt x="5381930" y="483799"/>
                  </a:cubicBezTo>
                  <a:cubicBezTo>
                    <a:pt x="5417069" y="501707"/>
                    <a:pt x="5458478" y="502485"/>
                    <a:pt x="5494269" y="485925"/>
                  </a:cubicBezTo>
                  <a:lnTo>
                    <a:pt x="5534160" y="529487"/>
                  </a:lnTo>
                  <a:cubicBezTo>
                    <a:pt x="5501308" y="549288"/>
                    <a:pt x="5464131" y="547455"/>
                    <a:pt x="5427980" y="550975"/>
                  </a:cubicBezTo>
                  <a:lnTo>
                    <a:pt x="5475790" y="584636"/>
                  </a:lnTo>
                  <a:cubicBezTo>
                    <a:pt x="5410528" y="615804"/>
                    <a:pt x="5372471" y="657605"/>
                    <a:pt x="5340793" y="721555"/>
                  </a:cubicBezTo>
                  <a:cubicBezTo>
                    <a:pt x="5384130" y="770763"/>
                    <a:pt x="5405542" y="830459"/>
                    <a:pt x="5464131" y="860893"/>
                  </a:cubicBezTo>
                  <a:cubicBezTo>
                    <a:pt x="5509155" y="882894"/>
                    <a:pt x="5476744" y="955497"/>
                    <a:pt x="5432600" y="952270"/>
                  </a:cubicBezTo>
                  <a:cubicBezTo>
                    <a:pt x="5415295" y="951757"/>
                    <a:pt x="5398063" y="948750"/>
                    <a:pt x="5373204" y="946110"/>
                  </a:cubicBezTo>
                  <a:cubicBezTo>
                    <a:pt x="5378997" y="972804"/>
                    <a:pt x="5383250" y="992311"/>
                    <a:pt x="5387870" y="1011672"/>
                  </a:cubicBezTo>
                  <a:cubicBezTo>
                    <a:pt x="5352599" y="1013726"/>
                    <a:pt x="5301709" y="1025386"/>
                    <a:pt x="5321874" y="1065721"/>
                  </a:cubicBezTo>
                  <a:lnTo>
                    <a:pt x="5321874" y="1065721"/>
                  </a:lnTo>
                  <a:lnTo>
                    <a:pt x="5323414" y="1066748"/>
                  </a:lnTo>
                  <a:lnTo>
                    <a:pt x="5324148" y="1066161"/>
                  </a:lnTo>
                  <a:lnTo>
                    <a:pt x="5321874" y="1065721"/>
                  </a:lnTo>
                  <a:lnTo>
                    <a:pt x="5383030" y="1052227"/>
                  </a:lnTo>
                  <a:cubicBezTo>
                    <a:pt x="5385135" y="1039173"/>
                    <a:pt x="5387210" y="1026098"/>
                    <a:pt x="5389263" y="1012992"/>
                  </a:cubicBezTo>
                  <a:cubicBezTo>
                    <a:pt x="5429982" y="1005343"/>
                    <a:pt x="5468091" y="987449"/>
                    <a:pt x="5499989" y="960997"/>
                  </a:cubicBezTo>
                  <a:cubicBezTo>
                    <a:pt x="5497569" y="990331"/>
                    <a:pt x="5495149" y="1019666"/>
                    <a:pt x="5492656" y="1047460"/>
                  </a:cubicBezTo>
                  <a:cubicBezTo>
                    <a:pt x="5408108" y="1120797"/>
                    <a:pt x="5404662" y="1121237"/>
                    <a:pt x="5323194" y="1066748"/>
                  </a:cubicBezTo>
                  <a:lnTo>
                    <a:pt x="5296136" y="1087282"/>
                  </a:lnTo>
                  <a:cubicBezTo>
                    <a:pt x="5303469" y="1107376"/>
                    <a:pt x="5307869" y="1121383"/>
                    <a:pt x="5313515" y="1137884"/>
                  </a:cubicBezTo>
                  <a:cubicBezTo>
                    <a:pt x="5283304" y="1164431"/>
                    <a:pt x="5251846" y="1120137"/>
                    <a:pt x="5221635" y="1150204"/>
                  </a:cubicBezTo>
                  <a:cubicBezTo>
                    <a:pt x="5214302" y="1194206"/>
                    <a:pt x="5272231" y="1199780"/>
                    <a:pt x="5274284" y="1246128"/>
                  </a:cubicBezTo>
                  <a:cubicBezTo>
                    <a:pt x="5222955" y="1225887"/>
                    <a:pt x="5178958" y="1202126"/>
                    <a:pt x="5149626" y="1167658"/>
                  </a:cubicBezTo>
                  <a:cubicBezTo>
                    <a:pt x="5062586" y="1188486"/>
                    <a:pt x="5088764" y="1250895"/>
                    <a:pt x="4989037" y="1185039"/>
                  </a:cubicBezTo>
                  <a:cubicBezTo>
                    <a:pt x="4942914" y="1207773"/>
                    <a:pt x="4928468" y="1254929"/>
                    <a:pt x="4909403" y="1299883"/>
                  </a:cubicBezTo>
                  <a:lnTo>
                    <a:pt x="4946800" y="1328631"/>
                  </a:lnTo>
                  <a:cubicBezTo>
                    <a:pt x="4927002" y="1370140"/>
                    <a:pt x="4893491" y="1400721"/>
                    <a:pt x="4888137" y="1445969"/>
                  </a:cubicBezTo>
                  <a:lnTo>
                    <a:pt x="4925169" y="1492831"/>
                  </a:lnTo>
                  <a:cubicBezTo>
                    <a:pt x="4916222" y="1525172"/>
                    <a:pt x="4883298" y="1533313"/>
                    <a:pt x="4860420" y="1553333"/>
                  </a:cubicBezTo>
                  <a:cubicBezTo>
                    <a:pt x="4804030" y="1595281"/>
                    <a:pt x="4887478" y="1630336"/>
                    <a:pt x="4815396" y="1676758"/>
                  </a:cubicBezTo>
                  <a:cubicBezTo>
                    <a:pt x="4801170" y="1644343"/>
                    <a:pt x="4790831" y="1606649"/>
                    <a:pt x="4741041" y="1621976"/>
                  </a:cubicBezTo>
                  <a:cubicBezTo>
                    <a:pt x="4696311" y="1510652"/>
                    <a:pt x="4495538" y="1528692"/>
                    <a:pt x="4500671" y="1394634"/>
                  </a:cubicBezTo>
                  <a:cubicBezTo>
                    <a:pt x="4584999" y="1395294"/>
                    <a:pt x="4584999" y="1395294"/>
                    <a:pt x="4591378" y="1467383"/>
                  </a:cubicBezTo>
                  <a:cubicBezTo>
                    <a:pt x="4609270" y="1480657"/>
                    <a:pt x="4617630" y="1460050"/>
                    <a:pt x="4630755" y="1456163"/>
                  </a:cubicBezTo>
                  <a:lnTo>
                    <a:pt x="4630755" y="1456163"/>
                  </a:lnTo>
                  <a:cubicBezTo>
                    <a:pt x="4661627" y="1501705"/>
                    <a:pt x="4715083" y="1507938"/>
                    <a:pt x="4760546" y="1526345"/>
                  </a:cubicBezTo>
                  <a:cubicBezTo>
                    <a:pt x="4811070" y="1544753"/>
                    <a:pt x="4828302" y="1484911"/>
                    <a:pt x="4840107" y="1443769"/>
                  </a:cubicBezTo>
                  <a:lnTo>
                    <a:pt x="4797724" y="1425728"/>
                  </a:lnTo>
                  <a:cubicBezTo>
                    <a:pt x="4794204" y="1368453"/>
                    <a:pt x="4794204" y="1368453"/>
                    <a:pt x="4751454" y="1322618"/>
                  </a:cubicBezTo>
                  <a:cubicBezTo>
                    <a:pt x="4769859" y="1297903"/>
                    <a:pt x="4794937" y="1303624"/>
                    <a:pt x="4820529" y="1307144"/>
                  </a:cubicBezTo>
                  <a:lnTo>
                    <a:pt x="4814076" y="1307144"/>
                  </a:lnTo>
                  <a:cubicBezTo>
                    <a:pt x="4821409" y="1314624"/>
                    <a:pt x="4828742" y="1322156"/>
                    <a:pt x="4836075" y="1329731"/>
                  </a:cubicBezTo>
                  <a:lnTo>
                    <a:pt x="4852427" y="1307730"/>
                  </a:lnTo>
                  <a:lnTo>
                    <a:pt x="4852940" y="1307730"/>
                  </a:lnTo>
                  <a:cubicBezTo>
                    <a:pt x="4852969" y="1307562"/>
                    <a:pt x="4852969" y="1307386"/>
                    <a:pt x="4852940" y="1307217"/>
                  </a:cubicBezTo>
                  <a:lnTo>
                    <a:pt x="4853380" y="1306704"/>
                  </a:lnTo>
                  <a:lnTo>
                    <a:pt x="4852794" y="1306704"/>
                  </a:lnTo>
                  <a:cubicBezTo>
                    <a:pt x="4834681" y="1238868"/>
                    <a:pt x="4749107" y="1261529"/>
                    <a:pt x="4697044" y="1253315"/>
                  </a:cubicBezTo>
                  <a:cubicBezTo>
                    <a:pt x="4697044" y="1172645"/>
                    <a:pt x="4817449" y="1263655"/>
                    <a:pt x="4815396" y="1175505"/>
                  </a:cubicBezTo>
                  <a:close/>
                  <a:moveTo>
                    <a:pt x="5209609" y="912375"/>
                  </a:moveTo>
                  <a:lnTo>
                    <a:pt x="5209609" y="912375"/>
                  </a:lnTo>
                  <a:cubicBezTo>
                    <a:pt x="5145960" y="860600"/>
                    <a:pt x="5180277" y="834346"/>
                    <a:pt x="5216942" y="795624"/>
                  </a:cubicBezTo>
                  <a:lnTo>
                    <a:pt x="5216942" y="796137"/>
                  </a:lnTo>
                  <a:cubicBezTo>
                    <a:pt x="5258445" y="819898"/>
                    <a:pt x="5240187" y="883041"/>
                    <a:pt x="5209609" y="912375"/>
                  </a:cubicBezTo>
                  <a:close/>
                  <a:moveTo>
                    <a:pt x="5294450" y="827892"/>
                  </a:moveTo>
                  <a:lnTo>
                    <a:pt x="5294450" y="827892"/>
                  </a:lnTo>
                  <a:lnTo>
                    <a:pt x="5305082" y="823712"/>
                  </a:lnTo>
                  <a:cubicBezTo>
                    <a:pt x="5305082" y="826132"/>
                    <a:pt x="5305082" y="828552"/>
                    <a:pt x="5305522" y="831045"/>
                  </a:cubicBezTo>
                  <a:cubicBezTo>
                    <a:pt x="5300169" y="834272"/>
                    <a:pt x="5297163" y="833832"/>
                    <a:pt x="5294450" y="827965"/>
                  </a:cubicBezTo>
                  <a:close/>
                  <a:moveTo>
                    <a:pt x="5421161" y="450871"/>
                  </a:moveTo>
                  <a:lnTo>
                    <a:pt x="5421161" y="450871"/>
                  </a:lnTo>
                  <a:cubicBezTo>
                    <a:pt x="5415368" y="455711"/>
                    <a:pt x="5412508" y="454171"/>
                    <a:pt x="5409208" y="448011"/>
                  </a:cubicBezTo>
                  <a:lnTo>
                    <a:pt x="5420721" y="442730"/>
                  </a:lnTo>
                  <a:lnTo>
                    <a:pt x="5421161" y="450871"/>
                  </a:lnTo>
                  <a:close/>
                  <a:moveTo>
                    <a:pt x="4834168" y="1995110"/>
                  </a:moveTo>
                  <a:lnTo>
                    <a:pt x="4834168" y="1995110"/>
                  </a:lnTo>
                  <a:cubicBezTo>
                    <a:pt x="4836295" y="1997750"/>
                    <a:pt x="4838421" y="2000464"/>
                    <a:pt x="4840474" y="2003177"/>
                  </a:cubicBezTo>
                  <a:cubicBezTo>
                    <a:pt x="4836712" y="2002957"/>
                    <a:pt x="4833845" y="1999731"/>
                    <a:pt x="4834065" y="1995976"/>
                  </a:cubicBezTo>
                  <a:cubicBezTo>
                    <a:pt x="4834080" y="1995682"/>
                    <a:pt x="4834116" y="1995396"/>
                    <a:pt x="4834168" y="1995110"/>
                  </a:cubicBezTo>
                  <a:close/>
                  <a:moveTo>
                    <a:pt x="4834168" y="1991297"/>
                  </a:moveTo>
                  <a:lnTo>
                    <a:pt x="4834168" y="1991297"/>
                  </a:lnTo>
                  <a:cubicBezTo>
                    <a:pt x="4793984" y="1961449"/>
                    <a:pt x="4862619" y="1947295"/>
                    <a:pt x="4834168" y="1991297"/>
                  </a:cubicBezTo>
                  <a:close/>
                  <a:moveTo>
                    <a:pt x="4687511" y="2047692"/>
                  </a:moveTo>
                  <a:lnTo>
                    <a:pt x="4687511" y="2047692"/>
                  </a:lnTo>
                  <a:cubicBezTo>
                    <a:pt x="4638528" y="2102768"/>
                    <a:pt x="4587931" y="2039625"/>
                    <a:pt x="4556400" y="1998410"/>
                  </a:cubicBezTo>
                  <a:cubicBezTo>
                    <a:pt x="4535429" y="2026205"/>
                    <a:pt x="4534402" y="2026132"/>
                    <a:pt x="4541735" y="2081794"/>
                  </a:cubicBezTo>
                  <a:lnTo>
                    <a:pt x="4613670" y="2145376"/>
                  </a:lnTo>
                  <a:cubicBezTo>
                    <a:pt x="4617483" y="2185124"/>
                    <a:pt x="4586685" y="2219812"/>
                    <a:pt x="4609490" y="2256040"/>
                  </a:cubicBezTo>
                  <a:lnTo>
                    <a:pt x="4501478" y="2326590"/>
                  </a:lnTo>
                  <a:lnTo>
                    <a:pt x="4450954" y="2292195"/>
                  </a:lnTo>
                  <a:cubicBezTo>
                    <a:pt x="4472513" y="2261101"/>
                    <a:pt x="4516950" y="2280608"/>
                    <a:pt x="4539755" y="2254060"/>
                  </a:cubicBezTo>
                  <a:cubicBezTo>
                    <a:pt x="4510937" y="2237706"/>
                    <a:pt x="4510937" y="2237706"/>
                    <a:pt x="4458067" y="2236313"/>
                  </a:cubicBezTo>
                  <a:lnTo>
                    <a:pt x="4386865" y="2164884"/>
                  </a:lnTo>
                  <a:lnTo>
                    <a:pt x="4414877" y="2123522"/>
                  </a:lnTo>
                  <a:lnTo>
                    <a:pt x="4380486" y="2085241"/>
                  </a:lnTo>
                  <a:cubicBezTo>
                    <a:pt x="4410331" y="1985650"/>
                    <a:pt x="4398818" y="1978390"/>
                    <a:pt x="4334289" y="1901533"/>
                  </a:cubicBezTo>
                  <a:cubicBezTo>
                    <a:pt x="4324096" y="1867139"/>
                    <a:pt x="4370953" y="1856505"/>
                    <a:pt x="4369853" y="1823210"/>
                  </a:cubicBezTo>
                  <a:cubicBezTo>
                    <a:pt x="4307598" y="1767988"/>
                    <a:pt x="4108218" y="1805316"/>
                    <a:pt x="4238962" y="1881879"/>
                  </a:cubicBezTo>
                  <a:lnTo>
                    <a:pt x="4141436" y="1909820"/>
                  </a:lnTo>
                  <a:cubicBezTo>
                    <a:pt x="4128456" y="1870439"/>
                    <a:pt x="4164534" y="1830471"/>
                    <a:pt x="4128017" y="1802750"/>
                  </a:cubicBezTo>
                  <a:lnTo>
                    <a:pt x="4018977" y="1807736"/>
                  </a:lnTo>
                  <a:cubicBezTo>
                    <a:pt x="4008492" y="1859732"/>
                    <a:pt x="4016484" y="1909747"/>
                    <a:pt x="3963468" y="1944288"/>
                  </a:cubicBezTo>
                  <a:cubicBezTo>
                    <a:pt x="3959288" y="1930868"/>
                    <a:pt x="3953202" y="1920527"/>
                    <a:pt x="3953642" y="1910480"/>
                  </a:cubicBezTo>
                  <a:cubicBezTo>
                    <a:pt x="3963248" y="1850565"/>
                    <a:pt x="3884860" y="1837144"/>
                    <a:pt x="3913678" y="1772168"/>
                  </a:cubicBezTo>
                  <a:cubicBezTo>
                    <a:pt x="3962295" y="1796443"/>
                    <a:pt x="4013404" y="1838171"/>
                    <a:pt x="4055055" y="1778109"/>
                  </a:cubicBezTo>
                  <a:cubicBezTo>
                    <a:pt x="4056082" y="1657837"/>
                    <a:pt x="4055055" y="1683798"/>
                    <a:pt x="4166807" y="1671844"/>
                  </a:cubicBezTo>
                  <a:cubicBezTo>
                    <a:pt x="4162041" y="1679985"/>
                    <a:pt x="4152948" y="1676025"/>
                    <a:pt x="4144809" y="1676318"/>
                  </a:cubicBezTo>
                  <a:cubicBezTo>
                    <a:pt x="4153535" y="1727653"/>
                    <a:pt x="4181033" y="1780602"/>
                    <a:pt x="4239256" y="1762195"/>
                  </a:cubicBezTo>
                  <a:cubicBezTo>
                    <a:pt x="4305251" y="1746721"/>
                    <a:pt x="4359221" y="1762561"/>
                    <a:pt x="4410624" y="1804070"/>
                  </a:cubicBezTo>
                  <a:cubicBezTo>
                    <a:pt x="4440542" y="1828491"/>
                    <a:pt x="4520616" y="1829591"/>
                    <a:pt x="4495171" y="1887379"/>
                  </a:cubicBezTo>
                  <a:cubicBezTo>
                    <a:pt x="4476106" y="1886573"/>
                    <a:pt x="4459094" y="1853571"/>
                    <a:pt x="4440102" y="1882759"/>
                  </a:cubicBezTo>
                  <a:cubicBezTo>
                    <a:pt x="4430643" y="1897427"/>
                    <a:pt x="4443108" y="1921261"/>
                    <a:pt x="4466060" y="1935195"/>
                  </a:cubicBezTo>
                  <a:cubicBezTo>
                    <a:pt x="4517390" y="1966656"/>
                    <a:pt x="4580086" y="1941282"/>
                    <a:pt x="4632662" y="1976703"/>
                  </a:cubicBezTo>
                  <a:cubicBezTo>
                    <a:pt x="4647914" y="1986383"/>
                    <a:pt x="4674312" y="1978316"/>
                    <a:pt x="4701077" y="1978316"/>
                  </a:cubicBezTo>
                  <a:lnTo>
                    <a:pt x="4701077" y="1898893"/>
                  </a:lnTo>
                  <a:lnTo>
                    <a:pt x="4748007" y="1924048"/>
                  </a:lnTo>
                  <a:cubicBezTo>
                    <a:pt x="4768466" y="1865819"/>
                    <a:pt x="4809016" y="1840591"/>
                    <a:pt x="4857413" y="1798716"/>
                  </a:cubicBezTo>
                  <a:cubicBezTo>
                    <a:pt x="4847587" y="1901387"/>
                    <a:pt x="4758347" y="1979490"/>
                    <a:pt x="4686852" y="2047692"/>
                  </a:cubicBezTo>
                  <a:close/>
                  <a:moveTo>
                    <a:pt x="4765899" y="2407406"/>
                  </a:moveTo>
                  <a:lnTo>
                    <a:pt x="4765899" y="2407406"/>
                  </a:lnTo>
                  <a:cubicBezTo>
                    <a:pt x="4690078" y="2406013"/>
                    <a:pt x="4709657" y="2344337"/>
                    <a:pt x="4699904" y="2296449"/>
                  </a:cubicBezTo>
                  <a:lnTo>
                    <a:pt x="4605677" y="2324316"/>
                  </a:lnTo>
                  <a:cubicBezTo>
                    <a:pt x="4607437" y="2299602"/>
                    <a:pt x="4609050" y="2277454"/>
                    <a:pt x="4610663" y="2255454"/>
                  </a:cubicBezTo>
                  <a:lnTo>
                    <a:pt x="4686118" y="2178451"/>
                  </a:lnTo>
                  <a:lnTo>
                    <a:pt x="4759446" y="2290875"/>
                  </a:lnTo>
                  <a:lnTo>
                    <a:pt x="4759446" y="2290875"/>
                  </a:lnTo>
                  <a:cubicBezTo>
                    <a:pt x="4761573" y="2329157"/>
                    <a:pt x="4763700" y="2367438"/>
                    <a:pt x="4765973" y="2407553"/>
                  </a:cubicBezTo>
                  <a:close/>
                  <a:moveTo>
                    <a:pt x="4941887" y="2334070"/>
                  </a:moveTo>
                  <a:lnTo>
                    <a:pt x="4941887" y="2334070"/>
                  </a:lnTo>
                  <a:cubicBezTo>
                    <a:pt x="4953473" y="2386725"/>
                    <a:pt x="4947680" y="2391492"/>
                    <a:pt x="4883738" y="2383059"/>
                  </a:cubicBezTo>
                  <a:cubicBezTo>
                    <a:pt x="4845020" y="2468642"/>
                    <a:pt x="4762453" y="2380345"/>
                    <a:pt x="4870172" y="2327177"/>
                  </a:cubicBezTo>
                  <a:lnTo>
                    <a:pt x="4870172" y="2327177"/>
                  </a:lnTo>
                  <a:cubicBezTo>
                    <a:pt x="4894297" y="2329523"/>
                    <a:pt x="4918495" y="2331723"/>
                    <a:pt x="4941887" y="2333923"/>
                  </a:cubicBezTo>
                  <a:close/>
                  <a:moveTo>
                    <a:pt x="4874132" y="2623675"/>
                  </a:moveTo>
                  <a:lnTo>
                    <a:pt x="4874132" y="2623675"/>
                  </a:lnTo>
                  <a:cubicBezTo>
                    <a:pt x="4892464" y="2628368"/>
                    <a:pt x="4925462" y="2617148"/>
                    <a:pt x="4923335" y="2643109"/>
                  </a:cubicBezTo>
                  <a:cubicBezTo>
                    <a:pt x="4910136" y="2661663"/>
                    <a:pt x="4879778" y="2651616"/>
                    <a:pt x="4874132" y="2623675"/>
                  </a:cubicBezTo>
                  <a:close/>
                  <a:moveTo>
                    <a:pt x="4819209" y="2472162"/>
                  </a:moveTo>
                  <a:lnTo>
                    <a:pt x="4819209" y="2472162"/>
                  </a:lnTo>
                  <a:cubicBezTo>
                    <a:pt x="4837321" y="2466735"/>
                    <a:pt x="4845461" y="2478469"/>
                    <a:pt x="4849274" y="2494163"/>
                  </a:cubicBezTo>
                  <a:cubicBezTo>
                    <a:pt x="4836514" y="2504063"/>
                    <a:pt x="4823829" y="2513891"/>
                    <a:pt x="4811216" y="2523498"/>
                  </a:cubicBezTo>
                  <a:cubicBezTo>
                    <a:pt x="4810776" y="2505310"/>
                    <a:pt x="4796550" y="2479496"/>
                    <a:pt x="4819209" y="2471722"/>
                  </a:cubicBezTo>
                  <a:close/>
                  <a:moveTo>
                    <a:pt x="4810410" y="2527677"/>
                  </a:moveTo>
                  <a:lnTo>
                    <a:pt x="4810410" y="2527677"/>
                  </a:lnTo>
                  <a:cubicBezTo>
                    <a:pt x="4847587" y="2600647"/>
                    <a:pt x="4730409" y="2591700"/>
                    <a:pt x="4810410" y="2527677"/>
                  </a:cubicBezTo>
                  <a:close/>
                  <a:moveTo>
                    <a:pt x="4890557" y="2720185"/>
                  </a:moveTo>
                  <a:lnTo>
                    <a:pt x="4890557" y="2720185"/>
                  </a:lnTo>
                  <a:cubicBezTo>
                    <a:pt x="4878531" y="2781861"/>
                    <a:pt x="4965572" y="2812295"/>
                    <a:pt x="4943427" y="2881524"/>
                  </a:cubicBezTo>
                  <a:lnTo>
                    <a:pt x="4909696" y="2918192"/>
                  </a:lnTo>
                  <a:cubicBezTo>
                    <a:pt x="4783938" y="2927140"/>
                    <a:pt x="4829035" y="3099040"/>
                    <a:pt x="4760253" y="3176262"/>
                  </a:cubicBezTo>
                  <a:lnTo>
                    <a:pt x="4723589" y="3124927"/>
                  </a:lnTo>
                  <a:cubicBezTo>
                    <a:pt x="4738254" y="3089286"/>
                    <a:pt x="4752187" y="3055991"/>
                    <a:pt x="4764726" y="3025703"/>
                  </a:cubicBezTo>
                  <a:cubicBezTo>
                    <a:pt x="4743754" y="2983755"/>
                    <a:pt x="4709803" y="2971288"/>
                    <a:pt x="4675852" y="2955081"/>
                  </a:cubicBezTo>
                  <a:cubicBezTo>
                    <a:pt x="4649161" y="2996222"/>
                    <a:pt x="4692644" y="3010303"/>
                    <a:pt x="4706357" y="3043084"/>
                  </a:cubicBezTo>
                  <a:cubicBezTo>
                    <a:pt x="4648354" y="3040664"/>
                    <a:pt x="4598051" y="3059218"/>
                    <a:pt x="4550168" y="3034064"/>
                  </a:cubicBezTo>
                  <a:cubicBezTo>
                    <a:pt x="4546721" y="3003922"/>
                    <a:pt x="4559040" y="2980895"/>
                    <a:pt x="4541442" y="2956254"/>
                  </a:cubicBezTo>
                  <a:lnTo>
                    <a:pt x="4459240" y="2971581"/>
                  </a:lnTo>
                  <a:cubicBezTo>
                    <a:pt x="4443988" y="3026730"/>
                    <a:pt x="4437242" y="3027610"/>
                    <a:pt x="4376233" y="2979282"/>
                  </a:cubicBezTo>
                  <a:lnTo>
                    <a:pt x="4332236" y="3020790"/>
                  </a:lnTo>
                  <a:lnTo>
                    <a:pt x="4242776" y="3020790"/>
                  </a:lnTo>
                  <a:cubicBezTo>
                    <a:pt x="4206111" y="2986395"/>
                    <a:pt x="4159548" y="2959627"/>
                    <a:pt x="4186092" y="2899712"/>
                  </a:cubicBezTo>
                  <a:cubicBezTo>
                    <a:pt x="4234196" y="2949801"/>
                    <a:pt x="4275993" y="2995782"/>
                    <a:pt x="4350495" y="2939460"/>
                  </a:cubicBezTo>
                  <a:lnTo>
                    <a:pt x="4350495" y="2939460"/>
                  </a:lnTo>
                  <a:cubicBezTo>
                    <a:pt x="4379826" y="2934180"/>
                    <a:pt x="4415097" y="2936747"/>
                    <a:pt x="4410697" y="2890545"/>
                  </a:cubicBezTo>
                  <a:cubicBezTo>
                    <a:pt x="4379606" y="2866050"/>
                    <a:pt x="4350421" y="2840309"/>
                    <a:pt x="4306131" y="2845810"/>
                  </a:cubicBezTo>
                  <a:cubicBezTo>
                    <a:pt x="4298432" y="2846763"/>
                    <a:pt x="4288972" y="2833709"/>
                    <a:pt x="4280173" y="2825936"/>
                  </a:cubicBezTo>
                  <a:cubicBezTo>
                    <a:pt x="4361787" y="2828429"/>
                    <a:pt x="4377186" y="2770494"/>
                    <a:pt x="4373960" y="2695031"/>
                  </a:cubicBezTo>
                  <a:lnTo>
                    <a:pt x="4325710" y="2730672"/>
                  </a:lnTo>
                  <a:cubicBezTo>
                    <a:pt x="4286919" y="2721945"/>
                    <a:pt x="4265727" y="2692244"/>
                    <a:pt x="4242336" y="2659023"/>
                  </a:cubicBezTo>
                  <a:cubicBezTo>
                    <a:pt x="4294105" y="2622355"/>
                    <a:pt x="4334656" y="2578353"/>
                    <a:pt x="4317717" y="2496437"/>
                  </a:cubicBezTo>
                  <a:lnTo>
                    <a:pt x="4375793" y="2532151"/>
                  </a:lnTo>
                  <a:cubicBezTo>
                    <a:pt x="4390458" y="2461822"/>
                    <a:pt x="4302464" y="2471282"/>
                    <a:pt x="4259274" y="2454195"/>
                  </a:cubicBezTo>
                  <a:cubicBezTo>
                    <a:pt x="4229136" y="2417527"/>
                    <a:pt x="4202078" y="2445321"/>
                    <a:pt x="4188439" y="2379025"/>
                  </a:cubicBezTo>
                  <a:cubicBezTo>
                    <a:pt x="4342428" y="2337664"/>
                    <a:pt x="4267780" y="2330770"/>
                    <a:pt x="4332456" y="2256627"/>
                  </a:cubicBezTo>
                  <a:cubicBezTo>
                    <a:pt x="4322733" y="2268405"/>
                    <a:pt x="4314256" y="2281166"/>
                    <a:pt x="4307158" y="2294689"/>
                  </a:cubicBezTo>
                  <a:cubicBezTo>
                    <a:pt x="4314490" y="2316690"/>
                    <a:pt x="4322777" y="2338690"/>
                    <a:pt x="4330623" y="2360691"/>
                  </a:cubicBezTo>
                  <a:cubicBezTo>
                    <a:pt x="4388112" y="2346977"/>
                    <a:pt x="4445968" y="2355191"/>
                    <a:pt x="4500304" y="2328570"/>
                  </a:cubicBezTo>
                  <a:cubicBezTo>
                    <a:pt x="4498178" y="2342577"/>
                    <a:pt x="4499571" y="2360691"/>
                    <a:pt x="4491432" y="2367731"/>
                  </a:cubicBezTo>
                  <a:cubicBezTo>
                    <a:pt x="4458581" y="2401979"/>
                    <a:pt x="4422870" y="2489763"/>
                    <a:pt x="4492605" y="2500543"/>
                  </a:cubicBezTo>
                  <a:cubicBezTo>
                    <a:pt x="4543934" y="2501276"/>
                    <a:pt x="4559113" y="2497976"/>
                    <a:pt x="4552074" y="2576079"/>
                  </a:cubicBezTo>
                  <a:lnTo>
                    <a:pt x="4486079" y="2547332"/>
                  </a:lnTo>
                  <a:cubicBezTo>
                    <a:pt x="4500744" y="2642302"/>
                    <a:pt x="4427416" y="2578133"/>
                    <a:pt x="4471926" y="2668996"/>
                  </a:cubicBezTo>
                  <a:cubicBezTo>
                    <a:pt x="4447068" y="2702731"/>
                    <a:pt x="4405418" y="2732872"/>
                    <a:pt x="4420597" y="2789561"/>
                  </a:cubicBezTo>
                  <a:cubicBezTo>
                    <a:pt x="4459952" y="2814539"/>
                    <a:pt x="4493169" y="2848083"/>
                    <a:pt x="4517757" y="2887685"/>
                  </a:cubicBezTo>
                  <a:lnTo>
                    <a:pt x="4589325" y="2815375"/>
                  </a:lnTo>
                  <a:cubicBezTo>
                    <a:pt x="4589325" y="2862017"/>
                    <a:pt x="4590132" y="2881378"/>
                    <a:pt x="4611323" y="2914966"/>
                  </a:cubicBezTo>
                  <a:lnTo>
                    <a:pt x="4687218" y="2861650"/>
                  </a:lnTo>
                  <a:cubicBezTo>
                    <a:pt x="4669832" y="2796015"/>
                    <a:pt x="4661539" y="2728303"/>
                    <a:pt x="4662580" y="2660416"/>
                  </a:cubicBezTo>
                  <a:cubicBezTo>
                    <a:pt x="4605017" y="2578866"/>
                    <a:pt x="4680472" y="2529804"/>
                    <a:pt x="4737668" y="2483822"/>
                  </a:cubicBezTo>
                  <a:cubicBezTo>
                    <a:pt x="4774332" y="2548065"/>
                    <a:pt x="4634642" y="2657996"/>
                    <a:pt x="4735688" y="2684617"/>
                  </a:cubicBezTo>
                  <a:cubicBezTo>
                    <a:pt x="4791198" y="2689090"/>
                    <a:pt x="4829695" y="2727665"/>
                    <a:pt x="4890264" y="2719525"/>
                  </a:cubicBezTo>
                  <a:close/>
                  <a:moveTo>
                    <a:pt x="4873325" y="2962194"/>
                  </a:moveTo>
                  <a:lnTo>
                    <a:pt x="4873325" y="2962194"/>
                  </a:lnTo>
                  <a:cubicBezTo>
                    <a:pt x="4887991" y="2945107"/>
                    <a:pt x="4898624" y="2932273"/>
                    <a:pt x="4909403" y="2919586"/>
                  </a:cubicBezTo>
                  <a:cubicBezTo>
                    <a:pt x="5026728" y="2918339"/>
                    <a:pt x="4999083" y="3052178"/>
                    <a:pt x="4873325" y="2962194"/>
                  </a:cubicBezTo>
                  <a:close/>
                  <a:moveTo>
                    <a:pt x="4970339" y="3168489"/>
                  </a:moveTo>
                  <a:lnTo>
                    <a:pt x="4970339" y="3168489"/>
                  </a:lnTo>
                  <a:cubicBezTo>
                    <a:pt x="4945847" y="3250406"/>
                    <a:pt x="4878752" y="3173403"/>
                    <a:pt x="4855873" y="3126907"/>
                  </a:cubicBezTo>
                  <a:cubicBezTo>
                    <a:pt x="4903390" y="3116787"/>
                    <a:pt x="4915123" y="3101680"/>
                    <a:pt x="4924362" y="3052911"/>
                  </a:cubicBezTo>
                  <a:cubicBezTo>
                    <a:pt x="4966965" y="3070952"/>
                    <a:pt x="4957359" y="3129694"/>
                    <a:pt x="4970339" y="3168489"/>
                  </a:cubicBezTo>
                  <a:close/>
                  <a:moveTo>
                    <a:pt x="4389432" y="3103586"/>
                  </a:moveTo>
                  <a:lnTo>
                    <a:pt x="4389432" y="3103586"/>
                  </a:lnTo>
                  <a:cubicBezTo>
                    <a:pt x="4389432" y="3104026"/>
                    <a:pt x="4388992" y="3104466"/>
                    <a:pt x="4388699" y="3104833"/>
                  </a:cubicBezTo>
                  <a:lnTo>
                    <a:pt x="4390239" y="3103366"/>
                  </a:lnTo>
                  <a:cubicBezTo>
                    <a:pt x="4389579" y="3109600"/>
                    <a:pt x="4388919" y="3115760"/>
                    <a:pt x="4388332" y="3121994"/>
                  </a:cubicBezTo>
                  <a:lnTo>
                    <a:pt x="4322777" y="3113560"/>
                  </a:lnTo>
                  <a:cubicBezTo>
                    <a:pt x="4329501" y="3098710"/>
                    <a:pt x="4337347" y="3084394"/>
                    <a:pt x="4346242" y="3070732"/>
                  </a:cubicBezTo>
                  <a:cubicBezTo>
                    <a:pt x="4369413" y="3042571"/>
                    <a:pt x="4407471" y="3074765"/>
                    <a:pt x="4389725" y="3103146"/>
                  </a:cubicBezTo>
                  <a:lnTo>
                    <a:pt x="4387819" y="3102413"/>
                  </a:lnTo>
                  <a:cubicBezTo>
                    <a:pt x="4388259" y="3103293"/>
                    <a:pt x="4388845" y="3103660"/>
                    <a:pt x="4389432" y="3103586"/>
                  </a:cubicBezTo>
                  <a:close/>
                  <a:moveTo>
                    <a:pt x="4258907" y="2456615"/>
                  </a:moveTo>
                  <a:lnTo>
                    <a:pt x="4258907" y="2456615"/>
                  </a:lnTo>
                  <a:cubicBezTo>
                    <a:pt x="4261327" y="2490863"/>
                    <a:pt x="4246588" y="2512937"/>
                    <a:pt x="4205525" y="2522618"/>
                  </a:cubicBezTo>
                  <a:cubicBezTo>
                    <a:pt x="4202005" y="2506044"/>
                    <a:pt x="4198192" y="2490056"/>
                    <a:pt x="4194599" y="2471282"/>
                  </a:cubicBezTo>
                  <a:lnTo>
                    <a:pt x="4258907" y="2456615"/>
                  </a:lnTo>
                  <a:close/>
                  <a:moveTo>
                    <a:pt x="4248128" y="2561632"/>
                  </a:moveTo>
                  <a:lnTo>
                    <a:pt x="4248128" y="2561632"/>
                  </a:lnTo>
                  <a:cubicBezTo>
                    <a:pt x="4278413" y="2564052"/>
                    <a:pt x="4264407" y="2583193"/>
                    <a:pt x="4254801" y="2606367"/>
                  </a:cubicBezTo>
                  <a:cubicBezTo>
                    <a:pt x="4235149" y="2586493"/>
                    <a:pt x="4227010" y="2575639"/>
                    <a:pt x="4248128" y="2561632"/>
                  </a:cubicBezTo>
                  <a:close/>
                  <a:moveTo>
                    <a:pt x="4142316" y="2524964"/>
                  </a:moveTo>
                  <a:lnTo>
                    <a:pt x="4142316" y="2524964"/>
                  </a:lnTo>
                  <a:cubicBezTo>
                    <a:pt x="4147009" y="2526284"/>
                    <a:pt x="4150162" y="2533251"/>
                    <a:pt x="4158521" y="2542565"/>
                  </a:cubicBezTo>
                  <a:lnTo>
                    <a:pt x="4099125" y="2585393"/>
                  </a:lnTo>
                  <a:lnTo>
                    <a:pt x="4053222" y="2542051"/>
                  </a:lnTo>
                  <a:lnTo>
                    <a:pt x="4053222" y="2550265"/>
                  </a:lnTo>
                  <a:cubicBezTo>
                    <a:pt x="4053222" y="2550265"/>
                    <a:pt x="4053222" y="2544032"/>
                    <a:pt x="4053222" y="2543885"/>
                  </a:cubicBezTo>
                  <a:cubicBezTo>
                    <a:pt x="4044789" y="2496069"/>
                    <a:pt x="4065027" y="2444514"/>
                    <a:pt x="3993386" y="2444441"/>
                  </a:cubicBezTo>
                  <a:cubicBezTo>
                    <a:pt x="3998959" y="2415840"/>
                    <a:pt x="3986053" y="2395966"/>
                    <a:pt x="3963175" y="2380712"/>
                  </a:cubicBezTo>
                  <a:lnTo>
                    <a:pt x="3990893" y="2444368"/>
                  </a:lnTo>
                  <a:cubicBezTo>
                    <a:pt x="3962515" y="2482576"/>
                    <a:pt x="4017511" y="2480229"/>
                    <a:pt x="3963981" y="2546598"/>
                  </a:cubicBezTo>
                  <a:cubicBezTo>
                    <a:pt x="3876647" y="2508977"/>
                    <a:pt x="3946529" y="2476489"/>
                    <a:pt x="3890140" y="2419653"/>
                  </a:cubicBezTo>
                  <a:cubicBezTo>
                    <a:pt x="3966474" y="2409680"/>
                    <a:pt x="3977547" y="2330843"/>
                    <a:pt x="4033423" y="2293222"/>
                  </a:cubicBezTo>
                  <a:cubicBezTo>
                    <a:pt x="4031223" y="2257874"/>
                    <a:pt x="4003065" y="2229419"/>
                    <a:pt x="4046109" y="2214092"/>
                  </a:cubicBezTo>
                  <a:cubicBezTo>
                    <a:pt x="4072874" y="2239100"/>
                    <a:pt x="4089519" y="2294762"/>
                    <a:pt x="4132416" y="2267847"/>
                  </a:cubicBezTo>
                  <a:cubicBezTo>
                    <a:pt x="4152435" y="2308989"/>
                    <a:pt x="4169667" y="2344264"/>
                    <a:pt x="4186826" y="2379465"/>
                  </a:cubicBezTo>
                  <a:cubicBezTo>
                    <a:pt x="4150968" y="2421560"/>
                    <a:pt x="4029170" y="2496803"/>
                    <a:pt x="4142462" y="2524964"/>
                  </a:cubicBezTo>
                  <a:close/>
                  <a:moveTo>
                    <a:pt x="3962661" y="2806795"/>
                  </a:moveTo>
                  <a:lnTo>
                    <a:pt x="3962661" y="2806795"/>
                  </a:lnTo>
                  <a:lnTo>
                    <a:pt x="3981433" y="2844343"/>
                  </a:lnTo>
                  <a:cubicBezTo>
                    <a:pt x="3897179" y="2879471"/>
                    <a:pt x="3980480" y="2789048"/>
                    <a:pt x="3982973" y="2752819"/>
                  </a:cubicBezTo>
                  <a:lnTo>
                    <a:pt x="4037089" y="2770934"/>
                  </a:lnTo>
                  <a:cubicBezTo>
                    <a:pt x="4041342" y="2801588"/>
                    <a:pt x="4037089" y="2834296"/>
                    <a:pt x="4056741" y="2861504"/>
                  </a:cubicBezTo>
                  <a:cubicBezTo>
                    <a:pt x="4030270" y="2864217"/>
                    <a:pt x="4004825" y="2862090"/>
                    <a:pt x="3982680" y="2844930"/>
                  </a:cubicBezTo>
                  <a:cubicBezTo>
                    <a:pt x="4002258" y="2809875"/>
                    <a:pt x="4001965" y="2809728"/>
                    <a:pt x="3962661" y="2806795"/>
                  </a:cubicBezTo>
                  <a:close/>
                  <a:moveTo>
                    <a:pt x="4037823" y="2769687"/>
                  </a:moveTo>
                  <a:lnTo>
                    <a:pt x="4037823" y="2769687"/>
                  </a:lnTo>
                  <a:cubicBezTo>
                    <a:pt x="4019784" y="2735659"/>
                    <a:pt x="4018464" y="2735072"/>
                    <a:pt x="3983120" y="2751133"/>
                  </a:cubicBezTo>
                  <a:lnTo>
                    <a:pt x="3983120" y="2751133"/>
                  </a:lnTo>
                  <a:lnTo>
                    <a:pt x="3914264" y="2738006"/>
                  </a:lnTo>
                  <a:cubicBezTo>
                    <a:pt x="3896739" y="2690924"/>
                    <a:pt x="3931277" y="2665403"/>
                    <a:pt x="3940663" y="2629762"/>
                  </a:cubicBezTo>
                  <a:cubicBezTo>
                    <a:pt x="3973514" y="2631301"/>
                    <a:pt x="4003138" y="2618981"/>
                    <a:pt x="4030857" y="2634015"/>
                  </a:cubicBezTo>
                  <a:cubicBezTo>
                    <a:pt x="4037016" y="2684030"/>
                    <a:pt x="3988913" y="2667383"/>
                    <a:pt x="3971167" y="2687624"/>
                  </a:cubicBezTo>
                  <a:cubicBezTo>
                    <a:pt x="3993532" y="2732579"/>
                    <a:pt x="4060554" y="2679264"/>
                    <a:pt x="4071847" y="2726565"/>
                  </a:cubicBezTo>
                  <a:cubicBezTo>
                    <a:pt x="4070014" y="2742846"/>
                    <a:pt x="4058721" y="2768734"/>
                    <a:pt x="4037823" y="2770054"/>
                  </a:cubicBezTo>
                  <a:close/>
                  <a:moveTo>
                    <a:pt x="3964495" y="2548872"/>
                  </a:moveTo>
                  <a:lnTo>
                    <a:pt x="3964495" y="2548872"/>
                  </a:lnTo>
                  <a:cubicBezTo>
                    <a:pt x="4037236" y="2563539"/>
                    <a:pt x="3966841" y="2619201"/>
                    <a:pt x="3964495" y="2548872"/>
                  </a:cubicBezTo>
                  <a:close/>
                  <a:moveTo>
                    <a:pt x="3907592" y="3011843"/>
                  </a:moveTo>
                  <a:lnTo>
                    <a:pt x="3907592" y="3011843"/>
                  </a:lnTo>
                  <a:cubicBezTo>
                    <a:pt x="3910892" y="3054231"/>
                    <a:pt x="3910378" y="3054965"/>
                    <a:pt x="3871734" y="3065452"/>
                  </a:cubicBezTo>
                  <a:cubicBezTo>
                    <a:pt x="3864401" y="3038904"/>
                    <a:pt x="3841376" y="3016536"/>
                    <a:pt x="3846803" y="2984782"/>
                  </a:cubicBezTo>
                  <a:cubicBezTo>
                    <a:pt x="3877454" y="2975468"/>
                    <a:pt x="3888086" y="3003556"/>
                    <a:pt x="3907592" y="3011769"/>
                  </a:cubicBezTo>
                  <a:close/>
                  <a:moveTo>
                    <a:pt x="4037823" y="3086132"/>
                  </a:moveTo>
                  <a:lnTo>
                    <a:pt x="4037823" y="3086132"/>
                  </a:lnTo>
                  <a:cubicBezTo>
                    <a:pt x="4053222" y="3126614"/>
                    <a:pt x="4027264" y="3154042"/>
                    <a:pt x="4002698" y="3188363"/>
                  </a:cubicBezTo>
                  <a:cubicBezTo>
                    <a:pt x="3964348" y="3176556"/>
                    <a:pt x="3936043" y="3150302"/>
                    <a:pt x="3909058" y="3122360"/>
                  </a:cubicBezTo>
                  <a:cubicBezTo>
                    <a:pt x="3993899" y="3063692"/>
                    <a:pt x="3988400" y="3123534"/>
                    <a:pt x="4037823" y="3086206"/>
                  </a:cubicBezTo>
                  <a:close/>
                  <a:moveTo>
                    <a:pt x="3886473" y="3303794"/>
                  </a:moveTo>
                  <a:lnTo>
                    <a:pt x="3886473" y="3303794"/>
                  </a:lnTo>
                  <a:cubicBezTo>
                    <a:pt x="3874961" y="3288173"/>
                    <a:pt x="3895786" y="3280987"/>
                    <a:pt x="3906125" y="3284507"/>
                  </a:cubicBezTo>
                  <a:cubicBezTo>
                    <a:pt x="3915144" y="3289640"/>
                    <a:pt x="3921378" y="3299614"/>
                    <a:pt x="3928857" y="3307608"/>
                  </a:cubicBezTo>
                  <a:cubicBezTo>
                    <a:pt x="3913531" y="3330415"/>
                    <a:pt x="3902312" y="3313181"/>
                    <a:pt x="3886473" y="3303794"/>
                  </a:cubicBezTo>
                  <a:close/>
                  <a:moveTo>
                    <a:pt x="3916318" y="3388057"/>
                  </a:moveTo>
                  <a:lnTo>
                    <a:pt x="3916318" y="3388057"/>
                  </a:lnTo>
                  <a:lnTo>
                    <a:pt x="3900625" y="3400451"/>
                  </a:lnTo>
                  <a:lnTo>
                    <a:pt x="3884640" y="3379990"/>
                  </a:lnTo>
                  <a:lnTo>
                    <a:pt x="3903192" y="3367743"/>
                  </a:lnTo>
                  <a:cubicBezTo>
                    <a:pt x="3907665" y="3374564"/>
                    <a:pt x="3912065" y="3381457"/>
                    <a:pt x="3916318" y="3388057"/>
                  </a:cubicBezTo>
                  <a:close/>
                  <a:moveTo>
                    <a:pt x="3805812" y="3491755"/>
                  </a:moveTo>
                  <a:lnTo>
                    <a:pt x="3805812" y="3491755"/>
                  </a:lnTo>
                  <a:cubicBezTo>
                    <a:pt x="3806985" y="3515736"/>
                    <a:pt x="3807865" y="3532676"/>
                    <a:pt x="3808965" y="3554017"/>
                  </a:cubicBezTo>
                  <a:cubicBezTo>
                    <a:pt x="3783711" y="3547871"/>
                    <a:pt x="3760979" y="3534033"/>
                    <a:pt x="3743923" y="3514416"/>
                  </a:cubicBezTo>
                  <a:lnTo>
                    <a:pt x="3683427" y="3540890"/>
                  </a:lnTo>
                  <a:cubicBezTo>
                    <a:pt x="3668761" y="3507375"/>
                    <a:pt x="3655929" y="3477308"/>
                    <a:pt x="3642217" y="3445553"/>
                  </a:cubicBezTo>
                  <a:lnTo>
                    <a:pt x="3561556" y="3417905"/>
                  </a:lnTo>
                  <a:cubicBezTo>
                    <a:pt x="3557449" y="3334889"/>
                    <a:pt x="3605553" y="3267126"/>
                    <a:pt x="3618165" y="3189316"/>
                  </a:cubicBezTo>
                  <a:cubicBezTo>
                    <a:pt x="3645737" y="3189316"/>
                    <a:pt x="3651016" y="3211317"/>
                    <a:pt x="3660989" y="3235445"/>
                  </a:cubicBezTo>
                  <a:cubicBezTo>
                    <a:pt x="3614205" y="3319928"/>
                    <a:pt x="3628138" y="3400524"/>
                    <a:pt x="3687680" y="3470120"/>
                  </a:cubicBezTo>
                  <a:lnTo>
                    <a:pt x="3830377" y="3428392"/>
                  </a:lnTo>
                  <a:cubicBezTo>
                    <a:pt x="3860735" y="3438733"/>
                    <a:pt x="3870854" y="3461467"/>
                    <a:pt x="3869534" y="3491315"/>
                  </a:cubicBezTo>
                  <a:close/>
                  <a:moveTo>
                    <a:pt x="3833310" y="3752098"/>
                  </a:moveTo>
                  <a:lnTo>
                    <a:pt x="3833310" y="3752098"/>
                  </a:lnTo>
                  <a:cubicBezTo>
                    <a:pt x="3848563" y="3803433"/>
                    <a:pt x="3805446" y="3840101"/>
                    <a:pt x="3781100" y="3882710"/>
                  </a:cubicBezTo>
                  <a:lnTo>
                    <a:pt x="3664582" y="3778279"/>
                  </a:lnTo>
                  <a:cubicBezTo>
                    <a:pt x="3726984" y="3729144"/>
                    <a:pt x="3768341" y="3856822"/>
                    <a:pt x="3797819" y="3751731"/>
                  </a:cubicBezTo>
                  <a:close/>
                  <a:moveTo>
                    <a:pt x="3939929" y="3730684"/>
                  </a:moveTo>
                  <a:lnTo>
                    <a:pt x="3939929" y="3730684"/>
                  </a:lnTo>
                  <a:cubicBezTo>
                    <a:pt x="3934797" y="3715357"/>
                    <a:pt x="3931570" y="3706043"/>
                    <a:pt x="3928784" y="3697609"/>
                  </a:cubicBezTo>
                  <a:cubicBezTo>
                    <a:pt x="3936117" y="3703696"/>
                    <a:pt x="3946822" y="3708023"/>
                    <a:pt x="3939929" y="3730684"/>
                  </a:cubicBezTo>
                  <a:close/>
                  <a:moveTo>
                    <a:pt x="3940296" y="3958980"/>
                  </a:moveTo>
                  <a:lnTo>
                    <a:pt x="3940296" y="3958980"/>
                  </a:lnTo>
                  <a:cubicBezTo>
                    <a:pt x="3911551" y="3935072"/>
                    <a:pt x="3902385" y="3928838"/>
                    <a:pt x="3932597" y="3891877"/>
                  </a:cubicBezTo>
                  <a:cubicBezTo>
                    <a:pt x="3953862" y="3922018"/>
                    <a:pt x="3968528" y="3932798"/>
                    <a:pt x="3940296" y="3958980"/>
                  </a:cubicBezTo>
                  <a:close/>
                  <a:moveTo>
                    <a:pt x="3937143" y="3829614"/>
                  </a:moveTo>
                  <a:lnTo>
                    <a:pt x="3937143" y="3829614"/>
                  </a:lnTo>
                  <a:lnTo>
                    <a:pt x="3923430" y="3835701"/>
                  </a:lnTo>
                  <a:cubicBezTo>
                    <a:pt x="3913605" y="3822428"/>
                    <a:pt x="3895932" y="3812600"/>
                    <a:pt x="3904072" y="3793826"/>
                  </a:cubicBezTo>
                  <a:cubicBezTo>
                    <a:pt x="3928490" y="3792726"/>
                    <a:pt x="3931130" y="3810840"/>
                    <a:pt x="3937143" y="3829614"/>
                  </a:cubicBezTo>
                  <a:close/>
                  <a:moveTo>
                    <a:pt x="3732484" y="4202529"/>
                  </a:moveTo>
                  <a:lnTo>
                    <a:pt x="3732484" y="4202529"/>
                  </a:lnTo>
                  <a:cubicBezTo>
                    <a:pt x="3805372" y="4228783"/>
                    <a:pt x="3761009" y="4261198"/>
                    <a:pt x="3870488" y="4264278"/>
                  </a:cubicBezTo>
                  <a:cubicBezTo>
                    <a:pt x="3837197" y="4223870"/>
                    <a:pt x="3845996" y="4187202"/>
                    <a:pt x="3806912" y="4158087"/>
                  </a:cubicBezTo>
                  <a:cubicBezTo>
                    <a:pt x="3796499" y="4152660"/>
                    <a:pt x="3808599" y="4122372"/>
                    <a:pt x="3823997" y="4111592"/>
                  </a:cubicBezTo>
                  <a:cubicBezTo>
                    <a:pt x="3859415" y="4093331"/>
                    <a:pt x="3869241" y="4154860"/>
                    <a:pt x="3879361" y="4178841"/>
                  </a:cubicBezTo>
                  <a:cubicBezTo>
                    <a:pt x="3914045" y="4179868"/>
                    <a:pt x="3943229" y="4186175"/>
                    <a:pt x="3962661" y="4213823"/>
                  </a:cubicBezTo>
                  <a:lnTo>
                    <a:pt x="3924091" y="4228490"/>
                  </a:lnTo>
                  <a:cubicBezTo>
                    <a:pt x="3946676" y="4255331"/>
                    <a:pt x="4010765" y="4315100"/>
                    <a:pt x="3953862" y="4326027"/>
                  </a:cubicBezTo>
                  <a:cubicBezTo>
                    <a:pt x="3913971" y="4310553"/>
                    <a:pt x="3884053" y="4346414"/>
                    <a:pt x="3847609" y="4340181"/>
                  </a:cubicBezTo>
                  <a:cubicBezTo>
                    <a:pt x="3811165" y="4333947"/>
                    <a:pt x="3776481" y="4327714"/>
                    <a:pt x="3739817" y="4320967"/>
                  </a:cubicBezTo>
                  <a:lnTo>
                    <a:pt x="3668761" y="4196809"/>
                  </a:lnTo>
                  <a:lnTo>
                    <a:pt x="3669128" y="4196809"/>
                  </a:lnTo>
                  <a:lnTo>
                    <a:pt x="3632464" y="4120905"/>
                  </a:lnTo>
                  <a:cubicBezTo>
                    <a:pt x="3638844" y="4115919"/>
                    <a:pt x="3634077" y="4109685"/>
                    <a:pt x="3631217" y="4103012"/>
                  </a:cubicBezTo>
                  <a:lnTo>
                    <a:pt x="3632317" y="4103012"/>
                  </a:lnTo>
                  <a:cubicBezTo>
                    <a:pt x="3629824" y="4033855"/>
                    <a:pt x="3722658" y="4032022"/>
                    <a:pt x="3772961" y="3994328"/>
                  </a:cubicBezTo>
                  <a:cubicBezTo>
                    <a:pt x="3798926" y="4013725"/>
                    <a:pt x="3826278" y="4031201"/>
                    <a:pt x="3854795" y="4046616"/>
                  </a:cubicBezTo>
                  <a:lnTo>
                    <a:pt x="3853402" y="4046103"/>
                  </a:lnTo>
                  <a:cubicBezTo>
                    <a:pt x="3801266" y="4055197"/>
                    <a:pt x="3741430" y="4040896"/>
                    <a:pt x="3702566" y="4094065"/>
                  </a:cubicBezTo>
                  <a:cubicBezTo>
                    <a:pt x="3753016" y="4127726"/>
                    <a:pt x="3753016" y="4127726"/>
                    <a:pt x="3732997" y="4202162"/>
                  </a:cubicBezTo>
                  <a:close/>
                  <a:moveTo>
                    <a:pt x="3878407" y="4553589"/>
                  </a:moveTo>
                  <a:lnTo>
                    <a:pt x="3878407" y="4553589"/>
                  </a:lnTo>
                  <a:cubicBezTo>
                    <a:pt x="3835290" y="4566130"/>
                    <a:pt x="3835290" y="4566130"/>
                    <a:pt x="3810358" y="4540828"/>
                  </a:cubicBezTo>
                  <a:lnTo>
                    <a:pt x="3878407" y="4553589"/>
                  </a:lnTo>
                  <a:close/>
                  <a:moveTo>
                    <a:pt x="3833457" y="4424738"/>
                  </a:moveTo>
                  <a:lnTo>
                    <a:pt x="3833457" y="4424738"/>
                  </a:lnTo>
                  <a:cubicBezTo>
                    <a:pt x="3846729" y="4439405"/>
                    <a:pt x="3848123" y="4456125"/>
                    <a:pt x="3854869" y="4472186"/>
                  </a:cubicBezTo>
                  <a:lnTo>
                    <a:pt x="3853255" y="4468812"/>
                  </a:lnTo>
                  <a:cubicBezTo>
                    <a:pt x="3829351" y="4467786"/>
                    <a:pt x="3801192" y="4440505"/>
                    <a:pt x="3833457" y="4424811"/>
                  </a:cubicBezTo>
                  <a:close/>
                  <a:moveTo>
                    <a:pt x="3719945" y="4500054"/>
                  </a:moveTo>
                  <a:lnTo>
                    <a:pt x="3719945" y="4500054"/>
                  </a:lnTo>
                  <a:cubicBezTo>
                    <a:pt x="3711879" y="4453778"/>
                    <a:pt x="3674774" y="4498514"/>
                    <a:pt x="3648963" y="4437278"/>
                  </a:cubicBezTo>
                  <a:cubicBezTo>
                    <a:pt x="3690540" y="4404643"/>
                    <a:pt x="3780954" y="4446078"/>
                    <a:pt x="3719945" y="4500054"/>
                  </a:cubicBezTo>
                  <a:close/>
                  <a:moveTo>
                    <a:pt x="3503113" y="4731136"/>
                  </a:moveTo>
                  <a:lnTo>
                    <a:pt x="3503113" y="4731136"/>
                  </a:lnTo>
                  <a:cubicBezTo>
                    <a:pt x="3623151" y="4585197"/>
                    <a:pt x="3317959" y="4671587"/>
                    <a:pt x="3497540" y="4545375"/>
                  </a:cubicBezTo>
                  <a:lnTo>
                    <a:pt x="3537357" y="4565616"/>
                  </a:lnTo>
                  <a:cubicBezTo>
                    <a:pt x="3540877" y="4627438"/>
                    <a:pt x="3613032" y="4652153"/>
                    <a:pt x="3591107" y="4724169"/>
                  </a:cubicBezTo>
                  <a:lnTo>
                    <a:pt x="3503113" y="4731136"/>
                  </a:lnTo>
                  <a:close/>
                  <a:moveTo>
                    <a:pt x="3500106" y="4732896"/>
                  </a:moveTo>
                  <a:lnTo>
                    <a:pt x="3500106" y="4732896"/>
                  </a:lnTo>
                  <a:cubicBezTo>
                    <a:pt x="3500106" y="4756804"/>
                    <a:pt x="3500106" y="4780638"/>
                    <a:pt x="3500106" y="4804545"/>
                  </a:cubicBezTo>
                  <a:cubicBezTo>
                    <a:pt x="3442471" y="4790538"/>
                    <a:pt x="3427365" y="4730622"/>
                    <a:pt x="3500106" y="4732896"/>
                  </a:cubicBezTo>
                  <a:close/>
                  <a:moveTo>
                    <a:pt x="3153190" y="4530781"/>
                  </a:moveTo>
                  <a:lnTo>
                    <a:pt x="3153190" y="4530781"/>
                  </a:lnTo>
                  <a:cubicBezTo>
                    <a:pt x="3145051" y="4531735"/>
                    <a:pt x="3135225" y="4518168"/>
                    <a:pt x="3120853" y="4507167"/>
                  </a:cubicBezTo>
                  <a:lnTo>
                    <a:pt x="3191908" y="4438818"/>
                  </a:lnTo>
                  <a:lnTo>
                    <a:pt x="3143804" y="4352428"/>
                  </a:lnTo>
                  <a:lnTo>
                    <a:pt x="3212733" y="4250124"/>
                  </a:lnTo>
                  <a:cubicBezTo>
                    <a:pt x="3271835" y="4240810"/>
                    <a:pt x="3250350" y="4300286"/>
                    <a:pt x="3248297" y="4335634"/>
                  </a:cubicBezTo>
                  <a:lnTo>
                    <a:pt x="3281808" y="4359102"/>
                  </a:lnTo>
                  <a:cubicBezTo>
                    <a:pt x="3279388" y="4389390"/>
                    <a:pt x="3241184" y="4390563"/>
                    <a:pt x="3220359" y="4405964"/>
                  </a:cubicBezTo>
                  <a:lnTo>
                    <a:pt x="3219479" y="4404203"/>
                  </a:lnTo>
                  <a:cubicBezTo>
                    <a:pt x="3231578" y="4476000"/>
                    <a:pt x="3231578" y="4476000"/>
                    <a:pt x="3264869" y="4518021"/>
                  </a:cubicBezTo>
                  <a:cubicBezTo>
                    <a:pt x="3231432" y="4553222"/>
                    <a:pt x="3190294" y="4526308"/>
                    <a:pt x="3153190" y="4530781"/>
                  </a:cubicBezTo>
                  <a:close/>
                  <a:moveTo>
                    <a:pt x="3241184" y="4618418"/>
                  </a:moveTo>
                  <a:lnTo>
                    <a:pt x="3241184" y="4618418"/>
                  </a:lnTo>
                  <a:cubicBezTo>
                    <a:pt x="3235831" y="4623552"/>
                    <a:pt x="3232385" y="4623185"/>
                    <a:pt x="3227839" y="4617465"/>
                  </a:cubicBezTo>
                  <a:lnTo>
                    <a:pt x="3238838" y="4610131"/>
                  </a:lnTo>
                  <a:cubicBezTo>
                    <a:pt x="3239644" y="4612771"/>
                    <a:pt x="3240378" y="4615485"/>
                    <a:pt x="3241184" y="4618198"/>
                  </a:cubicBezTo>
                  <a:close/>
                  <a:moveTo>
                    <a:pt x="3192641" y="4648559"/>
                  </a:moveTo>
                  <a:lnTo>
                    <a:pt x="3192641" y="4648559"/>
                  </a:lnTo>
                  <a:lnTo>
                    <a:pt x="3178855" y="4664620"/>
                  </a:lnTo>
                  <a:cubicBezTo>
                    <a:pt x="3167123" y="4655380"/>
                    <a:pt x="3165876" y="4649366"/>
                    <a:pt x="3178855" y="4640053"/>
                  </a:cubicBezTo>
                  <a:lnTo>
                    <a:pt x="3192861" y="4648559"/>
                  </a:lnTo>
                  <a:close/>
                  <a:moveTo>
                    <a:pt x="3090861" y="4744776"/>
                  </a:moveTo>
                  <a:lnTo>
                    <a:pt x="3090861" y="4744776"/>
                  </a:lnTo>
                  <a:cubicBezTo>
                    <a:pt x="3078175" y="4802639"/>
                    <a:pt x="2950804" y="4687281"/>
                    <a:pt x="2949558" y="4659340"/>
                  </a:cubicBezTo>
                  <a:cubicBezTo>
                    <a:pt x="2983655" y="4626192"/>
                    <a:pt x="3049651" y="4604338"/>
                    <a:pt x="3014600" y="4527335"/>
                  </a:cubicBezTo>
                  <a:cubicBezTo>
                    <a:pt x="2977276" y="4525868"/>
                    <a:pt x="2959604" y="4518314"/>
                    <a:pt x="2967963" y="4571337"/>
                  </a:cubicBezTo>
                  <a:cubicBezTo>
                    <a:pt x="2903434" y="4604411"/>
                    <a:pt x="2866477" y="4666674"/>
                    <a:pt x="2839785" y="4732676"/>
                  </a:cubicBezTo>
                  <a:cubicBezTo>
                    <a:pt x="2888989" y="4745363"/>
                    <a:pt x="2939145" y="4755704"/>
                    <a:pt x="2981529" y="4786431"/>
                  </a:cubicBezTo>
                  <a:cubicBezTo>
                    <a:pt x="2971945" y="4817108"/>
                    <a:pt x="2977386" y="4850505"/>
                    <a:pt x="2996195" y="4876562"/>
                  </a:cubicBezTo>
                  <a:cubicBezTo>
                    <a:pt x="2927413" y="4946451"/>
                    <a:pt x="2903728" y="4894529"/>
                    <a:pt x="2875863" y="4830800"/>
                  </a:cubicBezTo>
                  <a:cubicBezTo>
                    <a:pt x="2849098" y="4834393"/>
                    <a:pt x="2837952" y="4853461"/>
                    <a:pt x="2838172" y="4876635"/>
                  </a:cubicBezTo>
                  <a:cubicBezTo>
                    <a:pt x="2773717" y="4887782"/>
                    <a:pt x="2764404" y="4902303"/>
                    <a:pt x="2775916" y="4978499"/>
                  </a:cubicBezTo>
                  <a:lnTo>
                    <a:pt x="2706328" y="4971165"/>
                  </a:lnTo>
                  <a:cubicBezTo>
                    <a:pt x="2709848" y="4930464"/>
                    <a:pt x="2679050" y="4912056"/>
                    <a:pt x="2660351" y="4875828"/>
                  </a:cubicBezTo>
                  <a:cubicBezTo>
                    <a:pt x="2743212" y="4875828"/>
                    <a:pt x="2743212" y="4875828"/>
                    <a:pt x="2809427" y="4808065"/>
                  </a:cubicBezTo>
                  <a:lnTo>
                    <a:pt x="2724000" y="4818259"/>
                  </a:lnTo>
                  <a:cubicBezTo>
                    <a:pt x="2715714" y="4787458"/>
                    <a:pt x="2746438" y="4792738"/>
                    <a:pt x="2753771" y="4778585"/>
                  </a:cubicBezTo>
                  <a:cubicBezTo>
                    <a:pt x="2807081" y="4715369"/>
                    <a:pt x="2809867" y="4618125"/>
                    <a:pt x="2877843" y="4568843"/>
                  </a:cubicBezTo>
                  <a:cubicBezTo>
                    <a:pt x="2918613" y="4551462"/>
                    <a:pt x="2918540" y="4505627"/>
                    <a:pt x="2952124" y="4480840"/>
                  </a:cubicBezTo>
                  <a:cubicBezTo>
                    <a:pt x="2981455" y="4452825"/>
                    <a:pt x="2981455" y="4451505"/>
                    <a:pt x="2945891" y="4406550"/>
                  </a:cubicBezTo>
                  <a:cubicBezTo>
                    <a:pt x="2982556" y="4394596"/>
                    <a:pt x="2997221" y="4343554"/>
                    <a:pt x="3051411" y="4353601"/>
                  </a:cubicBezTo>
                  <a:cubicBezTo>
                    <a:pt x="3066663" y="4403983"/>
                    <a:pt x="3086315" y="4454585"/>
                    <a:pt x="3073849" y="4515821"/>
                  </a:cubicBezTo>
                  <a:cubicBezTo>
                    <a:pt x="3099881" y="4544276"/>
                    <a:pt x="3166316" y="4574490"/>
                    <a:pt x="3133245" y="4619518"/>
                  </a:cubicBezTo>
                  <a:lnTo>
                    <a:pt x="3130752" y="4619518"/>
                  </a:lnTo>
                  <a:lnTo>
                    <a:pt x="3132219" y="4621205"/>
                  </a:lnTo>
                  <a:lnTo>
                    <a:pt x="3132219" y="4621205"/>
                  </a:lnTo>
                  <a:lnTo>
                    <a:pt x="3133685" y="4619665"/>
                  </a:lnTo>
                  <a:lnTo>
                    <a:pt x="3108680" y="4677087"/>
                  </a:lnTo>
                  <a:lnTo>
                    <a:pt x="3021199" y="4671514"/>
                  </a:lnTo>
                  <a:cubicBezTo>
                    <a:pt x="3037258" y="4709942"/>
                    <a:pt x="3083162" y="4709942"/>
                    <a:pt x="3091155" y="4744850"/>
                  </a:cubicBezTo>
                  <a:close/>
                  <a:moveTo>
                    <a:pt x="2992235" y="4781444"/>
                  </a:moveTo>
                  <a:lnTo>
                    <a:pt x="2992235" y="4781444"/>
                  </a:lnTo>
                  <a:cubicBezTo>
                    <a:pt x="2991678" y="4784921"/>
                    <a:pt x="2988400" y="4787289"/>
                    <a:pt x="2984924" y="4786725"/>
                  </a:cubicBezTo>
                  <a:cubicBezTo>
                    <a:pt x="2984917" y="4786725"/>
                    <a:pt x="2984909" y="4786725"/>
                    <a:pt x="2984902" y="4786725"/>
                  </a:cubicBezTo>
                  <a:lnTo>
                    <a:pt x="2992235" y="4781444"/>
                  </a:lnTo>
                  <a:close/>
                  <a:moveTo>
                    <a:pt x="2800261" y="5379134"/>
                  </a:moveTo>
                  <a:lnTo>
                    <a:pt x="2800261" y="5379134"/>
                  </a:lnTo>
                  <a:cubicBezTo>
                    <a:pt x="2795568" y="5333519"/>
                    <a:pt x="2762864" y="5151059"/>
                    <a:pt x="2845652" y="5243169"/>
                  </a:cubicBezTo>
                  <a:cubicBezTo>
                    <a:pt x="2813387" y="5302645"/>
                    <a:pt x="2899035" y="5318632"/>
                    <a:pt x="2800261" y="5379134"/>
                  </a:cubicBezTo>
                  <a:close/>
                  <a:moveTo>
                    <a:pt x="2995461" y="5255929"/>
                  </a:moveTo>
                  <a:lnTo>
                    <a:pt x="2995461" y="5255929"/>
                  </a:lnTo>
                  <a:cubicBezTo>
                    <a:pt x="2983289" y="5239795"/>
                    <a:pt x="2973463" y="5226595"/>
                    <a:pt x="2963857" y="5213981"/>
                  </a:cubicBezTo>
                  <a:lnTo>
                    <a:pt x="2963857" y="5213981"/>
                  </a:lnTo>
                  <a:cubicBezTo>
                    <a:pt x="3020906" y="5095543"/>
                    <a:pt x="3067616" y="5176213"/>
                    <a:pt x="2995755" y="5255929"/>
                  </a:cubicBezTo>
                  <a:close/>
                  <a:moveTo>
                    <a:pt x="3007194" y="5044355"/>
                  </a:moveTo>
                  <a:lnTo>
                    <a:pt x="3007194" y="5044355"/>
                  </a:lnTo>
                  <a:lnTo>
                    <a:pt x="3011667" y="5037901"/>
                  </a:lnTo>
                  <a:lnTo>
                    <a:pt x="3014233" y="5045235"/>
                  </a:lnTo>
                  <a:lnTo>
                    <a:pt x="3006900" y="5044281"/>
                  </a:lnTo>
                  <a:close/>
                  <a:moveTo>
                    <a:pt x="2984535" y="5473665"/>
                  </a:moveTo>
                  <a:lnTo>
                    <a:pt x="2984535" y="5473665"/>
                  </a:lnTo>
                  <a:cubicBezTo>
                    <a:pt x="2986156" y="5476642"/>
                    <a:pt x="2988202" y="5479355"/>
                    <a:pt x="2990621" y="5481732"/>
                  </a:cubicBezTo>
                  <a:cubicBezTo>
                    <a:pt x="2986919" y="5480851"/>
                    <a:pt x="2984359" y="5477463"/>
                    <a:pt x="2984535" y="5473665"/>
                  </a:cubicBezTo>
                  <a:close/>
                  <a:moveTo>
                    <a:pt x="2996781" y="5673652"/>
                  </a:moveTo>
                  <a:lnTo>
                    <a:pt x="2996781" y="5673652"/>
                  </a:lnTo>
                  <a:cubicBezTo>
                    <a:pt x="2988788" y="5674239"/>
                    <a:pt x="2979842" y="5680986"/>
                    <a:pt x="2978742" y="5668666"/>
                  </a:cubicBezTo>
                  <a:cubicBezTo>
                    <a:pt x="2986662" y="5668666"/>
                    <a:pt x="2996048" y="5661332"/>
                    <a:pt x="2996781" y="5673652"/>
                  </a:cubicBezTo>
                  <a:close/>
                  <a:moveTo>
                    <a:pt x="2982629" y="5470145"/>
                  </a:moveTo>
                  <a:lnTo>
                    <a:pt x="2982629" y="5470145"/>
                  </a:lnTo>
                  <a:cubicBezTo>
                    <a:pt x="2970603" y="5470731"/>
                    <a:pt x="2958577" y="5471465"/>
                    <a:pt x="2946551" y="5472124"/>
                  </a:cubicBezTo>
                  <a:cubicBezTo>
                    <a:pt x="2942372" y="5446457"/>
                    <a:pt x="2938192" y="5420789"/>
                    <a:pt x="2934012" y="5395562"/>
                  </a:cubicBezTo>
                  <a:cubicBezTo>
                    <a:pt x="2973756" y="5387275"/>
                    <a:pt x="2968843" y="5440810"/>
                    <a:pt x="2982629" y="5470145"/>
                  </a:cubicBezTo>
                  <a:close/>
                  <a:moveTo>
                    <a:pt x="2976249" y="5545681"/>
                  </a:moveTo>
                  <a:lnTo>
                    <a:pt x="2976249" y="5545681"/>
                  </a:lnTo>
                  <a:lnTo>
                    <a:pt x="2972656" y="5550814"/>
                  </a:lnTo>
                  <a:lnTo>
                    <a:pt x="2970603" y="5544874"/>
                  </a:lnTo>
                  <a:lnTo>
                    <a:pt x="2976249" y="5545681"/>
                  </a:lnTo>
                  <a:close/>
                  <a:moveTo>
                    <a:pt x="2943691" y="5472858"/>
                  </a:moveTo>
                  <a:lnTo>
                    <a:pt x="2943691" y="5472858"/>
                  </a:lnTo>
                  <a:cubicBezTo>
                    <a:pt x="2898741" y="5514806"/>
                    <a:pt x="2865230" y="5587189"/>
                    <a:pt x="2795202" y="5580002"/>
                  </a:cubicBezTo>
                  <a:cubicBezTo>
                    <a:pt x="2815147" y="5536000"/>
                    <a:pt x="2866404" y="5495006"/>
                    <a:pt x="2846531" y="5442717"/>
                  </a:cubicBezTo>
                  <a:cubicBezTo>
                    <a:pt x="2835532" y="5417122"/>
                    <a:pt x="2857897" y="5406635"/>
                    <a:pt x="2874103" y="5393655"/>
                  </a:cubicBezTo>
                  <a:cubicBezTo>
                    <a:pt x="2901968" y="5419176"/>
                    <a:pt x="2906587" y="5460904"/>
                    <a:pt x="2943838" y="5472858"/>
                  </a:cubicBezTo>
                  <a:close/>
                  <a:moveTo>
                    <a:pt x="2889649" y="5694553"/>
                  </a:moveTo>
                  <a:lnTo>
                    <a:pt x="2889649" y="5694553"/>
                  </a:lnTo>
                  <a:cubicBezTo>
                    <a:pt x="2866689" y="5674019"/>
                    <a:pt x="2851774" y="5646005"/>
                    <a:pt x="2847558" y="5615497"/>
                  </a:cubicBezTo>
                  <a:lnTo>
                    <a:pt x="2924699" y="5615497"/>
                  </a:lnTo>
                  <a:cubicBezTo>
                    <a:pt x="2911940" y="5644171"/>
                    <a:pt x="2900794" y="5669399"/>
                    <a:pt x="2889649" y="5694553"/>
                  </a:cubicBezTo>
                  <a:close/>
                  <a:moveTo>
                    <a:pt x="2786549" y="5938323"/>
                  </a:moveTo>
                  <a:lnTo>
                    <a:pt x="2786549" y="5938323"/>
                  </a:lnTo>
                  <a:cubicBezTo>
                    <a:pt x="2771297" y="5913682"/>
                    <a:pt x="2742552" y="5896521"/>
                    <a:pt x="2743432" y="5862786"/>
                  </a:cubicBezTo>
                  <a:cubicBezTo>
                    <a:pt x="2849025" y="5859340"/>
                    <a:pt x="2856871" y="5864326"/>
                    <a:pt x="2929906" y="5976090"/>
                  </a:cubicBezTo>
                  <a:cubicBezTo>
                    <a:pt x="2930346" y="6004765"/>
                    <a:pt x="2907027" y="6014446"/>
                    <a:pt x="2888475" y="6027939"/>
                  </a:cubicBezTo>
                  <a:cubicBezTo>
                    <a:pt x="2868603" y="5977044"/>
                    <a:pt x="2864277" y="5884640"/>
                    <a:pt x="2786549" y="5938323"/>
                  </a:cubicBezTo>
                  <a:close/>
                  <a:moveTo>
                    <a:pt x="2834579" y="6083601"/>
                  </a:moveTo>
                  <a:lnTo>
                    <a:pt x="2834579" y="6083601"/>
                  </a:lnTo>
                  <a:lnTo>
                    <a:pt x="2834579" y="6137944"/>
                  </a:lnTo>
                  <a:cubicBezTo>
                    <a:pt x="2801508" y="6136550"/>
                    <a:pt x="2802608" y="6168378"/>
                    <a:pt x="2797915" y="6193679"/>
                  </a:cubicBezTo>
                  <a:cubicBezTo>
                    <a:pt x="2730966" y="6179526"/>
                    <a:pt x="2740719" y="6124963"/>
                    <a:pt x="2779876" y="6083675"/>
                  </a:cubicBezTo>
                  <a:lnTo>
                    <a:pt x="2834652" y="6083675"/>
                  </a:lnTo>
                  <a:close/>
                  <a:moveTo>
                    <a:pt x="2897421" y="6285935"/>
                  </a:moveTo>
                  <a:lnTo>
                    <a:pt x="2897421" y="6285935"/>
                  </a:lnTo>
                  <a:cubicBezTo>
                    <a:pt x="2870803" y="6319084"/>
                    <a:pt x="2839419" y="6301484"/>
                    <a:pt x="2811847" y="6288796"/>
                  </a:cubicBezTo>
                  <a:lnTo>
                    <a:pt x="2780536" y="6327884"/>
                  </a:lnTo>
                  <a:cubicBezTo>
                    <a:pt x="2721213" y="6298183"/>
                    <a:pt x="2786916" y="6234820"/>
                    <a:pt x="2799528" y="6194119"/>
                  </a:cubicBezTo>
                  <a:lnTo>
                    <a:pt x="2798575" y="6194119"/>
                  </a:lnTo>
                  <a:lnTo>
                    <a:pt x="2835239" y="6139704"/>
                  </a:lnTo>
                  <a:cubicBezTo>
                    <a:pt x="2955937" y="6151290"/>
                    <a:pt x="2867283" y="6215900"/>
                    <a:pt x="2897568" y="6286376"/>
                  </a:cubicBezTo>
                  <a:close/>
                  <a:moveTo>
                    <a:pt x="2778556" y="6073701"/>
                  </a:moveTo>
                  <a:lnTo>
                    <a:pt x="2778556" y="6073701"/>
                  </a:lnTo>
                  <a:cubicBezTo>
                    <a:pt x="2777706" y="6066880"/>
                    <a:pt x="2777706" y="6059914"/>
                    <a:pt x="2778556" y="6053093"/>
                  </a:cubicBezTo>
                  <a:cubicBezTo>
                    <a:pt x="2778556" y="6059987"/>
                    <a:pt x="2778556" y="6066808"/>
                    <a:pt x="2778556" y="6073701"/>
                  </a:cubicBezTo>
                  <a:close/>
                  <a:moveTo>
                    <a:pt x="2785889" y="5938323"/>
                  </a:moveTo>
                  <a:lnTo>
                    <a:pt x="2785889" y="5938323"/>
                  </a:lnTo>
                  <a:lnTo>
                    <a:pt x="2784349" y="5939276"/>
                  </a:lnTo>
                  <a:lnTo>
                    <a:pt x="2779143" y="5936196"/>
                  </a:lnTo>
                  <a:lnTo>
                    <a:pt x="2785889" y="5938323"/>
                  </a:lnTo>
                  <a:close/>
                  <a:moveTo>
                    <a:pt x="2729426" y="5443450"/>
                  </a:moveTo>
                  <a:lnTo>
                    <a:pt x="2729426" y="5443450"/>
                  </a:lnTo>
                  <a:cubicBezTo>
                    <a:pt x="2734192" y="5438537"/>
                    <a:pt x="2736759" y="5438756"/>
                    <a:pt x="2740645" y="5444623"/>
                  </a:cubicBezTo>
                  <a:cubicBezTo>
                    <a:pt x="2735879" y="5449390"/>
                    <a:pt x="2733313" y="5449317"/>
                    <a:pt x="2729426" y="5443450"/>
                  </a:cubicBezTo>
                  <a:close/>
                  <a:moveTo>
                    <a:pt x="2730673" y="5593569"/>
                  </a:moveTo>
                  <a:lnTo>
                    <a:pt x="2730673" y="5593569"/>
                  </a:lnTo>
                  <a:cubicBezTo>
                    <a:pt x="2725430" y="5594962"/>
                    <a:pt x="2719850" y="5593423"/>
                    <a:pt x="2716007" y="5589609"/>
                  </a:cubicBezTo>
                  <a:cubicBezTo>
                    <a:pt x="2713015" y="5576658"/>
                    <a:pt x="2706753" y="5564689"/>
                    <a:pt x="2697822" y="5554848"/>
                  </a:cubicBezTo>
                  <a:cubicBezTo>
                    <a:pt x="2720627" y="5569515"/>
                    <a:pt x="2744459" y="5582422"/>
                    <a:pt x="2730599" y="5593569"/>
                  </a:cubicBezTo>
                  <a:close/>
                  <a:moveTo>
                    <a:pt x="2713074" y="5176286"/>
                  </a:moveTo>
                  <a:lnTo>
                    <a:pt x="2713074" y="5176286"/>
                  </a:lnTo>
                  <a:cubicBezTo>
                    <a:pt x="2720407" y="5198287"/>
                    <a:pt x="2738226" y="5241336"/>
                    <a:pt x="2720407" y="5260036"/>
                  </a:cubicBezTo>
                  <a:cubicBezTo>
                    <a:pt x="2680150" y="5271183"/>
                    <a:pt x="2680736" y="5322519"/>
                    <a:pt x="2636519" y="5334473"/>
                  </a:cubicBezTo>
                  <a:lnTo>
                    <a:pt x="2694302" y="5371141"/>
                  </a:lnTo>
                  <a:cubicBezTo>
                    <a:pt x="2695402" y="5405535"/>
                    <a:pt x="2689682" y="5443157"/>
                    <a:pt x="2668710" y="5474618"/>
                  </a:cubicBezTo>
                  <a:cubicBezTo>
                    <a:pt x="2660058" y="5484592"/>
                    <a:pt x="2666951" y="5508059"/>
                    <a:pt x="2667024" y="5525953"/>
                  </a:cubicBezTo>
                  <a:cubicBezTo>
                    <a:pt x="2634539" y="5538494"/>
                    <a:pt x="2636519" y="5572375"/>
                    <a:pt x="2625373" y="5599289"/>
                  </a:cubicBezTo>
                  <a:lnTo>
                    <a:pt x="2558791" y="5622610"/>
                  </a:lnTo>
                  <a:cubicBezTo>
                    <a:pt x="2578223" y="5684286"/>
                    <a:pt x="2619434" y="5697706"/>
                    <a:pt x="2538186" y="5730341"/>
                  </a:cubicBezTo>
                  <a:cubicBezTo>
                    <a:pt x="2508341" y="5701007"/>
                    <a:pt x="2487956" y="5659205"/>
                    <a:pt x="2436846" y="5657518"/>
                  </a:cubicBezTo>
                  <a:cubicBezTo>
                    <a:pt x="2424014" y="5657078"/>
                    <a:pt x="2420861" y="5628184"/>
                    <a:pt x="2432227" y="5619383"/>
                  </a:cubicBezTo>
                  <a:cubicBezTo>
                    <a:pt x="2439002" y="5613590"/>
                    <a:pt x="2446929" y="5609336"/>
                    <a:pt x="2455472" y="5606843"/>
                  </a:cubicBezTo>
                  <a:cubicBezTo>
                    <a:pt x="2502695" y="5598483"/>
                    <a:pt x="2550799" y="5497425"/>
                    <a:pt x="2465518" y="5510993"/>
                  </a:cubicBezTo>
                  <a:cubicBezTo>
                    <a:pt x="2468158" y="5598556"/>
                    <a:pt x="2387496" y="5528813"/>
                    <a:pt x="2408028" y="5473078"/>
                  </a:cubicBezTo>
                  <a:cubicBezTo>
                    <a:pt x="2344380" y="5455770"/>
                    <a:pt x="2344013" y="5456357"/>
                    <a:pt x="2317761" y="5509746"/>
                  </a:cubicBezTo>
                  <a:lnTo>
                    <a:pt x="2316221" y="5508206"/>
                  </a:lnTo>
                  <a:cubicBezTo>
                    <a:pt x="2325828" y="5521040"/>
                    <a:pt x="2341813" y="5533947"/>
                    <a:pt x="2317835" y="5546561"/>
                  </a:cubicBezTo>
                  <a:cubicBezTo>
                    <a:pt x="2308815" y="5594522"/>
                    <a:pt x="2354499" y="5600609"/>
                    <a:pt x="2393363" y="5602443"/>
                  </a:cubicBezTo>
                  <a:cubicBezTo>
                    <a:pt x="2328687" y="5657225"/>
                    <a:pt x="2342033" y="5682159"/>
                    <a:pt x="2316515" y="5757549"/>
                  </a:cubicBezTo>
                  <a:cubicBezTo>
                    <a:pt x="2270538" y="5711274"/>
                    <a:pt x="2226101" y="5694186"/>
                    <a:pt x="2168172" y="5709660"/>
                  </a:cubicBezTo>
                  <a:lnTo>
                    <a:pt x="2150720" y="5676879"/>
                  </a:lnTo>
                  <a:cubicBezTo>
                    <a:pt x="2161719" y="5661185"/>
                    <a:pt x="2170298" y="5641238"/>
                    <a:pt x="2149766" y="5631190"/>
                  </a:cubicBezTo>
                  <a:cubicBezTo>
                    <a:pt x="2103643" y="5614617"/>
                    <a:pt x="2100856" y="5563722"/>
                    <a:pt x="2053413" y="5550521"/>
                  </a:cubicBezTo>
                  <a:cubicBezTo>
                    <a:pt x="1960286" y="5554848"/>
                    <a:pt x="1983751" y="5659352"/>
                    <a:pt x="1935501" y="5714207"/>
                  </a:cubicBezTo>
                  <a:cubicBezTo>
                    <a:pt x="2024081" y="5792677"/>
                    <a:pt x="2064119" y="5649671"/>
                    <a:pt x="2149693" y="5676879"/>
                  </a:cubicBezTo>
                  <a:cubicBezTo>
                    <a:pt x="2150353" y="5689493"/>
                    <a:pt x="2150940" y="5702033"/>
                    <a:pt x="2151526" y="5714574"/>
                  </a:cubicBezTo>
                  <a:lnTo>
                    <a:pt x="2151526" y="5714574"/>
                  </a:lnTo>
                  <a:cubicBezTo>
                    <a:pt x="2070865" y="5733054"/>
                    <a:pt x="2117648" y="5764809"/>
                    <a:pt x="2131141" y="5815998"/>
                  </a:cubicBezTo>
                  <a:cubicBezTo>
                    <a:pt x="2171251" y="5812991"/>
                    <a:pt x="2171765" y="5812991"/>
                    <a:pt x="2186064" y="5859999"/>
                  </a:cubicBezTo>
                  <a:cubicBezTo>
                    <a:pt x="2157539" y="5857213"/>
                    <a:pt x="2122708" y="5866600"/>
                    <a:pt x="2115229" y="5822745"/>
                  </a:cubicBezTo>
                  <a:lnTo>
                    <a:pt x="2082377" y="5846872"/>
                  </a:lnTo>
                  <a:lnTo>
                    <a:pt x="2128134" y="5906861"/>
                  </a:lnTo>
                  <a:cubicBezTo>
                    <a:pt x="2120801" y="5920649"/>
                    <a:pt x="2113469" y="5933703"/>
                    <a:pt x="2105183" y="5949543"/>
                  </a:cubicBezTo>
                  <a:cubicBezTo>
                    <a:pt x="2071378" y="5944409"/>
                    <a:pt x="2082011" y="5911994"/>
                    <a:pt x="2052386" y="5905028"/>
                  </a:cubicBezTo>
                  <a:cubicBezTo>
                    <a:pt x="2003256" y="5896741"/>
                    <a:pt x="1978178" y="5855599"/>
                    <a:pt x="1941001" y="5829711"/>
                  </a:cubicBezTo>
                  <a:cubicBezTo>
                    <a:pt x="1950827" y="5813211"/>
                    <a:pt x="1958233" y="5800377"/>
                    <a:pt x="1965566" y="5788423"/>
                  </a:cubicBezTo>
                  <a:cubicBezTo>
                    <a:pt x="1915189" y="5723154"/>
                    <a:pt x="1885784" y="5778596"/>
                    <a:pt x="1842447" y="5803090"/>
                  </a:cubicBezTo>
                  <a:cubicBezTo>
                    <a:pt x="1824042" y="5791577"/>
                    <a:pt x="1822429" y="5775883"/>
                    <a:pt x="1832548" y="5769869"/>
                  </a:cubicBezTo>
                  <a:cubicBezTo>
                    <a:pt x="1875005" y="5744789"/>
                    <a:pt x="1889964" y="5699907"/>
                    <a:pt x="1914602" y="5662285"/>
                  </a:cubicBezTo>
                  <a:cubicBezTo>
                    <a:pt x="1960286" y="5585502"/>
                    <a:pt x="1911816" y="5566141"/>
                    <a:pt x="1968719" y="5469924"/>
                  </a:cubicBezTo>
                  <a:cubicBezTo>
                    <a:pt x="1924722" y="5456504"/>
                    <a:pt x="1923475" y="5453937"/>
                    <a:pt x="1944520" y="5415509"/>
                  </a:cubicBezTo>
                  <a:cubicBezTo>
                    <a:pt x="1959186" y="5473298"/>
                    <a:pt x="2004503" y="5509526"/>
                    <a:pt x="2045053" y="5550521"/>
                  </a:cubicBezTo>
                  <a:lnTo>
                    <a:pt x="2053413" y="5549934"/>
                  </a:lnTo>
                  <a:cubicBezTo>
                    <a:pt x="2060746" y="5509526"/>
                    <a:pt x="2075411" y="5469265"/>
                    <a:pt x="2047913" y="5426069"/>
                  </a:cubicBezTo>
                  <a:cubicBezTo>
                    <a:pt x="2172571" y="5407222"/>
                    <a:pt x="2092350" y="5588362"/>
                    <a:pt x="2217888" y="5603543"/>
                  </a:cubicBezTo>
                  <a:lnTo>
                    <a:pt x="2261298" y="5528520"/>
                  </a:lnTo>
                  <a:lnTo>
                    <a:pt x="2316148" y="5545241"/>
                  </a:lnTo>
                  <a:cubicBezTo>
                    <a:pt x="2321868" y="5493905"/>
                    <a:pt x="2304709" y="5511653"/>
                    <a:pt x="2262178" y="5508133"/>
                  </a:cubicBezTo>
                  <a:cubicBezTo>
                    <a:pt x="2258145" y="5454671"/>
                    <a:pt x="2254186" y="5401135"/>
                    <a:pt x="2250006" y="5345693"/>
                  </a:cubicBezTo>
                  <a:cubicBezTo>
                    <a:pt x="2208135" y="5341659"/>
                    <a:pt x="2166778" y="5391822"/>
                    <a:pt x="2126521" y="5335719"/>
                  </a:cubicBezTo>
                  <a:cubicBezTo>
                    <a:pt x="2238494" y="5292744"/>
                    <a:pt x="2188924" y="5240382"/>
                    <a:pt x="2333747" y="5250796"/>
                  </a:cubicBezTo>
                  <a:cubicBezTo>
                    <a:pt x="2307495" y="5326259"/>
                    <a:pt x="2255212" y="5488332"/>
                    <a:pt x="2380164" y="5348773"/>
                  </a:cubicBezTo>
                  <a:cubicBezTo>
                    <a:pt x="2412135" y="5393288"/>
                    <a:pt x="2419394" y="5422109"/>
                    <a:pt x="2410155" y="5472124"/>
                  </a:cubicBezTo>
                  <a:cubicBezTo>
                    <a:pt x="2426287" y="5485032"/>
                    <a:pt x="2456278" y="5496839"/>
                    <a:pt x="2463538" y="5510406"/>
                  </a:cubicBezTo>
                  <a:lnTo>
                    <a:pt x="2463538" y="5510406"/>
                  </a:lnTo>
                  <a:lnTo>
                    <a:pt x="2465518" y="5510406"/>
                  </a:lnTo>
                  <a:cubicBezTo>
                    <a:pt x="2465481" y="5509841"/>
                    <a:pt x="2465481" y="5509284"/>
                    <a:pt x="2465518" y="5508719"/>
                  </a:cubicBezTo>
                  <a:lnTo>
                    <a:pt x="2463538" y="5510553"/>
                  </a:lnTo>
                  <a:cubicBezTo>
                    <a:pt x="2483776" y="5437217"/>
                    <a:pt x="2483850" y="5436556"/>
                    <a:pt x="2554098" y="5437217"/>
                  </a:cubicBezTo>
                  <a:cubicBezTo>
                    <a:pt x="2564511" y="5400549"/>
                    <a:pt x="2528287" y="5372901"/>
                    <a:pt x="2514941" y="5340486"/>
                  </a:cubicBezTo>
                  <a:cubicBezTo>
                    <a:pt x="2485610" y="5336012"/>
                    <a:pt x="2448946" y="5349286"/>
                    <a:pt x="2429367" y="5306605"/>
                  </a:cubicBezTo>
                  <a:lnTo>
                    <a:pt x="2489936" y="5271990"/>
                  </a:lnTo>
                  <a:cubicBezTo>
                    <a:pt x="2502768" y="5223588"/>
                    <a:pt x="2462585" y="5183620"/>
                    <a:pt x="2495656" y="5135365"/>
                  </a:cubicBezTo>
                  <a:cubicBezTo>
                    <a:pt x="2501009" y="5094663"/>
                    <a:pt x="2450632" y="5056088"/>
                    <a:pt x="2405095" y="5071049"/>
                  </a:cubicBezTo>
                  <a:lnTo>
                    <a:pt x="2335214" y="5211854"/>
                  </a:lnTo>
                  <a:lnTo>
                    <a:pt x="2236587" y="5190733"/>
                  </a:lnTo>
                  <a:cubicBezTo>
                    <a:pt x="2239007" y="5156119"/>
                    <a:pt x="2240987" y="5127004"/>
                    <a:pt x="2243333" y="5092390"/>
                  </a:cubicBezTo>
                  <a:lnTo>
                    <a:pt x="2287330" y="5128691"/>
                  </a:lnTo>
                  <a:lnTo>
                    <a:pt x="2351272" y="5100310"/>
                  </a:lnTo>
                  <a:cubicBezTo>
                    <a:pt x="2328761" y="5052348"/>
                    <a:pt x="2263645" y="5112117"/>
                    <a:pt x="2261958" y="5009887"/>
                  </a:cubicBezTo>
                  <a:cubicBezTo>
                    <a:pt x="2205936" y="5001380"/>
                    <a:pt x="2194203" y="5003360"/>
                    <a:pt x="2171398" y="5060122"/>
                  </a:cubicBezTo>
                  <a:cubicBezTo>
                    <a:pt x="2113395" y="5087403"/>
                    <a:pt x="2113322" y="5087403"/>
                    <a:pt x="2057226" y="5082123"/>
                  </a:cubicBezTo>
                  <a:cubicBezTo>
                    <a:pt x="1905583" y="5207528"/>
                    <a:pt x="1976565" y="5392335"/>
                    <a:pt x="1870532" y="5365274"/>
                  </a:cubicBezTo>
                  <a:cubicBezTo>
                    <a:pt x="1835628" y="5360800"/>
                    <a:pt x="1816709" y="5393288"/>
                    <a:pt x="1779532" y="5391235"/>
                  </a:cubicBezTo>
                  <a:cubicBezTo>
                    <a:pt x="1759733" y="5323106"/>
                    <a:pt x="1855646" y="5318925"/>
                    <a:pt x="1877205" y="5265683"/>
                  </a:cubicBezTo>
                  <a:lnTo>
                    <a:pt x="1876398" y="5265683"/>
                  </a:lnTo>
                  <a:cubicBezTo>
                    <a:pt x="1887544" y="5242656"/>
                    <a:pt x="1898639" y="5219650"/>
                    <a:pt x="1909689" y="5196674"/>
                  </a:cubicBezTo>
                  <a:lnTo>
                    <a:pt x="1909689" y="5196674"/>
                  </a:lnTo>
                  <a:cubicBezTo>
                    <a:pt x="1934914" y="5171153"/>
                    <a:pt x="1924355" y="5141378"/>
                    <a:pt x="1918415" y="5112191"/>
                  </a:cubicBezTo>
                  <a:cubicBezTo>
                    <a:pt x="1869359" y="5080289"/>
                    <a:pt x="1882704" y="5021841"/>
                    <a:pt x="1857553" y="4977325"/>
                  </a:cubicBezTo>
                  <a:lnTo>
                    <a:pt x="1955960" y="4958405"/>
                  </a:lnTo>
                  <a:lnTo>
                    <a:pt x="1990644" y="4915503"/>
                  </a:lnTo>
                  <a:cubicBezTo>
                    <a:pt x="2029948" y="4957451"/>
                    <a:pt x="1958893" y="5028001"/>
                    <a:pt x="1991670" y="5079556"/>
                  </a:cubicBezTo>
                  <a:cubicBezTo>
                    <a:pt x="2009196" y="5086010"/>
                    <a:pt x="2014989" y="5074936"/>
                    <a:pt x="2021002" y="5063569"/>
                  </a:cubicBezTo>
                  <a:cubicBezTo>
                    <a:pt x="2038542" y="5050713"/>
                    <a:pt x="2057079" y="5039287"/>
                    <a:pt x="2076438" y="5029394"/>
                  </a:cubicBezTo>
                  <a:cubicBezTo>
                    <a:pt x="2074165" y="5016414"/>
                    <a:pt x="2071672" y="5002333"/>
                    <a:pt x="2069105" y="4988326"/>
                  </a:cubicBezTo>
                  <a:cubicBezTo>
                    <a:pt x="2086850" y="4963318"/>
                    <a:pt x="2132314" y="4977105"/>
                    <a:pt x="2150133" y="4956938"/>
                  </a:cubicBezTo>
                  <a:cubicBezTo>
                    <a:pt x="2174478" y="4932884"/>
                    <a:pt x="2196696" y="4955985"/>
                    <a:pt x="2222288" y="4948431"/>
                  </a:cubicBezTo>
                  <a:cubicBezTo>
                    <a:pt x="2231454" y="4923643"/>
                    <a:pt x="2254992" y="4849867"/>
                    <a:pt x="2288283" y="4893355"/>
                  </a:cubicBezTo>
                  <a:cubicBezTo>
                    <a:pt x="2297303" y="4961485"/>
                    <a:pt x="2349366" y="4985832"/>
                    <a:pt x="2397543" y="5013700"/>
                  </a:cubicBezTo>
                  <a:cubicBezTo>
                    <a:pt x="2425261" y="4990526"/>
                    <a:pt x="2393583" y="4977032"/>
                    <a:pt x="2398349" y="4960311"/>
                  </a:cubicBezTo>
                  <a:lnTo>
                    <a:pt x="2445279" y="4936184"/>
                  </a:lnTo>
                  <a:lnTo>
                    <a:pt x="2445279" y="4936991"/>
                  </a:lnTo>
                  <a:cubicBezTo>
                    <a:pt x="2475931" y="4955104"/>
                    <a:pt x="2507682" y="4971972"/>
                    <a:pt x="2530487" y="5008493"/>
                  </a:cubicBezTo>
                  <a:lnTo>
                    <a:pt x="2464491" y="5031888"/>
                  </a:lnTo>
                  <a:cubicBezTo>
                    <a:pt x="2562311" y="5122531"/>
                    <a:pt x="2641506" y="4928557"/>
                    <a:pt x="2480550" y="4907216"/>
                  </a:cubicBezTo>
                  <a:cubicBezTo>
                    <a:pt x="2550945" y="4743090"/>
                    <a:pt x="2612541" y="4958551"/>
                    <a:pt x="2704568" y="4972705"/>
                  </a:cubicBezTo>
                  <a:cubicBezTo>
                    <a:pt x="2705814" y="5029248"/>
                    <a:pt x="2708454" y="5089530"/>
                    <a:pt x="2778776" y="5093930"/>
                  </a:cubicBezTo>
                  <a:cubicBezTo>
                    <a:pt x="2789922" y="5149372"/>
                    <a:pt x="2737566" y="5148712"/>
                    <a:pt x="2713587" y="5176286"/>
                  </a:cubicBezTo>
                  <a:close/>
                  <a:moveTo>
                    <a:pt x="2467644" y="5877014"/>
                  </a:moveTo>
                  <a:lnTo>
                    <a:pt x="2467644" y="5877014"/>
                  </a:lnTo>
                  <a:lnTo>
                    <a:pt x="2476957" y="5864987"/>
                  </a:lnTo>
                  <a:cubicBezTo>
                    <a:pt x="2478497" y="5871880"/>
                    <a:pt x="2472851" y="5874227"/>
                    <a:pt x="2467644" y="5877014"/>
                  </a:cubicBezTo>
                  <a:close/>
                  <a:moveTo>
                    <a:pt x="2407662" y="5804337"/>
                  </a:moveTo>
                  <a:lnTo>
                    <a:pt x="2407662" y="5804337"/>
                  </a:lnTo>
                  <a:cubicBezTo>
                    <a:pt x="2409495" y="5837852"/>
                    <a:pt x="2364031" y="5819005"/>
                    <a:pt x="2365425" y="5792237"/>
                  </a:cubicBezTo>
                  <a:cubicBezTo>
                    <a:pt x="2384637" y="5784903"/>
                    <a:pt x="2392629" y="5796417"/>
                    <a:pt x="2407662" y="5804337"/>
                  </a:cubicBezTo>
                  <a:close/>
                  <a:moveTo>
                    <a:pt x="2241793" y="5952329"/>
                  </a:moveTo>
                  <a:lnTo>
                    <a:pt x="2241793" y="5952329"/>
                  </a:lnTo>
                  <a:lnTo>
                    <a:pt x="2175358" y="6012392"/>
                  </a:lnTo>
                  <a:cubicBezTo>
                    <a:pt x="2145440" y="5959517"/>
                    <a:pt x="2169932" y="5910895"/>
                    <a:pt x="2187310" y="5861759"/>
                  </a:cubicBezTo>
                  <a:cubicBezTo>
                    <a:pt x="2264085" y="5862786"/>
                    <a:pt x="2251106" y="5897108"/>
                    <a:pt x="2241793" y="5952329"/>
                  </a:cubicBezTo>
                  <a:close/>
                  <a:moveTo>
                    <a:pt x="2175138" y="6012539"/>
                  </a:moveTo>
                  <a:lnTo>
                    <a:pt x="2175138" y="6012539"/>
                  </a:lnTo>
                  <a:cubicBezTo>
                    <a:pt x="2174756" y="6012978"/>
                    <a:pt x="2174338" y="6013346"/>
                    <a:pt x="2173891" y="6013712"/>
                  </a:cubicBezTo>
                  <a:lnTo>
                    <a:pt x="2168758" y="6010338"/>
                  </a:lnTo>
                  <a:lnTo>
                    <a:pt x="2175138" y="6012539"/>
                  </a:lnTo>
                  <a:close/>
                  <a:moveTo>
                    <a:pt x="2245386" y="5812257"/>
                  </a:moveTo>
                  <a:lnTo>
                    <a:pt x="2245386" y="5812257"/>
                  </a:lnTo>
                  <a:cubicBezTo>
                    <a:pt x="2272298" y="5776763"/>
                    <a:pt x="2318715" y="5821424"/>
                    <a:pt x="2270538" y="5850099"/>
                  </a:cubicBezTo>
                  <a:cubicBezTo>
                    <a:pt x="2261431" y="5837999"/>
                    <a:pt x="2253027" y="5825385"/>
                    <a:pt x="2245386" y="5812257"/>
                  </a:cubicBezTo>
                  <a:close/>
                  <a:moveTo>
                    <a:pt x="2032734" y="5648644"/>
                  </a:moveTo>
                  <a:lnTo>
                    <a:pt x="2032734" y="5648644"/>
                  </a:lnTo>
                  <a:cubicBezTo>
                    <a:pt x="2022542" y="5631411"/>
                    <a:pt x="2032001" y="5626130"/>
                    <a:pt x="2040067" y="5604643"/>
                  </a:cubicBezTo>
                  <a:cubicBezTo>
                    <a:pt x="2054366" y="5639624"/>
                    <a:pt x="2053413" y="5633537"/>
                    <a:pt x="2032734" y="5648644"/>
                  </a:cubicBezTo>
                  <a:close/>
                  <a:moveTo>
                    <a:pt x="2017629" y="6009165"/>
                  </a:moveTo>
                  <a:lnTo>
                    <a:pt x="2017629" y="6009165"/>
                  </a:lnTo>
                  <a:lnTo>
                    <a:pt x="1974878" y="5953063"/>
                  </a:lnTo>
                  <a:cubicBezTo>
                    <a:pt x="2016235" y="5937369"/>
                    <a:pt x="2013742" y="5982911"/>
                    <a:pt x="2017629" y="6009165"/>
                  </a:cubicBezTo>
                  <a:close/>
                  <a:moveTo>
                    <a:pt x="1939021" y="5905761"/>
                  </a:moveTo>
                  <a:lnTo>
                    <a:pt x="1939021" y="5905761"/>
                  </a:lnTo>
                  <a:cubicBezTo>
                    <a:pt x="1926628" y="5899015"/>
                    <a:pt x="1925602" y="5893660"/>
                    <a:pt x="1935867" y="5883760"/>
                  </a:cubicBezTo>
                  <a:cubicBezTo>
                    <a:pt x="1949580" y="5890287"/>
                    <a:pt x="1948847" y="5895787"/>
                    <a:pt x="1939021" y="5905761"/>
                  </a:cubicBezTo>
                  <a:close/>
                  <a:moveTo>
                    <a:pt x="1746387" y="5622904"/>
                  </a:moveTo>
                  <a:lnTo>
                    <a:pt x="1746387" y="5622904"/>
                  </a:lnTo>
                  <a:cubicBezTo>
                    <a:pt x="1686991" y="5539300"/>
                    <a:pt x="1780705" y="5498232"/>
                    <a:pt x="1853960" y="5531747"/>
                  </a:cubicBezTo>
                  <a:cubicBezTo>
                    <a:pt x="1835848" y="5571275"/>
                    <a:pt x="1822649" y="5608896"/>
                    <a:pt x="1846627" y="5651431"/>
                  </a:cubicBezTo>
                  <a:cubicBezTo>
                    <a:pt x="1881531" y="5701373"/>
                    <a:pt x="1836434" y="5741268"/>
                    <a:pt x="1784885" y="5715894"/>
                  </a:cubicBezTo>
                  <a:cubicBezTo>
                    <a:pt x="1773079" y="5682453"/>
                    <a:pt x="1797497" y="5635884"/>
                    <a:pt x="1746241" y="5622904"/>
                  </a:cubicBezTo>
                  <a:close/>
                  <a:moveTo>
                    <a:pt x="1742794" y="5623710"/>
                  </a:moveTo>
                  <a:lnTo>
                    <a:pt x="1742794" y="5623710"/>
                  </a:lnTo>
                  <a:cubicBezTo>
                    <a:pt x="1716909" y="5631557"/>
                    <a:pt x="1689631" y="5658985"/>
                    <a:pt x="1669026" y="5629357"/>
                  </a:cubicBezTo>
                  <a:cubicBezTo>
                    <a:pt x="1685451" y="5600023"/>
                    <a:pt x="1716396" y="5620484"/>
                    <a:pt x="1742794" y="5623710"/>
                  </a:cubicBezTo>
                  <a:close/>
                  <a:moveTo>
                    <a:pt x="1706130" y="5252189"/>
                  </a:moveTo>
                  <a:lnTo>
                    <a:pt x="1706130" y="5252189"/>
                  </a:lnTo>
                  <a:cubicBezTo>
                    <a:pt x="1723656" y="5244269"/>
                    <a:pt x="1739641" y="5227842"/>
                    <a:pt x="1759733" y="5235762"/>
                  </a:cubicBezTo>
                  <a:cubicBezTo>
                    <a:pt x="1749320" y="5277783"/>
                    <a:pt x="1749174" y="5278151"/>
                    <a:pt x="1706130" y="5252189"/>
                  </a:cubicBezTo>
                  <a:close/>
                  <a:moveTo>
                    <a:pt x="1821035" y="5433403"/>
                  </a:moveTo>
                  <a:lnTo>
                    <a:pt x="1821035" y="5433403"/>
                  </a:lnTo>
                  <a:cubicBezTo>
                    <a:pt x="1831741" y="5453497"/>
                    <a:pt x="1831888" y="5466844"/>
                    <a:pt x="1812603" y="5476378"/>
                  </a:cubicBezTo>
                  <a:cubicBezTo>
                    <a:pt x="1785691" y="5473811"/>
                    <a:pt x="1796470" y="5442497"/>
                    <a:pt x="1821035" y="5433403"/>
                  </a:cubicBezTo>
                  <a:close/>
                  <a:moveTo>
                    <a:pt x="1945693" y="5414409"/>
                  </a:moveTo>
                  <a:lnTo>
                    <a:pt x="1945693" y="5414409"/>
                  </a:lnTo>
                  <a:cubicBezTo>
                    <a:pt x="1956253" y="5406049"/>
                    <a:pt x="1968425" y="5391528"/>
                    <a:pt x="1982358" y="5400915"/>
                  </a:cubicBezTo>
                  <a:cubicBezTo>
                    <a:pt x="1998343" y="5426436"/>
                    <a:pt x="1960726" y="5420422"/>
                    <a:pt x="1945693" y="5414409"/>
                  </a:cubicBezTo>
                  <a:close/>
                  <a:moveTo>
                    <a:pt x="2063019" y="5305212"/>
                  </a:moveTo>
                  <a:lnTo>
                    <a:pt x="2063019" y="5305212"/>
                  </a:lnTo>
                  <a:cubicBezTo>
                    <a:pt x="2061039" y="5278664"/>
                    <a:pt x="2078125" y="5262823"/>
                    <a:pt x="2092350" y="5217208"/>
                  </a:cubicBezTo>
                  <a:cubicBezTo>
                    <a:pt x="2107016" y="5245149"/>
                    <a:pt x="2116402" y="5255123"/>
                    <a:pt x="2116255" y="5264950"/>
                  </a:cubicBezTo>
                  <a:cubicBezTo>
                    <a:pt x="2117062" y="5291644"/>
                    <a:pt x="2090297" y="5333153"/>
                    <a:pt x="2062799" y="5304991"/>
                  </a:cubicBezTo>
                  <a:close/>
                  <a:moveTo>
                    <a:pt x="2155559" y="5418149"/>
                  </a:moveTo>
                  <a:lnTo>
                    <a:pt x="2155559" y="5418149"/>
                  </a:lnTo>
                  <a:lnTo>
                    <a:pt x="2165092" y="5412502"/>
                  </a:lnTo>
                  <a:cubicBezTo>
                    <a:pt x="2168245" y="5418736"/>
                    <a:pt x="2167218" y="5421083"/>
                    <a:pt x="2160399" y="5423649"/>
                  </a:cubicBezTo>
                  <a:lnTo>
                    <a:pt x="2155559" y="5418149"/>
                  </a:lnTo>
                  <a:close/>
                  <a:moveTo>
                    <a:pt x="2260492" y="5510186"/>
                  </a:moveTo>
                  <a:lnTo>
                    <a:pt x="2260492" y="5510186"/>
                  </a:lnTo>
                  <a:cubicBezTo>
                    <a:pt x="2260492" y="5515466"/>
                    <a:pt x="2260492" y="5520746"/>
                    <a:pt x="2260492" y="5525953"/>
                  </a:cubicBezTo>
                  <a:cubicBezTo>
                    <a:pt x="2233140" y="5502926"/>
                    <a:pt x="2174624" y="5534387"/>
                    <a:pt x="2167512" y="5497572"/>
                  </a:cubicBezTo>
                  <a:cubicBezTo>
                    <a:pt x="2173671" y="5451224"/>
                    <a:pt x="2222801" y="5475571"/>
                    <a:pt x="2218108" y="5513486"/>
                  </a:cubicBezTo>
                  <a:lnTo>
                    <a:pt x="2260419" y="5510186"/>
                  </a:lnTo>
                  <a:close/>
                  <a:moveTo>
                    <a:pt x="2202269" y="5173940"/>
                  </a:moveTo>
                  <a:lnTo>
                    <a:pt x="2202269" y="5173940"/>
                  </a:lnTo>
                  <a:cubicBezTo>
                    <a:pt x="2185697" y="5194694"/>
                    <a:pt x="2180271" y="5199388"/>
                    <a:pt x="2158932" y="5188167"/>
                  </a:cubicBezTo>
                  <a:cubicBezTo>
                    <a:pt x="2169712" y="5166166"/>
                    <a:pt x="2176164" y="5165726"/>
                    <a:pt x="2202269" y="5173940"/>
                  </a:cubicBezTo>
                  <a:close/>
                  <a:moveTo>
                    <a:pt x="2336313" y="5249036"/>
                  </a:moveTo>
                  <a:lnTo>
                    <a:pt x="2336313" y="5249036"/>
                  </a:lnTo>
                  <a:lnTo>
                    <a:pt x="2336313" y="5213541"/>
                  </a:lnTo>
                  <a:cubicBezTo>
                    <a:pt x="2376571" y="5198214"/>
                    <a:pt x="2393656" y="5184793"/>
                    <a:pt x="2443519" y="5185673"/>
                  </a:cubicBezTo>
                  <a:cubicBezTo>
                    <a:pt x="2406855" y="5225642"/>
                    <a:pt x="2374004" y="5241629"/>
                    <a:pt x="2336533" y="5249036"/>
                  </a:cubicBezTo>
                  <a:close/>
                  <a:moveTo>
                    <a:pt x="1724975" y="4933690"/>
                  </a:moveTo>
                  <a:lnTo>
                    <a:pt x="1724975" y="4933690"/>
                  </a:lnTo>
                  <a:cubicBezTo>
                    <a:pt x="1751154" y="4852581"/>
                    <a:pt x="1685451" y="4791931"/>
                    <a:pt x="1709943" y="4705908"/>
                  </a:cubicBezTo>
                  <a:lnTo>
                    <a:pt x="1761273" y="4715222"/>
                  </a:lnTo>
                  <a:cubicBezTo>
                    <a:pt x="1720869" y="4782324"/>
                    <a:pt x="1821622" y="4889175"/>
                    <a:pt x="1811649" y="4761277"/>
                  </a:cubicBezTo>
                  <a:cubicBezTo>
                    <a:pt x="1887984" y="4755484"/>
                    <a:pt x="1842374" y="4836887"/>
                    <a:pt x="1890991" y="4862554"/>
                  </a:cubicBezTo>
                  <a:cubicBezTo>
                    <a:pt x="1926115" y="4843487"/>
                    <a:pt x="1926555" y="4843634"/>
                    <a:pt x="1929268" y="4880595"/>
                  </a:cubicBezTo>
                  <a:cubicBezTo>
                    <a:pt x="1912476" y="4952904"/>
                    <a:pt x="1871925" y="4901936"/>
                    <a:pt x="1839954" y="4877515"/>
                  </a:cubicBezTo>
                  <a:lnTo>
                    <a:pt x="1725342" y="4933690"/>
                  </a:lnTo>
                  <a:close/>
                  <a:moveTo>
                    <a:pt x="1803217" y="5010327"/>
                  </a:moveTo>
                  <a:lnTo>
                    <a:pt x="1803217" y="5010327"/>
                  </a:lnTo>
                  <a:cubicBezTo>
                    <a:pt x="1787231" y="5025581"/>
                    <a:pt x="1773885" y="5000573"/>
                    <a:pt x="1795884" y="4996466"/>
                  </a:cubicBezTo>
                  <a:cubicBezTo>
                    <a:pt x="1798230" y="5001086"/>
                    <a:pt x="1800650" y="5005707"/>
                    <a:pt x="1803217" y="5010327"/>
                  </a:cubicBezTo>
                  <a:close/>
                  <a:moveTo>
                    <a:pt x="1774619" y="4595904"/>
                  </a:moveTo>
                  <a:lnTo>
                    <a:pt x="1774619" y="4595904"/>
                  </a:lnTo>
                  <a:cubicBezTo>
                    <a:pt x="1859313" y="4517581"/>
                    <a:pt x="1861146" y="4617245"/>
                    <a:pt x="1877278" y="4679287"/>
                  </a:cubicBezTo>
                  <a:lnTo>
                    <a:pt x="1928608" y="4711629"/>
                  </a:lnTo>
                  <a:lnTo>
                    <a:pt x="1926921" y="4713242"/>
                  </a:lnTo>
                  <a:cubicBezTo>
                    <a:pt x="1936454" y="4706862"/>
                    <a:pt x="1948040" y="4693368"/>
                    <a:pt x="1955079" y="4695421"/>
                  </a:cubicBezTo>
                  <a:cubicBezTo>
                    <a:pt x="1998563" y="4705982"/>
                    <a:pt x="2032441" y="4724756"/>
                    <a:pt x="2034128" y="4774624"/>
                  </a:cubicBezTo>
                  <a:lnTo>
                    <a:pt x="2035447" y="4773964"/>
                  </a:lnTo>
                  <a:cubicBezTo>
                    <a:pt x="2029728" y="4806745"/>
                    <a:pt x="2033907" y="4829773"/>
                    <a:pt x="2050113" y="4861234"/>
                  </a:cubicBezTo>
                  <a:cubicBezTo>
                    <a:pt x="1987051" y="4866441"/>
                    <a:pt x="1926921" y="4828527"/>
                    <a:pt x="1894290" y="4768684"/>
                  </a:cubicBezTo>
                  <a:cubicBezTo>
                    <a:pt x="1871339" y="4716029"/>
                    <a:pt x="1817662" y="4707228"/>
                    <a:pt x="1763473" y="4713535"/>
                  </a:cubicBezTo>
                  <a:cubicBezTo>
                    <a:pt x="1780045" y="4675474"/>
                    <a:pt x="1808130" y="4639026"/>
                    <a:pt x="1774619" y="4596198"/>
                  </a:cubicBezTo>
                  <a:close/>
                  <a:moveTo>
                    <a:pt x="1992550" y="3967413"/>
                  </a:moveTo>
                  <a:lnTo>
                    <a:pt x="1992550" y="3967413"/>
                  </a:lnTo>
                  <a:cubicBezTo>
                    <a:pt x="2001130" y="3983965"/>
                    <a:pt x="2008477" y="4001126"/>
                    <a:pt x="2014549" y="4018748"/>
                  </a:cubicBezTo>
                  <a:cubicBezTo>
                    <a:pt x="1988151" y="4007455"/>
                    <a:pt x="1979498" y="3992934"/>
                    <a:pt x="1992550" y="3967413"/>
                  </a:cubicBezTo>
                  <a:close/>
                  <a:moveTo>
                    <a:pt x="1938067" y="3821694"/>
                  </a:moveTo>
                  <a:lnTo>
                    <a:pt x="1938067" y="3821694"/>
                  </a:lnTo>
                  <a:lnTo>
                    <a:pt x="2002450" y="3827561"/>
                  </a:lnTo>
                  <a:cubicBezTo>
                    <a:pt x="1967692" y="3857336"/>
                    <a:pt x="1939094" y="3870463"/>
                    <a:pt x="1938067" y="3821694"/>
                  </a:cubicBezTo>
                  <a:close/>
                  <a:moveTo>
                    <a:pt x="2011396" y="4099418"/>
                  </a:moveTo>
                  <a:lnTo>
                    <a:pt x="2011396" y="4099418"/>
                  </a:lnTo>
                  <a:lnTo>
                    <a:pt x="2014475" y="4105725"/>
                  </a:lnTo>
                  <a:lnTo>
                    <a:pt x="2008169" y="4105725"/>
                  </a:lnTo>
                  <a:lnTo>
                    <a:pt x="2011396" y="4099565"/>
                  </a:lnTo>
                  <a:close/>
                  <a:moveTo>
                    <a:pt x="2004063" y="3826094"/>
                  </a:moveTo>
                  <a:lnTo>
                    <a:pt x="2004063" y="3826094"/>
                  </a:lnTo>
                  <a:cubicBezTo>
                    <a:pt x="1986684" y="3784880"/>
                    <a:pt x="1942540" y="3772632"/>
                    <a:pt x="1908736" y="3743738"/>
                  </a:cubicBezTo>
                  <a:cubicBezTo>
                    <a:pt x="1928755" y="3706483"/>
                    <a:pt x="1957353" y="3692402"/>
                    <a:pt x="2000103" y="3693209"/>
                  </a:cubicBezTo>
                  <a:cubicBezTo>
                    <a:pt x="2001496" y="3715210"/>
                    <a:pt x="2002670" y="3734571"/>
                    <a:pt x="2004209" y="3759652"/>
                  </a:cubicBezTo>
                  <a:cubicBezTo>
                    <a:pt x="2053266" y="3740291"/>
                    <a:pt x="2088610" y="3714843"/>
                    <a:pt x="2114202" y="3676048"/>
                  </a:cubicBezTo>
                  <a:cubicBezTo>
                    <a:pt x="1964172" y="3671575"/>
                    <a:pt x="2068885" y="3523876"/>
                    <a:pt x="2197356" y="3667102"/>
                  </a:cubicBezTo>
                  <a:cubicBezTo>
                    <a:pt x="2215322" y="3645687"/>
                    <a:pt x="2231674" y="3626400"/>
                    <a:pt x="2246193" y="3609166"/>
                  </a:cubicBezTo>
                  <a:cubicBezTo>
                    <a:pt x="2280877" y="3610119"/>
                    <a:pt x="2286377" y="3636740"/>
                    <a:pt x="2299576" y="3655001"/>
                  </a:cubicBezTo>
                  <a:cubicBezTo>
                    <a:pt x="2266358" y="3664388"/>
                    <a:pt x="2273324" y="3706336"/>
                    <a:pt x="2248686" y="3724157"/>
                  </a:cubicBezTo>
                  <a:cubicBezTo>
                    <a:pt x="2208502" y="3721223"/>
                    <a:pt x="2181737" y="3693649"/>
                    <a:pt x="2150426" y="3675462"/>
                  </a:cubicBezTo>
                  <a:cubicBezTo>
                    <a:pt x="2139793" y="3692769"/>
                    <a:pt x="2133267" y="3717044"/>
                    <a:pt x="2117795" y="3726211"/>
                  </a:cubicBezTo>
                  <a:cubicBezTo>
                    <a:pt x="2095796" y="3731564"/>
                    <a:pt x="2046007" y="3790086"/>
                    <a:pt x="2004503" y="3826094"/>
                  </a:cubicBezTo>
                  <a:close/>
                  <a:moveTo>
                    <a:pt x="1900817" y="3645174"/>
                  </a:moveTo>
                  <a:lnTo>
                    <a:pt x="1900817" y="3645174"/>
                  </a:lnTo>
                  <a:lnTo>
                    <a:pt x="1913282" y="3633807"/>
                  </a:lnTo>
                  <a:cubicBezTo>
                    <a:pt x="1917242" y="3636960"/>
                    <a:pt x="1921055" y="3640187"/>
                    <a:pt x="1924942" y="3643414"/>
                  </a:cubicBezTo>
                  <a:cubicBezTo>
                    <a:pt x="1916509" y="3654121"/>
                    <a:pt x="1910276" y="3656688"/>
                    <a:pt x="1900817" y="3645174"/>
                  </a:cubicBezTo>
                  <a:close/>
                  <a:moveTo>
                    <a:pt x="2185257" y="3568904"/>
                  </a:moveTo>
                  <a:lnTo>
                    <a:pt x="2192590" y="3568904"/>
                  </a:lnTo>
                  <a:lnTo>
                    <a:pt x="2192150" y="3569344"/>
                  </a:lnTo>
                  <a:lnTo>
                    <a:pt x="2185697" y="3568831"/>
                  </a:lnTo>
                  <a:close/>
                  <a:moveTo>
                    <a:pt x="2208135" y="3324401"/>
                  </a:moveTo>
                  <a:lnTo>
                    <a:pt x="2208135" y="3324401"/>
                  </a:lnTo>
                  <a:cubicBezTo>
                    <a:pt x="2207820" y="3326836"/>
                    <a:pt x="2207820" y="3329301"/>
                    <a:pt x="2208135" y="3331735"/>
                  </a:cubicBezTo>
                  <a:cubicBezTo>
                    <a:pt x="2190317" y="3315234"/>
                    <a:pt x="2177998" y="3289933"/>
                    <a:pt x="2197210" y="3270646"/>
                  </a:cubicBezTo>
                  <a:cubicBezTo>
                    <a:pt x="2242526" y="3247252"/>
                    <a:pt x="2277871" y="3311274"/>
                    <a:pt x="2317028" y="3328362"/>
                  </a:cubicBezTo>
                  <a:cubicBezTo>
                    <a:pt x="2300236" y="3371484"/>
                    <a:pt x="2264598" y="3365030"/>
                    <a:pt x="2223314" y="3369943"/>
                  </a:cubicBezTo>
                  <a:cubicBezTo>
                    <a:pt x="2218108" y="3356376"/>
                    <a:pt x="2213122" y="3343542"/>
                    <a:pt x="2208135" y="3330635"/>
                  </a:cubicBezTo>
                  <a:lnTo>
                    <a:pt x="2208135" y="3324622"/>
                  </a:lnTo>
                  <a:close/>
                  <a:moveTo>
                    <a:pt x="2275964" y="2865097"/>
                  </a:moveTo>
                  <a:lnTo>
                    <a:pt x="2275964" y="2865097"/>
                  </a:lnTo>
                  <a:lnTo>
                    <a:pt x="2275964" y="2865097"/>
                  </a:lnTo>
                  <a:lnTo>
                    <a:pt x="2274644" y="2866271"/>
                  </a:lnTo>
                  <a:cubicBezTo>
                    <a:pt x="2249419" y="2850577"/>
                    <a:pt x="2238567" y="2849183"/>
                    <a:pt x="2203809" y="2857104"/>
                  </a:cubicBezTo>
                  <a:cubicBezTo>
                    <a:pt x="2162672" y="2837376"/>
                    <a:pt x="2143387" y="2802468"/>
                    <a:pt x="2138547" y="2758466"/>
                  </a:cubicBezTo>
                  <a:lnTo>
                    <a:pt x="2091397" y="2758466"/>
                  </a:lnTo>
                  <a:lnTo>
                    <a:pt x="2091397" y="2713585"/>
                  </a:lnTo>
                  <a:lnTo>
                    <a:pt x="2092717" y="2714905"/>
                  </a:lnTo>
                  <a:lnTo>
                    <a:pt x="2097190" y="2712045"/>
                  </a:lnTo>
                  <a:cubicBezTo>
                    <a:pt x="2095298" y="2712375"/>
                    <a:pt x="2093428" y="2712866"/>
                    <a:pt x="2091617" y="2713511"/>
                  </a:cubicBezTo>
                  <a:lnTo>
                    <a:pt x="2062286" y="2676183"/>
                  </a:lnTo>
                  <a:cubicBezTo>
                    <a:pt x="2098950" y="2672516"/>
                    <a:pt x="2133414" y="2665843"/>
                    <a:pt x="2148373" y="2625801"/>
                  </a:cubicBezTo>
                  <a:cubicBezTo>
                    <a:pt x="2190170" y="2665990"/>
                    <a:pt x="2206156" y="2717471"/>
                    <a:pt x="2210409" y="2778341"/>
                  </a:cubicBezTo>
                  <a:cubicBezTo>
                    <a:pt x="2305735" y="2779367"/>
                    <a:pt x="2319595" y="2858497"/>
                    <a:pt x="2400182" y="2881011"/>
                  </a:cubicBezTo>
                  <a:cubicBezTo>
                    <a:pt x="2385517" y="2848303"/>
                    <a:pt x="2413528" y="2812735"/>
                    <a:pt x="2442199" y="2837010"/>
                  </a:cubicBezTo>
                  <a:cubicBezTo>
                    <a:pt x="2470357" y="2889371"/>
                    <a:pt x="2460678" y="2957061"/>
                    <a:pt x="2469624" y="3015436"/>
                  </a:cubicBezTo>
                  <a:cubicBezTo>
                    <a:pt x="2470724" y="3070292"/>
                    <a:pt x="2542952" y="3064278"/>
                    <a:pt x="2489643" y="3126907"/>
                  </a:cubicBezTo>
                  <a:cubicBezTo>
                    <a:pt x="2401649" y="3097206"/>
                    <a:pt x="2407075" y="2815229"/>
                    <a:pt x="2298476" y="3010743"/>
                  </a:cubicBezTo>
                  <a:cubicBezTo>
                    <a:pt x="2231381" y="2975762"/>
                    <a:pt x="2232481" y="2923913"/>
                    <a:pt x="2275891" y="2866711"/>
                  </a:cubicBezTo>
                  <a:lnTo>
                    <a:pt x="2281977" y="2866271"/>
                  </a:lnTo>
                  <a:cubicBezTo>
                    <a:pt x="2280181" y="2865801"/>
                    <a:pt x="2278325" y="2865655"/>
                    <a:pt x="2276477" y="2865831"/>
                  </a:cubicBezTo>
                  <a:close/>
                  <a:moveTo>
                    <a:pt x="2002083" y="2843096"/>
                  </a:moveTo>
                  <a:lnTo>
                    <a:pt x="2002083" y="2843096"/>
                  </a:lnTo>
                  <a:cubicBezTo>
                    <a:pt x="1989397" y="2821095"/>
                    <a:pt x="1968352" y="2823736"/>
                    <a:pt x="1947893" y="2824909"/>
                  </a:cubicBezTo>
                  <a:lnTo>
                    <a:pt x="2010516" y="2742919"/>
                  </a:lnTo>
                  <a:cubicBezTo>
                    <a:pt x="2043514" y="2796968"/>
                    <a:pt x="2097337" y="2826669"/>
                    <a:pt x="2120508" y="2904259"/>
                  </a:cubicBezTo>
                  <a:cubicBezTo>
                    <a:pt x="2071525" y="2866271"/>
                    <a:pt x="2059132" y="2819335"/>
                    <a:pt x="2002376" y="2843390"/>
                  </a:cubicBezTo>
                  <a:close/>
                  <a:moveTo>
                    <a:pt x="2000910" y="2493723"/>
                  </a:moveTo>
                  <a:lnTo>
                    <a:pt x="2000910" y="2493723"/>
                  </a:lnTo>
                  <a:cubicBezTo>
                    <a:pt x="1994530" y="2507950"/>
                    <a:pt x="1988077" y="2522471"/>
                    <a:pt x="1978911" y="2542565"/>
                  </a:cubicBezTo>
                  <a:cubicBezTo>
                    <a:pt x="1966812" y="2505897"/>
                    <a:pt x="1966739" y="2505164"/>
                    <a:pt x="2000910" y="2493723"/>
                  </a:cubicBezTo>
                  <a:close/>
                  <a:moveTo>
                    <a:pt x="2060599" y="2614068"/>
                  </a:moveTo>
                  <a:lnTo>
                    <a:pt x="2060599" y="2614068"/>
                  </a:lnTo>
                  <a:cubicBezTo>
                    <a:pt x="2043073" y="2632842"/>
                    <a:pt x="2019828" y="2638342"/>
                    <a:pt x="2007509" y="2612674"/>
                  </a:cubicBezTo>
                  <a:cubicBezTo>
                    <a:pt x="2005456" y="2607174"/>
                    <a:pt x="2017922" y="2596174"/>
                    <a:pt x="2027895" y="2581946"/>
                  </a:cubicBezTo>
                  <a:lnTo>
                    <a:pt x="2060599" y="2614068"/>
                  </a:lnTo>
                  <a:close/>
                  <a:moveTo>
                    <a:pt x="2058766" y="2675376"/>
                  </a:moveTo>
                  <a:lnTo>
                    <a:pt x="2058766" y="2675376"/>
                  </a:lnTo>
                  <a:cubicBezTo>
                    <a:pt x="2046960" y="2678384"/>
                    <a:pt x="2034641" y="2685717"/>
                    <a:pt x="2024595" y="2670170"/>
                  </a:cubicBezTo>
                  <a:cubicBezTo>
                    <a:pt x="2039260" y="2656456"/>
                    <a:pt x="2048353" y="2669070"/>
                    <a:pt x="2058766" y="2675376"/>
                  </a:cubicBezTo>
                  <a:close/>
                  <a:moveTo>
                    <a:pt x="2400549" y="2186444"/>
                  </a:moveTo>
                  <a:lnTo>
                    <a:pt x="2400549" y="2186444"/>
                  </a:lnTo>
                  <a:cubicBezTo>
                    <a:pt x="2417488" y="2167964"/>
                    <a:pt x="2443153" y="2165837"/>
                    <a:pt x="2447039" y="2184684"/>
                  </a:cubicBezTo>
                  <a:cubicBezTo>
                    <a:pt x="2455032" y="2245627"/>
                    <a:pt x="2517508" y="2243353"/>
                    <a:pt x="2537746" y="2289408"/>
                  </a:cubicBezTo>
                  <a:cubicBezTo>
                    <a:pt x="2491916" y="2317203"/>
                    <a:pt x="2525940" y="2373305"/>
                    <a:pt x="2526894" y="2420020"/>
                  </a:cubicBezTo>
                  <a:cubicBezTo>
                    <a:pt x="2572137" y="2431754"/>
                    <a:pt x="2593989" y="2458008"/>
                    <a:pt x="2612614" y="2504063"/>
                  </a:cubicBezTo>
                  <a:lnTo>
                    <a:pt x="2669664" y="2489396"/>
                  </a:lnTo>
                  <a:cubicBezTo>
                    <a:pt x="2703321" y="2441141"/>
                    <a:pt x="2669150" y="2396039"/>
                    <a:pt x="2654118" y="2349617"/>
                  </a:cubicBezTo>
                  <a:lnTo>
                    <a:pt x="2653091" y="2343164"/>
                  </a:lnTo>
                  <a:cubicBezTo>
                    <a:pt x="2653377" y="2345877"/>
                    <a:pt x="2653817" y="2348569"/>
                    <a:pt x="2654412" y="2351231"/>
                  </a:cubicBezTo>
                  <a:cubicBezTo>
                    <a:pt x="2521981" y="2246067"/>
                    <a:pt x="2813681" y="2234333"/>
                    <a:pt x="2699508" y="2361131"/>
                  </a:cubicBezTo>
                  <a:cubicBezTo>
                    <a:pt x="2703857" y="2391104"/>
                    <a:pt x="2708894" y="2426327"/>
                    <a:pt x="2714614" y="2466808"/>
                  </a:cubicBezTo>
                  <a:lnTo>
                    <a:pt x="2761251" y="2455735"/>
                  </a:lnTo>
                  <a:lnTo>
                    <a:pt x="2761251" y="2495923"/>
                  </a:lnTo>
                  <a:cubicBezTo>
                    <a:pt x="2792489" y="2510590"/>
                    <a:pt x="2831426" y="2486316"/>
                    <a:pt x="2847045" y="2525844"/>
                  </a:cubicBezTo>
                  <a:cubicBezTo>
                    <a:pt x="2858411" y="2554665"/>
                    <a:pt x="2868383" y="2584073"/>
                    <a:pt x="2838025" y="2606514"/>
                  </a:cubicBezTo>
                  <a:cubicBezTo>
                    <a:pt x="2790875" y="2603287"/>
                    <a:pt x="2773057" y="2561999"/>
                    <a:pt x="2743799" y="2541171"/>
                  </a:cubicBezTo>
                  <a:cubicBezTo>
                    <a:pt x="2701268" y="2550412"/>
                    <a:pt x="2734266" y="2585613"/>
                    <a:pt x="2712781" y="2605561"/>
                  </a:cubicBezTo>
                  <a:cubicBezTo>
                    <a:pt x="2697455" y="2616268"/>
                    <a:pt x="2670837" y="2604314"/>
                    <a:pt x="2651552" y="2602774"/>
                  </a:cubicBezTo>
                  <a:cubicBezTo>
                    <a:pt x="2661011" y="2588766"/>
                    <a:pt x="2677583" y="2575713"/>
                    <a:pt x="2655511" y="2554738"/>
                  </a:cubicBezTo>
                  <a:cubicBezTo>
                    <a:pt x="2496756" y="2618174"/>
                    <a:pt x="2582183" y="2405206"/>
                    <a:pt x="2466324" y="2486609"/>
                  </a:cubicBezTo>
                  <a:cubicBezTo>
                    <a:pt x="2451146" y="2501335"/>
                    <a:pt x="2430936" y="2509754"/>
                    <a:pt x="2409788" y="2510150"/>
                  </a:cubicBezTo>
                  <a:lnTo>
                    <a:pt x="2375031" y="2455808"/>
                  </a:lnTo>
                  <a:lnTo>
                    <a:pt x="2323188" y="2455808"/>
                  </a:lnTo>
                  <a:cubicBezTo>
                    <a:pt x="2341886" y="2407480"/>
                    <a:pt x="2342839" y="2406819"/>
                    <a:pt x="2368211" y="2385405"/>
                  </a:cubicBezTo>
                  <a:cubicBezTo>
                    <a:pt x="2389403" y="2318156"/>
                    <a:pt x="2425041" y="2259047"/>
                    <a:pt x="2400549" y="2186151"/>
                  </a:cubicBezTo>
                  <a:close/>
                  <a:moveTo>
                    <a:pt x="2550945" y="1970249"/>
                  </a:moveTo>
                  <a:lnTo>
                    <a:pt x="2550945" y="1970249"/>
                  </a:lnTo>
                  <a:cubicBezTo>
                    <a:pt x="2517801" y="1983523"/>
                    <a:pt x="2500642" y="1958075"/>
                    <a:pt x="2478864" y="1949348"/>
                  </a:cubicBezTo>
                  <a:cubicBezTo>
                    <a:pt x="2504235" y="1942748"/>
                    <a:pt x="2528360" y="1942015"/>
                    <a:pt x="2550945" y="1970249"/>
                  </a:cubicBezTo>
                  <a:close/>
                  <a:moveTo>
                    <a:pt x="2484950" y="1844111"/>
                  </a:moveTo>
                  <a:lnTo>
                    <a:pt x="2484950" y="1844111"/>
                  </a:lnTo>
                  <a:cubicBezTo>
                    <a:pt x="2493236" y="1853865"/>
                    <a:pt x="2496609" y="1859145"/>
                    <a:pt x="2481870" y="1865305"/>
                  </a:cubicBezTo>
                  <a:cubicBezTo>
                    <a:pt x="2475124" y="1855698"/>
                    <a:pt x="2471017" y="1849905"/>
                    <a:pt x="2484950" y="1844111"/>
                  </a:cubicBezTo>
                  <a:close/>
                  <a:moveTo>
                    <a:pt x="2525867" y="1818224"/>
                  </a:moveTo>
                  <a:lnTo>
                    <a:pt x="2525867" y="1818224"/>
                  </a:lnTo>
                  <a:lnTo>
                    <a:pt x="2529533" y="1814043"/>
                  </a:lnTo>
                  <a:lnTo>
                    <a:pt x="2531147" y="1819764"/>
                  </a:lnTo>
                  <a:lnTo>
                    <a:pt x="2525867" y="1818224"/>
                  </a:lnTo>
                  <a:close/>
                  <a:moveTo>
                    <a:pt x="2574703" y="1770482"/>
                  </a:moveTo>
                  <a:lnTo>
                    <a:pt x="2574703" y="1770482"/>
                  </a:lnTo>
                  <a:cubicBezTo>
                    <a:pt x="2555052" y="1766521"/>
                    <a:pt x="2533346" y="1764615"/>
                    <a:pt x="2539359" y="1734914"/>
                  </a:cubicBezTo>
                  <a:cubicBezTo>
                    <a:pt x="2558865" y="1739094"/>
                    <a:pt x="2566124" y="1755448"/>
                    <a:pt x="2574703" y="1770482"/>
                  </a:cubicBezTo>
                  <a:close/>
                  <a:moveTo>
                    <a:pt x="2594722" y="1716800"/>
                  </a:moveTo>
                  <a:lnTo>
                    <a:pt x="2594722" y="1716800"/>
                  </a:lnTo>
                  <a:lnTo>
                    <a:pt x="2645465" y="1738800"/>
                  </a:lnTo>
                  <a:cubicBezTo>
                    <a:pt x="2637803" y="1785926"/>
                    <a:pt x="2638719" y="1834049"/>
                    <a:pt x="2648179" y="1880852"/>
                  </a:cubicBezTo>
                  <a:cubicBezTo>
                    <a:pt x="2595016" y="1863692"/>
                    <a:pt x="2581670" y="1820644"/>
                    <a:pt x="2577930" y="1771288"/>
                  </a:cubicBezTo>
                  <a:lnTo>
                    <a:pt x="2576390" y="1771288"/>
                  </a:lnTo>
                  <a:cubicBezTo>
                    <a:pt x="2582550" y="1753248"/>
                    <a:pt x="2588636" y="1735280"/>
                    <a:pt x="2594722" y="1717240"/>
                  </a:cubicBezTo>
                  <a:close/>
                  <a:moveTo>
                    <a:pt x="2976029" y="1672211"/>
                  </a:moveTo>
                  <a:lnTo>
                    <a:pt x="2976029" y="1672211"/>
                  </a:lnTo>
                  <a:cubicBezTo>
                    <a:pt x="2989962" y="1682309"/>
                    <a:pt x="3004869" y="1690985"/>
                    <a:pt x="3020540" y="1698099"/>
                  </a:cubicBezTo>
                  <a:lnTo>
                    <a:pt x="3020540" y="1698099"/>
                  </a:lnTo>
                  <a:cubicBezTo>
                    <a:pt x="3060357" y="1737260"/>
                    <a:pt x="3105600" y="1765715"/>
                    <a:pt x="3162650" y="1770922"/>
                  </a:cubicBezTo>
                  <a:cubicBezTo>
                    <a:pt x="3135225" y="1790576"/>
                    <a:pt x="3106554" y="1787202"/>
                    <a:pt x="3077002" y="1775248"/>
                  </a:cubicBezTo>
                  <a:cubicBezTo>
                    <a:pt x="3033885" y="1754714"/>
                    <a:pt x="2933719" y="1789916"/>
                    <a:pt x="2971703" y="1846091"/>
                  </a:cubicBezTo>
                  <a:cubicBezTo>
                    <a:pt x="3004994" y="1889506"/>
                    <a:pt x="3055004" y="1933508"/>
                    <a:pt x="3106554" y="1893686"/>
                  </a:cubicBezTo>
                  <a:cubicBezTo>
                    <a:pt x="3113520" y="1853058"/>
                    <a:pt x="3064390" y="1859438"/>
                    <a:pt x="3059110" y="1824677"/>
                  </a:cubicBezTo>
                  <a:lnTo>
                    <a:pt x="3116966" y="1811990"/>
                  </a:lnTo>
                  <a:lnTo>
                    <a:pt x="3208847" y="1912827"/>
                  </a:lnTo>
                  <a:lnTo>
                    <a:pt x="3178342" y="1974869"/>
                  </a:lnTo>
                  <a:cubicBezTo>
                    <a:pt x="3130165" y="1960569"/>
                    <a:pt x="3137571" y="1906594"/>
                    <a:pt x="3097167" y="1978610"/>
                  </a:cubicBezTo>
                  <a:lnTo>
                    <a:pt x="3138598" y="2035665"/>
                  </a:lnTo>
                  <a:cubicBezTo>
                    <a:pt x="3106334" y="2055319"/>
                    <a:pt x="3075242" y="2026132"/>
                    <a:pt x="3039532" y="2020998"/>
                  </a:cubicBezTo>
                  <a:cubicBezTo>
                    <a:pt x="3016066" y="2055539"/>
                    <a:pt x="3016727" y="2109881"/>
                    <a:pt x="3054857" y="2123155"/>
                  </a:cubicBezTo>
                  <a:cubicBezTo>
                    <a:pt x="3072383" y="2170604"/>
                    <a:pt x="3127012" y="2157183"/>
                    <a:pt x="3167709" y="2161583"/>
                  </a:cubicBezTo>
                  <a:lnTo>
                    <a:pt x="3185382" y="2196931"/>
                  </a:lnTo>
                  <a:cubicBezTo>
                    <a:pt x="3173942" y="2210058"/>
                    <a:pt x="3162503" y="2223186"/>
                    <a:pt x="3153117" y="2233600"/>
                  </a:cubicBezTo>
                  <a:cubicBezTo>
                    <a:pt x="3090201" y="2213432"/>
                    <a:pt x="3056177" y="2211599"/>
                    <a:pt x="3016506" y="2266014"/>
                  </a:cubicBezTo>
                  <a:cubicBezTo>
                    <a:pt x="2983802" y="2254794"/>
                    <a:pt x="2948165" y="2248193"/>
                    <a:pt x="2926239" y="2216439"/>
                  </a:cubicBezTo>
                  <a:lnTo>
                    <a:pt x="2890162" y="2213432"/>
                  </a:lnTo>
                  <a:cubicBezTo>
                    <a:pt x="2872710" y="2187691"/>
                    <a:pt x="2847118" y="2178157"/>
                    <a:pt x="2817200" y="2177277"/>
                  </a:cubicBezTo>
                  <a:cubicBezTo>
                    <a:pt x="2820720" y="2160190"/>
                    <a:pt x="2822700" y="2143836"/>
                    <a:pt x="2799235" y="2140609"/>
                  </a:cubicBezTo>
                  <a:cubicBezTo>
                    <a:pt x="2812800" y="2108268"/>
                    <a:pt x="2847338" y="2024665"/>
                    <a:pt x="2779143" y="2068593"/>
                  </a:cubicBezTo>
                  <a:lnTo>
                    <a:pt x="2780243" y="2066173"/>
                  </a:lnTo>
                  <a:lnTo>
                    <a:pt x="2779583" y="2066833"/>
                  </a:lnTo>
                  <a:cubicBezTo>
                    <a:pt x="2785889" y="2042632"/>
                    <a:pt x="2792173" y="2018409"/>
                    <a:pt x="2798428" y="1994157"/>
                  </a:cubicBezTo>
                  <a:lnTo>
                    <a:pt x="2832746" y="1971423"/>
                  </a:lnTo>
                  <a:cubicBezTo>
                    <a:pt x="2868017" y="1986823"/>
                    <a:pt x="2901601" y="2015424"/>
                    <a:pt x="2945231" y="2011978"/>
                  </a:cubicBezTo>
                  <a:lnTo>
                    <a:pt x="2893535" y="1915174"/>
                  </a:lnTo>
                  <a:lnTo>
                    <a:pt x="2893535" y="1915174"/>
                  </a:lnTo>
                  <a:cubicBezTo>
                    <a:pt x="2931592" y="1858045"/>
                    <a:pt x="2855404" y="1832304"/>
                    <a:pt x="2812874" y="1817417"/>
                  </a:cubicBezTo>
                  <a:cubicBezTo>
                    <a:pt x="2806054" y="1774808"/>
                    <a:pt x="2827173" y="1742247"/>
                    <a:pt x="2848878" y="1704846"/>
                  </a:cubicBezTo>
                  <a:cubicBezTo>
                    <a:pt x="2881142" y="1719513"/>
                    <a:pt x="2900208" y="1739387"/>
                    <a:pt x="2910621" y="1768868"/>
                  </a:cubicBezTo>
                  <a:cubicBezTo>
                    <a:pt x="2962317" y="1760068"/>
                    <a:pt x="2982702" y="1727140"/>
                    <a:pt x="2980722" y="1676978"/>
                  </a:cubicBezTo>
                  <a:cubicBezTo>
                    <a:pt x="2979329" y="1675218"/>
                    <a:pt x="2977789" y="1673751"/>
                    <a:pt x="2976323" y="1672211"/>
                  </a:cubicBezTo>
                  <a:close/>
                  <a:moveTo>
                    <a:pt x="3278508" y="1785442"/>
                  </a:moveTo>
                  <a:lnTo>
                    <a:pt x="3278508" y="1785442"/>
                  </a:lnTo>
                  <a:cubicBezTo>
                    <a:pt x="3216766" y="1810670"/>
                    <a:pt x="3233851" y="1758161"/>
                    <a:pt x="3167856" y="1768868"/>
                  </a:cubicBezTo>
                  <a:lnTo>
                    <a:pt x="3202027" y="1710199"/>
                  </a:lnTo>
                  <a:cubicBezTo>
                    <a:pt x="3239278" y="1727653"/>
                    <a:pt x="3261056" y="1754201"/>
                    <a:pt x="3279022" y="1785149"/>
                  </a:cubicBezTo>
                  <a:close/>
                  <a:moveTo>
                    <a:pt x="3267363" y="1665244"/>
                  </a:moveTo>
                  <a:lnTo>
                    <a:pt x="3267363" y="1665244"/>
                  </a:lnTo>
                  <a:lnTo>
                    <a:pt x="3254310" y="1678958"/>
                  </a:lnTo>
                  <a:cubicBezTo>
                    <a:pt x="3226812" y="1659524"/>
                    <a:pt x="3244704" y="1640677"/>
                    <a:pt x="3267363" y="1665244"/>
                  </a:cubicBezTo>
                  <a:close/>
                  <a:moveTo>
                    <a:pt x="3473635" y="1612809"/>
                  </a:moveTo>
                  <a:lnTo>
                    <a:pt x="3473635" y="1612809"/>
                  </a:lnTo>
                  <a:cubicBezTo>
                    <a:pt x="3524012" y="1647570"/>
                    <a:pt x="3544323" y="1522386"/>
                    <a:pt x="3534131" y="1486011"/>
                  </a:cubicBezTo>
                  <a:lnTo>
                    <a:pt x="3590227" y="1496058"/>
                  </a:lnTo>
                  <a:cubicBezTo>
                    <a:pt x="3606212" y="1564554"/>
                    <a:pt x="3560089" y="1582741"/>
                    <a:pt x="3511032" y="1607749"/>
                  </a:cubicBezTo>
                  <a:cubicBezTo>
                    <a:pt x="3581941" y="1597042"/>
                    <a:pt x="3635690" y="1665244"/>
                    <a:pt x="3705572" y="1643683"/>
                  </a:cubicBezTo>
                  <a:cubicBezTo>
                    <a:pt x="3675874" y="1707192"/>
                    <a:pt x="3790633" y="1709686"/>
                    <a:pt x="3830231" y="1733887"/>
                  </a:cubicBezTo>
                  <a:cubicBezTo>
                    <a:pt x="3793566" y="1791822"/>
                    <a:pt x="3721778" y="1787056"/>
                    <a:pt x="3662382" y="1808176"/>
                  </a:cubicBezTo>
                  <a:cubicBezTo>
                    <a:pt x="3655782" y="1794902"/>
                    <a:pt x="3651749" y="1787422"/>
                    <a:pt x="3648230" y="1779722"/>
                  </a:cubicBezTo>
                  <a:cubicBezTo>
                    <a:pt x="3630264" y="1705286"/>
                    <a:pt x="3571602" y="1809497"/>
                    <a:pt x="3562582" y="1736747"/>
                  </a:cubicBezTo>
                  <a:cubicBezTo>
                    <a:pt x="3589347" y="1678078"/>
                    <a:pt x="3487347" y="1663851"/>
                    <a:pt x="3467915" y="1708732"/>
                  </a:cubicBezTo>
                  <a:cubicBezTo>
                    <a:pt x="3452516" y="1737700"/>
                    <a:pt x="3428685" y="1755008"/>
                    <a:pt x="3403826" y="1771728"/>
                  </a:cubicBezTo>
                  <a:cubicBezTo>
                    <a:pt x="3361443" y="1806490"/>
                    <a:pt x="3279682" y="1735060"/>
                    <a:pt x="3333285" y="1695165"/>
                  </a:cubicBezTo>
                  <a:lnTo>
                    <a:pt x="3331671" y="1696705"/>
                  </a:lnTo>
                  <a:cubicBezTo>
                    <a:pt x="3370389" y="1674118"/>
                    <a:pt x="3437117" y="1531553"/>
                    <a:pt x="3473268" y="1612809"/>
                  </a:cubicBezTo>
                  <a:close/>
                  <a:moveTo>
                    <a:pt x="3334311" y="1567120"/>
                  </a:moveTo>
                  <a:lnTo>
                    <a:pt x="3334311" y="1567120"/>
                  </a:lnTo>
                  <a:cubicBezTo>
                    <a:pt x="3280195" y="1406661"/>
                    <a:pt x="3446943" y="1408788"/>
                    <a:pt x="3394147" y="1506251"/>
                  </a:cubicBezTo>
                  <a:lnTo>
                    <a:pt x="3413799" y="1521505"/>
                  </a:lnTo>
                  <a:cubicBezTo>
                    <a:pt x="3405220" y="1558173"/>
                    <a:pt x="3364009" y="1560447"/>
                    <a:pt x="3334311" y="1567120"/>
                  </a:cubicBezTo>
                  <a:close/>
                  <a:moveTo>
                    <a:pt x="3873201" y="1382387"/>
                  </a:moveTo>
                  <a:lnTo>
                    <a:pt x="3873201" y="1382387"/>
                  </a:lnTo>
                  <a:cubicBezTo>
                    <a:pt x="3927097" y="1388547"/>
                    <a:pt x="3904218" y="1450883"/>
                    <a:pt x="3914998" y="1485057"/>
                  </a:cubicBezTo>
                  <a:cubicBezTo>
                    <a:pt x="3958995" y="1496718"/>
                    <a:pt x="3929664" y="1438929"/>
                    <a:pt x="3970068" y="1446629"/>
                  </a:cubicBezTo>
                  <a:cubicBezTo>
                    <a:pt x="3971681" y="1463717"/>
                    <a:pt x="3973587" y="1483297"/>
                    <a:pt x="3975420" y="1502805"/>
                  </a:cubicBezTo>
                  <a:lnTo>
                    <a:pt x="3975420" y="1502805"/>
                  </a:lnTo>
                  <a:cubicBezTo>
                    <a:pt x="3973954" y="1534853"/>
                    <a:pt x="3996539" y="1556267"/>
                    <a:pt x="4027190" y="1589048"/>
                  </a:cubicBezTo>
                  <a:lnTo>
                    <a:pt x="3913165" y="1558247"/>
                  </a:lnTo>
                  <a:cubicBezTo>
                    <a:pt x="3929297" y="1712253"/>
                    <a:pt x="3804052" y="1679545"/>
                    <a:pt x="3706012" y="1641483"/>
                  </a:cubicBezTo>
                  <a:lnTo>
                    <a:pt x="3706012" y="1641483"/>
                  </a:lnTo>
                  <a:cubicBezTo>
                    <a:pt x="3624911" y="1574821"/>
                    <a:pt x="3615379" y="1531919"/>
                    <a:pt x="3659449" y="1417661"/>
                  </a:cubicBezTo>
                  <a:lnTo>
                    <a:pt x="3703446" y="1436289"/>
                  </a:lnTo>
                  <a:cubicBezTo>
                    <a:pt x="3706452" y="1420301"/>
                    <a:pt x="3709459" y="1404094"/>
                    <a:pt x="3713198" y="1384147"/>
                  </a:cubicBezTo>
                  <a:cubicBezTo>
                    <a:pt x="3740403" y="1397054"/>
                    <a:pt x="3733290" y="1420815"/>
                    <a:pt x="3740916" y="1436436"/>
                  </a:cubicBezTo>
                  <a:lnTo>
                    <a:pt x="3799579" y="1385540"/>
                  </a:lnTo>
                  <a:cubicBezTo>
                    <a:pt x="3834483" y="1398374"/>
                    <a:pt x="3827004" y="1426682"/>
                    <a:pt x="3834630" y="1447729"/>
                  </a:cubicBezTo>
                  <a:lnTo>
                    <a:pt x="3834630" y="1447729"/>
                  </a:lnTo>
                  <a:cubicBezTo>
                    <a:pt x="3866234" y="1434749"/>
                    <a:pt x="3877381" y="1416635"/>
                    <a:pt x="3872614" y="1382240"/>
                  </a:cubicBezTo>
                  <a:close/>
                  <a:moveTo>
                    <a:pt x="4021544" y="1106716"/>
                  </a:moveTo>
                  <a:lnTo>
                    <a:pt x="4021544" y="1106716"/>
                  </a:lnTo>
                  <a:lnTo>
                    <a:pt x="4055202" y="1123437"/>
                  </a:lnTo>
                  <a:cubicBezTo>
                    <a:pt x="4037969" y="1129157"/>
                    <a:pt x="4029903" y="1117643"/>
                    <a:pt x="4021544" y="1106716"/>
                  </a:cubicBezTo>
                  <a:close/>
                  <a:moveTo>
                    <a:pt x="4048309" y="1422868"/>
                  </a:moveTo>
                  <a:lnTo>
                    <a:pt x="4048309" y="1422868"/>
                  </a:lnTo>
                  <a:lnTo>
                    <a:pt x="4037309" y="1432622"/>
                  </a:lnTo>
                  <a:lnTo>
                    <a:pt x="4025797" y="1414875"/>
                  </a:lnTo>
                  <a:cubicBezTo>
                    <a:pt x="4038189" y="1406294"/>
                    <a:pt x="4043176" y="1410181"/>
                    <a:pt x="4048456" y="1422868"/>
                  </a:cubicBezTo>
                  <a:close/>
                  <a:moveTo>
                    <a:pt x="3950782" y="1680205"/>
                  </a:moveTo>
                  <a:lnTo>
                    <a:pt x="3950782" y="1680205"/>
                  </a:lnTo>
                  <a:cubicBezTo>
                    <a:pt x="3943449" y="1638697"/>
                    <a:pt x="3978940" y="1628430"/>
                    <a:pt x="3996392" y="1661064"/>
                  </a:cubicBezTo>
                  <a:lnTo>
                    <a:pt x="3950782" y="1680205"/>
                  </a:lnTo>
                  <a:close/>
                  <a:moveTo>
                    <a:pt x="3983486" y="1758748"/>
                  </a:moveTo>
                  <a:lnTo>
                    <a:pt x="3983486" y="1758748"/>
                  </a:lnTo>
                  <a:lnTo>
                    <a:pt x="3983486" y="1765715"/>
                  </a:lnTo>
                  <a:lnTo>
                    <a:pt x="3976887" y="1762121"/>
                  </a:lnTo>
                  <a:lnTo>
                    <a:pt x="3983560" y="1758748"/>
                  </a:lnTo>
                  <a:close/>
                  <a:moveTo>
                    <a:pt x="4009005" y="1666638"/>
                  </a:moveTo>
                  <a:lnTo>
                    <a:pt x="4009005" y="1666638"/>
                  </a:lnTo>
                  <a:cubicBezTo>
                    <a:pt x="4006028" y="1667100"/>
                    <a:pt x="4003029" y="1665926"/>
                    <a:pt x="4001159" y="1663558"/>
                  </a:cubicBezTo>
                  <a:lnTo>
                    <a:pt x="4009005" y="1666638"/>
                  </a:lnTo>
                  <a:close/>
                  <a:moveTo>
                    <a:pt x="4019491" y="2181458"/>
                  </a:moveTo>
                  <a:lnTo>
                    <a:pt x="4019491" y="2181458"/>
                  </a:lnTo>
                  <a:cubicBezTo>
                    <a:pt x="3988326" y="2203458"/>
                    <a:pt x="3966254" y="2240640"/>
                    <a:pt x="3973147" y="2278921"/>
                  </a:cubicBezTo>
                  <a:cubicBezTo>
                    <a:pt x="3930983" y="2263594"/>
                    <a:pt x="3881780" y="2254060"/>
                    <a:pt x="3885153" y="2321529"/>
                  </a:cubicBezTo>
                  <a:cubicBezTo>
                    <a:pt x="3885065" y="2330000"/>
                    <a:pt x="3881325" y="2338023"/>
                    <a:pt x="3874887" y="2343530"/>
                  </a:cubicBezTo>
                  <a:cubicBezTo>
                    <a:pt x="3827811" y="2346537"/>
                    <a:pt x="3830890" y="2337297"/>
                    <a:pt x="3804345" y="2263667"/>
                  </a:cubicBezTo>
                  <a:cubicBezTo>
                    <a:pt x="3829717" y="2240053"/>
                    <a:pt x="3881414" y="2245113"/>
                    <a:pt x="3890213" y="2198765"/>
                  </a:cubicBezTo>
                  <a:lnTo>
                    <a:pt x="3910892" y="2192751"/>
                  </a:lnTo>
                  <a:lnTo>
                    <a:pt x="3909352" y="2194218"/>
                  </a:lnTo>
                  <a:cubicBezTo>
                    <a:pt x="3909352" y="2196491"/>
                    <a:pt x="3909792" y="2198838"/>
                    <a:pt x="3910085" y="2201185"/>
                  </a:cubicBezTo>
                  <a:cubicBezTo>
                    <a:pt x="3910085" y="2198545"/>
                    <a:pt x="3910525" y="2195978"/>
                    <a:pt x="3910818" y="2193338"/>
                  </a:cubicBezTo>
                  <a:cubicBezTo>
                    <a:pt x="3944843" y="2169357"/>
                    <a:pt x="3982753" y="2179917"/>
                    <a:pt x="4019637" y="2181604"/>
                  </a:cubicBezTo>
                  <a:close/>
                  <a:moveTo>
                    <a:pt x="4034890" y="2062653"/>
                  </a:moveTo>
                  <a:lnTo>
                    <a:pt x="4034890" y="2062653"/>
                  </a:lnTo>
                  <a:cubicBezTo>
                    <a:pt x="4091572" y="2082747"/>
                    <a:pt x="4098245" y="2081647"/>
                    <a:pt x="4178173" y="2037718"/>
                  </a:cubicBezTo>
                  <a:cubicBezTo>
                    <a:pt x="4190346" y="2072847"/>
                    <a:pt x="4183453" y="2107535"/>
                    <a:pt x="4182720" y="2141636"/>
                  </a:cubicBezTo>
                  <a:cubicBezTo>
                    <a:pt x="4147742" y="2145156"/>
                    <a:pt x="4119877" y="2176617"/>
                    <a:pt x="4078813" y="2162903"/>
                  </a:cubicBezTo>
                  <a:cubicBezTo>
                    <a:pt x="4057797" y="2162309"/>
                    <a:pt x="4037170" y="2168675"/>
                    <a:pt x="4020150" y="2181018"/>
                  </a:cubicBezTo>
                  <a:cubicBezTo>
                    <a:pt x="4040169" y="2127042"/>
                    <a:pt x="4040169" y="2126822"/>
                    <a:pt x="4034816" y="2062653"/>
                  </a:cubicBezTo>
                  <a:close/>
                  <a:moveTo>
                    <a:pt x="4065614" y="1976043"/>
                  </a:moveTo>
                  <a:lnTo>
                    <a:pt x="4065614" y="1976043"/>
                  </a:lnTo>
                  <a:cubicBezTo>
                    <a:pt x="4052489" y="1996650"/>
                    <a:pt x="4048895" y="1984916"/>
                    <a:pt x="4035916" y="1974649"/>
                  </a:cubicBezTo>
                  <a:cubicBezTo>
                    <a:pt x="4045962" y="1956609"/>
                    <a:pt x="4054322" y="1968489"/>
                    <a:pt x="4065614" y="1976043"/>
                  </a:cubicBezTo>
                  <a:close/>
                  <a:moveTo>
                    <a:pt x="4052195" y="1892586"/>
                  </a:moveTo>
                  <a:lnTo>
                    <a:pt x="4052195" y="1892586"/>
                  </a:lnTo>
                  <a:cubicBezTo>
                    <a:pt x="4063048" y="1872199"/>
                    <a:pt x="4077200" y="1877039"/>
                    <a:pt x="4088859" y="1899920"/>
                  </a:cubicBezTo>
                  <a:cubicBezTo>
                    <a:pt x="4070234" y="1916641"/>
                    <a:pt x="4055788" y="1913927"/>
                    <a:pt x="4052195" y="1892586"/>
                  </a:cubicBezTo>
                  <a:close/>
                  <a:moveTo>
                    <a:pt x="4241749" y="1881659"/>
                  </a:moveTo>
                  <a:lnTo>
                    <a:pt x="4241749" y="1881659"/>
                  </a:lnTo>
                  <a:cubicBezTo>
                    <a:pt x="4243362" y="1862665"/>
                    <a:pt x="4236323" y="1838978"/>
                    <a:pt x="4271080" y="1834137"/>
                  </a:cubicBezTo>
                  <a:cubicBezTo>
                    <a:pt x="4294765" y="1851151"/>
                    <a:pt x="4295939" y="1893980"/>
                    <a:pt x="4332456" y="1901093"/>
                  </a:cubicBezTo>
                  <a:cubicBezTo>
                    <a:pt x="4305178" y="1968343"/>
                    <a:pt x="4239622" y="2060673"/>
                    <a:pt x="4185139" y="1958809"/>
                  </a:cubicBezTo>
                  <a:cubicBezTo>
                    <a:pt x="4195992" y="1938641"/>
                    <a:pt x="4207138" y="1945535"/>
                    <a:pt x="4218210" y="1950522"/>
                  </a:cubicBezTo>
                  <a:cubicBezTo>
                    <a:pt x="4268587" y="1970323"/>
                    <a:pt x="4283179" y="1902707"/>
                    <a:pt x="4241969" y="1881659"/>
                  </a:cubicBezTo>
                  <a:close/>
                  <a:moveTo>
                    <a:pt x="4349028" y="2221426"/>
                  </a:moveTo>
                  <a:lnTo>
                    <a:pt x="4349028" y="2221426"/>
                  </a:lnTo>
                  <a:cubicBezTo>
                    <a:pt x="4347239" y="2232074"/>
                    <a:pt x="4342912" y="2242136"/>
                    <a:pt x="4336416" y="2250760"/>
                  </a:cubicBezTo>
                  <a:cubicBezTo>
                    <a:pt x="4337295" y="2238073"/>
                    <a:pt x="4331209" y="2222966"/>
                    <a:pt x="4349028" y="2221426"/>
                  </a:cubicBezTo>
                  <a:close/>
                  <a:moveTo>
                    <a:pt x="4294839" y="2145376"/>
                  </a:moveTo>
                  <a:lnTo>
                    <a:pt x="4294839" y="2145376"/>
                  </a:lnTo>
                  <a:cubicBezTo>
                    <a:pt x="4300998" y="2112081"/>
                    <a:pt x="4286259" y="2072920"/>
                    <a:pt x="4323803" y="2064046"/>
                  </a:cubicBezTo>
                  <a:cubicBezTo>
                    <a:pt x="4364867" y="2077247"/>
                    <a:pt x="4333262" y="2136429"/>
                    <a:pt x="4294839" y="2145376"/>
                  </a:cubicBezTo>
                  <a:close/>
                  <a:moveTo>
                    <a:pt x="4335096" y="2005377"/>
                  </a:moveTo>
                  <a:lnTo>
                    <a:pt x="4335096" y="2005377"/>
                  </a:lnTo>
                  <a:cubicBezTo>
                    <a:pt x="4325270" y="1994010"/>
                    <a:pt x="4330403" y="1989537"/>
                    <a:pt x="4341255" y="1983377"/>
                  </a:cubicBezTo>
                  <a:lnTo>
                    <a:pt x="4348441" y="1996210"/>
                  </a:lnTo>
                  <a:lnTo>
                    <a:pt x="4335756" y="2005524"/>
                  </a:lnTo>
                  <a:close/>
                  <a:moveTo>
                    <a:pt x="4241822" y="2188718"/>
                  </a:moveTo>
                  <a:lnTo>
                    <a:pt x="4241822" y="2188718"/>
                  </a:lnTo>
                  <a:lnTo>
                    <a:pt x="4257808" y="2194731"/>
                  </a:lnTo>
                  <a:cubicBezTo>
                    <a:pt x="4244975" y="2290728"/>
                    <a:pt x="4119511" y="2268068"/>
                    <a:pt x="4241822" y="2188718"/>
                  </a:cubicBezTo>
                  <a:close/>
                  <a:moveTo>
                    <a:pt x="4185873" y="2144716"/>
                  </a:moveTo>
                  <a:lnTo>
                    <a:pt x="4185873" y="2144716"/>
                  </a:lnTo>
                  <a:lnTo>
                    <a:pt x="4195772" y="2148603"/>
                  </a:lnTo>
                  <a:cubicBezTo>
                    <a:pt x="4191966" y="2150158"/>
                    <a:pt x="4187603" y="2148449"/>
                    <a:pt x="4185873" y="2144716"/>
                  </a:cubicBezTo>
                  <a:close/>
                  <a:moveTo>
                    <a:pt x="4256488" y="2085094"/>
                  </a:moveTo>
                  <a:lnTo>
                    <a:pt x="4256488" y="2085094"/>
                  </a:lnTo>
                  <a:cubicBezTo>
                    <a:pt x="4245415" y="2074754"/>
                    <a:pt x="4243656" y="2069473"/>
                    <a:pt x="4257001" y="2060746"/>
                  </a:cubicBezTo>
                  <a:cubicBezTo>
                    <a:pt x="4268734" y="2070207"/>
                    <a:pt x="4268880" y="2076074"/>
                    <a:pt x="4256488" y="2085094"/>
                  </a:cubicBezTo>
                  <a:close/>
                  <a:moveTo>
                    <a:pt x="3982606" y="2288895"/>
                  </a:moveTo>
                  <a:lnTo>
                    <a:pt x="3982606" y="2288895"/>
                  </a:lnTo>
                  <a:cubicBezTo>
                    <a:pt x="3980069" y="2288998"/>
                    <a:pt x="3977774" y="2287414"/>
                    <a:pt x="3976960" y="2285008"/>
                  </a:cubicBezTo>
                  <a:lnTo>
                    <a:pt x="3982606" y="2288895"/>
                  </a:lnTo>
                  <a:close/>
                  <a:moveTo>
                    <a:pt x="3878187" y="2680217"/>
                  </a:moveTo>
                  <a:lnTo>
                    <a:pt x="3878187" y="2680217"/>
                  </a:lnTo>
                  <a:lnTo>
                    <a:pt x="3870048" y="2690997"/>
                  </a:lnTo>
                  <a:cubicBezTo>
                    <a:pt x="3864254" y="2685937"/>
                    <a:pt x="3864182" y="2682417"/>
                    <a:pt x="3870048" y="2677357"/>
                  </a:cubicBezTo>
                  <a:lnTo>
                    <a:pt x="3878187" y="2680217"/>
                  </a:lnTo>
                  <a:close/>
                  <a:moveTo>
                    <a:pt x="3869974" y="3068312"/>
                  </a:moveTo>
                  <a:lnTo>
                    <a:pt x="3869974" y="3068312"/>
                  </a:lnTo>
                  <a:lnTo>
                    <a:pt x="3869974" y="3084006"/>
                  </a:lnTo>
                  <a:lnTo>
                    <a:pt x="3839910" y="3076232"/>
                  </a:lnTo>
                  <a:lnTo>
                    <a:pt x="3869974" y="3068312"/>
                  </a:lnTo>
                  <a:close/>
                  <a:moveTo>
                    <a:pt x="3853549" y="3143701"/>
                  </a:moveTo>
                  <a:lnTo>
                    <a:pt x="3853549" y="3143701"/>
                  </a:lnTo>
                  <a:lnTo>
                    <a:pt x="3848636" y="3145315"/>
                  </a:lnTo>
                  <a:lnTo>
                    <a:pt x="3849589" y="3140034"/>
                  </a:lnTo>
                  <a:lnTo>
                    <a:pt x="3853549" y="3143701"/>
                  </a:lnTo>
                  <a:close/>
                  <a:moveTo>
                    <a:pt x="3722218" y="2810242"/>
                  </a:moveTo>
                  <a:lnTo>
                    <a:pt x="3722218" y="2810242"/>
                  </a:lnTo>
                  <a:cubicBezTo>
                    <a:pt x="3774868" y="2818676"/>
                    <a:pt x="3806179" y="2858057"/>
                    <a:pt x="3845043" y="2893185"/>
                  </a:cubicBezTo>
                  <a:cubicBezTo>
                    <a:pt x="3783814" y="2935646"/>
                    <a:pt x="3758442" y="2844710"/>
                    <a:pt x="3722218" y="2810242"/>
                  </a:cubicBezTo>
                  <a:close/>
                  <a:moveTo>
                    <a:pt x="3621318" y="3912118"/>
                  </a:moveTo>
                  <a:lnTo>
                    <a:pt x="3621318" y="3912118"/>
                  </a:lnTo>
                  <a:lnTo>
                    <a:pt x="3669861" y="3920771"/>
                  </a:lnTo>
                  <a:cubicBezTo>
                    <a:pt x="3656149" y="3940792"/>
                    <a:pt x="3651163" y="3965139"/>
                    <a:pt x="3637230" y="3991907"/>
                  </a:cubicBezTo>
                  <a:cubicBezTo>
                    <a:pt x="3592354" y="3963966"/>
                    <a:pt x="3545570" y="3959053"/>
                    <a:pt x="3489694" y="3976580"/>
                  </a:cubicBezTo>
                  <a:cubicBezTo>
                    <a:pt x="3497767" y="3908495"/>
                    <a:pt x="3535297" y="3847376"/>
                    <a:pt x="3592354" y="3809374"/>
                  </a:cubicBezTo>
                  <a:lnTo>
                    <a:pt x="3592354" y="3809374"/>
                  </a:lnTo>
                  <a:cubicBezTo>
                    <a:pt x="3645003" y="3828954"/>
                    <a:pt x="3628358" y="3872296"/>
                    <a:pt x="3621685" y="3912044"/>
                  </a:cubicBezTo>
                  <a:close/>
                  <a:moveTo>
                    <a:pt x="3604893" y="3514269"/>
                  </a:moveTo>
                  <a:lnTo>
                    <a:pt x="3604893" y="3514269"/>
                  </a:lnTo>
                  <a:lnTo>
                    <a:pt x="3614425" y="3503122"/>
                  </a:lnTo>
                  <a:lnTo>
                    <a:pt x="3621098" y="3508108"/>
                  </a:lnTo>
                  <a:cubicBezTo>
                    <a:pt x="3615379" y="3513682"/>
                    <a:pt x="3612885" y="3523583"/>
                    <a:pt x="3604893" y="3514269"/>
                  </a:cubicBezTo>
                  <a:close/>
                  <a:moveTo>
                    <a:pt x="3636277" y="3606159"/>
                  </a:moveTo>
                  <a:lnTo>
                    <a:pt x="3636277" y="3606159"/>
                  </a:lnTo>
                  <a:cubicBezTo>
                    <a:pt x="3673821" y="3598826"/>
                    <a:pt x="3682107" y="3636887"/>
                    <a:pt x="3713125" y="3643267"/>
                  </a:cubicBezTo>
                  <a:lnTo>
                    <a:pt x="3762402" y="3621267"/>
                  </a:lnTo>
                  <a:lnTo>
                    <a:pt x="3796353" y="3750411"/>
                  </a:lnTo>
                  <a:cubicBezTo>
                    <a:pt x="3777654" y="3751438"/>
                    <a:pt x="3759102" y="3748798"/>
                    <a:pt x="3754189" y="3727750"/>
                  </a:cubicBezTo>
                  <a:cubicBezTo>
                    <a:pt x="3739523" y="3662188"/>
                    <a:pt x="3658862" y="3672015"/>
                    <a:pt x="3636277" y="3606159"/>
                  </a:cubicBezTo>
                  <a:close/>
                  <a:moveTo>
                    <a:pt x="3670448" y="3920038"/>
                  </a:moveTo>
                  <a:lnTo>
                    <a:pt x="3670448" y="3920038"/>
                  </a:lnTo>
                  <a:cubicBezTo>
                    <a:pt x="3664802" y="3903464"/>
                    <a:pt x="3661942" y="3869289"/>
                    <a:pt x="3689440" y="3878603"/>
                  </a:cubicBezTo>
                  <a:cubicBezTo>
                    <a:pt x="3702566" y="3897084"/>
                    <a:pt x="3684967" y="3903684"/>
                    <a:pt x="3675434" y="3913364"/>
                  </a:cubicBezTo>
                  <a:cubicBezTo>
                    <a:pt x="3673645" y="3915491"/>
                    <a:pt x="3671981" y="3917720"/>
                    <a:pt x="3670448" y="3920038"/>
                  </a:cubicBezTo>
                  <a:close/>
                  <a:moveTo>
                    <a:pt x="3585827" y="4209789"/>
                  </a:moveTo>
                  <a:lnTo>
                    <a:pt x="3585827" y="4209789"/>
                  </a:lnTo>
                  <a:cubicBezTo>
                    <a:pt x="3626671" y="4232303"/>
                    <a:pt x="3606946" y="4276745"/>
                    <a:pt x="3623371" y="4308133"/>
                  </a:cubicBezTo>
                  <a:cubicBezTo>
                    <a:pt x="3631071" y="4358808"/>
                    <a:pt x="3553563" y="4353528"/>
                    <a:pt x="3522398" y="4337467"/>
                  </a:cubicBezTo>
                  <a:cubicBezTo>
                    <a:pt x="3441150" y="4286132"/>
                    <a:pt x="3394514" y="4477979"/>
                    <a:pt x="3331745" y="4371715"/>
                  </a:cubicBezTo>
                  <a:cubicBezTo>
                    <a:pt x="3341351" y="4351401"/>
                    <a:pt x="3356750" y="4361962"/>
                    <a:pt x="3370536" y="4364748"/>
                  </a:cubicBezTo>
                  <a:cubicBezTo>
                    <a:pt x="3403460" y="4375236"/>
                    <a:pt x="3420179" y="4337174"/>
                    <a:pt x="3397887" y="4316273"/>
                  </a:cubicBezTo>
                  <a:cubicBezTo>
                    <a:pt x="3377883" y="4301848"/>
                    <a:pt x="3367478" y="4277566"/>
                    <a:pt x="3370829" y="4253131"/>
                  </a:cubicBezTo>
                  <a:cubicBezTo>
                    <a:pt x="3468282" y="4224750"/>
                    <a:pt x="3448337" y="4060183"/>
                    <a:pt x="3557376" y="4068177"/>
                  </a:cubicBezTo>
                  <a:cubicBezTo>
                    <a:pt x="3575855" y="4091791"/>
                    <a:pt x="3601373" y="4099931"/>
                    <a:pt x="3629898" y="4103012"/>
                  </a:cubicBezTo>
                  <a:lnTo>
                    <a:pt x="3629898" y="4120832"/>
                  </a:lnTo>
                  <a:cubicBezTo>
                    <a:pt x="3593233" y="4128826"/>
                    <a:pt x="3563169" y="4178988"/>
                    <a:pt x="3585901" y="4209716"/>
                  </a:cubicBezTo>
                  <a:close/>
                  <a:moveTo>
                    <a:pt x="3293614" y="4423637"/>
                  </a:moveTo>
                  <a:lnTo>
                    <a:pt x="3293614" y="4423637"/>
                  </a:lnTo>
                  <a:cubicBezTo>
                    <a:pt x="3305640" y="4415350"/>
                    <a:pt x="3311799" y="4415350"/>
                    <a:pt x="3316786" y="4430458"/>
                  </a:cubicBezTo>
                  <a:cubicBezTo>
                    <a:pt x="3304760" y="4437791"/>
                    <a:pt x="3298380" y="4439038"/>
                    <a:pt x="3293614" y="4423637"/>
                  </a:cubicBezTo>
                  <a:close/>
                  <a:moveTo>
                    <a:pt x="3307180" y="4568843"/>
                  </a:moveTo>
                  <a:lnTo>
                    <a:pt x="3307180" y="4568843"/>
                  </a:lnTo>
                  <a:cubicBezTo>
                    <a:pt x="3300287" y="4572950"/>
                    <a:pt x="3297720" y="4571556"/>
                    <a:pt x="3296181" y="4563856"/>
                  </a:cubicBezTo>
                  <a:cubicBezTo>
                    <a:pt x="3303147" y="4559603"/>
                    <a:pt x="3305640" y="4561069"/>
                    <a:pt x="3307180" y="4568843"/>
                  </a:cubicBezTo>
                  <a:close/>
                  <a:moveTo>
                    <a:pt x="3303587" y="4243304"/>
                  </a:moveTo>
                  <a:lnTo>
                    <a:pt x="3303587" y="4243304"/>
                  </a:lnTo>
                  <a:cubicBezTo>
                    <a:pt x="3281588" y="4190795"/>
                    <a:pt x="3348390" y="4200402"/>
                    <a:pt x="3350810" y="4161314"/>
                  </a:cubicBezTo>
                  <a:lnTo>
                    <a:pt x="3283055" y="4120319"/>
                  </a:lnTo>
                  <a:cubicBezTo>
                    <a:pt x="3332698" y="4106165"/>
                    <a:pt x="3342451" y="4060550"/>
                    <a:pt x="3397960" y="4050650"/>
                  </a:cubicBezTo>
                  <a:cubicBezTo>
                    <a:pt x="3410866" y="4129559"/>
                    <a:pt x="3390627" y="4182068"/>
                    <a:pt x="3370022" y="4251958"/>
                  </a:cubicBezTo>
                  <a:lnTo>
                    <a:pt x="3303587" y="4243304"/>
                  </a:lnTo>
                  <a:close/>
                  <a:moveTo>
                    <a:pt x="3222926" y="4175908"/>
                  </a:moveTo>
                  <a:lnTo>
                    <a:pt x="3222926" y="4175908"/>
                  </a:lnTo>
                  <a:lnTo>
                    <a:pt x="3151064" y="4212576"/>
                  </a:lnTo>
                  <a:cubicBezTo>
                    <a:pt x="3157810" y="4191162"/>
                    <a:pt x="3164483" y="4169601"/>
                    <a:pt x="3171962" y="4145766"/>
                  </a:cubicBezTo>
                  <a:lnTo>
                    <a:pt x="3127965" y="4094065"/>
                  </a:lnTo>
                  <a:lnTo>
                    <a:pt x="3140944" y="4090471"/>
                  </a:lnTo>
                  <a:lnTo>
                    <a:pt x="3169543" y="4084604"/>
                  </a:lnTo>
                  <a:lnTo>
                    <a:pt x="3169543" y="4084604"/>
                  </a:lnTo>
                  <a:lnTo>
                    <a:pt x="3169103" y="4082844"/>
                  </a:lnTo>
                  <a:cubicBezTo>
                    <a:pt x="3207307" y="4091204"/>
                    <a:pt x="3259736" y="4078004"/>
                    <a:pt x="3279095" y="4119952"/>
                  </a:cubicBezTo>
                  <a:cubicBezTo>
                    <a:pt x="3245217" y="4123106"/>
                    <a:pt x="3233851" y="4149287"/>
                    <a:pt x="3222632" y="4176054"/>
                  </a:cubicBezTo>
                  <a:close/>
                  <a:moveTo>
                    <a:pt x="3237151" y="4193289"/>
                  </a:moveTo>
                  <a:lnTo>
                    <a:pt x="3237151" y="4193289"/>
                  </a:lnTo>
                  <a:cubicBezTo>
                    <a:pt x="3228645" y="4194169"/>
                    <a:pt x="3227619" y="4186981"/>
                    <a:pt x="3225785" y="4180381"/>
                  </a:cubicBezTo>
                  <a:cubicBezTo>
                    <a:pt x="3229599" y="4184635"/>
                    <a:pt x="3233118" y="4188962"/>
                    <a:pt x="3237151" y="4193289"/>
                  </a:cubicBezTo>
                  <a:close/>
                  <a:moveTo>
                    <a:pt x="3001254" y="4271978"/>
                  </a:moveTo>
                  <a:lnTo>
                    <a:pt x="3001254" y="4271978"/>
                  </a:lnTo>
                  <a:cubicBezTo>
                    <a:pt x="3049577" y="4261638"/>
                    <a:pt x="3050017" y="4261125"/>
                    <a:pt x="3094454" y="4214336"/>
                  </a:cubicBezTo>
                  <a:cubicBezTo>
                    <a:pt x="3073116" y="4187568"/>
                    <a:pt x="3040705" y="4174148"/>
                    <a:pt x="3010567" y="4162414"/>
                  </a:cubicBezTo>
                  <a:cubicBezTo>
                    <a:pt x="3015406" y="4130806"/>
                    <a:pt x="3034398" y="4130366"/>
                    <a:pt x="3052877" y="4131319"/>
                  </a:cubicBezTo>
                  <a:cubicBezTo>
                    <a:pt x="3103694" y="4126846"/>
                    <a:pt x="3123126" y="4178841"/>
                    <a:pt x="3148717" y="4213603"/>
                  </a:cubicBezTo>
                  <a:lnTo>
                    <a:pt x="3148717" y="4213603"/>
                  </a:lnTo>
                  <a:cubicBezTo>
                    <a:pt x="3151137" y="4272271"/>
                    <a:pt x="2990255" y="4361302"/>
                    <a:pt x="3001548" y="4271758"/>
                  </a:cubicBezTo>
                  <a:close/>
                  <a:moveTo>
                    <a:pt x="3131192" y="4425324"/>
                  </a:moveTo>
                  <a:lnTo>
                    <a:pt x="3131192" y="4425324"/>
                  </a:lnTo>
                  <a:lnTo>
                    <a:pt x="3124592" y="4427084"/>
                  </a:lnTo>
                  <a:lnTo>
                    <a:pt x="3126059" y="4420411"/>
                  </a:lnTo>
                  <a:lnTo>
                    <a:pt x="3131192" y="4425324"/>
                  </a:lnTo>
                  <a:close/>
                  <a:moveTo>
                    <a:pt x="2932546" y="4106312"/>
                  </a:moveTo>
                  <a:lnTo>
                    <a:pt x="2932546" y="4106312"/>
                  </a:lnTo>
                  <a:cubicBezTo>
                    <a:pt x="2869777" y="4132053"/>
                    <a:pt x="2806714" y="4109172"/>
                    <a:pt x="2738152" y="4107852"/>
                  </a:cubicBezTo>
                  <a:cubicBezTo>
                    <a:pt x="2733313" y="4176641"/>
                    <a:pt x="2813241" y="4283859"/>
                    <a:pt x="2872123" y="4216756"/>
                  </a:cubicBezTo>
                  <a:cubicBezTo>
                    <a:pt x="2883342" y="4198642"/>
                    <a:pt x="2891775" y="4176788"/>
                    <a:pt x="2926093" y="4185515"/>
                  </a:cubicBezTo>
                  <a:cubicBezTo>
                    <a:pt x="2923820" y="4205169"/>
                    <a:pt x="2921546" y="4225337"/>
                    <a:pt x="2919273" y="4244844"/>
                  </a:cubicBezTo>
                  <a:cubicBezTo>
                    <a:pt x="2763817" y="4316713"/>
                    <a:pt x="2867943" y="4354848"/>
                    <a:pt x="2881802" y="4464852"/>
                  </a:cubicBezTo>
                  <a:cubicBezTo>
                    <a:pt x="2813534" y="4445931"/>
                    <a:pt x="2810747" y="4325514"/>
                    <a:pt x="2737639" y="4314953"/>
                  </a:cubicBezTo>
                  <a:cubicBezTo>
                    <a:pt x="2747245" y="4301093"/>
                    <a:pt x="2749518" y="4294786"/>
                    <a:pt x="2753991" y="4291999"/>
                  </a:cubicBezTo>
                  <a:cubicBezTo>
                    <a:pt x="2863177" y="4250931"/>
                    <a:pt x="2703248" y="4216096"/>
                    <a:pt x="2663944" y="4192995"/>
                  </a:cubicBezTo>
                  <a:cubicBezTo>
                    <a:pt x="2640479" y="4220276"/>
                    <a:pt x="2619434" y="4244770"/>
                    <a:pt x="2598389" y="4269118"/>
                  </a:cubicBezTo>
                  <a:lnTo>
                    <a:pt x="2626253" y="4267211"/>
                  </a:lnTo>
                  <a:cubicBezTo>
                    <a:pt x="2627427" y="4338274"/>
                    <a:pt x="2678903" y="4363795"/>
                    <a:pt x="2702515" y="4431338"/>
                  </a:cubicBezTo>
                  <a:cubicBezTo>
                    <a:pt x="2656171" y="4432364"/>
                    <a:pt x="2629187" y="4396797"/>
                    <a:pt x="2616647" y="4456346"/>
                  </a:cubicBezTo>
                  <a:cubicBezTo>
                    <a:pt x="2684256" y="4484213"/>
                    <a:pt x="2564438" y="4588351"/>
                    <a:pt x="2700022" y="4573683"/>
                  </a:cubicBezTo>
                  <a:cubicBezTo>
                    <a:pt x="2742259" y="4622818"/>
                    <a:pt x="2784862" y="4671880"/>
                    <a:pt x="2730893" y="4738763"/>
                  </a:cubicBezTo>
                  <a:cubicBezTo>
                    <a:pt x="2715494" y="4699601"/>
                    <a:pt x="2708894" y="4631692"/>
                    <a:pt x="2653165" y="4636092"/>
                  </a:cubicBezTo>
                  <a:cubicBezTo>
                    <a:pt x="2653091" y="4635630"/>
                    <a:pt x="2653091" y="4635161"/>
                    <a:pt x="2653165" y="4634699"/>
                  </a:cubicBezTo>
                  <a:lnTo>
                    <a:pt x="2593769" y="4660587"/>
                  </a:lnTo>
                  <a:cubicBezTo>
                    <a:pt x="2586949" y="4718815"/>
                    <a:pt x="2587096" y="4719255"/>
                    <a:pt x="2626840" y="4764284"/>
                  </a:cubicBezTo>
                  <a:cubicBezTo>
                    <a:pt x="2612174" y="4789438"/>
                    <a:pt x="2596922" y="4811219"/>
                    <a:pt x="2563044" y="4788778"/>
                  </a:cubicBezTo>
                  <a:cubicBezTo>
                    <a:pt x="2484436" y="4759444"/>
                    <a:pt x="2448066" y="4875828"/>
                    <a:pt x="2445719" y="4935450"/>
                  </a:cubicBezTo>
                  <a:cubicBezTo>
                    <a:pt x="2382364" y="4925624"/>
                    <a:pt x="2305735" y="4896949"/>
                    <a:pt x="2395709" y="4842827"/>
                  </a:cubicBezTo>
                  <a:cubicBezTo>
                    <a:pt x="2427094" y="4785771"/>
                    <a:pt x="2340200" y="4814152"/>
                    <a:pt x="2310282" y="4830287"/>
                  </a:cubicBezTo>
                  <a:cubicBezTo>
                    <a:pt x="2307129" y="4805719"/>
                    <a:pt x="2304929" y="4788925"/>
                    <a:pt x="2302142" y="4767071"/>
                  </a:cubicBezTo>
                  <a:lnTo>
                    <a:pt x="2396956" y="4751377"/>
                  </a:lnTo>
                  <a:cubicBezTo>
                    <a:pt x="2410375" y="4701361"/>
                    <a:pt x="2469478" y="4696521"/>
                    <a:pt x="2501962" y="4657726"/>
                  </a:cubicBezTo>
                  <a:cubicBezTo>
                    <a:pt x="2518607" y="4622012"/>
                    <a:pt x="2513548" y="4574857"/>
                    <a:pt x="2545959" y="4541122"/>
                  </a:cubicBezTo>
                  <a:cubicBezTo>
                    <a:pt x="2552192" y="4520515"/>
                    <a:pt x="2539066" y="4485973"/>
                    <a:pt x="2537453" y="4462359"/>
                  </a:cubicBezTo>
                  <a:cubicBezTo>
                    <a:pt x="2514428" y="4442558"/>
                    <a:pt x="2474390" y="4461332"/>
                    <a:pt x="2457672" y="4429798"/>
                  </a:cubicBezTo>
                  <a:cubicBezTo>
                    <a:pt x="2460678" y="4388656"/>
                    <a:pt x="2506508" y="4396430"/>
                    <a:pt x="2521027" y="4369662"/>
                  </a:cubicBezTo>
                  <a:cubicBezTo>
                    <a:pt x="2505408" y="4340328"/>
                    <a:pt x="2474757" y="4360055"/>
                    <a:pt x="2453639" y="4347661"/>
                  </a:cubicBezTo>
                  <a:cubicBezTo>
                    <a:pt x="2436920" y="4319573"/>
                    <a:pt x="2419028" y="4291339"/>
                    <a:pt x="2403555" y="4261858"/>
                  </a:cubicBezTo>
                  <a:cubicBezTo>
                    <a:pt x="2403555" y="4191088"/>
                    <a:pt x="2458478" y="4246384"/>
                    <a:pt x="2478644" y="4280119"/>
                  </a:cubicBezTo>
                  <a:cubicBezTo>
                    <a:pt x="2499689" y="4251444"/>
                    <a:pt x="2513035" y="4241984"/>
                    <a:pt x="2548379" y="4219763"/>
                  </a:cubicBezTo>
                  <a:lnTo>
                    <a:pt x="2493089" y="4205096"/>
                  </a:lnTo>
                  <a:cubicBezTo>
                    <a:pt x="2494336" y="4144740"/>
                    <a:pt x="2628013" y="4185515"/>
                    <a:pt x="2616647" y="4097731"/>
                  </a:cubicBezTo>
                  <a:lnTo>
                    <a:pt x="2577050" y="4064290"/>
                  </a:lnTo>
                  <a:cubicBezTo>
                    <a:pt x="2603082" y="4033636"/>
                    <a:pt x="2628380" y="4055416"/>
                    <a:pt x="2660864" y="4083284"/>
                  </a:cubicBezTo>
                  <a:cubicBezTo>
                    <a:pt x="2738886" y="4026815"/>
                    <a:pt x="2741525" y="4055637"/>
                    <a:pt x="2834212" y="4075951"/>
                  </a:cubicBezTo>
                  <a:lnTo>
                    <a:pt x="2891115" y="4026962"/>
                  </a:lnTo>
                  <a:lnTo>
                    <a:pt x="2955717" y="4032169"/>
                  </a:lnTo>
                  <a:cubicBezTo>
                    <a:pt x="2959457" y="4018455"/>
                    <a:pt x="2962610" y="4007088"/>
                    <a:pt x="2965690" y="3995501"/>
                  </a:cubicBezTo>
                  <a:cubicBezTo>
                    <a:pt x="3004041" y="4003788"/>
                    <a:pt x="3004041" y="4003788"/>
                    <a:pt x="3030879" y="4096411"/>
                  </a:cubicBezTo>
                  <a:cubicBezTo>
                    <a:pt x="2997778" y="4090801"/>
                    <a:pt x="2963776" y="4094145"/>
                    <a:pt x="2932399" y="4106092"/>
                  </a:cubicBezTo>
                  <a:close/>
                  <a:moveTo>
                    <a:pt x="2948605" y="4338421"/>
                  </a:moveTo>
                  <a:lnTo>
                    <a:pt x="2948605" y="4338421"/>
                  </a:lnTo>
                  <a:cubicBezTo>
                    <a:pt x="2944571" y="4368195"/>
                    <a:pt x="2908274" y="4358588"/>
                    <a:pt x="2894782" y="4342528"/>
                  </a:cubicBezTo>
                  <a:cubicBezTo>
                    <a:pt x="2902114" y="4311213"/>
                    <a:pt x="2942298" y="4314000"/>
                    <a:pt x="2948605" y="4338421"/>
                  </a:cubicBezTo>
                  <a:close/>
                  <a:moveTo>
                    <a:pt x="2788749" y="4443805"/>
                  </a:moveTo>
                  <a:lnTo>
                    <a:pt x="2788749" y="4443805"/>
                  </a:lnTo>
                  <a:cubicBezTo>
                    <a:pt x="2789995" y="4439991"/>
                    <a:pt x="2791315" y="4436471"/>
                    <a:pt x="2793075" y="4430971"/>
                  </a:cubicBezTo>
                  <a:cubicBezTo>
                    <a:pt x="2797328" y="4439698"/>
                    <a:pt x="2797768" y="4441898"/>
                    <a:pt x="2788749" y="4443805"/>
                  </a:cubicBezTo>
                  <a:close/>
                  <a:moveTo>
                    <a:pt x="2789995" y="4522128"/>
                  </a:moveTo>
                  <a:lnTo>
                    <a:pt x="2789995" y="4522128"/>
                  </a:lnTo>
                  <a:cubicBezTo>
                    <a:pt x="2778336" y="4530195"/>
                    <a:pt x="2770930" y="4542002"/>
                    <a:pt x="2760664" y="4523961"/>
                  </a:cubicBezTo>
                  <a:lnTo>
                    <a:pt x="2776870" y="4509807"/>
                  </a:lnTo>
                  <a:lnTo>
                    <a:pt x="2789995" y="4522128"/>
                  </a:lnTo>
                  <a:close/>
                  <a:moveTo>
                    <a:pt x="2730233" y="4739423"/>
                  </a:moveTo>
                  <a:lnTo>
                    <a:pt x="2730233" y="4739423"/>
                  </a:lnTo>
                  <a:lnTo>
                    <a:pt x="2730233" y="4739423"/>
                  </a:lnTo>
                  <a:cubicBezTo>
                    <a:pt x="2722203" y="4737252"/>
                    <a:pt x="2714013" y="4735734"/>
                    <a:pt x="2705741" y="4734876"/>
                  </a:cubicBezTo>
                  <a:cubicBezTo>
                    <a:pt x="2714614" y="4731870"/>
                    <a:pt x="2722240" y="4735903"/>
                    <a:pt x="2730453" y="4739203"/>
                  </a:cubicBezTo>
                  <a:close/>
                  <a:moveTo>
                    <a:pt x="2632120" y="4834760"/>
                  </a:moveTo>
                  <a:lnTo>
                    <a:pt x="2632120" y="4834760"/>
                  </a:lnTo>
                  <a:lnTo>
                    <a:pt x="2619287" y="4818480"/>
                  </a:lnTo>
                  <a:lnTo>
                    <a:pt x="2633000" y="4812832"/>
                  </a:lnTo>
                  <a:cubicBezTo>
                    <a:pt x="2643339" y="4821633"/>
                    <a:pt x="2644365" y="4826986"/>
                    <a:pt x="2632120" y="4834833"/>
                  </a:cubicBezTo>
                  <a:close/>
                  <a:moveTo>
                    <a:pt x="2205789" y="4658753"/>
                  </a:moveTo>
                  <a:lnTo>
                    <a:pt x="2260565" y="4658753"/>
                  </a:lnTo>
                  <a:lnTo>
                    <a:pt x="2260565" y="4694981"/>
                  </a:lnTo>
                  <a:cubicBezTo>
                    <a:pt x="2217961" y="4723289"/>
                    <a:pt x="2177778" y="4712655"/>
                    <a:pt x="2205789" y="4658900"/>
                  </a:cubicBezTo>
                  <a:close/>
                  <a:moveTo>
                    <a:pt x="2224121" y="4773524"/>
                  </a:moveTo>
                  <a:lnTo>
                    <a:pt x="2224121" y="4773524"/>
                  </a:lnTo>
                  <a:lnTo>
                    <a:pt x="2219795" y="4762744"/>
                  </a:lnTo>
                  <a:lnTo>
                    <a:pt x="2227127" y="4762744"/>
                  </a:lnTo>
                  <a:cubicBezTo>
                    <a:pt x="2230427" y="4767731"/>
                    <a:pt x="2230207" y="4770884"/>
                    <a:pt x="2224341" y="4773524"/>
                  </a:cubicBezTo>
                  <a:close/>
                  <a:moveTo>
                    <a:pt x="2151526" y="4657360"/>
                  </a:moveTo>
                  <a:lnTo>
                    <a:pt x="2151526" y="4657360"/>
                  </a:lnTo>
                  <a:cubicBezTo>
                    <a:pt x="2176018" y="4617391"/>
                    <a:pt x="2232187" y="4578670"/>
                    <a:pt x="2205202" y="4657360"/>
                  </a:cubicBezTo>
                  <a:lnTo>
                    <a:pt x="2151526" y="4657360"/>
                  </a:lnTo>
                  <a:close/>
                  <a:moveTo>
                    <a:pt x="2189803" y="4817966"/>
                  </a:moveTo>
                  <a:lnTo>
                    <a:pt x="2189803" y="4817966"/>
                  </a:lnTo>
                  <a:cubicBezTo>
                    <a:pt x="2178071" y="4916163"/>
                    <a:pt x="2074825" y="4797945"/>
                    <a:pt x="2036987" y="4773304"/>
                  </a:cubicBezTo>
                  <a:cubicBezTo>
                    <a:pt x="2089637" y="4746243"/>
                    <a:pt x="2144633" y="4800952"/>
                    <a:pt x="2189803" y="4817966"/>
                  </a:cubicBezTo>
                  <a:close/>
                  <a:moveTo>
                    <a:pt x="2325021" y="4699968"/>
                  </a:moveTo>
                  <a:lnTo>
                    <a:pt x="2325021" y="4699968"/>
                  </a:lnTo>
                  <a:cubicBezTo>
                    <a:pt x="2285864" y="4725269"/>
                    <a:pt x="2285350" y="4725416"/>
                    <a:pt x="2262472" y="4694981"/>
                  </a:cubicBezTo>
                  <a:lnTo>
                    <a:pt x="2297816" y="4677234"/>
                  </a:lnTo>
                  <a:lnTo>
                    <a:pt x="2297816" y="4677234"/>
                  </a:lnTo>
                  <a:lnTo>
                    <a:pt x="2325094" y="4699821"/>
                  </a:lnTo>
                  <a:close/>
                  <a:moveTo>
                    <a:pt x="2429807" y="4658680"/>
                  </a:moveTo>
                  <a:lnTo>
                    <a:pt x="2429807" y="4658680"/>
                  </a:lnTo>
                  <a:lnTo>
                    <a:pt x="2369238" y="4587324"/>
                  </a:lnTo>
                  <a:cubicBezTo>
                    <a:pt x="2410742" y="4574710"/>
                    <a:pt x="2426067" y="4598838"/>
                    <a:pt x="2443739" y="4617831"/>
                  </a:cubicBezTo>
                  <a:cubicBezTo>
                    <a:pt x="2438848" y="4631421"/>
                    <a:pt x="2434207" y="4645039"/>
                    <a:pt x="2429807" y="4658680"/>
                  </a:cubicBezTo>
                  <a:close/>
                  <a:moveTo>
                    <a:pt x="2304636" y="4100958"/>
                  </a:moveTo>
                  <a:lnTo>
                    <a:pt x="2304636" y="4100958"/>
                  </a:lnTo>
                  <a:cubicBezTo>
                    <a:pt x="2329347" y="4063557"/>
                    <a:pt x="2354499" y="4082698"/>
                    <a:pt x="2381337" y="4092305"/>
                  </a:cubicBezTo>
                  <a:cubicBezTo>
                    <a:pt x="2389403" y="4127579"/>
                    <a:pt x="2397469" y="4152147"/>
                    <a:pt x="2421814" y="4183975"/>
                  </a:cubicBezTo>
                  <a:lnTo>
                    <a:pt x="2357139" y="4194315"/>
                  </a:lnTo>
                  <a:cubicBezTo>
                    <a:pt x="2369238" y="4149214"/>
                    <a:pt x="2333014" y="4130439"/>
                    <a:pt x="2304636" y="4100958"/>
                  </a:cubicBezTo>
                  <a:close/>
                  <a:moveTo>
                    <a:pt x="2284250" y="4044416"/>
                  </a:moveTo>
                  <a:lnTo>
                    <a:pt x="2284250" y="4044416"/>
                  </a:lnTo>
                  <a:cubicBezTo>
                    <a:pt x="2277651" y="4048010"/>
                    <a:pt x="2261079" y="4039942"/>
                    <a:pt x="2253232" y="4032682"/>
                  </a:cubicBezTo>
                  <a:cubicBezTo>
                    <a:pt x="2235194" y="3971813"/>
                    <a:pt x="2347313" y="3981347"/>
                    <a:pt x="2386616" y="3959346"/>
                  </a:cubicBezTo>
                  <a:cubicBezTo>
                    <a:pt x="2381777" y="4007161"/>
                    <a:pt x="2317981" y="4017062"/>
                    <a:pt x="2283957" y="4044563"/>
                  </a:cubicBezTo>
                  <a:close/>
                  <a:moveTo>
                    <a:pt x="2279631" y="4215290"/>
                  </a:moveTo>
                  <a:lnTo>
                    <a:pt x="2279631" y="4215290"/>
                  </a:lnTo>
                  <a:lnTo>
                    <a:pt x="2284104" y="4200255"/>
                  </a:lnTo>
                  <a:cubicBezTo>
                    <a:pt x="2301482" y="4207589"/>
                    <a:pt x="2297889" y="4218810"/>
                    <a:pt x="2279631" y="4215290"/>
                  </a:cubicBezTo>
                  <a:close/>
                  <a:moveTo>
                    <a:pt x="2519341" y="3873616"/>
                  </a:moveTo>
                  <a:lnTo>
                    <a:pt x="2519341" y="3873616"/>
                  </a:lnTo>
                  <a:cubicBezTo>
                    <a:pt x="2543319" y="3920478"/>
                    <a:pt x="2543319" y="3920478"/>
                    <a:pt x="2575584" y="3915344"/>
                  </a:cubicBezTo>
                  <a:cubicBezTo>
                    <a:pt x="2581670" y="3886817"/>
                    <a:pt x="2587829" y="3858142"/>
                    <a:pt x="2595162" y="3823601"/>
                  </a:cubicBezTo>
                  <a:cubicBezTo>
                    <a:pt x="2562678" y="3818981"/>
                    <a:pt x="2536500" y="3820301"/>
                    <a:pt x="2521834" y="3788473"/>
                  </a:cubicBezTo>
                  <a:lnTo>
                    <a:pt x="2649718" y="3770359"/>
                  </a:lnTo>
                  <a:cubicBezTo>
                    <a:pt x="2651332" y="3793680"/>
                    <a:pt x="2639086" y="3820301"/>
                    <a:pt x="2665631" y="3837608"/>
                  </a:cubicBezTo>
                  <a:cubicBezTo>
                    <a:pt x="2669517" y="4057617"/>
                    <a:pt x="2706474" y="4016182"/>
                    <a:pt x="2478717" y="3997701"/>
                  </a:cubicBezTo>
                  <a:lnTo>
                    <a:pt x="2429660" y="3863936"/>
                  </a:lnTo>
                  <a:cubicBezTo>
                    <a:pt x="2458185" y="3881023"/>
                    <a:pt x="2488910" y="3881683"/>
                    <a:pt x="2519707" y="3873616"/>
                  </a:cubicBezTo>
                  <a:close/>
                  <a:moveTo>
                    <a:pt x="2781563" y="3733324"/>
                  </a:moveTo>
                  <a:lnTo>
                    <a:pt x="2781563" y="3733324"/>
                  </a:lnTo>
                  <a:cubicBezTo>
                    <a:pt x="2779803" y="3723937"/>
                    <a:pt x="2778483" y="3716383"/>
                    <a:pt x="2790729" y="3713303"/>
                  </a:cubicBezTo>
                  <a:cubicBezTo>
                    <a:pt x="2793148" y="3721884"/>
                    <a:pt x="2786549" y="3727164"/>
                    <a:pt x="2781563" y="3733324"/>
                  </a:cubicBezTo>
                  <a:close/>
                  <a:moveTo>
                    <a:pt x="2780976" y="3735744"/>
                  </a:moveTo>
                  <a:lnTo>
                    <a:pt x="2780976" y="3735744"/>
                  </a:lnTo>
                  <a:cubicBezTo>
                    <a:pt x="2817054" y="3802553"/>
                    <a:pt x="2724293" y="3788913"/>
                    <a:pt x="2765430" y="3731491"/>
                  </a:cubicBezTo>
                  <a:cubicBezTo>
                    <a:pt x="2770710" y="3732811"/>
                    <a:pt x="2775843" y="3734277"/>
                    <a:pt x="2780976" y="3735744"/>
                  </a:cubicBezTo>
                  <a:close/>
                  <a:moveTo>
                    <a:pt x="2758611" y="3972693"/>
                  </a:moveTo>
                  <a:lnTo>
                    <a:pt x="2758611" y="3972693"/>
                  </a:lnTo>
                  <a:cubicBezTo>
                    <a:pt x="2739839" y="3955092"/>
                    <a:pt x="2749298" y="3950106"/>
                    <a:pt x="2765944" y="3939985"/>
                  </a:cubicBezTo>
                  <a:cubicBezTo>
                    <a:pt x="2784789" y="3957439"/>
                    <a:pt x="2770417" y="3960446"/>
                    <a:pt x="2758611" y="3972693"/>
                  </a:cubicBezTo>
                  <a:close/>
                  <a:moveTo>
                    <a:pt x="2752818" y="3858949"/>
                  </a:moveTo>
                  <a:lnTo>
                    <a:pt x="2752818" y="3858949"/>
                  </a:lnTo>
                  <a:cubicBezTo>
                    <a:pt x="2744165" y="3875229"/>
                    <a:pt x="2733679" y="3894810"/>
                    <a:pt x="2720040" y="3920258"/>
                  </a:cubicBezTo>
                  <a:cubicBezTo>
                    <a:pt x="2686969" y="3896864"/>
                    <a:pt x="2680736" y="3871636"/>
                    <a:pt x="2665924" y="3838488"/>
                  </a:cubicBezTo>
                  <a:cubicBezTo>
                    <a:pt x="2698189" y="3818101"/>
                    <a:pt x="2727373" y="3815754"/>
                    <a:pt x="2752818" y="3858949"/>
                  </a:cubicBezTo>
                  <a:close/>
                  <a:moveTo>
                    <a:pt x="2521761" y="4125672"/>
                  </a:moveTo>
                  <a:lnTo>
                    <a:pt x="2521761" y="4125672"/>
                  </a:lnTo>
                  <a:cubicBezTo>
                    <a:pt x="2480477" y="4139533"/>
                    <a:pt x="2465664" y="4116579"/>
                    <a:pt x="2458918" y="4082111"/>
                  </a:cubicBezTo>
                  <a:lnTo>
                    <a:pt x="2460678" y="4082111"/>
                  </a:lnTo>
                  <a:cubicBezTo>
                    <a:pt x="2394683" y="4024029"/>
                    <a:pt x="2575217" y="4016915"/>
                    <a:pt x="2521761" y="4126112"/>
                  </a:cubicBezTo>
                  <a:close/>
                  <a:moveTo>
                    <a:pt x="2883856" y="3797053"/>
                  </a:moveTo>
                  <a:lnTo>
                    <a:pt x="2883856" y="3797053"/>
                  </a:lnTo>
                  <a:cubicBezTo>
                    <a:pt x="2866330" y="3836875"/>
                    <a:pt x="2907687" y="3871709"/>
                    <a:pt x="2857971" y="3892390"/>
                  </a:cubicBezTo>
                  <a:cubicBezTo>
                    <a:pt x="2846092" y="3867016"/>
                    <a:pt x="2870950" y="3856382"/>
                    <a:pt x="2878943" y="3839148"/>
                  </a:cubicBezTo>
                  <a:cubicBezTo>
                    <a:pt x="2849611" y="3815167"/>
                    <a:pt x="2849611" y="3815167"/>
                    <a:pt x="2883856" y="3797053"/>
                  </a:cubicBezTo>
                  <a:close/>
                  <a:moveTo>
                    <a:pt x="2948825" y="3831521"/>
                  </a:moveTo>
                  <a:lnTo>
                    <a:pt x="2948825" y="3831521"/>
                  </a:lnTo>
                  <a:cubicBezTo>
                    <a:pt x="3006240" y="3903171"/>
                    <a:pt x="2960777" y="3938372"/>
                    <a:pt x="2898155" y="3972400"/>
                  </a:cubicBezTo>
                  <a:cubicBezTo>
                    <a:pt x="2884442" y="3908011"/>
                    <a:pt x="2927486" y="3897084"/>
                    <a:pt x="2948825" y="3831521"/>
                  </a:cubicBezTo>
                  <a:close/>
                  <a:moveTo>
                    <a:pt x="2980429" y="4235677"/>
                  </a:moveTo>
                  <a:lnTo>
                    <a:pt x="2980429" y="4235677"/>
                  </a:lnTo>
                  <a:cubicBezTo>
                    <a:pt x="3000228" y="4240517"/>
                    <a:pt x="3000741" y="4253497"/>
                    <a:pt x="2999861" y="4270218"/>
                  </a:cubicBezTo>
                  <a:cubicBezTo>
                    <a:pt x="2989742" y="4260171"/>
                    <a:pt x="2978669" y="4251444"/>
                    <a:pt x="2980429" y="4235677"/>
                  </a:cubicBezTo>
                  <a:close/>
                  <a:moveTo>
                    <a:pt x="3127892" y="4093625"/>
                  </a:moveTo>
                  <a:lnTo>
                    <a:pt x="3127892" y="4093625"/>
                  </a:lnTo>
                  <a:lnTo>
                    <a:pt x="3128332" y="4093111"/>
                  </a:lnTo>
                  <a:lnTo>
                    <a:pt x="3127892" y="4093698"/>
                  </a:lnTo>
                  <a:close/>
                  <a:moveTo>
                    <a:pt x="3040925" y="3958319"/>
                  </a:moveTo>
                  <a:lnTo>
                    <a:pt x="3040925" y="3958319"/>
                  </a:lnTo>
                  <a:cubicBezTo>
                    <a:pt x="3042098" y="3937272"/>
                    <a:pt x="3042905" y="3922678"/>
                    <a:pt x="3043711" y="3908964"/>
                  </a:cubicBezTo>
                  <a:cubicBezTo>
                    <a:pt x="3115646" y="3898257"/>
                    <a:pt x="3173796" y="3953406"/>
                    <a:pt x="3237225" y="3977754"/>
                  </a:cubicBezTo>
                  <a:cubicBezTo>
                    <a:pt x="3256583" y="3991761"/>
                    <a:pt x="3274769" y="4023882"/>
                    <a:pt x="3250130" y="4051530"/>
                  </a:cubicBezTo>
                  <a:cubicBezTo>
                    <a:pt x="3230552" y="4031215"/>
                    <a:pt x="3212806" y="4004888"/>
                    <a:pt x="3188828" y="4000194"/>
                  </a:cubicBezTo>
                  <a:cubicBezTo>
                    <a:pt x="3133245" y="4004888"/>
                    <a:pt x="3095921" y="3958540"/>
                    <a:pt x="3040925" y="3958686"/>
                  </a:cubicBezTo>
                  <a:close/>
                  <a:moveTo>
                    <a:pt x="3089761" y="4052189"/>
                  </a:moveTo>
                  <a:lnTo>
                    <a:pt x="3089761" y="4052189"/>
                  </a:lnTo>
                  <a:lnTo>
                    <a:pt x="3078469" y="4040382"/>
                  </a:lnTo>
                  <a:lnTo>
                    <a:pt x="3098048" y="4028869"/>
                  </a:lnTo>
                  <a:cubicBezTo>
                    <a:pt x="3108020" y="4042216"/>
                    <a:pt x="3103694" y="4046983"/>
                    <a:pt x="3089761" y="4052189"/>
                  </a:cubicBezTo>
                  <a:close/>
                  <a:moveTo>
                    <a:pt x="3424505" y="3981640"/>
                  </a:moveTo>
                  <a:lnTo>
                    <a:pt x="3424505" y="3981640"/>
                  </a:lnTo>
                  <a:lnTo>
                    <a:pt x="3414166" y="3989487"/>
                  </a:lnTo>
                  <a:lnTo>
                    <a:pt x="3408593" y="3984207"/>
                  </a:lnTo>
                  <a:cubicBezTo>
                    <a:pt x="3414606" y="3980247"/>
                    <a:pt x="3418785" y="3972547"/>
                    <a:pt x="3424505" y="3981640"/>
                  </a:cubicBezTo>
                  <a:close/>
                  <a:moveTo>
                    <a:pt x="3049797" y="3150888"/>
                  </a:moveTo>
                  <a:lnTo>
                    <a:pt x="3049797" y="3150888"/>
                  </a:lnTo>
                  <a:lnTo>
                    <a:pt x="3093794" y="3122067"/>
                  </a:lnTo>
                  <a:cubicBezTo>
                    <a:pt x="3093758" y="3122236"/>
                    <a:pt x="3093758" y="3122412"/>
                    <a:pt x="3093794" y="3122581"/>
                  </a:cubicBezTo>
                  <a:lnTo>
                    <a:pt x="3134125" y="3111727"/>
                  </a:lnTo>
                  <a:cubicBezTo>
                    <a:pt x="3157590" y="3134241"/>
                    <a:pt x="3129799" y="3147662"/>
                    <a:pt x="3131925" y="3164529"/>
                  </a:cubicBezTo>
                  <a:cubicBezTo>
                    <a:pt x="3154584" y="3212271"/>
                    <a:pt x="3191028" y="3160495"/>
                    <a:pt x="3221019" y="3177216"/>
                  </a:cubicBezTo>
                  <a:cubicBezTo>
                    <a:pt x="3259223" y="3198630"/>
                    <a:pt x="3271909" y="3139448"/>
                    <a:pt x="3311726" y="3139375"/>
                  </a:cubicBezTo>
                  <a:cubicBezTo>
                    <a:pt x="3294127" y="3341489"/>
                    <a:pt x="3096947" y="3333862"/>
                    <a:pt x="3049577" y="3150888"/>
                  </a:cubicBezTo>
                  <a:close/>
                  <a:moveTo>
                    <a:pt x="3106040" y="3363563"/>
                  </a:moveTo>
                  <a:lnTo>
                    <a:pt x="3106040" y="3363563"/>
                  </a:lnTo>
                  <a:cubicBezTo>
                    <a:pt x="3094014" y="3374124"/>
                    <a:pt x="3084042" y="3364590"/>
                    <a:pt x="3073116" y="3358430"/>
                  </a:cubicBezTo>
                  <a:cubicBezTo>
                    <a:pt x="3086168" y="3355203"/>
                    <a:pt x="3098414" y="3347209"/>
                    <a:pt x="3106040" y="3363563"/>
                  </a:cubicBezTo>
                  <a:close/>
                  <a:moveTo>
                    <a:pt x="2913334" y="3271013"/>
                  </a:moveTo>
                  <a:cubicBezTo>
                    <a:pt x="2913334" y="3271013"/>
                    <a:pt x="2913334" y="3271013"/>
                    <a:pt x="2913334" y="3271453"/>
                  </a:cubicBezTo>
                  <a:cubicBezTo>
                    <a:pt x="2913297" y="3271306"/>
                    <a:pt x="2913297" y="3271159"/>
                    <a:pt x="2913334" y="3271013"/>
                  </a:cubicBezTo>
                  <a:close/>
                  <a:moveTo>
                    <a:pt x="2913994" y="3272773"/>
                  </a:moveTo>
                  <a:lnTo>
                    <a:pt x="2913994" y="3272773"/>
                  </a:lnTo>
                  <a:lnTo>
                    <a:pt x="2914434" y="3273946"/>
                  </a:lnTo>
                  <a:cubicBezTo>
                    <a:pt x="2914309" y="3273550"/>
                    <a:pt x="2914162" y="3273154"/>
                    <a:pt x="2913994" y="3272773"/>
                  </a:cubicBezTo>
                  <a:close/>
                  <a:moveTo>
                    <a:pt x="2911867" y="3264119"/>
                  </a:moveTo>
                  <a:lnTo>
                    <a:pt x="2911867" y="3264119"/>
                  </a:lnTo>
                  <a:cubicBezTo>
                    <a:pt x="2911867" y="3264119"/>
                    <a:pt x="2911867" y="3264119"/>
                    <a:pt x="2911867" y="3264119"/>
                  </a:cubicBezTo>
                  <a:cubicBezTo>
                    <a:pt x="2901454" y="3245712"/>
                    <a:pt x="2890895" y="3227451"/>
                    <a:pt x="2877329" y="3204203"/>
                  </a:cubicBezTo>
                  <a:cubicBezTo>
                    <a:pt x="2837805" y="3199437"/>
                    <a:pt x="2789335" y="3205157"/>
                    <a:pt x="2758831" y="3163135"/>
                  </a:cubicBezTo>
                  <a:lnTo>
                    <a:pt x="2803708" y="3111433"/>
                  </a:lnTo>
                  <a:cubicBezTo>
                    <a:pt x="2827979" y="3104100"/>
                    <a:pt x="2854011" y="3137761"/>
                    <a:pt x="2877769" y="3100580"/>
                  </a:cubicBezTo>
                  <a:cubicBezTo>
                    <a:pt x="2889135" y="3082759"/>
                    <a:pt x="2920813" y="3101753"/>
                    <a:pt x="2919640" y="3125954"/>
                  </a:cubicBezTo>
                  <a:cubicBezTo>
                    <a:pt x="2915533" y="3144288"/>
                    <a:pt x="2907614" y="3152942"/>
                    <a:pt x="2915680" y="3174502"/>
                  </a:cubicBezTo>
                  <a:lnTo>
                    <a:pt x="2999421" y="3211170"/>
                  </a:lnTo>
                  <a:lnTo>
                    <a:pt x="2983069" y="3254439"/>
                  </a:lnTo>
                  <a:cubicBezTo>
                    <a:pt x="2956744" y="3270573"/>
                    <a:pt x="2930566" y="3235225"/>
                    <a:pt x="2911940" y="3264706"/>
                  </a:cubicBezTo>
                  <a:close/>
                  <a:moveTo>
                    <a:pt x="2678170" y="2725979"/>
                  </a:moveTo>
                  <a:lnTo>
                    <a:pt x="2678170" y="2725979"/>
                  </a:lnTo>
                  <a:cubicBezTo>
                    <a:pt x="2697822" y="2661809"/>
                    <a:pt x="2767997" y="2625435"/>
                    <a:pt x="2827759" y="2662836"/>
                  </a:cubicBezTo>
                  <a:lnTo>
                    <a:pt x="2775843" y="2719158"/>
                  </a:lnTo>
                  <a:cubicBezTo>
                    <a:pt x="2836046" y="2735439"/>
                    <a:pt x="2836779" y="2735659"/>
                    <a:pt x="2870657" y="2790514"/>
                  </a:cubicBezTo>
                  <a:lnTo>
                    <a:pt x="2870657" y="2906606"/>
                  </a:lnTo>
                  <a:lnTo>
                    <a:pt x="2902261" y="2957941"/>
                  </a:lnTo>
                  <a:cubicBezTo>
                    <a:pt x="2851811" y="2950607"/>
                    <a:pt x="2744972" y="2904259"/>
                    <a:pt x="2808181" y="2845076"/>
                  </a:cubicBezTo>
                  <a:cubicBezTo>
                    <a:pt x="2832599" y="2828869"/>
                    <a:pt x="2815514" y="2806722"/>
                    <a:pt x="2791829" y="2806868"/>
                  </a:cubicBezTo>
                  <a:cubicBezTo>
                    <a:pt x="2771883" y="2810829"/>
                    <a:pt x="2764917" y="2818309"/>
                    <a:pt x="2740132" y="2813469"/>
                  </a:cubicBezTo>
                  <a:cubicBezTo>
                    <a:pt x="2730526" y="2779000"/>
                    <a:pt x="2711168" y="2745706"/>
                    <a:pt x="2678170" y="2725465"/>
                  </a:cubicBezTo>
                  <a:close/>
                  <a:moveTo>
                    <a:pt x="2707208" y="3066918"/>
                  </a:moveTo>
                  <a:lnTo>
                    <a:pt x="2707208" y="3066918"/>
                  </a:lnTo>
                  <a:cubicBezTo>
                    <a:pt x="2679563" y="3066185"/>
                    <a:pt x="2676410" y="3050125"/>
                    <a:pt x="2673550" y="3035530"/>
                  </a:cubicBezTo>
                  <a:cubicBezTo>
                    <a:pt x="2680883" y="2966595"/>
                    <a:pt x="2723267" y="3027317"/>
                    <a:pt x="2707208" y="3066918"/>
                  </a:cubicBezTo>
                  <a:close/>
                  <a:moveTo>
                    <a:pt x="2762204" y="2453975"/>
                  </a:moveTo>
                  <a:lnTo>
                    <a:pt x="2762204" y="2453975"/>
                  </a:lnTo>
                  <a:cubicBezTo>
                    <a:pt x="2749298" y="2411660"/>
                    <a:pt x="2807961" y="2399852"/>
                    <a:pt x="2802901" y="2360911"/>
                  </a:cubicBezTo>
                  <a:lnTo>
                    <a:pt x="2884589" y="2331577"/>
                  </a:lnTo>
                  <a:cubicBezTo>
                    <a:pt x="2868897" y="2355337"/>
                    <a:pt x="2860464" y="2368245"/>
                    <a:pt x="2852178" y="2380492"/>
                  </a:cubicBezTo>
                  <a:cubicBezTo>
                    <a:pt x="2882756" y="2417820"/>
                    <a:pt x="2926973" y="2335683"/>
                    <a:pt x="2961364" y="2316176"/>
                  </a:cubicBezTo>
                  <a:cubicBezTo>
                    <a:pt x="3130019" y="2269021"/>
                    <a:pt x="3180762" y="2340010"/>
                    <a:pt x="3241331" y="2489469"/>
                  </a:cubicBezTo>
                  <a:cubicBezTo>
                    <a:pt x="3215153" y="2504577"/>
                    <a:pt x="3174749" y="2503403"/>
                    <a:pt x="3185015" y="2548138"/>
                  </a:cubicBezTo>
                  <a:lnTo>
                    <a:pt x="3185015" y="2548138"/>
                  </a:lnTo>
                  <a:cubicBezTo>
                    <a:pt x="3176949" y="2556425"/>
                    <a:pt x="3168736" y="2565006"/>
                    <a:pt x="3157223" y="2576959"/>
                  </a:cubicBezTo>
                  <a:lnTo>
                    <a:pt x="3082135" y="2562292"/>
                  </a:lnTo>
                  <a:lnTo>
                    <a:pt x="3106847" y="2647362"/>
                  </a:lnTo>
                  <a:cubicBezTo>
                    <a:pt x="3059843" y="2651616"/>
                    <a:pt x="3019660" y="2663643"/>
                    <a:pt x="2981675" y="2632695"/>
                  </a:cubicBezTo>
                  <a:cubicBezTo>
                    <a:pt x="2957037" y="2619568"/>
                    <a:pt x="2946258" y="2648829"/>
                    <a:pt x="2952344" y="2666943"/>
                  </a:cubicBezTo>
                  <a:cubicBezTo>
                    <a:pt x="2980136" y="2731919"/>
                    <a:pt x="2980722" y="2731626"/>
                    <a:pt x="2954911" y="2817502"/>
                  </a:cubicBezTo>
                  <a:lnTo>
                    <a:pt x="2871903" y="2791101"/>
                  </a:lnTo>
                  <a:cubicBezTo>
                    <a:pt x="2875349" y="2725099"/>
                    <a:pt x="2918906" y="2669143"/>
                    <a:pt x="2891188" y="2599840"/>
                  </a:cubicBezTo>
                  <a:cubicBezTo>
                    <a:pt x="2920520" y="2592507"/>
                    <a:pt x="2948971" y="2590013"/>
                    <a:pt x="2971849" y="2577839"/>
                  </a:cubicBezTo>
                  <a:cubicBezTo>
                    <a:pt x="2998468" y="2563905"/>
                    <a:pt x="3018340" y="2589646"/>
                    <a:pt x="3041365" y="2585173"/>
                  </a:cubicBezTo>
                  <a:cubicBezTo>
                    <a:pt x="3058010" y="2474655"/>
                    <a:pt x="3067103" y="2485509"/>
                    <a:pt x="2992162" y="2365165"/>
                  </a:cubicBezTo>
                  <a:cubicBezTo>
                    <a:pt x="2957257" y="2357831"/>
                    <a:pt x="2958284" y="2395086"/>
                    <a:pt x="2936139" y="2404106"/>
                  </a:cubicBezTo>
                  <a:cubicBezTo>
                    <a:pt x="2944791" y="2443121"/>
                    <a:pt x="2969430" y="2451775"/>
                    <a:pt x="2997441" y="2480816"/>
                  </a:cubicBezTo>
                  <a:lnTo>
                    <a:pt x="2970310" y="2514184"/>
                  </a:lnTo>
                  <a:cubicBezTo>
                    <a:pt x="2933645" y="2513230"/>
                    <a:pt x="2917953" y="2474729"/>
                    <a:pt x="2890602" y="2454855"/>
                  </a:cubicBezTo>
                  <a:lnTo>
                    <a:pt x="2889575" y="2455662"/>
                  </a:lnTo>
                  <a:cubicBezTo>
                    <a:pt x="2871170" y="2444588"/>
                    <a:pt x="2852911" y="2438061"/>
                    <a:pt x="2834506" y="2455662"/>
                  </a:cubicBezTo>
                  <a:lnTo>
                    <a:pt x="2833626" y="2455001"/>
                  </a:lnTo>
                  <a:lnTo>
                    <a:pt x="2761691" y="2454415"/>
                  </a:lnTo>
                  <a:close/>
                  <a:moveTo>
                    <a:pt x="2616647" y="2142883"/>
                  </a:moveTo>
                  <a:lnTo>
                    <a:pt x="2616647" y="2142883"/>
                  </a:lnTo>
                  <a:lnTo>
                    <a:pt x="2579543" y="2108488"/>
                  </a:lnTo>
                  <a:cubicBezTo>
                    <a:pt x="2515234" y="2010878"/>
                    <a:pt x="2627060" y="1922874"/>
                    <a:pt x="2723633" y="1923461"/>
                  </a:cubicBezTo>
                  <a:cubicBezTo>
                    <a:pt x="2734244" y="1942477"/>
                    <a:pt x="2747670" y="1959784"/>
                    <a:pt x="2763451" y="1974796"/>
                  </a:cubicBezTo>
                  <a:lnTo>
                    <a:pt x="2761031" y="1973549"/>
                  </a:lnTo>
                  <a:cubicBezTo>
                    <a:pt x="2603082" y="1982130"/>
                    <a:pt x="2572797" y="2079154"/>
                    <a:pt x="2747245" y="2099908"/>
                  </a:cubicBezTo>
                  <a:lnTo>
                    <a:pt x="2759564" y="2139363"/>
                  </a:lnTo>
                  <a:cubicBezTo>
                    <a:pt x="2691736" y="2112302"/>
                    <a:pt x="2690562" y="2112668"/>
                    <a:pt x="2616647" y="2142516"/>
                  </a:cubicBezTo>
                  <a:close/>
                  <a:moveTo>
                    <a:pt x="2689462" y="2213505"/>
                  </a:moveTo>
                  <a:lnTo>
                    <a:pt x="2689462" y="2213505"/>
                  </a:lnTo>
                  <a:lnTo>
                    <a:pt x="2674137" y="2219665"/>
                  </a:lnTo>
                  <a:cubicBezTo>
                    <a:pt x="2663651" y="2208519"/>
                    <a:pt x="2663798" y="2202065"/>
                    <a:pt x="2677510" y="2194145"/>
                  </a:cubicBezTo>
                  <a:lnTo>
                    <a:pt x="2689462" y="2213505"/>
                  </a:lnTo>
                  <a:close/>
                  <a:moveTo>
                    <a:pt x="2516701" y="2144056"/>
                  </a:moveTo>
                  <a:lnTo>
                    <a:pt x="2516701" y="2144056"/>
                  </a:lnTo>
                  <a:cubicBezTo>
                    <a:pt x="2503649" y="2115455"/>
                    <a:pt x="2493162" y="2092281"/>
                    <a:pt x="2482750" y="2069400"/>
                  </a:cubicBezTo>
                  <a:lnTo>
                    <a:pt x="2578077" y="2108635"/>
                  </a:lnTo>
                  <a:lnTo>
                    <a:pt x="2516701" y="2144056"/>
                  </a:lnTo>
                  <a:close/>
                  <a:moveTo>
                    <a:pt x="2573237" y="2375872"/>
                  </a:moveTo>
                  <a:lnTo>
                    <a:pt x="2573237" y="2375872"/>
                  </a:lnTo>
                  <a:cubicBezTo>
                    <a:pt x="2552632" y="2347051"/>
                    <a:pt x="2546985" y="2318450"/>
                    <a:pt x="2539653" y="2290802"/>
                  </a:cubicBezTo>
                  <a:cubicBezTo>
                    <a:pt x="2582916" y="2307962"/>
                    <a:pt x="2582843" y="2308989"/>
                    <a:pt x="2573237" y="2375872"/>
                  </a:cubicBezTo>
                  <a:close/>
                  <a:moveTo>
                    <a:pt x="2677290" y="1853131"/>
                  </a:moveTo>
                  <a:lnTo>
                    <a:pt x="2677290" y="1853131"/>
                  </a:lnTo>
                  <a:cubicBezTo>
                    <a:pt x="2699288" y="1860465"/>
                    <a:pt x="2686309" y="1879679"/>
                    <a:pt x="2669517" y="1881512"/>
                  </a:cubicBezTo>
                  <a:cubicBezTo>
                    <a:pt x="2666833" y="1871341"/>
                    <a:pt x="2669796" y="1860517"/>
                    <a:pt x="2677290" y="1853131"/>
                  </a:cubicBezTo>
                  <a:close/>
                  <a:moveTo>
                    <a:pt x="2650892" y="1883126"/>
                  </a:moveTo>
                  <a:lnTo>
                    <a:pt x="2667537" y="1883126"/>
                  </a:lnTo>
                  <a:cubicBezTo>
                    <a:pt x="2661891" y="1890973"/>
                    <a:pt x="2656318" y="1891780"/>
                    <a:pt x="2650892" y="1883126"/>
                  </a:cubicBezTo>
                  <a:close/>
                  <a:moveTo>
                    <a:pt x="2815880" y="2178891"/>
                  </a:moveTo>
                  <a:lnTo>
                    <a:pt x="2815880" y="2178891"/>
                  </a:lnTo>
                  <a:cubicBezTo>
                    <a:pt x="2840152" y="2230960"/>
                    <a:pt x="2841032" y="2231473"/>
                    <a:pt x="2890015" y="2215999"/>
                  </a:cubicBezTo>
                  <a:cubicBezTo>
                    <a:pt x="2892068" y="2379979"/>
                    <a:pt x="2743799" y="2219959"/>
                    <a:pt x="2761837" y="2141929"/>
                  </a:cubicBezTo>
                  <a:lnTo>
                    <a:pt x="2796595" y="2141929"/>
                  </a:lnTo>
                  <a:cubicBezTo>
                    <a:pt x="2792195" y="2159677"/>
                    <a:pt x="2799455" y="2171264"/>
                    <a:pt x="2815880" y="2178597"/>
                  </a:cubicBezTo>
                  <a:close/>
                  <a:moveTo>
                    <a:pt x="3183988" y="2068886"/>
                  </a:moveTo>
                  <a:lnTo>
                    <a:pt x="3183988" y="2068886"/>
                  </a:lnTo>
                  <a:lnTo>
                    <a:pt x="3190001" y="2069767"/>
                  </a:lnTo>
                  <a:cubicBezTo>
                    <a:pt x="3188901" y="2069767"/>
                    <a:pt x="3185968" y="2067420"/>
                    <a:pt x="3184208" y="2067566"/>
                  </a:cubicBezTo>
                  <a:lnTo>
                    <a:pt x="3184208" y="2067566"/>
                  </a:lnTo>
                  <a:cubicBezTo>
                    <a:pt x="3245071" y="1999437"/>
                    <a:pt x="3329472" y="2046372"/>
                    <a:pt x="3333798" y="2121615"/>
                  </a:cubicBezTo>
                  <a:cubicBezTo>
                    <a:pt x="3263183" y="2113548"/>
                    <a:pt x="3225345" y="2103648"/>
                    <a:pt x="3169103" y="2157550"/>
                  </a:cubicBezTo>
                  <a:cubicBezTo>
                    <a:pt x="3173994" y="2128215"/>
                    <a:pt x="3179002" y="2098881"/>
                    <a:pt x="3184135" y="2069546"/>
                  </a:cubicBezTo>
                  <a:close/>
                  <a:moveTo>
                    <a:pt x="3481261" y="1918474"/>
                  </a:moveTo>
                  <a:lnTo>
                    <a:pt x="3481261" y="1918474"/>
                  </a:lnTo>
                  <a:cubicBezTo>
                    <a:pt x="3470541" y="1886683"/>
                    <a:pt x="3448197" y="1860120"/>
                    <a:pt x="3418712" y="1844111"/>
                  </a:cubicBezTo>
                  <a:lnTo>
                    <a:pt x="3413946" y="1843304"/>
                  </a:lnTo>
                  <a:lnTo>
                    <a:pt x="3413946" y="1843304"/>
                  </a:lnTo>
                  <a:cubicBezTo>
                    <a:pt x="3442617" y="1845798"/>
                    <a:pt x="3471802" y="1844478"/>
                    <a:pt x="3500620" y="1845505"/>
                  </a:cubicBezTo>
                  <a:cubicBezTo>
                    <a:pt x="3508833" y="1873959"/>
                    <a:pt x="3524671" y="1894860"/>
                    <a:pt x="3555469" y="1900727"/>
                  </a:cubicBezTo>
                  <a:cubicBezTo>
                    <a:pt x="3533471" y="1943848"/>
                    <a:pt x="3532664" y="1943922"/>
                    <a:pt x="3482141" y="1919867"/>
                  </a:cubicBezTo>
                  <a:cubicBezTo>
                    <a:pt x="3469235" y="1955362"/>
                    <a:pt x="3463662" y="1978023"/>
                    <a:pt x="3466962" y="2020705"/>
                  </a:cubicBezTo>
                  <a:cubicBezTo>
                    <a:pt x="3399207" y="1998704"/>
                    <a:pt x="3362836" y="1959396"/>
                    <a:pt x="3334971" y="1900873"/>
                  </a:cubicBezTo>
                  <a:lnTo>
                    <a:pt x="3335631" y="1900873"/>
                  </a:lnTo>
                  <a:lnTo>
                    <a:pt x="3413799" y="1843451"/>
                  </a:lnTo>
                  <a:cubicBezTo>
                    <a:pt x="3395614" y="1924781"/>
                    <a:pt x="3381461" y="1983817"/>
                    <a:pt x="3481114" y="1918621"/>
                  </a:cubicBezTo>
                  <a:close/>
                  <a:moveTo>
                    <a:pt x="3556862" y="1899920"/>
                  </a:moveTo>
                  <a:lnTo>
                    <a:pt x="3556862" y="1899920"/>
                  </a:lnTo>
                  <a:cubicBezTo>
                    <a:pt x="3547990" y="1871905"/>
                    <a:pt x="3524965" y="1857898"/>
                    <a:pt x="3501353" y="1844551"/>
                  </a:cubicBezTo>
                  <a:cubicBezTo>
                    <a:pt x="3497100" y="1824237"/>
                    <a:pt x="3492847" y="1803776"/>
                    <a:pt x="3486687" y="1774882"/>
                  </a:cubicBezTo>
                  <a:cubicBezTo>
                    <a:pt x="3569548" y="1808617"/>
                    <a:pt x="3607312" y="1868825"/>
                    <a:pt x="3632904" y="1944655"/>
                  </a:cubicBezTo>
                  <a:cubicBezTo>
                    <a:pt x="3621611" y="1965996"/>
                    <a:pt x="3608999" y="1989610"/>
                    <a:pt x="3596240" y="2013371"/>
                  </a:cubicBezTo>
                  <a:cubicBezTo>
                    <a:pt x="3584287" y="1973329"/>
                    <a:pt x="3595067" y="1925368"/>
                    <a:pt x="3556496" y="1899920"/>
                  </a:cubicBezTo>
                  <a:close/>
                  <a:moveTo>
                    <a:pt x="3808965" y="2374112"/>
                  </a:moveTo>
                  <a:lnTo>
                    <a:pt x="3808965" y="2374112"/>
                  </a:lnTo>
                  <a:cubicBezTo>
                    <a:pt x="3836683" y="2393619"/>
                    <a:pt x="3816298" y="2429994"/>
                    <a:pt x="3786307" y="2423614"/>
                  </a:cubicBezTo>
                  <a:cubicBezTo>
                    <a:pt x="3736370" y="2409827"/>
                    <a:pt x="3725444" y="2352404"/>
                    <a:pt x="3678807" y="2331210"/>
                  </a:cubicBezTo>
                  <a:lnTo>
                    <a:pt x="3678807" y="2331210"/>
                  </a:lnTo>
                  <a:lnTo>
                    <a:pt x="3640383" y="2305616"/>
                  </a:lnTo>
                  <a:cubicBezTo>
                    <a:pt x="3624765" y="2344924"/>
                    <a:pt x="3600639" y="2436594"/>
                    <a:pt x="3556642" y="2376825"/>
                  </a:cubicBezTo>
                  <a:cubicBezTo>
                    <a:pt x="3535157" y="2336417"/>
                    <a:pt x="3539924" y="2322190"/>
                    <a:pt x="3587587" y="2272688"/>
                  </a:cubicBezTo>
                  <a:cubicBezTo>
                    <a:pt x="3577834" y="2234626"/>
                    <a:pt x="3564049" y="2210498"/>
                    <a:pt x="3534204" y="2178157"/>
                  </a:cubicBezTo>
                  <a:cubicBezTo>
                    <a:pt x="3608266" y="2153957"/>
                    <a:pt x="3723538" y="2302389"/>
                    <a:pt x="3720678" y="2364504"/>
                  </a:cubicBezTo>
                  <a:cubicBezTo>
                    <a:pt x="3750009" y="2367951"/>
                    <a:pt x="3783740" y="2357171"/>
                    <a:pt x="3808672" y="2374038"/>
                  </a:cubicBezTo>
                  <a:close/>
                  <a:moveTo>
                    <a:pt x="3769661" y="2107388"/>
                  </a:moveTo>
                  <a:lnTo>
                    <a:pt x="3769661" y="2107388"/>
                  </a:lnTo>
                  <a:lnTo>
                    <a:pt x="3835657" y="2125429"/>
                  </a:lnTo>
                  <a:lnTo>
                    <a:pt x="3804272" y="2165544"/>
                  </a:lnTo>
                  <a:cubicBezTo>
                    <a:pt x="3771128" y="2159090"/>
                    <a:pt x="3759542" y="2143030"/>
                    <a:pt x="3769954" y="2107388"/>
                  </a:cubicBezTo>
                  <a:close/>
                  <a:moveTo>
                    <a:pt x="3723904" y="2695398"/>
                  </a:moveTo>
                  <a:lnTo>
                    <a:pt x="3723904" y="2695398"/>
                  </a:lnTo>
                  <a:cubicBezTo>
                    <a:pt x="3723024" y="2666063"/>
                    <a:pt x="3720898" y="2636729"/>
                    <a:pt x="3734610" y="2601234"/>
                  </a:cubicBezTo>
                  <a:lnTo>
                    <a:pt x="3787040" y="2643182"/>
                  </a:lnTo>
                  <a:cubicBezTo>
                    <a:pt x="3768928" y="2669290"/>
                    <a:pt x="3750889" y="2687844"/>
                    <a:pt x="3723904" y="2695398"/>
                  </a:cubicBezTo>
                  <a:close/>
                  <a:moveTo>
                    <a:pt x="3773768" y="2493576"/>
                  </a:moveTo>
                  <a:lnTo>
                    <a:pt x="3773768" y="2493576"/>
                  </a:lnTo>
                  <a:lnTo>
                    <a:pt x="3774648" y="2498783"/>
                  </a:lnTo>
                  <a:lnTo>
                    <a:pt x="3774061" y="2498050"/>
                  </a:lnTo>
                  <a:cubicBezTo>
                    <a:pt x="3774061" y="2496509"/>
                    <a:pt x="3774061" y="2495043"/>
                    <a:pt x="3774061" y="2493576"/>
                  </a:cubicBezTo>
                  <a:close/>
                  <a:moveTo>
                    <a:pt x="3775381" y="2499736"/>
                  </a:moveTo>
                  <a:lnTo>
                    <a:pt x="3775381" y="2499736"/>
                  </a:lnTo>
                  <a:cubicBezTo>
                    <a:pt x="3785060" y="2503257"/>
                    <a:pt x="3799726" y="2500323"/>
                    <a:pt x="3802806" y="2512057"/>
                  </a:cubicBezTo>
                  <a:cubicBezTo>
                    <a:pt x="3788140" y="2523571"/>
                    <a:pt x="3783447" y="2509930"/>
                    <a:pt x="3775381" y="2499736"/>
                  </a:cubicBezTo>
                  <a:close/>
                  <a:moveTo>
                    <a:pt x="3651236" y="2455735"/>
                  </a:moveTo>
                  <a:lnTo>
                    <a:pt x="3651236" y="2455735"/>
                  </a:lnTo>
                  <a:cubicBezTo>
                    <a:pt x="3636057" y="2409606"/>
                    <a:pt x="3633784" y="2366485"/>
                    <a:pt x="3679247" y="2334730"/>
                  </a:cubicBezTo>
                  <a:cubicBezTo>
                    <a:pt x="3683574" y="2378292"/>
                    <a:pt x="3711292" y="2444734"/>
                    <a:pt x="3651236" y="2455735"/>
                  </a:cubicBezTo>
                  <a:close/>
                  <a:moveTo>
                    <a:pt x="3649183" y="2457201"/>
                  </a:moveTo>
                  <a:lnTo>
                    <a:pt x="3649183" y="2457201"/>
                  </a:lnTo>
                  <a:cubicBezTo>
                    <a:pt x="3645003" y="2464535"/>
                    <a:pt x="3640750" y="2472455"/>
                    <a:pt x="3636497" y="2480009"/>
                  </a:cubicBezTo>
                  <a:cubicBezTo>
                    <a:pt x="3616478" y="2494163"/>
                    <a:pt x="3584654" y="2497757"/>
                    <a:pt x="3588614" y="2539411"/>
                  </a:cubicBezTo>
                  <a:cubicBezTo>
                    <a:pt x="3632867" y="2550639"/>
                    <a:pt x="3679424" y="2548806"/>
                    <a:pt x="3722658" y="2534131"/>
                  </a:cubicBezTo>
                  <a:cubicBezTo>
                    <a:pt x="3711732" y="2593167"/>
                    <a:pt x="3685994" y="2645896"/>
                    <a:pt x="3722658" y="2695471"/>
                  </a:cubicBezTo>
                  <a:lnTo>
                    <a:pt x="3722144" y="2695471"/>
                  </a:lnTo>
                  <a:cubicBezTo>
                    <a:pt x="3671768" y="2754139"/>
                    <a:pt x="3655269" y="2830702"/>
                    <a:pt x="3592060" y="2880718"/>
                  </a:cubicBezTo>
                  <a:lnTo>
                    <a:pt x="3592500" y="2880718"/>
                  </a:lnTo>
                  <a:cubicBezTo>
                    <a:pt x="3571748" y="2900812"/>
                    <a:pt x="3562069" y="2932053"/>
                    <a:pt x="3529218" y="2941074"/>
                  </a:cubicBezTo>
                  <a:cubicBezTo>
                    <a:pt x="3523352" y="2942687"/>
                    <a:pt x="3521885" y="2960361"/>
                    <a:pt x="3518952" y="2971875"/>
                  </a:cubicBezTo>
                  <a:lnTo>
                    <a:pt x="3449583" y="2949874"/>
                  </a:lnTo>
                  <a:cubicBezTo>
                    <a:pt x="3448410" y="2932787"/>
                    <a:pt x="3447237" y="2916213"/>
                    <a:pt x="3446137" y="2899639"/>
                  </a:cubicBezTo>
                  <a:cubicBezTo>
                    <a:pt x="3543370" y="2884971"/>
                    <a:pt x="3495267" y="2736392"/>
                    <a:pt x="3592427" y="2733092"/>
                  </a:cubicBezTo>
                  <a:cubicBezTo>
                    <a:pt x="3572555" y="2767633"/>
                    <a:pt x="3560456" y="2808482"/>
                    <a:pt x="3518072" y="2824909"/>
                  </a:cubicBezTo>
                  <a:cubicBezTo>
                    <a:pt x="3529291" y="2833123"/>
                    <a:pt x="3543517" y="2850430"/>
                    <a:pt x="3551143" y="2847863"/>
                  </a:cubicBezTo>
                  <a:cubicBezTo>
                    <a:pt x="3606652" y="2835763"/>
                    <a:pt x="3604306" y="2778341"/>
                    <a:pt x="3593673" y="2732946"/>
                  </a:cubicBezTo>
                  <a:lnTo>
                    <a:pt x="3595360" y="2732946"/>
                  </a:lnTo>
                  <a:cubicBezTo>
                    <a:pt x="3589714" y="2716372"/>
                    <a:pt x="3584141" y="2699871"/>
                    <a:pt x="3577834" y="2681610"/>
                  </a:cubicBezTo>
                  <a:cubicBezTo>
                    <a:pt x="3601226" y="2667383"/>
                    <a:pt x="3634664" y="2660196"/>
                    <a:pt x="3628284" y="2621915"/>
                  </a:cubicBezTo>
                  <a:lnTo>
                    <a:pt x="3539631" y="2611428"/>
                  </a:lnTo>
                  <a:cubicBezTo>
                    <a:pt x="3499740" y="2496583"/>
                    <a:pt x="3509786" y="2412246"/>
                    <a:pt x="3649036" y="2457422"/>
                  </a:cubicBezTo>
                  <a:close/>
                  <a:moveTo>
                    <a:pt x="3645296" y="2484923"/>
                  </a:moveTo>
                  <a:lnTo>
                    <a:pt x="3645296" y="2484923"/>
                  </a:lnTo>
                  <a:lnTo>
                    <a:pt x="3644856" y="2497536"/>
                  </a:lnTo>
                  <a:cubicBezTo>
                    <a:pt x="3643243" y="2492256"/>
                    <a:pt x="3641630" y="2486976"/>
                    <a:pt x="3640090" y="2481696"/>
                  </a:cubicBezTo>
                  <a:cubicBezTo>
                    <a:pt x="3641945" y="2482517"/>
                    <a:pt x="3643654" y="2483632"/>
                    <a:pt x="3645150" y="2484996"/>
                  </a:cubicBezTo>
                  <a:close/>
                  <a:moveTo>
                    <a:pt x="3379408" y="3036117"/>
                  </a:moveTo>
                  <a:lnTo>
                    <a:pt x="3379408" y="3036117"/>
                  </a:lnTo>
                  <a:cubicBezTo>
                    <a:pt x="3397813" y="3068385"/>
                    <a:pt x="3400600" y="3108573"/>
                    <a:pt x="3456769" y="3137101"/>
                  </a:cubicBezTo>
                  <a:cubicBezTo>
                    <a:pt x="3306666" y="3147881"/>
                    <a:pt x="3285621" y="2945253"/>
                    <a:pt x="3379408" y="3036117"/>
                  </a:cubicBezTo>
                  <a:close/>
                  <a:moveTo>
                    <a:pt x="3445404" y="3203837"/>
                  </a:moveTo>
                  <a:lnTo>
                    <a:pt x="3445404" y="3203837"/>
                  </a:lnTo>
                  <a:cubicBezTo>
                    <a:pt x="3439757" y="3206917"/>
                    <a:pt x="3437484" y="3206037"/>
                    <a:pt x="3436458" y="3199510"/>
                  </a:cubicBezTo>
                  <a:cubicBezTo>
                    <a:pt x="3442177" y="3196430"/>
                    <a:pt x="3444377" y="3197383"/>
                    <a:pt x="3445404" y="3203837"/>
                  </a:cubicBezTo>
                  <a:close/>
                  <a:moveTo>
                    <a:pt x="3384761" y="3281427"/>
                  </a:moveTo>
                  <a:lnTo>
                    <a:pt x="3384761" y="3281427"/>
                  </a:lnTo>
                  <a:lnTo>
                    <a:pt x="3382195" y="3287807"/>
                  </a:lnTo>
                  <a:lnTo>
                    <a:pt x="3377868" y="3282307"/>
                  </a:lnTo>
                  <a:lnTo>
                    <a:pt x="3384761" y="3281427"/>
                  </a:lnTo>
                  <a:close/>
                  <a:moveTo>
                    <a:pt x="3366429" y="3355863"/>
                  </a:moveTo>
                  <a:lnTo>
                    <a:pt x="3366429" y="3355863"/>
                  </a:lnTo>
                  <a:cubicBezTo>
                    <a:pt x="3364156" y="3365176"/>
                    <a:pt x="3363569" y="3367670"/>
                    <a:pt x="3362982" y="3370163"/>
                  </a:cubicBezTo>
                  <a:lnTo>
                    <a:pt x="3358143" y="3367157"/>
                  </a:lnTo>
                  <a:lnTo>
                    <a:pt x="3366429" y="3355863"/>
                  </a:lnTo>
                  <a:close/>
                  <a:moveTo>
                    <a:pt x="3059550" y="3009716"/>
                  </a:moveTo>
                  <a:lnTo>
                    <a:pt x="3059550" y="3009716"/>
                  </a:lnTo>
                  <a:lnTo>
                    <a:pt x="3087342" y="2953980"/>
                  </a:lnTo>
                  <a:cubicBezTo>
                    <a:pt x="3123126" y="2959408"/>
                    <a:pt x="3156710" y="2943127"/>
                    <a:pt x="3148204" y="2902645"/>
                  </a:cubicBezTo>
                  <a:cubicBezTo>
                    <a:pt x="3176656" y="2887978"/>
                    <a:pt x="3203567" y="2865977"/>
                    <a:pt x="3238251" y="2880644"/>
                  </a:cubicBezTo>
                  <a:cubicBezTo>
                    <a:pt x="3206647" y="2951047"/>
                    <a:pt x="3142924" y="3005316"/>
                    <a:pt x="3059550" y="3009790"/>
                  </a:cubicBezTo>
                  <a:close/>
                  <a:moveTo>
                    <a:pt x="3093281" y="3120527"/>
                  </a:moveTo>
                  <a:lnTo>
                    <a:pt x="3093281" y="3120527"/>
                  </a:lnTo>
                  <a:cubicBezTo>
                    <a:pt x="3085948" y="3119940"/>
                    <a:pt x="3077882" y="3120527"/>
                    <a:pt x="3073336" y="3113780"/>
                  </a:cubicBezTo>
                  <a:cubicBezTo>
                    <a:pt x="3084555" y="3105127"/>
                    <a:pt x="3088001" y="3111653"/>
                    <a:pt x="3093281" y="3120527"/>
                  </a:cubicBezTo>
                  <a:close/>
                  <a:moveTo>
                    <a:pt x="3027799" y="2752526"/>
                  </a:moveTo>
                  <a:lnTo>
                    <a:pt x="3027799" y="2752526"/>
                  </a:lnTo>
                  <a:cubicBezTo>
                    <a:pt x="3084482" y="2786848"/>
                    <a:pt x="3055590" y="2882185"/>
                    <a:pt x="3021126" y="2934766"/>
                  </a:cubicBezTo>
                  <a:lnTo>
                    <a:pt x="2986222" y="2889445"/>
                  </a:lnTo>
                  <a:cubicBezTo>
                    <a:pt x="2999348" y="2846396"/>
                    <a:pt x="3011227" y="2807162"/>
                    <a:pt x="3027799" y="2752526"/>
                  </a:cubicBezTo>
                  <a:close/>
                  <a:moveTo>
                    <a:pt x="3008220" y="2695691"/>
                  </a:moveTo>
                  <a:lnTo>
                    <a:pt x="3008220" y="2695691"/>
                  </a:lnTo>
                  <a:lnTo>
                    <a:pt x="3013793" y="2696351"/>
                  </a:lnTo>
                  <a:lnTo>
                    <a:pt x="3010420" y="2701338"/>
                  </a:lnTo>
                  <a:lnTo>
                    <a:pt x="3008220" y="2695691"/>
                  </a:lnTo>
                  <a:close/>
                  <a:moveTo>
                    <a:pt x="3099807" y="2819189"/>
                  </a:moveTo>
                  <a:lnTo>
                    <a:pt x="3099807" y="2819189"/>
                  </a:lnTo>
                  <a:lnTo>
                    <a:pt x="3099807" y="2730379"/>
                  </a:lnTo>
                  <a:cubicBezTo>
                    <a:pt x="3133905" y="2773647"/>
                    <a:pt x="3133905" y="2773647"/>
                    <a:pt x="3099807" y="2819556"/>
                  </a:cubicBezTo>
                  <a:close/>
                  <a:moveTo>
                    <a:pt x="3166169" y="2828869"/>
                  </a:moveTo>
                  <a:lnTo>
                    <a:pt x="3166169" y="2828869"/>
                  </a:lnTo>
                  <a:lnTo>
                    <a:pt x="3147031" y="2900885"/>
                  </a:lnTo>
                  <a:cubicBezTo>
                    <a:pt x="3112127" y="2877271"/>
                    <a:pt x="3139331" y="2845516"/>
                    <a:pt x="3166169" y="2828869"/>
                  </a:cubicBezTo>
                  <a:close/>
                  <a:moveTo>
                    <a:pt x="3139331" y="2666136"/>
                  </a:moveTo>
                  <a:lnTo>
                    <a:pt x="3139331" y="2666136"/>
                  </a:lnTo>
                  <a:lnTo>
                    <a:pt x="3153190" y="2659463"/>
                  </a:lnTo>
                  <a:cubicBezTo>
                    <a:pt x="3162356" y="2671563"/>
                    <a:pt x="3159350" y="2675743"/>
                    <a:pt x="3145858" y="2679630"/>
                  </a:cubicBezTo>
                  <a:cubicBezTo>
                    <a:pt x="3143731" y="2675157"/>
                    <a:pt x="3141531" y="2670610"/>
                    <a:pt x="3139331" y="2666136"/>
                  </a:cubicBezTo>
                  <a:close/>
                  <a:moveTo>
                    <a:pt x="3170569" y="2822855"/>
                  </a:moveTo>
                  <a:lnTo>
                    <a:pt x="3170569" y="2822855"/>
                  </a:lnTo>
                  <a:cubicBezTo>
                    <a:pt x="3176216" y="2808995"/>
                    <a:pt x="3176582" y="2789781"/>
                    <a:pt x="3196307" y="2797555"/>
                  </a:cubicBezTo>
                  <a:cubicBezTo>
                    <a:pt x="3195721" y="2810535"/>
                    <a:pt x="3180688" y="2815375"/>
                    <a:pt x="3170569" y="2822855"/>
                  </a:cubicBezTo>
                  <a:close/>
                  <a:moveTo>
                    <a:pt x="3199900" y="3049024"/>
                  </a:moveTo>
                  <a:lnTo>
                    <a:pt x="3199900" y="3049024"/>
                  </a:lnTo>
                  <a:cubicBezTo>
                    <a:pt x="3205547" y="3032084"/>
                    <a:pt x="3210020" y="3012870"/>
                    <a:pt x="3232898" y="3010303"/>
                  </a:cubicBezTo>
                  <a:cubicBezTo>
                    <a:pt x="3265236" y="3013383"/>
                    <a:pt x="3245877" y="3089506"/>
                    <a:pt x="3246464" y="3121700"/>
                  </a:cubicBezTo>
                  <a:cubicBezTo>
                    <a:pt x="3171962" y="3131821"/>
                    <a:pt x="3188168" y="3090532"/>
                    <a:pt x="3199900" y="3049024"/>
                  </a:cubicBezTo>
                  <a:close/>
                  <a:moveTo>
                    <a:pt x="3259370" y="2804302"/>
                  </a:moveTo>
                  <a:lnTo>
                    <a:pt x="3259370" y="2804302"/>
                  </a:lnTo>
                  <a:cubicBezTo>
                    <a:pt x="3225345" y="2757440"/>
                    <a:pt x="3198067" y="2679630"/>
                    <a:pt x="3231285" y="2628295"/>
                  </a:cubicBezTo>
                  <a:lnTo>
                    <a:pt x="3188315" y="2549238"/>
                  </a:lnTo>
                  <a:cubicBezTo>
                    <a:pt x="3276822" y="2586933"/>
                    <a:pt x="3279242" y="2582386"/>
                    <a:pt x="3299114" y="2486609"/>
                  </a:cubicBezTo>
                  <a:cubicBezTo>
                    <a:pt x="3321479" y="2495776"/>
                    <a:pt x="3321479" y="2495776"/>
                    <a:pt x="3338198" y="2523277"/>
                  </a:cubicBezTo>
                  <a:cubicBezTo>
                    <a:pt x="3356016" y="2521737"/>
                    <a:pt x="3376035" y="2495410"/>
                    <a:pt x="3393267" y="2532811"/>
                  </a:cubicBezTo>
                  <a:cubicBezTo>
                    <a:pt x="3373542" y="2571973"/>
                    <a:pt x="3323459" y="2582606"/>
                    <a:pt x="3289361" y="2621254"/>
                  </a:cubicBezTo>
                  <a:lnTo>
                    <a:pt x="3368482" y="2629541"/>
                  </a:lnTo>
                  <a:cubicBezTo>
                    <a:pt x="3377062" y="2665403"/>
                    <a:pt x="3341937" y="2664156"/>
                    <a:pt x="3332771" y="2691951"/>
                  </a:cubicBezTo>
                  <a:cubicBezTo>
                    <a:pt x="3333431" y="2738739"/>
                    <a:pt x="3338271" y="2798068"/>
                    <a:pt x="3259443" y="2804815"/>
                  </a:cubicBezTo>
                  <a:close/>
                  <a:moveTo>
                    <a:pt x="3217939" y="2317423"/>
                  </a:moveTo>
                  <a:lnTo>
                    <a:pt x="3217939" y="2317423"/>
                  </a:lnTo>
                  <a:cubicBezTo>
                    <a:pt x="3146664" y="2292635"/>
                    <a:pt x="3234731" y="2269167"/>
                    <a:pt x="3243384" y="2234040"/>
                  </a:cubicBezTo>
                  <a:cubicBezTo>
                    <a:pt x="3288994" y="2231619"/>
                    <a:pt x="3291708" y="2281781"/>
                    <a:pt x="3319059" y="2300849"/>
                  </a:cubicBezTo>
                  <a:cubicBezTo>
                    <a:pt x="3386961" y="2290215"/>
                    <a:pt x="3351690" y="2196051"/>
                    <a:pt x="3297867" y="2194585"/>
                  </a:cubicBezTo>
                  <a:cubicBezTo>
                    <a:pt x="3275869" y="2191724"/>
                    <a:pt x="3255630" y="2189818"/>
                    <a:pt x="3250717" y="2157917"/>
                  </a:cubicBezTo>
                  <a:cubicBezTo>
                    <a:pt x="3278508" y="2146696"/>
                    <a:pt x="3318692" y="2159604"/>
                    <a:pt x="3334971" y="2123522"/>
                  </a:cubicBezTo>
                  <a:lnTo>
                    <a:pt x="3422965" y="2211085"/>
                  </a:lnTo>
                  <a:cubicBezTo>
                    <a:pt x="3414459" y="2242840"/>
                    <a:pt x="3405146" y="2277821"/>
                    <a:pt x="3394734" y="2316983"/>
                  </a:cubicBezTo>
                  <a:lnTo>
                    <a:pt x="3312239" y="2349324"/>
                  </a:lnTo>
                  <a:cubicBezTo>
                    <a:pt x="3309746" y="2383572"/>
                    <a:pt x="3342451" y="2386872"/>
                    <a:pt x="3354550" y="2405939"/>
                  </a:cubicBezTo>
                  <a:cubicBezTo>
                    <a:pt x="3381461" y="2513597"/>
                    <a:pt x="3262376" y="2412027"/>
                    <a:pt x="3238618" y="2371471"/>
                  </a:cubicBezTo>
                  <a:lnTo>
                    <a:pt x="3266996" y="2319696"/>
                  </a:lnTo>
                  <a:cubicBezTo>
                    <a:pt x="3253210" y="2300702"/>
                    <a:pt x="3235025" y="2319696"/>
                    <a:pt x="3218086" y="2317203"/>
                  </a:cubicBezTo>
                  <a:close/>
                  <a:moveTo>
                    <a:pt x="3188608" y="2197445"/>
                  </a:moveTo>
                  <a:lnTo>
                    <a:pt x="3188608" y="2197445"/>
                  </a:lnTo>
                  <a:cubicBezTo>
                    <a:pt x="3211560" y="2200745"/>
                    <a:pt x="3230405" y="2209985"/>
                    <a:pt x="3240744" y="2232133"/>
                  </a:cubicBezTo>
                  <a:cubicBezTo>
                    <a:pt x="3218966" y="2229178"/>
                    <a:pt x="3199747" y="2216395"/>
                    <a:pt x="3188608" y="2197445"/>
                  </a:cubicBezTo>
                  <a:close/>
                  <a:moveTo>
                    <a:pt x="3477521" y="2610621"/>
                  </a:moveTo>
                  <a:lnTo>
                    <a:pt x="3477521" y="2610621"/>
                  </a:lnTo>
                  <a:cubicBezTo>
                    <a:pt x="3491307" y="2633062"/>
                    <a:pt x="3497320" y="2642815"/>
                    <a:pt x="3504506" y="2654623"/>
                  </a:cubicBezTo>
                  <a:cubicBezTo>
                    <a:pt x="3420179" y="2774161"/>
                    <a:pt x="3414312" y="2709698"/>
                    <a:pt x="3477521" y="2610621"/>
                  </a:cubicBezTo>
                  <a:close/>
                  <a:moveTo>
                    <a:pt x="3455523" y="2843756"/>
                  </a:moveTo>
                  <a:lnTo>
                    <a:pt x="3455523" y="2843756"/>
                  </a:lnTo>
                  <a:lnTo>
                    <a:pt x="3463882" y="2822342"/>
                  </a:lnTo>
                  <a:lnTo>
                    <a:pt x="3392021" y="2787068"/>
                  </a:lnTo>
                  <a:cubicBezTo>
                    <a:pt x="3434991" y="2759053"/>
                    <a:pt x="3447897" y="2758100"/>
                    <a:pt x="3469675" y="2782227"/>
                  </a:cubicBezTo>
                  <a:cubicBezTo>
                    <a:pt x="3478255" y="2801808"/>
                    <a:pt x="3466082" y="2822049"/>
                    <a:pt x="3455523" y="2843756"/>
                  </a:cubicBezTo>
                  <a:close/>
                  <a:moveTo>
                    <a:pt x="3438071" y="2550999"/>
                  </a:moveTo>
                  <a:lnTo>
                    <a:pt x="3438071" y="2550999"/>
                  </a:lnTo>
                  <a:lnTo>
                    <a:pt x="3444670" y="2548505"/>
                  </a:lnTo>
                  <a:cubicBezTo>
                    <a:pt x="3445624" y="2550705"/>
                    <a:pt x="3446504" y="2552905"/>
                    <a:pt x="3447383" y="2555105"/>
                  </a:cubicBezTo>
                  <a:lnTo>
                    <a:pt x="3438071" y="2550999"/>
                  </a:lnTo>
                  <a:close/>
                  <a:moveTo>
                    <a:pt x="3440711" y="2457641"/>
                  </a:moveTo>
                  <a:lnTo>
                    <a:pt x="3440711" y="2457641"/>
                  </a:lnTo>
                  <a:cubicBezTo>
                    <a:pt x="3460142" y="2447228"/>
                    <a:pt x="3465569" y="2426767"/>
                    <a:pt x="3482728" y="2456908"/>
                  </a:cubicBezTo>
                  <a:cubicBezTo>
                    <a:pt x="3465495" y="2461235"/>
                    <a:pt x="3452443" y="2475535"/>
                    <a:pt x="3440711" y="2457641"/>
                  </a:cubicBezTo>
                  <a:close/>
                  <a:moveTo>
                    <a:pt x="3459043" y="2387386"/>
                  </a:moveTo>
                  <a:lnTo>
                    <a:pt x="3459043" y="2387386"/>
                  </a:lnTo>
                  <a:cubicBezTo>
                    <a:pt x="3412039" y="2382179"/>
                    <a:pt x="3421792" y="2329963"/>
                    <a:pt x="3466889" y="2337810"/>
                  </a:cubicBezTo>
                  <a:cubicBezTo>
                    <a:pt x="3478475" y="2351231"/>
                    <a:pt x="3484707" y="2385332"/>
                    <a:pt x="3459043" y="2387386"/>
                  </a:cubicBezTo>
                  <a:close/>
                  <a:moveTo>
                    <a:pt x="3411159" y="2129389"/>
                  </a:moveTo>
                  <a:lnTo>
                    <a:pt x="3411159" y="2129389"/>
                  </a:lnTo>
                  <a:cubicBezTo>
                    <a:pt x="3368849" y="2099394"/>
                    <a:pt x="3404266" y="2035592"/>
                    <a:pt x="3448557" y="2080254"/>
                  </a:cubicBezTo>
                  <a:cubicBezTo>
                    <a:pt x="3433304" y="2098514"/>
                    <a:pt x="3429638" y="2125869"/>
                    <a:pt x="3411159" y="2129389"/>
                  </a:cubicBezTo>
                  <a:close/>
                  <a:moveTo>
                    <a:pt x="3298160" y="3380797"/>
                  </a:moveTo>
                  <a:lnTo>
                    <a:pt x="3298160" y="3380797"/>
                  </a:lnTo>
                  <a:cubicBezTo>
                    <a:pt x="3268829" y="3393851"/>
                    <a:pt x="3253577" y="3365397"/>
                    <a:pt x="3231138" y="3361070"/>
                  </a:cubicBezTo>
                  <a:cubicBezTo>
                    <a:pt x="3211853" y="3357329"/>
                    <a:pt x="3192348" y="3354983"/>
                    <a:pt x="3156930" y="3349629"/>
                  </a:cubicBezTo>
                  <a:cubicBezTo>
                    <a:pt x="3202540" y="3327628"/>
                    <a:pt x="3233778" y="3311934"/>
                    <a:pt x="3265383" y="3297121"/>
                  </a:cubicBezTo>
                  <a:cubicBezTo>
                    <a:pt x="3328152" y="3277980"/>
                    <a:pt x="3331891" y="3344863"/>
                    <a:pt x="3298160" y="3380797"/>
                  </a:cubicBezTo>
                  <a:close/>
                  <a:moveTo>
                    <a:pt x="3446504" y="2865244"/>
                  </a:moveTo>
                  <a:lnTo>
                    <a:pt x="3446504" y="2865244"/>
                  </a:lnTo>
                  <a:cubicBezTo>
                    <a:pt x="3442558" y="2876200"/>
                    <a:pt x="3441840" y="2888066"/>
                    <a:pt x="3444450" y="2899418"/>
                  </a:cubicBezTo>
                  <a:cubicBezTo>
                    <a:pt x="3399940" y="2917019"/>
                    <a:pt x="3358216" y="2913279"/>
                    <a:pt x="3319792" y="2883138"/>
                  </a:cubicBezTo>
                  <a:cubicBezTo>
                    <a:pt x="3349124" y="2839869"/>
                    <a:pt x="3403460" y="2863410"/>
                    <a:pt x="3446430" y="2865244"/>
                  </a:cubicBezTo>
                  <a:close/>
                  <a:moveTo>
                    <a:pt x="3431838" y="3030250"/>
                  </a:moveTo>
                  <a:lnTo>
                    <a:pt x="3431838" y="3030250"/>
                  </a:lnTo>
                  <a:cubicBezTo>
                    <a:pt x="3449510" y="3012356"/>
                    <a:pt x="3476788" y="2999156"/>
                    <a:pt x="3479721" y="3028930"/>
                  </a:cubicBezTo>
                  <a:cubicBezTo>
                    <a:pt x="3470702" y="3057605"/>
                    <a:pt x="3454056" y="3042864"/>
                    <a:pt x="3431838" y="3030250"/>
                  </a:cubicBezTo>
                  <a:close/>
                  <a:moveTo>
                    <a:pt x="2969870" y="2921126"/>
                  </a:moveTo>
                  <a:lnTo>
                    <a:pt x="2969870" y="2921126"/>
                  </a:lnTo>
                  <a:cubicBezTo>
                    <a:pt x="2968916" y="2965128"/>
                    <a:pt x="2939292" y="2980528"/>
                    <a:pt x="2905854" y="2959334"/>
                  </a:cubicBezTo>
                  <a:lnTo>
                    <a:pt x="2969870" y="2921126"/>
                  </a:lnTo>
                  <a:close/>
                  <a:moveTo>
                    <a:pt x="2889209" y="2456102"/>
                  </a:moveTo>
                  <a:lnTo>
                    <a:pt x="2889209" y="2456102"/>
                  </a:lnTo>
                  <a:cubicBezTo>
                    <a:pt x="2864130" y="2475535"/>
                    <a:pt x="2862004" y="2475609"/>
                    <a:pt x="2836999" y="2456102"/>
                  </a:cubicBezTo>
                  <a:lnTo>
                    <a:pt x="2889209" y="2456102"/>
                  </a:lnTo>
                  <a:close/>
                  <a:moveTo>
                    <a:pt x="2755678" y="2975908"/>
                  </a:moveTo>
                  <a:lnTo>
                    <a:pt x="2755678" y="2975908"/>
                  </a:lnTo>
                  <a:cubicBezTo>
                    <a:pt x="2771751" y="2969865"/>
                    <a:pt x="2789680" y="2977998"/>
                    <a:pt x="2795722" y="2994074"/>
                  </a:cubicBezTo>
                  <a:cubicBezTo>
                    <a:pt x="2799381" y="3003827"/>
                    <a:pt x="2797922" y="3014762"/>
                    <a:pt x="2791829" y="3023210"/>
                  </a:cubicBezTo>
                  <a:cubicBezTo>
                    <a:pt x="2771223" y="3028930"/>
                    <a:pt x="2747832" y="2998202"/>
                    <a:pt x="2755678" y="2975908"/>
                  </a:cubicBezTo>
                  <a:close/>
                  <a:moveTo>
                    <a:pt x="3056764" y="3011329"/>
                  </a:moveTo>
                  <a:lnTo>
                    <a:pt x="3056764" y="3011329"/>
                  </a:lnTo>
                  <a:cubicBezTo>
                    <a:pt x="3048939" y="3033477"/>
                    <a:pt x="3041071" y="3055602"/>
                    <a:pt x="3033152" y="3077699"/>
                  </a:cubicBezTo>
                  <a:cubicBezTo>
                    <a:pt x="2929759" y="3074032"/>
                    <a:pt x="2959237" y="2969895"/>
                    <a:pt x="3056764" y="3011329"/>
                  </a:cubicBezTo>
                  <a:close/>
                  <a:moveTo>
                    <a:pt x="3243311" y="3434699"/>
                  </a:moveTo>
                  <a:lnTo>
                    <a:pt x="3243311" y="3434699"/>
                  </a:lnTo>
                  <a:cubicBezTo>
                    <a:pt x="3205107" y="3434699"/>
                    <a:pt x="3167636" y="3438586"/>
                    <a:pt x="3132292" y="3454647"/>
                  </a:cubicBezTo>
                  <a:cubicBezTo>
                    <a:pt x="3138305" y="3393924"/>
                    <a:pt x="3219846" y="3377350"/>
                    <a:pt x="3243311" y="3434699"/>
                  </a:cubicBezTo>
                  <a:close/>
                  <a:moveTo>
                    <a:pt x="3326098" y="3450026"/>
                  </a:moveTo>
                  <a:lnTo>
                    <a:pt x="3326098" y="3450026"/>
                  </a:lnTo>
                  <a:cubicBezTo>
                    <a:pt x="3324705" y="3472027"/>
                    <a:pt x="3323459" y="3492195"/>
                    <a:pt x="3322212" y="3512876"/>
                  </a:cubicBezTo>
                  <a:cubicBezTo>
                    <a:pt x="3285915" y="3512362"/>
                    <a:pt x="3272422" y="3459560"/>
                    <a:pt x="3247050" y="3435799"/>
                  </a:cubicBezTo>
                  <a:cubicBezTo>
                    <a:pt x="3275282" y="3427512"/>
                    <a:pt x="3295521" y="3441153"/>
                    <a:pt x="3326098" y="3450026"/>
                  </a:cubicBezTo>
                  <a:close/>
                  <a:moveTo>
                    <a:pt x="3384761" y="3618700"/>
                  </a:moveTo>
                  <a:lnTo>
                    <a:pt x="3384761" y="3618700"/>
                  </a:lnTo>
                  <a:cubicBezTo>
                    <a:pt x="3386081" y="3564944"/>
                    <a:pt x="3400233" y="3516029"/>
                    <a:pt x="3443424" y="3480974"/>
                  </a:cubicBezTo>
                  <a:cubicBezTo>
                    <a:pt x="3431838" y="3436973"/>
                    <a:pt x="3411819" y="3396491"/>
                    <a:pt x="3430811" y="3354030"/>
                  </a:cubicBezTo>
                  <a:cubicBezTo>
                    <a:pt x="3476862" y="3346696"/>
                    <a:pt x="3499447" y="3448853"/>
                    <a:pt x="3532151" y="3481268"/>
                  </a:cubicBezTo>
                  <a:cubicBezTo>
                    <a:pt x="3503406" y="3523143"/>
                    <a:pt x="3496000" y="3566191"/>
                    <a:pt x="3504360" y="3615473"/>
                  </a:cubicBezTo>
                  <a:cubicBezTo>
                    <a:pt x="3490354" y="3606379"/>
                    <a:pt x="3476128" y="3597359"/>
                    <a:pt x="3459776" y="3586945"/>
                  </a:cubicBezTo>
                  <a:cubicBezTo>
                    <a:pt x="3428758" y="3629113"/>
                    <a:pt x="3421205" y="3674435"/>
                    <a:pt x="3409473" y="3718364"/>
                  </a:cubicBezTo>
                  <a:cubicBezTo>
                    <a:pt x="3346777" y="3744838"/>
                    <a:pt x="3316052" y="3693503"/>
                    <a:pt x="3273669" y="3670401"/>
                  </a:cubicBezTo>
                  <a:cubicBezTo>
                    <a:pt x="3299847" y="3627353"/>
                    <a:pt x="3343990" y="3631020"/>
                    <a:pt x="3384834" y="3619066"/>
                  </a:cubicBezTo>
                  <a:close/>
                  <a:moveTo>
                    <a:pt x="3504800" y="3312301"/>
                  </a:moveTo>
                  <a:lnTo>
                    <a:pt x="3504800" y="3312301"/>
                  </a:lnTo>
                  <a:cubicBezTo>
                    <a:pt x="3506977" y="3310174"/>
                    <a:pt x="3509727" y="3308744"/>
                    <a:pt x="3512719" y="3308194"/>
                  </a:cubicBezTo>
                  <a:cubicBezTo>
                    <a:pt x="3509830" y="3309023"/>
                    <a:pt x="3507139" y="3310424"/>
                    <a:pt x="3504800" y="3312301"/>
                  </a:cubicBezTo>
                  <a:close/>
                  <a:moveTo>
                    <a:pt x="3521518" y="3305848"/>
                  </a:moveTo>
                  <a:lnTo>
                    <a:pt x="3521518" y="3305848"/>
                  </a:lnTo>
                  <a:lnTo>
                    <a:pt x="3535597" y="3295580"/>
                  </a:lnTo>
                  <a:cubicBezTo>
                    <a:pt x="3534057" y="3302107"/>
                    <a:pt x="3528264" y="3304161"/>
                    <a:pt x="3521518" y="3305848"/>
                  </a:cubicBezTo>
                  <a:close/>
                  <a:moveTo>
                    <a:pt x="3486248" y="3817367"/>
                  </a:moveTo>
                  <a:lnTo>
                    <a:pt x="3486248" y="3817367"/>
                  </a:lnTo>
                  <a:cubicBezTo>
                    <a:pt x="3461536" y="3831301"/>
                    <a:pt x="3455156" y="3817367"/>
                    <a:pt x="3447017" y="3808567"/>
                  </a:cubicBezTo>
                  <a:lnTo>
                    <a:pt x="3486248" y="3817367"/>
                  </a:lnTo>
                  <a:close/>
                  <a:moveTo>
                    <a:pt x="3558549" y="4064730"/>
                  </a:moveTo>
                  <a:lnTo>
                    <a:pt x="3558549" y="4064730"/>
                  </a:lnTo>
                  <a:cubicBezTo>
                    <a:pt x="3560162" y="4051236"/>
                    <a:pt x="3559942" y="4038256"/>
                    <a:pt x="3573875" y="4030996"/>
                  </a:cubicBezTo>
                  <a:cubicBezTo>
                    <a:pt x="3582601" y="4049109"/>
                    <a:pt x="3567275" y="4055343"/>
                    <a:pt x="3558549" y="4064730"/>
                  </a:cubicBezTo>
                  <a:close/>
                  <a:moveTo>
                    <a:pt x="3577761" y="3763612"/>
                  </a:moveTo>
                  <a:lnTo>
                    <a:pt x="3577761" y="3763612"/>
                  </a:lnTo>
                  <a:cubicBezTo>
                    <a:pt x="3539631" y="3753491"/>
                    <a:pt x="3562435" y="3697609"/>
                    <a:pt x="3587147" y="3735157"/>
                  </a:cubicBezTo>
                  <a:lnTo>
                    <a:pt x="3589054" y="3735671"/>
                  </a:lnTo>
                  <a:cubicBezTo>
                    <a:pt x="3585167" y="3745131"/>
                    <a:pt x="3581721" y="3754371"/>
                    <a:pt x="3577761" y="3763612"/>
                  </a:cubicBezTo>
                  <a:close/>
                  <a:moveTo>
                    <a:pt x="3504433" y="3618553"/>
                  </a:moveTo>
                  <a:lnTo>
                    <a:pt x="3504433" y="3618553"/>
                  </a:lnTo>
                  <a:cubicBezTo>
                    <a:pt x="3521958" y="3649208"/>
                    <a:pt x="3553709" y="3629700"/>
                    <a:pt x="3582527" y="3639307"/>
                  </a:cubicBezTo>
                  <a:cubicBezTo>
                    <a:pt x="3505093" y="3722030"/>
                    <a:pt x="3411526" y="3765225"/>
                    <a:pt x="3504433" y="3618553"/>
                  </a:cubicBezTo>
                  <a:close/>
                  <a:moveTo>
                    <a:pt x="3479428" y="3100873"/>
                  </a:moveTo>
                  <a:lnTo>
                    <a:pt x="3479428" y="3100873"/>
                  </a:lnTo>
                  <a:cubicBezTo>
                    <a:pt x="3507439" y="3060098"/>
                    <a:pt x="3550703" y="3024677"/>
                    <a:pt x="3521078" y="2975248"/>
                  </a:cubicBezTo>
                  <a:cubicBezTo>
                    <a:pt x="3564415" y="2990722"/>
                    <a:pt x="3603426" y="3007443"/>
                    <a:pt x="3650943" y="2994755"/>
                  </a:cubicBezTo>
                  <a:cubicBezTo>
                    <a:pt x="3632611" y="2952294"/>
                    <a:pt x="3596606" y="2925380"/>
                    <a:pt x="3594040" y="2881745"/>
                  </a:cubicBezTo>
                  <a:cubicBezTo>
                    <a:pt x="3640603" y="2892965"/>
                    <a:pt x="3664802" y="2936967"/>
                    <a:pt x="3704619" y="2958748"/>
                  </a:cubicBezTo>
                  <a:cubicBezTo>
                    <a:pt x="3737177" y="2993289"/>
                    <a:pt x="3712612" y="3075352"/>
                    <a:pt x="3793126" y="3056211"/>
                  </a:cubicBezTo>
                  <a:cubicBezTo>
                    <a:pt x="3790926" y="3091779"/>
                    <a:pt x="3789313" y="3117667"/>
                    <a:pt x="3787553" y="3144654"/>
                  </a:cubicBezTo>
                  <a:cubicBezTo>
                    <a:pt x="3744583" y="3150888"/>
                    <a:pt x="3738937" y="3101240"/>
                    <a:pt x="3702933" y="3102266"/>
                  </a:cubicBezTo>
                  <a:cubicBezTo>
                    <a:pt x="3632757" y="3169442"/>
                    <a:pt x="3563169" y="3117447"/>
                    <a:pt x="3479428" y="3100873"/>
                  </a:cubicBezTo>
                  <a:close/>
                  <a:moveTo>
                    <a:pt x="3720091" y="2808408"/>
                  </a:moveTo>
                  <a:lnTo>
                    <a:pt x="3720091" y="2808408"/>
                  </a:lnTo>
                  <a:lnTo>
                    <a:pt x="3719651" y="2807968"/>
                  </a:lnTo>
                  <a:cubicBezTo>
                    <a:pt x="3708945" y="2739619"/>
                    <a:pt x="3863228" y="2717911"/>
                    <a:pt x="3863668" y="2787214"/>
                  </a:cubicBezTo>
                  <a:cubicBezTo>
                    <a:pt x="3784914" y="2780907"/>
                    <a:pt x="3783814" y="2780834"/>
                    <a:pt x="3720091" y="2808408"/>
                  </a:cubicBezTo>
                  <a:close/>
                  <a:moveTo>
                    <a:pt x="3888746" y="2195978"/>
                  </a:moveTo>
                  <a:lnTo>
                    <a:pt x="3888746" y="2195978"/>
                  </a:lnTo>
                  <a:cubicBezTo>
                    <a:pt x="3854429" y="2163564"/>
                    <a:pt x="3854429" y="2162244"/>
                    <a:pt x="3884933" y="2125722"/>
                  </a:cubicBezTo>
                  <a:lnTo>
                    <a:pt x="3891240" y="2124915"/>
                  </a:lnTo>
                  <a:cubicBezTo>
                    <a:pt x="3889553" y="2124915"/>
                    <a:pt x="3887866" y="2124475"/>
                    <a:pt x="3886107" y="2124402"/>
                  </a:cubicBezTo>
                  <a:lnTo>
                    <a:pt x="3884493" y="2125795"/>
                  </a:lnTo>
                  <a:cubicBezTo>
                    <a:pt x="3869168" y="2112888"/>
                    <a:pt x="3853329" y="2115161"/>
                    <a:pt x="3837343" y="2123742"/>
                  </a:cubicBezTo>
                  <a:cubicBezTo>
                    <a:pt x="3836390" y="2109881"/>
                    <a:pt x="3835290" y="2095801"/>
                    <a:pt x="3833970" y="2079227"/>
                  </a:cubicBezTo>
                  <a:cubicBezTo>
                    <a:pt x="3886253" y="2063606"/>
                    <a:pt x="3918078" y="2093234"/>
                    <a:pt x="3950782" y="2114942"/>
                  </a:cubicBezTo>
                  <a:cubicBezTo>
                    <a:pt x="3957675" y="2167084"/>
                    <a:pt x="3889846" y="2150803"/>
                    <a:pt x="3888746" y="2195611"/>
                  </a:cubicBezTo>
                  <a:close/>
                  <a:moveTo>
                    <a:pt x="3828397" y="2014031"/>
                  </a:moveTo>
                  <a:lnTo>
                    <a:pt x="3828397" y="2014031"/>
                  </a:lnTo>
                  <a:cubicBezTo>
                    <a:pt x="3775821" y="2001124"/>
                    <a:pt x="3755802" y="2045199"/>
                    <a:pt x="3722584" y="2064413"/>
                  </a:cubicBezTo>
                  <a:cubicBezTo>
                    <a:pt x="3702566" y="2093088"/>
                    <a:pt x="3756169" y="2138849"/>
                    <a:pt x="3697359" y="2160410"/>
                  </a:cubicBezTo>
                  <a:cubicBezTo>
                    <a:pt x="3678881" y="2113328"/>
                    <a:pt x="3653363" y="2090374"/>
                    <a:pt x="3602546" y="2089641"/>
                  </a:cubicBezTo>
                  <a:lnTo>
                    <a:pt x="3533544" y="2127555"/>
                  </a:lnTo>
                  <a:cubicBezTo>
                    <a:pt x="3506193" y="2094187"/>
                    <a:pt x="3573801" y="2069693"/>
                    <a:pt x="3574388" y="2028478"/>
                  </a:cubicBezTo>
                  <a:cubicBezTo>
                    <a:pt x="3575781" y="2022905"/>
                    <a:pt x="3589054" y="2020191"/>
                    <a:pt x="3597340" y="2016158"/>
                  </a:cubicBezTo>
                  <a:lnTo>
                    <a:pt x="3597340" y="2015498"/>
                  </a:lnTo>
                  <a:cubicBezTo>
                    <a:pt x="3618678" y="2030165"/>
                    <a:pt x="3639137" y="2048059"/>
                    <a:pt x="3667295" y="2030532"/>
                  </a:cubicBezTo>
                  <a:cubicBezTo>
                    <a:pt x="3687973" y="2024225"/>
                    <a:pt x="3712832" y="2022831"/>
                    <a:pt x="3716205" y="1992177"/>
                  </a:cubicBezTo>
                  <a:lnTo>
                    <a:pt x="3687314" y="1992177"/>
                  </a:lnTo>
                  <a:cubicBezTo>
                    <a:pt x="3692593" y="1935415"/>
                    <a:pt x="3729184" y="1918254"/>
                    <a:pt x="3780367" y="1919501"/>
                  </a:cubicBezTo>
                  <a:lnTo>
                    <a:pt x="3779707" y="1918767"/>
                  </a:lnTo>
                  <a:lnTo>
                    <a:pt x="3842550" y="1954702"/>
                  </a:lnTo>
                  <a:cubicBezTo>
                    <a:pt x="3852889" y="1929548"/>
                    <a:pt x="3856115" y="1922068"/>
                    <a:pt x="3866528" y="1897940"/>
                  </a:cubicBezTo>
                  <a:cubicBezTo>
                    <a:pt x="3903192" y="1909820"/>
                    <a:pt x="3893879" y="1941575"/>
                    <a:pt x="3900846" y="1965996"/>
                  </a:cubicBezTo>
                  <a:cubicBezTo>
                    <a:pt x="3888160" y="1989097"/>
                    <a:pt x="3850469" y="2015424"/>
                    <a:pt x="3828617" y="2014031"/>
                  </a:cubicBezTo>
                  <a:close/>
                  <a:moveTo>
                    <a:pt x="3667075" y="2029285"/>
                  </a:moveTo>
                  <a:lnTo>
                    <a:pt x="3667075" y="2029285"/>
                  </a:lnTo>
                  <a:cubicBezTo>
                    <a:pt x="3662309" y="2014896"/>
                    <a:pt x="3669986" y="1999342"/>
                    <a:pt x="3684307" y="1994377"/>
                  </a:cubicBezTo>
                  <a:cubicBezTo>
                    <a:pt x="3678587" y="2006038"/>
                    <a:pt x="3672868" y="2017624"/>
                    <a:pt x="3667075" y="2029285"/>
                  </a:cubicBezTo>
                  <a:close/>
                  <a:moveTo>
                    <a:pt x="3738497" y="1870219"/>
                  </a:moveTo>
                  <a:lnTo>
                    <a:pt x="3738497" y="1870219"/>
                  </a:lnTo>
                  <a:cubicBezTo>
                    <a:pt x="3819598" y="1784049"/>
                    <a:pt x="3859562" y="1921554"/>
                    <a:pt x="3778901" y="1918034"/>
                  </a:cubicBezTo>
                  <a:cubicBezTo>
                    <a:pt x="3766508" y="1903367"/>
                    <a:pt x="3753969" y="1888699"/>
                    <a:pt x="3738497" y="1870219"/>
                  </a:cubicBezTo>
                  <a:close/>
                  <a:moveTo>
                    <a:pt x="3835583" y="1732200"/>
                  </a:moveTo>
                  <a:lnTo>
                    <a:pt x="3835583" y="1732200"/>
                  </a:lnTo>
                  <a:cubicBezTo>
                    <a:pt x="3842403" y="1725233"/>
                    <a:pt x="3847902" y="1715186"/>
                    <a:pt x="3858388" y="1716066"/>
                  </a:cubicBezTo>
                  <a:cubicBezTo>
                    <a:pt x="3859488" y="1731467"/>
                    <a:pt x="3846729" y="1730220"/>
                    <a:pt x="3835583" y="1732200"/>
                  </a:cubicBezTo>
                  <a:close/>
                  <a:moveTo>
                    <a:pt x="3333798" y="1901387"/>
                  </a:moveTo>
                  <a:lnTo>
                    <a:pt x="3333798" y="1901387"/>
                  </a:lnTo>
                  <a:cubicBezTo>
                    <a:pt x="3325732" y="1940108"/>
                    <a:pt x="3308353" y="1972229"/>
                    <a:pt x="3270222" y="1993937"/>
                  </a:cubicBezTo>
                  <a:cubicBezTo>
                    <a:pt x="3262010" y="1923094"/>
                    <a:pt x="3262889" y="1921187"/>
                    <a:pt x="3333798" y="1901387"/>
                  </a:cubicBezTo>
                  <a:close/>
                  <a:moveTo>
                    <a:pt x="3282835" y="1792776"/>
                  </a:moveTo>
                  <a:lnTo>
                    <a:pt x="3282835" y="1792776"/>
                  </a:lnTo>
                  <a:cubicBezTo>
                    <a:pt x="3287454" y="1801063"/>
                    <a:pt x="3291928" y="1809497"/>
                    <a:pt x="3296327" y="1818150"/>
                  </a:cubicBezTo>
                  <a:cubicBezTo>
                    <a:pt x="3279902" y="1812650"/>
                    <a:pt x="3281661" y="1802310"/>
                    <a:pt x="3282835" y="1792776"/>
                  </a:cubicBezTo>
                  <a:close/>
                  <a:moveTo>
                    <a:pt x="2891262" y="1915541"/>
                  </a:moveTo>
                  <a:lnTo>
                    <a:pt x="2891262" y="1915541"/>
                  </a:lnTo>
                  <a:cubicBezTo>
                    <a:pt x="2729426" y="1964749"/>
                    <a:pt x="2747172" y="1799230"/>
                    <a:pt x="2891262" y="1915541"/>
                  </a:cubicBezTo>
                  <a:close/>
                  <a:moveTo>
                    <a:pt x="2691222" y="1718486"/>
                  </a:moveTo>
                  <a:lnTo>
                    <a:pt x="2691222" y="1718486"/>
                  </a:lnTo>
                  <a:cubicBezTo>
                    <a:pt x="2729866" y="1730807"/>
                    <a:pt x="2778776" y="1721566"/>
                    <a:pt x="2786549" y="1763221"/>
                  </a:cubicBezTo>
                  <a:cubicBezTo>
                    <a:pt x="2756411" y="1816243"/>
                    <a:pt x="2688362" y="1774222"/>
                    <a:pt x="2691222" y="1718486"/>
                  </a:cubicBezTo>
                  <a:close/>
                  <a:moveTo>
                    <a:pt x="2647225" y="1601588"/>
                  </a:moveTo>
                  <a:lnTo>
                    <a:pt x="2647225" y="1601588"/>
                  </a:lnTo>
                  <a:cubicBezTo>
                    <a:pt x="2700168" y="1562500"/>
                    <a:pt x="2735219" y="1608555"/>
                    <a:pt x="2763964" y="1648670"/>
                  </a:cubicBezTo>
                  <a:cubicBezTo>
                    <a:pt x="2719967" y="1676025"/>
                    <a:pt x="2702001" y="1706092"/>
                    <a:pt x="2647225" y="1601588"/>
                  </a:cubicBezTo>
                  <a:close/>
                  <a:moveTo>
                    <a:pt x="2555052" y="3030983"/>
                  </a:moveTo>
                  <a:lnTo>
                    <a:pt x="2555052" y="3030983"/>
                  </a:lnTo>
                  <a:cubicBezTo>
                    <a:pt x="2543686" y="3016316"/>
                    <a:pt x="2533053" y="3000402"/>
                    <a:pt x="2520367" y="2991602"/>
                  </a:cubicBezTo>
                  <a:cubicBezTo>
                    <a:pt x="2470211" y="2915406"/>
                    <a:pt x="2520367" y="2879105"/>
                    <a:pt x="2572870" y="2826229"/>
                  </a:cubicBezTo>
                  <a:cubicBezTo>
                    <a:pt x="2579727" y="2858299"/>
                    <a:pt x="2571242" y="2891733"/>
                    <a:pt x="2549919" y="2916653"/>
                  </a:cubicBezTo>
                  <a:cubicBezTo>
                    <a:pt x="2552558" y="2959921"/>
                    <a:pt x="2592009" y="2950241"/>
                    <a:pt x="2611074" y="2970848"/>
                  </a:cubicBezTo>
                  <a:cubicBezTo>
                    <a:pt x="2589956" y="2989329"/>
                    <a:pt x="2552045" y="2992849"/>
                    <a:pt x="2555052" y="3030983"/>
                  </a:cubicBezTo>
                  <a:close/>
                  <a:moveTo>
                    <a:pt x="2610635" y="3054525"/>
                  </a:moveTo>
                  <a:lnTo>
                    <a:pt x="2610635" y="3054525"/>
                  </a:lnTo>
                  <a:cubicBezTo>
                    <a:pt x="2587536" y="3066625"/>
                    <a:pt x="2571110" y="3051151"/>
                    <a:pt x="2555711" y="3031790"/>
                  </a:cubicBezTo>
                  <a:cubicBezTo>
                    <a:pt x="2583503" y="3026143"/>
                    <a:pt x="2605648" y="3015216"/>
                    <a:pt x="2610635" y="3054525"/>
                  </a:cubicBezTo>
                  <a:close/>
                  <a:moveTo>
                    <a:pt x="2517654" y="2993069"/>
                  </a:moveTo>
                  <a:lnTo>
                    <a:pt x="2517654" y="2993069"/>
                  </a:lnTo>
                  <a:lnTo>
                    <a:pt x="2512448" y="3002162"/>
                  </a:lnTo>
                  <a:cubicBezTo>
                    <a:pt x="2511201" y="2996662"/>
                    <a:pt x="2513695" y="2994829"/>
                    <a:pt x="2517654" y="2993069"/>
                  </a:cubicBezTo>
                  <a:close/>
                  <a:moveTo>
                    <a:pt x="2572357" y="2823296"/>
                  </a:moveTo>
                  <a:lnTo>
                    <a:pt x="2572357" y="2823296"/>
                  </a:lnTo>
                  <a:cubicBezTo>
                    <a:pt x="2572394" y="2823413"/>
                    <a:pt x="2572394" y="2823545"/>
                    <a:pt x="2572357" y="2823662"/>
                  </a:cubicBezTo>
                  <a:cubicBezTo>
                    <a:pt x="2520426" y="2791468"/>
                    <a:pt x="2472198" y="2753641"/>
                    <a:pt x="2428560" y="2710871"/>
                  </a:cubicBezTo>
                  <a:cubicBezTo>
                    <a:pt x="2424747" y="2672150"/>
                    <a:pt x="2472557" y="2614654"/>
                    <a:pt x="2391016" y="2591113"/>
                  </a:cubicBezTo>
                  <a:cubicBezTo>
                    <a:pt x="2363225" y="2625288"/>
                    <a:pt x="2334994" y="2660123"/>
                    <a:pt x="2306762" y="2694958"/>
                  </a:cubicBezTo>
                  <a:cubicBezTo>
                    <a:pt x="2270538" y="2672443"/>
                    <a:pt x="2266798" y="2665623"/>
                    <a:pt x="2281390" y="2642595"/>
                  </a:cubicBezTo>
                  <a:cubicBezTo>
                    <a:pt x="2318715" y="2596687"/>
                    <a:pt x="2339466" y="2513891"/>
                    <a:pt x="2408248" y="2512130"/>
                  </a:cubicBezTo>
                  <a:lnTo>
                    <a:pt x="2398569" y="2549458"/>
                  </a:lnTo>
                  <a:lnTo>
                    <a:pt x="2493236" y="2549458"/>
                  </a:lnTo>
                  <a:cubicBezTo>
                    <a:pt x="2492356" y="2593460"/>
                    <a:pt x="2529900" y="2617368"/>
                    <a:pt x="2554465" y="2652129"/>
                  </a:cubicBezTo>
                  <a:cubicBezTo>
                    <a:pt x="2601982" y="2710285"/>
                    <a:pt x="2607115" y="2612821"/>
                    <a:pt x="2649792" y="2604680"/>
                  </a:cubicBezTo>
                  <a:cubicBezTo>
                    <a:pt x="2702441" y="2674496"/>
                    <a:pt x="2526234" y="2741159"/>
                    <a:pt x="2650672" y="2786187"/>
                  </a:cubicBezTo>
                  <a:cubicBezTo>
                    <a:pt x="2676483" y="2800855"/>
                    <a:pt x="2675750" y="2802028"/>
                    <a:pt x="2659691" y="2847130"/>
                  </a:cubicBezTo>
                  <a:cubicBezTo>
                    <a:pt x="2633073" y="2824322"/>
                    <a:pt x="2607335" y="2814862"/>
                    <a:pt x="2572797" y="2823296"/>
                  </a:cubicBezTo>
                  <a:close/>
                  <a:moveTo>
                    <a:pt x="2427754" y="2789928"/>
                  </a:moveTo>
                  <a:lnTo>
                    <a:pt x="2427754" y="2789928"/>
                  </a:lnTo>
                  <a:cubicBezTo>
                    <a:pt x="2427094" y="2792641"/>
                    <a:pt x="2426361" y="2795354"/>
                    <a:pt x="2425627" y="2798068"/>
                  </a:cubicBezTo>
                  <a:cubicBezTo>
                    <a:pt x="2421081" y="2797408"/>
                    <a:pt x="2416608" y="2796601"/>
                    <a:pt x="2412061" y="2795868"/>
                  </a:cubicBezTo>
                  <a:cubicBezTo>
                    <a:pt x="2412061" y="2783987"/>
                    <a:pt x="2419908" y="2789268"/>
                    <a:pt x="2427754" y="2789928"/>
                  </a:cubicBezTo>
                  <a:close/>
                  <a:moveTo>
                    <a:pt x="2240987" y="2477516"/>
                  </a:moveTo>
                  <a:lnTo>
                    <a:pt x="2240987" y="2477516"/>
                  </a:lnTo>
                  <a:lnTo>
                    <a:pt x="2276697" y="2506850"/>
                  </a:lnTo>
                  <a:cubicBezTo>
                    <a:pt x="2261298" y="2547918"/>
                    <a:pt x="2270318" y="2605781"/>
                    <a:pt x="2196036" y="2621328"/>
                  </a:cubicBezTo>
                  <a:cubicBezTo>
                    <a:pt x="2195303" y="2592580"/>
                    <a:pt x="2194497" y="2579013"/>
                    <a:pt x="2203956" y="2554885"/>
                  </a:cubicBezTo>
                  <a:lnTo>
                    <a:pt x="2163259" y="2511470"/>
                  </a:lnTo>
                  <a:cubicBezTo>
                    <a:pt x="2163259" y="2500763"/>
                    <a:pt x="2160619" y="2492476"/>
                    <a:pt x="2163259" y="2489029"/>
                  </a:cubicBezTo>
                  <a:cubicBezTo>
                    <a:pt x="2199263" y="2447228"/>
                    <a:pt x="2196183" y="2391639"/>
                    <a:pt x="2213195" y="2343311"/>
                  </a:cubicBezTo>
                  <a:cubicBezTo>
                    <a:pt x="2225734" y="2307889"/>
                    <a:pt x="2192297" y="2291975"/>
                    <a:pt x="2161279" y="2283395"/>
                  </a:cubicBezTo>
                  <a:lnTo>
                    <a:pt x="2161279" y="2283395"/>
                  </a:lnTo>
                  <a:lnTo>
                    <a:pt x="2130187" y="2261394"/>
                  </a:lnTo>
                  <a:cubicBezTo>
                    <a:pt x="2209602" y="2224286"/>
                    <a:pt x="2282564" y="2239393"/>
                    <a:pt x="2361538" y="2259047"/>
                  </a:cubicBezTo>
                  <a:cubicBezTo>
                    <a:pt x="2361538" y="2347417"/>
                    <a:pt x="2287403" y="2407186"/>
                    <a:pt x="2240767" y="2478029"/>
                  </a:cubicBezTo>
                  <a:close/>
                  <a:moveTo>
                    <a:pt x="2238860" y="2715125"/>
                  </a:moveTo>
                  <a:lnTo>
                    <a:pt x="2238860" y="2715125"/>
                  </a:lnTo>
                  <a:cubicBezTo>
                    <a:pt x="2233067" y="2710431"/>
                    <a:pt x="2223828" y="2709111"/>
                    <a:pt x="2231527" y="2700458"/>
                  </a:cubicBezTo>
                  <a:cubicBezTo>
                    <a:pt x="2237320" y="2705224"/>
                    <a:pt x="2246853" y="2706471"/>
                    <a:pt x="2238860" y="2715125"/>
                  </a:cubicBezTo>
                  <a:close/>
                  <a:moveTo>
                    <a:pt x="2145000" y="2439674"/>
                  </a:moveTo>
                  <a:lnTo>
                    <a:pt x="2145000" y="2439674"/>
                  </a:lnTo>
                  <a:cubicBezTo>
                    <a:pt x="2143167" y="2435127"/>
                    <a:pt x="2141334" y="2430580"/>
                    <a:pt x="2139574" y="2425960"/>
                  </a:cubicBezTo>
                  <a:cubicBezTo>
                    <a:pt x="2159006" y="2418626"/>
                    <a:pt x="2162452" y="2430654"/>
                    <a:pt x="2145000" y="2439674"/>
                  </a:cubicBezTo>
                  <a:close/>
                  <a:moveTo>
                    <a:pt x="2147860" y="2622355"/>
                  </a:moveTo>
                  <a:lnTo>
                    <a:pt x="2147860" y="2622355"/>
                  </a:lnTo>
                  <a:cubicBezTo>
                    <a:pt x="2098583" y="2578353"/>
                    <a:pt x="2166998" y="2527458"/>
                    <a:pt x="2147860" y="2622355"/>
                  </a:cubicBezTo>
                  <a:close/>
                  <a:moveTo>
                    <a:pt x="2319301" y="3327409"/>
                  </a:moveTo>
                  <a:lnTo>
                    <a:pt x="2319301" y="3327409"/>
                  </a:lnTo>
                  <a:cubicBezTo>
                    <a:pt x="2318348" y="3314721"/>
                    <a:pt x="2317615" y="3302034"/>
                    <a:pt x="2317248" y="3289274"/>
                  </a:cubicBezTo>
                  <a:cubicBezTo>
                    <a:pt x="2364031" y="3276733"/>
                    <a:pt x="2371951" y="3245859"/>
                    <a:pt x="2336680" y="3214911"/>
                  </a:cubicBezTo>
                  <a:cubicBezTo>
                    <a:pt x="2336680" y="3188363"/>
                    <a:pt x="2346799" y="3168562"/>
                    <a:pt x="2374151" y="3161082"/>
                  </a:cubicBezTo>
                  <a:cubicBezTo>
                    <a:pt x="2408688" y="3205597"/>
                    <a:pt x="2437286" y="3255906"/>
                    <a:pt x="2492283" y="3277173"/>
                  </a:cubicBezTo>
                  <a:cubicBezTo>
                    <a:pt x="2490229" y="3297340"/>
                    <a:pt x="2478644" y="3299174"/>
                    <a:pt x="2465738" y="3297267"/>
                  </a:cubicBezTo>
                  <a:cubicBezTo>
                    <a:pt x="2413161" y="3284727"/>
                    <a:pt x="2374224" y="3338702"/>
                    <a:pt x="2319081" y="3327409"/>
                  </a:cubicBezTo>
                  <a:close/>
                  <a:moveTo>
                    <a:pt x="2317101" y="3251505"/>
                  </a:moveTo>
                  <a:lnTo>
                    <a:pt x="2317101" y="3251505"/>
                  </a:lnTo>
                  <a:cubicBezTo>
                    <a:pt x="2304489" y="3219678"/>
                    <a:pt x="2304342" y="3218577"/>
                    <a:pt x="2333747" y="3215351"/>
                  </a:cubicBezTo>
                  <a:cubicBezTo>
                    <a:pt x="2325761" y="3228324"/>
                    <a:pt x="2320167" y="3242639"/>
                    <a:pt x="2317248" y="3257592"/>
                  </a:cubicBezTo>
                  <a:cubicBezTo>
                    <a:pt x="2317248" y="3255686"/>
                    <a:pt x="2317248" y="3253779"/>
                    <a:pt x="2317248" y="3251872"/>
                  </a:cubicBezTo>
                  <a:close/>
                  <a:moveTo>
                    <a:pt x="2374224" y="3158809"/>
                  </a:moveTo>
                  <a:lnTo>
                    <a:pt x="2374224" y="3158809"/>
                  </a:lnTo>
                  <a:cubicBezTo>
                    <a:pt x="2358898" y="3105567"/>
                    <a:pt x="2425554" y="3141061"/>
                    <a:pt x="2374224" y="3158809"/>
                  </a:cubicBezTo>
                  <a:close/>
                  <a:moveTo>
                    <a:pt x="2455985" y="3196577"/>
                  </a:moveTo>
                  <a:lnTo>
                    <a:pt x="2455985" y="3196577"/>
                  </a:lnTo>
                  <a:cubicBezTo>
                    <a:pt x="2462291" y="3193643"/>
                    <a:pt x="2464931" y="3194817"/>
                    <a:pt x="2466471" y="3201637"/>
                  </a:cubicBezTo>
                  <a:lnTo>
                    <a:pt x="2461338" y="3206770"/>
                  </a:lnTo>
                  <a:cubicBezTo>
                    <a:pt x="2459578" y="3203323"/>
                    <a:pt x="2457818" y="3199950"/>
                    <a:pt x="2455985" y="3196577"/>
                  </a:cubicBezTo>
                  <a:close/>
                  <a:moveTo>
                    <a:pt x="2478570" y="3324108"/>
                  </a:moveTo>
                  <a:lnTo>
                    <a:pt x="2478570" y="3324108"/>
                  </a:lnTo>
                  <a:lnTo>
                    <a:pt x="2496976" y="3347649"/>
                  </a:lnTo>
                  <a:cubicBezTo>
                    <a:pt x="2482310" y="3361070"/>
                    <a:pt x="2463391" y="3374050"/>
                    <a:pt x="2454299" y="3350143"/>
                  </a:cubicBezTo>
                  <a:cubicBezTo>
                    <a:pt x="2461507" y="3340682"/>
                    <a:pt x="2469639" y="3331962"/>
                    <a:pt x="2478570" y="3324108"/>
                  </a:cubicBezTo>
                  <a:close/>
                  <a:moveTo>
                    <a:pt x="2297816" y="3012356"/>
                  </a:moveTo>
                  <a:lnTo>
                    <a:pt x="2297816" y="3012356"/>
                  </a:lnTo>
                  <a:lnTo>
                    <a:pt x="2361685" y="3020496"/>
                  </a:lnTo>
                  <a:lnTo>
                    <a:pt x="2285790" y="3083786"/>
                  </a:lnTo>
                  <a:cubicBezTo>
                    <a:pt x="2241793" y="3070659"/>
                    <a:pt x="2286963" y="3035090"/>
                    <a:pt x="2297816" y="3012356"/>
                  </a:cubicBezTo>
                  <a:close/>
                  <a:moveTo>
                    <a:pt x="2377157" y="3428979"/>
                  </a:moveTo>
                  <a:lnTo>
                    <a:pt x="2377157" y="3428979"/>
                  </a:lnTo>
                  <a:cubicBezTo>
                    <a:pt x="2378330" y="3420618"/>
                    <a:pt x="2379284" y="3412552"/>
                    <a:pt x="2380164" y="3404485"/>
                  </a:cubicBezTo>
                  <a:cubicBezTo>
                    <a:pt x="2408468" y="3400818"/>
                    <a:pt x="2418954" y="3423259"/>
                    <a:pt x="2435600" y="3441960"/>
                  </a:cubicBezTo>
                  <a:lnTo>
                    <a:pt x="2503282" y="3419959"/>
                  </a:lnTo>
                  <a:cubicBezTo>
                    <a:pt x="2515601" y="3438293"/>
                    <a:pt x="2525280" y="3452447"/>
                    <a:pt x="2537233" y="3470267"/>
                  </a:cubicBezTo>
                  <a:cubicBezTo>
                    <a:pt x="2616574" y="3405071"/>
                    <a:pt x="2514208" y="3317948"/>
                    <a:pt x="2533420" y="3231045"/>
                  </a:cubicBezTo>
                  <a:cubicBezTo>
                    <a:pt x="2568617" y="3230458"/>
                    <a:pt x="2634613" y="3200977"/>
                    <a:pt x="2584236" y="3165042"/>
                  </a:cubicBezTo>
                  <a:cubicBezTo>
                    <a:pt x="2545812" y="3152942"/>
                    <a:pt x="2507828" y="3134461"/>
                    <a:pt x="2560111" y="3102633"/>
                  </a:cubicBezTo>
                  <a:cubicBezTo>
                    <a:pt x="2619581" y="3131381"/>
                    <a:pt x="2679856" y="3126834"/>
                    <a:pt x="2746878" y="3118254"/>
                  </a:cubicBezTo>
                  <a:cubicBezTo>
                    <a:pt x="2750545" y="3135047"/>
                    <a:pt x="2753551" y="3148982"/>
                    <a:pt x="2756558" y="3162842"/>
                  </a:cubicBezTo>
                  <a:cubicBezTo>
                    <a:pt x="2648105" y="3198923"/>
                    <a:pt x="2838979" y="3279593"/>
                    <a:pt x="2876816" y="3307827"/>
                  </a:cubicBezTo>
                  <a:lnTo>
                    <a:pt x="2908714" y="3383070"/>
                  </a:lnTo>
                  <a:cubicBezTo>
                    <a:pt x="2953100" y="3378355"/>
                    <a:pt x="2991993" y="3351272"/>
                    <a:pt x="3011813" y="3311274"/>
                  </a:cubicBezTo>
                  <a:lnTo>
                    <a:pt x="3071503" y="3357916"/>
                  </a:lnTo>
                  <a:cubicBezTo>
                    <a:pt x="3071503" y="3373757"/>
                    <a:pt x="3071063" y="3389818"/>
                    <a:pt x="3070916" y="3405878"/>
                  </a:cubicBezTo>
                  <a:lnTo>
                    <a:pt x="3068203" y="3403678"/>
                  </a:lnTo>
                  <a:cubicBezTo>
                    <a:pt x="3068203" y="3404705"/>
                    <a:pt x="3068203" y="3405731"/>
                    <a:pt x="3068203" y="3406758"/>
                  </a:cubicBezTo>
                  <a:lnTo>
                    <a:pt x="3070916" y="3405878"/>
                  </a:lnTo>
                  <a:lnTo>
                    <a:pt x="3130532" y="3455747"/>
                  </a:lnTo>
                  <a:cubicBezTo>
                    <a:pt x="3137865" y="3468360"/>
                    <a:pt x="3145198" y="3480828"/>
                    <a:pt x="3152530" y="3493368"/>
                  </a:cubicBezTo>
                  <a:cubicBezTo>
                    <a:pt x="3177829" y="3491901"/>
                    <a:pt x="3224172" y="3519622"/>
                    <a:pt x="3189195" y="3541843"/>
                  </a:cubicBezTo>
                  <a:cubicBezTo>
                    <a:pt x="3148864" y="3553504"/>
                    <a:pt x="3120926" y="3594132"/>
                    <a:pt x="3136472" y="3633660"/>
                  </a:cubicBezTo>
                  <a:cubicBezTo>
                    <a:pt x="3179809" y="3637180"/>
                    <a:pt x="3203420" y="3578878"/>
                    <a:pt x="3253797" y="3596992"/>
                  </a:cubicBezTo>
                  <a:cubicBezTo>
                    <a:pt x="3242798" y="3624860"/>
                    <a:pt x="3231798" y="3652654"/>
                    <a:pt x="3220066" y="3682062"/>
                  </a:cubicBezTo>
                  <a:cubicBezTo>
                    <a:pt x="3196527" y="3695849"/>
                    <a:pt x="3157884" y="3661674"/>
                    <a:pt x="3139405" y="3711397"/>
                  </a:cubicBezTo>
                  <a:cubicBezTo>
                    <a:pt x="3145711" y="3739191"/>
                    <a:pt x="3150110" y="3774759"/>
                    <a:pt x="3173356" y="3801160"/>
                  </a:cubicBezTo>
                  <a:cubicBezTo>
                    <a:pt x="3211486" y="3796466"/>
                    <a:pt x="3186481" y="3759578"/>
                    <a:pt x="3210020" y="3751071"/>
                  </a:cubicBezTo>
                  <a:cubicBezTo>
                    <a:pt x="3260103" y="3730904"/>
                    <a:pt x="3309306" y="3735818"/>
                    <a:pt x="3358730" y="3759798"/>
                  </a:cubicBezTo>
                  <a:cubicBezTo>
                    <a:pt x="3388061" y="3774465"/>
                    <a:pt x="3442251" y="3759798"/>
                    <a:pt x="3442104" y="3806220"/>
                  </a:cubicBezTo>
                  <a:cubicBezTo>
                    <a:pt x="3382488" y="3807834"/>
                    <a:pt x="3434771" y="3871490"/>
                    <a:pt x="3404266" y="3901557"/>
                  </a:cubicBezTo>
                  <a:lnTo>
                    <a:pt x="3404266" y="3901557"/>
                  </a:lnTo>
                  <a:lnTo>
                    <a:pt x="3335558" y="3973427"/>
                  </a:lnTo>
                  <a:cubicBezTo>
                    <a:pt x="3262963" y="3955239"/>
                    <a:pt x="3323239" y="3892757"/>
                    <a:pt x="3364889" y="3878603"/>
                  </a:cubicBezTo>
                  <a:lnTo>
                    <a:pt x="3343844" y="3813847"/>
                  </a:lnTo>
                  <a:lnTo>
                    <a:pt x="3255850" y="3785613"/>
                  </a:lnTo>
                  <a:cubicBezTo>
                    <a:pt x="3215886" y="3809740"/>
                    <a:pt x="3257097" y="3837975"/>
                    <a:pt x="3285181" y="3843181"/>
                  </a:cubicBezTo>
                  <a:cubicBezTo>
                    <a:pt x="3319352" y="3869069"/>
                    <a:pt x="3259150" y="3898697"/>
                    <a:pt x="3239718" y="3887770"/>
                  </a:cubicBezTo>
                  <a:cubicBezTo>
                    <a:pt x="3205840" y="3861369"/>
                    <a:pt x="3155464" y="3880950"/>
                    <a:pt x="3124959" y="3841715"/>
                  </a:cubicBezTo>
                  <a:cubicBezTo>
                    <a:pt x="3101347" y="3824628"/>
                    <a:pt x="3039605" y="3840101"/>
                    <a:pt x="3011887" y="3819714"/>
                  </a:cubicBezTo>
                  <a:cubicBezTo>
                    <a:pt x="2982556" y="3797713"/>
                    <a:pt x="2977129" y="3765298"/>
                    <a:pt x="2995901" y="3731711"/>
                  </a:cubicBezTo>
                  <a:cubicBezTo>
                    <a:pt x="2950804" y="3719757"/>
                    <a:pt x="2897201" y="3733397"/>
                    <a:pt x="2863544" y="3702376"/>
                  </a:cubicBezTo>
                  <a:cubicBezTo>
                    <a:pt x="2870510" y="3687709"/>
                    <a:pt x="2877476" y="3672162"/>
                    <a:pt x="2887449" y="3650454"/>
                  </a:cubicBezTo>
                  <a:cubicBezTo>
                    <a:pt x="2859217" y="3636374"/>
                    <a:pt x="2787869" y="3639454"/>
                    <a:pt x="2815440" y="3596259"/>
                  </a:cubicBezTo>
                  <a:cubicBezTo>
                    <a:pt x="2869337" y="3554897"/>
                    <a:pt x="2915240" y="3621926"/>
                    <a:pt x="2963637" y="3647154"/>
                  </a:cubicBezTo>
                  <a:lnTo>
                    <a:pt x="2947871" y="3688369"/>
                  </a:lnTo>
                  <a:cubicBezTo>
                    <a:pt x="2984022" y="3692989"/>
                    <a:pt x="3100247" y="3703036"/>
                    <a:pt x="3034032" y="3643047"/>
                  </a:cubicBezTo>
                  <a:cubicBezTo>
                    <a:pt x="3001694" y="3614666"/>
                    <a:pt x="3034032" y="3601832"/>
                    <a:pt x="3050237" y="3564944"/>
                  </a:cubicBezTo>
                  <a:lnTo>
                    <a:pt x="2995095" y="3523803"/>
                  </a:lnTo>
                  <a:cubicBezTo>
                    <a:pt x="2807448" y="3592152"/>
                    <a:pt x="2974123" y="3465500"/>
                    <a:pt x="2857678" y="3434479"/>
                  </a:cubicBezTo>
                  <a:lnTo>
                    <a:pt x="2832379" y="3342149"/>
                  </a:lnTo>
                  <a:cubicBezTo>
                    <a:pt x="2788822" y="3334816"/>
                    <a:pt x="2766384" y="3355423"/>
                    <a:pt x="2749738" y="3395244"/>
                  </a:cubicBezTo>
                  <a:cubicBezTo>
                    <a:pt x="2783762" y="3442033"/>
                    <a:pt x="2811041" y="3495128"/>
                    <a:pt x="2815220" y="3555704"/>
                  </a:cubicBezTo>
                  <a:lnTo>
                    <a:pt x="2733973" y="3613786"/>
                  </a:lnTo>
                  <a:cubicBezTo>
                    <a:pt x="2733386" y="3650454"/>
                    <a:pt x="2746438" y="3685362"/>
                    <a:pt x="2722313" y="3714843"/>
                  </a:cubicBezTo>
                  <a:cubicBezTo>
                    <a:pt x="2697895" y="3731857"/>
                    <a:pt x="2683669" y="3762585"/>
                    <a:pt x="2650965" y="3768379"/>
                  </a:cubicBezTo>
                  <a:cubicBezTo>
                    <a:pt x="2652065" y="3613053"/>
                    <a:pt x="2405462" y="3673042"/>
                    <a:pt x="2572650" y="3723644"/>
                  </a:cubicBezTo>
                  <a:lnTo>
                    <a:pt x="2520514" y="3787520"/>
                  </a:lnTo>
                  <a:cubicBezTo>
                    <a:pt x="2464931" y="3789500"/>
                    <a:pt x="2387276" y="3782459"/>
                    <a:pt x="2426947" y="3861736"/>
                  </a:cubicBezTo>
                  <a:lnTo>
                    <a:pt x="2298476" y="3913658"/>
                  </a:lnTo>
                  <a:cubicBezTo>
                    <a:pt x="2317908" y="3829321"/>
                    <a:pt x="2276477" y="3781213"/>
                    <a:pt x="2355379" y="3711030"/>
                  </a:cubicBezTo>
                  <a:lnTo>
                    <a:pt x="2353912" y="3712277"/>
                  </a:lnTo>
                  <a:cubicBezTo>
                    <a:pt x="2354792" y="3713377"/>
                    <a:pt x="2355599" y="3714477"/>
                    <a:pt x="2356479" y="3715503"/>
                  </a:cubicBezTo>
                  <a:lnTo>
                    <a:pt x="2355599" y="3711910"/>
                  </a:lnTo>
                  <a:lnTo>
                    <a:pt x="2447406" y="3692769"/>
                  </a:lnTo>
                  <a:cubicBezTo>
                    <a:pt x="2454739" y="3668495"/>
                    <a:pt x="2440073" y="3652728"/>
                    <a:pt x="2421154" y="3661601"/>
                  </a:cubicBezTo>
                  <a:cubicBezTo>
                    <a:pt x="2395416" y="3672235"/>
                    <a:pt x="2320401" y="3671355"/>
                    <a:pt x="2303022" y="3654268"/>
                  </a:cubicBezTo>
                  <a:cubicBezTo>
                    <a:pt x="2381850" y="3601539"/>
                    <a:pt x="2202049" y="3534876"/>
                    <a:pt x="2285424" y="3429859"/>
                  </a:cubicBezTo>
                  <a:cubicBezTo>
                    <a:pt x="2316148" y="3431142"/>
                    <a:pt x="2346924" y="3430680"/>
                    <a:pt x="2377597" y="3428466"/>
                  </a:cubicBezTo>
                  <a:close/>
                  <a:moveTo>
                    <a:pt x="2017555" y="3873616"/>
                  </a:moveTo>
                  <a:lnTo>
                    <a:pt x="2017555" y="3873616"/>
                  </a:lnTo>
                  <a:cubicBezTo>
                    <a:pt x="2056933" y="3851615"/>
                    <a:pt x="2071672" y="3812600"/>
                    <a:pt x="2085457" y="3776372"/>
                  </a:cubicBezTo>
                  <a:cubicBezTo>
                    <a:pt x="2125788" y="3772559"/>
                    <a:pt x="2132461" y="3804313"/>
                    <a:pt x="2149766" y="3822428"/>
                  </a:cubicBezTo>
                  <a:cubicBezTo>
                    <a:pt x="2185330" y="3825948"/>
                    <a:pt x="2204029" y="3791406"/>
                    <a:pt x="2219795" y="3770359"/>
                  </a:cubicBezTo>
                  <a:cubicBezTo>
                    <a:pt x="2306029" y="3784512"/>
                    <a:pt x="2161719" y="3917031"/>
                    <a:pt x="2117135" y="3917031"/>
                  </a:cubicBezTo>
                  <a:cubicBezTo>
                    <a:pt x="2077098" y="3896790"/>
                    <a:pt x="2077098" y="3896790"/>
                    <a:pt x="2016602" y="3907351"/>
                  </a:cubicBezTo>
                  <a:cubicBezTo>
                    <a:pt x="2016602" y="3895177"/>
                    <a:pt x="2012422" y="3876183"/>
                    <a:pt x="2017262" y="3873469"/>
                  </a:cubicBezTo>
                  <a:close/>
                  <a:moveTo>
                    <a:pt x="2196403" y="4031729"/>
                  </a:moveTo>
                  <a:lnTo>
                    <a:pt x="2196403" y="4031729"/>
                  </a:lnTo>
                  <a:cubicBezTo>
                    <a:pt x="2144413" y="4053730"/>
                    <a:pt x="2106649" y="4070451"/>
                    <a:pt x="2068372" y="4027622"/>
                  </a:cubicBezTo>
                  <a:cubicBezTo>
                    <a:pt x="2108116" y="3982887"/>
                    <a:pt x="2168465" y="3970126"/>
                    <a:pt x="2196403" y="4031729"/>
                  </a:cubicBezTo>
                  <a:close/>
                  <a:moveTo>
                    <a:pt x="2083404" y="4457079"/>
                  </a:moveTo>
                  <a:lnTo>
                    <a:pt x="2083404" y="4457079"/>
                  </a:lnTo>
                  <a:cubicBezTo>
                    <a:pt x="2115229" y="4493747"/>
                    <a:pt x="2152186" y="4490447"/>
                    <a:pt x="2195670" y="4462872"/>
                  </a:cubicBezTo>
                  <a:cubicBezTo>
                    <a:pt x="2195670" y="4411904"/>
                    <a:pt x="2231454" y="4375602"/>
                    <a:pt x="2268631" y="4343921"/>
                  </a:cubicBezTo>
                  <a:cubicBezTo>
                    <a:pt x="2233727" y="4276672"/>
                    <a:pt x="2112149" y="4376629"/>
                    <a:pt x="2093890" y="4288112"/>
                  </a:cubicBezTo>
                  <a:cubicBezTo>
                    <a:pt x="2057226" y="4285619"/>
                    <a:pt x="2057666" y="4249684"/>
                    <a:pt x="2040727" y="4229443"/>
                  </a:cubicBezTo>
                  <a:cubicBezTo>
                    <a:pt x="2037941" y="4205902"/>
                    <a:pt x="2043220" y="4177301"/>
                    <a:pt x="2072771" y="4178841"/>
                  </a:cubicBezTo>
                  <a:cubicBezTo>
                    <a:pt x="2121975" y="4178181"/>
                    <a:pt x="2105623" y="4239784"/>
                    <a:pt x="2111122" y="4271905"/>
                  </a:cubicBezTo>
                  <a:cubicBezTo>
                    <a:pt x="2189510" y="4244404"/>
                    <a:pt x="2173818" y="4136306"/>
                    <a:pt x="2261152" y="4123546"/>
                  </a:cubicBezTo>
                  <a:cubicBezTo>
                    <a:pt x="2246486" y="4178621"/>
                    <a:pt x="2231821" y="4221156"/>
                    <a:pt x="2207036" y="4267651"/>
                  </a:cubicBezTo>
                  <a:cubicBezTo>
                    <a:pt x="2230574" y="4300213"/>
                    <a:pt x="2274864" y="4263471"/>
                    <a:pt x="2311015" y="4265011"/>
                  </a:cubicBezTo>
                  <a:cubicBezTo>
                    <a:pt x="2326341" y="4299919"/>
                    <a:pt x="2351859" y="4323680"/>
                    <a:pt x="2353912" y="4363355"/>
                  </a:cubicBezTo>
                  <a:cubicBezTo>
                    <a:pt x="2334055" y="4375067"/>
                    <a:pt x="2313134" y="4384894"/>
                    <a:pt x="2291437" y="4392690"/>
                  </a:cubicBezTo>
                  <a:cubicBezTo>
                    <a:pt x="2286890" y="4427891"/>
                    <a:pt x="2325974" y="4440358"/>
                    <a:pt x="2309329" y="4477760"/>
                  </a:cubicBezTo>
                  <a:cubicBezTo>
                    <a:pt x="2292390" y="4475046"/>
                    <a:pt x="2276184" y="4472626"/>
                    <a:pt x="2259099" y="4469619"/>
                  </a:cubicBezTo>
                  <a:cubicBezTo>
                    <a:pt x="2229767" y="4494040"/>
                    <a:pt x="2254552" y="4528288"/>
                    <a:pt x="2244433" y="4555789"/>
                  </a:cubicBezTo>
                  <a:lnTo>
                    <a:pt x="2416975" y="4466686"/>
                  </a:lnTo>
                  <a:lnTo>
                    <a:pt x="2481503" y="4504014"/>
                  </a:lnTo>
                  <a:cubicBezTo>
                    <a:pt x="2376717" y="4600671"/>
                    <a:pt x="2336680" y="4455392"/>
                    <a:pt x="2298183" y="4675620"/>
                  </a:cubicBezTo>
                  <a:lnTo>
                    <a:pt x="2262032" y="4657653"/>
                  </a:lnTo>
                  <a:cubicBezTo>
                    <a:pt x="2255821" y="4623867"/>
                    <a:pt x="2249786" y="4590133"/>
                    <a:pt x="2243920" y="4556449"/>
                  </a:cubicBezTo>
                  <a:lnTo>
                    <a:pt x="2131214" y="4583437"/>
                  </a:lnTo>
                  <a:cubicBezTo>
                    <a:pt x="2133781" y="4609031"/>
                    <a:pt x="2127181" y="4636899"/>
                    <a:pt x="2149033" y="4657507"/>
                  </a:cubicBezTo>
                  <a:lnTo>
                    <a:pt x="2149033" y="4657507"/>
                  </a:lnTo>
                  <a:cubicBezTo>
                    <a:pt x="2123075" y="4769271"/>
                    <a:pt x="2049306" y="4709428"/>
                    <a:pt x="2046373" y="4621278"/>
                  </a:cubicBezTo>
                  <a:cubicBezTo>
                    <a:pt x="2100710" y="4600158"/>
                    <a:pt x="2142727" y="4586297"/>
                    <a:pt x="2173525" y="4535915"/>
                  </a:cubicBezTo>
                  <a:cubicBezTo>
                    <a:pt x="2148050" y="4512660"/>
                    <a:pt x="2114026" y="4501095"/>
                    <a:pt x="2079664" y="4504014"/>
                  </a:cubicBezTo>
                  <a:cubicBezTo>
                    <a:pt x="2074091" y="4522568"/>
                    <a:pt x="2068372" y="4541562"/>
                    <a:pt x="2060819" y="4566423"/>
                  </a:cubicBezTo>
                  <a:lnTo>
                    <a:pt x="2005603" y="4529755"/>
                  </a:lnTo>
                  <a:cubicBezTo>
                    <a:pt x="2017555" y="4495654"/>
                    <a:pt x="1984704" y="4483480"/>
                    <a:pt x="1971285" y="4462139"/>
                  </a:cubicBezTo>
                  <a:cubicBezTo>
                    <a:pt x="1977225" y="4409484"/>
                    <a:pt x="2057666" y="4428917"/>
                    <a:pt x="2083844" y="4457299"/>
                  </a:cubicBezTo>
                  <a:close/>
                  <a:moveTo>
                    <a:pt x="2074091" y="4372376"/>
                  </a:moveTo>
                  <a:lnTo>
                    <a:pt x="2074091" y="4372376"/>
                  </a:lnTo>
                  <a:lnTo>
                    <a:pt x="2080031" y="4375749"/>
                  </a:lnTo>
                  <a:lnTo>
                    <a:pt x="2074458" y="4379122"/>
                  </a:lnTo>
                  <a:lnTo>
                    <a:pt x="2074091" y="4372376"/>
                  </a:lnTo>
                  <a:close/>
                  <a:moveTo>
                    <a:pt x="2176751" y="4361375"/>
                  </a:moveTo>
                  <a:lnTo>
                    <a:pt x="2176751" y="4361375"/>
                  </a:lnTo>
                  <a:cubicBezTo>
                    <a:pt x="2177411" y="4363502"/>
                    <a:pt x="2178144" y="4365555"/>
                    <a:pt x="2178804" y="4367682"/>
                  </a:cubicBezTo>
                  <a:cubicBezTo>
                    <a:pt x="2170811" y="4373549"/>
                    <a:pt x="2166998" y="4361668"/>
                    <a:pt x="2176751" y="4361375"/>
                  </a:cubicBezTo>
                  <a:close/>
                  <a:moveTo>
                    <a:pt x="2002890" y="4529388"/>
                  </a:moveTo>
                  <a:lnTo>
                    <a:pt x="2002890" y="4529388"/>
                  </a:lnTo>
                  <a:cubicBezTo>
                    <a:pt x="1987784" y="4549042"/>
                    <a:pt x="1979278" y="4567450"/>
                    <a:pt x="1989984" y="4595391"/>
                  </a:cubicBezTo>
                  <a:cubicBezTo>
                    <a:pt x="2003330" y="4630739"/>
                    <a:pt x="1961752" y="4638512"/>
                    <a:pt x="1936527" y="4625678"/>
                  </a:cubicBezTo>
                  <a:cubicBezTo>
                    <a:pt x="1849780" y="4570383"/>
                    <a:pt x="1920615" y="4488540"/>
                    <a:pt x="2002890" y="4529388"/>
                  </a:cubicBezTo>
                  <a:close/>
                  <a:moveTo>
                    <a:pt x="2770637" y="5479752"/>
                  </a:moveTo>
                  <a:lnTo>
                    <a:pt x="2770637" y="5479752"/>
                  </a:lnTo>
                  <a:lnTo>
                    <a:pt x="2777969" y="5483198"/>
                  </a:lnTo>
                  <a:cubicBezTo>
                    <a:pt x="2777016" y="5485692"/>
                    <a:pt x="2775990" y="5488258"/>
                    <a:pt x="2774963" y="5490532"/>
                  </a:cubicBezTo>
                  <a:cubicBezTo>
                    <a:pt x="2767190" y="5488919"/>
                    <a:pt x="2766970" y="5485912"/>
                    <a:pt x="2770563" y="5479531"/>
                  </a:cubicBezTo>
                  <a:close/>
                  <a:moveTo>
                    <a:pt x="2777163" y="5396882"/>
                  </a:moveTo>
                  <a:lnTo>
                    <a:pt x="2777163" y="5396882"/>
                  </a:lnTo>
                  <a:cubicBezTo>
                    <a:pt x="2775476" y="5393068"/>
                    <a:pt x="2773717" y="5389548"/>
                    <a:pt x="2772030" y="5385514"/>
                  </a:cubicBezTo>
                  <a:lnTo>
                    <a:pt x="2796815" y="5381481"/>
                  </a:lnTo>
                  <a:lnTo>
                    <a:pt x="2777163" y="5396882"/>
                  </a:lnTo>
                  <a:close/>
                  <a:moveTo>
                    <a:pt x="2794468" y="5581542"/>
                  </a:moveTo>
                  <a:lnTo>
                    <a:pt x="2794468" y="5581542"/>
                  </a:lnTo>
                  <a:cubicBezTo>
                    <a:pt x="2797035" y="5594229"/>
                    <a:pt x="2806274" y="5607136"/>
                    <a:pt x="2787649" y="5611317"/>
                  </a:cubicBezTo>
                  <a:cubicBezTo>
                    <a:pt x="2787832" y="5601049"/>
                    <a:pt x="2790149" y="5590856"/>
                    <a:pt x="2794468" y="5581542"/>
                  </a:cubicBezTo>
                  <a:close/>
                  <a:moveTo>
                    <a:pt x="2807374" y="5704747"/>
                  </a:moveTo>
                  <a:lnTo>
                    <a:pt x="2807374" y="5704747"/>
                  </a:lnTo>
                  <a:cubicBezTo>
                    <a:pt x="2806766" y="5708854"/>
                    <a:pt x="2803063" y="5711714"/>
                    <a:pt x="2798941" y="5711347"/>
                  </a:cubicBezTo>
                  <a:lnTo>
                    <a:pt x="2807374" y="5704747"/>
                  </a:lnTo>
                  <a:close/>
                  <a:moveTo>
                    <a:pt x="3110807" y="4678041"/>
                  </a:moveTo>
                  <a:lnTo>
                    <a:pt x="3110807" y="4678041"/>
                  </a:lnTo>
                  <a:cubicBezTo>
                    <a:pt x="3188681" y="4680241"/>
                    <a:pt x="3160450" y="4753430"/>
                    <a:pt x="3110807" y="4678041"/>
                  </a:cubicBezTo>
                  <a:close/>
                  <a:moveTo>
                    <a:pt x="3277262" y="4691975"/>
                  </a:moveTo>
                  <a:lnTo>
                    <a:pt x="3277262" y="4691975"/>
                  </a:lnTo>
                  <a:cubicBezTo>
                    <a:pt x="3272055" y="4699308"/>
                    <a:pt x="3268976" y="4704001"/>
                    <a:pt x="3265823" y="4708475"/>
                  </a:cubicBezTo>
                  <a:cubicBezTo>
                    <a:pt x="3238031" y="4693221"/>
                    <a:pt x="3253063" y="4670340"/>
                    <a:pt x="3277262" y="4691975"/>
                  </a:cubicBezTo>
                  <a:close/>
                  <a:moveTo>
                    <a:pt x="3321259" y="4741110"/>
                  </a:moveTo>
                  <a:lnTo>
                    <a:pt x="3321259" y="4741110"/>
                  </a:lnTo>
                  <a:cubicBezTo>
                    <a:pt x="3351250" y="4780858"/>
                    <a:pt x="3289141" y="4793178"/>
                    <a:pt x="3259516" y="4801759"/>
                  </a:cubicBezTo>
                  <a:lnTo>
                    <a:pt x="3321845" y="4741917"/>
                  </a:lnTo>
                  <a:close/>
                  <a:moveTo>
                    <a:pt x="3328592" y="4662713"/>
                  </a:moveTo>
                  <a:lnTo>
                    <a:pt x="3328592" y="4662713"/>
                  </a:lnTo>
                  <a:cubicBezTo>
                    <a:pt x="3332405" y="4607491"/>
                    <a:pt x="3379115" y="4585197"/>
                    <a:pt x="3392681" y="4545375"/>
                  </a:cubicBezTo>
                  <a:cubicBezTo>
                    <a:pt x="3413139" y="4594291"/>
                    <a:pt x="3374055" y="4633379"/>
                    <a:pt x="3328592" y="4662713"/>
                  </a:cubicBezTo>
                  <a:close/>
                  <a:moveTo>
                    <a:pt x="3418932" y="4700702"/>
                  </a:moveTo>
                  <a:lnTo>
                    <a:pt x="3418932" y="4700702"/>
                  </a:lnTo>
                  <a:cubicBezTo>
                    <a:pt x="3406686" y="4708402"/>
                    <a:pt x="3401187" y="4706642"/>
                    <a:pt x="3396934" y="4692561"/>
                  </a:cubicBezTo>
                  <a:cubicBezTo>
                    <a:pt x="3409253" y="4684347"/>
                    <a:pt x="3414239" y="4687354"/>
                    <a:pt x="3418932" y="4700702"/>
                  </a:cubicBezTo>
                  <a:close/>
                  <a:moveTo>
                    <a:pt x="3393194" y="4542516"/>
                  </a:moveTo>
                  <a:lnTo>
                    <a:pt x="3393194" y="4542516"/>
                  </a:lnTo>
                  <a:cubicBezTo>
                    <a:pt x="3367822" y="4501154"/>
                    <a:pt x="3416219" y="4466466"/>
                    <a:pt x="3452956" y="4456786"/>
                  </a:cubicBezTo>
                  <a:cubicBezTo>
                    <a:pt x="3481408" y="4452385"/>
                    <a:pt x="3503333" y="4492793"/>
                    <a:pt x="3470849" y="4505920"/>
                  </a:cubicBezTo>
                  <a:cubicBezTo>
                    <a:pt x="3443204" y="4514647"/>
                    <a:pt x="3411233" y="4513841"/>
                    <a:pt x="3393194" y="4542588"/>
                  </a:cubicBezTo>
                  <a:close/>
                  <a:moveTo>
                    <a:pt x="3556496" y="4567083"/>
                  </a:moveTo>
                  <a:lnTo>
                    <a:pt x="3556496" y="4567083"/>
                  </a:lnTo>
                  <a:lnTo>
                    <a:pt x="3554443" y="4567083"/>
                  </a:lnTo>
                  <a:cubicBezTo>
                    <a:pt x="3549192" y="4567068"/>
                    <a:pt x="3543971" y="4566379"/>
                    <a:pt x="3538897" y="4565030"/>
                  </a:cubicBezTo>
                  <a:cubicBezTo>
                    <a:pt x="3536477" y="4523228"/>
                    <a:pt x="3598733" y="4501301"/>
                    <a:pt x="3611639" y="4546769"/>
                  </a:cubicBezTo>
                  <a:lnTo>
                    <a:pt x="3556496" y="4567083"/>
                  </a:lnTo>
                  <a:close/>
                  <a:moveTo>
                    <a:pt x="3549163" y="4481060"/>
                  </a:moveTo>
                  <a:lnTo>
                    <a:pt x="3549163" y="4481060"/>
                  </a:lnTo>
                  <a:cubicBezTo>
                    <a:pt x="3543077" y="4463752"/>
                    <a:pt x="3536257" y="4444392"/>
                    <a:pt x="3525771" y="4414470"/>
                  </a:cubicBezTo>
                  <a:cubicBezTo>
                    <a:pt x="3595067" y="4458472"/>
                    <a:pt x="3609072" y="4404277"/>
                    <a:pt x="3646836" y="4437938"/>
                  </a:cubicBezTo>
                  <a:cubicBezTo>
                    <a:pt x="3618385" y="4457812"/>
                    <a:pt x="3597706" y="4494113"/>
                    <a:pt x="3549163" y="4481060"/>
                  </a:cubicBezTo>
                  <a:close/>
                  <a:moveTo>
                    <a:pt x="3644490" y="4201062"/>
                  </a:moveTo>
                  <a:lnTo>
                    <a:pt x="3644490" y="4201062"/>
                  </a:lnTo>
                  <a:lnTo>
                    <a:pt x="3665535" y="4197542"/>
                  </a:lnTo>
                  <a:lnTo>
                    <a:pt x="3651823" y="4213823"/>
                  </a:lnTo>
                  <a:lnTo>
                    <a:pt x="3644490" y="4201062"/>
                  </a:lnTo>
                  <a:close/>
                  <a:moveTo>
                    <a:pt x="3739817" y="4394303"/>
                  </a:moveTo>
                  <a:lnTo>
                    <a:pt x="3739817" y="4394303"/>
                  </a:lnTo>
                  <a:cubicBezTo>
                    <a:pt x="3762475" y="4372302"/>
                    <a:pt x="3768635" y="4385649"/>
                    <a:pt x="3788360" y="4406623"/>
                  </a:cubicBezTo>
                  <a:cubicBezTo>
                    <a:pt x="3757342" y="4429211"/>
                    <a:pt x="3756169" y="4416304"/>
                    <a:pt x="3739817" y="4394303"/>
                  </a:cubicBezTo>
                  <a:close/>
                  <a:moveTo>
                    <a:pt x="3811019" y="3929425"/>
                  </a:moveTo>
                  <a:lnTo>
                    <a:pt x="3811019" y="3929425"/>
                  </a:lnTo>
                  <a:lnTo>
                    <a:pt x="3842916" y="3899650"/>
                  </a:lnTo>
                  <a:cubicBezTo>
                    <a:pt x="3862935" y="3901850"/>
                    <a:pt x="3875987" y="3927958"/>
                    <a:pt x="3900625" y="4013102"/>
                  </a:cubicBezTo>
                  <a:cubicBezTo>
                    <a:pt x="3859928" y="3994107"/>
                    <a:pt x="3837417" y="3965213"/>
                    <a:pt x="3811019" y="3929425"/>
                  </a:cubicBezTo>
                  <a:close/>
                  <a:moveTo>
                    <a:pt x="3817618" y="3673188"/>
                  </a:moveTo>
                  <a:lnTo>
                    <a:pt x="3817618" y="3673188"/>
                  </a:lnTo>
                  <a:cubicBezTo>
                    <a:pt x="3786600" y="3613273"/>
                    <a:pt x="3861615" y="3624787"/>
                    <a:pt x="3817618" y="3673188"/>
                  </a:cubicBezTo>
                  <a:close/>
                  <a:moveTo>
                    <a:pt x="3833457" y="3338189"/>
                  </a:moveTo>
                  <a:lnTo>
                    <a:pt x="3833457" y="3338189"/>
                  </a:lnTo>
                  <a:lnTo>
                    <a:pt x="3796793" y="3328802"/>
                  </a:lnTo>
                  <a:cubicBezTo>
                    <a:pt x="3786234" y="3356083"/>
                    <a:pt x="3775601" y="3383364"/>
                    <a:pt x="3763062" y="3415632"/>
                  </a:cubicBezTo>
                  <a:cubicBezTo>
                    <a:pt x="3633124" y="3414532"/>
                    <a:pt x="3794446" y="3096400"/>
                    <a:pt x="3902385" y="3206917"/>
                  </a:cubicBezTo>
                  <a:cubicBezTo>
                    <a:pt x="3887720" y="3264633"/>
                    <a:pt x="3846876" y="3236252"/>
                    <a:pt x="3833603" y="3338189"/>
                  </a:cubicBezTo>
                  <a:close/>
                  <a:moveTo>
                    <a:pt x="3874154" y="3086499"/>
                  </a:moveTo>
                  <a:lnTo>
                    <a:pt x="3874154" y="3086499"/>
                  </a:lnTo>
                  <a:cubicBezTo>
                    <a:pt x="3895126" y="3088186"/>
                    <a:pt x="3908912" y="3097059"/>
                    <a:pt x="3907445" y="3121114"/>
                  </a:cubicBezTo>
                  <a:cubicBezTo>
                    <a:pt x="3896372" y="3109527"/>
                    <a:pt x="3885446" y="3097720"/>
                    <a:pt x="3874154" y="3086499"/>
                  </a:cubicBezTo>
                  <a:close/>
                  <a:moveTo>
                    <a:pt x="4573779" y="2458228"/>
                  </a:moveTo>
                  <a:lnTo>
                    <a:pt x="4573779" y="2458228"/>
                  </a:lnTo>
                  <a:cubicBezTo>
                    <a:pt x="4569966" y="2427574"/>
                    <a:pt x="4568646" y="2406453"/>
                    <a:pt x="4545255" y="2381225"/>
                  </a:cubicBezTo>
                  <a:cubicBezTo>
                    <a:pt x="4610443" y="2349177"/>
                    <a:pt x="4620929" y="2437181"/>
                    <a:pt x="4656347" y="2470769"/>
                  </a:cubicBezTo>
                  <a:cubicBezTo>
                    <a:pt x="4643881" y="2509857"/>
                    <a:pt x="4579646" y="2493283"/>
                    <a:pt x="4573779" y="2458228"/>
                  </a:cubicBezTo>
                  <a:close/>
                  <a:moveTo>
                    <a:pt x="4609637" y="2743506"/>
                  </a:moveTo>
                  <a:lnTo>
                    <a:pt x="4609637" y="2743506"/>
                  </a:lnTo>
                  <a:cubicBezTo>
                    <a:pt x="4603990" y="2731845"/>
                    <a:pt x="4592111" y="2718792"/>
                    <a:pt x="4611397" y="2716812"/>
                  </a:cubicBezTo>
                  <a:cubicBezTo>
                    <a:pt x="4623716" y="2724952"/>
                    <a:pt x="4621809" y="2732359"/>
                    <a:pt x="4609637" y="2743506"/>
                  </a:cubicBezTo>
                  <a:close/>
                  <a:moveTo>
                    <a:pt x="4580305" y="2626168"/>
                  </a:moveTo>
                  <a:lnTo>
                    <a:pt x="4580305" y="2626168"/>
                  </a:lnTo>
                  <a:cubicBezTo>
                    <a:pt x="4582872" y="2644942"/>
                    <a:pt x="4582505" y="2664156"/>
                    <a:pt x="4561754" y="2669070"/>
                  </a:cubicBezTo>
                  <a:cubicBezTo>
                    <a:pt x="4515410" y="2665769"/>
                    <a:pt x="4548921" y="2620228"/>
                    <a:pt x="4580305" y="2626168"/>
                  </a:cubicBezTo>
                  <a:close/>
                  <a:moveTo>
                    <a:pt x="4537482" y="2767633"/>
                  </a:moveTo>
                  <a:lnTo>
                    <a:pt x="4537482" y="2767633"/>
                  </a:lnTo>
                  <a:cubicBezTo>
                    <a:pt x="4515483" y="2784281"/>
                    <a:pt x="4504924" y="2779954"/>
                    <a:pt x="4482999" y="2742553"/>
                  </a:cubicBezTo>
                  <a:cubicBezTo>
                    <a:pt x="4518197" y="2696497"/>
                    <a:pt x="4584852" y="2715052"/>
                    <a:pt x="4537482" y="2767633"/>
                  </a:cubicBezTo>
                  <a:close/>
                  <a:moveTo>
                    <a:pt x="4685752" y="2175884"/>
                  </a:moveTo>
                  <a:lnTo>
                    <a:pt x="4685752" y="2175884"/>
                  </a:lnTo>
                  <a:cubicBezTo>
                    <a:pt x="4685091" y="2173390"/>
                    <a:pt x="4684065" y="2169577"/>
                    <a:pt x="4683112" y="2165837"/>
                  </a:cubicBezTo>
                  <a:lnTo>
                    <a:pt x="4695724" y="2171044"/>
                  </a:lnTo>
                  <a:lnTo>
                    <a:pt x="4685752" y="2175884"/>
                  </a:lnTo>
                  <a:close/>
                  <a:moveTo>
                    <a:pt x="4760180" y="2037792"/>
                  </a:moveTo>
                  <a:lnTo>
                    <a:pt x="4760180" y="2037792"/>
                  </a:lnTo>
                  <a:cubicBezTo>
                    <a:pt x="4832555" y="2028991"/>
                    <a:pt x="4753287" y="2111128"/>
                    <a:pt x="4731948" y="2134156"/>
                  </a:cubicBezTo>
                  <a:cubicBezTo>
                    <a:pt x="4702617" y="2084361"/>
                    <a:pt x="4732535" y="2060819"/>
                    <a:pt x="4760180" y="2037792"/>
                  </a:cubicBezTo>
                  <a:close/>
                  <a:moveTo>
                    <a:pt x="4146055" y="1586921"/>
                  </a:moveTo>
                  <a:lnTo>
                    <a:pt x="4146055" y="1586921"/>
                  </a:lnTo>
                  <a:cubicBezTo>
                    <a:pt x="4121784" y="1567707"/>
                    <a:pt x="4104772" y="1544826"/>
                    <a:pt x="4112178" y="1512412"/>
                  </a:cubicBezTo>
                  <a:cubicBezTo>
                    <a:pt x="4164388" y="1464523"/>
                    <a:pt x="4153021" y="1552527"/>
                    <a:pt x="4146055" y="1586921"/>
                  </a:cubicBezTo>
                  <a:close/>
                  <a:moveTo>
                    <a:pt x="4148475" y="1308904"/>
                  </a:moveTo>
                  <a:lnTo>
                    <a:pt x="4221803" y="1308904"/>
                  </a:lnTo>
                  <a:cubicBezTo>
                    <a:pt x="4220410" y="1391407"/>
                    <a:pt x="4182793" y="1356059"/>
                    <a:pt x="4148475" y="1308904"/>
                  </a:cubicBezTo>
                  <a:close/>
                  <a:moveTo>
                    <a:pt x="4116651" y="1400061"/>
                  </a:moveTo>
                  <a:lnTo>
                    <a:pt x="4116651" y="1400061"/>
                  </a:lnTo>
                  <a:cubicBezTo>
                    <a:pt x="4095752" y="1394267"/>
                    <a:pt x="4104918" y="1383120"/>
                    <a:pt x="4109684" y="1368233"/>
                  </a:cubicBezTo>
                  <a:cubicBezTo>
                    <a:pt x="4133809" y="1375933"/>
                    <a:pt x="4122297" y="1384147"/>
                    <a:pt x="4116651" y="1400061"/>
                  </a:cubicBezTo>
                  <a:close/>
                  <a:moveTo>
                    <a:pt x="4295572" y="1661357"/>
                  </a:moveTo>
                  <a:lnTo>
                    <a:pt x="4295572" y="1661357"/>
                  </a:lnTo>
                  <a:cubicBezTo>
                    <a:pt x="4294985" y="1669351"/>
                    <a:pt x="4296232" y="1677931"/>
                    <a:pt x="4287652" y="1681892"/>
                  </a:cubicBezTo>
                  <a:cubicBezTo>
                    <a:pt x="4278926" y="1669278"/>
                    <a:pt x="4285379" y="1665978"/>
                    <a:pt x="4295572" y="1661357"/>
                  </a:cubicBezTo>
                  <a:close/>
                  <a:moveTo>
                    <a:pt x="4372713" y="1699052"/>
                  </a:moveTo>
                  <a:lnTo>
                    <a:pt x="4372713" y="1699052"/>
                  </a:lnTo>
                  <a:cubicBezTo>
                    <a:pt x="4423603" y="1726187"/>
                    <a:pt x="4400285" y="1750388"/>
                    <a:pt x="4372713" y="1699052"/>
                  </a:cubicBezTo>
                  <a:close/>
                  <a:moveTo>
                    <a:pt x="4500744" y="1550033"/>
                  </a:moveTo>
                  <a:lnTo>
                    <a:pt x="4500744" y="1550033"/>
                  </a:lnTo>
                  <a:cubicBezTo>
                    <a:pt x="4532789" y="1560154"/>
                    <a:pt x="4555447" y="1577828"/>
                    <a:pt x="4580305" y="1602028"/>
                  </a:cubicBezTo>
                  <a:cubicBezTo>
                    <a:pt x="4562267" y="1644857"/>
                    <a:pt x="4521203" y="1656371"/>
                    <a:pt x="4493631" y="1682112"/>
                  </a:cubicBezTo>
                  <a:lnTo>
                    <a:pt x="4501551" y="1681598"/>
                  </a:lnTo>
                  <a:lnTo>
                    <a:pt x="4495538" y="1682112"/>
                  </a:lnTo>
                  <a:cubicBezTo>
                    <a:pt x="4471193" y="1723913"/>
                    <a:pt x="4506904" y="1739020"/>
                    <a:pt x="4538068" y="1772608"/>
                  </a:cubicBezTo>
                  <a:lnTo>
                    <a:pt x="4466280" y="1768868"/>
                  </a:lnTo>
                  <a:cubicBezTo>
                    <a:pt x="4434529" y="1681525"/>
                    <a:pt x="4527363" y="1627770"/>
                    <a:pt x="4500744" y="1550033"/>
                  </a:cubicBezTo>
                  <a:close/>
                  <a:moveTo>
                    <a:pt x="4740308" y="1624323"/>
                  </a:moveTo>
                  <a:lnTo>
                    <a:pt x="4740308" y="1624323"/>
                  </a:lnTo>
                  <a:cubicBezTo>
                    <a:pt x="4746321" y="1642165"/>
                    <a:pt x="4752282" y="1659986"/>
                    <a:pt x="4758200" y="1677785"/>
                  </a:cubicBezTo>
                  <a:cubicBezTo>
                    <a:pt x="4721536" y="1681818"/>
                    <a:pt x="4692204" y="1661871"/>
                    <a:pt x="4661040" y="1649477"/>
                  </a:cubicBezTo>
                  <a:cubicBezTo>
                    <a:pt x="4665220" y="1618089"/>
                    <a:pt x="4716036" y="1632536"/>
                    <a:pt x="4740308" y="1624323"/>
                  </a:cubicBezTo>
                  <a:close/>
                  <a:moveTo>
                    <a:pt x="4681645" y="1785002"/>
                  </a:moveTo>
                  <a:lnTo>
                    <a:pt x="4681645" y="1785002"/>
                  </a:lnTo>
                  <a:lnTo>
                    <a:pt x="4681645" y="1783315"/>
                  </a:lnTo>
                  <a:cubicBezTo>
                    <a:pt x="4706797" y="1748627"/>
                    <a:pt x="4756807" y="1724647"/>
                    <a:pt x="4759520" y="1679251"/>
                  </a:cubicBezTo>
                  <a:lnTo>
                    <a:pt x="4813929" y="1679251"/>
                  </a:lnTo>
                  <a:cubicBezTo>
                    <a:pt x="4812096" y="1696632"/>
                    <a:pt x="4810189" y="1714160"/>
                    <a:pt x="4807697" y="1737920"/>
                  </a:cubicBezTo>
                  <a:cubicBezTo>
                    <a:pt x="4784671" y="1750974"/>
                    <a:pt x="4737155" y="1767988"/>
                    <a:pt x="4726669" y="1796589"/>
                  </a:cubicBezTo>
                  <a:cubicBezTo>
                    <a:pt x="4715596" y="1854892"/>
                    <a:pt x="4661846" y="1882319"/>
                    <a:pt x="4642195" y="1928081"/>
                  </a:cubicBezTo>
                  <a:cubicBezTo>
                    <a:pt x="4605530" y="1935855"/>
                    <a:pt x="4592918" y="1909527"/>
                    <a:pt x="4575539" y="1894567"/>
                  </a:cubicBezTo>
                  <a:cubicBezTo>
                    <a:pt x="4547601" y="1871612"/>
                    <a:pt x="4556474" y="1843231"/>
                    <a:pt x="4582872" y="1824530"/>
                  </a:cubicBezTo>
                  <a:lnTo>
                    <a:pt x="4582872" y="1727433"/>
                  </a:lnTo>
                  <a:cubicBezTo>
                    <a:pt x="4625549" y="1714013"/>
                    <a:pt x="4647328" y="1767695"/>
                    <a:pt x="4681352" y="1785002"/>
                  </a:cubicBezTo>
                  <a:close/>
                  <a:moveTo>
                    <a:pt x="4630315" y="1455356"/>
                  </a:moveTo>
                  <a:lnTo>
                    <a:pt x="4630315" y="1455356"/>
                  </a:lnTo>
                  <a:cubicBezTo>
                    <a:pt x="4633028" y="1437316"/>
                    <a:pt x="4641901" y="1441202"/>
                    <a:pt x="4655760" y="1445749"/>
                  </a:cubicBezTo>
                  <a:cubicBezTo>
                    <a:pt x="4649381" y="1457556"/>
                    <a:pt x="4641681" y="1459170"/>
                    <a:pt x="4630315" y="1455356"/>
                  </a:cubicBezTo>
                  <a:close/>
                  <a:moveTo>
                    <a:pt x="4728282" y="1410474"/>
                  </a:moveTo>
                  <a:lnTo>
                    <a:pt x="4728282" y="1410474"/>
                  </a:lnTo>
                  <a:lnTo>
                    <a:pt x="4732682" y="1407688"/>
                  </a:lnTo>
                  <a:lnTo>
                    <a:pt x="4732682" y="1413408"/>
                  </a:lnTo>
                  <a:lnTo>
                    <a:pt x="4728355" y="1410474"/>
                  </a:lnTo>
                  <a:close/>
                  <a:moveTo>
                    <a:pt x="4699537" y="1318878"/>
                  </a:moveTo>
                  <a:lnTo>
                    <a:pt x="4699537" y="1318878"/>
                  </a:lnTo>
                  <a:cubicBezTo>
                    <a:pt x="4687292" y="1335378"/>
                    <a:pt x="4683698" y="1326211"/>
                    <a:pt x="4673872" y="1315431"/>
                  </a:cubicBezTo>
                  <a:cubicBezTo>
                    <a:pt x="4684798" y="1306630"/>
                    <a:pt x="4690885" y="1306704"/>
                    <a:pt x="4699537" y="1318878"/>
                  </a:cubicBezTo>
                  <a:close/>
                  <a:moveTo>
                    <a:pt x="4665660" y="1142431"/>
                  </a:moveTo>
                  <a:lnTo>
                    <a:pt x="4665660" y="1142431"/>
                  </a:lnTo>
                  <a:cubicBezTo>
                    <a:pt x="4653209" y="1140839"/>
                    <a:pt x="4641666" y="1135046"/>
                    <a:pt x="4632955" y="1126003"/>
                  </a:cubicBezTo>
                  <a:lnTo>
                    <a:pt x="4665660" y="1142431"/>
                  </a:lnTo>
                  <a:close/>
                  <a:moveTo>
                    <a:pt x="4574146" y="1198826"/>
                  </a:moveTo>
                  <a:lnTo>
                    <a:pt x="4574146" y="1198826"/>
                  </a:lnTo>
                  <a:cubicBezTo>
                    <a:pt x="4575099" y="1179172"/>
                    <a:pt x="4576052" y="1159518"/>
                    <a:pt x="4577079" y="1139717"/>
                  </a:cubicBezTo>
                  <a:cubicBezTo>
                    <a:pt x="4594018" y="1156145"/>
                    <a:pt x="4609563" y="1173452"/>
                    <a:pt x="4611103" y="1198900"/>
                  </a:cubicBezTo>
                  <a:cubicBezTo>
                    <a:pt x="4655100" y="1220900"/>
                    <a:pt x="4635962" y="1276856"/>
                    <a:pt x="4596438" y="1297610"/>
                  </a:cubicBezTo>
                  <a:cubicBezTo>
                    <a:pt x="4550681" y="1285656"/>
                    <a:pt x="4510424" y="1216940"/>
                    <a:pt x="4574439" y="1198826"/>
                  </a:cubicBezTo>
                  <a:close/>
                  <a:moveTo>
                    <a:pt x="4531469" y="1316164"/>
                  </a:moveTo>
                  <a:lnTo>
                    <a:pt x="4531469" y="1316164"/>
                  </a:lnTo>
                  <a:cubicBezTo>
                    <a:pt x="4507491" y="1348212"/>
                    <a:pt x="4484246" y="1374100"/>
                    <a:pt x="4444795" y="1345498"/>
                  </a:cubicBezTo>
                  <a:cubicBezTo>
                    <a:pt x="4416783" y="1252288"/>
                    <a:pt x="4499204" y="1229774"/>
                    <a:pt x="4531469" y="1316164"/>
                  </a:cubicBezTo>
                  <a:close/>
                  <a:moveTo>
                    <a:pt x="4401678" y="1057507"/>
                  </a:moveTo>
                  <a:lnTo>
                    <a:pt x="4401678" y="1057507"/>
                  </a:lnTo>
                  <a:cubicBezTo>
                    <a:pt x="4387599" y="1148518"/>
                    <a:pt x="4315884" y="1084495"/>
                    <a:pt x="4401678" y="1057507"/>
                  </a:cubicBezTo>
                  <a:close/>
                  <a:moveTo>
                    <a:pt x="4387892" y="1390820"/>
                  </a:moveTo>
                  <a:lnTo>
                    <a:pt x="4387892" y="1390820"/>
                  </a:lnTo>
                  <a:cubicBezTo>
                    <a:pt x="4396985" y="1351586"/>
                    <a:pt x="4397132" y="1351292"/>
                    <a:pt x="4444135" y="1346305"/>
                  </a:cubicBezTo>
                  <a:cubicBezTo>
                    <a:pt x="4465034" y="1395367"/>
                    <a:pt x="4456454" y="1471857"/>
                    <a:pt x="4390165" y="1419641"/>
                  </a:cubicBezTo>
                  <a:cubicBezTo>
                    <a:pt x="4404831" y="1410034"/>
                    <a:pt x="4396252" y="1400207"/>
                    <a:pt x="4388845" y="1390307"/>
                  </a:cubicBezTo>
                  <a:lnTo>
                    <a:pt x="4388845" y="1418981"/>
                  </a:lnTo>
                  <a:lnTo>
                    <a:pt x="4297112" y="1442376"/>
                  </a:lnTo>
                  <a:cubicBezTo>
                    <a:pt x="4277313" y="1471050"/>
                    <a:pt x="4282079" y="1506545"/>
                    <a:pt x="4284279" y="1550473"/>
                  </a:cubicBezTo>
                  <a:cubicBezTo>
                    <a:pt x="4328276" y="1536393"/>
                    <a:pt x="4367874" y="1525759"/>
                    <a:pt x="4405784" y="1511238"/>
                  </a:cubicBezTo>
                  <a:cubicBezTo>
                    <a:pt x="4467307" y="1487771"/>
                    <a:pt x="4468406" y="1487184"/>
                    <a:pt x="4498251" y="1548493"/>
                  </a:cubicBezTo>
                  <a:cubicBezTo>
                    <a:pt x="4442228" y="1577388"/>
                    <a:pt x="4388919" y="1630410"/>
                    <a:pt x="4370293" y="1695165"/>
                  </a:cubicBezTo>
                  <a:lnTo>
                    <a:pt x="4296965" y="1659231"/>
                  </a:lnTo>
                  <a:cubicBezTo>
                    <a:pt x="4269687" y="1625496"/>
                    <a:pt x="4269174" y="1625569"/>
                    <a:pt x="4234343" y="1648524"/>
                  </a:cubicBezTo>
                  <a:cubicBezTo>
                    <a:pt x="4213297" y="1627256"/>
                    <a:pt x="4176267" y="1610022"/>
                    <a:pt x="4148108" y="1588241"/>
                  </a:cubicBezTo>
                  <a:cubicBezTo>
                    <a:pt x="4280760" y="1479704"/>
                    <a:pt x="4192105" y="1327091"/>
                    <a:pt x="4388185" y="1390234"/>
                  </a:cubicBezTo>
                  <a:close/>
                  <a:moveTo>
                    <a:pt x="4086586" y="996785"/>
                  </a:moveTo>
                  <a:lnTo>
                    <a:pt x="4086586" y="996785"/>
                  </a:lnTo>
                  <a:cubicBezTo>
                    <a:pt x="4139382" y="1014019"/>
                    <a:pt x="4174580" y="962097"/>
                    <a:pt x="4225103" y="989451"/>
                  </a:cubicBezTo>
                  <a:cubicBezTo>
                    <a:pt x="4209631" y="1026120"/>
                    <a:pt x="4171060" y="1043720"/>
                    <a:pt x="4146862" y="1073495"/>
                  </a:cubicBezTo>
                  <a:cubicBezTo>
                    <a:pt x="4195552" y="1110896"/>
                    <a:pt x="4246295" y="1106276"/>
                    <a:pt x="4296305" y="1105763"/>
                  </a:cubicBezTo>
                  <a:lnTo>
                    <a:pt x="4300851" y="1099822"/>
                  </a:lnTo>
                  <a:cubicBezTo>
                    <a:pt x="4279953" y="1133044"/>
                    <a:pt x="4244389" y="1145144"/>
                    <a:pt x="4229283" y="1182179"/>
                  </a:cubicBezTo>
                  <a:lnTo>
                    <a:pt x="4275700" y="1227794"/>
                  </a:lnTo>
                  <a:cubicBezTo>
                    <a:pt x="4265360" y="1257935"/>
                    <a:pt x="4272400" y="1299663"/>
                    <a:pt x="4222317" y="1307877"/>
                  </a:cubicBezTo>
                  <a:cubicBezTo>
                    <a:pt x="4186313" y="1271576"/>
                    <a:pt x="4185652" y="1271869"/>
                    <a:pt x="4148108" y="1308904"/>
                  </a:cubicBezTo>
                  <a:cubicBezTo>
                    <a:pt x="4128163" y="1281696"/>
                    <a:pt x="4109245" y="1250821"/>
                    <a:pt x="4098832" y="1236448"/>
                  </a:cubicBezTo>
                  <a:lnTo>
                    <a:pt x="4175900" y="1174112"/>
                  </a:lnTo>
                  <a:cubicBezTo>
                    <a:pt x="4137256" y="1145731"/>
                    <a:pt x="4102571" y="1130110"/>
                    <a:pt x="4056815" y="1123583"/>
                  </a:cubicBezTo>
                  <a:lnTo>
                    <a:pt x="4056815" y="1123583"/>
                  </a:lnTo>
                  <a:cubicBezTo>
                    <a:pt x="4049482" y="1107669"/>
                    <a:pt x="4038116" y="1099162"/>
                    <a:pt x="4020150" y="1104516"/>
                  </a:cubicBezTo>
                  <a:cubicBezTo>
                    <a:pt x="4019711" y="1104003"/>
                    <a:pt x="4019344" y="1103489"/>
                    <a:pt x="4018904" y="1103049"/>
                  </a:cubicBezTo>
                  <a:cubicBezTo>
                    <a:pt x="3935530" y="1127617"/>
                    <a:pt x="3977913" y="1011966"/>
                    <a:pt x="4084899" y="1051714"/>
                  </a:cubicBezTo>
                  <a:cubicBezTo>
                    <a:pt x="4075733" y="1032940"/>
                    <a:pt x="4062901" y="996859"/>
                    <a:pt x="4086733" y="997372"/>
                  </a:cubicBezTo>
                  <a:close/>
                  <a:moveTo>
                    <a:pt x="3982166" y="848426"/>
                  </a:moveTo>
                  <a:lnTo>
                    <a:pt x="3982166" y="848426"/>
                  </a:lnTo>
                  <a:lnTo>
                    <a:pt x="4020371" y="828039"/>
                  </a:lnTo>
                  <a:cubicBezTo>
                    <a:pt x="4113424" y="984905"/>
                    <a:pt x="3973807" y="1016073"/>
                    <a:pt x="3970361" y="926822"/>
                  </a:cubicBezTo>
                  <a:cubicBezTo>
                    <a:pt x="3977694" y="900862"/>
                    <a:pt x="3989646" y="876294"/>
                    <a:pt x="3982166" y="848426"/>
                  </a:cubicBezTo>
                  <a:close/>
                  <a:moveTo>
                    <a:pt x="3984586" y="1235421"/>
                  </a:moveTo>
                  <a:lnTo>
                    <a:pt x="3984586" y="1235421"/>
                  </a:lnTo>
                  <a:cubicBezTo>
                    <a:pt x="3986764" y="1270996"/>
                    <a:pt x="3983875" y="1306704"/>
                    <a:pt x="3976007" y="1341465"/>
                  </a:cubicBezTo>
                  <a:lnTo>
                    <a:pt x="3816738" y="1303110"/>
                  </a:lnTo>
                  <a:cubicBezTo>
                    <a:pt x="3853402" y="1282063"/>
                    <a:pt x="3853402" y="1282063"/>
                    <a:pt x="3928197" y="1288443"/>
                  </a:cubicBezTo>
                  <a:cubicBezTo>
                    <a:pt x="3941029" y="1262335"/>
                    <a:pt x="3913531" y="1251262"/>
                    <a:pt x="3906859" y="1232708"/>
                  </a:cubicBezTo>
                  <a:cubicBezTo>
                    <a:pt x="3893953" y="1211367"/>
                    <a:pt x="3884860" y="1188706"/>
                    <a:pt x="3906125" y="1169199"/>
                  </a:cubicBezTo>
                  <a:cubicBezTo>
                    <a:pt x="3941543" y="1161865"/>
                    <a:pt x="3960902" y="1215327"/>
                    <a:pt x="3984586" y="1235201"/>
                  </a:cubicBezTo>
                  <a:close/>
                  <a:moveTo>
                    <a:pt x="3854355" y="1102389"/>
                  </a:moveTo>
                  <a:lnTo>
                    <a:pt x="3854355" y="1102389"/>
                  </a:lnTo>
                  <a:cubicBezTo>
                    <a:pt x="3854355" y="1098209"/>
                    <a:pt x="3854355" y="1093956"/>
                    <a:pt x="3854355" y="1089775"/>
                  </a:cubicBezTo>
                  <a:lnTo>
                    <a:pt x="3862568" y="1091829"/>
                  </a:lnTo>
                  <a:cubicBezTo>
                    <a:pt x="3863742" y="1099162"/>
                    <a:pt x="3861322" y="1101803"/>
                    <a:pt x="3854062" y="1102389"/>
                  </a:cubicBezTo>
                  <a:close/>
                  <a:moveTo>
                    <a:pt x="3917858" y="950143"/>
                  </a:moveTo>
                  <a:lnTo>
                    <a:pt x="3917858" y="950143"/>
                  </a:lnTo>
                  <a:cubicBezTo>
                    <a:pt x="3915570" y="960425"/>
                    <a:pt x="3914125" y="970868"/>
                    <a:pt x="3913531" y="981384"/>
                  </a:cubicBezTo>
                  <a:cubicBezTo>
                    <a:pt x="3912431" y="970971"/>
                    <a:pt x="3911332" y="960557"/>
                    <a:pt x="3910158" y="950143"/>
                  </a:cubicBezTo>
                  <a:close/>
                  <a:moveTo>
                    <a:pt x="3913458" y="982851"/>
                  </a:moveTo>
                  <a:lnTo>
                    <a:pt x="3913458" y="982851"/>
                  </a:lnTo>
                  <a:cubicBezTo>
                    <a:pt x="3912578" y="997519"/>
                    <a:pt x="3912798" y="1012186"/>
                    <a:pt x="3912945" y="1029346"/>
                  </a:cubicBezTo>
                  <a:cubicBezTo>
                    <a:pt x="3885153" y="1032646"/>
                    <a:pt x="3863595" y="995098"/>
                    <a:pt x="3830744" y="1022379"/>
                  </a:cubicBezTo>
                  <a:cubicBezTo>
                    <a:pt x="3813438" y="1036680"/>
                    <a:pt x="3795693" y="1010352"/>
                    <a:pt x="3784254" y="992091"/>
                  </a:cubicBezTo>
                  <a:cubicBezTo>
                    <a:pt x="3830597" y="991651"/>
                    <a:pt x="3868434" y="961144"/>
                    <a:pt x="3913458" y="982851"/>
                  </a:cubicBezTo>
                  <a:close/>
                  <a:moveTo>
                    <a:pt x="3751036" y="1089555"/>
                  </a:moveTo>
                  <a:lnTo>
                    <a:pt x="3751036" y="1089555"/>
                  </a:lnTo>
                  <a:lnTo>
                    <a:pt x="3833750" y="1158491"/>
                  </a:lnTo>
                  <a:cubicBezTo>
                    <a:pt x="3833310" y="1159518"/>
                    <a:pt x="3832944" y="1160545"/>
                    <a:pt x="3832504" y="1161498"/>
                  </a:cubicBezTo>
                  <a:lnTo>
                    <a:pt x="3834337" y="1160252"/>
                  </a:lnTo>
                  <a:cubicBezTo>
                    <a:pt x="3868801" y="1266662"/>
                    <a:pt x="3742897" y="1247008"/>
                    <a:pt x="3681374" y="1277589"/>
                  </a:cubicBezTo>
                  <a:cubicBezTo>
                    <a:pt x="3668102" y="1301424"/>
                    <a:pt x="3695526" y="1324304"/>
                    <a:pt x="3670741" y="1339485"/>
                  </a:cubicBezTo>
                  <a:cubicBezTo>
                    <a:pt x="3635837" y="1356499"/>
                    <a:pt x="3609732" y="1331345"/>
                    <a:pt x="3585167" y="1307364"/>
                  </a:cubicBezTo>
                  <a:lnTo>
                    <a:pt x="3518365" y="1324671"/>
                  </a:lnTo>
                  <a:cubicBezTo>
                    <a:pt x="3582894" y="1184379"/>
                    <a:pt x="3584361" y="1133997"/>
                    <a:pt x="3751036" y="1089262"/>
                  </a:cubicBezTo>
                  <a:close/>
                  <a:moveTo>
                    <a:pt x="3550410" y="1046947"/>
                  </a:moveTo>
                  <a:lnTo>
                    <a:pt x="3550410" y="1046947"/>
                  </a:lnTo>
                  <a:lnTo>
                    <a:pt x="3541830" y="1058901"/>
                  </a:lnTo>
                  <a:cubicBezTo>
                    <a:pt x="3527165" y="1046287"/>
                    <a:pt x="3533691" y="1035653"/>
                    <a:pt x="3550410" y="1046727"/>
                  </a:cubicBezTo>
                  <a:close/>
                  <a:moveTo>
                    <a:pt x="2834506" y="1122557"/>
                  </a:moveTo>
                  <a:lnTo>
                    <a:pt x="2834506" y="1122557"/>
                  </a:lnTo>
                  <a:lnTo>
                    <a:pt x="2776430" y="1120210"/>
                  </a:lnTo>
                  <a:cubicBezTo>
                    <a:pt x="2800555" y="1107743"/>
                    <a:pt x="2831352" y="1096962"/>
                    <a:pt x="2851811" y="1087869"/>
                  </a:cubicBezTo>
                  <a:cubicBezTo>
                    <a:pt x="2846092" y="1099456"/>
                    <a:pt x="2840321" y="1111021"/>
                    <a:pt x="2834506" y="1122557"/>
                  </a:cubicBezTo>
                  <a:close/>
                  <a:moveTo>
                    <a:pt x="2773863" y="1121530"/>
                  </a:moveTo>
                  <a:lnTo>
                    <a:pt x="2773863" y="1121530"/>
                  </a:lnTo>
                  <a:cubicBezTo>
                    <a:pt x="2776063" y="1144924"/>
                    <a:pt x="2778336" y="1168465"/>
                    <a:pt x="2780683" y="1191933"/>
                  </a:cubicBezTo>
                  <a:cubicBezTo>
                    <a:pt x="2717840" y="1164578"/>
                    <a:pt x="2736686" y="1141037"/>
                    <a:pt x="2773863" y="1121530"/>
                  </a:cubicBezTo>
                  <a:close/>
                  <a:moveTo>
                    <a:pt x="2728840" y="1000965"/>
                  </a:moveTo>
                  <a:lnTo>
                    <a:pt x="2728840" y="1000965"/>
                  </a:lnTo>
                  <a:cubicBezTo>
                    <a:pt x="2756264" y="1024213"/>
                    <a:pt x="2756264" y="1024213"/>
                    <a:pt x="2748345" y="1058241"/>
                  </a:cubicBezTo>
                  <a:cubicBezTo>
                    <a:pt x="2727593" y="1035287"/>
                    <a:pt x="2727593" y="1035287"/>
                    <a:pt x="2728840" y="1000965"/>
                  </a:cubicBezTo>
                  <a:close/>
                  <a:moveTo>
                    <a:pt x="2738079" y="1239454"/>
                  </a:moveTo>
                  <a:lnTo>
                    <a:pt x="2738079" y="1239454"/>
                  </a:lnTo>
                  <a:cubicBezTo>
                    <a:pt x="2692469" y="1261969"/>
                    <a:pt x="2683449" y="1256395"/>
                    <a:pt x="2672964" y="1199780"/>
                  </a:cubicBezTo>
                  <a:lnTo>
                    <a:pt x="2738079" y="1239454"/>
                  </a:lnTo>
                  <a:close/>
                  <a:moveTo>
                    <a:pt x="2717474" y="1310297"/>
                  </a:moveTo>
                  <a:lnTo>
                    <a:pt x="2717474" y="1310297"/>
                  </a:lnTo>
                  <a:lnTo>
                    <a:pt x="2711168" y="1312424"/>
                  </a:lnTo>
                  <a:lnTo>
                    <a:pt x="2712121" y="1305090"/>
                  </a:lnTo>
                  <a:lnTo>
                    <a:pt x="2717474" y="1309931"/>
                  </a:lnTo>
                  <a:close/>
                  <a:moveTo>
                    <a:pt x="2727300" y="1378060"/>
                  </a:moveTo>
                  <a:lnTo>
                    <a:pt x="2727300" y="1378060"/>
                  </a:lnTo>
                  <a:lnTo>
                    <a:pt x="2725687" y="1379673"/>
                  </a:lnTo>
                  <a:lnTo>
                    <a:pt x="2725687" y="1379673"/>
                  </a:lnTo>
                  <a:lnTo>
                    <a:pt x="2727153" y="1381947"/>
                  </a:lnTo>
                  <a:cubicBezTo>
                    <a:pt x="2727153" y="1380700"/>
                    <a:pt x="2727153" y="1379527"/>
                    <a:pt x="2727153" y="1378353"/>
                  </a:cubicBezTo>
                  <a:cubicBezTo>
                    <a:pt x="2757584" y="1353346"/>
                    <a:pt x="2785376" y="1313597"/>
                    <a:pt x="2820793" y="1298710"/>
                  </a:cubicBezTo>
                  <a:cubicBezTo>
                    <a:pt x="2870437" y="1300030"/>
                    <a:pt x="2849318" y="1256762"/>
                    <a:pt x="2877476" y="1235421"/>
                  </a:cubicBezTo>
                  <a:lnTo>
                    <a:pt x="2982776" y="1246275"/>
                  </a:lnTo>
                  <a:cubicBezTo>
                    <a:pt x="2997441" y="1205647"/>
                    <a:pt x="2967157" y="1185479"/>
                    <a:pt x="2957477" y="1160105"/>
                  </a:cubicBezTo>
                  <a:cubicBezTo>
                    <a:pt x="2905194" y="1148518"/>
                    <a:pt x="2889062" y="1222954"/>
                    <a:pt x="2836486" y="1124757"/>
                  </a:cubicBezTo>
                  <a:lnTo>
                    <a:pt x="2910401" y="1144117"/>
                  </a:lnTo>
                  <a:lnTo>
                    <a:pt x="2854524" y="1086842"/>
                  </a:lnTo>
                  <a:lnTo>
                    <a:pt x="2854524" y="1086842"/>
                  </a:lnTo>
                  <a:lnTo>
                    <a:pt x="2853278" y="1085962"/>
                  </a:lnTo>
                  <a:lnTo>
                    <a:pt x="2852838" y="1085522"/>
                  </a:lnTo>
                  <a:lnTo>
                    <a:pt x="2852838" y="1085522"/>
                  </a:lnTo>
                  <a:lnTo>
                    <a:pt x="2799748" y="1048267"/>
                  </a:lnTo>
                  <a:cubicBezTo>
                    <a:pt x="2805101" y="1034700"/>
                    <a:pt x="2811481" y="1018419"/>
                    <a:pt x="2819253" y="998399"/>
                  </a:cubicBezTo>
                  <a:lnTo>
                    <a:pt x="2780096" y="950510"/>
                  </a:lnTo>
                  <a:cubicBezTo>
                    <a:pt x="2860244" y="921176"/>
                    <a:pt x="2885982" y="1000525"/>
                    <a:pt x="2936579" y="1043647"/>
                  </a:cubicBezTo>
                  <a:cubicBezTo>
                    <a:pt x="2929979" y="1059854"/>
                    <a:pt x="2922646" y="1078115"/>
                    <a:pt x="2913260" y="1101363"/>
                  </a:cubicBezTo>
                  <a:cubicBezTo>
                    <a:pt x="2970750" y="1102023"/>
                    <a:pt x="3015920" y="1045334"/>
                    <a:pt x="3036818" y="996419"/>
                  </a:cubicBezTo>
                  <a:cubicBezTo>
                    <a:pt x="3087122" y="980871"/>
                    <a:pt x="3136618" y="949777"/>
                    <a:pt x="3189121" y="946256"/>
                  </a:cubicBezTo>
                  <a:cubicBezTo>
                    <a:pt x="3255117" y="963637"/>
                    <a:pt x="3204447" y="1017906"/>
                    <a:pt x="3166463" y="1034260"/>
                  </a:cubicBezTo>
                  <a:lnTo>
                    <a:pt x="3167783" y="1032940"/>
                  </a:lnTo>
                  <a:lnTo>
                    <a:pt x="3157663" y="1018273"/>
                  </a:lnTo>
                  <a:lnTo>
                    <a:pt x="3166023" y="1033380"/>
                  </a:lnTo>
                  <a:cubicBezTo>
                    <a:pt x="3078029" y="1054941"/>
                    <a:pt x="3020173" y="1057214"/>
                    <a:pt x="3031172" y="1170445"/>
                  </a:cubicBezTo>
                  <a:cubicBezTo>
                    <a:pt x="3045493" y="1180287"/>
                    <a:pt x="3061911" y="1186638"/>
                    <a:pt x="3079129" y="1188999"/>
                  </a:cubicBezTo>
                  <a:cubicBezTo>
                    <a:pt x="3108460" y="1171692"/>
                    <a:pt x="3071356" y="1148738"/>
                    <a:pt x="3087268" y="1130330"/>
                  </a:cubicBezTo>
                  <a:lnTo>
                    <a:pt x="3194107" y="1118230"/>
                  </a:lnTo>
                  <a:lnTo>
                    <a:pt x="3194107" y="1118230"/>
                  </a:lnTo>
                  <a:cubicBezTo>
                    <a:pt x="3197701" y="1128937"/>
                    <a:pt x="3199094" y="1143384"/>
                    <a:pt x="3216106" y="1134804"/>
                  </a:cubicBezTo>
                  <a:cubicBezTo>
                    <a:pt x="3216766" y="1132604"/>
                    <a:pt x="3213466" y="1109649"/>
                    <a:pt x="3203127" y="1108549"/>
                  </a:cubicBezTo>
                  <a:cubicBezTo>
                    <a:pt x="3225851" y="1085397"/>
                    <a:pt x="3243765" y="1057984"/>
                    <a:pt x="3255850" y="1027880"/>
                  </a:cubicBezTo>
                  <a:cubicBezTo>
                    <a:pt x="3269709" y="1115883"/>
                    <a:pt x="3269709" y="1115883"/>
                    <a:pt x="3371929" y="1154018"/>
                  </a:cubicBezTo>
                  <a:lnTo>
                    <a:pt x="3498787" y="1109503"/>
                  </a:lnTo>
                  <a:lnTo>
                    <a:pt x="3542784" y="1176972"/>
                  </a:lnTo>
                  <a:lnTo>
                    <a:pt x="3513452" y="1227647"/>
                  </a:lnTo>
                  <a:lnTo>
                    <a:pt x="3391801" y="1185406"/>
                  </a:lnTo>
                  <a:lnTo>
                    <a:pt x="3318472" y="1219800"/>
                  </a:lnTo>
                  <a:lnTo>
                    <a:pt x="3279755" y="1199780"/>
                  </a:lnTo>
                  <a:cubicBezTo>
                    <a:pt x="3237445" y="1262922"/>
                    <a:pt x="3295154" y="1284263"/>
                    <a:pt x="3341644" y="1304357"/>
                  </a:cubicBezTo>
                  <a:cubicBezTo>
                    <a:pt x="3379188" y="1242168"/>
                    <a:pt x="3462782" y="1319024"/>
                    <a:pt x="3516459" y="1326944"/>
                  </a:cubicBezTo>
                  <a:cubicBezTo>
                    <a:pt x="3529878" y="1368380"/>
                    <a:pt x="3584434" y="1363613"/>
                    <a:pt x="3597120" y="1402334"/>
                  </a:cubicBezTo>
                  <a:cubicBezTo>
                    <a:pt x="3576221" y="1428808"/>
                    <a:pt x="3554663" y="1456016"/>
                    <a:pt x="3533031" y="1483004"/>
                  </a:cubicBezTo>
                  <a:cubicBezTo>
                    <a:pt x="3462342" y="1478897"/>
                    <a:pt x="3493214" y="1435189"/>
                    <a:pt x="3483094" y="1389280"/>
                  </a:cubicBezTo>
                  <a:cubicBezTo>
                    <a:pt x="3369289" y="1355839"/>
                    <a:pt x="3331745" y="1388767"/>
                    <a:pt x="3257097" y="1509698"/>
                  </a:cubicBezTo>
                  <a:lnTo>
                    <a:pt x="3334018" y="1568367"/>
                  </a:lnTo>
                  <a:cubicBezTo>
                    <a:pt x="3364889" y="1615082"/>
                    <a:pt x="3311506" y="1662971"/>
                    <a:pt x="3284668" y="1597115"/>
                  </a:cubicBezTo>
                  <a:cubicBezTo>
                    <a:pt x="3271909" y="1549080"/>
                    <a:pt x="3233338" y="1553113"/>
                    <a:pt x="3199094" y="1545780"/>
                  </a:cubicBezTo>
                  <a:cubicBezTo>
                    <a:pt x="3173576" y="1594621"/>
                    <a:pt x="3182595" y="1631803"/>
                    <a:pt x="3120413" y="1648450"/>
                  </a:cubicBezTo>
                  <a:cubicBezTo>
                    <a:pt x="3128405" y="1664438"/>
                    <a:pt x="3135592" y="1680645"/>
                    <a:pt x="3142411" y="1697219"/>
                  </a:cubicBezTo>
                  <a:cubicBezTo>
                    <a:pt x="3137865" y="1700005"/>
                    <a:pt x="3131852" y="1705506"/>
                    <a:pt x="3130385" y="1704553"/>
                  </a:cubicBezTo>
                  <a:cubicBezTo>
                    <a:pt x="3101054" y="1673898"/>
                    <a:pt x="3058524" y="1696779"/>
                    <a:pt x="3021053" y="1697219"/>
                  </a:cubicBezTo>
                  <a:cubicBezTo>
                    <a:pt x="3021053" y="1662677"/>
                    <a:pt x="3001254" y="1630556"/>
                    <a:pt x="3011593" y="1593448"/>
                  </a:cubicBezTo>
                  <a:cubicBezTo>
                    <a:pt x="3014967" y="1581348"/>
                    <a:pt x="2998614" y="1563674"/>
                    <a:pt x="2990621" y="1548346"/>
                  </a:cubicBezTo>
                  <a:lnTo>
                    <a:pt x="2903874" y="1594035"/>
                  </a:lnTo>
                  <a:lnTo>
                    <a:pt x="2966350" y="1619336"/>
                  </a:lnTo>
                  <a:cubicBezTo>
                    <a:pt x="2965617" y="1635396"/>
                    <a:pt x="2965030" y="1647497"/>
                    <a:pt x="2964443" y="1659671"/>
                  </a:cubicBezTo>
                  <a:cubicBezTo>
                    <a:pt x="2966181" y="1661966"/>
                    <a:pt x="2968044" y="1664166"/>
                    <a:pt x="2970016" y="1666271"/>
                  </a:cubicBezTo>
                  <a:cubicBezTo>
                    <a:pt x="2930639" y="1634076"/>
                    <a:pt x="2868237" y="1655637"/>
                    <a:pt x="2822627" y="1627036"/>
                  </a:cubicBezTo>
                  <a:cubicBezTo>
                    <a:pt x="2801897" y="1629925"/>
                    <a:pt x="2782054" y="1637311"/>
                    <a:pt x="2764477" y="1648670"/>
                  </a:cubicBezTo>
                  <a:cubicBezTo>
                    <a:pt x="2761544" y="1591101"/>
                    <a:pt x="2836046" y="1582668"/>
                    <a:pt x="2849685" y="1529719"/>
                  </a:cubicBezTo>
                  <a:lnTo>
                    <a:pt x="2781783" y="1546366"/>
                  </a:lnTo>
                  <a:lnTo>
                    <a:pt x="2682863" y="1468190"/>
                  </a:lnTo>
                  <a:lnTo>
                    <a:pt x="2683596" y="1476184"/>
                  </a:lnTo>
                  <a:cubicBezTo>
                    <a:pt x="2683596" y="1476184"/>
                    <a:pt x="2682863" y="1470170"/>
                    <a:pt x="2682716" y="1470097"/>
                  </a:cubicBezTo>
                  <a:cubicBezTo>
                    <a:pt x="2683376" y="1444356"/>
                    <a:pt x="2667464" y="1429615"/>
                    <a:pt x="2648912" y="1416488"/>
                  </a:cubicBezTo>
                  <a:cubicBezTo>
                    <a:pt x="2649132" y="1411985"/>
                    <a:pt x="2648985" y="1407475"/>
                    <a:pt x="2648472" y="1402994"/>
                  </a:cubicBezTo>
                  <a:lnTo>
                    <a:pt x="2727300" y="1378133"/>
                  </a:lnTo>
                  <a:close/>
                  <a:moveTo>
                    <a:pt x="2647739" y="1418688"/>
                  </a:moveTo>
                  <a:lnTo>
                    <a:pt x="2647739" y="1418688"/>
                  </a:lnTo>
                  <a:cubicBezTo>
                    <a:pt x="2655071" y="1476110"/>
                    <a:pt x="2590762" y="1498184"/>
                    <a:pt x="2647739" y="1418688"/>
                  </a:cubicBezTo>
                  <a:close/>
                  <a:moveTo>
                    <a:pt x="2641652" y="1262629"/>
                  </a:moveTo>
                  <a:lnTo>
                    <a:pt x="2641652" y="1262629"/>
                  </a:lnTo>
                  <a:lnTo>
                    <a:pt x="2652798" y="1271429"/>
                  </a:lnTo>
                  <a:cubicBezTo>
                    <a:pt x="2641286" y="1286610"/>
                    <a:pt x="2633220" y="1277736"/>
                    <a:pt x="2641652" y="1262629"/>
                  </a:cubicBezTo>
                  <a:close/>
                  <a:moveTo>
                    <a:pt x="2647372" y="1401527"/>
                  </a:moveTo>
                  <a:lnTo>
                    <a:pt x="2647372" y="1401527"/>
                  </a:lnTo>
                  <a:cubicBezTo>
                    <a:pt x="2563044" y="1363466"/>
                    <a:pt x="2684036" y="1311544"/>
                    <a:pt x="2647372" y="1401527"/>
                  </a:cubicBezTo>
                  <a:close/>
                  <a:moveTo>
                    <a:pt x="2626107" y="1514758"/>
                  </a:moveTo>
                  <a:lnTo>
                    <a:pt x="2626107" y="1514758"/>
                  </a:lnTo>
                  <a:cubicBezTo>
                    <a:pt x="2638719" y="1519012"/>
                    <a:pt x="2665191" y="1531332"/>
                    <a:pt x="2642312" y="1542113"/>
                  </a:cubicBezTo>
                  <a:cubicBezTo>
                    <a:pt x="2622660" y="1545046"/>
                    <a:pt x="2593182" y="1523706"/>
                    <a:pt x="2626107" y="1514758"/>
                  </a:cubicBezTo>
                  <a:close/>
                  <a:moveTo>
                    <a:pt x="2501449" y="1419421"/>
                  </a:moveTo>
                  <a:lnTo>
                    <a:pt x="2501449" y="1419421"/>
                  </a:lnTo>
                  <a:cubicBezTo>
                    <a:pt x="2549332" y="1417001"/>
                    <a:pt x="2555638" y="1459463"/>
                    <a:pt x="2518534" y="1493931"/>
                  </a:cubicBezTo>
                  <a:cubicBezTo>
                    <a:pt x="2461411" y="1524219"/>
                    <a:pt x="2463391" y="1441496"/>
                    <a:pt x="2501449" y="1419421"/>
                  </a:cubicBezTo>
                  <a:close/>
                  <a:moveTo>
                    <a:pt x="2411841" y="1603422"/>
                  </a:moveTo>
                  <a:lnTo>
                    <a:pt x="2411841" y="1603422"/>
                  </a:lnTo>
                  <a:cubicBezTo>
                    <a:pt x="2445052" y="1609193"/>
                    <a:pt x="2474750" y="1627586"/>
                    <a:pt x="2494703" y="1654757"/>
                  </a:cubicBezTo>
                  <a:cubicBezTo>
                    <a:pt x="2568031" y="1671991"/>
                    <a:pt x="2514574" y="1596088"/>
                    <a:pt x="2491696" y="1559420"/>
                  </a:cubicBezTo>
                  <a:cubicBezTo>
                    <a:pt x="2514721" y="1564187"/>
                    <a:pt x="2534666" y="1562354"/>
                    <a:pt x="2540606" y="1570567"/>
                  </a:cubicBezTo>
                  <a:cubicBezTo>
                    <a:pt x="2566344" y="1615449"/>
                    <a:pt x="2616501" y="1658571"/>
                    <a:pt x="2594136" y="1714086"/>
                  </a:cubicBezTo>
                  <a:cubicBezTo>
                    <a:pt x="2563411" y="1699932"/>
                    <a:pt x="2557472" y="1689885"/>
                    <a:pt x="2538699" y="1732347"/>
                  </a:cubicBezTo>
                  <a:lnTo>
                    <a:pt x="2376277" y="1682918"/>
                  </a:lnTo>
                  <a:cubicBezTo>
                    <a:pt x="2388303" y="1655931"/>
                    <a:pt x="2400109" y="1629530"/>
                    <a:pt x="2411841" y="1603128"/>
                  </a:cubicBezTo>
                  <a:close/>
                  <a:moveTo>
                    <a:pt x="2454885" y="1748921"/>
                  </a:moveTo>
                  <a:lnTo>
                    <a:pt x="2454885" y="1748921"/>
                  </a:lnTo>
                  <a:lnTo>
                    <a:pt x="2454885" y="1737480"/>
                  </a:lnTo>
                  <a:cubicBezTo>
                    <a:pt x="2460018" y="1743421"/>
                    <a:pt x="2461045" y="1744814"/>
                    <a:pt x="2454885" y="1748921"/>
                  </a:cubicBezTo>
                  <a:close/>
                  <a:moveTo>
                    <a:pt x="2418221" y="1896620"/>
                  </a:moveTo>
                  <a:lnTo>
                    <a:pt x="2418221" y="1896620"/>
                  </a:lnTo>
                  <a:lnTo>
                    <a:pt x="2370851" y="1952722"/>
                  </a:lnTo>
                  <a:cubicBezTo>
                    <a:pt x="2407515" y="1976703"/>
                    <a:pt x="2443226" y="1958809"/>
                    <a:pt x="2476517" y="1949862"/>
                  </a:cubicBezTo>
                  <a:cubicBezTo>
                    <a:pt x="2467058" y="1988950"/>
                    <a:pt x="2457378" y="2028258"/>
                    <a:pt x="2479230" y="2066760"/>
                  </a:cubicBezTo>
                  <a:cubicBezTo>
                    <a:pt x="2410228" y="2083921"/>
                    <a:pt x="2322088" y="2007504"/>
                    <a:pt x="2282051" y="2097048"/>
                  </a:cubicBezTo>
                  <a:lnTo>
                    <a:pt x="2384710" y="2123595"/>
                  </a:lnTo>
                  <a:cubicBezTo>
                    <a:pt x="2387790" y="2143983"/>
                    <a:pt x="2374371" y="2142443"/>
                    <a:pt x="2362712" y="2142662"/>
                  </a:cubicBezTo>
                  <a:cubicBezTo>
                    <a:pt x="2299063" y="2130122"/>
                    <a:pt x="2252352" y="2173830"/>
                    <a:pt x="2189363" y="2153663"/>
                  </a:cubicBezTo>
                  <a:cubicBezTo>
                    <a:pt x="2074605" y="2135183"/>
                    <a:pt x="2113102" y="2028551"/>
                    <a:pt x="2159372" y="1962402"/>
                  </a:cubicBezTo>
                  <a:lnTo>
                    <a:pt x="2229841" y="1979636"/>
                  </a:lnTo>
                  <a:cubicBezTo>
                    <a:pt x="2261152" y="1944728"/>
                    <a:pt x="2261152" y="1944728"/>
                    <a:pt x="2239153" y="1884299"/>
                  </a:cubicBezTo>
                  <a:cubicBezTo>
                    <a:pt x="2314168" y="1822184"/>
                    <a:pt x="2356039" y="1806563"/>
                    <a:pt x="2418441" y="1896547"/>
                  </a:cubicBezTo>
                  <a:close/>
                  <a:moveTo>
                    <a:pt x="2126155" y="1887453"/>
                  </a:moveTo>
                  <a:lnTo>
                    <a:pt x="2126155" y="1887453"/>
                  </a:lnTo>
                  <a:lnTo>
                    <a:pt x="2133487" y="1891780"/>
                  </a:lnTo>
                  <a:lnTo>
                    <a:pt x="2123148" y="1899627"/>
                  </a:lnTo>
                  <a:cubicBezTo>
                    <a:pt x="2118602" y="1893540"/>
                    <a:pt x="2119188" y="1890459"/>
                    <a:pt x="2126374" y="1887453"/>
                  </a:cubicBezTo>
                  <a:close/>
                  <a:moveTo>
                    <a:pt x="2152626" y="1853058"/>
                  </a:moveTo>
                  <a:lnTo>
                    <a:pt x="2152626" y="1853058"/>
                  </a:lnTo>
                  <a:cubicBezTo>
                    <a:pt x="2166265" y="1841251"/>
                    <a:pt x="2180271" y="1845211"/>
                    <a:pt x="2166119" y="1862298"/>
                  </a:cubicBezTo>
                  <a:lnTo>
                    <a:pt x="2152626" y="1853058"/>
                  </a:lnTo>
                  <a:close/>
                  <a:moveTo>
                    <a:pt x="2206449" y="1771362"/>
                  </a:moveTo>
                  <a:lnTo>
                    <a:pt x="2305222" y="1771362"/>
                  </a:lnTo>
                  <a:cubicBezTo>
                    <a:pt x="2315635" y="1789549"/>
                    <a:pt x="2295250" y="1797176"/>
                    <a:pt x="2280730" y="1803556"/>
                  </a:cubicBezTo>
                  <a:cubicBezTo>
                    <a:pt x="2248613" y="1824970"/>
                    <a:pt x="2217961" y="1805976"/>
                    <a:pt x="2206449" y="1771362"/>
                  </a:cubicBezTo>
                  <a:close/>
                  <a:moveTo>
                    <a:pt x="2324581" y="1622856"/>
                  </a:moveTo>
                  <a:lnTo>
                    <a:pt x="2324581" y="1622856"/>
                  </a:lnTo>
                  <a:cubicBezTo>
                    <a:pt x="2267898" y="1668324"/>
                    <a:pt x="2257412" y="1714306"/>
                    <a:pt x="2208135" y="1753541"/>
                  </a:cubicBezTo>
                  <a:cubicBezTo>
                    <a:pt x="2212389" y="1710199"/>
                    <a:pt x="2216568" y="1666711"/>
                    <a:pt x="2221335" y="1618163"/>
                  </a:cubicBezTo>
                  <a:lnTo>
                    <a:pt x="2324581" y="1622856"/>
                  </a:lnTo>
                  <a:close/>
                  <a:moveTo>
                    <a:pt x="2214955" y="1285510"/>
                  </a:moveTo>
                  <a:lnTo>
                    <a:pt x="2214955" y="1285510"/>
                  </a:lnTo>
                  <a:lnTo>
                    <a:pt x="2220675" y="1291670"/>
                  </a:lnTo>
                  <a:lnTo>
                    <a:pt x="2212242" y="1303697"/>
                  </a:lnTo>
                  <a:cubicBezTo>
                    <a:pt x="2201976" y="1297317"/>
                    <a:pt x="2210629" y="1292477"/>
                    <a:pt x="2214955" y="1285510"/>
                  </a:cubicBezTo>
                  <a:close/>
                  <a:moveTo>
                    <a:pt x="2192956" y="1124610"/>
                  </a:moveTo>
                  <a:lnTo>
                    <a:pt x="2192956" y="1124610"/>
                  </a:lnTo>
                  <a:cubicBezTo>
                    <a:pt x="2204689" y="1127397"/>
                    <a:pt x="2196696" y="1134070"/>
                    <a:pt x="2194497" y="1141477"/>
                  </a:cubicBezTo>
                  <a:cubicBezTo>
                    <a:pt x="2182617" y="1138471"/>
                    <a:pt x="2190537" y="1132090"/>
                    <a:pt x="2192956" y="1124610"/>
                  </a:cubicBezTo>
                  <a:close/>
                  <a:moveTo>
                    <a:pt x="2184230" y="1386493"/>
                  </a:moveTo>
                  <a:lnTo>
                    <a:pt x="2184230" y="1386493"/>
                  </a:lnTo>
                  <a:cubicBezTo>
                    <a:pt x="2202196" y="1454990"/>
                    <a:pt x="2196110" y="1508745"/>
                    <a:pt x="2163845" y="1560374"/>
                  </a:cubicBezTo>
                  <a:cubicBezTo>
                    <a:pt x="2135834" y="1568807"/>
                    <a:pt x="2099390" y="1563747"/>
                    <a:pt x="2093523" y="1604889"/>
                  </a:cubicBezTo>
                  <a:cubicBezTo>
                    <a:pt x="2190170" y="1609655"/>
                    <a:pt x="2199996" y="1687392"/>
                    <a:pt x="2095063" y="1678225"/>
                  </a:cubicBezTo>
                  <a:cubicBezTo>
                    <a:pt x="2098070" y="1629603"/>
                    <a:pt x="2095063" y="1587655"/>
                    <a:pt x="2070498" y="1543286"/>
                  </a:cubicBezTo>
                  <a:lnTo>
                    <a:pt x="2129528" y="1495324"/>
                  </a:lnTo>
                  <a:cubicBezTo>
                    <a:pt x="2124981" y="1443476"/>
                    <a:pt x="2138914" y="1420521"/>
                    <a:pt x="2184230" y="1386420"/>
                  </a:cubicBezTo>
                  <a:close/>
                  <a:moveTo>
                    <a:pt x="2095356" y="1362879"/>
                  </a:moveTo>
                  <a:lnTo>
                    <a:pt x="2095356" y="1362879"/>
                  </a:lnTo>
                  <a:cubicBezTo>
                    <a:pt x="2033101" y="1221707"/>
                    <a:pt x="2251693" y="1321811"/>
                    <a:pt x="2095356" y="1362879"/>
                  </a:cubicBezTo>
                  <a:close/>
                  <a:moveTo>
                    <a:pt x="2137740" y="1066234"/>
                  </a:moveTo>
                  <a:lnTo>
                    <a:pt x="2137740" y="1066234"/>
                  </a:lnTo>
                  <a:cubicBezTo>
                    <a:pt x="2135541" y="1122483"/>
                    <a:pt x="2170665" y="1201393"/>
                    <a:pt x="2146760" y="1249208"/>
                  </a:cubicBezTo>
                  <a:cubicBezTo>
                    <a:pt x="2064412" y="1261675"/>
                    <a:pt x="2083917" y="1224934"/>
                    <a:pt x="2113689" y="1174992"/>
                  </a:cubicBezTo>
                  <a:lnTo>
                    <a:pt x="2078051" y="1129744"/>
                  </a:lnTo>
                  <a:cubicBezTo>
                    <a:pt x="2082744" y="1097329"/>
                    <a:pt x="2116035" y="1086989"/>
                    <a:pt x="2137740" y="1066234"/>
                  </a:cubicBezTo>
                  <a:close/>
                  <a:moveTo>
                    <a:pt x="2093230" y="1365519"/>
                  </a:moveTo>
                  <a:lnTo>
                    <a:pt x="2093230" y="1365519"/>
                  </a:lnTo>
                  <a:cubicBezTo>
                    <a:pt x="2085311" y="1379453"/>
                    <a:pt x="2082891" y="1399841"/>
                    <a:pt x="2062359" y="1393534"/>
                  </a:cubicBezTo>
                  <a:cubicBezTo>
                    <a:pt x="2058106" y="1372266"/>
                    <a:pt x="2078491" y="1371900"/>
                    <a:pt x="2093230" y="1365519"/>
                  </a:cubicBezTo>
                  <a:close/>
                  <a:moveTo>
                    <a:pt x="2094770" y="1679618"/>
                  </a:moveTo>
                  <a:lnTo>
                    <a:pt x="2094770" y="1679618"/>
                  </a:lnTo>
                  <a:cubicBezTo>
                    <a:pt x="2106209" y="1699712"/>
                    <a:pt x="2117795" y="1719806"/>
                    <a:pt x="2131434" y="1743421"/>
                  </a:cubicBezTo>
                  <a:lnTo>
                    <a:pt x="2205936" y="1756548"/>
                  </a:lnTo>
                  <a:cubicBezTo>
                    <a:pt x="2204630" y="1760853"/>
                    <a:pt x="2203963" y="1765326"/>
                    <a:pt x="2203956" y="1769822"/>
                  </a:cubicBezTo>
                  <a:lnTo>
                    <a:pt x="2112589" y="1804730"/>
                  </a:lnTo>
                  <a:lnTo>
                    <a:pt x="2112589" y="1804730"/>
                  </a:lnTo>
                  <a:cubicBezTo>
                    <a:pt x="2086484" y="1776788"/>
                    <a:pt x="2052386" y="1759261"/>
                    <a:pt x="2034568" y="1724793"/>
                  </a:cubicBezTo>
                  <a:lnTo>
                    <a:pt x="2094990" y="1679545"/>
                  </a:lnTo>
                  <a:close/>
                  <a:moveTo>
                    <a:pt x="2081938" y="1962476"/>
                  </a:moveTo>
                  <a:lnTo>
                    <a:pt x="2081938" y="1962476"/>
                  </a:lnTo>
                  <a:cubicBezTo>
                    <a:pt x="2069472" y="1969149"/>
                    <a:pt x="2057079" y="1977876"/>
                    <a:pt x="2055466" y="1976263"/>
                  </a:cubicBezTo>
                  <a:cubicBezTo>
                    <a:pt x="2041974" y="1961596"/>
                    <a:pt x="2033467" y="1946195"/>
                    <a:pt x="2053120" y="1931748"/>
                  </a:cubicBezTo>
                  <a:lnTo>
                    <a:pt x="2081938" y="1962476"/>
                  </a:lnTo>
                  <a:close/>
                  <a:moveTo>
                    <a:pt x="2042413" y="1846971"/>
                  </a:moveTo>
                  <a:lnTo>
                    <a:pt x="2042413" y="1846971"/>
                  </a:lnTo>
                  <a:cubicBezTo>
                    <a:pt x="2042413" y="1849538"/>
                    <a:pt x="2041974" y="1852105"/>
                    <a:pt x="2041680" y="1854672"/>
                  </a:cubicBezTo>
                  <a:cubicBezTo>
                    <a:pt x="2035594" y="1857898"/>
                    <a:pt x="2032661" y="1856725"/>
                    <a:pt x="2030534" y="1850125"/>
                  </a:cubicBezTo>
                  <a:lnTo>
                    <a:pt x="2042413" y="1846971"/>
                  </a:lnTo>
                  <a:close/>
                  <a:moveTo>
                    <a:pt x="1981185" y="2031338"/>
                  </a:moveTo>
                  <a:lnTo>
                    <a:pt x="1981185" y="2031338"/>
                  </a:lnTo>
                  <a:cubicBezTo>
                    <a:pt x="2003183" y="2024812"/>
                    <a:pt x="2001496" y="2070426"/>
                    <a:pt x="2014622" y="2090594"/>
                  </a:cubicBezTo>
                  <a:lnTo>
                    <a:pt x="2076145" y="2081280"/>
                  </a:lnTo>
                  <a:cubicBezTo>
                    <a:pt x="2100270" y="2109661"/>
                    <a:pt x="2107016" y="2141563"/>
                    <a:pt x="2116988" y="2176031"/>
                  </a:cubicBezTo>
                  <a:cubicBezTo>
                    <a:pt x="2028481" y="2153590"/>
                    <a:pt x="1947820" y="2143030"/>
                    <a:pt x="1981185" y="2031338"/>
                  </a:cubicBezTo>
                  <a:close/>
                  <a:moveTo>
                    <a:pt x="2067932" y="2327250"/>
                  </a:moveTo>
                  <a:lnTo>
                    <a:pt x="2067932" y="2327250"/>
                  </a:lnTo>
                  <a:lnTo>
                    <a:pt x="2078125" y="2323729"/>
                  </a:lnTo>
                  <a:cubicBezTo>
                    <a:pt x="2076181" y="2327059"/>
                    <a:pt x="2075265" y="2330880"/>
                    <a:pt x="2075485" y="2334730"/>
                  </a:cubicBezTo>
                  <a:cubicBezTo>
                    <a:pt x="2075485" y="2333264"/>
                    <a:pt x="2075485" y="2331723"/>
                    <a:pt x="2075485" y="2330183"/>
                  </a:cubicBezTo>
                  <a:lnTo>
                    <a:pt x="2068152" y="2327250"/>
                  </a:lnTo>
                  <a:close/>
                  <a:moveTo>
                    <a:pt x="1948407" y="1346599"/>
                  </a:moveTo>
                  <a:lnTo>
                    <a:pt x="1948407" y="1346599"/>
                  </a:lnTo>
                  <a:cubicBezTo>
                    <a:pt x="1950753" y="1347919"/>
                    <a:pt x="1953100" y="1349239"/>
                    <a:pt x="1955740" y="1350486"/>
                  </a:cubicBezTo>
                  <a:cubicBezTo>
                    <a:pt x="1954713" y="1357452"/>
                    <a:pt x="1951266" y="1358552"/>
                    <a:pt x="1944814" y="1357452"/>
                  </a:cubicBezTo>
                  <a:cubicBezTo>
                    <a:pt x="1946134" y="1353859"/>
                    <a:pt x="1947380" y="1350119"/>
                    <a:pt x="1948627" y="1346599"/>
                  </a:cubicBezTo>
                  <a:close/>
                  <a:moveTo>
                    <a:pt x="1986464" y="2314636"/>
                  </a:moveTo>
                  <a:lnTo>
                    <a:pt x="1986464" y="2314636"/>
                  </a:lnTo>
                  <a:lnTo>
                    <a:pt x="1986464" y="2239760"/>
                  </a:lnTo>
                  <a:lnTo>
                    <a:pt x="2043807" y="2252667"/>
                  </a:lnTo>
                  <a:cubicBezTo>
                    <a:pt x="2038124" y="2280065"/>
                    <a:pt x="2047290" y="2308432"/>
                    <a:pt x="2067932" y="2327323"/>
                  </a:cubicBezTo>
                  <a:cubicBezTo>
                    <a:pt x="2053633" y="2327323"/>
                    <a:pt x="2045493" y="2334657"/>
                    <a:pt x="2040360" y="2349324"/>
                  </a:cubicBezTo>
                  <a:cubicBezTo>
                    <a:pt x="2055026" y="2353577"/>
                    <a:pt x="2066759" y="2357611"/>
                    <a:pt x="2076218" y="2342357"/>
                  </a:cubicBezTo>
                  <a:lnTo>
                    <a:pt x="2149546" y="2331357"/>
                  </a:lnTo>
                  <a:cubicBezTo>
                    <a:pt x="2054219" y="2431020"/>
                    <a:pt x="2079151" y="2430067"/>
                    <a:pt x="2053046" y="2549165"/>
                  </a:cubicBezTo>
                  <a:cubicBezTo>
                    <a:pt x="2036547" y="2530611"/>
                    <a:pt x="2020195" y="2511837"/>
                    <a:pt x="2003916" y="2493063"/>
                  </a:cubicBezTo>
                  <a:lnTo>
                    <a:pt x="2003916" y="2493063"/>
                  </a:lnTo>
                  <a:lnTo>
                    <a:pt x="2003110" y="2492330"/>
                  </a:lnTo>
                  <a:lnTo>
                    <a:pt x="2002450" y="2491596"/>
                  </a:lnTo>
                  <a:lnTo>
                    <a:pt x="2002450" y="2491596"/>
                  </a:lnTo>
                  <a:cubicBezTo>
                    <a:pt x="1982064" y="2471209"/>
                    <a:pt x="1961532" y="2450895"/>
                    <a:pt x="1938434" y="2427867"/>
                  </a:cubicBezTo>
                  <a:cubicBezTo>
                    <a:pt x="1940121" y="2382032"/>
                    <a:pt x="1994823" y="2425887"/>
                    <a:pt x="2014402" y="2394426"/>
                  </a:cubicBezTo>
                  <a:lnTo>
                    <a:pt x="1929708" y="2344191"/>
                  </a:lnTo>
                  <a:lnTo>
                    <a:pt x="1986831" y="2314856"/>
                  </a:lnTo>
                  <a:close/>
                  <a:moveTo>
                    <a:pt x="1958746" y="2632475"/>
                  </a:moveTo>
                  <a:lnTo>
                    <a:pt x="1958746" y="2632475"/>
                  </a:lnTo>
                  <a:cubicBezTo>
                    <a:pt x="1941807" y="2669876"/>
                    <a:pt x="1930881" y="2703538"/>
                    <a:pt x="1948187" y="2739766"/>
                  </a:cubicBezTo>
                  <a:cubicBezTo>
                    <a:pt x="1950680" y="2745119"/>
                    <a:pt x="1938654" y="2757366"/>
                    <a:pt x="1926775" y="2777754"/>
                  </a:cubicBezTo>
                  <a:cubicBezTo>
                    <a:pt x="1906683" y="2721945"/>
                    <a:pt x="1866352" y="2603654"/>
                    <a:pt x="1958746" y="2632475"/>
                  </a:cubicBezTo>
                  <a:close/>
                  <a:moveTo>
                    <a:pt x="1946060" y="2826963"/>
                  </a:moveTo>
                  <a:lnTo>
                    <a:pt x="1946060" y="2826963"/>
                  </a:lnTo>
                  <a:cubicBezTo>
                    <a:pt x="1955740" y="2858571"/>
                    <a:pt x="1978838" y="2850797"/>
                    <a:pt x="2001130" y="2845150"/>
                  </a:cubicBezTo>
                  <a:cubicBezTo>
                    <a:pt x="1985657" y="2944447"/>
                    <a:pt x="2072478" y="2868618"/>
                    <a:pt x="2093523" y="2941220"/>
                  </a:cubicBezTo>
                  <a:cubicBezTo>
                    <a:pt x="2039774" y="2993216"/>
                    <a:pt x="1976198" y="2952367"/>
                    <a:pt x="1913502" y="2931173"/>
                  </a:cubicBezTo>
                  <a:cubicBezTo>
                    <a:pt x="1907929" y="2911079"/>
                    <a:pt x="1901403" y="2887978"/>
                    <a:pt x="1893264" y="2858937"/>
                  </a:cubicBezTo>
                  <a:lnTo>
                    <a:pt x="1946060" y="2826963"/>
                  </a:lnTo>
                  <a:close/>
                  <a:moveTo>
                    <a:pt x="1869505" y="2067053"/>
                  </a:moveTo>
                  <a:lnTo>
                    <a:pt x="1869505" y="2067053"/>
                  </a:lnTo>
                  <a:lnTo>
                    <a:pt x="1856086" y="2086927"/>
                  </a:lnTo>
                  <a:lnTo>
                    <a:pt x="1843254" y="2076147"/>
                  </a:lnTo>
                  <a:cubicBezTo>
                    <a:pt x="1850587" y="2065953"/>
                    <a:pt x="1856893" y="2060233"/>
                    <a:pt x="1869505" y="2067053"/>
                  </a:cubicBezTo>
                  <a:close/>
                  <a:moveTo>
                    <a:pt x="1875738" y="3523583"/>
                  </a:moveTo>
                  <a:lnTo>
                    <a:pt x="1875738" y="3523583"/>
                  </a:lnTo>
                  <a:cubicBezTo>
                    <a:pt x="1875738" y="3523583"/>
                    <a:pt x="1875738" y="3523583"/>
                    <a:pt x="1875298" y="3524903"/>
                  </a:cubicBezTo>
                  <a:lnTo>
                    <a:pt x="1875298" y="3529816"/>
                  </a:lnTo>
                  <a:cubicBezTo>
                    <a:pt x="1875298" y="3528570"/>
                    <a:pt x="1875665" y="3526003"/>
                    <a:pt x="1875738" y="3524536"/>
                  </a:cubicBezTo>
                  <a:lnTo>
                    <a:pt x="1918562" y="3486548"/>
                  </a:lnTo>
                  <a:cubicBezTo>
                    <a:pt x="1905070" y="3458974"/>
                    <a:pt x="1884171" y="3450760"/>
                    <a:pt x="1853520" y="3454647"/>
                  </a:cubicBezTo>
                  <a:cubicBezTo>
                    <a:pt x="1832915" y="3457140"/>
                    <a:pt x="1814216" y="3436386"/>
                    <a:pt x="1824189" y="3425312"/>
                  </a:cubicBezTo>
                  <a:cubicBezTo>
                    <a:pt x="1853153" y="3392531"/>
                    <a:pt x="1837534" y="3356963"/>
                    <a:pt x="1837094" y="3317141"/>
                  </a:cubicBezTo>
                  <a:cubicBezTo>
                    <a:pt x="1908956" y="3275926"/>
                    <a:pt x="2055319" y="3252972"/>
                    <a:pt x="1984264" y="3141134"/>
                  </a:cubicBezTo>
                  <a:cubicBezTo>
                    <a:pt x="2002890" y="3117153"/>
                    <a:pt x="2029068" y="3108353"/>
                    <a:pt x="2057592" y="3104466"/>
                  </a:cubicBezTo>
                  <a:cubicBezTo>
                    <a:pt x="2037354" y="3079092"/>
                    <a:pt x="2007803" y="3078799"/>
                    <a:pt x="1975758" y="3075645"/>
                  </a:cubicBezTo>
                  <a:lnTo>
                    <a:pt x="1928095" y="3121700"/>
                  </a:lnTo>
                  <a:lnTo>
                    <a:pt x="1871925" y="3148395"/>
                  </a:lnTo>
                  <a:cubicBezTo>
                    <a:pt x="1846920" y="3119060"/>
                    <a:pt x="1846114" y="3119060"/>
                    <a:pt x="1838488" y="3076599"/>
                  </a:cubicBezTo>
                  <a:cubicBezTo>
                    <a:pt x="1892604" y="2981922"/>
                    <a:pt x="1997757" y="3056651"/>
                    <a:pt x="2070425" y="3011843"/>
                  </a:cubicBezTo>
                  <a:cubicBezTo>
                    <a:pt x="2113469" y="2981409"/>
                    <a:pt x="2142800" y="3013089"/>
                    <a:pt x="2146833" y="3062225"/>
                  </a:cubicBezTo>
                  <a:lnTo>
                    <a:pt x="2195376" y="3038317"/>
                  </a:lnTo>
                  <a:cubicBezTo>
                    <a:pt x="2236660" y="3075792"/>
                    <a:pt x="2237687" y="3128301"/>
                    <a:pt x="2285570" y="3162989"/>
                  </a:cubicBezTo>
                  <a:cubicBezTo>
                    <a:pt x="2221701" y="3221144"/>
                    <a:pt x="2160912" y="3162989"/>
                    <a:pt x="2100563" y="3164236"/>
                  </a:cubicBezTo>
                  <a:cubicBezTo>
                    <a:pt x="2091250" y="3224518"/>
                    <a:pt x="2196623" y="3224664"/>
                    <a:pt x="2123221" y="3280620"/>
                  </a:cubicBezTo>
                  <a:cubicBezTo>
                    <a:pt x="2093890" y="3278420"/>
                    <a:pt x="2101223" y="3225691"/>
                    <a:pt x="2058766" y="3236105"/>
                  </a:cubicBezTo>
                  <a:cubicBezTo>
                    <a:pt x="2052973" y="3289127"/>
                    <a:pt x="2017849" y="3334009"/>
                    <a:pt x="2013229" y="3387324"/>
                  </a:cubicBezTo>
                  <a:cubicBezTo>
                    <a:pt x="2058032" y="3380944"/>
                    <a:pt x="2058032" y="3380944"/>
                    <a:pt x="2097923" y="3343322"/>
                  </a:cubicBezTo>
                  <a:cubicBezTo>
                    <a:pt x="2144560" y="3350656"/>
                    <a:pt x="2170885" y="3383510"/>
                    <a:pt x="2190023" y="3420178"/>
                  </a:cubicBezTo>
                  <a:cubicBezTo>
                    <a:pt x="2221555" y="3425518"/>
                    <a:pt x="2253394" y="3428869"/>
                    <a:pt x="2285350" y="3430226"/>
                  </a:cubicBezTo>
                  <a:cubicBezTo>
                    <a:pt x="2152186" y="3511409"/>
                    <a:pt x="2243920" y="3512215"/>
                    <a:pt x="2192590" y="3568464"/>
                  </a:cubicBezTo>
                  <a:cubicBezTo>
                    <a:pt x="2164432" y="3545144"/>
                    <a:pt x="2142213" y="3552697"/>
                    <a:pt x="2103056" y="3554970"/>
                  </a:cubicBezTo>
                  <a:cubicBezTo>
                    <a:pt x="2125421" y="3511556"/>
                    <a:pt x="2181811" y="3410425"/>
                    <a:pt x="2097483" y="3418932"/>
                  </a:cubicBezTo>
                  <a:cubicBezTo>
                    <a:pt x="2091324" y="3421792"/>
                    <a:pt x="2083331" y="3435139"/>
                    <a:pt x="2085311" y="3438659"/>
                  </a:cubicBezTo>
                  <a:cubicBezTo>
                    <a:pt x="2097850" y="3460660"/>
                    <a:pt x="2095210" y="3486548"/>
                    <a:pt x="2078564" y="3496741"/>
                  </a:cubicBezTo>
                  <a:cubicBezTo>
                    <a:pt x="2040434" y="3520062"/>
                    <a:pt x="2024741" y="3559297"/>
                    <a:pt x="1997390" y="3599412"/>
                  </a:cubicBezTo>
                  <a:cubicBezTo>
                    <a:pt x="1974438" y="3571911"/>
                    <a:pt x="1971872" y="3543457"/>
                    <a:pt x="1967545" y="3515956"/>
                  </a:cubicBezTo>
                  <a:cubicBezTo>
                    <a:pt x="1882778" y="3650307"/>
                    <a:pt x="1727982" y="3601979"/>
                    <a:pt x="1875592" y="3523289"/>
                  </a:cubicBezTo>
                  <a:close/>
                  <a:moveTo>
                    <a:pt x="1929048" y="3123314"/>
                  </a:moveTo>
                  <a:lnTo>
                    <a:pt x="1929048" y="3123314"/>
                  </a:lnTo>
                  <a:lnTo>
                    <a:pt x="1982138" y="3141061"/>
                  </a:lnTo>
                  <a:cubicBezTo>
                    <a:pt x="1965859" y="3155288"/>
                    <a:pt x="1947087" y="3156242"/>
                    <a:pt x="1926188" y="3154555"/>
                  </a:cubicBezTo>
                  <a:lnTo>
                    <a:pt x="1929048" y="3123314"/>
                  </a:lnTo>
                  <a:close/>
                  <a:moveTo>
                    <a:pt x="1837241" y="3711470"/>
                  </a:moveTo>
                  <a:lnTo>
                    <a:pt x="1837241" y="3711470"/>
                  </a:lnTo>
                  <a:lnTo>
                    <a:pt x="1830348" y="3711470"/>
                  </a:lnTo>
                  <a:lnTo>
                    <a:pt x="1830861" y="3711030"/>
                  </a:lnTo>
                  <a:lnTo>
                    <a:pt x="1837241" y="3711763"/>
                  </a:lnTo>
                  <a:close/>
                  <a:moveTo>
                    <a:pt x="1778138" y="3020936"/>
                  </a:moveTo>
                  <a:lnTo>
                    <a:pt x="1778138" y="3020936"/>
                  </a:lnTo>
                  <a:cubicBezTo>
                    <a:pt x="1778872" y="3022990"/>
                    <a:pt x="1779678" y="3025117"/>
                    <a:pt x="1780485" y="3027244"/>
                  </a:cubicBezTo>
                  <a:lnTo>
                    <a:pt x="1774105" y="3029663"/>
                  </a:lnTo>
                  <a:cubicBezTo>
                    <a:pt x="1775425" y="3026730"/>
                    <a:pt x="1776745" y="3023797"/>
                    <a:pt x="1778138" y="3020936"/>
                  </a:cubicBezTo>
                  <a:close/>
                  <a:moveTo>
                    <a:pt x="1783638" y="3413945"/>
                  </a:moveTo>
                  <a:lnTo>
                    <a:pt x="1783638" y="3413945"/>
                  </a:lnTo>
                  <a:lnTo>
                    <a:pt x="1780705" y="3420252"/>
                  </a:lnTo>
                  <a:lnTo>
                    <a:pt x="1776379" y="3414385"/>
                  </a:lnTo>
                  <a:lnTo>
                    <a:pt x="1783711" y="3413945"/>
                  </a:lnTo>
                  <a:close/>
                  <a:moveTo>
                    <a:pt x="1791411" y="3791993"/>
                  </a:moveTo>
                  <a:lnTo>
                    <a:pt x="1791411" y="3791993"/>
                  </a:lnTo>
                  <a:cubicBezTo>
                    <a:pt x="1769999" y="3746964"/>
                    <a:pt x="1808423" y="3734424"/>
                    <a:pt x="1829395" y="3712203"/>
                  </a:cubicBezTo>
                  <a:cubicBezTo>
                    <a:pt x="1835261" y="3739411"/>
                    <a:pt x="1817589" y="3775273"/>
                    <a:pt x="1864446" y="3792433"/>
                  </a:cubicBezTo>
                  <a:cubicBezTo>
                    <a:pt x="1842814" y="3817881"/>
                    <a:pt x="1803070" y="3829101"/>
                    <a:pt x="1807543" y="3864742"/>
                  </a:cubicBezTo>
                  <a:cubicBezTo>
                    <a:pt x="1916142" y="3945852"/>
                    <a:pt x="1981551" y="4007455"/>
                    <a:pt x="1957573" y="4153027"/>
                  </a:cubicBezTo>
                  <a:lnTo>
                    <a:pt x="1913136" y="4142833"/>
                  </a:lnTo>
                  <a:cubicBezTo>
                    <a:pt x="1871705" y="4188008"/>
                    <a:pt x="1931101" y="4218883"/>
                    <a:pt x="1958893" y="4256651"/>
                  </a:cubicBezTo>
                  <a:lnTo>
                    <a:pt x="2038600" y="4230543"/>
                  </a:lnTo>
                  <a:cubicBezTo>
                    <a:pt x="2001936" y="4468959"/>
                    <a:pt x="1991597" y="4325880"/>
                    <a:pt x="1870459" y="4411170"/>
                  </a:cubicBezTo>
                  <a:cubicBezTo>
                    <a:pt x="1860046" y="4423491"/>
                    <a:pt x="1838928" y="4426717"/>
                    <a:pt x="1823382" y="4433758"/>
                  </a:cubicBezTo>
                  <a:cubicBezTo>
                    <a:pt x="1856160" y="4507094"/>
                    <a:pt x="1764719" y="4491107"/>
                    <a:pt x="1778652" y="4437498"/>
                  </a:cubicBezTo>
                  <a:cubicBezTo>
                    <a:pt x="1805417" y="4367095"/>
                    <a:pt x="1902870" y="4381616"/>
                    <a:pt x="1817662" y="4299113"/>
                  </a:cubicBezTo>
                  <a:lnTo>
                    <a:pt x="1844354" y="4250931"/>
                  </a:lnTo>
                  <a:cubicBezTo>
                    <a:pt x="1773592" y="4167034"/>
                    <a:pt x="1859019" y="4146646"/>
                    <a:pt x="1822355" y="4069130"/>
                  </a:cubicBezTo>
                  <a:cubicBezTo>
                    <a:pt x="1788258" y="4069130"/>
                    <a:pt x="1737661" y="4075217"/>
                    <a:pt x="1776525" y="4021535"/>
                  </a:cubicBezTo>
                  <a:cubicBezTo>
                    <a:pt x="1738028" y="3942919"/>
                    <a:pt x="1777772" y="3867529"/>
                    <a:pt x="1791191" y="3791993"/>
                  </a:cubicBezTo>
                  <a:close/>
                  <a:moveTo>
                    <a:pt x="1767872" y="4330940"/>
                  </a:moveTo>
                  <a:lnTo>
                    <a:pt x="1767872" y="4330940"/>
                  </a:lnTo>
                  <a:cubicBezTo>
                    <a:pt x="1740668" y="4345608"/>
                    <a:pt x="1734948" y="4347588"/>
                    <a:pt x="1728275" y="4322287"/>
                  </a:cubicBezTo>
                  <a:cubicBezTo>
                    <a:pt x="1736415" y="4298599"/>
                    <a:pt x="1749027" y="4320674"/>
                    <a:pt x="1767872" y="4330940"/>
                  </a:cubicBezTo>
                  <a:close/>
                  <a:moveTo>
                    <a:pt x="1735315" y="4608958"/>
                  </a:moveTo>
                  <a:lnTo>
                    <a:pt x="1735315" y="4608958"/>
                  </a:lnTo>
                  <a:lnTo>
                    <a:pt x="1745801" y="4630959"/>
                  </a:lnTo>
                  <a:lnTo>
                    <a:pt x="1734215" y="4644893"/>
                  </a:lnTo>
                  <a:cubicBezTo>
                    <a:pt x="1719549" y="4630225"/>
                    <a:pt x="1716689" y="4621352"/>
                    <a:pt x="1735315" y="4608664"/>
                  </a:cubicBezTo>
                  <a:close/>
                  <a:moveTo>
                    <a:pt x="1713316" y="3192617"/>
                  </a:moveTo>
                  <a:lnTo>
                    <a:pt x="1713316" y="3192617"/>
                  </a:lnTo>
                  <a:cubicBezTo>
                    <a:pt x="1704664" y="3196943"/>
                    <a:pt x="1702537" y="3197677"/>
                    <a:pt x="1700557" y="3188583"/>
                  </a:cubicBezTo>
                  <a:lnTo>
                    <a:pt x="1713316" y="3192617"/>
                  </a:lnTo>
                  <a:close/>
                  <a:moveTo>
                    <a:pt x="1723289" y="4936330"/>
                  </a:moveTo>
                  <a:lnTo>
                    <a:pt x="1723289" y="4936330"/>
                  </a:lnTo>
                  <a:cubicBezTo>
                    <a:pt x="1800064" y="5052128"/>
                    <a:pt x="1707817" y="4999473"/>
                    <a:pt x="1639548" y="4948431"/>
                  </a:cubicBezTo>
                  <a:lnTo>
                    <a:pt x="1723289" y="4936330"/>
                  </a:lnTo>
                  <a:close/>
                  <a:moveTo>
                    <a:pt x="1660593" y="4832266"/>
                  </a:moveTo>
                  <a:lnTo>
                    <a:pt x="1660593" y="4832266"/>
                  </a:lnTo>
                  <a:cubicBezTo>
                    <a:pt x="1666459" y="4832780"/>
                    <a:pt x="1668733" y="4834027"/>
                    <a:pt x="1666313" y="4840187"/>
                  </a:cubicBezTo>
                  <a:lnTo>
                    <a:pt x="1659567" y="4838427"/>
                  </a:lnTo>
                  <a:cubicBezTo>
                    <a:pt x="1659567" y="4836374"/>
                    <a:pt x="1660300" y="4834320"/>
                    <a:pt x="1660593" y="4832266"/>
                  </a:cubicBezTo>
                  <a:close/>
                  <a:moveTo>
                    <a:pt x="1649227" y="1394267"/>
                  </a:moveTo>
                  <a:lnTo>
                    <a:pt x="1649227" y="1394267"/>
                  </a:lnTo>
                  <a:lnTo>
                    <a:pt x="1646367" y="1401601"/>
                  </a:lnTo>
                  <a:lnTo>
                    <a:pt x="1636835" y="1393827"/>
                  </a:lnTo>
                  <a:cubicBezTo>
                    <a:pt x="1641674" y="1389280"/>
                    <a:pt x="1644901" y="1389354"/>
                    <a:pt x="1649227" y="1394560"/>
                  </a:cubicBezTo>
                  <a:close/>
                  <a:moveTo>
                    <a:pt x="1638741" y="2160263"/>
                  </a:moveTo>
                  <a:lnTo>
                    <a:pt x="1638741" y="2160263"/>
                  </a:lnTo>
                  <a:cubicBezTo>
                    <a:pt x="1632875" y="2163783"/>
                    <a:pt x="1630749" y="2162610"/>
                    <a:pt x="1629502" y="2156010"/>
                  </a:cubicBezTo>
                  <a:cubicBezTo>
                    <a:pt x="1635442" y="2152416"/>
                    <a:pt x="1637568" y="2153590"/>
                    <a:pt x="1638741" y="2160263"/>
                  </a:cubicBezTo>
                  <a:close/>
                  <a:moveTo>
                    <a:pt x="1823455" y="5133458"/>
                  </a:moveTo>
                  <a:lnTo>
                    <a:pt x="1823455" y="5133458"/>
                  </a:lnTo>
                  <a:cubicBezTo>
                    <a:pt x="1756580" y="5181126"/>
                    <a:pt x="1658100" y="5135438"/>
                    <a:pt x="1703490" y="5251236"/>
                  </a:cubicBezTo>
                  <a:cubicBezTo>
                    <a:pt x="1682885" y="5248303"/>
                    <a:pt x="1662133" y="5245223"/>
                    <a:pt x="1635515" y="5241262"/>
                  </a:cubicBezTo>
                  <a:cubicBezTo>
                    <a:pt x="1633528" y="5206068"/>
                    <a:pt x="1628549" y="5171109"/>
                    <a:pt x="1620629" y="5136758"/>
                  </a:cubicBezTo>
                  <a:cubicBezTo>
                    <a:pt x="1720796" y="5130818"/>
                    <a:pt x="1721309" y="4974025"/>
                    <a:pt x="1823602" y="5133458"/>
                  </a:cubicBezTo>
                  <a:close/>
                  <a:moveTo>
                    <a:pt x="1629429" y="5393288"/>
                  </a:moveTo>
                  <a:lnTo>
                    <a:pt x="1629429" y="5393288"/>
                  </a:lnTo>
                  <a:cubicBezTo>
                    <a:pt x="1627522" y="5376054"/>
                    <a:pt x="1615350" y="5351413"/>
                    <a:pt x="1639035" y="5349286"/>
                  </a:cubicBezTo>
                  <a:cubicBezTo>
                    <a:pt x="1661473" y="5353980"/>
                    <a:pt x="1669833" y="5373341"/>
                    <a:pt x="1665066" y="5399155"/>
                  </a:cubicBezTo>
                  <a:lnTo>
                    <a:pt x="1629429" y="5393582"/>
                  </a:lnTo>
                  <a:close/>
                  <a:moveTo>
                    <a:pt x="1666093" y="5495959"/>
                  </a:moveTo>
                  <a:lnTo>
                    <a:pt x="1666093" y="5495959"/>
                  </a:lnTo>
                  <a:cubicBezTo>
                    <a:pt x="1666606" y="5511946"/>
                    <a:pt x="1660740" y="5528153"/>
                    <a:pt x="1657587" y="5544801"/>
                  </a:cubicBezTo>
                  <a:cubicBezTo>
                    <a:pt x="1626202" y="5542527"/>
                    <a:pt x="1625909" y="5520526"/>
                    <a:pt x="1617916" y="5497719"/>
                  </a:cubicBezTo>
                  <a:cubicBezTo>
                    <a:pt x="1619163" y="5472638"/>
                    <a:pt x="1664406" y="5466184"/>
                    <a:pt x="1666093" y="5495959"/>
                  </a:cubicBezTo>
                  <a:close/>
                  <a:moveTo>
                    <a:pt x="1612490" y="3261773"/>
                  </a:moveTo>
                  <a:lnTo>
                    <a:pt x="1612490" y="3261773"/>
                  </a:lnTo>
                  <a:cubicBezTo>
                    <a:pt x="1610950" y="3267860"/>
                    <a:pt x="1608897" y="3269106"/>
                    <a:pt x="1603544" y="3265219"/>
                  </a:cubicBezTo>
                  <a:cubicBezTo>
                    <a:pt x="1604864" y="3258693"/>
                    <a:pt x="1607210" y="3258326"/>
                    <a:pt x="1612490" y="3261773"/>
                  </a:cubicBezTo>
                  <a:close/>
                  <a:moveTo>
                    <a:pt x="1601491" y="3511629"/>
                  </a:moveTo>
                  <a:lnTo>
                    <a:pt x="1601491" y="3511629"/>
                  </a:lnTo>
                  <a:lnTo>
                    <a:pt x="1608823" y="3515882"/>
                  </a:lnTo>
                  <a:cubicBezTo>
                    <a:pt x="1603324" y="3521823"/>
                    <a:pt x="1600904" y="3531356"/>
                    <a:pt x="1592178" y="3523216"/>
                  </a:cubicBezTo>
                  <a:lnTo>
                    <a:pt x="1601491" y="3511629"/>
                  </a:lnTo>
                  <a:close/>
                  <a:moveTo>
                    <a:pt x="1578246" y="3624860"/>
                  </a:moveTo>
                  <a:lnTo>
                    <a:pt x="1578246" y="3624860"/>
                  </a:lnTo>
                  <a:lnTo>
                    <a:pt x="1567980" y="3634467"/>
                  </a:lnTo>
                  <a:cubicBezTo>
                    <a:pt x="1556467" y="3620606"/>
                    <a:pt x="1565046" y="3612466"/>
                    <a:pt x="1578246" y="3624860"/>
                  </a:cubicBezTo>
                  <a:close/>
                  <a:moveTo>
                    <a:pt x="1540628" y="1520112"/>
                  </a:moveTo>
                  <a:lnTo>
                    <a:pt x="1540628" y="1520112"/>
                  </a:lnTo>
                  <a:lnTo>
                    <a:pt x="1552141" y="1522312"/>
                  </a:lnTo>
                  <a:cubicBezTo>
                    <a:pt x="1550747" y="1524879"/>
                    <a:pt x="1549427" y="1527519"/>
                    <a:pt x="1548108" y="1529646"/>
                  </a:cubicBezTo>
                  <a:cubicBezTo>
                    <a:pt x="1540188" y="1529646"/>
                    <a:pt x="1539162" y="1526859"/>
                    <a:pt x="1540775" y="1519745"/>
                  </a:cubicBezTo>
                  <a:close/>
                  <a:moveTo>
                    <a:pt x="1468180" y="2795575"/>
                  </a:moveTo>
                  <a:lnTo>
                    <a:pt x="1468180" y="2795575"/>
                  </a:lnTo>
                  <a:cubicBezTo>
                    <a:pt x="1471333" y="2798435"/>
                    <a:pt x="1474486" y="2801295"/>
                    <a:pt x="1477712" y="2804081"/>
                  </a:cubicBezTo>
                  <a:lnTo>
                    <a:pt x="1473459" y="2810095"/>
                  </a:lnTo>
                  <a:cubicBezTo>
                    <a:pt x="1468986" y="2804815"/>
                    <a:pt x="1459674" y="2802248"/>
                    <a:pt x="1468180" y="2795428"/>
                  </a:cubicBezTo>
                  <a:close/>
                  <a:moveTo>
                    <a:pt x="1448161" y="2934473"/>
                  </a:moveTo>
                  <a:lnTo>
                    <a:pt x="1448161" y="2934473"/>
                  </a:lnTo>
                  <a:lnTo>
                    <a:pt x="1464440" y="2949140"/>
                  </a:lnTo>
                  <a:cubicBezTo>
                    <a:pt x="1437602" y="2984562"/>
                    <a:pt x="1419783" y="2966741"/>
                    <a:pt x="1448161" y="2934473"/>
                  </a:cubicBezTo>
                  <a:close/>
                  <a:moveTo>
                    <a:pt x="1452341" y="4072430"/>
                  </a:moveTo>
                  <a:lnTo>
                    <a:pt x="1452341" y="4072430"/>
                  </a:lnTo>
                  <a:lnTo>
                    <a:pt x="1452341" y="4077711"/>
                  </a:lnTo>
                  <a:lnTo>
                    <a:pt x="1447501" y="4074777"/>
                  </a:lnTo>
                  <a:lnTo>
                    <a:pt x="1452561" y="4072430"/>
                  </a:lnTo>
                  <a:close/>
                  <a:moveTo>
                    <a:pt x="1433276" y="3345082"/>
                  </a:moveTo>
                  <a:lnTo>
                    <a:pt x="1433276" y="3345082"/>
                  </a:lnTo>
                  <a:cubicBezTo>
                    <a:pt x="1439288" y="3346989"/>
                    <a:pt x="1439728" y="3349189"/>
                    <a:pt x="1436062" y="3354103"/>
                  </a:cubicBezTo>
                  <a:lnTo>
                    <a:pt x="1430196" y="3350949"/>
                  </a:lnTo>
                  <a:lnTo>
                    <a:pt x="1433276" y="3345082"/>
                  </a:lnTo>
                  <a:close/>
                  <a:moveTo>
                    <a:pt x="1469940" y="7027951"/>
                  </a:moveTo>
                  <a:lnTo>
                    <a:pt x="1469940" y="7027951"/>
                  </a:lnTo>
                  <a:cubicBezTo>
                    <a:pt x="1454761" y="7053325"/>
                    <a:pt x="1447501" y="7031691"/>
                    <a:pt x="1431662" y="7021791"/>
                  </a:cubicBezTo>
                  <a:cubicBezTo>
                    <a:pt x="1448161" y="7009544"/>
                    <a:pt x="1459820" y="7009178"/>
                    <a:pt x="1469940" y="7027951"/>
                  </a:cubicBezTo>
                  <a:close/>
                  <a:moveTo>
                    <a:pt x="1465393" y="5130671"/>
                  </a:moveTo>
                  <a:lnTo>
                    <a:pt x="1465393" y="5130671"/>
                  </a:lnTo>
                  <a:cubicBezTo>
                    <a:pt x="1444568" y="5119158"/>
                    <a:pt x="1440095" y="5102070"/>
                    <a:pt x="1458794" y="5076989"/>
                  </a:cubicBezTo>
                  <a:cubicBezTo>
                    <a:pt x="1476979" y="5093783"/>
                    <a:pt x="1499198" y="5127665"/>
                    <a:pt x="1465393" y="5130671"/>
                  </a:cubicBezTo>
                  <a:close/>
                  <a:moveTo>
                    <a:pt x="1517676" y="1625203"/>
                  </a:moveTo>
                  <a:lnTo>
                    <a:pt x="1517676" y="1625203"/>
                  </a:lnTo>
                  <a:lnTo>
                    <a:pt x="1501178" y="1639870"/>
                  </a:lnTo>
                  <a:lnTo>
                    <a:pt x="1485779" y="1631363"/>
                  </a:lnTo>
                  <a:cubicBezTo>
                    <a:pt x="1496264" y="1616696"/>
                    <a:pt x="1501984" y="1607089"/>
                    <a:pt x="1517676" y="1624983"/>
                  </a:cubicBezTo>
                  <a:close/>
                  <a:moveTo>
                    <a:pt x="1491132" y="3382264"/>
                  </a:moveTo>
                  <a:lnTo>
                    <a:pt x="1491132" y="3382264"/>
                  </a:lnTo>
                  <a:lnTo>
                    <a:pt x="1504477" y="3388864"/>
                  </a:lnTo>
                  <a:cubicBezTo>
                    <a:pt x="1495018" y="3405731"/>
                    <a:pt x="1483945" y="3400011"/>
                    <a:pt x="1491132" y="3382264"/>
                  </a:cubicBezTo>
                  <a:close/>
                  <a:moveTo>
                    <a:pt x="1503304" y="6802516"/>
                  </a:moveTo>
                  <a:lnTo>
                    <a:pt x="1503304" y="6802516"/>
                  </a:lnTo>
                  <a:cubicBezTo>
                    <a:pt x="1518850" y="6798409"/>
                    <a:pt x="1534762" y="6785282"/>
                    <a:pt x="1545028" y="6804716"/>
                  </a:cubicBezTo>
                  <a:cubicBezTo>
                    <a:pt x="1533002" y="6820776"/>
                    <a:pt x="1518043" y="6807430"/>
                    <a:pt x="1503304" y="6802516"/>
                  </a:cubicBezTo>
                  <a:close/>
                  <a:moveTo>
                    <a:pt x="1502204" y="6650050"/>
                  </a:moveTo>
                  <a:lnTo>
                    <a:pt x="1502204" y="6650050"/>
                  </a:lnTo>
                  <a:lnTo>
                    <a:pt x="1519656" y="6641543"/>
                  </a:lnTo>
                  <a:cubicBezTo>
                    <a:pt x="1537622" y="6669337"/>
                    <a:pt x="1514157" y="6679825"/>
                    <a:pt x="1502204" y="6650050"/>
                  </a:cubicBezTo>
                  <a:close/>
                  <a:moveTo>
                    <a:pt x="1526109" y="6592041"/>
                  </a:moveTo>
                  <a:lnTo>
                    <a:pt x="1526109" y="6592041"/>
                  </a:lnTo>
                  <a:lnTo>
                    <a:pt x="1557127" y="6585147"/>
                  </a:lnTo>
                  <a:lnTo>
                    <a:pt x="1557127" y="6585147"/>
                  </a:lnTo>
                  <a:cubicBezTo>
                    <a:pt x="1674452" y="6639490"/>
                    <a:pt x="1543781" y="6672197"/>
                    <a:pt x="1526329" y="6592481"/>
                  </a:cubicBezTo>
                  <a:close/>
                  <a:moveTo>
                    <a:pt x="1589465" y="6549433"/>
                  </a:moveTo>
                  <a:lnTo>
                    <a:pt x="1589465" y="6549433"/>
                  </a:lnTo>
                  <a:lnTo>
                    <a:pt x="1555734" y="6583094"/>
                  </a:lnTo>
                  <a:cubicBezTo>
                    <a:pt x="1531022" y="6543273"/>
                    <a:pt x="1470306" y="6505944"/>
                    <a:pt x="1497071" y="6454169"/>
                  </a:cubicBezTo>
                  <a:cubicBezTo>
                    <a:pt x="1503157" y="6464069"/>
                    <a:pt x="1508877" y="6473530"/>
                    <a:pt x="1514963" y="6483504"/>
                  </a:cubicBezTo>
                  <a:cubicBezTo>
                    <a:pt x="1543781" y="6449989"/>
                    <a:pt x="1559767" y="6429528"/>
                    <a:pt x="1503451" y="6326784"/>
                  </a:cubicBezTo>
                  <a:lnTo>
                    <a:pt x="1538648" y="6305443"/>
                  </a:lnTo>
                  <a:cubicBezTo>
                    <a:pt x="1570913" y="6402247"/>
                    <a:pt x="1649301" y="6443022"/>
                    <a:pt x="1687211" y="6472650"/>
                  </a:cubicBezTo>
                  <a:cubicBezTo>
                    <a:pt x="1683838" y="6489664"/>
                    <a:pt x="1692711" y="6500591"/>
                    <a:pt x="1706423" y="6509318"/>
                  </a:cubicBezTo>
                  <a:lnTo>
                    <a:pt x="1706423" y="6509318"/>
                  </a:lnTo>
                  <a:cubicBezTo>
                    <a:pt x="1699824" y="6567620"/>
                    <a:pt x="1630089" y="6541072"/>
                    <a:pt x="1589098" y="6549359"/>
                  </a:cubicBezTo>
                  <a:close/>
                  <a:moveTo>
                    <a:pt x="1706790" y="6508511"/>
                  </a:moveTo>
                  <a:lnTo>
                    <a:pt x="1706790" y="6508511"/>
                  </a:lnTo>
                  <a:lnTo>
                    <a:pt x="1690071" y="6474923"/>
                  </a:lnTo>
                  <a:cubicBezTo>
                    <a:pt x="1704737" y="6486730"/>
                    <a:pt x="1712070" y="6496924"/>
                    <a:pt x="1706790" y="6508511"/>
                  </a:cubicBezTo>
                  <a:close/>
                  <a:moveTo>
                    <a:pt x="1908443" y="6363452"/>
                  </a:moveTo>
                  <a:lnTo>
                    <a:pt x="1908443" y="6363452"/>
                  </a:lnTo>
                  <a:lnTo>
                    <a:pt x="1876398" y="6394400"/>
                  </a:lnTo>
                  <a:cubicBezTo>
                    <a:pt x="1876912" y="6363673"/>
                    <a:pt x="1895390" y="6366972"/>
                    <a:pt x="1908443" y="6363452"/>
                  </a:cubicBezTo>
                  <a:close/>
                  <a:moveTo>
                    <a:pt x="1861146" y="6614849"/>
                  </a:moveTo>
                  <a:lnTo>
                    <a:pt x="1861146" y="6614849"/>
                  </a:lnTo>
                  <a:cubicBezTo>
                    <a:pt x="1935941" y="6669851"/>
                    <a:pt x="1897810" y="6706959"/>
                    <a:pt x="1848167" y="6627462"/>
                  </a:cubicBezTo>
                  <a:lnTo>
                    <a:pt x="1861146" y="6614849"/>
                  </a:lnTo>
                  <a:close/>
                  <a:moveTo>
                    <a:pt x="1747121" y="6728079"/>
                  </a:moveTo>
                  <a:lnTo>
                    <a:pt x="1747121" y="6728079"/>
                  </a:lnTo>
                  <a:cubicBezTo>
                    <a:pt x="1715809" y="6691411"/>
                    <a:pt x="1690291" y="6658777"/>
                    <a:pt x="1681932" y="6613308"/>
                  </a:cubicBezTo>
                  <a:cubicBezTo>
                    <a:pt x="1711923" y="6598641"/>
                    <a:pt x="1714783" y="6638757"/>
                    <a:pt x="1748587" y="6633622"/>
                  </a:cubicBezTo>
                  <a:cubicBezTo>
                    <a:pt x="1749907" y="6615948"/>
                    <a:pt x="1751227" y="6599375"/>
                    <a:pt x="1752474" y="6582801"/>
                  </a:cubicBezTo>
                  <a:cubicBezTo>
                    <a:pt x="1757973" y="6583828"/>
                    <a:pt x="1767579" y="6583608"/>
                    <a:pt x="1768239" y="6586027"/>
                  </a:cubicBezTo>
                  <a:cubicBezTo>
                    <a:pt x="1781145" y="6631203"/>
                    <a:pt x="1813409" y="6663397"/>
                    <a:pt x="1848020" y="6691632"/>
                  </a:cubicBezTo>
                  <a:cubicBezTo>
                    <a:pt x="1819569" y="6745754"/>
                    <a:pt x="1775352" y="6701752"/>
                    <a:pt x="1747121" y="6728300"/>
                  </a:cubicBezTo>
                  <a:close/>
                  <a:moveTo>
                    <a:pt x="1745947" y="6399020"/>
                  </a:moveTo>
                  <a:lnTo>
                    <a:pt x="1745947" y="6399020"/>
                  </a:lnTo>
                  <a:lnTo>
                    <a:pt x="1828075" y="6428355"/>
                  </a:lnTo>
                  <a:cubicBezTo>
                    <a:pt x="1788624" y="6432095"/>
                    <a:pt x="1760686" y="6417941"/>
                    <a:pt x="1745947" y="6399020"/>
                  </a:cubicBezTo>
                  <a:close/>
                  <a:moveTo>
                    <a:pt x="1819569" y="6535719"/>
                  </a:moveTo>
                  <a:lnTo>
                    <a:pt x="1819569" y="6535719"/>
                  </a:lnTo>
                  <a:lnTo>
                    <a:pt x="1804903" y="6548479"/>
                  </a:lnTo>
                  <a:cubicBezTo>
                    <a:pt x="1797057" y="6535939"/>
                    <a:pt x="1786351" y="6527358"/>
                    <a:pt x="1804903" y="6517678"/>
                  </a:cubicBezTo>
                  <a:lnTo>
                    <a:pt x="1819569" y="6535719"/>
                  </a:lnTo>
                  <a:close/>
                  <a:moveTo>
                    <a:pt x="1803070" y="6324951"/>
                  </a:moveTo>
                  <a:lnTo>
                    <a:pt x="1803070" y="6324951"/>
                  </a:lnTo>
                  <a:cubicBezTo>
                    <a:pt x="1796250" y="6295176"/>
                    <a:pt x="1797204" y="6294150"/>
                    <a:pt x="1835628" y="6288722"/>
                  </a:cubicBezTo>
                  <a:cubicBezTo>
                    <a:pt x="1824482" y="6300530"/>
                    <a:pt x="1813629" y="6312703"/>
                    <a:pt x="1803070" y="6324951"/>
                  </a:cubicBezTo>
                  <a:close/>
                  <a:moveTo>
                    <a:pt x="1804097" y="6208420"/>
                  </a:moveTo>
                  <a:lnTo>
                    <a:pt x="1804097" y="6208420"/>
                  </a:lnTo>
                  <a:lnTo>
                    <a:pt x="1793171" y="6201672"/>
                  </a:lnTo>
                  <a:cubicBezTo>
                    <a:pt x="1797570" y="6191479"/>
                    <a:pt x="1802190" y="6198666"/>
                    <a:pt x="1808716" y="6202113"/>
                  </a:cubicBezTo>
                  <a:lnTo>
                    <a:pt x="1804097" y="6208420"/>
                  </a:lnTo>
                  <a:close/>
                  <a:moveTo>
                    <a:pt x="1801163" y="6327151"/>
                  </a:moveTo>
                  <a:lnTo>
                    <a:pt x="1801163" y="6327151"/>
                  </a:lnTo>
                  <a:cubicBezTo>
                    <a:pt x="1781585" y="6349812"/>
                    <a:pt x="1762520" y="6372913"/>
                    <a:pt x="1743307" y="6395940"/>
                  </a:cubicBezTo>
                  <a:cubicBezTo>
                    <a:pt x="1721309" y="6363599"/>
                    <a:pt x="1737148" y="6320184"/>
                    <a:pt x="1801163" y="6327151"/>
                  </a:cubicBezTo>
                  <a:close/>
                  <a:moveTo>
                    <a:pt x="1843401" y="6488491"/>
                  </a:moveTo>
                  <a:lnTo>
                    <a:pt x="1843401" y="6488491"/>
                  </a:lnTo>
                  <a:cubicBezTo>
                    <a:pt x="1836948" y="6486877"/>
                    <a:pt x="1836068" y="6484824"/>
                    <a:pt x="1839514" y="6479030"/>
                  </a:cubicBezTo>
                  <a:cubicBezTo>
                    <a:pt x="1846114" y="6480570"/>
                    <a:pt x="1847214" y="6482697"/>
                    <a:pt x="1843401" y="6488491"/>
                  </a:cubicBezTo>
                  <a:close/>
                  <a:moveTo>
                    <a:pt x="1790384" y="6096729"/>
                  </a:moveTo>
                  <a:lnTo>
                    <a:pt x="1790384" y="6096729"/>
                  </a:lnTo>
                  <a:cubicBezTo>
                    <a:pt x="1764866" y="6082061"/>
                    <a:pt x="1700117" y="6056541"/>
                    <a:pt x="1715443" y="6108315"/>
                  </a:cubicBezTo>
                  <a:cubicBezTo>
                    <a:pt x="1778725" y="6162731"/>
                    <a:pt x="1700777" y="6216047"/>
                    <a:pt x="1730548" y="6285569"/>
                  </a:cubicBezTo>
                  <a:cubicBezTo>
                    <a:pt x="1650841" y="6325464"/>
                    <a:pt x="1649887" y="6325904"/>
                    <a:pt x="1611023" y="6282636"/>
                  </a:cubicBezTo>
                  <a:lnTo>
                    <a:pt x="1626422" y="6279116"/>
                  </a:lnTo>
                  <a:lnTo>
                    <a:pt x="1609777" y="6281169"/>
                  </a:lnTo>
                  <a:lnTo>
                    <a:pt x="1609777" y="6281169"/>
                  </a:lnTo>
                  <a:lnTo>
                    <a:pt x="1610363" y="6281903"/>
                  </a:lnTo>
                  <a:lnTo>
                    <a:pt x="1610950" y="6282709"/>
                  </a:lnTo>
                  <a:lnTo>
                    <a:pt x="1574286" y="6254622"/>
                  </a:lnTo>
                  <a:lnTo>
                    <a:pt x="1574286" y="6309037"/>
                  </a:lnTo>
                  <a:lnTo>
                    <a:pt x="1539602" y="6303463"/>
                  </a:lnTo>
                  <a:cubicBezTo>
                    <a:pt x="1530509" y="6254255"/>
                    <a:pt x="1532782" y="6211866"/>
                    <a:pt x="1532929" y="6158991"/>
                  </a:cubicBezTo>
                  <a:lnTo>
                    <a:pt x="1609337" y="6141757"/>
                  </a:lnTo>
                  <a:cubicBezTo>
                    <a:pt x="1606037" y="6062994"/>
                    <a:pt x="1617036" y="5991418"/>
                    <a:pt x="1636248" y="5913828"/>
                  </a:cubicBezTo>
                  <a:cubicBezTo>
                    <a:pt x="1537695" y="5879434"/>
                    <a:pt x="1623122" y="6043780"/>
                    <a:pt x="1548254" y="6023026"/>
                  </a:cubicBezTo>
                  <a:cubicBezTo>
                    <a:pt x="1545636" y="5962743"/>
                    <a:pt x="1559855" y="5902827"/>
                    <a:pt x="1589318" y="5850173"/>
                  </a:cubicBezTo>
                  <a:cubicBezTo>
                    <a:pt x="1540702" y="5764296"/>
                    <a:pt x="1586898" y="5684873"/>
                    <a:pt x="1591078" y="5604350"/>
                  </a:cubicBezTo>
                  <a:cubicBezTo>
                    <a:pt x="1663600" y="5599876"/>
                    <a:pt x="1594891" y="5669252"/>
                    <a:pt x="1608383" y="5699687"/>
                  </a:cubicBezTo>
                  <a:cubicBezTo>
                    <a:pt x="1692051" y="5695213"/>
                    <a:pt x="1717569" y="5706287"/>
                    <a:pt x="1759953" y="5768403"/>
                  </a:cubicBezTo>
                  <a:cubicBezTo>
                    <a:pt x="1772565" y="5786810"/>
                    <a:pt x="1790678" y="5806465"/>
                    <a:pt x="1765893" y="5836459"/>
                  </a:cubicBezTo>
                  <a:lnTo>
                    <a:pt x="1688971" y="5745155"/>
                  </a:lnTo>
                  <a:cubicBezTo>
                    <a:pt x="1700557" y="5936929"/>
                    <a:pt x="1702830" y="5933482"/>
                    <a:pt x="1611830" y="6102889"/>
                  </a:cubicBezTo>
                  <a:cubicBezTo>
                    <a:pt x="1703050" y="6093428"/>
                    <a:pt x="1715296" y="6006525"/>
                    <a:pt x="1751154" y="5939936"/>
                  </a:cubicBezTo>
                  <a:cubicBezTo>
                    <a:pt x="1774619" y="5959150"/>
                    <a:pt x="1767066" y="6011952"/>
                    <a:pt x="1816196" y="5986357"/>
                  </a:cubicBezTo>
                  <a:cubicBezTo>
                    <a:pt x="1821549" y="5965383"/>
                    <a:pt x="1827342" y="5942356"/>
                    <a:pt x="1833721" y="5918082"/>
                  </a:cubicBezTo>
                  <a:cubicBezTo>
                    <a:pt x="1888204" y="5922995"/>
                    <a:pt x="1911082" y="5956876"/>
                    <a:pt x="1930001" y="5995305"/>
                  </a:cubicBezTo>
                  <a:cubicBezTo>
                    <a:pt x="1900157" y="6070181"/>
                    <a:pt x="1799844" y="6002639"/>
                    <a:pt x="1790678" y="6096729"/>
                  </a:cubicBezTo>
                  <a:close/>
                  <a:moveTo>
                    <a:pt x="1894290" y="6193973"/>
                  </a:moveTo>
                  <a:lnTo>
                    <a:pt x="1894290" y="6193973"/>
                  </a:lnTo>
                  <a:cubicBezTo>
                    <a:pt x="1899937" y="6136257"/>
                    <a:pt x="1895464" y="6125916"/>
                    <a:pt x="1854326" y="6091302"/>
                  </a:cubicBezTo>
                  <a:cubicBezTo>
                    <a:pt x="1887911" y="6065341"/>
                    <a:pt x="1919442" y="6073848"/>
                    <a:pt x="1955300" y="6083968"/>
                  </a:cubicBezTo>
                  <a:lnTo>
                    <a:pt x="2018729" y="6013712"/>
                  </a:lnTo>
                  <a:cubicBezTo>
                    <a:pt x="2028775" y="6020019"/>
                    <a:pt x="2038894" y="6026253"/>
                    <a:pt x="2050480" y="6033293"/>
                  </a:cubicBezTo>
                  <a:cubicBezTo>
                    <a:pt x="2023715" y="6101788"/>
                    <a:pt x="1951266" y="6131710"/>
                    <a:pt x="1894290" y="6194632"/>
                  </a:cubicBezTo>
                  <a:close/>
                  <a:moveTo>
                    <a:pt x="2122562" y="6286376"/>
                  </a:moveTo>
                  <a:lnTo>
                    <a:pt x="2122562" y="6286376"/>
                  </a:lnTo>
                  <a:cubicBezTo>
                    <a:pt x="2129454" y="6275743"/>
                    <a:pt x="2143753" y="6267748"/>
                    <a:pt x="2151526" y="6285790"/>
                  </a:cubicBezTo>
                  <a:cubicBezTo>
                    <a:pt x="2151526" y="6317911"/>
                    <a:pt x="2110242" y="6321578"/>
                    <a:pt x="2122562" y="6286376"/>
                  </a:cubicBezTo>
                  <a:close/>
                  <a:moveTo>
                    <a:pt x="2219941" y="6385893"/>
                  </a:moveTo>
                  <a:lnTo>
                    <a:pt x="2219941" y="6385893"/>
                  </a:lnTo>
                  <a:cubicBezTo>
                    <a:pt x="2168612" y="6392640"/>
                    <a:pt x="2209382" y="6299943"/>
                    <a:pt x="2205276" y="6268555"/>
                  </a:cubicBezTo>
                  <a:lnTo>
                    <a:pt x="2153506" y="6215680"/>
                  </a:lnTo>
                  <a:lnTo>
                    <a:pt x="2066392" y="6176372"/>
                  </a:lnTo>
                  <a:lnTo>
                    <a:pt x="2066392" y="6176372"/>
                  </a:lnTo>
                  <a:lnTo>
                    <a:pt x="2036621" y="6135450"/>
                  </a:lnTo>
                  <a:cubicBezTo>
                    <a:pt x="2063972" y="6119023"/>
                    <a:pt x="2100930" y="6113450"/>
                    <a:pt x="2123808" y="6094381"/>
                  </a:cubicBezTo>
                  <a:cubicBezTo>
                    <a:pt x="2157759" y="6053607"/>
                    <a:pt x="2197650" y="6063287"/>
                    <a:pt x="2242087" y="6069448"/>
                  </a:cubicBezTo>
                  <a:cubicBezTo>
                    <a:pt x="2191710" y="6128997"/>
                    <a:pt x="2223608" y="6195365"/>
                    <a:pt x="2206742" y="6268115"/>
                  </a:cubicBezTo>
                  <a:lnTo>
                    <a:pt x="2263498" y="6295910"/>
                  </a:lnTo>
                  <a:cubicBezTo>
                    <a:pt x="2223608" y="6313217"/>
                    <a:pt x="2231674" y="6356045"/>
                    <a:pt x="2219941" y="6385966"/>
                  </a:cubicBezTo>
                  <a:close/>
                  <a:moveTo>
                    <a:pt x="2473804" y="6776408"/>
                  </a:moveTo>
                  <a:lnTo>
                    <a:pt x="2473804" y="6776408"/>
                  </a:lnTo>
                  <a:cubicBezTo>
                    <a:pt x="2475857" y="6768635"/>
                    <a:pt x="2478717" y="6768268"/>
                    <a:pt x="2485023" y="6772595"/>
                  </a:cubicBezTo>
                  <a:cubicBezTo>
                    <a:pt x="2482970" y="6780515"/>
                    <a:pt x="2480037" y="6780662"/>
                    <a:pt x="2473804" y="6776408"/>
                  </a:cubicBezTo>
                  <a:close/>
                  <a:moveTo>
                    <a:pt x="2817933" y="6782569"/>
                  </a:moveTo>
                  <a:lnTo>
                    <a:pt x="2817933" y="6782569"/>
                  </a:lnTo>
                  <a:cubicBezTo>
                    <a:pt x="2821820" y="6776335"/>
                    <a:pt x="2825266" y="6769221"/>
                    <a:pt x="2833186" y="6774721"/>
                  </a:cubicBezTo>
                  <a:lnTo>
                    <a:pt x="2817933" y="6782569"/>
                  </a:lnTo>
                  <a:close/>
                  <a:moveTo>
                    <a:pt x="2789409" y="6626215"/>
                  </a:moveTo>
                  <a:lnTo>
                    <a:pt x="2789409" y="6626215"/>
                  </a:lnTo>
                  <a:cubicBezTo>
                    <a:pt x="2804075" y="6635236"/>
                    <a:pt x="2819400" y="6649023"/>
                    <a:pt x="2836486" y="6656797"/>
                  </a:cubicBezTo>
                  <a:lnTo>
                    <a:pt x="2829153" y="6654817"/>
                  </a:lnTo>
                  <a:cubicBezTo>
                    <a:pt x="2823360" y="6671024"/>
                    <a:pt x="2817567" y="6687232"/>
                    <a:pt x="2812140" y="6702632"/>
                  </a:cubicBezTo>
                  <a:cubicBezTo>
                    <a:pt x="2789116" y="6709452"/>
                    <a:pt x="2769317" y="6685178"/>
                    <a:pt x="2753478" y="6687965"/>
                  </a:cubicBezTo>
                  <a:cubicBezTo>
                    <a:pt x="2725833" y="6702046"/>
                    <a:pt x="2734559" y="6727053"/>
                    <a:pt x="2743579" y="6750007"/>
                  </a:cubicBezTo>
                  <a:lnTo>
                    <a:pt x="2741525" y="6748320"/>
                  </a:lnTo>
                  <a:lnTo>
                    <a:pt x="2741525" y="6748320"/>
                  </a:lnTo>
                  <a:lnTo>
                    <a:pt x="2743285" y="6750080"/>
                  </a:lnTo>
                  <a:lnTo>
                    <a:pt x="2685943" y="6766654"/>
                  </a:lnTo>
                  <a:cubicBezTo>
                    <a:pt x="2653091" y="6745387"/>
                    <a:pt x="2628453" y="6704465"/>
                    <a:pt x="2580057" y="6700652"/>
                  </a:cubicBezTo>
                  <a:lnTo>
                    <a:pt x="2555125" y="6752573"/>
                  </a:lnTo>
                  <a:cubicBezTo>
                    <a:pt x="2493749" y="6736880"/>
                    <a:pt x="2522127" y="6684665"/>
                    <a:pt x="2456498" y="6671904"/>
                  </a:cubicBezTo>
                  <a:cubicBezTo>
                    <a:pt x="2441833" y="6664570"/>
                    <a:pt x="2445792" y="6631642"/>
                    <a:pt x="2461338" y="6628416"/>
                  </a:cubicBezTo>
                  <a:cubicBezTo>
                    <a:pt x="2520001" y="6630836"/>
                    <a:pt x="2536206" y="6568940"/>
                    <a:pt x="2574630" y="6539165"/>
                  </a:cubicBezTo>
                  <a:cubicBezTo>
                    <a:pt x="2563264" y="6497511"/>
                    <a:pt x="2525134" y="6515551"/>
                    <a:pt x="2500129" y="6496044"/>
                  </a:cubicBezTo>
                  <a:cubicBezTo>
                    <a:pt x="2516628" y="6474043"/>
                    <a:pt x="2560698" y="6474557"/>
                    <a:pt x="2555272" y="6435688"/>
                  </a:cubicBezTo>
                  <a:lnTo>
                    <a:pt x="2622367" y="6382960"/>
                  </a:lnTo>
                  <a:lnTo>
                    <a:pt x="2600002" y="6344091"/>
                  </a:lnTo>
                  <a:lnTo>
                    <a:pt x="2534886" y="6369099"/>
                  </a:lnTo>
                  <a:cubicBezTo>
                    <a:pt x="2456058" y="6300016"/>
                    <a:pt x="2357725" y="6365506"/>
                    <a:pt x="2442566" y="6389706"/>
                  </a:cubicBezTo>
                  <a:cubicBezTo>
                    <a:pt x="2456498" y="6391980"/>
                    <a:pt x="2473877" y="6383987"/>
                    <a:pt x="2486196" y="6407307"/>
                  </a:cubicBezTo>
                  <a:cubicBezTo>
                    <a:pt x="2450119" y="6427621"/>
                    <a:pt x="2410888" y="6446762"/>
                    <a:pt x="2390870" y="6492450"/>
                  </a:cubicBezTo>
                  <a:lnTo>
                    <a:pt x="2413895" y="6537479"/>
                  </a:lnTo>
                  <a:lnTo>
                    <a:pt x="2342106" y="6576934"/>
                  </a:lnTo>
                  <a:cubicBezTo>
                    <a:pt x="2304782" y="6532932"/>
                    <a:pt x="2333087" y="6478810"/>
                    <a:pt x="2312188" y="6433489"/>
                  </a:cubicBezTo>
                  <a:cubicBezTo>
                    <a:pt x="2292023" y="6389927"/>
                    <a:pt x="2281244" y="6341964"/>
                    <a:pt x="2266505" y="6295910"/>
                  </a:cubicBezTo>
                  <a:cubicBezTo>
                    <a:pt x="2286010" y="6255794"/>
                    <a:pt x="2285497" y="6216047"/>
                    <a:pt x="2252866" y="6181872"/>
                  </a:cubicBezTo>
                  <a:cubicBezTo>
                    <a:pt x="2334260" y="6143591"/>
                    <a:pt x="2338147" y="6145717"/>
                    <a:pt x="2352372" y="6223234"/>
                  </a:cubicBezTo>
                  <a:lnTo>
                    <a:pt x="2456352" y="6279629"/>
                  </a:lnTo>
                  <a:lnTo>
                    <a:pt x="2540166" y="6264155"/>
                  </a:lnTo>
                  <a:lnTo>
                    <a:pt x="2392263" y="6137137"/>
                  </a:lnTo>
                  <a:cubicBezTo>
                    <a:pt x="2399596" y="6127237"/>
                    <a:pt x="2406929" y="6106923"/>
                    <a:pt x="2415581" y="6106262"/>
                  </a:cubicBezTo>
                  <a:cubicBezTo>
                    <a:pt x="2454812" y="6103256"/>
                    <a:pt x="2471164" y="6074654"/>
                    <a:pt x="2490669" y="6048840"/>
                  </a:cubicBezTo>
                  <a:lnTo>
                    <a:pt x="2473511" y="6033660"/>
                  </a:lnTo>
                  <a:lnTo>
                    <a:pt x="2475417" y="6033660"/>
                  </a:lnTo>
                  <a:cubicBezTo>
                    <a:pt x="2424087" y="5995158"/>
                    <a:pt x="2391676" y="6057641"/>
                    <a:pt x="2338147" y="6063727"/>
                  </a:cubicBezTo>
                  <a:cubicBezTo>
                    <a:pt x="2344013" y="6044734"/>
                    <a:pt x="2349879" y="6025739"/>
                    <a:pt x="2355672" y="6007186"/>
                  </a:cubicBezTo>
                  <a:cubicBezTo>
                    <a:pt x="2327001" y="5992518"/>
                    <a:pt x="2327001" y="5992518"/>
                    <a:pt x="2300456" y="6020532"/>
                  </a:cubicBezTo>
                  <a:cubicBezTo>
                    <a:pt x="2264745" y="6012686"/>
                    <a:pt x="2244653" y="5991711"/>
                    <a:pt x="2243480" y="5954530"/>
                  </a:cubicBezTo>
                  <a:cubicBezTo>
                    <a:pt x="2306542" y="5966923"/>
                    <a:pt x="2377597" y="5964283"/>
                    <a:pt x="2431127" y="5927909"/>
                  </a:cubicBezTo>
                  <a:cubicBezTo>
                    <a:pt x="2403775" y="5905101"/>
                    <a:pt x="2406782" y="5907668"/>
                    <a:pt x="2375104" y="5883907"/>
                  </a:cubicBezTo>
                  <a:lnTo>
                    <a:pt x="2464784" y="5880900"/>
                  </a:lnTo>
                  <a:cubicBezTo>
                    <a:pt x="2485170" y="5913095"/>
                    <a:pt x="2495362" y="6004545"/>
                    <a:pt x="2548012" y="5972937"/>
                  </a:cubicBezTo>
                  <a:cubicBezTo>
                    <a:pt x="2552192" y="5924682"/>
                    <a:pt x="2528433" y="5875107"/>
                    <a:pt x="2526014" y="5831251"/>
                  </a:cubicBezTo>
                  <a:cubicBezTo>
                    <a:pt x="2532760" y="5801917"/>
                    <a:pt x="2504015" y="5787910"/>
                    <a:pt x="2507608" y="5758869"/>
                  </a:cubicBezTo>
                  <a:lnTo>
                    <a:pt x="2539873" y="5732174"/>
                  </a:lnTo>
                  <a:lnTo>
                    <a:pt x="2569937" y="5755569"/>
                  </a:lnTo>
                  <a:lnTo>
                    <a:pt x="2658811" y="5715307"/>
                  </a:lnTo>
                  <a:cubicBezTo>
                    <a:pt x="2656978" y="5695066"/>
                    <a:pt x="2655511" y="5677833"/>
                    <a:pt x="2653972" y="5660452"/>
                  </a:cubicBezTo>
                  <a:cubicBezTo>
                    <a:pt x="2714541" y="5647178"/>
                    <a:pt x="2752671" y="5687953"/>
                    <a:pt x="2796815" y="5712741"/>
                  </a:cubicBezTo>
                  <a:cubicBezTo>
                    <a:pt x="2806274" y="5730488"/>
                    <a:pt x="2815734" y="5748309"/>
                    <a:pt x="2826806" y="5768989"/>
                  </a:cubicBezTo>
                  <a:lnTo>
                    <a:pt x="2800408" y="5788790"/>
                  </a:lnTo>
                  <a:cubicBezTo>
                    <a:pt x="2765724" y="5776983"/>
                    <a:pt x="2766237" y="5723301"/>
                    <a:pt x="2717914" y="5734008"/>
                  </a:cubicBezTo>
                  <a:cubicBezTo>
                    <a:pt x="2708139" y="5752929"/>
                    <a:pt x="2697235" y="5773756"/>
                    <a:pt x="2685209" y="5796417"/>
                  </a:cubicBezTo>
                  <a:cubicBezTo>
                    <a:pt x="2700535" y="5820032"/>
                    <a:pt x="2721873" y="5840418"/>
                    <a:pt x="2741012" y="5861759"/>
                  </a:cubicBezTo>
                  <a:lnTo>
                    <a:pt x="2678610" y="5885961"/>
                  </a:lnTo>
                  <a:cubicBezTo>
                    <a:pt x="2675457" y="5844452"/>
                    <a:pt x="2659324" y="5823258"/>
                    <a:pt x="2627280" y="5794583"/>
                  </a:cubicBezTo>
                  <a:lnTo>
                    <a:pt x="2562238" y="5851273"/>
                  </a:lnTo>
                  <a:cubicBezTo>
                    <a:pt x="2584823" y="5919842"/>
                    <a:pt x="2618480" y="5987751"/>
                    <a:pt x="2558278" y="6045760"/>
                  </a:cubicBezTo>
                  <a:lnTo>
                    <a:pt x="2496389" y="6048767"/>
                  </a:lnTo>
                  <a:cubicBezTo>
                    <a:pt x="2515322" y="6060427"/>
                    <a:pt x="2539425" y="6059547"/>
                    <a:pt x="2557472" y="6046567"/>
                  </a:cubicBezTo>
                  <a:lnTo>
                    <a:pt x="2556592" y="6047520"/>
                  </a:lnTo>
                  <a:cubicBezTo>
                    <a:pt x="2589076" y="6049647"/>
                    <a:pt x="2615254" y="6034833"/>
                    <a:pt x="2643779" y="6016279"/>
                  </a:cubicBezTo>
                  <a:cubicBezTo>
                    <a:pt x="2628013" y="5879801"/>
                    <a:pt x="2747318" y="5994278"/>
                    <a:pt x="2664017" y="6084995"/>
                  </a:cubicBezTo>
                  <a:cubicBezTo>
                    <a:pt x="2491256" y="6027499"/>
                    <a:pt x="2418074" y="6272076"/>
                    <a:pt x="2599195" y="6138750"/>
                  </a:cubicBezTo>
                  <a:cubicBezTo>
                    <a:pt x="2655658" y="6167425"/>
                    <a:pt x="2555931" y="6197419"/>
                    <a:pt x="2612908" y="6276329"/>
                  </a:cubicBezTo>
                  <a:lnTo>
                    <a:pt x="2661158" y="6259608"/>
                  </a:lnTo>
                  <a:cubicBezTo>
                    <a:pt x="2700242" y="6274716"/>
                    <a:pt x="2705155" y="6314390"/>
                    <a:pt x="2729133" y="6343724"/>
                  </a:cubicBezTo>
                  <a:lnTo>
                    <a:pt x="2681983" y="6368439"/>
                  </a:lnTo>
                  <a:cubicBezTo>
                    <a:pt x="2709848" y="6405547"/>
                    <a:pt x="2717694" y="6437815"/>
                    <a:pt x="2716007" y="6485777"/>
                  </a:cubicBezTo>
                  <a:lnTo>
                    <a:pt x="2686236" y="6489297"/>
                  </a:lnTo>
                  <a:cubicBezTo>
                    <a:pt x="2650085" y="6470743"/>
                    <a:pt x="2593036" y="6477270"/>
                    <a:pt x="2630506" y="6526772"/>
                  </a:cubicBezTo>
                  <a:lnTo>
                    <a:pt x="2629846" y="6526772"/>
                  </a:lnTo>
                  <a:cubicBezTo>
                    <a:pt x="2633953" y="6544153"/>
                    <a:pt x="2638133" y="6561533"/>
                    <a:pt x="2643485" y="6584341"/>
                  </a:cubicBezTo>
                  <a:lnTo>
                    <a:pt x="2576977" y="6604435"/>
                  </a:lnTo>
                  <a:cubicBezTo>
                    <a:pt x="2616207" y="6680998"/>
                    <a:pt x="2725980" y="6616535"/>
                    <a:pt x="2777823" y="6579500"/>
                  </a:cubicBezTo>
                  <a:cubicBezTo>
                    <a:pt x="2804295" y="6558893"/>
                    <a:pt x="2877843" y="6544079"/>
                    <a:pt x="2889355" y="6577081"/>
                  </a:cubicBezTo>
                  <a:cubicBezTo>
                    <a:pt x="2866844" y="6614188"/>
                    <a:pt x="2806201" y="6564247"/>
                    <a:pt x="2789482" y="6625923"/>
                  </a:cubicBezTo>
                  <a:close/>
                  <a:moveTo>
                    <a:pt x="2334774" y="6065854"/>
                  </a:moveTo>
                  <a:lnTo>
                    <a:pt x="2334774" y="6065854"/>
                  </a:lnTo>
                  <a:cubicBezTo>
                    <a:pt x="2324141" y="6127676"/>
                    <a:pt x="2271051" y="6066294"/>
                    <a:pt x="2334774" y="6065854"/>
                  </a:cubicBezTo>
                  <a:close/>
                  <a:moveTo>
                    <a:pt x="2727886" y="6223893"/>
                  </a:moveTo>
                  <a:lnTo>
                    <a:pt x="2727886" y="6223893"/>
                  </a:lnTo>
                  <a:cubicBezTo>
                    <a:pt x="2699435" y="6234967"/>
                    <a:pt x="2693202" y="6209740"/>
                    <a:pt x="2678683" y="6191039"/>
                  </a:cubicBezTo>
                  <a:cubicBezTo>
                    <a:pt x="2710361" y="6175051"/>
                    <a:pt x="2729573" y="6197419"/>
                    <a:pt x="2727886" y="6223893"/>
                  </a:cubicBezTo>
                  <a:close/>
                  <a:moveTo>
                    <a:pt x="2686603" y="6490397"/>
                  </a:moveTo>
                  <a:lnTo>
                    <a:pt x="2686603" y="6490397"/>
                  </a:lnTo>
                  <a:lnTo>
                    <a:pt x="2721800" y="6522958"/>
                  </a:lnTo>
                  <a:cubicBezTo>
                    <a:pt x="2704568" y="6551413"/>
                    <a:pt x="2688583" y="6527505"/>
                    <a:pt x="2673477" y="6528826"/>
                  </a:cubicBezTo>
                  <a:cubicBezTo>
                    <a:pt x="2659662" y="6529265"/>
                    <a:pt x="2645839" y="6528605"/>
                    <a:pt x="2632120" y="6526919"/>
                  </a:cubicBezTo>
                  <a:cubicBezTo>
                    <a:pt x="2641139" y="6501104"/>
                    <a:pt x="2658371" y="6487537"/>
                    <a:pt x="2686603" y="6490251"/>
                  </a:cubicBezTo>
                  <a:close/>
                  <a:moveTo>
                    <a:pt x="2865670" y="6483871"/>
                  </a:moveTo>
                  <a:lnTo>
                    <a:pt x="2865670" y="6483871"/>
                  </a:lnTo>
                  <a:lnTo>
                    <a:pt x="2814340" y="6470890"/>
                  </a:lnTo>
                  <a:cubicBezTo>
                    <a:pt x="2794248" y="6428355"/>
                    <a:pt x="2847265" y="6417868"/>
                    <a:pt x="2871536" y="6398507"/>
                  </a:cubicBezTo>
                  <a:lnTo>
                    <a:pt x="2873223" y="6400120"/>
                  </a:lnTo>
                  <a:lnTo>
                    <a:pt x="2876010" y="6395940"/>
                  </a:lnTo>
                  <a:cubicBezTo>
                    <a:pt x="2874843" y="6396527"/>
                    <a:pt x="2873722" y="6397113"/>
                    <a:pt x="2872636" y="6397847"/>
                  </a:cubicBezTo>
                  <a:cubicBezTo>
                    <a:pt x="2847925" y="6311970"/>
                    <a:pt x="2933352" y="6327958"/>
                    <a:pt x="2985269" y="6301556"/>
                  </a:cubicBezTo>
                  <a:lnTo>
                    <a:pt x="2985269" y="6301556"/>
                  </a:lnTo>
                  <a:cubicBezTo>
                    <a:pt x="2985269" y="6301556"/>
                    <a:pt x="2984682" y="6301556"/>
                    <a:pt x="2984169" y="6302583"/>
                  </a:cubicBezTo>
                  <a:lnTo>
                    <a:pt x="2985929" y="6308303"/>
                  </a:lnTo>
                  <a:cubicBezTo>
                    <a:pt x="2985415" y="6307864"/>
                    <a:pt x="2985929" y="6302436"/>
                    <a:pt x="2985489" y="6301556"/>
                  </a:cubicBezTo>
                  <a:cubicBezTo>
                    <a:pt x="3019586" y="6274422"/>
                    <a:pt x="3031832" y="6330451"/>
                    <a:pt x="3014820" y="6351352"/>
                  </a:cubicBezTo>
                  <a:cubicBezTo>
                    <a:pt x="3003747" y="6361913"/>
                    <a:pt x="2983435" y="6362793"/>
                    <a:pt x="2958944" y="6370419"/>
                  </a:cubicBezTo>
                  <a:cubicBezTo>
                    <a:pt x="2949851" y="6417868"/>
                    <a:pt x="2895295" y="6437889"/>
                    <a:pt x="2866110" y="6483577"/>
                  </a:cubicBezTo>
                  <a:close/>
                  <a:moveTo>
                    <a:pt x="3021199" y="6455782"/>
                  </a:moveTo>
                  <a:lnTo>
                    <a:pt x="3021199" y="6455782"/>
                  </a:lnTo>
                  <a:lnTo>
                    <a:pt x="3019440" y="6467442"/>
                  </a:lnTo>
                  <a:cubicBezTo>
                    <a:pt x="3003527" y="6465390"/>
                    <a:pt x="2973243" y="6479250"/>
                    <a:pt x="2972289" y="6454536"/>
                  </a:cubicBezTo>
                  <a:cubicBezTo>
                    <a:pt x="2979622" y="6429381"/>
                    <a:pt x="3005067" y="6452849"/>
                    <a:pt x="3021199" y="6455782"/>
                  </a:cubicBezTo>
                  <a:close/>
                  <a:moveTo>
                    <a:pt x="2938265" y="6898000"/>
                  </a:moveTo>
                  <a:lnTo>
                    <a:pt x="2938265" y="6898000"/>
                  </a:lnTo>
                  <a:cubicBezTo>
                    <a:pt x="2925873" y="6861332"/>
                    <a:pt x="2897275" y="6829943"/>
                    <a:pt x="2964297" y="6819603"/>
                  </a:cubicBezTo>
                  <a:cubicBezTo>
                    <a:pt x="2971629" y="6851577"/>
                    <a:pt x="2951831" y="6873798"/>
                    <a:pt x="2938265" y="6898000"/>
                  </a:cubicBezTo>
                  <a:close/>
                  <a:moveTo>
                    <a:pt x="3057864" y="6602822"/>
                  </a:moveTo>
                  <a:lnTo>
                    <a:pt x="3057864" y="6602822"/>
                  </a:lnTo>
                  <a:lnTo>
                    <a:pt x="3022959" y="6650930"/>
                  </a:lnTo>
                  <a:cubicBezTo>
                    <a:pt x="2951831" y="6642350"/>
                    <a:pt x="3015626" y="6569527"/>
                    <a:pt x="2944645" y="6551633"/>
                  </a:cubicBezTo>
                  <a:cubicBezTo>
                    <a:pt x="2941198" y="6550019"/>
                    <a:pt x="2940905" y="6541805"/>
                    <a:pt x="2938559" y="6534912"/>
                  </a:cubicBezTo>
                  <a:lnTo>
                    <a:pt x="3025306" y="6539826"/>
                  </a:lnTo>
                  <a:lnTo>
                    <a:pt x="3058084" y="6602895"/>
                  </a:lnTo>
                  <a:close/>
                  <a:moveTo>
                    <a:pt x="3120266" y="6343432"/>
                  </a:moveTo>
                  <a:lnTo>
                    <a:pt x="3120266" y="6343432"/>
                  </a:lnTo>
                  <a:lnTo>
                    <a:pt x="3132952" y="6353845"/>
                  </a:lnTo>
                  <a:cubicBezTo>
                    <a:pt x="3103620" y="6450576"/>
                    <a:pt x="3040411" y="6399240"/>
                    <a:pt x="3120266" y="6343432"/>
                  </a:cubicBezTo>
                  <a:close/>
                  <a:moveTo>
                    <a:pt x="3086168" y="6119977"/>
                  </a:moveTo>
                  <a:lnTo>
                    <a:pt x="3086168" y="6119977"/>
                  </a:lnTo>
                  <a:cubicBezTo>
                    <a:pt x="3083309" y="6162878"/>
                    <a:pt x="3057864" y="6184072"/>
                    <a:pt x="3048918" y="6217733"/>
                  </a:cubicBezTo>
                  <a:cubicBezTo>
                    <a:pt x="3023766" y="6188399"/>
                    <a:pt x="3022813" y="6164638"/>
                    <a:pt x="3039532" y="6140437"/>
                  </a:cubicBezTo>
                  <a:lnTo>
                    <a:pt x="3086168" y="6119977"/>
                  </a:lnTo>
                  <a:close/>
                  <a:moveTo>
                    <a:pt x="3005067" y="5913021"/>
                  </a:moveTo>
                  <a:lnTo>
                    <a:pt x="3005067" y="5913021"/>
                  </a:lnTo>
                  <a:cubicBezTo>
                    <a:pt x="3066223" y="5986798"/>
                    <a:pt x="2981455" y="6002198"/>
                    <a:pt x="3005067" y="5913021"/>
                  </a:cubicBezTo>
                  <a:close/>
                  <a:moveTo>
                    <a:pt x="3059330" y="6046053"/>
                  </a:moveTo>
                  <a:lnTo>
                    <a:pt x="3059330" y="6046053"/>
                  </a:lnTo>
                  <a:lnTo>
                    <a:pt x="3039092" y="6139044"/>
                  </a:lnTo>
                  <a:lnTo>
                    <a:pt x="2999568" y="6136257"/>
                  </a:lnTo>
                  <a:cubicBezTo>
                    <a:pt x="2998101" y="6163611"/>
                    <a:pt x="3011593" y="6194926"/>
                    <a:pt x="2978596" y="6218246"/>
                  </a:cubicBezTo>
                  <a:cubicBezTo>
                    <a:pt x="2973829" y="6109342"/>
                    <a:pt x="3050091" y="6153124"/>
                    <a:pt x="2943325" y="6021853"/>
                  </a:cubicBezTo>
                  <a:cubicBezTo>
                    <a:pt x="2943325" y="6054047"/>
                    <a:pt x="2943325" y="6086388"/>
                    <a:pt x="2943325" y="6127603"/>
                  </a:cubicBezTo>
                  <a:cubicBezTo>
                    <a:pt x="2905707" y="6105969"/>
                    <a:pt x="2876670" y="6075167"/>
                    <a:pt x="2834799" y="6081915"/>
                  </a:cubicBezTo>
                  <a:cubicBezTo>
                    <a:pt x="2823653" y="6059181"/>
                    <a:pt x="2804075" y="6048840"/>
                    <a:pt x="2779949" y="6045247"/>
                  </a:cubicBezTo>
                  <a:cubicBezTo>
                    <a:pt x="2791609" y="6005718"/>
                    <a:pt x="2844845" y="6011145"/>
                    <a:pt x="2888769" y="6029773"/>
                  </a:cubicBezTo>
                  <a:lnTo>
                    <a:pt x="2888329" y="6028599"/>
                  </a:lnTo>
                  <a:cubicBezTo>
                    <a:pt x="2948091" y="6024419"/>
                    <a:pt x="3012620" y="5997651"/>
                    <a:pt x="3059403" y="6045980"/>
                  </a:cubicBezTo>
                  <a:close/>
                  <a:moveTo>
                    <a:pt x="2945231" y="5841372"/>
                  </a:moveTo>
                  <a:lnTo>
                    <a:pt x="2945231" y="5841372"/>
                  </a:lnTo>
                  <a:cubicBezTo>
                    <a:pt x="2917440" y="5847019"/>
                    <a:pt x="2893902" y="5838219"/>
                    <a:pt x="2872636" y="5820032"/>
                  </a:cubicBezTo>
                  <a:cubicBezTo>
                    <a:pt x="2906954" y="5766716"/>
                    <a:pt x="2907101" y="5766349"/>
                    <a:pt x="2890308" y="5696460"/>
                  </a:cubicBezTo>
                  <a:cubicBezTo>
                    <a:pt x="2921253" y="5690886"/>
                    <a:pt x="2944791" y="5706287"/>
                    <a:pt x="2967303" y="5724694"/>
                  </a:cubicBezTo>
                  <a:lnTo>
                    <a:pt x="2967303" y="5725134"/>
                  </a:lnTo>
                  <a:cubicBezTo>
                    <a:pt x="2967046" y="5727554"/>
                    <a:pt x="2966922" y="5730048"/>
                    <a:pt x="2966937" y="5732468"/>
                  </a:cubicBezTo>
                  <a:lnTo>
                    <a:pt x="2967450" y="5726161"/>
                  </a:lnTo>
                  <a:cubicBezTo>
                    <a:pt x="2989448" y="5701227"/>
                    <a:pt x="3011447" y="5721981"/>
                    <a:pt x="3033445" y="5726161"/>
                  </a:cubicBezTo>
                  <a:cubicBezTo>
                    <a:pt x="3040778" y="5797884"/>
                    <a:pt x="2925433" y="5773463"/>
                    <a:pt x="2945085" y="5840932"/>
                  </a:cubicBezTo>
                  <a:close/>
                  <a:moveTo>
                    <a:pt x="3195574" y="5702033"/>
                  </a:moveTo>
                  <a:lnTo>
                    <a:pt x="3195574" y="5702033"/>
                  </a:lnTo>
                  <a:cubicBezTo>
                    <a:pt x="3216986" y="5719634"/>
                    <a:pt x="3228645" y="5752049"/>
                    <a:pt x="3192201" y="5749262"/>
                  </a:cubicBezTo>
                  <a:cubicBezTo>
                    <a:pt x="3162283" y="5741928"/>
                    <a:pt x="3171889" y="5716701"/>
                    <a:pt x="3195574" y="5702033"/>
                  </a:cubicBezTo>
                  <a:close/>
                  <a:moveTo>
                    <a:pt x="3076929" y="5622170"/>
                  </a:moveTo>
                  <a:lnTo>
                    <a:pt x="3076929" y="5622170"/>
                  </a:lnTo>
                  <a:cubicBezTo>
                    <a:pt x="3079349" y="5638378"/>
                    <a:pt x="3067030" y="5645565"/>
                    <a:pt x="3056324" y="5654658"/>
                  </a:cubicBezTo>
                  <a:lnTo>
                    <a:pt x="3056324" y="5654658"/>
                  </a:lnTo>
                  <a:cubicBezTo>
                    <a:pt x="3051484" y="5633977"/>
                    <a:pt x="3052804" y="5623344"/>
                    <a:pt x="3076929" y="5622244"/>
                  </a:cubicBezTo>
                  <a:close/>
                  <a:moveTo>
                    <a:pt x="3125766" y="5695506"/>
                  </a:moveTo>
                  <a:lnTo>
                    <a:pt x="3125766" y="5695506"/>
                  </a:lnTo>
                  <a:cubicBezTo>
                    <a:pt x="3174529" y="5739508"/>
                    <a:pt x="3105600" y="5761069"/>
                    <a:pt x="3168076" y="5806391"/>
                  </a:cubicBezTo>
                  <a:cubicBezTo>
                    <a:pt x="3085875" y="5810131"/>
                    <a:pt x="3097388" y="5760849"/>
                    <a:pt x="3035572" y="5726601"/>
                  </a:cubicBezTo>
                  <a:lnTo>
                    <a:pt x="3125766" y="5695506"/>
                  </a:lnTo>
                  <a:close/>
                  <a:moveTo>
                    <a:pt x="3011154" y="5305285"/>
                  </a:moveTo>
                  <a:lnTo>
                    <a:pt x="3011154" y="5305285"/>
                  </a:lnTo>
                  <a:cubicBezTo>
                    <a:pt x="3013353" y="5282404"/>
                    <a:pt x="3052731" y="5263630"/>
                    <a:pt x="3062117" y="5291938"/>
                  </a:cubicBezTo>
                  <a:cubicBezTo>
                    <a:pt x="3063730" y="5320319"/>
                    <a:pt x="3017167" y="5339533"/>
                    <a:pt x="3011154" y="5305285"/>
                  </a:cubicBezTo>
                  <a:close/>
                  <a:moveTo>
                    <a:pt x="3264869" y="5390355"/>
                  </a:moveTo>
                  <a:lnTo>
                    <a:pt x="3264869" y="5390355"/>
                  </a:lnTo>
                  <a:lnTo>
                    <a:pt x="3196601" y="5374954"/>
                  </a:lnTo>
                  <a:cubicBezTo>
                    <a:pt x="3198067" y="5355300"/>
                    <a:pt x="3199387" y="5337406"/>
                    <a:pt x="3200707" y="5319439"/>
                  </a:cubicBezTo>
                  <a:lnTo>
                    <a:pt x="3200707" y="5319439"/>
                  </a:lnTo>
                  <a:lnTo>
                    <a:pt x="3200707" y="5319439"/>
                  </a:lnTo>
                  <a:lnTo>
                    <a:pt x="3201514" y="5320319"/>
                  </a:lnTo>
                  <a:lnTo>
                    <a:pt x="3201514" y="5320319"/>
                  </a:lnTo>
                  <a:lnTo>
                    <a:pt x="3201514" y="5320319"/>
                  </a:lnTo>
                  <a:lnTo>
                    <a:pt x="3211120" y="5322152"/>
                  </a:lnTo>
                  <a:lnTo>
                    <a:pt x="3200927" y="5319439"/>
                  </a:lnTo>
                  <a:cubicBezTo>
                    <a:pt x="3184428" y="5287758"/>
                    <a:pt x="3158617" y="5293258"/>
                    <a:pt x="3128112" y="5305285"/>
                  </a:cubicBezTo>
                  <a:cubicBezTo>
                    <a:pt x="3123053" y="5257543"/>
                    <a:pt x="3102521" y="5231948"/>
                    <a:pt x="3059550" y="5211121"/>
                  </a:cubicBezTo>
                  <a:cubicBezTo>
                    <a:pt x="3089761" y="5161839"/>
                    <a:pt x="3113740" y="5070462"/>
                    <a:pt x="3186335" y="5116591"/>
                  </a:cubicBezTo>
                  <a:lnTo>
                    <a:pt x="3135005" y="5191173"/>
                  </a:lnTo>
                  <a:cubicBezTo>
                    <a:pt x="3191908" y="5250649"/>
                    <a:pt x="3279462" y="5264950"/>
                    <a:pt x="3336584" y="5323619"/>
                  </a:cubicBezTo>
                  <a:cubicBezTo>
                    <a:pt x="3316566" y="5368427"/>
                    <a:pt x="3296474" y="5310932"/>
                    <a:pt x="3264796" y="5390135"/>
                  </a:cubicBezTo>
                  <a:close/>
                  <a:moveTo>
                    <a:pt x="3113446" y="5078089"/>
                  </a:moveTo>
                  <a:lnTo>
                    <a:pt x="3113446" y="5078089"/>
                  </a:lnTo>
                  <a:cubicBezTo>
                    <a:pt x="3114913" y="5073836"/>
                    <a:pt x="3116306" y="5069656"/>
                    <a:pt x="3117773" y="5065476"/>
                  </a:cubicBezTo>
                  <a:cubicBezTo>
                    <a:pt x="3125106" y="5068042"/>
                    <a:pt x="3126132" y="5071122"/>
                    <a:pt x="3121879" y="5077723"/>
                  </a:cubicBezTo>
                  <a:lnTo>
                    <a:pt x="3113446" y="5078089"/>
                  </a:lnTo>
                  <a:close/>
                  <a:moveTo>
                    <a:pt x="3182815" y="5058069"/>
                  </a:moveTo>
                  <a:lnTo>
                    <a:pt x="3182815" y="5058069"/>
                  </a:lnTo>
                  <a:lnTo>
                    <a:pt x="3182815" y="5052862"/>
                  </a:lnTo>
                  <a:lnTo>
                    <a:pt x="3187728" y="5055575"/>
                  </a:lnTo>
                  <a:lnTo>
                    <a:pt x="3182595" y="5058069"/>
                  </a:lnTo>
                  <a:close/>
                  <a:moveTo>
                    <a:pt x="3371929" y="5526980"/>
                  </a:moveTo>
                  <a:lnTo>
                    <a:pt x="3371929" y="5526980"/>
                  </a:lnTo>
                  <a:cubicBezTo>
                    <a:pt x="3375962" y="5517740"/>
                    <a:pt x="3378895" y="5509746"/>
                    <a:pt x="3391727" y="5514513"/>
                  </a:cubicBezTo>
                  <a:cubicBezTo>
                    <a:pt x="3387914" y="5522580"/>
                    <a:pt x="3379702" y="5524267"/>
                    <a:pt x="3371929" y="5526980"/>
                  </a:cubicBezTo>
                  <a:close/>
                  <a:moveTo>
                    <a:pt x="3403606" y="5306972"/>
                  </a:moveTo>
                  <a:lnTo>
                    <a:pt x="3403606" y="5306972"/>
                  </a:lnTo>
                  <a:cubicBezTo>
                    <a:pt x="3366942" y="5283577"/>
                    <a:pt x="3342524" y="5257030"/>
                    <a:pt x="3352277" y="5210828"/>
                  </a:cubicBezTo>
                  <a:cubicBezTo>
                    <a:pt x="3317446" y="5201074"/>
                    <a:pt x="3236785" y="5207894"/>
                    <a:pt x="3246537" y="5154432"/>
                  </a:cubicBezTo>
                  <a:cubicBezTo>
                    <a:pt x="3252624" y="5133678"/>
                    <a:pt x="3275062" y="5112484"/>
                    <a:pt x="3292074" y="5114831"/>
                  </a:cubicBezTo>
                  <a:cubicBezTo>
                    <a:pt x="3315906" y="5118571"/>
                    <a:pt x="3348317" y="5148785"/>
                    <a:pt x="3367236" y="5120551"/>
                  </a:cubicBezTo>
                  <a:cubicBezTo>
                    <a:pt x="3394074" y="5087183"/>
                    <a:pt x="3373982" y="5042448"/>
                    <a:pt x="3329912" y="5046628"/>
                  </a:cubicBezTo>
                  <a:cubicBezTo>
                    <a:pt x="3205254" y="5092537"/>
                    <a:pt x="3111907" y="4951951"/>
                    <a:pt x="2962170" y="5011133"/>
                  </a:cubicBezTo>
                  <a:cubicBezTo>
                    <a:pt x="2947505" y="5018467"/>
                    <a:pt x="2933939" y="5033134"/>
                    <a:pt x="2941712" y="5047801"/>
                  </a:cubicBezTo>
                  <a:cubicBezTo>
                    <a:pt x="2970310" y="5101337"/>
                    <a:pt x="2955131" y="5159053"/>
                    <a:pt x="2961804" y="5214421"/>
                  </a:cubicBezTo>
                  <a:cubicBezTo>
                    <a:pt x="2927999" y="5214421"/>
                    <a:pt x="2895002" y="5211708"/>
                    <a:pt x="2863030" y="5184280"/>
                  </a:cubicBezTo>
                  <a:cubicBezTo>
                    <a:pt x="2872050" y="5146805"/>
                    <a:pt x="2881802" y="5106324"/>
                    <a:pt x="2890968" y="5068116"/>
                  </a:cubicBezTo>
                  <a:cubicBezTo>
                    <a:pt x="2866257" y="5043255"/>
                    <a:pt x="2809794" y="5057702"/>
                    <a:pt x="2815147" y="5027561"/>
                  </a:cubicBezTo>
                  <a:cubicBezTo>
                    <a:pt x="2838979" y="4963245"/>
                    <a:pt x="2938339" y="4989353"/>
                    <a:pt x="2983069" y="4933690"/>
                  </a:cubicBezTo>
                  <a:cubicBezTo>
                    <a:pt x="3067690" y="4860354"/>
                    <a:pt x="3091595" y="4938677"/>
                    <a:pt x="3159057" y="4977692"/>
                  </a:cubicBezTo>
                  <a:cubicBezTo>
                    <a:pt x="3139845" y="4932884"/>
                    <a:pt x="3171009" y="4890129"/>
                    <a:pt x="3143218" y="4851554"/>
                  </a:cubicBezTo>
                  <a:cubicBezTo>
                    <a:pt x="3129799" y="4836887"/>
                    <a:pt x="3099954" y="4835787"/>
                    <a:pt x="3109193" y="4798898"/>
                  </a:cubicBezTo>
                  <a:cubicBezTo>
                    <a:pt x="3156637" y="4801465"/>
                    <a:pt x="3206940" y="4803665"/>
                    <a:pt x="3255043" y="4805059"/>
                  </a:cubicBezTo>
                  <a:cubicBezTo>
                    <a:pt x="3252697" y="4828233"/>
                    <a:pt x="3239058" y="4851847"/>
                    <a:pt x="3261130" y="4879275"/>
                  </a:cubicBezTo>
                  <a:cubicBezTo>
                    <a:pt x="3344137" y="4898929"/>
                    <a:pt x="3306520" y="4861894"/>
                    <a:pt x="3359683" y="4857274"/>
                  </a:cubicBezTo>
                  <a:cubicBezTo>
                    <a:pt x="3377868" y="4927457"/>
                    <a:pt x="3276015" y="4926357"/>
                    <a:pt x="3230405" y="4954445"/>
                  </a:cubicBezTo>
                  <a:cubicBezTo>
                    <a:pt x="3228352" y="4976445"/>
                    <a:pt x="3229232" y="4995073"/>
                    <a:pt x="3245071" y="5014214"/>
                  </a:cubicBezTo>
                  <a:cubicBezTo>
                    <a:pt x="3304518" y="5007239"/>
                    <a:pt x="3364728" y="5010892"/>
                    <a:pt x="3422892" y="5024994"/>
                  </a:cubicBezTo>
                  <a:cubicBezTo>
                    <a:pt x="3407640" y="5096790"/>
                    <a:pt x="3491454" y="5144605"/>
                    <a:pt x="3440417" y="5209214"/>
                  </a:cubicBezTo>
                  <a:lnTo>
                    <a:pt x="3474588" y="5240529"/>
                  </a:lnTo>
                  <a:lnTo>
                    <a:pt x="3403900" y="5306532"/>
                  </a:lnTo>
                  <a:close/>
                  <a:moveTo>
                    <a:pt x="3359096" y="4969038"/>
                  </a:moveTo>
                  <a:lnTo>
                    <a:pt x="3359096" y="4969038"/>
                  </a:lnTo>
                  <a:lnTo>
                    <a:pt x="3346044" y="4975419"/>
                  </a:lnTo>
                  <a:cubicBezTo>
                    <a:pt x="3330938" y="4958771"/>
                    <a:pt x="3355283" y="4946744"/>
                    <a:pt x="3359096" y="4969038"/>
                  </a:cubicBezTo>
                  <a:close/>
                  <a:moveTo>
                    <a:pt x="3532444" y="5506446"/>
                  </a:moveTo>
                  <a:lnTo>
                    <a:pt x="3532444" y="5506446"/>
                  </a:lnTo>
                  <a:cubicBezTo>
                    <a:pt x="3513232" y="5513780"/>
                    <a:pt x="3493947" y="5520600"/>
                    <a:pt x="3474662" y="5527713"/>
                  </a:cubicBezTo>
                  <a:cubicBezTo>
                    <a:pt x="3427731" y="5502779"/>
                    <a:pt x="3500693" y="5479165"/>
                    <a:pt x="3522252" y="5468385"/>
                  </a:cubicBezTo>
                  <a:cubicBezTo>
                    <a:pt x="3550483" y="5462738"/>
                    <a:pt x="3574828" y="5488625"/>
                    <a:pt x="3532444" y="5506446"/>
                  </a:cubicBezTo>
                  <a:close/>
                  <a:moveTo>
                    <a:pt x="3750816" y="5541721"/>
                  </a:moveTo>
                  <a:lnTo>
                    <a:pt x="3750816" y="5541721"/>
                  </a:lnTo>
                  <a:cubicBezTo>
                    <a:pt x="3745683" y="5536807"/>
                    <a:pt x="3745683" y="5533874"/>
                    <a:pt x="3751989" y="5530060"/>
                  </a:cubicBezTo>
                  <a:cubicBezTo>
                    <a:pt x="3757269" y="5535047"/>
                    <a:pt x="3757122" y="5537907"/>
                    <a:pt x="3750816" y="5541721"/>
                  </a:cubicBezTo>
                  <a:close/>
                  <a:moveTo>
                    <a:pt x="3833384" y="5527053"/>
                  </a:moveTo>
                  <a:lnTo>
                    <a:pt x="3833384" y="5527053"/>
                  </a:lnTo>
                  <a:cubicBezTo>
                    <a:pt x="3792686" y="5523093"/>
                    <a:pt x="3782641" y="5484518"/>
                    <a:pt x="3757635" y="5466038"/>
                  </a:cubicBezTo>
                  <a:cubicBezTo>
                    <a:pt x="3794299" y="5393875"/>
                    <a:pt x="3842550" y="5482098"/>
                    <a:pt x="3833384" y="5527053"/>
                  </a:cubicBezTo>
                  <a:close/>
                  <a:moveTo>
                    <a:pt x="3778021" y="5381994"/>
                  </a:moveTo>
                  <a:lnTo>
                    <a:pt x="3778021" y="5381994"/>
                  </a:lnTo>
                  <a:cubicBezTo>
                    <a:pt x="3747149" y="5405755"/>
                    <a:pt x="3746196" y="5405462"/>
                    <a:pt x="3711072" y="5384488"/>
                  </a:cubicBezTo>
                  <a:cubicBezTo>
                    <a:pt x="3735930" y="5375614"/>
                    <a:pt x="3757342" y="5381114"/>
                    <a:pt x="3778021" y="5381994"/>
                  </a:cubicBezTo>
                  <a:close/>
                  <a:moveTo>
                    <a:pt x="3640970" y="5440663"/>
                  </a:moveTo>
                  <a:lnTo>
                    <a:pt x="3640970" y="5440663"/>
                  </a:lnTo>
                  <a:cubicBezTo>
                    <a:pt x="3640603" y="5437143"/>
                    <a:pt x="3659375" y="5431716"/>
                    <a:pt x="3671988" y="5425996"/>
                  </a:cubicBezTo>
                  <a:cubicBezTo>
                    <a:pt x="3685187" y="5456064"/>
                    <a:pt x="3696040" y="5480778"/>
                    <a:pt x="3707552" y="5506666"/>
                  </a:cubicBezTo>
                  <a:cubicBezTo>
                    <a:pt x="3687607" y="5580002"/>
                    <a:pt x="3641557" y="5589242"/>
                    <a:pt x="3585534" y="5578315"/>
                  </a:cubicBezTo>
                  <a:cubicBezTo>
                    <a:pt x="3576368" y="5560421"/>
                    <a:pt x="3588614" y="5554555"/>
                    <a:pt x="3596973" y="5545607"/>
                  </a:cubicBezTo>
                  <a:cubicBezTo>
                    <a:pt x="3624398" y="5516273"/>
                    <a:pt x="3645223" y="5484005"/>
                    <a:pt x="3640970" y="5440516"/>
                  </a:cubicBezTo>
                  <a:close/>
                  <a:moveTo>
                    <a:pt x="3634884" y="5292891"/>
                  </a:moveTo>
                  <a:lnTo>
                    <a:pt x="3634884" y="5292891"/>
                  </a:lnTo>
                  <a:cubicBezTo>
                    <a:pt x="3652629" y="5383535"/>
                    <a:pt x="3554809" y="5385735"/>
                    <a:pt x="3499520" y="5423356"/>
                  </a:cubicBezTo>
                  <a:cubicBezTo>
                    <a:pt x="3429271" y="5402088"/>
                    <a:pt x="3460289" y="5284017"/>
                    <a:pt x="3522692" y="5350753"/>
                  </a:cubicBezTo>
                  <a:lnTo>
                    <a:pt x="3634884" y="5292891"/>
                  </a:lnTo>
                  <a:close/>
                  <a:moveTo>
                    <a:pt x="3699706" y="5104564"/>
                  </a:moveTo>
                  <a:lnTo>
                    <a:pt x="3699706" y="5104564"/>
                  </a:lnTo>
                  <a:lnTo>
                    <a:pt x="3647570" y="5044428"/>
                  </a:lnTo>
                  <a:cubicBezTo>
                    <a:pt x="3688927" y="4983852"/>
                    <a:pt x="3736297" y="5049561"/>
                    <a:pt x="3699706" y="5104564"/>
                  </a:cubicBezTo>
                  <a:close/>
                  <a:moveTo>
                    <a:pt x="3792759" y="5023894"/>
                  </a:moveTo>
                  <a:lnTo>
                    <a:pt x="3792759" y="5023894"/>
                  </a:lnTo>
                  <a:cubicBezTo>
                    <a:pt x="3761449" y="4977692"/>
                    <a:pt x="3702419" y="4985246"/>
                    <a:pt x="3680421" y="4932077"/>
                  </a:cubicBezTo>
                  <a:cubicBezTo>
                    <a:pt x="3626744" y="4934130"/>
                    <a:pt x="3574755" y="4904356"/>
                    <a:pt x="3524085" y="4952024"/>
                  </a:cubicBezTo>
                  <a:cubicBezTo>
                    <a:pt x="3528558" y="4961631"/>
                    <a:pt x="3531418" y="4980405"/>
                    <a:pt x="3540730" y="4985172"/>
                  </a:cubicBezTo>
                  <a:cubicBezTo>
                    <a:pt x="3652996" y="5056235"/>
                    <a:pt x="3517192" y="5203934"/>
                    <a:pt x="3491014" y="5020521"/>
                  </a:cubicBezTo>
                  <a:cubicBezTo>
                    <a:pt x="3468502" y="5013187"/>
                    <a:pt x="3447383" y="5040615"/>
                    <a:pt x="3424432" y="5025067"/>
                  </a:cubicBezTo>
                  <a:cubicBezTo>
                    <a:pt x="3447163" y="4970505"/>
                    <a:pt x="3413579" y="4932224"/>
                    <a:pt x="3484634" y="4914257"/>
                  </a:cubicBezTo>
                  <a:cubicBezTo>
                    <a:pt x="3479729" y="4877801"/>
                    <a:pt x="3485353" y="4840700"/>
                    <a:pt x="3500840" y="4807332"/>
                  </a:cubicBezTo>
                  <a:cubicBezTo>
                    <a:pt x="3537504" y="4850087"/>
                    <a:pt x="3547037" y="4828527"/>
                    <a:pt x="3579961" y="4799265"/>
                  </a:cubicBezTo>
                  <a:lnTo>
                    <a:pt x="3579961" y="4799265"/>
                  </a:lnTo>
                  <a:cubicBezTo>
                    <a:pt x="3599613" y="4798532"/>
                    <a:pt x="3616625" y="4803519"/>
                    <a:pt x="3627698" y="4820680"/>
                  </a:cubicBezTo>
                  <a:cubicBezTo>
                    <a:pt x="3718551" y="4791345"/>
                    <a:pt x="3633564" y="4682954"/>
                    <a:pt x="3705499" y="4633159"/>
                  </a:cubicBezTo>
                  <a:cubicBezTo>
                    <a:pt x="3710852" y="4628099"/>
                    <a:pt x="3710192" y="4616658"/>
                    <a:pt x="3712245" y="4608591"/>
                  </a:cubicBezTo>
                  <a:cubicBezTo>
                    <a:pt x="3669788" y="4579257"/>
                    <a:pt x="3659302" y="4650026"/>
                    <a:pt x="3618898" y="4624945"/>
                  </a:cubicBezTo>
                  <a:cubicBezTo>
                    <a:pt x="3616918" y="4601111"/>
                    <a:pt x="3614719" y="4574197"/>
                    <a:pt x="3612519" y="4547282"/>
                  </a:cubicBezTo>
                  <a:cubicBezTo>
                    <a:pt x="3649989" y="4534668"/>
                    <a:pt x="3682694" y="4556449"/>
                    <a:pt x="3719505" y="4550949"/>
                  </a:cubicBezTo>
                  <a:cubicBezTo>
                    <a:pt x="3719505" y="4551389"/>
                    <a:pt x="3719505" y="4551902"/>
                    <a:pt x="3719505" y="4552342"/>
                  </a:cubicBezTo>
                  <a:cubicBezTo>
                    <a:pt x="3766582" y="4541782"/>
                    <a:pt x="3770175" y="4591357"/>
                    <a:pt x="3783814" y="4626632"/>
                  </a:cubicBezTo>
                  <a:cubicBezTo>
                    <a:pt x="3759249" y="4649293"/>
                    <a:pt x="3712978" y="4635946"/>
                    <a:pt x="3702126" y="4675914"/>
                  </a:cubicBezTo>
                  <a:lnTo>
                    <a:pt x="3703372" y="4677234"/>
                  </a:lnTo>
                  <a:cubicBezTo>
                    <a:pt x="3685847" y="4720869"/>
                    <a:pt x="3740550" y="4787238"/>
                    <a:pt x="3782127" y="4742210"/>
                  </a:cubicBezTo>
                  <a:cubicBezTo>
                    <a:pt x="3768620" y="4733292"/>
                    <a:pt x="3755707" y="4723487"/>
                    <a:pt x="3743483" y="4712875"/>
                  </a:cubicBezTo>
                  <a:cubicBezTo>
                    <a:pt x="3821578" y="4671147"/>
                    <a:pt x="3832797" y="4641079"/>
                    <a:pt x="3928857" y="4633892"/>
                  </a:cubicBezTo>
                  <a:cubicBezTo>
                    <a:pt x="3988986" y="4641226"/>
                    <a:pt x="4053515" y="4698795"/>
                    <a:pt x="4056668" y="4766631"/>
                  </a:cubicBezTo>
                  <a:cubicBezTo>
                    <a:pt x="4030710" y="4762964"/>
                    <a:pt x="4004238" y="4743750"/>
                    <a:pt x="3979087" y="4768097"/>
                  </a:cubicBezTo>
                  <a:lnTo>
                    <a:pt x="3960681" y="4772717"/>
                  </a:lnTo>
                  <a:lnTo>
                    <a:pt x="3962221" y="4771178"/>
                  </a:lnTo>
                  <a:lnTo>
                    <a:pt x="3960828" y="4770004"/>
                  </a:lnTo>
                  <a:cubicBezTo>
                    <a:pt x="3960865" y="4770517"/>
                    <a:pt x="3960865" y="4771031"/>
                    <a:pt x="3960828" y="4771544"/>
                  </a:cubicBezTo>
                  <a:lnTo>
                    <a:pt x="3850836" y="4802345"/>
                  </a:lnTo>
                  <a:lnTo>
                    <a:pt x="3850469" y="4803152"/>
                  </a:lnTo>
                  <a:cubicBezTo>
                    <a:pt x="3784474" y="4771178"/>
                    <a:pt x="3763941" y="4859034"/>
                    <a:pt x="3732410" y="4902816"/>
                  </a:cubicBezTo>
                  <a:cubicBezTo>
                    <a:pt x="3761742" y="4936844"/>
                    <a:pt x="3828251" y="4972852"/>
                    <a:pt x="3792466" y="5023601"/>
                  </a:cubicBezTo>
                  <a:close/>
                  <a:moveTo>
                    <a:pt x="3848342" y="4808065"/>
                  </a:moveTo>
                  <a:lnTo>
                    <a:pt x="3848342" y="4808065"/>
                  </a:lnTo>
                  <a:cubicBezTo>
                    <a:pt x="3845703" y="4813199"/>
                    <a:pt x="3843063" y="4818259"/>
                    <a:pt x="3840496" y="4823393"/>
                  </a:cubicBezTo>
                  <a:cubicBezTo>
                    <a:pt x="3837197" y="4816059"/>
                    <a:pt x="3842990" y="4812172"/>
                    <a:pt x="3848342" y="4808065"/>
                  </a:cubicBezTo>
                  <a:close/>
                  <a:moveTo>
                    <a:pt x="3832723" y="4906483"/>
                  </a:moveTo>
                  <a:lnTo>
                    <a:pt x="3832723" y="4906483"/>
                  </a:lnTo>
                  <a:cubicBezTo>
                    <a:pt x="3851276" y="4901569"/>
                    <a:pt x="3852009" y="4914476"/>
                    <a:pt x="3858315" y="4928924"/>
                  </a:cubicBezTo>
                  <a:cubicBezTo>
                    <a:pt x="3834850" y="4933471"/>
                    <a:pt x="3836316" y="4923497"/>
                    <a:pt x="3832723" y="4906483"/>
                  </a:cubicBezTo>
                  <a:close/>
                  <a:moveTo>
                    <a:pt x="3890873" y="4852727"/>
                  </a:moveTo>
                  <a:lnTo>
                    <a:pt x="3890873" y="4852727"/>
                  </a:lnTo>
                  <a:cubicBezTo>
                    <a:pt x="3892486" y="4848840"/>
                    <a:pt x="3894173" y="4844880"/>
                    <a:pt x="3895786" y="4840920"/>
                  </a:cubicBezTo>
                  <a:lnTo>
                    <a:pt x="3902312" y="4846054"/>
                  </a:lnTo>
                  <a:cubicBezTo>
                    <a:pt x="3901065" y="4853387"/>
                    <a:pt x="3897619" y="4854487"/>
                    <a:pt x="3890873" y="4852727"/>
                  </a:cubicBezTo>
                  <a:close/>
                  <a:moveTo>
                    <a:pt x="3913824" y="4971899"/>
                  </a:moveTo>
                  <a:lnTo>
                    <a:pt x="3913824" y="4971899"/>
                  </a:lnTo>
                  <a:cubicBezTo>
                    <a:pt x="3878920" y="4961778"/>
                    <a:pt x="3901286" y="4884849"/>
                    <a:pt x="3944329" y="4917996"/>
                  </a:cubicBezTo>
                  <a:cubicBezTo>
                    <a:pt x="3947922" y="4940364"/>
                    <a:pt x="3943082" y="4972485"/>
                    <a:pt x="3913824" y="4971899"/>
                  </a:cubicBezTo>
                  <a:close/>
                  <a:moveTo>
                    <a:pt x="3945796" y="4916897"/>
                  </a:moveTo>
                  <a:lnTo>
                    <a:pt x="3945796" y="4916897"/>
                  </a:lnTo>
                  <a:cubicBezTo>
                    <a:pt x="3945796" y="4881035"/>
                    <a:pt x="3972047" y="4870988"/>
                    <a:pt x="3999399" y="4861748"/>
                  </a:cubicBezTo>
                  <a:cubicBezTo>
                    <a:pt x="3990746" y="4888955"/>
                    <a:pt x="3971461" y="4905749"/>
                    <a:pt x="3945796" y="4916897"/>
                  </a:cubicBezTo>
                  <a:close/>
                  <a:moveTo>
                    <a:pt x="4002039" y="4860354"/>
                  </a:moveTo>
                  <a:lnTo>
                    <a:pt x="4002039" y="4860354"/>
                  </a:lnTo>
                  <a:lnTo>
                    <a:pt x="4057695" y="4769051"/>
                  </a:lnTo>
                  <a:cubicBezTo>
                    <a:pt x="4109831" y="4791565"/>
                    <a:pt x="4030417" y="4842387"/>
                    <a:pt x="4101179" y="4877735"/>
                  </a:cubicBezTo>
                  <a:cubicBezTo>
                    <a:pt x="4110198" y="4883455"/>
                    <a:pt x="4116431" y="4893502"/>
                    <a:pt x="4131903" y="4910296"/>
                  </a:cubicBezTo>
                  <a:cubicBezTo>
                    <a:pt x="4074854" y="4927237"/>
                    <a:pt x="4047795" y="4882428"/>
                    <a:pt x="4002039" y="4860354"/>
                  </a:cubicBezTo>
                  <a:close/>
                  <a:moveTo>
                    <a:pt x="4138356" y="5051615"/>
                  </a:moveTo>
                  <a:lnTo>
                    <a:pt x="4138356" y="5051615"/>
                  </a:lnTo>
                  <a:cubicBezTo>
                    <a:pt x="4159768" y="5010987"/>
                    <a:pt x="4188512" y="5060049"/>
                    <a:pt x="4205011" y="5076036"/>
                  </a:cubicBezTo>
                  <a:cubicBezTo>
                    <a:pt x="4253628" y="5067015"/>
                    <a:pt x="4267267" y="4996246"/>
                    <a:pt x="4326003" y="5020007"/>
                  </a:cubicBezTo>
                  <a:cubicBezTo>
                    <a:pt x="4345948" y="5066356"/>
                    <a:pt x="4318670" y="5101924"/>
                    <a:pt x="4297625" y="5139032"/>
                  </a:cubicBezTo>
                  <a:cubicBezTo>
                    <a:pt x="4253628" y="5108304"/>
                    <a:pt x="4252822" y="5108011"/>
                    <a:pt x="4222537" y="5138372"/>
                  </a:cubicBezTo>
                  <a:cubicBezTo>
                    <a:pt x="4222566" y="5138174"/>
                    <a:pt x="4222566" y="5137983"/>
                    <a:pt x="4222537" y="5137785"/>
                  </a:cubicBezTo>
                  <a:cubicBezTo>
                    <a:pt x="4175313" y="5138298"/>
                    <a:pt x="4161674" y="5082563"/>
                    <a:pt x="4138649" y="5051615"/>
                  </a:cubicBezTo>
                  <a:close/>
                  <a:moveTo>
                    <a:pt x="4181913" y="4941611"/>
                  </a:moveTo>
                  <a:lnTo>
                    <a:pt x="4181913" y="4941611"/>
                  </a:lnTo>
                  <a:cubicBezTo>
                    <a:pt x="4182866" y="4939337"/>
                    <a:pt x="4183893" y="4937064"/>
                    <a:pt x="4184846" y="4934864"/>
                  </a:cubicBezTo>
                  <a:cubicBezTo>
                    <a:pt x="4191665" y="4936551"/>
                    <a:pt x="4192619" y="4938971"/>
                    <a:pt x="4188659" y="4944764"/>
                  </a:cubicBezTo>
                  <a:lnTo>
                    <a:pt x="4181913" y="4941611"/>
                  </a:lnTo>
                  <a:close/>
                  <a:moveTo>
                    <a:pt x="4244902" y="4954224"/>
                  </a:moveTo>
                  <a:lnTo>
                    <a:pt x="4244902" y="4954224"/>
                  </a:lnTo>
                  <a:cubicBezTo>
                    <a:pt x="4241015" y="4913743"/>
                    <a:pt x="4272473" y="4915503"/>
                    <a:pt x="4306571" y="4897976"/>
                  </a:cubicBezTo>
                  <a:cubicBezTo>
                    <a:pt x="4312437" y="4946744"/>
                    <a:pt x="4275040" y="4970798"/>
                    <a:pt x="4244902" y="4954224"/>
                  </a:cubicBezTo>
                  <a:close/>
                  <a:moveTo>
                    <a:pt x="4364574" y="5026974"/>
                  </a:moveTo>
                  <a:lnTo>
                    <a:pt x="4364574" y="5026974"/>
                  </a:lnTo>
                  <a:cubicBezTo>
                    <a:pt x="4360541" y="5006807"/>
                    <a:pt x="4381806" y="4996613"/>
                    <a:pt x="4397132" y="5011280"/>
                  </a:cubicBezTo>
                  <a:cubicBezTo>
                    <a:pt x="4421843" y="5032474"/>
                    <a:pt x="4423896" y="5073542"/>
                    <a:pt x="4460560" y="5084616"/>
                  </a:cubicBezTo>
                  <a:lnTo>
                    <a:pt x="4498031" y="5128618"/>
                  </a:lnTo>
                  <a:lnTo>
                    <a:pt x="4440762" y="5161032"/>
                  </a:lnTo>
                  <a:cubicBezTo>
                    <a:pt x="4435042" y="5180686"/>
                    <a:pt x="4429543" y="5199607"/>
                    <a:pt x="4424556" y="5216475"/>
                  </a:cubicBezTo>
                  <a:cubicBezTo>
                    <a:pt x="4375279" y="5223002"/>
                    <a:pt x="4339275" y="5139545"/>
                    <a:pt x="4360981" y="5103390"/>
                  </a:cubicBezTo>
                  <a:cubicBezTo>
                    <a:pt x="4377699" y="5074643"/>
                    <a:pt x="4376893" y="5054035"/>
                    <a:pt x="4364574" y="5027414"/>
                  </a:cubicBezTo>
                  <a:close/>
                  <a:moveTo>
                    <a:pt x="4460927" y="5082930"/>
                  </a:moveTo>
                  <a:lnTo>
                    <a:pt x="4460927" y="5082930"/>
                  </a:lnTo>
                  <a:cubicBezTo>
                    <a:pt x="4437755" y="5015534"/>
                    <a:pt x="4437829" y="5014800"/>
                    <a:pt x="4445455" y="4953858"/>
                  </a:cubicBezTo>
                  <a:cubicBezTo>
                    <a:pt x="4471853" y="4957085"/>
                    <a:pt x="4471853" y="4957085"/>
                    <a:pt x="4474786" y="4999987"/>
                  </a:cubicBezTo>
                  <a:cubicBezTo>
                    <a:pt x="4533449" y="5053668"/>
                    <a:pt x="4631195" y="4945791"/>
                    <a:pt x="4665439" y="5034528"/>
                  </a:cubicBezTo>
                  <a:lnTo>
                    <a:pt x="4611250" y="5040175"/>
                  </a:lnTo>
                  <a:cubicBezTo>
                    <a:pt x="4586245" y="5062689"/>
                    <a:pt x="4614256" y="5114684"/>
                    <a:pt x="4570846" y="5119451"/>
                  </a:cubicBezTo>
                  <a:cubicBezTo>
                    <a:pt x="4567840" y="5120111"/>
                    <a:pt x="4560067" y="5112777"/>
                    <a:pt x="4559553" y="5108451"/>
                  </a:cubicBezTo>
                  <a:cubicBezTo>
                    <a:pt x="4570846" y="5045088"/>
                    <a:pt x="4496344" y="5066062"/>
                    <a:pt x="4460854" y="5082930"/>
                  </a:cubicBezTo>
                  <a:close/>
                  <a:moveTo>
                    <a:pt x="4348441" y="5844526"/>
                  </a:moveTo>
                  <a:lnTo>
                    <a:pt x="4348441" y="5844526"/>
                  </a:lnTo>
                  <a:cubicBezTo>
                    <a:pt x="4330036" y="5869387"/>
                    <a:pt x="4330036" y="5869387"/>
                    <a:pt x="4282446" y="5852739"/>
                  </a:cubicBezTo>
                  <a:cubicBezTo>
                    <a:pt x="4280539" y="5861100"/>
                    <a:pt x="4275113" y="5869973"/>
                    <a:pt x="4277313" y="5876940"/>
                  </a:cubicBezTo>
                  <a:cubicBezTo>
                    <a:pt x="4315444" y="5992591"/>
                    <a:pt x="4173407" y="5900994"/>
                    <a:pt x="4124643" y="5892121"/>
                  </a:cubicBezTo>
                  <a:cubicBezTo>
                    <a:pt x="4096705" y="5883321"/>
                    <a:pt x="4080206" y="5866893"/>
                    <a:pt x="4091059" y="5838072"/>
                  </a:cubicBezTo>
                  <a:cubicBezTo>
                    <a:pt x="4104038" y="5803824"/>
                    <a:pt x="4054395" y="5796490"/>
                    <a:pt x="4064441" y="5763562"/>
                  </a:cubicBezTo>
                  <a:lnTo>
                    <a:pt x="4155368" y="5655685"/>
                  </a:lnTo>
                  <a:cubicBezTo>
                    <a:pt x="4231409" y="5660158"/>
                    <a:pt x="4271447" y="5578975"/>
                    <a:pt x="4336489" y="5544140"/>
                  </a:cubicBezTo>
                  <a:cubicBezTo>
                    <a:pt x="4351888" y="5544654"/>
                    <a:pt x="4366700" y="5547954"/>
                    <a:pt x="4383052" y="5549787"/>
                  </a:cubicBezTo>
                  <a:cubicBezTo>
                    <a:pt x="4377993" y="5568782"/>
                    <a:pt x="4373300" y="5586456"/>
                    <a:pt x="4368387" y="5603616"/>
                  </a:cubicBezTo>
                  <a:lnTo>
                    <a:pt x="4369560" y="5603176"/>
                  </a:lnTo>
                  <a:cubicBezTo>
                    <a:pt x="4354381" y="5653191"/>
                    <a:pt x="4376233" y="5707387"/>
                    <a:pt x="4393318" y="5753516"/>
                  </a:cubicBezTo>
                  <a:lnTo>
                    <a:pt x="4390532" y="5747942"/>
                  </a:lnTo>
                  <a:cubicBezTo>
                    <a:pt x="4368533" y="5733788"/>
                    <a:pt x="4346901" y="5719707"/>
                    <a:pt x="4320577" y="5702767"/>
                  </a:cubicBezTo>
                  <a:cubicBezTo>
                    <a:pt x="4297918" y="5738848"/>
                    <a:pt x="4270860" y="5770530"/>
                    <a:pt x="4221657" y="5754102"/>
                  </a:cubicBezTo>
                  <a:cubicBezTo>
                    <a:pt x="4216282" y="5765542"/>
                    <a:pt x="4210899" y="5776983"/>
                    <a:pt x="4205525" y="5788350"/>
                  </a:cubicBezTo>
                  <a:cubicBezTo>
                    <a:pt x="4287432" y="5789156"/>
                    <a:pt x="4288092" y="5789670"/>
                    <a:pt x="4348148" y="5844966"/>
                  </a:cubicBezTo>
                  <a:close/>
                  <a:moveTo>
                    <a:pt x="4111297" y="6070694"/>
                  </a:moveTo>
                  <a:lnTo>
                    <a:pt x="4111297" y="6070694"/>
                  </a:lnTo>
                  <a:cubicBezTo>
                    <a:pt x="4070014" y="6098562"/>
                    <a:pt x="4006365" y="6220006"/>
                    <a:pt x="3956502" y="6189132"/>
                  </a:cubicBezTo>
                  <a:cubicBezTo>
                    <a:pt x="3943889" y="6167938"/>
                    <a:pt x="3957528" y="6149751"/>
                    <a:pt x="3972341" y="6142784"/>
                  </a:cubicBezTo>
                  <a:cubicBezTo>
                    <a:pt x="4003872" y="6128117"/>
                    <a:pt x="3991772" y="6102376"/>
                    <a:pt x="3994339" y="6078688"/>
                  </a:cubicBezTo>
                  <a:cubicBezTo>
                    <a:pt x="4012085" y="6067394"/>
                    <a:pt x="4033350" y="6069887"/>
                    <a:pt x="4040976" y="6046053"/>
                  </a:cubicBezTo>
                  <a:lnTo>
                    <a:pt x="3992579" y="5991858"/>
                  </a:lnTo>
                  <a:cubicBezTo>
                    <a:pt x="3994999" y="5982031"/>
                    <a:pt x="3998592" y="5967657"/>
                    <a:pt x="4002112" y="5953356"/>
                  </a:cubicBezTo>
                  <a:lnTo>
                    <a:pt x="4001452" y="5953356"/>
                  </a:lnTo>
                  <a:cubicBezTo>
                    <a:pt x="4010178" y="5938029"/>
                    <a:pt x="4018831" y="5922702"/>
                    <a:pt x="4027630" y="5907155"/>
                  </a:cubicBezTo>
                  <a:cubicBezTo>
                    <a:pt x="4075073" y="5929156"/>
                    <a:pt x="4045889" y="6030800"/>
                    <a:pt x="4121857" y="6019139"/>
                  </a:cubicBezTo>
                  <a:cubicBezTo>
                    <a:pt x="4131631" y="5998678"/>
                    <a:pt x="4142704" y="5975504"/>
                    <a:pt x="4155075" y="5949543"/>
                  </a:cubicBezTo>
                  <a:lnTo>
                    <a:pt x="4247249" y="5984451"/>
                  </a:lnTo>
                  <a:cubicBezTo>
                    <a:pt x="4251942" y="6038940"/>
                    <a:pt x="4278706" y="6092548"/>
                    <a:pt x="4249815" y="6150924"/>
                  </a:cubicBezTo>
                  <a:cubicBezTo>
                    <a:pt x="4199731" y="6100689"/>
                    <a:pt x="4199731" y="6100689"/>
                    <a:pt x="4111591" y="6070767"/>
                  </a:cubicBezTo>
                  <a:close/>
                  <a:moveTo>
                    <a:pt x="4152288" y="6151364"/>
                  </a:moveTo>
                  <a:lnTo>
                    <a:pt x="4152288" y="6151364"/>
                  </a:lnTo>
                  <a:cubicBezTo>
                    <a:pt x="4141802" y="6169332"/>
                    <a:pt x="4130290" y="6163685"/>
                    <a:pt x="4137623" y="6144030"/>
                  </a:cubicBezTo>
                  <a:lnTo>
                    <a:pt x="4152288" y="6151364"/>
                  </a:lnTo>
                  <a:close/>
                  <a:moveTo>
                    <a:pt x="3947702" y="6091228"/>
                  </a:moveTo>
                  <a:lnTo>
                    <a:pt x="3947702" y="6091228"/>
                  </a:lnTo>
                  <a:lnTo>
                    <a:pt x="3956502" y="6088368"/>
                  </a:lnTo>
                  <a:lnTo>
                    <a:pt x="3953495" y="6094089"/>
                  </a:lnTo>
                  <a:lnTo>
                    <a:pt x="3947702" y="6091228"/>
                  </a:lnTo>
                  <a:close/>
                  <a:moveTo>
                    <a:pt x="3999032" y="5953137"/>
                  </a:moveTo>
                  <a:lnTo>
                    <a:pt x="3999032" y="5953137"/>
                  </a:lnTo>
                  <a:lnTo>
                    <a:pt x="3962735" y="5951816"/>
                  </a:lnTo>
                  <a:cubicBezTo>
                    <a:pt x="3985833" y="5929229"/>
                    <a:pt x="3988619" y="5929303"/>
                    <a:pt x="3999032" y="5953137"/>
                  </a:cubicBezTo>
                  <a:close/>
                  <a:moveTo>
                    <a:pt x="3978207" y="5851566"/>
                  </a:moveTo>
                  <a:lnTo>
                    <a:pt x="3978207" y="5851566"/>
                  </a:lnTo>
                  <a:cubicBezTo>
                    <a:pt x="3992873" y="5836312"/>
                    <a:pt x="4002112" y="5832132"/>
                    <a:pt x="4015898" y="5851566"/>
                  </a:cubicBezTo>
                  <a:lnTo>
                    <a:pt x="3995586" y="5871293"/>
                  </a:lnTo>
                  <a:lnTo>
                    <a:pt x="3978207" y="5851639"/>
                  </a:lnTo>
                  <a:close/>
                  <a:moveTo>
                    <a:pt x="4042883" y="5571569"/>
                  </a:moveTo>
                  <a:lnTo>
                    <a:pt x="4042883" y="5571569"/>
                  </a:lnTo>
                  <a:cubicBezTo>
                    <a:pt x="4009078" y="5539814"/>
                    <a:pt x="4008858" y="5478578"/>
                    <a:pt x="4055055" y="5460244"/>
                  </a:cubicBezTo>
                  <a:cubicBezTo>
                    <a:pt x="4068474" y="5453350"/>
                    <a:pt x="4084386" y="5451664"/>
                    <a:pt x="4092599" y="5470218"/>
                  </a:cubicBezTo>
                  <a:cubicBezTo>
                    <a:pt x="4043396" y="5499185"/>
                    <a:pt x="4109758" y="5550521"/>
                    <a:pt x="4042883" y="5571569"/>
                  </a:cubicBezTo>
                  <a:close/>
                  <a:moveTo>
                    <a:pt x="4148548" y="5584475"/>
                  </a:moveTo>
                  <a:lnTo>
                    <a:pt x="4148548" y="5584475"/>
                  </a:lnTo>
                  <a:cubicBezTo>
                    <a:pt x="4126550" y="5614397"/>
                    <a:pt x="4085560" y="5631190"/>
                    <a:pt x="4086440" y="5676513"/>
                  </a:cubicBezTo>
                  <a:lnTo>
                    <a:pt x="4038409" y="5692793"/>
                  </a:lnTo>
                  <a:cubicBezTo>
                    <a:pt x="4044569" y="5625397"/>
                    <a:pt x="4076834" y="5584769"/>
                    <a:pt x="4148402" y="5584475"/>
                  </a:cubicBezTo>
                  <a:close/>
                  <a:moveTo>
                    <a:pt x="4260961" y="5379501"/>
                  </a:moveTo>
                  <a:lnTo>
                    <a:pt x="4260961" y="5379501"/>
                  </a:lnTo>
                  <a:cubicBezTo>
                    <a:pt x="4267487" y="5374587"/>
                    <a:pt x="4262721" y="5368501"/>
                    <a:pt x="4259714" y="5361753"/>
                  </a:cubicBezTo>
                  <a:cubicBezTo>
                    <a:pt x="4265800" y="5343273"/>
                    <a:pt x="4271960" y="5325085"/>
                    <a:pt x="4278046" y="5306238"/>
                  </a:cubicBezTo>
                  <a:cubicBezTo>
                    <a:pt x="4299678" y="5334252"/>
                    <a:pt x="4330696" y="5344153"/>
                    <a:pt x="4362447" y="5347820"/>
                  </a:cubicBezTo>
                  <a:cubicBezTo>
                    <a:pt x="4412090" y="5450490"/>
                    <a:pt x="4405711" y="5532333"/>
                    <a:pt x="4272547" y="5476158"/>
                  </a:cubicBezTo>
                  <a:cubicBezTo>
                    <a:pt x="4261181" y="5458924"/>
                    <a:pt x="4248128" y="5439490"/>
                    <a:pt x="4235443" y="5419982"/>
                  </a:cubicBezTo>
                  <a:lnTo>
                    <a:pt x="4261181" y="5379428"/>
                  </a:lnTo>
                  <a:close/>
                  <a:moveTo>
                    <a:pt x="4223783" y="5140058"/>
                  </a:moveTo>
                  <a:lnTo>
                    <a:pt x="4223783" y="5140058"/>
                  </a:lnTo>
                  <a:cubicBezTo>
                    <a:pt x="4248568" y="5144972"/>
                    <a:pt x="4273353" y="5162499"/>
                    <a:pt x="4297918" y="5139472"/>
                  </a:cubicBezTo>
                  <a:cubicBezTo>
                    <a:pt x="4291539" y="5225055"/>
                    <a:pt x="4249082" y="5198581"/>
                    <a:pt x="4223783" y="5140058"/>
                  </a:cubicBezTo>
                  <a:close/>
                  <a:moveTo>
                    <a:pt x="4386352" y="5933042"/>
                  </a:moveTo>
                  <a:lnTo>
                    <a:pt x="4386352" y="5933042"/>
                  </a:lnTo>
                  <a:cubicBezTo>
                    <a:pt x="4382099" y="5947709"/>
                    <a:pt x="4365820" y="5978950"/>
                    <a:pt x="4350788" y="5965237"/>
                  </a:cubicBezTo>
                  <a:cubicBezTo>
                    <a:pt x="4355114" y="5943236"/>
                    <a:pt x="4361787" y="5929448"/>
                    <a:pt x="4386352" y="5933042"/>
                  </a:cubicBezTo>
                  <a:close/>
                  <a:moveTo>
                    <a:pt x="4433136" y="5896374"/>
                  </a:moveTo>
                  <a:lnTo>
                    <a:pt x="4433136" y="5896374"/>
                  </a:lnTo>
                  <a:cubicBezTo>
                    <a:pt x="4423090" y="5935609"/>
                    <a:pt x="4422576" y="5936563"/>
                    <a:pt x="4389139" y="5932016"/>
                  </a:cubicBezTo>
                  <a:lnTo>
                    <a:pt x="4433136" y="5896374"/>
                  </a:lnTo>
                  <a:close/>
                  <a:moveTo>
                    <a:pt x="4371027" y="5603030"/>
                  </a:moveTo>
                  <a:lnTo>
                    <a:pt x="4371027" y="5603030"/>
                  </a:lnTo>
                  <a:lnTo>
                    <a:pt x="4425216" y="5585795"/>
                  </a:lnTo>
                  <a:cubicBezTo>
                    <a:pt x="4451908" y="5630677"/>
                    <a:pt x="4518856" y="5555435"/>
                    <a:pt x="4521643" y="5623784"/>
                  </a:cubicBezTo>
                  <a:lnTo>
                    <a:pt x="4451101" y="5697340"/>
                  </a:lnTo>
                  <a:cubicBezTo>
                    <a:pt x="4418932" y="5670719"/>
                    <a:pt x="4391639" y="5638671"/>
                    <a:pt x="4370440" y="5602663"/>
                  </a:cubicBezTo>
                  <a:close/>
                  <a:moveTo>
                    <a:pt x="4428442" y="5579635"/>
                  </a:moveTo>
                  <a:lnTo>
                    <a:pt x="4428442" y="5579635"/>
                  </a:lnTo>
                  <a:lnTo>
                    <a:pt x="4459387" y="5512900"/>
                  </a:lnTo>
                  <a:cubicBezTo>
                    <a:pt x="4502064" y="5534460"/>
                    <a:pt x="4449121" y="5560935"/>
                    <a:pt x="4428442" y="5579635"/>
                  </a:cubicBezTo>
                  <a:close/>
                  <a:moveTo>
                    <a:pt x="4382979" y="5276463"/>
                  </a:moveTo>
                  <a:lnTo>
                    <a:pt x="4382979" y="5276463"/>
                  </a:lnTo>
                  <a:cubicBezTo>
                    <a:pt x="4362887" y="5298464"/>
                    <a:pt x="4360321" y="5304551"/>
                    <a:pt x="4326590" y="5286071"/>
                  </a:cubicBezTo>
                  <a:cubicBezTo>
                    <a:pt x="4353135" y="5269423"/>
                    <a:pt x="4359661" y="5258276"/>
                    <a:pt x="4382979" y="5276463"/>
                  </a:cubicBezTo>
                  <a:close/>
                  <a:moveTo>
                    <a:pt x="4162554" y="5372461"/>
                  </a:moveTo>
                  <a:lnTo>
                    <a:pt x="4162554" y="5372461"/>
                  </a:lnTo>
                  <a:cubicBezTo>
                    <a:pt x="4162554" y="5363367"/>
                    <a:pt x="4159328" y="5349800"/>
                    <a:pt x="4163948" y="5345913"/>
                  </a:cubicBezTo>
                  <a:cubicBezTo>
                    <a:pt x="4208971" y="5308071"/>
                    <a:pt x="4187999" y="5255123"/>
                    <a:pt x="4194672" y="5208188"/>
                  </a:cubicBezTo>
                  <a:cubicBezTo>
                    <a:pt x="4255314" y="5238329"/>
                    <a:pt x="4283692" y="5250429"/>
                    <a:pt x="4277607" y="5305652"/>
                  </a:cubicBezTo>
                  <a:lnTo>
                    <a:pt x="4277973" y="5305652"/>
                  </a:lnTo>
                  <a:cubicBezTo>
                    <a:pt x="4260183" y="5317635"/>
                    <a:pt x="4252594" y="5340024"/>
                    <a:pt x="4259421" y="5360360"/>
                  </a:cubicBezTo>
                  <a:cubicBezTo>
                    <a:pt x="4259421" y="5366887"/>
                    <a:pt x="4259421" y="5373341"/>
                    <a:pt x="4259421" y="5379868"/>
                  </a:cubicBezTo>
                  <a:cubicBezTo>
                    <a:pt x="4229503" y="5382068"/>
                    <a:pt x="4211684" y="5398202"/>
                    <a:pt x="4205231" y="5433843"/>
                  </a:cubicBezTo>
                  <a:cubicBezTo>
                    <a:pt x="4279953" y="5525073"/>
                    <a:pt x="4273793" y="5563282"/>
                    <a:pt x="4150895" y="5582789"/>
                  </a:cubicBezTo>
                  <a:cubicBezTo>
                    <a:pt x="4130583" y="5546634"/>
                    <a:pt x="4101105" y="5514879"/>
                    <a:pt x="4095092" y="5471538"/>
                  </a:cubicBezTo>
                  <a:cubicBezTo>
                    <a:pt x="4178246" y="5487965"/>
                    <a:pt x="4157788" y="5424823"/>
                    <a:pt x="4162627" y="5372094"/>
                  </a:cubicBezTo>
                  <a:close/>
                  <a:moveTo>
                    <a:pt x="4113791" y="5333593"/>
                  </a:moveTo>
                  <a:lnTo>
                    <a:pt x="4113791" y="5333593"/>
                  </a:lnTo>
                  <a:cubicBezTo>
                    <a:pt x="4120244" y="5423649"/>
                    <a:pt x="4025797" y="5430543"/>
                    <a:pt x="3959801" y="5431643"/>
                  </a:cubicBezTo>
                  <a:lnTo>
                    <a:pt x="3979893" y="5484225"/>
                  </a:lnTo>
                  <a:cubicBezTo>
                    <a:pt x="3891899" y="5531160"/>
                    <a:pt x="4001892" y="5286217"/>
                    <a:pt x="4113498" y="5333593"/>
                  </a:cubicBezTo>
                  <a:close/>
                  <a:moveTo>
                    <a:pt x="3978500" y="5572228"/>
                  </a:moveTo>
                  <a:lnTo>
                    <a:pt x="3978500" y="5572228"/>
                  </a:lnTo>
                  <a:cubicBezTo>
                    <a:pt x="3971167" y="5576115"/>
                    <a:pt x="3969114" y="5576995"/>
                    <a:pt x="3966987" y="5569075"/>
                  </a:cubicBezTo>
                  <a:lnTo>
                    <a:pt x="3978500" y="5572228"/>
                  </a:lnTo>
                  <a:close/>
                  <a:moveTo>
                    <a:pt x="3998665" y="5639991"/>
                  </a:moveTo>
                  <a:lnTo>
                    <a:pt x="3998665" y="5639991"/>
                  </a:lnTo>
                  <a:lnTo>
                    <a:pt x="4037089" y="5693453"/>
                  </a:lnTo>
                  <a:lnTo>
                    <a:pt x="4037089" y="5693453"/>
                  </a:lnTo>
                  <a:cubicBezTo>
                    <a:pt x="4027410" y="5718974"/>
                    <a:pt x="4005778" y="5727628"/>
                    <a:pt x="3976814" y="5734301"/>
                  </a:cubicBezTo>
                  <a:cubicBezTo>
                    <a:pt x="3965888" y="5710834"/>
                    <a:pt x="3954815" y="5686413"/>
                    <a:pt x="3941690" y="5659132"/>
                  </a:cubicBezTo>
                  <a:lnTo>
                    <a:pt x="3999032" y="5639845"/>
                  </a:lnTo>
                  <a:close/>
                  <a:moveTo>
                    <a:pt x="3956795" y="5791797"/>
                  </a:moveTo>
                  <a:lnTo>
                    <a:pt x="3956795" y="5791797"/>
                  </a:lnTo>
                  <a:cubicBezTo>
                    <a:pt x="3947922" y="5802210"/>
                    <a:pt x="3942130" y="5801697"/>
                    <a:pt x="3934137" y="5790770"/>
                  </a:cubicBezTo>
                  <a:cubicBezTo>
                    <a:pt x="3943082" y="5779697"/>
                    <a:pt x="3948802" y="5780797"/>
                    <a:pt x="3956795" y="5791797"/>
                  </a:cubicBezTo>
                  <a:close/>
                  <a:moveTo>
                    <a:pt x="3884127" y="5679739"/>
                  </a:moveTo>
                  <a:lnTo>
                    <a:pt x="3884127" y="5679739"/>
                  </a:lnTo>
                  <a:cubicBezTo>
                    <a:pt x="3898792" y="5684066"/>
                    <a:pt x="3899819" y="5690446"/>
                    <a:pt x="3892999" y="5703133"/>
                  </a:cubicBezTo>
                  <a:lnTo>
                    <a:pt x="3875327" y="5693380"/>
                  </a:lnTo>
                  <a:lnTo>
                    <a:pt x="3884127" y="5679739"/>
                  </a:lnTo>
                  <a:close/>
                  <a:moveTo>
                    <a:pt x="3751329" y="5939276"/>
                  </a:moveTo>
                  <a:lnTo>
                    <a:pt x="3751329" y="5939276"/>
                  </a:lnTo>
                  <a:cubicBezTo>
                    <a:pt x="3790486" y="5912508"/>
                    <a:pt x="3791807" y="5912435"/>
                    <a:pt x="3814172" y="5952183"/>
                  </a:cubicBezTo>
                  <a:lnTo>
                    <a:pt x="3751329" y="5939276"/>
                  </a:lnTo>
                  <a:close/>
                  <a:moveTo>
                    <a:pt x="3805812" y="6050894"/>
                  </a:moveTo>
                  <a:lnTo>
                    <a:pt x="3805812" y="6050894"/>
                  </a:lnTo>
                  <a:lnTo>
                    <a:pt x="3812192" y="6064681"/>
                  </a:lnTo>
                  <a:lnTo>
                    <a:pt x="3800312" y="6072014"/>
                  </a:lnTo>
                  <a:cubicBezTo>
                    <a:pt x="3792980" y="6061380"/>
                    <a:pt x="3791660" y="6055807"/>
                    <a:pt x="3805812" y="6051260"/>
                  </a:cubicBezTo>
                  <a:close/>
                  <a:moveTo>
                    <a:pt x="3846803" y="6135230"/>
                  </a:moveTo>
                  <a:lnTo>
                    <a:pt x="3846803" y="6135230"/>
                  </a:lnTo>
                  <a:cubicBezTo>
                    <a:pt x="3817032" y="6248387"/>
                    <a:pt x="3756315" y="6156645"/>
                    <a:pt x="3846803" y="6135230"/>
                  </a:cubicBezTo>
                  <a:close/>
                  <a:moveTo>
                    <a:pt x="3879067" y="6236654"/>
                  </a:moveTo>
                  <a:lnTo>
                    <a:pt x="3879067" y="6236654"/>
                  </a:lnTo>
                  <a:cubicBezTo>
                    <a:pt x="3867335" y="6218100"/>
                    <a:pt x="3848196" y="6213920"/>
                    <a:pt x="3874887" y="6193459"/>
                  </a:cubicBezTo>
                  <a:cubicBezTo>
                    <a:pt x="3881267" y="6211133"/>
                    <a:pt x="3897986" y="6223307"/>
                    <a:pt x="3879067" y="6236654"/>
                  </a:cubicBezTo>
                  <a:close/>
                  <a:moveTo>
                    <a:pt x="3850762" y="6133177"/>
                  </a:moveTo>
                  <a:lnTo>
                    <a:pt x="3850762" y="6133177"/>
                  </a:lnTo>
                  <a:cubicBezTo>
                    <a:pt x="3866968" y="6120783"/>
                    <a:pt x="3892706" y="6093942"/>
                    <a:pt x="3908032" y="6123497"/>
                  </a:cubicBezTo>
                  <a:cubicBezTo>
                    <a:pt x="3904805" y="6148724"/>
                    <a:pt x="3870341" y="6132810"/>
                    <a:pt x="3850762" y="6133177"/>
                  </a:cubicBezTo>
                  <a:close/>
                  <a:moveTo>
                    <a:pt x="3922917" y="6037840"/>
                  </a:moveTo>
                  <a:lnTo>
                    <a:pt x="3922917" y="6037840"/>
                  </a:lnTo>
                  <a:lnTo>
                    <a:pt x="3912431" y="6027133"/>
                  </a:lnTo>
                  <a:lnTo>
                    <a:pt x="3927097" y="6026179"/>
                  </a:lnTo>
                  <a:lnTo>
                    <a:pt x="3922917" y="6037840"/>
                  </a:lnTo>
                  <a:close/>
                  <a:moveTo>
                    <a:pt x="3823411" y="5985698"/>
                  </a:moveTo>
                  <a:lnTo>
                    <a:pt x="3823411" y="5985698"/>
                  </a:lnTo>
                  <a:lnTo>
                    <a:pt x="3817104" y="5954163"/>
                  </a:lnTo>
                  <a:lnTo>
                    <a:pt x="3865941" y="5943970"/>
                  </a:lnTo>
                  <a:cubicBezTo>
                    <a:pt x="3852375" y="5896008"/>
                    <a:pt x="3840496" y="5851933"/>
                    <a:pt x="3817178" y="5807345"/>
                  </a:cubicBezTo>
                  <a:lnTo>
                    <a:pt x="3865648" y="5762169"/>
                  </a:lnTo>
                  <a:cubicBezTo>
                    <a:pt x="3894319" y="5831398"/>
                    <a:pt x="3891313" y="5916175"/>
                    <a:pt x="3959581" y="5952843"/>
                  </a:cubicBezTo>
                  <a:cubicBezTo>
                    <a:pt x="3921671" y="5989511"/>
                    <a:pt x="3874521" y="5978950"/>
                    <a:pt x="3823411" y="5985991"/>
                  </a:cubicBezTo>
                  <a:close/>
                  <a:moveTo>
                    <a:pt x="3966474" y="6415961"/>
                  </a:moveTo>
                  <a:lnTo>
                    <a:pt x="3966474" y="6415961"/>
                  </a:lnTo>
                  <a:lnTo>
                    <a:pt x="4054468" y="6399240"/>
                  </a:lnTo>
                  <a:cubicBezTo>
                    <a:pt x="4067740" y="6459302"/>
                    <a:pt x="3936336" y="6506238"/>
                    <a:pt x="3966474" y="6415961"/>
                  </a:cubicBezTo>
                  <a:close/>
                  <a:moveTo>
                    <a:pt x="4055935" y="6342625"/>
                  </a:moveTo>
                  <a:lnTo>
                    <a:pt x="4055935" y="6342625"/>
                  </a:lnTo>
                  <a:cubicBezTo>
                    <a:pt x="4031076" y="6371960"/>
                    <a:pt x="3986713" y="6376286"/>
                    <a:pt x="3966621" y="6413321"/>
                  </a:cubicBezTo>
                  <a:cubicBezTo>
                    <a:pt x="3949316" y="6363673"/>
                    <a:pt x="4024404" y="6331844"/>
                    <a:pt x="4047282" y="6295983"/>
                  </a:cubicBezTo>
                  <a:cubicBezTo>
                    <a:pt x="4024477" y="6253815"/>
                    <a:pt x="3986127" y="6295983"/>
                    <a:pt x="3954595" y="6297597"/>
                  </a:cubicBezTo>
                  <a:cubicBezTo>
                    <a:pt x="3882220" y="6267309"/>
                    <a:pt x="4016851" y="6224260"/>
                    <a:pt x="4046842" y="6231594"/>
                  </a:cubicBezTo>
                  <a:cubicBezTo>
                    <a:pt x="4094726" y="6246261"/>
                    <a:pt x="4096192" y="6317470"/>
                    <a:pt x="4109978" y="6359932"/>
                  </a:cubicBezTo>
                  <a:lnTo>
                    <a:pt x="4055861" y="6342625"/>
                  </a:lnTo>
                  <a:close/>
                  <a:moveTo>
                    <a:pt x="4123910" y="6481157"/>
                  </a:moveTo>
                  <a:lnTo>
                    <a:pt x="4123910" y="6481157"/>
                  </a:lnTo>
                  <a:cubicBezTo>
                    <a:pt x="4125450" y="6490177"/>
                    <a:pt x="4126990" y="6499124"/>
                    <a:pt x="4128456" y="6508218"/>
                  </a:cubicBezTo>
                  <a:cubicBezTo>
                    <a:pt x="4121124" y="6500078"/>
                    <a:pt x="4116431" y="6491497"/>
                    <a:pt x="4123910" y="6481157"/>
                  </a:cubicBezTo>
                  <a:close/>
                  <a:moveTo>
                    <a:pt x="4125157" y="6476464"/>
                  </a:moveTo>
                  <a:lnTo>
                    <a:pt x="4125157" y="6476464"/>
                  </a:lnTo>
                  <a:cubicBezTo>
                    <a:pt x="4114157" y="6439135"/>
                    <a:pt x="4112764" y="6400780"/>
                    <a:pt x="4112324" y="6362058"/>
                  </a:cubicBezTo>
                  <a:lnTo>
                    <a:pt x="4166294" y="6342405"/>
                  </a:lnTo>
                  <a:cubicBezTo>
                    <a:pt x="4175900" y="6382153"/>
                    <a:pt x="4185506" y="6422048"/>
                    <a:pt x="4196065" y="6466050"/>
                  </a:cubicBezTo>
                  <a:lnTo>
                    <a:pt x="4125157" y="6476464"/>
                  </a:lnTo>
                  <a:close/>
                  <a:moveTo>
                    <a:pt x="4259714" y="6301997"/>
                  </a:moveTo>
                  <a:lnTo>
                    <a:pt x="4259714" y="6301997"/>
                  </a:lnTo>
                  <a:cubicBezTo>
                    <a:pt x="4231116" y="6319818"/>
                    <a:pt x="4204351" y="6342038"/>
                    <a:pt x="4167687" y="6340204"/>
                  </a:cubicBezTo>
                  <a:lnTo>
                    <a:pt x="4168567" y="6306984"/>
                  </a:lnTo>
                  <a:cubicBezTo>
                    <a:pt x="4240135" y="6259461"/>
                    <a:pt x="4112031" y="6264155"/>
                    <a:pt x="4313244" y="6144397"/>
                  </a:cubicBezTo>
                  <a:cubicBezTo>
                    <a:pt x="4353354" y="6155764"/>
                    <a:pt x="4359954" y="6238340"/>
                    <a:pt x="4332896" y="6267235"/>
                  </a:cubicBezTo>
                  <a:cubicBezTo>
                    <a:pt x="4302391" y="6266208"/>
                    <a:pt x="4276800" y="6275375"/>
                    <a:pt x="4259568" y="6301997"/>
                  </a:cubicBezTo>
                  <a:close/>
                  <a:moveTo>
                    <a:pt x="4335829" y="6270022"/>
                  </a:moveTo>
                  <a:lnTo>
                    <a:pt x="4335829" y="6270022"/>
                  </a:lnTo>
                  <a:lnTo>
                    <a:pt x="4407104" y="6291070"/>
                  </a:lnTo>
                  <a:cubicBezTo>
                    <a:pt x="4365233" y="6298403"/>
                    <a:pt x="4363840" y="6298403"/>
                    <a:pt x="4335829" y="6270022"/>
                  </a:cubicBezTo>
                  <a:close/>
                  <a:moveTo>
                    <a:pt x="4394492" y="6138017"/>
                  </a:moveTo>
                  <a:lnTo>
                    <a:pt x="4394492" y="6138017"/>
                  </a:lnTo>
                  <a:cubicBezTo>
                    <a:pt x="4349908" y="6137503"/>
                    <a:pt x="4375206" y="6093209"/>
                    <a:pt x="4316617" y="6086682"/>
                  </a:cubicBezTo>
                  <a:cubicBezTo>
                    <a:pt x="4272034" y="6024199"/>
                    <a:pt x="4380119" y="6088295"/>
                    <a:pt x="4459021" y="5954236"/>
                  </a:cubicBezTo>
                  <a:cubicBezTo>
                    <a:pt x="4460780" y="5952037"/>
                    <a:pt x="4464300" y="5951303"/>
                    <a:pt x="4476399" y="5945069"/>
                  </a:cubicBezTo>
                  <a:cubicBezTo>
                    <a:pt x="4510277" y="6015912"/>
                    <a:pt x="4447068" y="6047740"/>
                    <a:pt x="4417223" y="6095922"/>
                  </a:cubicBezTo>
                  <a:cubicBezTo>
                    <a:pt x="4411431" y="6111469"/>
                    <a:pt x="4421550" y="6134130"/>
                    <a:pt x="4394492" y="6137650"/>
                  </a:cubicBezTo>
                  <a:close/>
                  <a:moveTo>
                    <a:pt x="4625476" y="5993031"/>
                  </a:moveTo>
                  <a:lnTo>
                    <a:pt x="4625476" y="5993031"/>
                  </a:lnTo>
                  <a:cubicBezTo>
                    <a:pt x="4583605" y="6000365"/>
                    <a:pt x="4527509" y="6006525"/>
                    <a:pt x="4519296" y="5946610"/>
                  </a:cubicBezTo>
                  <a:lnTo>
                    <a:pt x="4553761" y="5916395"/>
                  </a:lnTo>
                  <a:cubicBezTo>
                    <a:pt x="4549801" y="5961643"/>
                    <a:pt x="4598271" y="5964724"/>
                    <a:pt x="4625476" y="5993031"/>
                  </a:cubicBezTo>
                  <a:close/>
                  <a:moveTo>
                    <a:pt x="4502871" y="6192213"/>
                  </a:moveTo>
                  <a:lnTo>
                    <a:pt x="4502871" y="6192213"/>
                  </a:lnTo>
                  <a:cubicBezTo>
                    <a:pt x="4432989" y="6163318"/>
                    <a:pt x="4451101" y="6096876"/>
                    <a:pt x="4517097" y="6083381"/>
                  </a:cubicBezTo>
                  <a:cubicBezTo>
                    <a:pt x="4512206" y="6119683"/>
                    <a:pt x="4507469" y="6155911"/>
                    <a:pt x="4502871" y="6192213"/>
                  </a:cubicBezTo>
                  <a:close/>
                  <a:moveTo>
                    <a:pt x="4437755" y="6233720"/>
                  </a:moveTo>
                  <a:lnTo>
                    <a:pt x="4437755" y="6233720"/>
                  </a:lnTo>
                  <a:lnTo>
                    <a:pt x="4502871" y="6194046"/>
                  </a:lnTo>
                  <a:cubicBezTo>
                    <a:pt x="4543201" y="6225947"/>
                    <a:pt x="4462467" y="6284469"/>
                    <a:pt x="4437755" y="6233720"/>
                  </a:cubicBezTo>
                  <a:close/>
                  <a:moveTo>
                    <a:pt x="4727035" y="6120636"/>
                  </a:moveTo>
                  <a:lnTo>
                    <a:pt x="4727035" y="6120636"/>
                  </a:lnTo>
                  <a:lnTo>
                    <a:pt x="4739354" y="6129583"/>
                  </a:lnTo>
                  <a:lnTo>
                    <a:pt x="4732975" y="6141464"/>
                  </a:lnTo>
                  <a:cubicBezTo>
                    <a:pt x="4722709" y="6135524"/>
                    <a:pt x="4716989" y="6131710"/>
                    <a:pt x="4727035" y="6120636"/>
                  </a:cubicBezTo>
                  <a:close/>
                  <a:moveTo>
                    <a:pt x="4747274" y="6209593"/>
                  </a:moveTo>
                  <a:lnTo>
                    <a:pt x="4747274" y="6209593"/>
                  </a:lnTo>
                  <a:cubicBezTo>
                    <a:pt x="4747149" y="6223160"/>
                    <a:pt x="4736047" y="6234087"/>
                    <a:pt x="4722481" y="6233940"/>
                  </a:cubicBezTo>
                  <a:cubicBezTo>
                    <a:pt x="4719864" y="6233940"/>
                    <a:pt x="4717268" y="6233501"/>
                    <a:pt x="4714790" y="6232621"/>
                  </a:cubicBezTo>
                  <a:cubicBezTo>
                    <a:pt x="4665879" y="6220814"/>
                    <a:pt x="4620636" y="6232621"/>
                    <a:pt x="4575466" y="6248241"/>
                  </a:cubicBezTo>
                  <a:lnTo>
                    <a:pt x="4608683" y="6193313"/>
                  </a:lnTo>
                  <a:lnTo>
                    <a:pt x="4566153" y="6158551"/>
                  </a:lnTo>
                  <a:cubicBezTo>
                    <a:pt x="4570993" y="6132223"/>
                    <a:pt x="4574146" y="6115210"/>
                    <a:pt x="4578325" y="6092548"/>
                  </a:cubicBezTo>
                  <a:lnTo>
                    <a:pt x="4519663" y="6081328"/>
                  </a:lnTo>
                  <a:cubicBezTo>
                    <a:pt x="4531249" y="6035053"/>
                    <a:pt x="4586245" y="6025373"/>
                    <a:pt x="4617556" y="6059327"/>
                  </a:cubicBezTo>
                  <a:cubicBezTo>
                    <a:pt x="4668886" y="6115502"/>
                    <a:pt x="4667199" y="6185098"/>
                    <a:pt x="4747494" y="6209006"/>
                  </a:cubicBezTo>
                  <a:close/>
                  <a:moveTo>
                    <a:pt x="4628849" y="5993031"/>
                  </a:moveTo>
                  <a:lnTo>
                    <a:pt x="4628849" y="5993031"/>
                  </a:lnTo>
                  <a:cubicBezTo>
                    <a:pt x="4650407" y="5973304"/>
                    <a:pt x="4669619" y="5952037"/>
                    <a:pt x="4701737" y="5954970"/>
                  </a:cubicBezTo>
                  <a:cubicBezTo>
                    <a:pt x="4677099" y="5981518"/>
                    <a:pt x="4670426" y="6037913"/>
                    <a:pt x="4628849" y="5993031"/>
                  </a:cubicBezTo>
                  <a:close/>
                  <a:moveTo>
                    <a:pt x="4704450" y="5954970"/>
                  </a:moveTo>
                  <a:lnTo>
                    <a:pt x="4704450" y="5954970"/>
                  </a:lnTo>
                  <a:cubicBezTo>
                    <a:pt x="4717869" y="5954970"/>
                    <a:pt x="4731142" y="5951890"/>
                    <a:pt x="4735395" y="5968830"/>
                  </a:cubicBezTo>
                  <a:cubicBezTo>
                    <a:pt x="4719922" y="5977337"/>
                    <a:pt x="4713396" y="5964944"/>
                    <a:pt x="4704450" y="5954970"/>
                  </a:cubicBezTo>
                  <a:close/>
                  <a:moveTo>
                    <a:pt x="4988157" y="5725354"/>
                  </a:moveTo>
                  <a:lnTo>
                    <a:pt x="4988157" y="5725354"/>
                  </a:lnTo>
                  <a:cubicBezTo>
                    <a:pt x="5005830" y="5707020"/>
                    <a:pt x="5025408" y="5718021"/>
                    <a:pt x="5048140" y="5720147"/>
                  </a:cubicBezTo>
                  <a:cubicBezTo>
                    <a:pt x="5022988" y="5761436"/>
                    <a:pt x="4980165" y="5764149"/>
                    <a:pt x="4988157" y="5725354"/>
                  </a:cubicBezTo>
                  <a:close/>
                  <a:moveTo>
                    <a:pt x="5036481" y="5795317"/>
                  </a:moveTo>
                  <a:lnTo>
                    <a:pt x="5036481" y="5795317"/>
                  </a:lnTo>
                  <a:cubicBezTo>
                    <a:pt x="5007150" y="5831398"/>
                    <a:pt x="4999010" y="5835212"/>
                    <a:pt x="4929715" y="5839319"/>
                  </a:cubicBezTo>
                  <a:cubicBezTo>
                    <a:pt x="4970192" y="5804997"/>
                    <a:pt x="4997983" y="5792163"/>
                    <a:pt x="5036481" y="5795317"/>
                  </a:cubicBezTo>
                  <a:close/>
                  <a:moveTo>
                    <a:pt x="4941154" y="5910455"/>
                  </a:moveTo>
                  <a:lnTo>
                    <a:pt x="4941154" y="5910455"/>
                  </a:lnTo>
                  <a:cubicBezTo>
                    <a:pt x="4914536" y="5952037"/>
                    <a:pt x="4884398" y="5895787"/>
                    <a:pt x="4854773" y="5881853"/>
                  </a:cubicBezTo>
                  <a:lnTo>
                    <a:pt x="4814956" y="5913388"/>
                  </a:lnTo>
                  <a:cubicBezTo>
                    <a:pt x="4817596" y="5893881"/>
                    <a:pt x="4820309" y="5874227"/>
                    <a:pt x="4823389" y="5852153"/>
                  </a:cubicBezTo>
                  <a:cubicBezTo>
                    <a:pt x="4882858" y="5840785"/>
                    <a:pt x="4914902" y="5870120"/>
                    <a:pt x="4941154" y="5910822"/>
                  </a:cubicBezTo>
                  <a:close/>
                  <a:moveTo>
                    <a:pt x="4813929" y="5916908"/>
                  </a:moveTo>
                  <a:lnTo>
                    <a:pt x="4813929" y="5916908"/>
                  </a:lnTo>
                  <a:cubicBezTo>
                    <a:pt x="4839741" y="5951963"/>
                    <a:pt x="4819796" y="5982251"/>
                    <a:pt x="4803150" y="6012978"/>
                  </a:cubicBezTo>
                  <a:cubicBezTo>
                    <a:pt x="4773819" y="5958930"/>
                    <a:pt x="4774406" y="5953209"/>
                    <a:pt x="4813929" y="5916908"/>
                  </a:cubicBezTo>
                  <a:close/>
                  <a:moveTo>
                    <a:pt x="4554054" y="5912948"/>
                  </a:moveTo>
                  <a:lnTo>
                    <a:pt x="4554054" y="5912948"/>
                  </a:lnTo>
                  <a:cubicBezTo>
                    <a:pt x="4554017" y="5913315"/>
                    <a:pt x="4554017" y="5913682"/>
                    <a:pt x="4554054" y="5914048"/>
                  </a:cubicBezTo>
                  <a:cubicBezTo>
                    <a:pt x="4506097" y="5900187"/>
                    <a:pt x="4474640" y="5865279"/>
                    <a:pt x="4438929" y="5828905"/>
                  </a:cubicBezTo>
                  <a:lnTo>
                    <a:pt x="4517830" y="5771116"/>
                  </a:lnTo>
                  <a:cubicBezTo>
                    <a:pt x="4537262" y="5780063"/>
                    <a:pt x="4533595" y="5790477"/>
                    <a:pt x="4528829" y="5802651"/>
                  </a:cubicBezTo>
                  <a:cubicBezTo>
                    <a:pt x="4502431" y="5854426"/>
                    <a:pt x="4548334" y="5880020"/>
                    <a:pt x="4591671" y="5860366"/>
                  </a:cubicBezTo>
                  <a:cubicBezTo>
                    <a:pt x="4593138" y="5847825"/>
                    <a:pt x="4594531" y="5835212"/>
                    <a:pt x="4595924" y="5822672"/>
                  </a:cubicBezTo>
                  <a:cubicBezTo>
                    <a:pt x="4633982" y="5799277"/>
                    <a:pt x="4650334" y="5758062"/>
                    <a:pt x="4676586" y="5725281"/>
                  </a:cubicBezTo>
                  <a:cubicBezTo>
                    <a:pt x="4716843" y="5697120"/>
                    <a:pt x="4716256" y="5758796"/>
                    <a:pt x="4704597" y="5780943"/>
                  </a:cubicBezTo>
                  <a:cubicBezTo>
                    <a:pt x="4724396" y="5802944"/>
                    <a:pt x="4734955" y="5777423"/>
                    <a:pt x="4749914" y="5781970"/>
                  </a:cubicBezTo>
                  <a:cubicBezTo>
                    <a:pt x="4828668" y="5900041"/>
                    <a:pt x="4632002" y="5926369"/>
                    <a:pt x="4553761" y="5912948"/>
                  </a:cubicBezTo>
                  <a:close/>
                  <a:moveTo>
                    <a:pt x="4552221" y="5753809"/>
                  </a:moveTo>
                  <a:lnTo>
                    <a:pt x="4552221" y="5753809"/>
                  </a:lnTo>
                  <a:cubicBezTo>
                    <a:pt x="4556987" y="5719267"/>
                    <a:pt x="4560507" y="5694186"/>
                    <a:pt x="4563660" y="5671525"/>
                  </a:cubicBezTo>
                  <a:cubicBezTo>
                    <a:pt x="4592111" y="5662945"/>
                    <a:pt x="4597904" y="5684213"/>
                    <a:pt x="4610224" y="5694333"/>
                  </a:cubicBezTo>
                  <a:cubicBezTo>
                    <a:pt x="4610737" y="5724548"/>
                    <a:pt x="4578032" y="5728141"/>
                    <a:pt x="4552221" y="5753809"/>
                  </a:cubicBezTo>
                  <a:close/>
                  <a:moveTo>
                    <a:pt x="4614477" y="5692426"/>
                  </a:moveTo>
                  <a:lnTo>
                    <a:pt x="4614477" y="5692426"/>
                  </a:lnTo>
                  <a:cubicBezTo>
                    <a:pt x="4617556" y="5688760"/>
                    <a:pt x="4620783" y="5685093"/>
                    <a:pt x="4623936" y="5681573"/>
                  </a:cubicBezTo>
                  <a:cubicBezTo>
                    <a:pt x="4626356" y="5688906"/>
                    <a:pt x="4620196" y="5690446"/>
                    <a:pt x="4614477" y="5692426"/>
                  </a:cubicBezTo>
                  <a:close/>
                  <a:moveTo>
                    <a:pt x="4921355" y="5191467"/>
                  </a:moveTo>
                  <a:lnTo>
                    <a:pt x="4921355" y="5191467"/>
                  </a:lnTo>
                  <a:lnTo>
                    <a:pt x="4921355" y="5349066"/>
                  </a:lnTo>
                  <a:cubicBezTo>
                    <a:pt x="4899166" y="5375181"/>
                    <a:pt x="4866674" y="5390296"/>
                    <a:pt x="4832408" y="5390428"/>
                  </a:cubicBezTo>
                  <a:cubicBezTo>
                    <a:pt x="4802270" y="5350680"/>
                    <a:pt x="4866946" y="5383828"/>
                    <a:pt x="4829622" y="5294504"/>
                  </a:cubicBezTo>
                  <a:cubicBezTo>
                    <a:pt x="4852867" y="5258790"/>
                    <a:pt x="4894297" y="5228502"/>
                    <a:pt x="4880511" y="5169833"/>
                  </a:cubicBezTo>
                  <a:lnTo>
                    <a:pt x="4833361" y="5174160"/>
                  </a:lnTo>
                  <a:cubicBezTo>
                    <a:pt x="4821775" y="5153406"/>
                    <a:pt x="4809090" y="5130818"/>
                    <a:pt x="4797137" y="5109331"/>
                  </a:cubicBezTo>
                  <a:cubicBezTo>
                    <a:pt x="4757026" y="5123998"/>
                    <a:pt x="4793104" y="5176800"/>
                    <a:pt x="4743974" y="5175333"/>
                  </a:cubicBezTo>
                  <a:cubicBezTo>
                    <a:pt x="4737741" y="5198874"/>
                    <a:pt x="4728942" y="5220948"/>
                    <a:pt x="4698804" y="5235469"/>
                  </a:cubicBezTo>
                  <a:cubicBezTo>
                    <a:pt x="4647474" y="5196381"/>
                    <a:pt x="4629435" y="5157952"/>
                    <a:pt x="4572019" y="5234442"/>
                  </a:cubicBezTo>
                  <a:cubicBezTo>
                    <a:pt x="4597097" y="5260403"/>
                    <a:pt x="4632002" y="5370480"/>
                    <a:pt x="4670133" y="5294578"/>
                  </a:cubicBezTo>
                  <a:cubicBezTo>
                    <a:pt x="4710097" y="5319145"/>
                    <a:pt x="4778365" y="5345253"/>
                    <a:pt x="4754753" y="5405095"/>
                  </a:cubicBezTo>
                  <a:cubicBezTo>
                    <a:pt x="4751087" y="5412062"/>
                    <a:pt x="4735908" y="5413015"/>
                    <a:pt x="4724909" y="5416096"/>
                  </a:cubicBezTo>
                  <a:cubicBezTo>
                    <a:pt x="4745881" y="5482098"/>
                    <a:pt x="4861519" y="5466551"/>
                    <a:pt x="4827055" y="5550888"/>
                  </a:cubicBezTo>
                  <a:cubicBezTo>
                    <a:pt x="4819722" y="5576702"/>
                    <a:pt x="4825149" y="5597309"/>
                    <a:pt x="4832335" y="5619604"/>
                  </a:cubicBezTo>
                  <a:cubicBezTo>
                    <a:pt x="4795231" y="5619604"/>
                    <a:pt x="4779758" y="5640651"/>
                    <a:pt x="4776972" y="5674752"/>
                  </a:cubicBezTo>
                  <a:lnTo>
                    <a:pt x="4712589" y="5658912"/>
                  </a:lnTo>
                  <a:cubicBezTo>
                    <a:pt x="4795157" y="5577802"/>
                    <a:pt x="4762893" y="5564821"/>
                    <a:pt x="4688391" y="5503733"/>
                  </a:cubicBezTo>
                  <a:cubicBezTo>
                    <a:pt x="4643295" y="5504906"/>
                    <a:pt x="4635155" y="5546341"/>
                    <a:pt x="4612276" y="5563501"/>
                  </a:cubicBezTo>
                  <a:cubicBezTo>
                    <a:pt x="4585878" y="5566288"/>
                    <a:pt x="4585512" y="5548834"/>
                    <a:pt x="4580745" y="5534607"/>
                  </a:cubicBezTo>
                  <a:cubicBezTo>
                    <a:pt x="4574073" y="5515026"/>
                    <a:pt x="4556547" y="5510479"/>
                    <a:pt x="4539315" y="5503146"/>
                  </a:cubicBezTo>
                  <a:cubicBezTo>
                    <a:pt x="4472806" y="5475865"/>
                    <a:pt x="4511817" y="5409276"/>
                    <a:pt x="4546648" y="5376347"/>
                  </a:cubicBezTo>
                  <a:cubicBezTo>
                    <a:pt x="4538215" y="5327506"/>
                    <a:pt x="4491432" y="5352660"/>
                    <a:pt x="4460047" y="5354860"/>
                  </a:cubicBezTo>
                  <a:cubicBezTo>
                    <a:pt x="4464447" y="5335206"/>
                    <a:pt x="4467380" y="5316139"/>
                    <a:pt x="4490478" y="5305945"/>
                  </a:cubicBezTo>
                  <a:cubicBezTo>
                    <a:pt x="4550241" y="5270963"/>
                    <a:pt x="4448168" y="5241115"/>
                    <a:pt x="4490478" y="5196747"/>
                  </a:cubicBezTo>
                  <a:cubicBezTo>
                    <a:pt x="4500304" y="5217061"/>
                    <a:pt x="4497811" y="5235689"/>
                    <a:pt x="4497078" y="5253876"/>
                  </a:cubicBezTo>
                  <a:cubicBezTo>
                    <a:pt x="4511744" y="5239209"/>
                    <a:pt x="4533082" y="5227548"/>
                    <a:pt x="4541075" y="5209875"/>
                  </a:cubicBezTo>
                  <a:cubicBezTo>
                    <a:pt x="4593138" y="5108891"/>
                    <a:pt x="4761060" y="5146659"/>
                    <a:pt x="4701737" y="4989866"/>
                  </a:cubicBezTo>
                  <a:lnTo>
                    <a:pt x="4608243" y="4927603"/>
                  </a:lnTo>
                  <a:cubicBezTo>
                    <a:pt x="4608830" y="4887268"/>
                    <a:pt x="4656273" y="4905602"/>
                    <a:pt x="4682892" y="4897829"/>
                  </a:cubicBezTo>
                  <a:cubicBezTo>
                    <a:pt x="4633028" y="4869375"/>
                    <a:pt x="4542982" y="4860794"/>
                    <a:pt x="4555814" y="4787825"/>
                  </a:cubicBezTo>
                  <a:lnTo>
                    <a:pt x="4593285" y="4787825"/>
                  </a:lnTo>
                  <a:lnTo>
                    <a:pt x="4593285" y="4787825"/>
                  </a:lnTo>
                  <a:cubicBezTo>
                    <a:pt x="4618583" y="4824493"/>
                    <a:pt x="4635522" y="4832780"/>
                    <a:pt x="4662947" y="4817599"/>
                  </a:cubicBezTo>
                  <a:cubicBezTo>
                    <a:pt x="4700124" y="4790832"/>
                    <a:pt x="4761353" y="4773157"/>
                    <a:pt x="4761866" y="4722262"/>
                  </a:cubicBezTo>
                  <a:cubicBezTo>
                    <a:pt x="4777192" y="4749543"/>
                    <a:pt x="4779685" y="4793765"/>
                    <a:pt x="4792371" y="4823393"/>
                  </a:cubicBezTo>
                  <a:cubicBezTo>
                    <a:pt x="4742874" y="4788778"/>
                    <a:pt x="4665879" y="4841140"/>
                    <a:pt x="4685238" y="4897389"/>
                  </a:cubicBezTo>
                  <a:lnTo>
                    <a:pt x="4715743" y="4921077"/>
                  </a:lnTo>
                  <a:cubicBezTo>
                    <a:pt x="4750940" y="4861014"/>
                    <a:pt x="4801757" y="4881988"/>
                    <a:pt x="4849713" y="4910076"/>
                  </a:cubicBezTo>
                  <a:lnTo>
                    <a:pt x="4895177" y="4878982"/>
                  </a:lnTo>
                  <a:cubicBezTo>
                    <a:pt x="4924068" y="4900102"/>
                    <a:pt x="4889824" y="4921883"/>
                    <a:pt x="4903316" y="4941171"/>
                  </a:cubicBezTo>
                  <a:cubicBezTo>
                    <a:pt x="4959266" y="4999840"/>
                    <a:pt x="4990651" y="5093417"/>
                    <a:pt x="5098003" y="5083736"/>
                  </a:cubicBezTo>
                  <a:cubicBezTo>
                    <a:pt x="5082017" y="5136465"/>
                    <a:pt x="5022915" y="5103097"/>
                    <a:pt x="5006783" y="5133825"/>
                  </a:cubicBezTo>
                  <a:cubicBezTo>
                    <a:pt x="4987717" y="5170493"/>
                    <a:pt x="4944307" y="5157146"/>
                    <a:pt x="4920989" y="5191027"/>
                  </a:cubicBezTo>
                  <a:close/>
                  <a:moveTo>
                    <a:pt x="4592845" y="4786505"/>
                  </a:moveTo>
                  <a:lnTo>
                    <a:pt x="4592845" y="4786505"/>
                  </a:lnTo>
                  <a:lnTo>
                    <a:pt x="4574366" y="4749837"/>
                  </a:lnTo>
                  <a:cubicBezTo>
                    <a:pt x="4574732" y="4750423"/>
                    <a:pt x="4575246" y="4750863"/>
                    <a:pt x="4575612" y="4751450"/>
                  </a:cubicBezTo>
                  <a:cubicBezTo>
                    <a:pt x="4625916" y="4631032"/>
                    <a:pt x="4722269" y="4834247"/>
                    <a:pt x="4592845" y="4786725"/>
                  </a:cubicBezTo>
                  <a:close/>
                  <a:moveTo>
                    <a:pt x="4597097" y="4663153"/>
                  </a:moveTo>
                  <a:lnTo>
                    <a:pt x="4597097" y="4663153"/>
                  </a:lnTo>
                  <a:cubicBezTo>
                    <a:pt x="4603477" y="4662420"/>
                    <a:pt x="4606263" y="4663667"/>
                    <a:pt x="4605751" y="4670487"/>
                  </a:cubicBezTo>
                  <a:lnTo>
                    <a:pt x="4599224" y="4673641"/>
                  </a:lnTo>
                  <a:cubicBezTo>
                    <a:pt x="4598491" y="4670120"/>
                    <a:pt x="4597831" y="4666307"/>
                    <a:pt x="4597097" y="4663007"/>
                  </a:cubicBezTo>
                  <a:close/>
                  <a:moveTo>
                    <a:pt x="4611763" y="4585344"/>
                  </a:moveTo>
                  <a:lnTo>
                    <a:pt x="4611763" y="4585344"/>
                  </a:lnTo>
                  <a:cubicBezTo>
                    <a:pt x="4655760" y="4585344"/>
                    <a:pt x="4655760" y="4586150"/>
                    <a:pt x="4639115" y="4622012"/>
                  </a:cubicBezTo>
                  <a:cubicBezTo>
                    <a:pt x="4614990" y="4620838"/>
                    <a:pt x="4617116" y="4600598"/>
                    <a:pt x="4611763" y="4585344"/>
                  </a:cubicBezTo>
                  <a:close/>
                  <a:moveTo>
                    <a:pt x="4716110" y="4603824"/>
                  </a:moveTo>
                  <a:lnTo>
                    <a:pt x="4716110" y="4603824"/>
                  </a:lnTo>
                  <a:lnTo>
                    <a:pt x="4744194" y="4594217"/>
                  </a:lnTo>
                  <a:lnTo>
                    <a:pt x="4721389" y="4613725"/>
                  </a:lnTo>
                  <a:lnTo>
                    <a:pt x="4716110" y="4603824"/>
                  </a:lnTo>
                  <a:close/>
                  <a:moveTo>
                    <a:pt x="4796771" y="4826986"/>
                  </a:moveTo>
                  <a:lnTo>
                    <a:pt x="4796771" y="4826986"/>
                  </a:lnTo>
                  <a:cubicBezTo>
                    <a:pt x="4810263" y="4823980"/>
                    <a:pt x="4823315" y="4816866"/>
                    <a:pt x="4830135" y="4834320"/>
                  </a:cubicBezTo>
                  <a:cubicBezTo>
                    <a:pt x="4815469" y="4848987"/>
                    <a:pt x="4807697" y="4837033"/>
                    <a:pt x="4796771" y="4826986"/>
                  </a:cubicBezTo>
                  <a:close/>
                  <a:moveTo>
                    <a:pt x="4967625" y="4065830"/>
                  </a:moveTo>
                  <a:lnTo>
                    <a:pt x="4967625" y="4065830"/>
                  </a:lnTo>
                  <a:cubicBezTo>
                    <a:pt x="4968799" y="4072064"/>
                    <a:pt x="4971512" y="4078664"/>
                    <a:pt x="4964692" y="4081964"/>
                  </a:cubicBezTo>
                  <a:cubicBezTo>
                    <a:pt x="4965645" y="4076611"/>
                    <a:pt x="4966599" y="4071257"/>
                    <a:pt x="4967625" y="4065830"/>
                  </a:cubicBezTo>
                  <a:close/>
                  <a:moveTo>
                    <a:pt x="5022035" y="4162047"/>
                  </a:moveTo>
                  <a:lnTo>
                    <a:pt x="5022035" y="4162047"/>
                  </a:lnTo>
                  <a:cubicBezTo>
                    <a:pt x="5005683" y="4166447"/>
                    <a:pt x="4989844" y="4172754"/>
                    <a:pt x="4973565" y="4178254"/>
                  </a:cubicBezTo>
                  <a:cubicBezTo>
                    <a:pt x="4938294" y="4147086"/>
                    <a:pt x="5003703" y="4157280"/>
                    <a:pt x="5022035" y="4162047"/>
                  </a:cubicBezTo>
                  <a:close/>
                  <a:moveTo>
                    <a:pt x="5055179" y="4156621"/>
                  </a:moveTo>
                  <a:lnTo>
                    <a:pt x="5055179" y="4156621"/>
                  </a:lnTo>
                  <a:cubicBezTo>
                    <a:pt x="5044165" y="4157141"/>
                    <a:pt x="5033240" y="4158916"/>
                    <a:pt x="5022622" y="4161901"/>
                  </a:cubicBezTo>
                  <a:cubicBezTo>
                    <a:pt x="5014556" y="4140413"/>
                    <a:pt x="5023722" y="4127946"/>
                    <a:pt x="5040514" y="4114892"/>
                  </a:cubicBezTo>
                  <a:cubicBezTo>
                    <a:pt x="5048653" y="4128386"/>
                    <a:pt x="5060313" y="4140047"/>
                    <a:pt x="5055179" y="4156621"/>
                  </a:cubicBezTo>
                  <a:close/>
                  <a:moveTo>
                    <a:pt x="5067572" y="4357635"/>
                  </a:moveTo>
                  <a:lnTo>
                    <a:pt x="5067572" y="4357635"/>
                  </a:lnTo>
                  <a:cubicBezTo>
                    <a:pt x="5070505" y="4394303"/>
                    <a:pt x="5073218" y="4429798"/>
                    <a:pt x="5076078" y="4465366"/>
                  </a:cubicBezTo>
                  <a:cubicBezTo>
                    <a:pt x="5013235" y="4465366"/>
                    <a:pt x="5046087" y="4414030"/>
                    <a:pt x="5024235" y="4385723"/>
                  </a:cubicBezTo>
                  <a:lnTo>
                    <a:pt x="4979065" y="4394303"/>
                  </a:lnTo>
                  <a:lnTo>
                    <a:pt x="4942401" y="4303293"/>
                  </a:lnTo>
                  <a:cubicBezTo>
                    <a:pt x="4996370" y="4302193"/>
                    <a:pt x="5023502" y="4336001"/>
                    <a:pt x="5067719" y="4358222"/>
                  </a:cubicBezTo>
                  <a:close/>
                  <a:moveTo>
                    <a:pt x="5123815" y="4546916"/>
                  </a:moveTo>
                  <a:lnTo>
                    <a:pt x="5123815" y="4546916"/>
                  </a:lnTo>
                  <a:cubicBezTo>
                    <a:pt x="5106289" y="4568916"/>
                    <a:pt x="5071678" y="4591504"/>
                    <a:pt x="5071532" y="4553296"/>
                  </a:cubicBezTo>
                  <a:cubicBezTo>
                    <a:pt x="5080551" y="4517508"/>
                    <a:pt x="5095877" y="4523961"/>
                    <a:pt x="5123815" y="4546916"/>
                  </a:cubicBezTo>
                  <a:close/>
                  <a:moveTo>
                    <a:pt x="5014702" y="4563416"/>
                  </a:moveTo>
                  <a:lnTo>
                    <a:pt x="5014702" y="4563416"/>
                  </a:lnTo>
                  <a:lnTo>
                    <a:pt x="5014702" y="4675547"/>
                  </a:lnTo>
                  <a:lnTo>
                    <a:pt x="4964839" y="4689701"/>
                  </a:lnTo>
                  <a:cubicBezTo>
                    <a:pt x="4960366" y="4636899"/>
                    <a:pt x="4961099" y="4594951"/>
                    <a:pt x="5014702" y="4563416"/>
                  </a:cubicBezTo>
                  <a:close/>
                  <a:moveTo>
                    <a:pt x="4978551" y="4396576"/>
                  </a:moveTo>
                  <a:lnTo>
                    <a:pt x="4978551" y="4396576"/>
                  </a:lnTo>
                  <a:cubicBezTo>
                    <a:pt x="4993877" y="4513914"/>
                    <a:pt x="4880292" y="4467126"/>
                    <a:pt x="4978551" y="4396576"/>
                  </a:cubicBezTo>
                  <a:close/>
                  <a:moveTo>
                    <a:pt x="5103723" y="4706568"/>
                  </a:moveTo>
                  <a:lnTo>
                    <a:pt x="5103723" y="4706568"/>
                  </a:lnTo>
                  <a:cubicBezTo>
                    <a:pt x="5075345" y="4590257"/>
                    <a:pt x="5144127" y="4646433"/>
                    <a:pt x="5202789" y="4605218"/>
                  </a:cubicBezTo>
                  <a:lnTo>
                    <a:pt x="5202789" y="4605218"/>
                  </a:lnTo>
                  <a:cubicBezTo>
                    <a:pt x="5241433" y="4614678"/>
                    <a:pt x="5261965" y="4584170"/>
                    <a:pt x="5288583" y="4557183"/>
                  </a:cubicBezTo>
                  <a:cubicBezTo>
                    <a:pt x="5286897" y="4605511"/>
                    <a:pt x="5286897" y="4605511"/>
                    <a:pt x="5251919" y="4673054"/>
                  </a:cubicBezTo>
                  <a:lnTo>
                    <a:pt x="5191937" y="4676794"/>
                  </a:lnTo>
                  <a:cubicBezTo>
                    <a:pt x="5144273" y="4761937"/>
                    <a:pt x="5100863" y="4772938"/>
                    <a:pt x="5013089" y="4802125"/>
                  </a:cubicBezTo>
                  <a:lnTo>
                    <a:pt x="4980458" y="4775651"/>
                  </a:lnTo>
                  <a:cubicBezTo>
                    <a:pt x="4949733" y="4788045"/>
                    <a:pt x="4904783" y="4852654"/>
                    <a:pt x="4897743" y="4822880"/>
                  </a:cubicBezTo>
                  <a:cubicBezTo>
                    <a:pt x="4884618" y="4790978"/>
                    <a:pt x="4917029" y="4782398"/>
                    <a:pt x="4930668" y="4764871"/>
                  </a:cubicBezTo>
                  <a:cubicBezTo>
                    <a:pt x="4971879" y="4708768"/>
                    <a:pt x="5040221" y="4722556"/>
                    <a:pt x="5103796" y="4706202"/>
                  </a:cubicBezTo>
                  <a:close/>
                  <a:moveTo>
                    <a:pt x="5205576" y="4492867"/>
                  </a:moveTo>
                  <a:lnTo>
                    <a:pt x="5205576" y="4492867"/>
                  </a:lnTo>
                  <a:cubicBezTo>
                    <a:pt x="5172798" y="4469766"/>
                    <a:pt x="5156812" y="4447545"/>
                    <a:pt x="5164219" y="4414177"/>
                  </a:cubicBezTo>
                  <a:cubicBezTo>
                    <a:pt x="5191717" y="4403030"/>
                    <a:pt x="5251479" y="4400170"/>
                    <a:pt x="5257712" y="4438305"/>
                  </a:cubicBezTo>
                  <a:cubicBezTo>
                    <a:pt x="5262772" y="4470059"/>
                    <a:pt x="5216868" y="4465732"/>
                    <a:pt x="5205722" y="4493087"/>
                  </a:cubicBezTo>
                  <a:close/>
                  <a:moveTo>
                    <a:pt x="5262625" y="4510468"/>
                  </a:moveTo>
                  <a:lnTo>
                    <a:pt x="5262625" y="4510468"/>
                  </a:lnTo>
                  <a:cubicBezTo>
                    <a:pt x="5267978" y="4520148"/>
                    <a:pt x="5258445" y="4518314"/>
                    <a:pt x="5252212" y="4521174"/>
                  </a:cubicBezTo>
                  <a:lnTo>
                    <a:pt x="5250232" y="4514428"/>
                  </a:lnTo>
                  <a:lnTo>
                    <a:pt x="5262625" y="4510468"/>
                  </a:lnTo>
                  <a:close/>
                  <a:moveTo>
                    <a:pt x="5201469" y="4601404"/>
                  </a:moveTo>
                  <a:lnTo>
                    <a:pt x="5201469" y="4601404"/>
                  </a:lnTo>
                  <a:lnTo>
                    <a:pt x="5149260" y="4552049"/>
                  </a:lnTo>
                  <a:cubicBezTo>
                    <a:pt x="5188197" y="4569283"/>
                    <a:pt x="5190470" y="4570163"/>
                    <a:pt x="5201469" y="4601404"/>
                  </a:cubicBezTo>
                  <a:close/>
                  <a:moveTo>
                    <a:pt x="5047993" y="4973659"/>
                  </a:moveTo>
                  <a:lnTo>
                    <a:pt x="5047993" y="4973659"/>
                  </a:lnTo>
                  <a:lnTo>
                    <a:pt x="5131074" y="5006587"/>
                  </a:lnTo>
                  <a:cubicBezTo>
                    <a:pt x="5104016" y="5016487"/>
                    <a:pt x="5076885" y="5028587"/>
                    <a:pt x="5051733" y="5002333"/>
                  </a:cubicBezTo>
                  <a:cubicBezTo>
                    <a:pt x="5051982" y="5002201"/>
                    <a:pt x="5052209" y="5002033"/>
                    <a:pt x="5052393" y="5001820"/>
                  </a:cubicBezTo>
                  <a:cubicBezTo>
                    <a:pt x="5051146" y="4993826"/>
                    <a:pt x="5049900" y="4985759"/>
                    <a:pt x="5047993" y="4973659"/>
                  </a:cubicBezTo>
                  <a:close/>
                  <a:moveTo>
                    <a:pt x="5049827" y="5003653"/>
                  </a:moveTo>
                  <a:lnTo>
                    <a:pt x="5049827" y="5003653"/>
                  </a:lnTo>
                  <a:cubicBezTo>
                    <a:pt x="5047114" y="5015827"/>
                    <a:pt x="5049166" y="5029981"/>
                    <a:pt x="5031348" y="5021987"/>
                  </a:cubicBezTo>
                  <a:cubicBezTo>
                    <a:pt x="5028195" y="5012013"/>
                    <a:pt x="5041907" y="5008420"/>
                    <a:pt x="5049827" y="5003653"/>
                  </a:cubicBezTo>
                  <a:close/>
                  <a:moveTo>
                    <a:pt x="4977525" y="4878982"/>
                  </a:moveTo>
                  <a:lnTo>
                    <a:pt x="4977525" y="4878982"/>
                  </a:lnTo>
                  <a:cubicBezTo>
                    <a:pt x="4982731" y="4860354"/>
                    <a:pt x="4998643" y="4862554"/>
                    <a:pt x="5013456" y="4865414"/>
                  </a:cubicBezTo>
                  <a:lnTo>
                    <a:pt x="5046160" y="4842680"/>
                  </a:lnTo>
                  <a:cubicBezTo>
                    <a:pt x="5096756" y="4889615"/>
                    <a:pt x="4975838" y="4929510"/>
                    <a:pt x="4977525" y="4878982"/>
                  </a:cubicBezTo>
                  <a:close/>
                  <a:moveTo>
                    <a:pt x="4961979" y="5252996"/>
                  </a:moveTo>
                  <a:lnTo>
                    <a:pt x="4961979" y="5252996"/>
                  </a:lnTo>
                  <a:lnTo>
                    <a:pt x="4969899" y="5243756"/>
                  </a:lnTo>
                  <a:lnTo>
                    <a:pt x="4973565" y="5251089"/>
                  </a:lnTo>
                  <a:cubicBezTo>
                    <a:pt x="4970412" y="5257836"/>
                    <a:pt x="4967332" y="5257470"/>
                    <a:pt x="4961979" y="5253216"/>
                  </a:cubicBezTo>
                  <a:close/>
                  <a:moveTo>
                    <a:pt x="4980458" y="5307265"/>
                  </a:moveTo>
                  <a:lnTo>
                    <a:pt x="4980458" y="5307265"/>
                  </a:lnTo>
                  <a:lnTo>
                    <a:pt x="5004730" y="5314598"/>
                  </a:lnTo>
                  <a:lnTo>
                    <a:pt x="4979725" y="5317972"/>
                  </a:lnTo>
                  <a:cubicBezTo>
                    <a:pt x="4979725" y="5314525"/>
                    <a:pt x="4980238" y="5311078"/>
                    <a:pt x="4980458" y="5307631"/>
                  </a:cubicBezTo>
                  <a:close/>
                  <a:moveTo>
                    <a:pt x="5117069" y="5303818"/>
                  </a:moveTo>
                  <a:lnTo>
                    <a:pt x="5057306" y="5303818"/>
                  </a:lnTo>
                  <a:cubicBezTo>
                    <a:pt x="5047186" y="5339606"/>
                    <a:pt x="5082017" y="5336966"/>
                    <a:pt x="5093970" y="5359113"/>
                  </a:cubicBezTo>
                  <a:cubicBezTo>
                    <a:pt x="5051953" y="5414116"/>
                    <a:pt x="4960146" y="5385148"/>
                    <a:pt x="5008543" y="5315112"/>
                  </a:cubicBezTo>
                  <a:lnTo>
                    <a:pt x="5008543" y="5315112"/>
                  </a:lnTo>
                  <a:cubicBezTo>
                    <a:pt x="5008543" y="5314598"/>
                    <a:pt x="5009129" y="5314085"/>
                    <a:pt x="5009496" y="5313572"/>
                  </a:cubicBezTo>
                  <a:lnTo>
                    <a:pt x="5008396" y="5313572"/>
                  </a:lnTo>
                  <a:cubicBezTo>
                    <a:pt x="5017415" y="5269570"/>
                    <a:pt x="4985297" y="5172693"/>
                    <a:pt x="5046013" y="5166093"/>
                  </a:cubicBezTo>
                  <a:cubicBezTo>
                    <a:pt x="5099103" y="5182374"/>
                    <a:pt x="5178004" y="5184940"/>
                    <a:pt x="5181084" y="5254096"/>
                  </a:cubicBezTo>
                  <a:cubicBezTo>
                    <a:pt x="5143173" y="5226668"/>
                    <a:pt x="5125428" y="5267957"/>
                    <a:pt x="5116995" y="5303818"/>
                  </a:cubicBezTo>
                  <a:close/>
                  <a:moveTo>
                    <a:pt x="5179104" y="5386981"/>
                  </a:moveTo>
                  <a:lnTo>
                    <a:pt x="5179104" y="5386981"/>
                  </a:lnTo>
                  <a:cubicBezTo>
                    <a:pt x="5112522" y="5366521"/>
                    <a:pt x="5218188" y="5304991"/>
                    <a:pt x="5182991" y="5255343"/>
                  </a:cubicBezTo>
                  <a:cubicBezTo>
                    <a:pt x="5231607" y="5177093"/>
                    <a:pt x="5285137" y="5195134"/>
                    <a:pt x="5360445" y="5225568"/>
                  </a:cubicBezTo>
                  <a:cubicBezTo>
                    <a:pt x="5358025" y="5251383"/>
                    <a:pt x="5337640" y="5238402"/>
                    <a:pt x="5326274" y="5243169"/>
                  </a:cubicBezTo>
                  <a:cubicBezTo>
                    <a:pt x="5314908" y="5247936"/>
                    <a:pt x="5304275" y="5250503"/>
                    <a:pt x="5287704" y="5255856"/>
                  </a:cubicBezTo>
                  <a:lnTo>
                    <a:pt x="5313441" y="5322299"/>
                  </a:lnTo>
                  <a:lnTo>
                    <a:pt x="5235127" y="5295311"/>
                  </a:lnTo>
                  <a:cubicBezTo>
                    <a:pt x="5191496" y="5313939"/>
                    <a:pt x="5203376" y="5361313"/>
                    <a:pt x="5179104" y="5386981"/>
                  </a:cubicBezTo>
                  <a:close/>
                  <a:moveTo>
                    <a:pt x="5372104" y="5570322"/>
                  </a:moveTo>
                  <a:lnTo>
                    <a:pt x="5372104" y="5570322"/>
                  </a:lnTo>
                  <a:lnTo>
                    <a:pt x="5382663" y="5549861"/>
                  </a:lnTo>
                  <a:cubicBezTo>
                    <a:pt x="5389116" y="5552941"/>
                    <a:pt x="5393516" y="5554921"/>
                    <a:pt x="5397842" y="5557195"/>
                  </a:cubicBezTo>
                  <a:cubicBezTo>
                    <a:pt x="5389776" y="5567975"/>
                    <a:pt x="5387870" y="5583816"/>
                    <a:pt x="5372104" y="5570615"/>
                  </a:cubicBezTo>
                  <a:close/>
                  <a:moveTo>
                    <a:pt x="5408108" y="5731001"/>
                  </a:moveTo>
                  <a:lnTo>
                    <a:pt x="5408108" y="5731001"/>
                  </a:lnTo>
                  <a:cubicBezTo>
                    <a:pt x="5409502" y="5723668"/>
                    <a:pt x="5409062" y="5715527"/>
                    <a:pt x="5417641" y="5713400"/>
                  </a:cubicBezTo>
                  <a:cubicBezTo>
                    <a:pt x="5424387" y="5725941"/>
                    <a:pt x="5417641" y="5728068"/>
                    <a:pt x="5408108" y="5731001"/>
                  </a:cubicBezTo>
                  <a:close/>
                  <a:moveTo>
                    <a:pt x="5439933" y="5450344"/>
                  </a:moveTo>
                  <a:lnTo>
                    <a:pt x="5439933" y="5450344"/>
                  </a:lnTo>
                  <a:cubicBezTo>
                    <a:pt x="5426074" y="5461564"/>
                    <a:pt x="5409942" y="5487012"/>
                    <a:pt x="5388603" y="5457677"/>
                  </a:cubicBezTo>
                  <a:lnTo>
                    <a:pt x="5389483" y="5459364"/>
                  </a:lnTo>
                  <a:cubicBezTo>
                    <a:pt x="5356412" y="5447264"/>
                    <a:pt x="5344239" y="5428709"/>
                    <a:pt x="5339400" y="5393361"/>
                  </a:cubicBezTo>
                  <a:lnTo>
                    <a:pt x="5249573" y="5387201"/>
                  </a:lnTo>
                  <a:cubicBezTo>
                    <a:pt x="5251186" y="5341146"/>
                    <a:pt x="5311095" y="5370701"/>
                    <a:pt x="5315568" y="5325232"/>
                  </a:cubicBezTo>
                  <a:cubicBezTo>
                    <a:pt x="5357145" y="5339899"/>
                    <a:pt x="5470584" y="5403995"/>
                    <a:pt x="5439566" y="5451004"/>
                  </a:cubicBezTo>
                  <a:close/>
                  <a:moveTo>
                    <a:pt x="5436120" y="5305431"/>
                  </a:moveTo>
                  <a:lnTo>
                    <a:pt x="5436120" y="5305431"/>
                  </a:lnTo>
                  <a:lnTo>
                    <a:pt x="5476451" y="5191101"/>
                  </a:lnTo>
                  <a:lnTo>
                    <a:pt x="5522427" y="5248889"/>
                  </a:lnTo>
                  <a:lnTo>
                    <a:pt x="5436120" y="5305431"/>
                  </a:lnTo>
                  <a:close/>
                  <a:moveTo>
                    <a:pt x="5701495" y="5224102"/>
                  </a:moveTo>
                  <a:lnTo>
                    <a:pt x="5701495" y="5224102"/>
                  </a:lnTo>
                  <a:cubicBezTo>
                    <a:pt x="5741165" y="5241262"/>
                    <a:pt x="5768224" y="5268983"/>
                    <a:pt x="5798655" y="5288491"/>
                  </a:cubicBezTo>
                  <a:cubicBezTo>
                    <a:pt x="5792275" y="5344153"/>
                    <a:pt x="5746152" y="5306092"/>
                    <a:pt x="5724300" y="5286071"/>
                  </a:cubicBezTo>
                  <a:cubicBezTo>
                    <a:pt x="5709634" y="5270670"/>
                    <a:pt x="5694969" y="5255563"/>
                    <a:pt x="5701495" y="5224102"/>
                  </a:cubicBezTo>
                  <a:close/>
                  <a:moveTo>
                    <a:pt x="5686829" y="5150766"/>
                  </a:moveTo>
                  <a:lnTo>
                    <a:pt x="5686829" y="5150766"/>
                  </a:lnTo>
                  <a:cubicBezTo>
                    <a:pt x="5674657" y="5178853"/>
                    <a:pt x="5651631" y="5184060"/>
                    <a:pt x="5629266" y="5190293"/>
                  </a:cubicBezTo>
                  <a:cubicBezTo>
                    <a:pt x="5598249" y="5178633"/>
                    <a:pt x="5610201" y="5148272"/>
                    <a:pt x="5600815" y="5127518"/>
                  </a:cubicBezTo>
                  <a:lnTo>
                    <a:pt x="5600815" y="5127518"/>
                  </a:lnTo>
                  <a:lnTo>
                    <a:pt x="5647525" y="5102437"/>
                  </a:lnTo>
                  <a:cubicBezTo>
                    <a:pt x="5662506" y="5116921"/>
                    <a:pt x="5675705" y="5133143"/>
                    <a:pt x="5686829" y="5150766"/>
                  </a:cubicBezTo>
                  <a:close/>
                  <a:moveTo>
                    <a:pt x="5647525" y="5102364"/>
                  </a:moveTo>
                  <a:lnTo>
                    <a:pt x="5647525" y="5102364"/>
                  </a:lnTo>
                  <a:lnTo>
                    <a:pt x="5598835" y="5126198"/>
                  </a:lnTo>
                  <a:lnTo>
                    <a:pt x="5598835" y="5126198"/>
                  </a:lnTo>
                  <a:cubicBezTo>
                    <a:pt x="5587103" y="5128911"/>
                    <a:pt x="5575370" y="5131478"/>
                    <a:pt x="5558138" y="5135291"/>
                  </a:cubicBezTo>
                  <a:cubicBezTo>
                    <a:pt x="5549999" y="5115271"/>
                    <a:pt x="5541419" y="5094297"/>
                    <a:pt x="5532913" y="5073249"/>
                  </a:cubicBezTo>
                  <a:cubicBezTo>
                    <a:pt x="5579623" y="5058582"/>
                    <a:pt x="5616874" y="5073689"/>
                    <a:pt x="5647525" y="5102584"/>
                  </a:cubicBezTo>
                  <a:close/>
                  <a:moveTo>
                    <a:pt x="5461785" y="4951658"/>
                  </a:moveTo>
                  <a:lnTo>
                    <a:pt x="5461785" y="4951658"/>
                  </a:lnTo>
                  <a:cubicBezTo>
                    <a:pt x="5460758" y="4953125"/>
                    <a:pt x="5458045" y="4955911"/>
                    <a:pt x="5463105" y="4952391"/>
                  </a:cubicBezTo>
                  <a:lnTo>
                    <a:pt x="5463105" y="4952391"/>
                  </a:lnTo>
                  <a:lnTo>
                    <a:pt x="5463105" y="4952391"/>
                  </a:lnTo>
                  <a:lnTo>
                    <a:pt x="5462078" y="4951218"/>
                  </a:lnTo>
                  <a:cubicBezTo>
                    <a:pt x="5462078" y="4951218"/>
                    <a:pt x="5462078" y="4951218"/>
                    <a:pt x="5462078" y="4951218"/>
                  </a:cubicBezTo>
                  <a:cubicBezTo>
                    <a:pt x="5549339" y="4990086"/>
                    <a:pt x="5498742" y="5030421"/>
                    <a:pt x="5531813" y="5072956"/>
                  </a:cubicBezTo>
                  <a:cubicBezTo>
                    <a:pt x="5479677" y="5096570"/>
                    <a:pt x="5547725" y="5191541"/>
                    <a:pt x="5475204" y="5190293"/>
                  </a:cubicBezTo>
                  <a:lnTo>
                    <a:pt x="5475571" y="5190733"/>
                  </a:lnTo>
                  <a:lnTo>
                    <a:pt x="5369685" y="5105957"/>
                  </a:lnTo>
                  <a:cubicBezTo>
                    <a:pt x="5292690" y="5150766"/>
                    <a:pt x="5270324" y="5171959"/>
                    <a:pt x="5179031" y="5163306"/>
                  </a:cubicBezTo>
                  <a:cubicBezTo>
                    <a:pt x="5104969" y="5154726"/>
                    <a:pt x="5136647" y="5057335"/>
                    <a:pt x="5134374" y="5006293"/>
                  </a:cubicBezTo>
                  <a:lnTo>
                    <a:pt x="5179031" y="4966985"/>
                  </a:lnTo>
                  <a:cubicBezTo>
                    <a:pt x="5240187" y="5000206"/>
                    <a:pt x="5224054" y="5049488"/>
                    <a:pt x="5206456" y="5107424"/>
                  </a:cubicBezTo>
                  <a:lnTo>
                    <a:pt x="5311828" y="5058728"/>
                  </a:lnTo>
                  <a:cubicBezTo>
                    <a:pt x="5311828" y="4995219"/>
                    <a:pt x="5351719" y="4908389"/>
                    <a:pt x="5272304" y="4875388"/>
                  </a:cubicBezTo>
                  <a:cubicBezTo>
                    <a:pt x="5274724" y="4900762"/>
                    <a:pt x="5275971" y="4914110"/>
                    <a:pt x="5277437" y="4930024"/>
                  </a:cubicBezTo>
                  <a:cubicBezTo>
                    <a:pt x="5240040" y="4949311"/>
                    <a:pt x="5217382" y="4905530"/>
                    <a:pt x="5182624" y="4887855"/>
                  </a:cubicBezTo>
                  <a:lnTo>
                    <a:pt x="5112889" y="4916383"/>
                  </a:lnTo>
                  <a:cubicBezTo>
                    <a:pt x="5055913" y="4810632"/>
                    <a:pt x="5145300" y="4814886"/>
                    <a:pt x="5223321" y="4845687"/>
                  </a:cubicBezTo>
                  <a:cubicBezTo>
                    <a:pt x="5224348" y="4828453"/>
                    <a:pt x="5225008" y="4817013"/>
                    <a:pt x="5225741" y="4805719"/>
                  </a:cubicBezTo>
                  <a:cubicBezTo>
                    <a:pt x="5284917" y="4774258"/>
                    <a:pt x="5299069" y="4703782"/>
                    <a:pt x="5373424" y="4758270"/>
                  </a:cubicBezTo>
                  <a:cubicBezTo>
                    <a:pt x="5231094" y="4840260"/>
                    <a:pt x="5377604" y="4908903"/>
                    <a:pt x="5462005" y="4952391"/>
                  </a:cubicBezTo>
                  <a:close/>
                  <a:moveTo>
                    <a:pt x="5334047" y="4668213"/>
                  </a:moveTo>
                  <a:lnTo>
                    <a:pt x="5334047" y="4668213"/>
                  </a:lnTo>
                  <a:cubicBezTo>
                    <a:pt x="5351939" y="4679801"/>
                    <a:pt x="5341379" y="4688308"/>
                    <a:pt x="5332507" y="4702095"/>
                  </a:cubicBezTo>
                  <a:cubicBezTo>
                    <a:pt x="5312562" y="4686694"/>
                    <a:pt x="5323121" y="4682147"/>
                    <a:pt x="5334047" y="4668213"/>
                  </a:cubicBezTo>
                  <a:close/>
                  <a:moveTo>
                    <a:pt x="5368365" y="4581530"/>
                  </a:moveTo>
                  <a:lnTo>
                    <a:pt x="5368365" y="4581530"/>
                  </a:lnTo>
                  <a:lnTo>
                    <a:pt x="5373131" y="4578230"/>
                  </a:lnTo>
                  <a:lnTo>
                    <a:pt x="5373644" y="4584170"/>
                  </a:lnTo>
                  <a:lnTo>
                    <a:pt x="5368365" y="4581530"/>
                  </a:lnTo>
                  <a:close/>
                  <a:moveTo>
                    <a:pt x="5381564" y="4848474"/>
                  </a:moveTo>
                  <a:lnTo>
                    <a:pt x="5381564" y="4848474"/>
                  </a:lnTo>
                  <a:lnTo>
                    <a:pt x="5394763" y="4855294"/>
                  </a:lnTo>
                  <a:cubicBezTo>
                    <a:pt x="5384277" y="4867688"/>
                    <a:pt x="5371298" y="4865048"/>
                    <a:pt x="5381564" y="4848474"/>
                  </a:cubicBezTo>
                  <a:close/>
                  <a:moveTo>
                    <a:pt x="5433700" y="4561656"/>
                  </a:moveTo>
                  <a:lnTo>
                    <a:pt x="5433700" y="4561656"/>
                  </a:lnTo>
                  <a:cubicBezTo>
                    <a:pt x="5436047" y="4586444"/>
                    <a:pt x="5437293" y="4599497"/>
                    <a:pt x="5439786" y="4625385"/>
                  </a:cubicBezTo>
                  <a:cubicBezTo>
                    <a:pt x="5409795" y="4599057"/>
                    <a:pt x="5411922" y="4585930"/>
                    <a:pt x="5433700" y="4561656"/>
                  </a:cubicBezTo>
                  <a:close/>
                  <a:moveTo>
                    <a:pt x="5441033" y="4231057"/>
                  </a:moveTo>
                  <a:lnTo>
                    <a:pt x="5441033" y="4231057"/>
                  </a:lnTo>
                  <a:cubicBezTo>
                    <a:pt x="5494416" y="4272271"/>
                    <a:pt x="5449099" y="4368195"/>
                    <a:pt x="5496689" y="4417404"/>
                  </a:cubicBezTo>
                  <a:lnTo>
                    <a:pt x="5419401" y="4463826"/>
                  </a:lnTo>
                  <a:cubicBezTo>
                    <a:pt x="5433553" y="4573830"/>
                    <a:pt x="5269665" y="4535622"/>
                    <a:pt x="5378484" y="4466759"/>
                  </a:cubicBezTo>
                  <a:cubicBezTo>
                    <a:pt x="5375991" y="4444758"/>
                    <a:pt x="5373351" y="4421511"/>
                    <a:pt x="5371151" y="4398410"/>
                  </a:cubicBezTo>
                  <a:cubicBezTo>
                    <a:pt x="5487890" y="4394963"/>
                    <a:pt x="5367778" y="4301606"/>
                    <a:pt x="5441399" y="4231057"/>
                  </a:cubicBezTo>
                  <a:close/>
                  <a:moveTo>
                    <a:pt x="5345706" y="4311726"/>
                  </a:moveTo>
                  <a:lnTo>
                    <a:pt x="5345706" y="4311726"/>
                  </a:lnTo>
                  <a:cubicBezTo>
                    <a:pt x="5374011" y="4336807"/>
                    <a:pt x="5371151" y="4367242"/>
                    <a:pt x="5369024" y="4397456"/>
                  </a:cubicBezTo>
                  <a:lnTo>
                    <a:pt x="5322388" y="4416817"/>
                  </a:lnTo>
                  <a:cubicBezTo>
                    <a:pt x="5272451" y="4292146"/>
                    <a:pt x="5235860" y="4393643"/>
                    <a:pt x="5174265" y="4348761"/>
                  </a:cubicBezTo>
                  <a:cubicBezTo>
                    <a:pt x="5210929" y="4321333"/>
                    <a:pt x="5294376" y="4334094"/>
                    <a:pt x="5345706" y="4312093"/>
                  </a:cubicBezTo>
                  <a:close/>
                  <a:moveTo>
                    <a:pt x="5267025" y="4008481"/>
                  </a:moveTo>
                  <a:lnTo>
                    <a:pt x="5267025" y="4008481"/>
                  </a:lnTo>
                  <a:cubicBezTo>
                    <a:pt x="5285503" y="3997114"/>
                    <a:pt x="5290710" y="3977680"/>
                    <a:pt x="5312562" y="4001148"/>
                  </a:cubicBezTo>
                  <a:cubicBezTo>
                    <a:pt x="5295036" y="4014862"/>
                    <a:pt x="5285210" y="4029089"/>
                    <a:pt x="5267025" y="4008481"/>
                  </a:cubicBezTo>
                  <a:close/>
                  <a:moveTo>
                    <a:pt x="5148746" y="3411598"/>
                  </a:moveTo>
                  <a:lnTo>
                    <a:pt x="5148746" y="3411598"/>
                  </a:lnTo>
                  <a:lnTo>
                    <a:pt x="5143687" y="3417392"/>
                  </a:lnTo>
                  <a:lnTo>
                    <a:pt x="5137087" y="3406905"/>
                  </a:lnTo>
                  <a:cubicBezTo>
                    <a:pt x="5143320" y="3403898"/>
                    <a:pt x="5146473" y="3404925"/>
                    <a:pt x="5148746" y="3411598"/>
                  </a:cubicBezTo>
                  <a:close/>
                  <a:moveTo>
                    <a:pt x="5184091" y="3622073"/>
                  </a:moveTo>
                  <a:lnTo>
                    <a:pt x="5184091" y="3622073"/>
                  </a:lnTo>
                  <a:cubicBezTo>
                    <a:pt x="5183577" y="3658741"/>
                    <a:pt x="5157839" y="3677075"/>
                    <a:pt x="5130488" y="3693943"/>
                  </a:cubicBezTo>
                  <a:cubicBezTo>
                    <a:pt x="5085684" y="3640700"/>
                    <a:pt x="5125208" y="3600512"/>
                    <a:pt x="5184091" y="3622073"/>
                  </a:cubicBezTo>
                  <a:close/>
                  <a:moveTo>
                    <a:pt x="5040221" y="3622073"/>
                  </a:moveTo>
                  <a:lnTo>
                    <a:pt x="5040221" y="3622073"/>
                  </a:lnTo>
                  <a:cubicBezTo>
                    <a:pt x="5043300" y="3628013"/>
                    <a:pt x="5042127" y="3630434"/>
                    <a:pt x="5035601" y="3631973"/>
                  </a:cubicBezTo>
                  <a:lnTo>
                    <a:pt x="5030101" y="3627647"/>
                  </a:lnTo>
                  <a:lnTo>
                    <a:pt x="5040221" y="3622073"/>
                  </a:lnTo>
                  <a:close/>
                  <a:moveTo>
                    <a:pt x="4837615" y="3677662"/>
                  </a:moveTo>
                  <a:lnTo>
                    <a:pt x="4837615" y="3677662"/>
                  </a:lnTo>
                  <a:cubicBezTo>
                    <a:pt x="4851620" y="3687049"/>
                    <a:pt x="4868119" y="3693136"/>
                    <a:pt x="4870465" y="3711763"/>
                  </a:cubicBezTo>
                  <a:lnTo>
                    <a:pt x="4835561" y="3733764"/>
                  </a:lnTo>
                  <a:cubicBezTo>
                    <a:pt x="4826688" y="3714770"/>
                    <a:pt x="4830062" y="3697096"/>
                    <a:pt x="4837615" y="3677882"/>
                  </a:cubicBezTo>
                  <a:close/>
                  <a:moveTo>
                    <a:pt x="4872152" y="3710736"/>
                  </a:moveTo>
                  <a:lnTo>
                    <a:pt x="4872152" y="3710736"/>
                  </a:lnTo>
                  <a:lnTo>
                    <a:pt x="4871052" y="3711397"/>
                  </a:lnTo>
                  <a:cubicBezTo>
                    <a:pt x="4885131" y="3665928"/>
                    <a:pt x="4889238" y="3648181"/>
                    <a:pt x="4933968" y="3612393"/>
                  </a:cubicBezTo>
                  <a:cubicBezTo>
                    <a:pt x="4928395" y="3670108"/>
                    <a:pt x="4952153" y="3737871"/>
                    <a:pt x="4872152" y="3710736"/>
                  </a:cubicBezTo>
                  <a:close/>
                  <a:moveTo>
                    <a:pt x="5017342" y="3914684"/>
                  </a:moveTo>
                  <a:lnTo>
                    <a:pt x="5017342" y="3914684"/>
                  </a:lnTo>
                  <a:cubicBezTo>
                    <a:pt x="4963079" y="3886523"/>
                    <a:pt x="5023428" y="3820521"/>
                    <a:pt x="4951346" y="3794047"/>
                  </a:cubicBezTo>
                  <a:cubicBezTo>
                    <a:pt x="4994903" y="3783706"/>
                    <a:pt x="5074171" y="3665635"/>
                    <a:pt x="5076004" y="3740584"/>
                  </a:cubicBezTo>
                  <a:lnTo>
                    <a:pt x="5128727" y="3695483"/>
                  </a:lnTo>
                  <a:cubicBezTo>
                    <a:pt x="5160479" y="3736477"/>
                    <a:pt x="5126454" y="3781579"/>
                    <a:pt x="5075052" y="3779379"/>
                  </a:cubicBezTo>
                  <a:lnTo>
                    <a:pt x="5075052" y="3740584"/>
                  </a:lnTo>
                  <a:lnTo>
                    <a:pt x="5017489" y="3750045"/>
                  </a:lnTo>
                  <a:cubicBezTo>
                    <a:pt x="5026655" y="3775566"/>
                    <a:pt x="5035821" y="3801380"/>
                    <a:pt x="5045427" y="3828001"/>
                  </a:cubicBezTo>
                  <a:cubicBezTo>
                    <a:pt x="5075785" y="3848682"/>
                    <a:pt x="5109222" y="3886670"/>
                    <a:pt x="5148086" y="3860782"/>
                  </a:cubicBezTo>
                  <a:lnTo>
                    <a:pt x="5147353" y="3862469"/>
                  </a:lnTo>
                  <a:lnTo>
                    <a:pt x="5149260" y="3861955"/>
                  </a:lnTo>
                  <a:lnTo>
                    <a:pt x="5148380" y="3861075"/>
                  </a:lnTo>
                  <a:cubicBezTo>
                    <a:pt x="5175805" y="3822868"/>
                    <a:pt x="5205282" y="3785613"/>
                    <a:pt x="5208216" y="3731417"/>
                  </a:cubicBezTo>
                  <a:cubicBezTo>
                    <a:pt x="5249279" y="3746084"/>
                    <a:pt x="5246126" y="3781286"/>
                    <a:pt x="5259545" y="3804753"/>
                  </a:cubicBezTo>
                  <a:cubicBezTo>
                    <a:pt x="5326421" y="3770945"/>
                    <a:pt x="5256245" y="3609606"/>
                    <a:pt x="5184384" y="3620900"/>
                  </a:cubicBezTo>
                  <a:lnTo>
                    <a:pt x="5141780" y="3559297"/>
                  </a:lnTo>
                  <a:lnTo>
                    <a:pt x="5181011" y="3476061"/>
                  </a:lnTo>
                  <a:cubicBezTo>
                    <a:pt x="5217675" y="3483761"/>
                    <a:pt x="5284844" y="3456407"/>
                    <a:pt x="5304056" y="3498061"/>
                  </a:cubicBezTo>
                  <a:cubicBezTo>
                    <a:pt x="5311388" y="3527909"/>
                    <a:pt x="5286017" y="3551817"/>
                    <a:pt x="5261305" y="3566044"/>
                  </a:cubicBezTo>
                  <a:cubicBezTo>
                    <a:pt x="5318428" y="3640700"/>
                    <a:pt x="5315421" y="3731271"/>
                    <a:pt x="5325321" y="3821841"/>
                  </a:cubicBezTo>
                  <a:cubicBezTo>
                    <a:pt x="5312855" y="3833868"/>
                    <a:pt x="5295989" y="3849562"/>
                    <a:pt x="5281837" y="3862322"/>
                  </a:cubicBezTo>
                  <a:lnTo>
                    <a:pt x="5297822" y="3906324"/>
                  </a:lnTo>
                  <a:cubicBezTo>
                    <a:pt x="5208802" y="3982007"/>
                    <a:pt x="5210782" y="4012368"/>
                    <a:pt x="5259912" y="4118265"/>
                  </a:cubicBezTo>
                  <a:cubicBezTo>
                    <a:pt x="5203522" y="4158454"/>
                    <a:pt x="5271498" y="4213603"/>
                    <a:pt x="5232414" y="4249904"/>
                  </a:cubicBezTo>
                  <a:cubicBezTo>
                    <a:pt x="5205942" y="4267505"/>
                    <a:pt x="5187097" y="4245724"/>
                    <a:pt x="5167518" y="4231937"/>
                  </a:cubicBezTo>
                  <a:cubicBezTo>
                    <a:pt x="5201689" y="4206636"/>
                    <a:pt x="5201176" y="4185955"/>
                    <a:pt x="5165759" y="4148113"/>
                  </a:cubicBezTo>
                  <a:lnTo>
                    <a:pt x="5165759" y="4231863"/>
                  </a:lnTo>
                  <a:lnTo>
                    <a:pt x="5063099" y="4231863"/>
                  </a:lnTo>
                  <a:cubicBezTo>
                    <a:pt x="5061046" y="4207736"/>
                    <a:pt x="5058919" y="4182948"/>
                    <a:pt x="5056792" y="4158087"/>
                  </a:cubicBezTo>
                  <a:lnTo>
                    <a:pt x="5165685" y="4147747"/>
                  </a:lnTo>
                  <a:cubicBezTo>
                    <a:pt x="5148233" y="4120905"/>
                    <a:pt x="5156519" y="4093845"/>
                    <a:pt x="5164659" y="4067077"/>
                  </a:cubicBezTo>
                  <a:lnTo>
                    <a:pt x="5062586" y="4028429"/>
                  </a:lnTo>
                  <a:cubicBezTo>
                    <a:pt x="5033987" y="4040309"/>
                    <a:pt x="4992704" y="4027255"/>
                    <a:pt x="4968286" y="4061870"/>
                  </a:cubicBezTo>
                  <a:cubicBezTo>
                    <a:pt x="4935508" y="4069204"/>
                    <a:pt x="4902290" y="4076537"/>
                    <a:pt x="4869732" y="4083871"/>
                  </a:cubicBezTo>
                  <a:cubicBezTo>
                    <a:pt x="4850007" y="3945706"/>
                    <a:pt x="4989331" y="4018748"/>
                    <a:pt x="5017489" y="3915198"/>
                  </a:cubicBezTo>
                  <a:close/>
                  <a:moveTo>
                    <a:pt x="4765533" y="3898257"/>
                  </a:moveTo>
                  <a:lnTo>
                    <a:pt x="4765533" y="3898257"/>
                  </a:lnTo>
                  <a:cubicBezTo>
                    <a:pt x="4820162" y="3899871"/>
                    <a:pt x="4829622" y="3901484"/>
                    <a:pt x="4881612" y="3878750"/>
                  </a:cubicBezTo>
                  <a:lnTo>
                    <a:pt x="4811803" y="3989634"/>
                  </a:lnTo>
                  <a:lnTo>
                    <a:pt x="4756586" y="3966827"/>
                  </a:lnTo>
                  <a:cubicBezTo>
                    <a:pt x="4759080" y="3948052"/>
                    <a:pt x="4761646" y="3927885"/>
                    <a:pt x="4765533" y="3898257"/>
                  </a:cubicBezTo>
                  <a:close/>
                  <a:moveTo>
                    <a:pt x="4651581" y="3964626"/>
                  </a:moveTo>
                  <a:lnTo>
                    <a:pt x="4651581" y="3964626"/>
                  </a:lnTo>
                  <a:cubicBezTo>
                    <a:pt x="4718456" y="4014641"/>
                    <a:pt x="4783572" y="4068030"/>
                    <a:pt x="4868999" y="4084971"/>
                  </a:cubicBezTo>
                  <a:cubicBezTo>
                    <a:pt x="4898330" y="4116726"/>
                    <a:pt x="4916589" y="4152954"/>
                    <a:pt x="4913876" y="4200329"/>
                  </a:cubicBezTo>
                  <a:cubicBezTo>
                    <a:pt x="4881172" y="4220790"/>
                    <a:pt x="4862546" y="4263838"/>
                    <a:pt x="4816056" y="4267138"/>
                  </a:cubicBezTo>
                  <a:lnTo>
                    <a:pt x="4831748" y="4224897"/>
                  </a:lnTo>
                  <a:cubicBezTo>
                    <a:pt x="4800437" y="4203629"/>
                    <a:pt x="4774552" y="4184488"/>
                    <a:pt x="4746027" y="4161387"/>
                  </a:cubicBezTo>
                  <a:lnTo>
                    <a:pt x="4685825" y="4176054"/>
                  </a:lnTo>
                  <a:lnTo>
                    <a:pt x="4685825" y="4141806"/>
                  </a:lnTo>
                  <a:lnTo>
                    <a:pt x="4643295" y="4122959"/>
                  </a:lnTo>
                  <a:cubicBezTo>
                    <a:pt x="4637795" y="4064290"/>
                    <a:pt x="4632735" y="4011121"/>
                    <a:pt x="4627529" y="3955753"/>
                  </a:cubicBezTo>
                  <a:cubicBezTo>
                    <a:pt x="4638088" y="3945045"/>
                    <a:pt x="4642195" y="3958173"/>
                    <a:pt x="4651581" y="3965139"/>
                  </a:cubicBezTo>
                  <a:close/>
                  <a:moveTo>
                    <a:pt x="4814296" y="4272638"/>
                  </a:moveTo>
                  <a:lnTo>
                    <a:pt x="4814296" y="4272638"/>
                  </a:lnTo>
                  <a:cubicBezTo>
                    <a:pt x="4818036" y="4292293"/>
                    <a:pt x="4821629" y="4311873"/>
                    <a:pt x="4797944" y="4322874"/>
                  </a:cubicBezTo>
                  <a:cubicBezTo>
                    <a:pt x="4803443" y="4306153"/>
                    <a:pt x="4808870" y="4289359"/>
                    <a:pt x="4814296" y="4272638"/>
                  </a:cubicBezTo>
                  <a:close/>
                  <a:moveTo>
                    <a:pt x="4775432" y="4229590"/>
                  </a:moveTo>
                  <a:lnTo>
                    <a:pt x="4775432" y="4229590"/>
                  </a:lnTo>
                  <a:lnTo>
                    <a:pt x="4769273" y="4226803"/>
                  </a:lnTo>
                  <a:lnTo>
                    <a:pt x="4774846" y="4222623"/>
                  </a:lnTo>
                  <a:lnTo>
                    <a:pt x="4775432" y="4229590"/>
                  </a:lnTo>
                  <a:close/>
                  <a:moveTo>
                    <a:pt x="4640728" y="4213676"/>
                  </a:moveTo>
                  <a:lnTo>
                    <a:pt x="4640728" y="4213676"/>
                  </a:lnTo>
                  <a:lnTo>
                    <a:pt x="4685165" y="4178035"/>
                  </a:lnTo>
                  <a:cubicBezTo>
                    <a:pt x="4695724" y="4198349"/>
                    <a:pt x="4706210" y="4218663"/>
                    <a:pt x="4715449" y="4236704"/>
                  </a:cubicBezTo>
                  <a:lnTo>
                    <a:pt x="4649014" y="4304906"/>
                  </a:lnTo>
                  <a:cubicBezTo>
                    <a:pt x="4609563" y="4276378"/>
                    <a:pt x="4543348" y="4256577"/>
                    <a:pt x="4553687" y="4196442"/>
                  </a:cubicBezTo>
                  <a:cubicBezTo>
                    <a:pt x="4568866" y="4141733"/>
                    <a:pt x="4618070" y="4194682"/>
                    <a:pt x="4640728" y="4214043"/>
                  </a:cubicBezTo>
                  <a:close/>
                  <a:moveTo>
                    <a:pt x="4648061" y="4379489"/>
                  </a:moveTo>
                  <a:lnTo>
                    <a:pt x="4648061" y="4379489"/>
                  </a:lnTo>
                  <a:lnTo>
                    <a:pt x="4606777" y="4351621"/>
                  </a:lnTo>
                  <a:cubicBezTo>
                    <a:pt x="4622396" y="4334241"/>
                    <a:pt x="4634862" y="4320380"/>
                    <a:pt x="4647254" y="4306740"/>
                  </a:cubicBezTo>
                  <a:cubicBezTo>
                    <a:pt x="4676586" y="4338494"/>
                    <a:pt x="4676586" y="4339227"/>
                    <a:pt x="4648061" y="4379489"/>
                  </a:cubicBezTo>
                  <a:close/>
                  <a:moveTo>
                    <a:pt x="4555301" y="4123252"/>
                  </a:moveTo>
                  <a:lnTo>
                    <a:pt x="4555301" y="4123252"/>
                  </a:lnTo>
                  <a:cubicBezTo>
                    <a:pt x="4562634" y="4121859"/>
                    <a:pt x="4570920" y="4115919"/>
                    <a:pt x="4570846" y="4128459"/>
                  </a:cubicBezTo>
                  <a:cubicBezTo>
                    <a:pt x="4563513" y="4129486"/>
                    <a:pt x="4554054" y="4134253"/>
                    <a:pt x="4555301" y="4123252"/>
                  </a:cubicBezTo>
                  <a:close/>
                  <a:moveTo>
                    <a:pt x="4501624" y="3952746"/>
                  </a:moveTo>
                  <a:lnTo>
                    <a:pt x="4501624" y="3952746"/>
                  </a:lnTo>
                  <a:lnTo>
                    <a:pt x="4519223" y="3882270"/>
                  </a:lnTo>
                  <a:cubicBezTo>
                    <a:pt x="4558454" y="3918571"/>
                    <a:pt x="4555887" y="3929865"/>
                    <a:pt x="4501624" y="3952746"/>
                  </a:cubicBezTo>
                  <a:close/>
                  <a:moveTo>
                    <a:pt x="4389872" y="3969320"/>
                  </a:moveTo>
                  <a:lnTo>
                    <a:pt x="4389872" y="3969320"/>
                  </a:lnTo>
                  <a:cubicBezTo>
                    <a:pt x="4389872" y="3964846"/>
                    <a:pt x="4389872" y="3960373"/>
                    <a:pt x="4389872" y="3955899"/>
                  </a:cubicBezTo>
                  <a:cubicBezTo>
                    <a:pt x="4395812" y="3959566"/>
                    <a:pt x="4392805" y="3964186"/>
                    <a:pt x="4389872" y="3969320"/>
                  </a:cubicBezTo>
                  <a:close/>
                  <a:moveTo>
                    <a:pt x="4202665" y="3968953"/>
                  </a:moveTo>
                  <a:lnTo>
                    <a:pt x="4202665" y="3968953"/>
                  </a:lnTo>
                  <a:cubicBezTo>
                    <a:pt x="4205598" y="3954286"/>
                    <a:pt x="4201712" y="3935585"/>
                    <a:pt x="4221730" y="3933092"/>
                  </a:cubicBezTo>
                  <a:cubicBezTo>
                    <a:pt x="4249668" y="3929572"/>
                    <a:pt x="4237276" y="3961473"/>
                    <a:pt x="4253041" y="3972107"/>
                  </a:cubicBezTo>
                  <a:cubicBezTo>
                    <a:pt x="4275627" y="3973793"/>
                    <a:pt x="4307598" y="3937052"/>
                    <a:pt x="4324170" y="3985967"/>
                  </a:cubicBezTo>
                  <a:cubicBezTo>
                    <a:pt x="4338322" y="3998728"/>
                    <a:pt x="4373666" y="3985967"/>
                    <a:pt x="4389725" y="3974674"/>
                  </a:cubicBezTo>
                  <a:cubicBezTo>
                    <a:pt x="4412970" y="3997774"/>
                    <a:pt x="4476326" y="4092011"/>
                    <a:pt x="4485052" y="4022048"/>
                  </a:cubicBezTo>
                  <a:cubicBezTo>
                    <a:pt x="4459827" y="3991761"/>
                    <a:pt x="4477719" y="3973280"/>
                    <a:pt x="4500891" y="3955459"/>
                  </a:cubicBezTo>
                  <a:cubicBezTo>
                    <a:pt x="4520763" y="3976434"/>
                    <a:pt x="4547674" y="3972987"/>
                    <a:pt x="4572753" y="3975700"/>
                  </a:cubicBezTo>
                  <a:cubicBezTo>
                    <a:pt x="4552367" y="4020875"/>
                    <a:pt x="4537262" y="4090471"/>
                    <a:pt x="4485272" y="4101178"/>
                  </a:cubicBezTo>
                  <a:cubicBezTo>
                    <a:pt x="4436875" y="4099565"/>
                    <a:pt x="4411357" y="4140193"/>
                    <a:pt x="4383566" y="4167841"/>
                  </a:cubicBezTo>
                  <a:cubicBezTo>
                    <a:pt x="4300485" y="4196662"/>
                    <a:pt x="4344628" y="4268458"/>
                    <a:pt x="4356654" y="4328007"/>
                  </a:cubicBezTo>
                  <a:lnTo>
                    <a:pt x="4435482" y="4319207"/>
                  </a:lnTo>
                  <a:cubicBezTo>
                    <a:pt x="4446555" y="4276672"/>
                    <a:pt x="4446555" y="4276672"/>
                    <a:pt x="4403291" y="4223870"/>
                  </a:cubicBezTo>
                  <a:cubicBezTo>
                    <a:pt x="4426316" y="4202456"/>
                    <a:pt x="4459607" y="4187202"/>
                    <a:pt x="4463054" y="4149360"/>
                  </a:cubicBezTo>
                  <a:cubicBezTo>
                    <a:pt x="4463054" y="4145547"/>
                    <a:pt x="4482559" y="4143493"/>
                    <a:pt x="4503091" y="4137847"/>
                  </a:cubicBezTo>
                  <a:cubicBezTo>
                    <a:pt x="4502138" y="4279459"/>
                    <a:pt x="4457407" y="4369149"/>
                    <a:pt x="4350715" y="4458106"/>
                  </a:cubicBezTo>
                  <a:cubicBezTo>
                    <a:pt x="4358047" y="4488320"/>
                    <a:pt x="4375793" y="4517654"/>
                    <a:pt x="4333923" y="4550435"/>
                  </a:cubicBezTo>
                  <a:lnTo>
                    <a:pt x="4402924" y="4547209"/>
                  </a:lnTo>
                  <a:cubicBezTo>
                    <a:pt x="4419057" y="4488540"/>
                    <a:pt x="4452054" y="4372155"/>
                    <a:pt x="4528243" y="4397163"/>
                  </a:cubicBezTo>
                  <a:cubicBezTo>
                    <a:pt x="4488425" y="4435444"/>
                    <a:pt x="4498911" y="4469766"/>
                    <a:pt x="4478819" y="4514501"/>
                  </a:cubicBezTo>
                  <a:cubicBezTo>
                    <a:pt x="4465767" y="4531515"/>
                    <a:pt x="4466427" y="4559089"/>
                    <a:pt x="4459901" y="4586664"/>
                  </a:cubicBezTo>
                  <a:lnTo>
                    <a:pt x="4533229" y="4595464"/>
                  </a:lnTo>
                  <a:cubicBezTo>
                    <a:pt x="4580452" y="4559456"/>
                    <a:pt x="4541661" y="4476880"/>
                    <a:pt x="4596878" y="4447692"/>
                  </a:cubicBezTo>
                  <a:cubicBezTo>
                    <a:pt x="4596856" y="4447838"/>
                    <a:pt x="4596856" y="4447985"/>
                    <a:pt x="4596878" y="4448132"/>
                  </a:cubicBezTo>
                  <a:cubicBezTo>
                    <a:pt x="4596878" y="4448132"/>
                    <a:pt x="4596878" y="4448132"/>
                    <a:pt x="4596291" y="4449378"/>
                  </a:cubicBezTo>
                  <a:lnTo>
                    <a:pt x="4596291" y="4449378"/>
                  </a:lnTo>
                  <a:lnTo>
                    <a:pt x="4596291" y="4455172"/>
                  </a:lnTo>
                  <a:cubicBezTo>
                    <a:pt x="4596291" y="4453485"/>
                    <a:pt x="4596951" y="4449965"/>
                    <a:pt x="4597025" y="4448572"/>
                  </a:cubicBezTo>
                  <a:lnTo>
                    <a:pt x="4648354" y="4380442"/>
                  </a:lnTo>
                  <a:cubicBezTo>
                    <a:pt x="4702324" y="4371936"/>
                    <a:pt x="4753873" y="4362329"/>
                    <a:pt x="4796404" y="4325587"/>
                  </a:cubicBezTo>
                  <a:cubicBezTo>
                    <a:pt x="4818403" y="4361228"/>
                    <a:pt x="4857780" y="4354921"/>
                    <a:pt x="4892611" y="4357708"/>
                  </a:cubicBezTo>
                  <a:cubicBezTo>
                    <a:pt x="4876992" y="4416377"/>
                    <a:pt x="4817229" y="4380882"/>
                    <a:pt x="4777559" y="4378903"/>
                  </a:cubicBezTo>
                  <a:cubicBezTo>
                    <a:pt x="4772352" y="4408677"/>
                    <a:pt x="4784378" y="4431924"/>
                    <a:pt x="4804617" y="4452679"/>
                  </a:cubicBezTo>
                  <a:cubicBezTo>
                    <a:pt x="4822215" y="4470573"/>
                    <a:pt x="4823682" y="4506214"/>
                    <a:pt x="4862546" y="4501374"/>
                  </a:cubicBezTo>
                  <a:cubicBezTo>
                    <a:pt x="4891877" y="4508121"/>
                    <a:pt x="4890997" y="4551755"/>
                    <a:pt x="4893857" y="4576837"/>
                  </a:cubicBezTo>
                  <a:lnTo>
                    <a:pt x="4890704" y="4577790"/>
                  </a:lnTo>
                  <a:lnTo>
                    <a:pt x="4893784" y="4577423"/>
                  </a:lnTo>
                  <a:lnTo>
                    <a:pt x="4895177" y="4576470"/>
                  </a:lnTo>
                  <a:cubicBezTo>
                    <a:pt x="4917176" y="4647900"/>
                    <a:pt x="4911969" y="4691314"/>
                    <a:pt x="4825075" y="4725196"/>
                  </a:cubicBezTo>
                  <a:cubicBezTo>
                    <a:pt x="4785478" y="4689701"/>
                    <a:pt x="4785478" y="4628465"/>
                    <a:pt x="4746027" y="4592164"/>
                  </a:cubicBezTo>
                  <a:lnTo>
                    <a:pt x="4745587" y="4592531"/>
                  </a:lnTo>
                  <a:cubicBezTo>
                    <a:pt x="4769346" y="4558429"/>
                    <a:pt x="4712150" y="4557549"/>
                    <a:pt x="4687585" y="4537235"/>
                  </a:cubicBezTo>
                  <a:cubicBezTo>
                    <a:pt x="4770592" y="4462286"/>
                    <a:pt x="4662947" y="4423271"/>
                    <a:pt x="4609857" y="4584830"/>
                  </a:cubicBezTo>
                  <a:lnTo>
                    <a:pt x="4610443" y="4584830"/>
                  </a:lnTo>
                  <a:cubicBezTo>
                    <a:pt x="4583605" y="4644966"/>
                    <a:pt x="4485785" y="4626632"/>
                    <a:pt x="4482486" y="4694321"/>
                  </a:cubicBezTo>
                  <a:cubicBezTo>
                    <a:pt x="4513577" y="4711629"/>
                    <a:pt x="4551927" y="4716835"/>
                    <a:pt x="4574073" y="4748883"/>
                  </a:cubicBezTo>
                  <a:cubicBezTo>
                    <a:pt x="4567840" y="4761350"/>
                    <a:pt x="4561680" y="4773818"/>
                    <a:pt x="4555447" y="4786211"/>
                  </a:cubicBezTo>
                  <a:lnTo>
                    <a:pt x="4489452" y="4773231"/>
                  </a:lnTo>
                  <a:cubicBezTo>
                    <a:pt x="4486738" y="4746977"/>
                    <a:pt x="4484099" y="4721236"/>
                    <a:pt x="4481532" y="4695495"/>
                  </a:cubicBezTo>
                  <a:cubicBezTo>
                    <a:pt x="4399185" y="4671294"/>
                    <a:pt x="4448241" y="4788485"/>
                    <a:pt x="4392438" y="4822953"/>
                  </a:cubicBezTo>
                  <a:cubicBezTo>
                    <a:pt x="4431669" y="4867395"/>
                    <a:pt x="4432769" y="4796992"/>
                    <a:pt x="4532862" y="4870548"/>
                  </a:cubicBezTo>
                  <a:cubicBezTo>
                    <a:pt x="4430203" y="4924597"/>
                    <a:pt x="4329816" y="4827573"/>
                    <a:pt x="4239549" y="4864021"/>
                  </a:cubicBezTo>
                  <a:cubicBezTo>
                    <a:pt x="4221290" y="4822733"/>
                    <a:pt x="4316104" y="4825666"/>
                    <a:pt x="4294178" y="4773671"/>
                  </a:cubicBezTo>
                  <a:lnTo>
                    <a:pt x="4197752" y="4809166"/>
                  </a:lnTo>
                  <a:cubicBezTo>
                    <a:pt x="4158228" y="4718229"/>
                    <a:pt x="4071334" y="4666234"/>
                    <a:pt x="4032397" y="4578083"/>
                  </a:cubicBezTo>
                  <a:cubicBezTo>
                    <a:pt x="4009078" y="4534522"/>
                    <a:pt x="3965008" y="4545815"/>
                    <a:pt x="3920131" y="4548749"/>
                  </a:cubicBezTo>
                  <a:cubicBezTo>
                    <a:pt x="3928930" y="4489127"/>
                    <a:pt x="3918004" y="4429284"/>
                    <a:pt x="3982533" y="4388143"/>
                  </a:cubicBezTo>
                  <a:lnTo>
                    <a:pt x="4072654" y="4413224"/>
                  </a:lnTo>
                  <a:lnTo>
                    <a:pt x="4072287" y="4418504"/>
                  </a:lnTo>
                  <a:cubicBezTo>
                    <a:pt x="4073027" y="4416913"/>
                    <a:pt x="4073475" y="4415196"/>
                    <a:pt x="4073607" y="4413444"/>
                  </a:cubicBezTo>
                  <a:lnTo>
                    <a:pt x="4073607" y="4413444"/>
                  </a:lnTo>
                  <a:lnTo>
                    <a:pt x="4072507" y="4412050"/>
                  </a:lnTo>
                  <a:cubicBezTo>
                    <a:pt x="4117384" y="4378023"/>
                    <a:pt x="4162408" y="4344141"/>
                    <a:pt x="4221584" y="4332187"/>
                  </a:cubicBezTo>
                  <a:lnTo>
                    <a:pt x="4216524" y="4314587"/>
                  </a:lnTo>
                  <a:lnTo>
                    <a:pt x="4145395" y="4283566"/>
                  </a:lnTo>
                  <a:cubicBezTo>
                    <a:pt x="4152728" y="4210229"/>
                    <a:pt x="4221730" y="4275498"/>
                    <a:pt x="4259714" y="4249024"/>
                  </a:cubicBezTo>
                  <a:cubicBezTo>
                    <a:pt x="4263967" y="4203042"/>
                    <a:pt x="4240356" y="4163514"/>
                    <a:pt x="4226057" y="4126406"/>
                  </a:cubicBezTo>
                  <a:cubicBezTo>
                    <a:pt x="4238376" y="4101032"/>
                    <a:pt x="4253188" y="4111738"/>
                    <a:pt x="4267707" y="4113205"/>
                  </a:cubicBezTo>
                  <a:cubicBezTo>
                    <a:pt x="4294765" y="4115625"/>
                    <a:pt x="4294472" y="4083871"/>
                    <a:pt x="4282886" y="4070744"/>
                  </a:cubicBezTo>
                  <a:cubicBezTo>
                    <a:pt x="4205891" y="3999314"/>
                    <a:pt x="4187119" y="4082331"/>
                    <a:pt x="4146422" y="4021168"/>
                  </a:cubicBezTo>
                  <a:cubicBezTo>
                    <a:pt x="4165927" y="4005841"/>
                    <a:pt x="4194012" y="3991834"/>
                    <a:pt x="4202665" y="3968073"/>
                  </a:cubicBezTo>
                  <a:close/>
                  <a:moveTo>
                    <a:pt x="4549068" y="4325807"/>
                  </a:moveTo>
                  <a:lnTo>
                    <a:pt x="4549068" y="4325807"/>
                  </a:lnTo>
                  <a:lnTo>
                    <a:pt x="4533009" y="4331307"/>
                  </a:lnTo>
                  <a:cubicBezTo>
                    <a:pt x="4528902" y="4315393"/>
                    <a:pt x="4524722" y="4299406"/>
                    <a:pt x="4519663" y="4279972"/>
                  </a:cubicBezTo>
                  <a:cubicBezTo>
                    <a:pt x="4547455" y="4282392"/>
                    <a:pt x="4542321" y="4307766"/>
                    <a:pt x="4548994" y="4325734"/>
                  </a:cubicBezTo>
                  <a:close/>
                  <a:moveTo>
                    <a:pt x="4056228" y="4341427"/>
                  </a:moveTo>
                  <a:lnTo>
                    <a:pt x="4056228" y="4341427"/>
                  </a:lnTo>
                  <a:lnTo>
                    <a:pt x="4059601" y="4337394"/>
                  </a:lnTo>
                  <a:lnTo>
                    <a:pt x="4061581" y="4342161"/>
                  </a:lnTo>
                  <a:lnTo>
                    <a:pt x="4056228" y="4341427"/>
                  </a:lnTo>
                  <a:close/>
                  <a:moveTo>
                    <a:pt x="4022057" y="3887623"/>
                  </a:moveTo>
                  <a:lnTo>
                    <a:pt x="4022057" y="3887623"/>
                  </a:lnTo>
                  <a:cubicBezTo>
                    <a:pt x="4073827" y="3872956"/>
                    <a:pt x="4093919" y="3867309"/>
                    <a:pt x="4146202" y="3862322"/>
                  </a:cubicBezTo>
                  <a:cubicBezTo>
                    <a:pt x="4125157" y="3923631"/>
                    <a:pt x="4043542" y="4036862"/>
                    <a:pt x="4000279" y="3947466"/>
                  </a:cubicBezTo>
                  <a:cubicBezTo>
                    <a:pt x="4007025" y="3928838"/>
                    <a:pt x="4014358" y="3908891"/>
                    <a:pt x="4022277" y="3887623"/>
                  </a:cubicBezTo>
                  <a:close/>
                  <a:moveTo>
                    <a:pt x="3996466" y="4025568"/>
                  </a:moveTo>
                  <a:lnTo>
                    <a:pt x="3996466" y="4025568"/>
                  </a:lnTo>
                  <a:cubicBezTo>
                    <a:pt x="3996715" y="4026859"/>
                    <a:pt x="3997030" y="4028128"/>
                    <a:pt x="3997419" y="4029382"/>
                  </a:cubicBezTo>
                  <a:cubicBezTo>
                    <a:pt x="3997419" y="4028429"/>
                    <a:pt x="3997932" y="4027402"/>
                    <a:pt x="3998079" y="4026522"/>
                  </a:cubicBezTo>
                  <a:lnTo>
                    <a:pt x="3997052" y="4025789"/>
                  </a:lnTo>
                  <a:lnTo>
                    <a:pt x="3996392" y="4025789"/>
                  </a:lnTo>
                  <a:cubicBezTo>
                    <a:pt x="4091719" y="4020728"/>
                    <a:pt x="4139529" y="4075877"/>
                    <a:pt x="4166807" y="4165127"/>
                  </a:cubicBezTo>
                  <a:cubicBezTo>
                    <a:pt x="4114818" y="4192115"/>
                    <a:pt x="4103672" y="4268458"/>
                    <a:pt x="4026017" y="4275132"/>
                  </a:cubicBezTo>
                  <a:lnTo>
                    <a:pt x="4005632" y="4227463"/>
                  </a:lnTo>
                  <a:cubicBezTo>
                    <a:pt x="3988400" y="4234283"/>
                    <a:pt x="3970287" y="4243597"/>
                    <a:pt x="3965448" y="4214850"/>
                  </a:cubicBezTo>
                  <a:lnTo>
                    <a:pt x="4001378" y="4214263"/>
                  </a:lnTo>
                  <a:cubicBezTo>
                    <a:pt x="4025064" y="4185515"/>
                    <a:pt x="4074707" y="4174734"/>
                    <a:pt x="4063121" y="4115772"/>
                  </a:cubicBezTo>
                  <a:cubicBezTo>
                    <a:pt x="4036356" y="4132859"/>
                    <a:pt x="3999399" y="4125232"/>
                    <a:pt x="3983926" y="4164614"/>
                  </a:cubicBezTo>
                  <a:cubicBezTo>
                    <a:pt x="3938903" y="4146280"/>
                    <a:pt x="3922477" y="4107705"/>
                    <a:pt x="3909572" y="4066417"/>
                  </a:cubicBezTo>
                  <a:cubicBezTo>
                    <a:pt x="3936776" y="4054390"/>
                    <a:pt x="3966548" y="4006501"/>
                    <a:pt x="3996466" y="4025789"/>
                  </a:cubicBezTo>
                  <a:close/>
                  <a:moveTo>
                    <a:pt x="3927537" y="3692623"/>
                  </a:moveTo>
                  <a:lnTo>
                    <a:pt x="3927537" y="3692623"/>
                  </a:lnTo>
                  <a:cubicBezTo>
                    <a:pt x="3897128" y="3712181"/>
                    <a:pt x="3866256" y="3731175"/>
                    <a:pt x="3834923" y="3749605"/>
                  </a:cubicBezTo>
                  <a:cubicBezTo>
                    <a:pt x="3835415" y="3738201"/>
                    <a:pt x="3834403" y="3726790"/>
                    <a:pt x="3831917" y="3715650"/>
                  </a:cubicBezTo>
                  <a:lnTo>
                    <a:pt x="3832650" y="3717630"/>
                  </a:lnTo>
                  <a:lnTo>
                    <a:pt x="3903265" y="3632194"/>
                  </a:lnTo>
                  <a:cubicBezTo>
                    <a:pt x="3881853" y="3586212"/>
                    <a:pt x="3857289" y="3543383"/>
                    <a:pt x="3871368" y="3493295"/>
                  </a:cubicBezTo>
                  <a:cubicBezTo>
                    <a:pt x="3945649" y="3487648"/>
                    <a:pt x="3856702" y="3621926"/>
                    <a:pt x="3993166" y="3505468"/>
                  </a:cubicBezTo>
                  <a:cubicBezTo>
                    <a:pt x="3931570" y="3396491"/>
                    <a:pt x="4007831" y="3412845"/>
                    <a:pt x="4029243" y="3505468"/>
                  </a:cubicBezTo>
                  <a:cubicBezTo>
                    <a:pt x="3955915" y="3569931"/>
                    <a:pt x="4003138" y="3625740"/>
                    <a:pt x="3927537" y="3692329"/>
                  </a:cubicBezTo>
                  <a:close/>
                  <a:moveTo>
                    <a:pt x="3972561" y="3339362"/>
                  </a:moveTo>
                  <a:lnTo>
                    <a:pt x="3972561" y="3339362"/>
                  </a:lnTo>
                  <a:cubicBezTo>
                    <a:pt x="4004752" y="3300934"/>
                    <a:pt x="4041342" y="3307974"/>
                    <a:pt x="4051755" y="3363563"/>
                  </a:cubicBezTo>
                  <a:lnTo>
                    <a:pt x="3972561" y="3339362"/>
                  </a:lnTo>
                  <a:close/>
                  <a:moveTo>
                    <a:pt x="4063341" y="3427366"/>
                  </a:moveTo>
                  <a:lnTo>
                    <a:pt x="4063341" y="3427366"/>
                  </a:lnTo>
                  <a:cubicBezTo>
                    <a:pt x="4047575" y="3414605"/>
                    <a:pt x="4061434" y="3392751"/>
                    <a:pt x="4078007" y="3411745"/>
                  </a:cubicBezTo>
                  <a:lnTo>
                    <a:pt x="4063341" y="3427366"/>
                  </a:lnTo>
                  <a:close/>
                  <a:moveTo>
                    <a:pt x="4038189" y="3082686"/>
                  </a:moveTo>
                  <a:lnTo>
                    <a:pt x="4038189" y="3082686"/>
                  </a:lnTo>
                  <a:cubicBezTo>
                    <a:pt x="4021984" y="3021376"/>
                    <a:pt x="3964861" y="3013529"/>
                    <a:pt x="3908398" y="3010523"/>
                  </a:cubicBezTo>
                  <a:cubicBezTo>
                    <a:pt x="3902605" y="2985075"/>
                    <a:pt x="3896812" y="2959774"/>
                    <a:pt x="3891313" y="2935867"/>
                  </a:cubicBezTo>
                  <a:cubicBezTo>
                    <a:pt x="3944036" y="2912912"/>
                    <a:pt x="3953202" y="3000916"/>
                    <a:pt x="4018464" y="2978915"/>
                  </a:cubicBezTo>
                  <a:cubicBezTo>
                    <a:pt x="4012671" y="2932933"/>
                    <a:pt x="4022717" y="2894505"/>
                    <a:pt x="4058062" y="2862750"/>
                  </a:cubicBezTo>
                  <a:lnTo>
                    <a:pt x="4058062" y="2862750"/>
                  </a:lnTo>
                  <a:cubicBezTo>
                    <a:pt x="4174580" y="2820655"/>
                    <a:pt x="4123470" y="2743066"/>
                    <a:pt x="4133809" y="2653302"/>
                  </a:cubicBezTo>
                  <a:cubicBezTo>
                    <a:pt x="4198118" y="2634162"/>
                    <a:pt x="4170840" y="2751573"/>
                    <a:pt x="4140482" y="2776580"/>
                  </a:cubicBezTo>
                  <a:cubicBezTo>
                    <a:pt x="4160354" y="2783914"/>
                    <a:pt x="4180446" y="2790808"/>
                    <a:pt x="4203911" y="2799095"/>
                  </a:cubicBezTo>
                  <a:lnTo>
                    <a:pt x="4226790" y="2766240"/>
                  </a:lnTo>
                  <a:lnTo>
                    <a:pt x="4296379" y="2782301"/>
                  </a:lnTo>
                  <a:cubicBezTo>
                    <a:pt x="4288606" y="2799755"/>
                    <a:pt x="4282666" y="2812808"/>
                    <a:pt x="4276873" y="2825789"/>
                  </a:cubicBezTo>
                  <a:cubicBezTo>
                    <a:pt x="4236806" y="2846682"/>
                    <a:pt x="4192883" y="2859164"/>
                    <a:pt x="4147815" y="2862457"/>
                  </a:cubicBezTo>
                  <a:cubicBezTo>
                    <a:pt x="4160985" y="2874037"/>
                    <a:pt x="4173568" y="2886277"/>
                    <a:pt x="4185506" y="2899125"/>
                  </a:cubicBezTo>
                  <a:cubicBezTo>
                    <a:pt x="4073607" y="2951047"/>
                    <a:pt x="4103452" y="3003849"/>
                    <a:pt x="4038263" y="3082466"/>
                  </a:cubicBezTo>
                  <a:close/>
                  <a:moveTo>
                    <a:pt x="4171280" y="3046018"/>
                  </a:moveTo>
                  <a:lnTo>
                    <a:pt x="4171280" y="3046018"/>
                  </a:lnTo>
                  <a:cubicBezTo>
                    <a:pt x="4171280" y="3043671"/>
                    <a:pt x="4171280" y="3041324"/>
                    <a:pt x="4171280" y="3038684"/>
                  </a:cubicBezTo>
                  <a:cubicBezTo>
                    <a:pt x="4171559" y="3041119"/>
                    <a:pt x="4171559" y="3043583"/>
                    <a:pt x="4171280" y="3046018"/>
                  </a:cubicBezTo>
                  <a:close/>
                  <a:moveTo>
                    <a:pt x="4087393" y="3279593"/>
                  </a:moveTo>
                  <a:lnTo>
                    <a:pt x="4087393" y="3279593"/>
                  </a:lnTo>
                  <a:cubicBezTo>
                    <a:pt x="4095752" y="3250259"/>
                    <a:pt x="4110051" y="3266686"/>
                    <a:pt x="4129043" y="3281500"/>
                  </a:cubicBezTo>
                  <a:cubicBezTo>
                    <a:pt x="4107045" y="3299027"/>
                    <a:pt x="4095385" y="3303501"/>
                    <a:pt x="4087393" y="3279593"/>
                  </a:cubicBezTo>
                  <a:close/>
                  <a:moveTo>
                    <a:pt x="4129336" y="3475914"/>
                  </a:moveTo>
                  <a:lnTo>
                    <a:pt x="4129336" y="3475914"/>
                  </a:lnTo>
                  <a:cubicBezTo>
                    <a:pt x="4137402" y="3475401"/>
                    <a:pt x="4145982" y="3468581"/>
                    <a:pt x="4145909" y="3481561"/>
                  </a:cubicBezTo>
                  <a:cubicBezTo>
                    <a:pt x="4137916" y="3481561"/>
                    <a:pt x="4128896" y="3488894"/>
                    <a:pt x="4129336" y="3475914"/>
                  </a:cubicBezTo>
                  <a:close/>
                  <a:moveTo>
                    <a:pt x="4171134" y="3053864"/>
                  </a:moveTo>
                  <a:lnTo>
                    <a:pt x="4171134" y="3053864"/>
                  </a:lnTo>
                  <a:cubicBezTo>
                    <a:pt x="4171097" y="3053402"/>
                    <a:pt x="4171097" y="3052933"/>
                    <a:pt x="4171134" y="3052471"/>
                  </a:cubicBezTo>
                  <a:cubicBezTo>
                    <a:pt x="4226936" y="3058118"/>
                    <a:pt x="4269980" y="3093979"/>
                    <a:pt x="4319330" y="3114587"/>
                  </a:cubicBezTo>
                  <a:cubicBezTo>
                    <a:pt x="4313097" y="3166729"/>
                    <a:pt x="4256415" y="3158589"/>
                    <a:pt x="4217257" y="3158149"/>
                  </a:cubicBezTo>
                  <a:cubicBezTo>
                    <a:pt x="4215717" y="3080706"/>
                    <a:pt x="4115184" y="3137394"/>
                    <a:pt x="4171207" y="3053864"/>
                  </a:cubicBezTo>
                  <a:close/>
                  <a:moveTo>
                    <a:pt x="4223050" y="3286560"/>
                  </a:moveTo>
                  <a:lnTo>
                    <a:pt x="4223050" y="3286560"/>
                  </a:lnTo>
                  <a:cubicBezTo>
                    <a:pt x="4158375" y="3300787"/>
                    <a:pt x="4194525" y="3224151"/>
                    <a:pt x="4223050" y="3286560"/>
                  </a:cubicBezTo>
                  <a:close/>
                  <a:moveTo>
                    <a:pt x="4192472" y="3355716"/>
                  </a:moveTo>
                  <a:lnTo>
                    <a:pt x="4192472" y="3355716"/>
                  </a:lnTo>
                  <a:lnTo>
                    <a:pt x="4191225" y="3361363"/>
                  </a:lnTo>
                  <a:lnTo>
                    <a:pt x="4187046" y="3357256"/>
                  </a:lnTo>
                  <a:lnTo>
                    <a:pt x="4192472" y="3355716"/>
                  </a:lnTo>
                  <a:close/>
                  <a:moveTo>
                    <a:pt x="4315664" y="3437999"/>
                  </a:moveTo>
                  <a:lnTo>
                    <a:pt x="4315664" y="3437999"/>
                  </a:lnTo>
                  <a:cubicBezTo>
                    <a:pt x="4213737" y="3556730"/>
                    <a:pt x="4024404" y="3318975"/>
                    <a:pt x="4315664" y="3437999"/>
                  </a:cubicBezTo>
                  <a:close/>
                  <a:moveTo>
                    <a:pt x="4364867" y="3567364"/>
                  </a:moveTo>
                  <a:lnTo>
                    <a:pt x="4364867" y="3567364"/>
                  </a:lnTo>
                  <a:lnTo>
                    <a:pt x="4374913" y="3563771"/>
                  </a:lnTo>
                  <a:lnTo>
                    <a:pt x="4375353" y="3570444"/>
                  </a:lnTo>
                  <a:cubicBezTo>
                    <a:pt x="4370220" y="3573451"/>
                    <a:pt x="4367360" y="3572864"/>
                    <a:pt x="4364867" y="3567364"/>
                  </a:cubicBezTo>
                  <a:close/>
                  <a:moveTo>
                    <a:pt x="4438195" y="3551524"/>
                  </a:moveTo>
                  <a:lnTo>
                    <a:pt x="4438195" y="3551524"/>
                  </a:lnTo>
                  <a:lnTo>
                    <a:pt x="4448461" y="3561057"/>
                  </a:lnTo>
                  <a:cubicBezTo>
                    <a:pt x="4435042" y="3574405"/>
                    <a:pt x="4427416" y="3565678"/>
                    <a:pt x="4438195" y="3551524"/>
                  </a:cubicBezTo>
                  <a:close/>
                  <a:moveTo>
                    <a:pt x="4634055" y="3428246"/>
                  </a:moveTo>
                  <a:lnTo>
                    <a:pt x="4634055" y="3428246"/>
                  </a:lnTo>
                  <a:cubicBezTo>
                    <a:pt x="4607437" y="3407785"/>
                    <a:pt x="4570846" y="3398911"/>
                    <a:pt x="4556694" y="3363270"/>
                  </a:cubicBezTo>
                  <a:cubicBezTo>
                    <a:pt x="4561856" y="3324577"/>
                    <a:pt x="4547557" y="3285841"/>
                    <a:pt x="4518490" y="3259792"/>
                  </a:cubicBezTo>
                  <a:cubicBezTo>
                    <a:pt x="4515337" y="3300054"/>
                    <a:pt x="4507930" y="3341929"/>
                    <a:pt x="4555741" y="3363563"/>
                  </a:cubicBezTo>
                  <a:cubicBezTo>
                    <a:pt x="4552514" y="3466747"/>
                    <a:pt x="4569673" y="3428686"/>
                    <a:pt x="4603697" y="3506275"/>
                  </a:cubicBezTo>
                  <a:cubicBezTo>
                    <a:pt x="4583972" y="3537223"/>
                    <a:pt x="4557134" y="3542137"/>
                    <a:pt x="4529489" y="3545290"/>
                  </a:cubicBezTo>
                  <a:cubicBezTo>
                    <a:pt x="4579279" y="3562744"/>
                    <a:pt x="4661480" y="3568611"/>
                    <a:pt x="4629435" y="3640627"/>
                  </a:cubicBezTo>
                  <a:cubicBezTo>
                    <a:pt x="4583679" y="3625960"/>
                    <a:pt x="4482119" y="3693649"/>
                    <a:pt x="4503824" y="3601245"/>
                  </a:cubicBezTo>
                  <a:cubicBezTo>
                    <a:pt x="4516657" y="3567217"/>
                    <a:pt x="4539315" y="3546097"/>
                    <a:pt x="4531982" y="3505028"/>
                  </a:cubicBezTo>
                  <a:cubicBezTo>
                    <a:pt x="4506977" y="3505028"/>
                    <a:pt x="4480139" y="3512876"/>
                    <a:pt x="4463127" y="3503268"/>
                  </a:cubicBezTo>
                  <a:cubicBezTo>
                    <a:pt x="4423163" y="3481268"/>
                    <a:pt x="4369413" y="3543897"/>
                    <a:pt x="4352474" y="3482881"/>
                  </a:cubicBezTo>
                  <a:cubicBezTo>
                    <a:pt x="4349688" y="3460440"/>
                    <a:pt x="4344188" y="3441593"/>
                    <a:pt x="4318890" y="3437559"/>
                  </a:cubicBezTo>
                  <a:cubicBezTo>
                    <a:pt x="4339789" y="3409032"/>
                    <a:pt x="4351741" y="3371557"/>
                    <a:pt x="4382612" y="3352856"/>
                  </a:cubicBezTo>
                  <a:cubicBezTo>
                    <a:pt x="4386059" y="3327995"/>
                    <a:pt x="4408057" y="3304674"/>
                    <a:pt x="4388625" y="3271673"/>
                  </a:cubicBezTo>
                  <a:lnTo>
                    <a:pt x="4341549" y="3320075"/>
                  </a:lnTo>
                  <a:cubicBezTo>
                    <a:pt x="4332822" y="3309368"/>
                    <a:pt x="4325710" y="3300641"/>
                    <a:pt x="4316104" y="3288980"/>
                  </a:cubicBezTo>
                  <a:cubicBezTo>
                    <a:pt x="4288826" y="3303648"/>
                    <a:pt x="4221437" y="3349042"/>
                    <a:pt x="4225396" y="3286047"/>
                  </a:cubicBezTo>
                  <a:lnTo>
                    <a:pt x="4224516" y="3286047"/>
                  </a:lnTo>
                  <a:cubicBezTo>
                    <a:pt x="4250475" y="3201270"/>
                    <a:pt x="4368607" y="3205377"/>
                    <a:pt x="4389139" y="3124707"/>
                  </a:cubicBezTo>
                  <a:cubicBezTo>
                    <a:pt x="4419203" y="3169809"/>
                    <a:pt x="4431009" y="3222097"/>
                    <a:pt x="4482266" y="3250625"/>
                  </a:cubicBezTo>
                  <a:cubicBezTo>
                    <a:pt x="4482266" y="3255686"/>
                    <a:pt x="4463567" y="3256712"/>
                    <a:pt x="4458800" y="3262066"/>
                  </a:cubicBezTo>
                  <a:cubicBezTo>
                    <a:pt x="4418324" y="3309221"/>
                    <a:pt x="4481972" y="3284580"/>
                    <a:pt x="4482339" y="3250699"/>
                  </a:cubicBezTo>
                  <a:cubicBezTo>
                    <a:pt x="4482896" y="3251110"/>
                    <a:pt x="4483483" y="3251476"/>
                    <a:pt x="4484099" y="3251799"/>
                  </a:cubicBezTo>
                  <a:lnTo>
                    <a:pt x="4482412" y="3250185"/>
                  </a:lnTo>
                  <a:lnTo>
                    <a:pt x="4505364" y="3254292"/>
                  </a:lnTo>
                  <a:cubicBezTo>
                    <a:pt x="4504117" y="3236252"/>
                    <a:pt x="4502871" y="3218211"/>
                    <a:pt x="4501478" y="3198850"/>
                  </a:cubicBezTo>
                  <a:lnTo>
                    <a:pt x="4454034" y="3173843"/>
                  </a:lnTo>
                  <a:cubicBezTo>
                    <a:pt x="4479406" y="3135781"/>
                    <a:pt x="4505877" y="3084446"/>
                    <a:pt x="4554494" y="3101680"/>
                  </a:cubicBezTo>
                  <a:cubicBezTo>
                    <a:pt x="4554494" y="3102340"/>
                    <a:pt x="4554494" y="3103000"/>
                    <a:pt x="4554494" y="3103660"/>
                  </a:cubicBezTo>
                  <a:cubicBezTo>
                    <a:pt x="4554934" y="3103146"/>
                    <a:pt x="4555520" y="3102706"/>
                    <a:pt x="4555960" y="3102120"/>
                  </a:cubicBezTo>
                  <a:lnTo>
                    <a:pt x="4555960" y="3102120"/>
                  </a:lnTo>
                  <a:lnTo>
                    <a:pt x="4554641" y="3100873"/>
                  </a:lnTo>
                  <a:cubicBezTo>
                    <a:pt x="4594971" y="3097280"/>
                    <a:pt x="4653414" y="3093539"/>
                    <a:pt x="4636988" y="3156095"/>
                  </a:cubicBezTo>
                  <a:cubicBezTo>
                    <a:pt x="4437608" y="3173403"/>
                    <a:pt x="4639041" y="3354103"/>
                    <a:pt x="4680545" y="3435433"/>
                  </a:cubicBezTo>
                  <a:lnTo>
                    <a:pt x="4731289" y="3414825"/>
                  </a:lnTo>
                  <a:cubicBezTo>
                    <a:pt x="4733928" y="3458827"/>
                    <a:pt x="4705477" y="3478994"/>
                    <a:pt x="4683918" y="3511556"/>
                  </a:cubicBezTo>
                  <a:cubicBezTo>
                    <a:pt x="4705110" y="3514122"/>
                    <a:pt x="4725789" y="3517789"/>
                    <a:pt x="4735248" y="3540890"/>
                  </a:cubicBezTo>
                  <a:cubicBezTo>
                    <a:pt x="4679519" y="3544923"/>
                    <a:pt x="4661920" y="3465060"/>
                    <a:pt x="4634202" y="3427659"/>
                  </a:cubicBezTo>
                  <a:close/>
                  <a:moveTo>
                    <a:pt x="4844287" y="3516249"/>
                  </a:moveTo>
                  <a:lnTo>
                    <a:pt x="4844287" y="3516249"/>
                  </a:lnTo>
                  <a:cubicBezTo>
                    <a:pt x="4827070" y="3521500"/>
                    <a:pt x="4809596" y="3525885"/>
                    <a:pt x="4791931" y="3529376"/>
                  </a:cubicBezTo>
                  <a:lnTo>
                    <a:pt x="4817229" y="3475254"/>
                  </a:lnTo>
                  <a:cubicBezTo>
                    <a:pt x="4841941" y="3469167"/>
                    <a:pt x="4865846" y="3496228"/>
                    <a:pt x="4844287" y="3516249"/>
                  </a:cubicBezTo>
                  <a:close/>
                  <a:moveTo>
                    <a:pt x="5091770" y="3213591"/>
                  </a:moveTo>
                  <a:lnTo>
                    <a:pt x="5091770" y="3213591"/>
                  </a:lnTo>
                  <a:cubicBezTo>
                    <a:pt x="5060606" y="3206917"/>
                    <a:pt x="5035088" y="3211024"/>
                    <a:pt x="5015436" y="3242045"/>
                  </a:cubicBezTo>
                  <a:cubicBezTo>
                    <a:pt x="4987058" y="3308048"/>
                    <a:pt x="4887184" y="3294040"/>
                    <a:pt x="4869732" y="3361803"/>
                  </a:cubicBezTo>
                  <a:cubicBezTo>
                    <a:pt x="4792444" y="3374783"/>
                    <a:pt x="4800290" y="3415192"/>
                    <a:pt x="4815249" y="3473714"/>
                  </a:cubicBezTo>
                  <a:cubicBezTo>
                    <a:pt x="4747347" y="3477454"/>
                    <a:pt x="4769199" y="3391578"/>
                    <a:pt x="4762380" y="3345889"/>
                  </a:cubicBezTo>
                  <a:cubicBezTo>
                    <a:pt x="4708263" y="3351316"/>
                    <a:pt x="4566520" y="3299467"/>
                    <a:pt x="4643295" y="3238598"/>
                  </a:cubicBezTo>
                  <a:cubicBezTo>
                    <a:pt x="4680765" y="3217111"/>
                    <a:pt x="4733415" y="3214911"/>
                    <a:pt x="4759080" y="3178389"/>
                  </a:cubicBezTo>
                  <a:cubicBezTo>
                    <a:pt x="4804910" y="3169956"/>
                    <a:pt x="4864086" y="3209191"/>
                    <a:pt x="4816129" y="3251212"/>
                  </a:cubicBezTo>
                  <a:cubicBezTo>
                    <a:pt x="4820162" y="3267346"/>
                    <a:pt x="4829182" y="3280547"/>
                    <a:pt x="4846707" y="3279006"/>
                  </a:cubicBezTo>
                  <a:cubicBezTo>
                    <a:pt x="4951346" y="3269326"/>
                    <a:pt x="5009202" y="3208897"/>
                    <a:pt x="5022108" y="3099259"/>
                  </a:cubicBezTo>
                  <a:cubicBezTo>
                    <a:pt x="5027828" y="3070952"/>
                    <a:pt x="5054300" y="3051664"/>
                    <a:pt x="5073438" y="3031277"/>
                  </a:cubicBezTo>
                  <a:lnTo>
                    <a:pt x="5073438" y="3031277"/>
                  </a:lnTo>
                  <a:cubicBezTo>
                    <a:pt x="5102769" y="3012503"/>
                    <a:pt x="5102769" y="3012503"/>
                    <a:pt x="5140827" y="3009276"/>
                  </a:cubicBezTo>
                  <a:cubicBezTo>
                    <a:pt x="5045720" y="3176923"/>
                    <a:pt x="5117069" y="3107253"/>
                    <a:pt x="5091770" y="3213591"/>
                  </a:cubicBezTo>
                  <a:close/>
                  <a:moveTo>
                    <a:pt x="5073805" y="3027170"/>
                  </a:moveTo>
                  <a:lnTo>
                    <a:pt x="5073805" y="3027170"/>
                  </a:lnTo>
                  <a:cubicBezTo>
                    <a:pt x="5055693" y="2995269"/>
                    <a:pt x="5068378" y="2966521"/>
                    <a:pt x="5083484" y="2937920"/>
                  </a:cubicBezTo>
                  <a:lnTo>
                    <a:pt x="5073805" y="3027170"/>
                  </a:lnTo>
                  <a:close/>
                  <a:moveTo>
                    <a:pt x="5072338" y="2772473"/>
                  </a:moveTo>
                  <a:lnTo>
                    <a:pt x="5072338" y="2772473"/>
                  </a:lnTo>
                  <a:cubicBezTo>
                    <a:pt x="5046673" y="2825129"/>
                    <a:pt x="5021815" y="2802542"/>
                    <a:pt x="5072338" y="2772473"/>
                  </a:cubicBezTo>
                  <a:close/>
                  <a:moveTo>
                    <a:pt x="4981631" y="2571166"/>
                  </a:moveTo>
                  <a:lnTo>
                    <a:pt x="4981631" y="2571166"/>
                  </a:lnTo>
                  <a:cubicBezTo>
                    <a:pt x="5000623" y="2546011"/>
                    <a:pt x="5012576" y="2586420"/>
                    <a:pt x="5041834" y="2603654"/>
                  </a:cubicBezTo>
                  <a:cubicBezTo>
                    <a:pt x="5000403" y="2643769"/>
                    <a:pt x="5049166" y="2710505"/>
                    <a:pt x="4981631" y="2746293"/>
                  </a:cubicBezTo>
                  <a:lnTo>
                    <a:pt x="4981631" y="2571093"/>
                  </a:lnTo>
                  <a:close/>
                  <a:moveTo>
                    <a:pt x="5024895" y="2878371"/>
                  </a:moveTo>
                  <a:lnTo>
                    <a:pt x="5024895" y="2878371"/>
                  </a:lnTo>
                  <a:cubicBezTo>
                    <a:pt x="5057599" y="2907265"/>
                    <a:pt x="5092210" y="2875438"/>
                    <a:pt x="5123375" y="2916213"/>
                  </a:cubicBezTo>
                  <a:cubicBezTo>
                    <a:pt x="5114429" y="2944227"/>
                    <a:pt x="5098516" y="2937773"/>
                    <a:pt x="5083851" y="2934693"/>
                  </a:cubicBezTo>
                  <a:lnTo>
                    <a:pt x="5083851" y="2936380"/>
                  </a:lnTo>
                  <a:cubicBezTo>
                    <a:pt x="5025188" y="2948994"/>
                    <a:pt x="4984491" y="2917166"/>
                    <a:pt x="4945334" y="2881011"/>
                  </a:cubicBezTo>
                  <a:cubicBezTo>
                    <a:pt x="4971145" y="2861504"/>
                    <a:pt x="4998203" y="2849916"/>
                    <a:pt x="5025115" y="2878371"/>
                  </a:cubicBezTo>
                  <a:close/>
                  <a:moveTo>
                    <a:pt x="5218261" y="2165764"/>
                  </a:moveTo>
                  <a:lnTo>
                    <a:pt x="5218261" y="2165764"/>
                  </a:lnTo>
                  <a:cubicBezTo>
                    <a:pt x="5226621" y="2160997"/>
                    <a:pt x="5234027" y="2157623"/>
                    <a:pt x="5242533" y="2165177"/>
                  </a:cubicBezTo>
                  <a:cubicBezTo>
                    <a:pt x="5234599" y="2167282"/>
                    <a:pt x="5226284" y="2167480"/>
                    <a:pt x="5218261" y="2165764"/>
                  </a:cubicBezTo>
                  <a:close/>
                  <a:moveTo>
                    <a:pt x="5299363" y="2167597"/>
                  </a:moveTo>
                  <a:lnTo>
                    <a:pt x="5299363" y="2167597"/>
                  </a:lnTo>
                  <a:lnTo>
                    <a:pt x="5295989" y="2158063"/>
                  </a:lnTo>
                  <a:lnTo>
                    <a:pt x="5302369" y="2161217"/>
                  </a:lnTo>
                  <a:lnTo>
                    <a:pt x="5299363" y="2167597"/>
                  </a:lnTo>
                  <a:close/>
                  <a:moveTo>
                    <a:pt x="5350692" y="1948908"/>
                  </a:moveTo>
                  <a:lnTo>
                    <a:pt x="5350692" y="1948908"/>
                  </a:lnTo>
                  <a:cubicBezTo>
                    <a:pt x="5362132" y="2036912"/>
                    <a:pt x="5304202" y="2105261"/>
                    <a:pt x="5222368" y="2125502"/>
                  </a:cubicBezTo>
                  <a:cubicBezTo>
                    <a:pt x="5220388" y="2139142"/>
                    <a:pt x="5218482" y="2152710"/>
                    <a:pt x="5216502" y="2166350"/>
                  </a:cubicBezTo>
                  <a:cubicBezTo>
                    <a:pt x="5183137" y="2183804"/>
                    <a:pt x="5152486" y="2214606"/>
                    <a:pt x="5118315" y="2226559"/>
                  </a:cubicBezTo>
                  <a:cubicBezTo>
                    <a:pt x="5095730" y="2230960"/>
                    <a:pt x="5086637" y="2240713"/>
                    <a:pt x="5082457" y="2264327"/>
                  </a:cubicBezTo>
                  <a:lnTo>
                    <a:pt x="4947753" y="2283981"/>
                  </a:lnTo>
                  <a:cubicBezTo>
                    <a:pt x="4929275" y="2252667"/>
                    <a:pt x="4965059" y="2226632"/>
                    <a:pt x="4954573" y="2193045"/>
                  </a:cubicBezTo>
                  <a:cubicBezTo>
                    <a:pt x="4904417" y="2225093"/>
                    <a:pt x="4887038" y="2275181"/>
                    <a:pt x="4870759" y="2326076"/>
                  </a:cubicBezTo>
                  <a:cubicBezTo>
                    <a:pt x="4831095" y="2329003"/>
                    <a:pt x="4791792" y="2316792"/>
                    <a:pt x="4760766" y="2291902"/>
                  </a:cubicBezTo>
                  <a:cubicBezTo>
                    <a:pt x="4768539" y="2258754"/>
                    <a:pt x="4806083" y="2265281"/>
                    <a:pt x="4824782" y="2244967"/>
                  </a:cubicBezTo>
                  <a:lnTo>
                    <a:pt x="4810850" y="2180211"/>
                  </a:lnTo>
                  <a:lnTo>
                    <a:pt x="4861006" y="2156083"/>
                  </a:lnTo>
                  <a:cubicBezTo>
                    <a:pt x="4852353" y="2139142"/>
                    <a:pt x="4844434" y="2123522"/>
                    <a:pt x="4835414" y="2105921"/>
                  </a:cubicBezTo>
                  <a:cubicBezTo>
                    <a:pt x="4863793" y="2071673"/>
                    <a:pt x="4906616" y="2045786"/>
                    <a:pt x="4908010" y="1994304"/>
                  </a:cubicBezTo>
                  <a:cubicBezTo>
                    <a:pt x="4995050" y="2009704"/>
                    <a:pt x="4889604" y="2061333"/>
                    <a:pt x="4924875" y="2109808"/>
                  </a:cubicBezTo>
                  <a:cubicBezTo>
                    <a:pt x="4962639" y="2087367"/>
                    <a:pt x="5010449" y="2087807"/>
                    <a:pt x="5020202" y="2034272"/>
                  </a:cubicBezTo>
                  <a:cubicBezTo>
                    <a:pt x="5021082" y="2029652"/>
                    <a:pt x="5028635" y="2022098"/>
                    <a:pt x="5032007" y="2022611"/>
                  </a:cubicBezTo>
                  <a:cubicBezTo>
                    <a:pt x="5105336" y="2025692"/>
                    <a:pt x="5020349" y="1971276"/>
                    <a:pt x="5185997" y="1920601"/>
                  </a:cubicBezTo>
                  <a:lnTo>
                    <a:pt x="5187537" y="1921847"/>
                  </a:lnTo>
                  <a:lnTo>
                    <a:pt x="5187537" y="1918694"/>
                  </a:lnTo>
                  <a:cubicBezTo>
                    <a:pt x="5187097" y="1919354"/>
                    <a:pt x="5186510" y="1919867"/>
                    <a:pt x="5185997" y="1920527"/>
                  </a:cubicBezTo>
                  <a:cubicBezTo>
                    <a:pt x="5157839" y="1896693"/>
                    <a:pt x="5132027" y="1864279"/>
                    <a:pt x="5102476" y="1844184"/>
                  </a:cubicBezTo>
                  <a:cubicBezTo>
                    <a:pt x="5056499" y="1829517"/>
                    <a:pt x="5032888" y="1866185"/>
                    <a:pt x="5069919" y="1898160"/>
                  </a:cubicBezTo>
                  <a:cubicBezTo>
                    <a:pt x="5060972" y="1973036"/>
                    <a:pt x="4978844" y="1925734"/>
                    <a:pt x="4926855" y="1936441"/>
                  </a:cubicBezTo>
                  <a:cubicBezTo>
                    <a:pt x="4870465" y="1836851"/>
                    <a:pt x="4922162" y="1848438"/>
                    <a:pt x="4928908" y="1751781"/>
                  </a:cubicBezTo>
                  <a:cubicBezTo>
                    <a:pt x="4917616" y="1743641"/>
                    <a:pt x="4884398" y="1744447"/>
                    <a:pt x="4888358" y="1727873"/>
                  </a:cubicBezTo>
                  <a:cubicBezTo>
                    <a:pt x="4923848" y="1737774"/>
                    <a:pt x="4964252" y="1782069"/>
                    <a:pt x="5010156" y="1797983"/>
                  </a:cubicBezTo>
                  <a:cubicBezTo>
                    <a:pt x="5035088" y="1786249"/>
                    <a:pt x="5050413" y="1767988"/>
                    <a:pt x="5039927" y="1736307"/>
                  </a:cubicBezTo>
                  <a:lnTo>
                    <a:pt x="5040734" y="1736307"/>
                  </a:lnTo>
                  <a:cubicBezTo>
                    <a:pt x="5064565" y="1701032"/>
                    <a:pt x="5010082" y="1704039"/>
                    <a:pt x="5013089" y="1675218"/>
                  </a:cubicBezTo>
                  <a:lnTo>
                    <a:pt x="5091330" y="1642877"/>
                  </a:lnTo>
                  <a:lnTo>
                    <a:pt x="5091330" y="1643463"/>
                  </a:lnTo>
                  <a:lnTo>
                    <a:pt x="5148453" y="1677711"/>
                  </a:lnTo>
                  <a:cubicBezTo>
                    <a:pt x="5155786" y="1661577"/>
                    <a:pt x="5162312" y="1645444"/>
                    <a:pt x="5169498" y="1628723"/>
                  </a:cubicBezTo>
                  <a:cubicBezTo>
                    <a:pt x="5163485" y="1609362"/>
                    <a:pt x="5157179" y="1589341"/>
                    <a:pt x="5151533" y="1571301"/>
                  </a:cubicBezTo>
                  <a:cubicBezTo>
                    <a:pt x="5191937" y="1530672"/>
                    <a:pt x="5266072" y="1569687"/>
                    <a:pt x="5318355" y="1571814"/>
                  </a:cubicBezTo>
                  <a:lnTo>
                    <a:pt x="5353699" y="1615816"/>
                  </a:lnTo>
                  <a:cubicBezTo>
                    <a:pt x="5319161" y="1627770"/>
                    <a:pt x="5290490" y="1653950"/>
                    <a:pt x="5252139" y="1634296"/>
                  </a:cubicBezTo>
                  <a:cubicBezTo>
                    <a:pt x="5228161" y="1714966"/>
                    <a:pt x="5325467" y="1687245"/>
                    <a:pt x="5294303" y="1793802"/>
                  </a:cubicBezTo>
                  <a:cubicBezTo>
                    <a:pt x="5352159" y="1829957"/>
                    <a:pt x="5368511" y="1883346"/>
                    <a:pt x="5350619" y="1949128"/>
                  </a:cubicBezTo>
                  <a:close/>
                  <a:moveTo>
                    <a:pt x="4907496" y="1992250"/>
                  </a:moveTo>
                  <a:lnTo>
                    <a:pt x="4907496" y="1992250"/>
                  </a:lnTo>
                  <a:cubicBezTo>
                    <a:pt x="4882858" y="1962916"/>
                    <a:pt x="4883885" y="1958956"/>
                    <a:pt x="4924875" y="1939301"/>
                  </a:cubicBezTo>
                  <a:lnTo>
                    <a:pt x="4907496" y="1992250"/>
                  </a:lnTo>
                  <a:close/>
                  <a:moveTo>
                    <a:pt x="5353039" y="1789842"/>
                  </a:moveTo>
                  <a:lnTo>
                    <a:pt x="5353039" y="1789842"/>
                  </a:lnTo>
                  <a:cubicBezTo>
                    <a:pt x="5351499" y="1780822"/>
                    <a:pt x="5350179" y="1773195"/>
                    <a:pt x="5348859" y="1765568"/>
                  </a:cubicBezTo>
                  <a:cubicBezTo>
                    <a:pt x="5372031" y="1755741"/>
                    <a:pt x="5378630" y="1783535"/>
                    <a:pt x="5353039" y="1789842"/>
                  </a:cubicBezTo>
                  <a:close/>
                  <a:moveTo>
                    <a:pt x="5363378" y="1670964"/>
                  </a:moveTo>
                  <a:lnTo>
                    <a:pt x="5363378" y="1670964"/>
                  </a:lnTo>
                  <a:cubicBezTo>
                    <a:pt x="5382444" y="1646397"/>
                    <a:pt x="5420134" y="1655637"/>
                    <a:pt x="5427834" y="1623809"/>
                  </a:cubicBezTo>
                  <a:cubicBezTo>
                    <a:pt x="5502849" y="1592421"/>
                    <a:pt x="5565178" y="1634076"/>
                    <a:pt x="5539879" y="1713353"/>
                  </a:cubicBezTo>
                  <a:lnTo>
                    <a:pt x="5540759" y="1654317"/>
                  </a:lnTo>
                  <a:cubicBezTo>
                    <a:pt x="5518761" y="1648964"/>
                    <a:pt x="5496249" y="1643903"/>
                    <a:pt x="5471391" y="1638257"/>
                  </a:cubicBezTo>
                  <a:cubicBezTo>
                    <a:pt x="5443379" y="1657251"/>
                    <a:pt x="5445139" y="1703086"/>
                    <a:pt x="5408255" y="1714600"/>
                  </a:cubicBezTo>
                  <a:lnTo>
                    <a:pt x="5408255" y="1713940"/>
                  </a:lnTo>
                  <a:cubicBezTo>
                    <a:pt x="5393590" y="1699785"/>
                    <a:pt x="5378924" y="1685632"/>
                    <a:pt x="5363378" y="1670964"/>
                  </a:cubicBezTo>
                  <a:close/>
                  <a:moveTo>
                    <a:pt x="5408255" y="1715773"/>
                  </a:moveTo>
                  <a:lnTo>
                    <a:pt x="5408255" y="1715773"/>
                  </a:lnTo>
                  <a:cubicBezTo>
                    <a:pt x="5486570" y="1739020"/>
                    <a:pt x="5405615" y="1823944"/>
                    <a:pt x="5408255" y="1715773"/>
                  </a:cubicBezTo>
                  <a:close/>
                  <a:moveTo>
                    <a:pt x="5404369" y="1992617"/>
                  </a:moveTo>
                  <a:lnTo>
                    <a:pt x="5404369" y="1992617"/>
                  </a:lnTo>
                  <a:lnTo>
                    <a:pt x="5399602" y="1988657"/>
                  </a:lnTo>
                  <a:lnTo>
                    <a:pt x="5405175" y="1986383"/>
                  </a:lnTo>
                  <a:lnTo>
                    <a:pt x="5404369" y="1992617"/>
                  </a:lnTo>
                  <a:close/>
                  <a:moveTo>
                    <a:pt x="5444186" y="1848365"/>
                  </a:moveTo>
                  <a:lnTo>
                    <a:pt x="5444186" y="1848365"/>
                  </a:lnTo>
                  <a:cubicBezTo>
                    <a:pt x="5456307" y="1871928"/>
                    <a:pt x="5468384" y="1895395"/>
                    <a:pt x="5480410" y="1918767"/>
                  </a:cubicBezTo>
                  <a:cubicBezTo>
                    <a:pt x="5435020" y="1911434"/>
                    <a:pt x="5359345" y="1869265"/>
                    <a:pt x="5444186" y="1848365"/>
                  </a:cubicBezTo>
                  <a:close/>
                  <a:moveTo>
                    <a:pt x="5470584" y="2003031"/>
                  </a:moveTo>
                  <a:lnTo>
                    <a:pt x="5470584" y="2003031"/>
                  </a:lnTo>
                  <a:lnTo>
                    <a:pt x="5474764" y="2000097"/>
                  </a:lnTo>
                  <a:lnTo>
                    <a:pt x="5475644" y="2004937"/>
                  </a:lnTo>
                  <a:lnTo>
                    <a:pt x="5470584" y="2003031"/>
                  </a:lnTo>
                  <a:close/>
                  <a:moveTo>
                    <a:pt x="5543913" y="2050186"/>
                  </a:moveTo>
                  <a:lnTo>
                    <a:pt x="5543913" y="2050186"/>
                  </a:lnTo>
                  <a:cubicBezTo>
                    <a:pt x="5529760" y="2035152"/>
                    <a:pt x="5529247" y="2024005"/>
                    <a:pt x="5543913" y="2009264"/>
                  </a:cubicBezTo>
                  <a:lnTo>
                    <a:pt x="5567158" y="2034638"/>
                  </a:lnTo>
                  <a:lnTo>
                    <a:pt x="5543766" y="2050186"/>
                  </a:lnTo>
                  <a:close/>
                  <a:moveTo>
                    <a:pt x="5657644" y="2012271"/>
                  </a:moveTo>
                  <a:lnTo>
                    <a:pt x="5657644" y="2012271"/>
                  </a:lnTo>
                  <a:cubicBezTo>
                    <a:pt x="5611594" y="2020705"/>
                    <a:pt x="5593922" y="1986163"/>
                    <a:pt x="5572364" y="1954189"/>
                  </a:cubicBezTo>
                  <a:cubicBezTo>
                    <a:pt x="5538926" y="1954189"/>
                    <a:pt x="5507321" y="1997530"/>
                    <a:pt x="5467944" y="1958149"/>
                  </a:cubicBezTo>
                  <a:lnTo>
                    <a:pt x="5482610" y="1920821"/>
                  </a:lnTo>
                  <a:cubicBezTo>
                    <a:pt x="5519274" y="1918107"/>
                    <a:pt x="5543252" y="1884153"/>
                    <a:pt x="5572877" y="1863252"/>
                  </a:cubicBezTo>
                  <a:cubicBezTo>
                    <a:pt x="5592676" y="1904614"/>
                    <a:pt x="5595315" y="1905934"/>
                    <a:pt x="5628313" y="1882979"/>
                  </a:cubicBezTo>
                  <a:lnTo>
                    <a:pt x="5628313" y="1883346"/>
                  </a:lnTo>
                  <a:cubicBezTo>
                    <a:pt x="5660343" y="1897463"/>
                    <a:pt x="5688142" y="1919684"/>
                    <a:pt x="5708974" y="1947808"/>
                  </a:cubicBezTo>
                  <a:cubicBezTo>
                    <a:pt x="5691009" y="1970616"/>
                    <a:pt x="5674583" y="1991297"/>
                    <a:pt x="5657644" y="2012271"/>
                  </a:cubicBezTo>
                  <a:close/>
                  <a:moveTo>
                    <a:pt x="5710807" y="2119928"/>
                  </a:moveTo>
                  <a:lnTo>
                    <a:pt x="5710807" y="2119928"/>
                  </a:lnTo>
                  <a:cubicBezTo>
                    <a:pt x="5711834" y="2117362"/>
                    <a:pt x="5712934" y="2114795"/>
                    <a:pt x="5714034" y="2112595"/>
                  </a:cubicBezTo>
                  <a:lnTo>
                    <a:pt x="5721367" y="2115822"/>
                  </a:lnTo>
                  <a:cubicBezTo>
                    <a:pt x="5719607" y="2123155"/>
                    <a:pt x="5717114" y="2124842"/>
                    <a:pt x="5710441" y="2120295"/>
                  </a:cubicBezTo>
                  <a:close/>
                  <a:moveTo>
                    <a:pt x="6163463" y="1827977"/>
                  </a:moveTo>
                  <a:lnTo>
                    <a:pt x="6163463" y="1827977"/>
                  </a:lnTo>
                  <a:cubicBezTo>
                    <a:pt x="6143664" y="1858045"/>
                    <a:pt x="6141905" y="1858558"/>
                    <a:pt x="6112133" y="1844844"/>
                  </a:cubicBezTo>
                  <a:lnTo>
                    <a:pt x="6163463" y="1827977"/>
                  </a:lnTo>
                  <a:close/>
                  <a:moveTo>
                    <a:pt x="6080602" y="1756841"/>
                  </a:moveTo>
                  <a:lnTo>
                    <a:pt x="6080602" y="1756841"/>
                  </a:lnTo>
                  <a:cubicBezTo>
                    <a:pt x="6128192" y="1778329"/>
                    <a:pt x="6086468" y="1820937"/>
                    <a:pt x="6107807" y="1845211"/>
                  </a:cubicBezTo>
                  <a:cubicBezTo>
                    <a:pt x="6073563" y="1862005"/>
                    <a:pt x="6041811" y="1864865"/>
                    <a:pt x="6018786" y="1826877"/>
                  </a:cubicBezTo>
                  <a:cubicBezTo>
                    <a:pt x="6053984" y="1818590"/>
                    <a:pt x="6058090" y="1778842"/>
                    <a:pt x="6080602" y="1756841"/>
                  </a:cubicBezTo>
                  <a:close/>
                  <a:moveTo>
                    <a:pt x="5854018" y="1702352"/>
                  </a:moveTo>
                  <a:lnTo>
                    <a:pt x="5854018" y="1702352"/>
                  </a:lnTo>
                  <a:cubicBezTo>
                    <a:pt x="5895668" y="1718633"/>
                    <a:pt x="5895668" y="1718633"/>
                    <a:pt x="5932332" y="1787202"/>
                  </a:cubicBezTo>
                  <a:lnTo>
                    <a:pt x="6022013" y="1787202"/>
                  </a:lnTo>
                  <a:cubicBezTo>
                    <a:pt x="6019739" y="1803850"/>
                    <a:pt x="6018200" y="1815070"/>
                    <a:pt x="6016660" y="1825997"/>
                  </a:cubicBezTo>
                  <a:cubicBezTo>
                    <a:pt x="5953158" y="1842498"/>
                    <a:pt x="5943771" y="1925001"/>
                    <a:pt x="5881663" y="1948908"/>
                  </a:cubicBezTo>
                  <a:cubicBezTo>
                    <a:pt x="5881002" y="1903440"/>
                    <a:pt x="5906447" y="1766888"/>
                    <a:pt x="5821020" y="1828784"/>
                  </a:cubicBezTo>
                  <a:cubicBezTo>
                    <a:pt x="5817610" y="1833125"/>
                    <a:pt x="5815117" y="1838120"/>
                    <a:pt x="5813687" y="1843451"/>
                  </a:cubicBezTo>
                  <a:cubicBezTo>
                    <a:pt x="5783476" y="1831497"/>
                    <a:pt x="5763530" y="1858118"/>
                    <a:pt x="5738599" y="1864572"/>
                  </a:cubicBezTo>
                  <a:cubicBezTo>
                    <a:pt x="5699442" y="1821670"/>
                    <a:pt x="5699442" y="1821670"/>
                    <a:pt x="5764924" y="1775615"/>
                  </a:cubicBezTo>
                  <a:cubicBezTo>
                    <a:pt x="5752385" y="1732274"/>
                    <a:pt x="5709341" y="1768282"/>
                    <a:pt x="5685656" y="1743274"/>
                  </a:cubicBezTo>
                  <a:cubicBezTo>
                    <a:pt x="5693502" y="1706606"/>
                    <a:pt x="5729653" y="1722813"/>
                    <a:pt x="5750698" y="1713133"/>
                  </a:cubicBezTo>
                  <a:cubicBezTo>
                    <a:pt x="5778490" y="1700372"/>
                    <a:pt x="5792935" y="1732640"/>
                    <a:pt x="5821460" y="1737994"/>
                  </a:cubicBezTo>
                  <a:lnTo>
                    <a:pt x="5854018" y="1702206"/>
                  </a:lnTo>
                  <a:close/>
                  <a:moveTo>
                    <a:pt x="5741679" y="1622783"/>
                  </a:moveTo>
                  <a:lnTo>
                    <a:pt x="5741679" y="1622783"/>
                  </a:lnTo>
                  <a:lnTo>
                    <a:pt x="5772183" y="1638183"/>
                  </a:lnTo>
                  <a:lnTo>
                    <a:pt x="5772183" y="1638183"/>
                  </a:lnTo>
                  <a:cubicBezTo>
                    <a:pt x="5766171" y="1642877"/>
                    <a:pt x="5760377" y="1647717"/>
                    <a:pt x="5754585" y="1652850"/>
                  </a:cubicBezTo>
                  <a:cubicBezTo>
                    <a:pt x="5746482" y="1645055"/>
                    <a:pt x="5741855" y="1634318"/>
                    <a:pt x="5741752" y="1623076"/>
                  </a:cubicBezTo>
                  <a:close/>
                  <a:moveTo>
                    <a:pt x="5802835" y="1524292"/>
                  </a:moveTo>
                  <a:lnTo>
                    <a:pt x="5802835" y="1524292"/>
                  </a:lnTo>
                  <a:cubicBezTo>
                    <a:pt x="5828940" y="1571741"/>
                    <a:pt x="5741826" y="1574087"/>
                    <a:pt x="5739919" y="1621903"/>
                  </a:cubicBezTo>
                  <a:lnTo>
                    <a:pt x="5739919" y="1621903"/>
                  </a:lnTo>
                  <a:cubicBezTo>
                    <a:pt x="5713154" y="1658057"/>
                    <a:pt x="5680523" y="1730147"/>
                    <a:pt x="5629487" y="1720393"/>
                  </a:cubicBezTo>
                  <a:cubicBezTo>
                    <a:pt x="5606975" y="1689592"/>
                    <a:pt x="5639019" y="1667518"/>
                    <a:pt x="5658818" y="1641703"/>
                  </a:cubicBezTo>
                  <a:lnTo>
                    <a:pt x="5610275" y="1620729"/>
                  </a:lnTo>
                  <a:cubicBezTo>
                    <a:pt x="5610275" y="1604008"/>
                    <a:pt x="5627800" y="1583621"/>
                    <a:pt x="5640486" y="1580834"/>
                  </a:cubicBezTo>
                  <a:cubicBezTo>
                    <a:pt x="5701201" y="1580321"/>
                    <a:pt x="5748791" y="1543506"/>
                    <a:pt x="5801808" y="1524146"/>
                  </a:cubicBezTo>
                  <a:close/>
                  <a:moveTo>
                    <a:pt x="5677663" y="1516958"/>
                  </a:moveTo>
                  <a:lnTo>
                    <a:pt x="5677663" y="1516958"/>
                  </a:lnTo>
                  <a:cubicBezTo>
                    <a:pt x="5674363" y="1522532"/>
                    <a:pt x="5647819" y="1514685"/>
                    <a:pt x="5630440" y="1512045"/>
                  </a:cubicBezTo>
                  <a:cubicBezTo>
                    <a:pt x="5645912" y="1470170"/>
                    <a:pt x="5679790" y="1433502"/>
                    <a:pt x="5667544" y="1383853"/>
                  </a:cubicBezTo>
                  <a:lnTo>
                    <a:pt x="5723860" y="1405854"/>
                  </a:lnTo>
                  <a:cubicBezTo>
                    <a:pt x="5707654" y="1443622"/>
                    <a:pt x="5741092" y="1448829"/>
                    <a:pt x="5764557" y="1462543"/>
                  </a:cubicBezTo>
                  <a:cubicBezTo>
                    <a:pt x="5755904" y="1510725"/>
                    <a:pt x="5699882" y="1472957"/>
                    <a:pt x="5677663" y="1516885"/>
                  </a:cubicBezTo>
                  <a:close/>
                  <a:moveTo>
                    <a:pt x="5703915" y="1088089"/>
                  </a:moveTo>
                  <a:lnTo>
                    <a:pt x="5703915" y="1088089"/>
                  </a:lnTo>
                  <a:cubicBezTo>
                    <a:pt x="5716909" y="1094065"/>
                    <a:pt x="5729579" y="1100695"/>
                    <a:pt x="5741899" y="1107963"/>
                  </a:cubicBezTo>
                  <a:cubicBezTo>
                    <a:pt x="5717774" y="1151964"/>
                    <a:pt x="5674803" y="1108843"/>
                    <a:pt x="5703915" y="1088089"/>
                  </a:cubicBezTo>
                  <a:close/>
                  <a:moveTo>
                    <a:pt x="5956384" y="1324378"/>
                  </a:moveTo>
                  <a:lnTo>
                    <a:pt x="5956384" y="1324378"/>
                  </a:lnTo>
                  <a:cubicBezTo>
                    <a:pt x="5879022" y="1342199"/>
                    <a:pt x="5873670" y="1338165"/>
                    <a:pt x="5840745" y="1258889"/>
                  </a:cubicBezTo>
                  <a:lnTo>
                    <a:pt x="5801808" y="1328851"/>
                  </a:lnTo>
                  <a:cubicBezTo>
                    <a:pt x="5791476" y="1300360"/>
                    <a:pt x="5788946" y="1269618"/>
                    <a:pt x="5794475" y="1239821"/>
                  </a:cubicBezTo>
                  <a:cubicBezTo>
                    <a:pt x="5762797" y="1227354"/>
                    <a:pt x="5714914" y="1173819"/>
                    <a:pt x="5773136" y="1164798"/>
                  </a:cubicBezTo>
                  <a:cubicBezTo>
                    <a:pt x="5807161" y="1167878"/>
                    <a:pt x="5830553" y="1206013"/>
                    <a:pt x="5866044" y="1190686"/>
                  </a:cubicBezTo>
                  <a:cubicBezTo>
                    <a:pt x="5873377" y="1187973"/>
                    <a:pt x="5886869" y="1189513"/>
                    <a:pt x="5891048" y="1194499"/>
                  </a:cubicBezTo>
                  <a:cubicBezTo>
                    <a:pt x="5930426" y="1250235"/>
                    <a:pt x="6012847" y="1259842"/>
                    <a:pt x="6045038" y="1316751"/>
                  </a:cubicBezTo>
                  <a:cubicBezTo>
                    <a:pt x="6028466" y="1359506"/>
                    <a:pt x="5988648" y="1312644"/>
                    <a:pt x="5956604" y="1324084"/>
                  </a:cubicBezTo>
                  <a:close/>
                  <a:moveTo>
                    <a:pt x="5930866" y="1131870"/>
                  </a:moveTo>
                  <a:lnTo>
                    <a:pt x="5930866" y="1131870"/>
                  </a:lnTo>
                  <a:cubicBezTo>
                    <a:pt x="5955577" y="1120650"/>
                    <a:pt x="5984542" y="1104076"/>
                    <a:pt x="5996861" y="1136270"/>
                  </a:cubicBezTo>
                  <a:cubicBezTo>
                    <a:pt x="6004781" y="1167145"/>
                    <a:pt x="5934239" y="1174919"/>
                    <a:pt x="5930866" y="1131870"/>
                  </a:cubicBezTo>
                  <a:close/>
                  <a:moveTo>
                    <a:pt x="6015047" y="1032206"/>
                  </a:moveTo>
                  <a:lnTo>
                    <a:pt x="6015047" y="1032206"/>
                  </a:lnTo>
                  <a:lnTo>
                    <a:pt x="5893175" y="1024506"/>
                  </a:lnTo>
                  <a:cubicBezTo>
                    <a:pt x="5880782" y="1080095"/>
                    <a:pt x="5837006" y="1179466"/>
                    <a:pt x="5789269" y="1081708"/>
                  </a:cubicBezTo>
                  <a:cubicBezTo>
                    <a:pt x="5796602" y="1041227"/>
                    <a:pt x="5766317" y="1014899"/>
                    <a:pt x="5747545" y="978304"/>
                  </a:cubicBezTo>
                  <a:cubicBezTo>
                    <a:pt x="5802468" y="929389"/>
                    <a:pt x="5914220" y="1005439"/>
                    <a:pt x="5933505" y="918829"/>
                  </a:cubicBezTo>
                  <a:cubicBezTo>
                    <a:pt x="5940105" y="882821"/>
                    <a:pt x="5940838" y="847253"/>
                    <a:pt x="5974423" y="820778"/>
                  </a:cubicBezTo>
                  <a:cubicBezTo>
                    <a:pt x="5985495" y="812051"/>
                    <a:pt x="5982929" y="786384"/>
                    <a:pt x="5987402" y="768636"/>
                  </a:cubicBezTo>
                  <a:cubicBezTo>
                    <a:pt x="5997814" y="701900"/>
                    <a:pt x="6077156" y="753969"/>
                    <a:pt x="6066743" y="787704"/>
                  </a:cubicBezTo>
                  <a:cubicBezTo>
                    <a:pt x="6057357" y="811905"/>
                    <a:pt x="6042105" y="833906"/>
                    <a:pt x="6028099" y="859133"/>
                  </a:cubicBezTo>
                  <a:cubicBezTo>
                    <a:pt x="6077669" y="887367"/>
                    <a:pt x="6130098" y="895801"/>
                    <a:pt x="6184655" y="865513"/>
                  </a:cubicBezTo>
                  <a:cubicBezTo>
                    <a:pt x="6157597" y="914502"/>
                    <a:pt x="6138898" y="968991"/>
                    <a:pt x="6094388" y="1009692"/>
                  </a:cubicBezTo>
                  <a:lnTo>
                    <a:pt x="6067550" y="973611"/>
                  </a:lnTo>
                  <a:cubicBezTo>
                    <a:pt x="6033599" y="979991"/>
                    <a:pt x="6030886" y="1012039"/>
                    <a:pt x="6015047" y="1032280"/>
                  </a:cubicBezTo>
                  <a:close/>
                  <a:moveTo>
                    <a:pt x="6158403" y="989451"/>
                  </a:moveTo>
                  <a:lnTo>
                    <a:pt x="6158403" y="989451"/>
                  </a:lnTo>
                  <a:cubicBezTo>
                    <a:pt x="6162656" y="986005"/>
                    <a:pt x="6166909" y="982704"/>
                    <a:pt x="6171163" y="979404"/>
                  </a:cubicBezTo>
                  <a:cubicBezTo>
                    <a:pt x="6180842" y="996565"/>
                    <a:pt x="6171676" y="1006319"/>
                    <a:pt x="6158403" y="989451"/>
                  </a:cubicBezTo>
                  <a:close/>
                  <a:moveTo>
                    <a:pt x="6055744" y="1476550"/>
                  </a:moveTo>
                  <a:lnTo>
                    <a:pt x="6055744" y="1476550"/>
                  </a:lnTo>
                  <a:cubicBezTo>
                    <a:pt x="6124672" y="1500164"/>
                    <a:pt x="6082729" y="1545046"/>
                    <a:pt x="6055744" y="1476550"/>
                  </a:cubicBezTo>
                  <a:close/>
                  <a:moveTo>
                    <a:pt x="6093655" y="1394854"/>
                  </a:moveTo>
                  <a:lnTo>
                    <a:pt x="6093655" y="1394854"/>
                  </a:lnTo>
                  <a:lnTo>
                    <a:pt x="6087495" y="1390967"/>
                  </a:lnTo>
                  <a:lnTo>
                    <a:pt x="6094241" y="1388180"/>
                  </a:lnTo>
                  <a:lnTo>
                    <a:pt x="6093655" y="1394854"/>
                  </a:lnTo>
                  <a:close/>
                  <a:moveTo>
                    <a:pt x="6074882" y="1226181"/>
                  </a:moveTo>
                  <a:lnTo>
                    <a:pt x="6074882" y="1226181"/>
                  </a:lnTo>
                  <a:cubicBezTo>
                    <a:pt x="6092554" y="1229554"/>
                    <a:pt x="6100547" y="1230801"/>
                    <a:pt x="6107440" y="1251408"/>
                  </a:cubicBezTo>
                  <a:cubicBezTo>
                    <a:pt x="6085442" y="1251408"/>
                    <a:pt x="6078109" y="1247008"/>
                    <a:pt x="6074882" y="1226181"/>
                  </a:cubicBezTo>
                  <a:close/>
                  <a:moveTo>
                    <a:pt x="6127899" y="1178072"/>
                  </a:moveTo>
                  <a:lnTo>
                    <a:pt x="6127899" y="1178072"/>
                  </a:lnTo>
                  <a:lnTo>
                    <a:pt x="6056990" y="1167512"/>
                  </a:lnTo>
                  <a:cubicBezTo>
                    <a:pt x="6084342" y="1142357"/>
                    <a:pt x="6105240" y="1136930"/>
                    <a:pt x="6130319" y="1135390"/>
                  </a:cubicBezTo>
                  <a:cubicBezTo>
                    <a:pt x="6129439" y="1150058"/>
                    <a:pt x="6128485" y="1164138"/>
                    <a:pt x="6127606" y="1178146"/>
                  </a:cubicBezTo>
                  <a:close/>
                  <a:moveTo>
                    <a:pt x="6270815" y="1089189"/>
                  </a:moveTo>
                  <a:lnTo>
                    <a:pt x="6270815" y="1089189"/>
                  </a:lnTo>
                  <a:cubicBezTo>
                    <a:pt x="6234811" y="1071221"/>
                    <a:pt x="6089768" y="1127323"/>
                    <a:pt x="6102160" y="1076868"/>
                  </a:cubicBezTo>
                  <a:lnTo>
                    <a:pt x="6250577" y="1032280"/>
                  </a:lnTo>
                  <a:cubicBezTo>
                    <a:pt x="6252923" y="995612"/>
                    <a:pt x="6255270" y="959750"/>
                    <a:pt x="6257543" y="923742"/>
                  </a:cubicBezTo>
                  <a:lnTo>
                    <a:pt x="6294794" y="915895"/>
                  </a:lnTo>
                  <a:cubicBezTo>
                    <a:pt x="6317672" y="939290"/>
                    <a:pt x="6290834" y="953077"/>
                    <a:pt x="6294794" y="977938"/>
                  </a:cubicBezTo>
                  <a:lnTo>
                    <a:pt x="6334831" y="996199"/>
                  </a:lnTo>
                  <a:lnTo>
                    <a:pt x="6270596" y="1089189"/>
                  </a:lnTo>
                  <a:close/>
                  <a:moveTo>
                    <a:pt x="6413733" y="1284116"/>
                  </a:moveTo>
                  <a:lnTo>
                    <a:pt x="6413733" y="1284116"/>
                  </a:lnTo>
                  <a:cubicBezTo>
                    <a:pt x="6417179" y="1280156"/>
                    <a:pt x="6420479" y="1275903"/>
                    <a:pt x="6423852" y="1271576"/>
                  </a:cubicBezTo>
                  <a:cubicBezTo>
                    <a:pt x="6444530" y="1295483"/>
                    <a:pt x="6412559" y="1320564"/>
                    <a:pt x="6413733" y="1284116"/>
                  </a:cubicBezTo>
                  <a:close/>
                  <a:moveTo>
                    <a:pt x="6479728" y="1235568"/>
                  </a:moveTo>
                  <a:lnTo>
                    <a:pt x="6479728" y="1235568"/>
                  </a:lnTo>
                  <a:lnTo>
                    <a:pt x="6425978" y="1269229"/>
                  </a:lnTo>
                  <a:cubicBezTo>
                    <a:pt x="6439691" y="1251628"/>
                    <a:pt x="6454430" y="1234321"/>
                    <a:pt x="6479728" y="1235568"/>
                  </a:cubicBezTo>
                  <a:close/>
                  <a:moveTo>
                    <a:pt x="6405666" y="1141111"/>
                  </a:moveTo>
                  <a:lnTo>
                    <a:pt x="6405666" y="1141111"/>
                  </a:lnTo>
                  <a:cubicBezTo>
                    <a:pt x="6487501" y="1328998"/>
                    <a:pt x="6246911" y="1218774"/>
                    <a:pt x="6405666" y="1141111"/>
                  </a:cubicBezTo>
                  <a:close/>
                  <a:moveTo>
                    <a:pt x="6484348" y="942076"/>
                  </a:moveTo>
                  <a:lnTo>
                    <a:pt x="6484348" y="942076"/>
                  </a:lnTo>
                  <a:cubicBezTo>
                    <a:pt x="6477528" y="1013506"/>
                    <a:pt x="6421799" y="1033380"/>
                    <a:pt x="6360203" y="1050467"/>
                  </a:cubicBezTo>
                  <a:cubicBezTo>
                    <a:pt x="6352283" y="1032500"/>
                    <a:pt x="6344291" y="1014533"/>
                    <a:pt x="6336371" y="996639"/>
                  </a:cubicBezTo>
                  <a:lnTo>
                    <a:pt x="6337324" y="997079"/>
                  </a:lnTo>
                  <a:cubicBezTo>
                    <a:pt x="6371495" y="945743"/>
                    <a:pt x="6371495" y="945743"/>
                    <a:pt x="6337324" y="893601"/>
                  </a:cubicBezTo>
                  <a:cubicBezTo>
                    <a:pt x="6387774" y="869327"/>
                    <a:pt x="6393054" y="811538"/>
                    <a:pt x="6426345" y="773330"/>
                  </a:cubicBezTo>
                  <a:lnTo>
                    <a:pt x="6470342" y="783010"/>
                  </a:lnTo>
                  <a:cubicBezTo>
                    <a:pt x="6487427" y="837279"/>
                    <a:pt x="6522698" y="888688"/>
                    <a:pt x="6485007" y="942076"/>
                  </a:cubicBezTo>
                  <a:close/>
                  <a:moveTo>
                    <a:pt x="6539637" y="905408"/>
                  </a:moveTo>
                  <a:lnTo>
                    <a:pt x="6539637" y="905408"/>
                  </a:lnTo>
                  <a:cubicBezTo>
                    <a:pt x="6531864" y="862213"/>
                    <a:pt x="6564568" y="843439"/>
                    <a:pt x="6576888" y="816378"/>
                  </a:cubicBezTo>
                  <a:cubicBezTo>
                    <a:pt x="6565082" y="843879"/>
                    <a:pt x="6575128" y="880327"/>
                    <a:pt x="6539050" y="9053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798110D0-AD90-8536-DF81-706E20AADBBC}"/>
                </a:ext>
              </a:extLst>
            </p:cNvPr>
            <p:cNvSpPr/>
            <p:nvPr/>
          </p:nvSpPr>
          <p:spPr>
            <a:xfrm>
              <a:off x="1036666" y="2201624"/>
              <a:ext cx="1686" cy="1613"/>
            </a:xfrm>
            <a:custGeom>
              <a:avLst/>
              <a:gdLst>
                <a:gd name="connsiteX0" fmla="*/ 1686 w 1686"/>
                <a:gd name="connsiteY0" fmla="*/ 1613 h 1613"/>
                <a:gd name="connsiteX1" fmla="*/ 733 w 1686"/>
                <a:gd name="connsiteY1" fmla="*/ 0 h 1613"/>
                <a:gd name="connsiteX2" fmla="*/ 0 w 1686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613">
                  <a:moveTo>
                    <a:pt x="1686" y="1613"/>
                  </a:moveTo>
                  <a:cubicBezTo>
                    <a:pt x="1686" y="1026"/>
                    <a:pt x="1026" y="513"/>
                    <a:pt x="7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CB0F406B-CA95-02D9-E1C7-520537AC9F99}"/>
                </a:ext>
              </a:extLst>
            </p:cNvPr>
            <p:cNvSpPr/>
            <p:nvPr/>
          </p:nvSpPr>
          <p:spPr>
            <a:xfrm>
              <a:off x="2498758" y="409068"/>
              <a:ext cx="1906" cy="1613"/>
            </a:xfrm>
            <a:custGeom>
              <a:avLst/>
              <a:gdLst>
                <a:gd name="connsiteX0" fmla="*/ 0 w 1906"/>
                <a:gd name="connsiteY0" fmla="*/ 0 h 1613"/>
                <a:gd name="connsiteX1" fmla="*/ 0 w 1906"/>
                <a:gd name="connsiteY1" fmla="*/ 1613 h 1613"/>
                <a:gd name="connsiteX2" fmla="*/ 1907 w 1906"/>
                <a:gd name="connsiteY2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" h="1613">
                  <a:moveTo>
                    <a:pt x="0" y="0"/>
                  </a:moveTo>
                  <a:lnTo>
                    <a:pt x="0" y="1613"/>
                  </a:lnTo>
                  <a:lnTo>
                    <a:pt x="1907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BA342590-6880-DC26-AE20-ABA896F618D7}"/>
                </a:ext>
              </a:extLst>
            </p:cNvPr>
            <p:cNvSpPr/>
            <p:nvPr/>
          </p:nvSpPr>
          <p:spPr>
            <a:xfrm>
              <a:off x="4039899" y="-542027"/>
              <a:ext cx="1319" cy="1173"/>
            </a:xfrm>
            <a:custGeom>
              <a:avLst/>
              <a:gdLst>
                <a:gd name="connsiteX0" fmla="*/ 1320 w 1319"/>
                <a:gd name="connsiteY0" fmla="*/ 0 h 1173"/>
                <a:gd name="connsiteX1" fmla="*/ 0 w 1319"/>
                <a:gd name="connsiteY1" fmla="*/ 0 h 1173"/>
                <a:gd name="connsiteX2" fmla="*/ 0 w 1319"/>
                <a:gd name="connsiteY2" fmla="*/ 1173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1173">
                  <a:moveTo>
                    <a:pt x="1320" y="0"/>
                  </a:moveTo>
                  <a:lnTo>
                    <a:pt x="0" y="0"/>
                  </a:lnTo>
                  <a:lnTo>
                    <a:pt x="0" y="117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8552F774-47B9-5D4E-6EA9-04641B1A0607}"/>
                </a:ext>
              </a:extLst>
            </p:cNvPr>
            <p:cNvSpPr/>
            <p:nvPr/>
          </p:nvSpPr>
          <p:spPr>
            <a:xfrm>
              <a:off x="2775132" y="-628931"/>
              <a:ext cx="2297" cy="1613"/>
            </a:xfrm>
            <a:custGeom>
              <a:avLst/>
              <a:gdLst>
                <a:gd name="connsiteX0" fmla="*/ 0 w 2297"/>
                <a:gd name="connsiteY0" fmla="*/ 880 h 1613"/>
                <a:gd name="connsiteX1" fmla="*/ 440 w 2297"/>
                <a:gd name="connsiteY1" fmla="*/ 1614 h 1613"/>
                <a:gd name="connsiteX2" fmla="*/ 2127 w 2297"/>
                <a:gd name="connsiteY2" fmla="*/ 1614 h 1613"/>
                <a:gd name="connsiteX3" fmla="*/ 1393 w 2297"/>
                <a:gd name="connsiteY3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7" h="1613">
                  <a:moveTo>
                    <a:pt x="0" y="880"/>
                  </a:moveTo>
                  <a:lnTo>
                    <a:pt x="440" y="1614"/>
                  </a:lnTo>
                  <a:cubicBezTo>
                    <a:pt x="1027" y="1614"/>
                    <a:pt x="1540" y="1614"/>
                    <a:pt x="2127" y="1614"/>
                  </a:cubicBezTo>
                  <a:cubicBezTo>
                    <a:pt x="2714" y="1614"/>
                    <a:pt x="1613" y="587"/>
                    <a:pt x="13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584FE565-1AAF-CD74-614D-2B38D9615387}"/>
                </a:ext>
              </a:extLst>
            </p:cNvPr>
            <p:cNvSpPr/>
            <p:nvPr/>
          </p:nvSpPr>
          <p:spPr>
            <a:xfrm>
              <a:off x="2441636" y="-737028"/>
              <a:ext cx="1494" cy="1246"/>
            </a:xfrm>
            <a:custGeom>
              <a:avLst/>
              <a:gdLst>
                <a:gd name="connsiteX0" fmla="*/ 0 w 1494"/>
                <a:gd name="connsiteY0" fmla="*/ 1247 h 1246"/>
                <a:gd name="connsiteX1" fmla="*/ 1467 w 1494"/>
                <a:gd name="connsiteY1" fmla="*/ 1247 h 1246"/>
                <a:gd name="connsiteX2" fmla="*/ 1467 w 1494"/>
                <a:gd name="connsiteY2" fmla="*/ 0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4" h="1246">
                  <a:moveTo>
                    <a:pt x="0" y="1247"/>
                  </a:moveTo>
                  <a:lnTo>
                    <a:pt x="1467" y="1247"/>
                  </a:lnTo>
                  <a:cubicBezTo>
                    <a:pt x="1503" y="829"/>
                    <a:pt x="1503" y="418"/>
                    <a:pt x="146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D2D8FEF4-80E4-22D7-9CFC-3E4B7E6E1BBD}"/>
                </a:ext>
              </a:extLst>
            </p:cNvPr>
            <p:cNvSpPr/>
            <p:nvPr/>
          </p:nvSpPr>
          <p:spPr>
            <a:xfrm>
              <a:off x="2366841" y="2794180"/>
              <a:ext cx="2933" cy="3959"/>
            </a:xfrm>
            <a:custGeom>
              <a:avLst/>
              <a:gdLst>
                <a:gd name="connsiteX0" fmla="*/ 0 w 2933"/>
                <a:gd name="connsiteY0" fmla="*/ 3960 h 3959"/>
                <a:gd name="connsiteX1" fmla="*/ 2933 w 2933"/>
                <a:gd name="connsiteY1" fmla="*/ 2273 h 3959"/>
                <a:gd name="connsiteX2" fmla="*/ 2933 w 2933"/>
                <a:gd name="connsiteY2" fmla="*/ 2273 h 3959"/>
                <a:gd name="connsiteX3" fmla="*/ 2933 w 2933"/>
                <a:gd name="connsiteY3" fmla="*/ 733 h 3959"/>
                <a:gd name="connsiteX4" fmla="*/ 1247 w 2933"/>
                <a:gd name="connsiteY4" fmla="*/ 0 h 3959"/>
                <a:gd name="connsiteX5" fmla="*/ 0 w 2933"/>
                <a:gd name="connsiteY5" fmla="*/ 3960 h 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3" h="3959">
                  <a:moveTo>
                    <a:pt x="0" y="3960"/>
                  </a:moveTo>
                  <a:lnTo>
                    <a:pt x="2933" y="2273"/>
                  </a:lnTo>
                  <a:lnTo>
                    <a:pt x="2933" y="2273"/>
                  </a:lnTo>
                  <a:cubicBezTo>
                    <a:pt x="2933" y="1760"/>
                    <a:pt x="2933" y="1247"/>
                    <a:pt x="2933" y="733"/>
                  </a:cubicBezTo>
                  <a:lnTo>
                    <a:pt x="1247" y="0"/>
                  </a:lnTo>
                  <a:cubicBezTo>
                    <a:pt x="1174" y="1320"/>
                    <a:pt x="587" y="2640"/>
                    <a:pt x="0" y="39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9F84CC4A-135D-B7A4-D600-EC0A4A702E22}"/>
                </a:ext>
              </a:extLst>
            </p:cNvPr>
            <p:cNvSpPr/>
            <p:nvPr/>
          </p:nvSpPr>
          <p:spPr>
            <a:xfrm>
              <a:off x="-389275" y="-1682991"/>
              <a:ext cx="2126" cy="3153"/>
            </a:xfrm>
            <a:custGeom>
              <a:avLst/>
              <a:gdLst>
                <a:gd name="connsiteX0" fmla="*/ 2127 w 2126"/>
                <a:gd name="connsiteY0" fmla="*/ 3153 h 3153"/>
                <a:gd name="connsiteX1" fmla="*/ 2127 w 2126"/>
                <a:gd name="connsiteY1" fmla="*/ 0 h 3153"/>
                <a:gd name="connsiteX2" fmla="*/ 0 w 2126"/>
                <a:gd name="connsiteY2" fmla="*/ 1393 h 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3153">
                  <a:moveTo>
                    <a:pt x="2127" y="3153"/>
                  </a:moveTo>
                  <a:lnTo>
                    <a:pt x="2127" y="0"/>
                  </a:lnTo>
                  <a:lnTo>
                    <a:pt x="0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08AFDAF3-78A7-D1CA-1978-0DA04B21363C}"/>
                </a:ext>
              </a:extLst>
            </p:cNvPr>
            <p:cNvSpPr/>
            <p:nvPr/>
          </p:nvSpPr>
          <p:spPr>
            <a:xfrm>
              <a:off x="2312578" y="2720771"/>
              <a:ext cx="1759" cy="1686"/>
            </a:xfrm>
            <a:custGeom>
              <a:avLst/>
              <a:gdLst>
                <a:gd name="connsiteX0" fmla="*/ 440 w 1759"/>
                <a:gd name="connsiteY0" fmla="*/ 0 h 1686"/>
                <a:gd name="connsiteX1" fmla="*/ 0 w 1759"/>
                <a:gd name="connsiteY1" fmla="*/ 807 h 1686"/>
                <a:gd name="connsiteX2" fmla="*/ 1760 w 1759"/>
                <a:gd name="connsiteY2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" h="1686">
                  <a:moveTo>
                    <a:pt x="440" y="0"/>
                  </a:moveTo>
                  <a:lnTo>
                    <a:pt x="0" y="807"/>
                  </a:lnTo>
                  <a:lnTo>
                    <a:pt x="1760" y="16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6AC50A43-2BBC-1A8D-062E-06ED8F2B60CF}"/>
                </a:ext>
              </a:extLst>
            </p:cNvPr>
            <p:cNvSpPr/>
            <p:nvPr/>
          </p:nvSpPr>
          <p:spPr>
            <a:xfrm>
              <a:off x="70566" y="-1334058"/>
              <a:ext cx="2126" cy="2200"/>
            </a:xfrm>
            <a:custGeom>
              <a:avLst/>
              <a:gdLst>
                <a:gd name="connsiteX0" fmla="*/ 660 w 2126"/>
                <a:gd name="connsiteY0" fmla="*/ 0 h 2200"/>
                <a:gd name="connsiteX1" fmla="*/ 0 w 2126"/>
                <a:gd name="connsiteY1" fmla="*/ 2200 h 2200"/>
                <a:gd name="connsiteX2" fmla="*/ 2127 w 2126"/>
                <a:gd name="connsiteY2" fmla="*/ 1687 h 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2200">
                  <a:moveTo>
                    <a:pt x="660" y="0"/>
                  </a:moveTo>
                  <a:cubicBezTo>
                    <a:pt x="484" y="748"/>
                    <a:pt x="264" y="1481"/>
                    <a:pt x="0" y="2200"/>
                  </a:cubicBezTo>
                  <a:lnTo>
                    <a:pt x="2127" y="16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96D86B7D-5FBE-61D1-92D9-75123A6C0E8D}"/>
                </a:ext>
              </a:extLst>
            </p:cNvPr>
            <p:cNvSpPr/>
            <p:nvPr/>
          </p:nvSpPr>
          <p:spPr>
            <a:xfrm>
              <a:off x="-221720" y="2759859"/>
              <a:ext cx="1686" cy="1466"/>
            </a:xfrm>
            <a:custGeom>
              <a:avLst/>
              <a:gdLst>
                <a:gd name="connsiteX0" fmla="*/ 0 w 1686"/>
                <a:gd name="connsiteY0" fmla="*/ 1467 h 1466"/>
                <a:gd name="connsiteX1" fmla="*/ 1687 w 1686"/>
                <a:gd name="connsiteY1" fmla="*/ 807 h 1466"/>
                <a:gd name="connsiteX2" fmla="*/ 1687 w 1686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466">
                  <a:moveTo>
                    <a:pt x="0" y="1467"/>
                  </a:moveTo>
                  <a:lnTo>
                    <a:pt x="1687" y="807"/>
                  </a:lnTo>
                  <a:cubicBezTo>
                    <a:pt x="1687" y="807"/>
                    <a:pt x="1687" y="293"/>
                    <a:pt x="168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27F5F7C2-92FB-037B-FF68-513D6156B427}"/>
                </a:ext>
              </a:extLst>
            </p:cNvPr>
            <p:cNvSpPr/>
            <p:nvPr/>
          </p:nvSpPr>
          <p:spPr>
            <a:xfrm>
              <a:off x="1705640" y="-315566"/>
              <a:ext cx="1540" cy="1833"/>
            </a:xfrm>
            <a:custGeom>
              <a:avLst/>
              <a:gdLst>
                <a:gd name="connsiteX0" fmla="*/ 0 w 1540"/>
                <a:gd name="connsiteY0" fmla="*/ 1174 h 1833"/>
                <a:gd name="connsiteX1" fmla="*/ 1540 w 1540"/>
                <a:gd name="connsiteY1" fmla="*/ 1833 h 1833"/>
                <a:gd name="connsiteX2" fmla="*/ 1540 w 1540"/>
                <a:gd name="connsiteY2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832">
                  <a:moveTo>
                    <a:pt x="0" y="1174"/>
                  </a:moveTo>
                  <a:lnTo>
                    <a:pt x="1540" y="1833"/>
                  </a:lnTo>
                  <a:lnTo>
                    <a:pt x="154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13B9BDD3-AF7F-9B14-2B73-3AEF4D35757A}"/>
                </a:ext>
              </a:extLst>
            </p:cNvPr>
            <p:cNvSpPr/>
            <p:nvPr/>
          </p:nvSpPr>
          <p:spPr>
            <a:xfrm>
              <a:off x="2238516" y="2683736"/>
              <a:ext cx="2493" cy="2786"/>
            </a:xfrm>
            <a:custGeom>
              <a:avLst/>
              <a:gdLst>
                <a:gd name="connsiteX0" fmla="*/ 0 w 2493"/>
                <a:gd name="connsiteY0" fmla="*/ 1540 h 2786"/>
                <a:gd name="connsiteX1" fmla="*/ 2493 w 2493"/>
                <a:gd name="connsiteY1" fmla="*/ 2787 h 2786"/>
                <a:gd name="connsiteX2" fmla="*/ 1760 w 2493"/>
                <a:gd name="connsiteY2" fmla="*/ 0 h 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3" h="2786">
                  <a:moveTo>
                    <a:pt x="0" y="1540"/>
                  </a:moveTo>
                  <a:lnTo>
                    <a:pt x="2493" y="2787"/>
                  </a:lnTo>
                  <a:cubicBezTo>
                    <a:pt x="2493" y="1907"/>
                    <a:pt x="2053" y="953"/>
                    <a:pt x="176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25F6264A-8AA4-C9BF-E291-DE3C1B32F6A9}"/>
                </a:ext>
              </a:extLst>
            </p:cNvPr>
            <p:cNvSpPr/>
            <p:nvPr/>
          </p:nvSpPr>
          <p:spPr>
            <a:xfrm>
              <a:off x="-870088" y="3627205"/>
              <a:ext cx="733" cy="2420"/>
            </a:xfrm>
            <a:custGeom>
              <a:avLst/>
              <a:gdLst>
                <a:gd name="connsiteX0" fmla="*/ 367 w 733"/>
                <a:gd name="connsiteY0" fmla="*/ 0 h 2420"/>
                <a:gd name="connsiteX1" fmla="*/ 0 w 733"/>
                <a:gd name="connsiteY1" fmla="*/ 1174 h 2420"/>
                <a:gd name="connsiteX2" fmla="*/ 733 w 733"/>
                <a:gd name="connsiteY2" fmla="*/ 2421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3" h="2420">
                  <a:moveTo>
                    <a:pt x="367" y="0"/>
                  </a:moveTo>
                  <a:cubicBezTo>
                    <a:pt x="367" y="440"/>
                    <a:pt x="367" y="807"/>
                    <a:pt x="0" y="1174"/>
                  </a:cubicBezTo>
                  <a:lnTo>
                    <a:pt x="733" y="2421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A1862B2F-8A6F-C402-D5C8-24B03C1415D5}"/>
                </a:ext>
              </a:extLst>
            </p:cNvPr>
            <p:cNvSpPr/>
            <p:nvPr/>
          </p:nvSpPr>
          <p:spPr>
            <a:xfrm>
              <a:off x="2386493" y="499931"/>
              <a:ext cx="2126" cy="1759"/>
            </a:xfrm>
            <a:custGeom>
              <a:avLst/>
              <a:gdLst>
                <a:gd name="connsiteX0" fmla="*/ 953 w 2126"/>
                <a:gd name="connsiteY0" fmla="*/ 0 h 1759"/>
                <a:gd name="connsiteX1" fmla="*/ 0 w 2126"/>
                <a:gd name="connsiteY1" fmla="*/ 953 h 1759"/>
                <a:gd name="connsiteX2" fmla="*/ 807 w 2126"/>
                <a:gd name="connsiteY2" fmla="*/ 1760 h 1759"/>
                <a:gd name="connsiteX3" fmla="*/ 2127 w 2126"/>
                <a:gd name="connsiteY3" fmla="*/ 1760 h 1759"/>
                <a:gd name="connsiteX4" fmla="*/ 953 w 2126"/>
                <a:gd name="connsiteY4" fmla="*/ 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6" h="1759">
                  <a:moveTo>
                    <a:pt x="953" y="0"/>
                  </a:moveTo>
                  <a:cubicBezTo>
                    <a:pt x="653" y="337"/>
                    <a:pt x="337" y="653"/>
                    <a:pt x="0" y="953"/>
                  </a:cubicBezTo>
                  <a:lnTo>
                    <a:pt x="807" y="1760"/>
                  </a:lnTo>
                  <a:lnTo>
                    <a:pt x="2127" y="1760"/>
                  </a:lnTo>
                  <a:cubicBezTo>
                    <a:pt x="1760" y="1174"/>
                    <a:pt x="1393" y="660"/>
                    <a:pt x="95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38B774D6-1E95-9DAA-9234-A0A97CA4CE9A}"/>
                </a:ext>
              </a:extLst>
            </p:cNvPr>
            <p:cNvSpPr/>
            <p:nvPr/>
          </p:nvSpPr>
          <p:spPr>
            <a:xfrm>
              <a:off x="-1190460" y="3687121"/>
              <a:ext cx="1466" cy="806"/>
            </a:xfrm>
            <a:custGeom>
              <a:avLst/>
              <a:gdLst>
                <a:gd name="connsiteX0" fmla="*/ 0 w 1466"/>
                <a:gd name="connsiteY0" fmla="*/ 807 h 806"/>
                <a:gd name="connsiteX1" fmla="*/ 733 w 1466"/>
                <a:gd name="connsiteY1" fmla="*/ 807 h 806"/>
                <a:gd name="connsiteX2" fmla="*/ 1467 w 1466"/>
                <a:gd name="connsiteY2" fmla="*/ 0 h 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805">
                  <a:moveTo>
                    <a:pt x="0" y="807"/>
                  </a:moveTo>
                  <a:lnTo>
                    <a:pt x="733" y="807"/>
                  </a:lnTo>
                  <a:lnTo>
                    <a:pt x="146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CC4A277C-B069-B131-CDFE-3A9D128EDD7E}"/>
                </a:ext>
              </a:extLst>
            </p:cNvPr>
            <p:cNvSpPr/>
            <p:nvPr/>
          </p:nvSpPr>
          <p:spPr>
            <a:xfrm>
              <a:off x="562085" y="-1557293"/>
              <a:ext cx="1540" cy="1026"/>
            </a:xfrm>
            <a:custGeom>
              <a:avLst/>
              <a:gdLst>
                <a:gd name="connsiteX0" fmla="*/ 1540 w 1540"/>
                <a:gd name="connsiteY0" fmla="*/ 0 h 1026"/>
                <a:gd name="connsiteX1" fmla="*/ 733 w 1540"/>
                <a:gd name="connsiteY1" fmla="*/ 0 h 1026"/>
                <a:gd name="connsiteX2" fmla="*/ 0 w 1540"/>
                <a:gd name="connsiteY2" fmla="*/ 1027 h 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026">
                  <a:moveTo>
                    <a:pt x="1540" y="0"/>
                  </a:moveTo>
                  <a:lnTo>
                    <a:pt x="733" y="0"/>
                  </a:lnTo>
                  <a:lnTo>
                    <a:pt x="0" y="10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FB8AE357-5DF1-193F-B933-C28596D568BC}"/>
                </a:ext>
              </a:extLst>
            </p:cNvPr>
            <p:cNvSpPr/>
            <p:nvPr/>
          </p:nvSpPr>
          <p:spPr>
            <a:xfrm>
              <a:off x="2035837" y="-2479716"/>
              <a:ext cx="980" cy="2420"/>
            </a:xfrm>
            <a:custGeom>
              <a:avLst/>
              <a:gdLst>
                <a:gd name="connsiteX0" fmla="*/ 953 w 980"/>
                <a:gd name="connsiteY0" fmla="*/ 2420 h 2420"/>
                <a:gd name="connsiteX1" fmla="*/ 953 w 980"/>
                <a:gd name="connsiteY1" fmla="*/ 807 h 2420"/>
                <a:gd name="connsiteX2" fmla="*/ 0 w 980"/>
                <a:gd name="connsiteY2" fmla="*/ 0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0" h="2420">
                  <a:moveTo>
                    <a:pt x="953" y="2420"/>
                  </a:moveTo>
                  <a:cubicBezTo>
                    <a:pt x="990" y="1885"/>
                    <a:pt x="990" y="1342"/>
                    <a:pt x="953" y="807"/>
                  </a:cubicBezTo>
                  <a:cubicBezTo>
                    <a:pt x="586" y="807"/>
                    <a:pt x="367" y="22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D105AACE-7E89-5991-7052-E5BB663B7B3F}"/>
                </a:ext>
              </a:extLst>
            </p:cNvPr>
            <p:cNvSpPr/>
            <p:nvPr/>
          </p:nvSpPr>
          <p:spPr>
            <a:xfrm>
              <a:off x="-585281" y="3964845"/>
              <a:ext cx="1833" cy="1466"/>
            </a:xfrm>
            <a:custGeom>
              <a:avLst/>
              <a:gdLst>
                <a:gd name="connsiteX0" fmla="*/ 0 w 1833"/>
                <a:gd name="connsiteY0" fmla="*/ 0 h 1466"/>
                <a:gd name="connsiteX1" fmla="*/ 1026 w 1833"/>
                <a:gd name="connsiteY1" fmla="*/ 1466 h 1466"/>
                <a:gd name="connsiteX2" fmla="*/ 1833 w 1833"/>
                <a:gd name="connsiteY2" fmla="*/ 733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466">
                  <a:moveTo>
                    <a:pt x="0" y="0"/>
                  </a:moveTo>
                  <a:cubicBezTo>
                    <a:pt x="367" y="513"/>
                    <a:pt x="660" y="1027"/>
                    <a:pt x="1026" y="1466"/>
                  </a:cubicBezTo>
                  <a:lnTo>
                    <a:pt x="1833" y="7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EDC3CE2C-A861-AA75-4994-FC3D572D5FBC}"/>
                </a:ext>
              </a:extLst>
            </p:cNvPr>
            <p:cNvSpPr/>
            <p:nvPr/>
          </p:nvSpPr>
          <p:spPr>
            <a:xfrm>
              <a:off x="706029" y="2052311"/>
              <a:ext cx="1466" cy="660"/>
            </a:xfrm>
            <a:custGeom>
              <a:avLst/>
              <a:gdLst>
                <a:gd name="connsiteX0" fmla="*/ 1467 w 1466"/>
                <a:gd name="connsiteY0" fmla="*/ 0 h 660"/>
                <a:gd name="connsiteX1" fmla="*/ 0 w 1466"/>
                <a:gd name="connsiteY1" fmla="*/ 0 h 660"/>
                <a:gd name="connsiteX2" fmla="*/ 0 w 1466"/>
                <a:gd name="connsiteY2" fmla="*/ 660 h 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660">
                  <a:moveTo>
                    <a:pt x="1467" y="0"/>
                  </a:moveTo>
                  <a:lnTo>
                    <a:pt x="0" y="0"/>
                  </a:lnTo>
                  <a:cubicBezTo>
                    <a:pt x="37" y="220"/>
                    <a:pt x="37" y="440"/>
                    <a:pt x="0" y="6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4AD585AD-BF48-726C-C596-3A54C79A1C98}"/>
                </a:ext>
              </a:extLst>
            </p:cNvPr>
            <p:cNvSpPr/>
            <p:nvPr/>
          </p:nvSpPr>
          <p:spPr>
            <a:xfrm>
              <a:off x="1701973" y="1832083"/>
              <a:ext cx="1540" cy="2273"/>
            </a:xfrm>
            <a:custGeom>
              <a:avLst/>
              <a:gdLst>
                <a:gd name="connsiteX0" fmla="*/ 367 w 1540"/>
                <a:gd name="connsiteY0" fmla="*/ 2273 h 2273"/>
                <a:gd name="connsiteX1" fmla="*/ 1540 w 1540"/>
                <a:gd name="connsiteY1" fmla="*/ 2273 h 2273"/>
                <a:gd name="connsiteX2" fmla="*/ 1540 w 1540"/>
                <a:gd name="connsiteY2" fmla="*/ 2273 h 2273"/>
                <a:gd name="connsiteX3" fmla="*/ 1540 w 1540"/>
                <a:gd name="connsiteY3" fmla="*/ 807 h 2273"/>
                <a:gd name="connsiteX4" fmla="*/ 0 w 1540"/>
                <a:gd name="connsiteY4" fmla="*/ 0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0" h="2273">
                  <a:moveTo>
                    <a:pt x="367" y="2273"/>
                  </a:moveTo>
                  <a:lnTo>
                    <a:pt x="1540" y="2273"/>
                  </a:lnTo>
                  <a:lnTo>
                    <a:pt x="1540" y="2273"/>
                  </a:lnTo>
                  <a:cubicBezTo>
                    <a:pt x="1540" y="1687"/>
                    <a:pt x="1540" y="1320"/>
                    <a:pt x="1540" y="8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D1EFD28F-A436-29C8-025D-19D884873AE3}"/>
                </a:ext>
              </a:extLst>
            </p:cNvPr>
            <p:cNvSpPr/>
            <p:nvPr/>
          </p:nvSpPr>
          <p:spPr>
            <a:xfrm>
              <a:off x="1920198" y="-2389952"/>
              <a:ext cx="1540" cy="1833"/>
            </a:xfrm>
            <a:custGeom>
              <a:avLst/>
              <a:gdLst>
                <a:gd name="connsiteX0" fmla="*/ 0 w 1540"/>
                <a:gd name="connsiteY0" fmla="*/ 0 h 1833"/>
                <a:gd name="connsiteX1" fmla="*/ 1027 w 1540"/>
                <a:gd name="connsiteY1" fmla="*/ 1833 h 1833"/>
                <a:gd name="connsiteX2" fmla="*/ 1540 w 1540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832">
                  <a:moveTo>
                    <a:pt x="0" y="0"/>
                  </a:moveTo>
                  <a:lnTo>
                    <a:pt x="1027" y="1833"/>
                  </a:lnTo>
                  <a:lnTo>
                    <a:pt x="1540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2F6855C5-F809-77B9-9BC3-1666285E6E64}"/>
                </a:ext>
              </a:extLst>
            </p:cNvPr>
            <p:cNvSpPr/>
            <p:nvPr/>
          </p:nvSpPr>
          <p:spPr>
            <a:xfrm>
              <a:off x="2442149" y="2961533"/>
              <a:ext cx="1173" cy="1540"/>
            </a:xfrm>
            <a:custGeom>
              <a:avLst/>
              <a:gdLst>
                <a:gd name="connsiteX0" fmla="*/ 0 w 1173"/>
                <a:gd name="connsiteY0" fmla="*/ 0 h 1540"/>
                <a:gd name="connsiteX1" fmla="*/ 0 w 1173"/>
                <a:gd name="connsiteY1" fmla="*/ 587 h 1540"/>
                <a:gd name="connsiteX2" fmla="*/ 1173 w 1173"/>
                <a:gd name="connsiteY2" fmla="*/ 1541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3" h="1540">
                  <a:moveTo>
                    <a:pt x="0" y="0"/>
                  </a:moveTo>
                  <a:lnTo>
                    <a:pt x="0" y="587"/>
                  </a:lnTo>
                  <a:lnTo>
                    <a:pt x="1173" y="1541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140381FD-998F-8F80-F072-A2CA3DF48765}"/>
                </a:ext>
              </a:extLst>
            </p:cNvPr>
            <p:cNvSpPr/>
            <p:nvPr/>
          </p:nvSpPr>
          <p:spPr>
            <a:xfrm>
              <a:off x="-629132" y="961069"/>
              <a:ext cx="1099" cy="1319"/>
            </a:xfrm>
            <a:custGeom>
              <a:avLst/>
              <a:gdLst>
                <a:gd name="connsiteX0" fmla="*/ 1100 w 1099"/>
                <a:gd name="connsiteY0" fmla="*/ 1320 h 1319"/>
                <a:gd name="connsiteX1" fmla="*/ 0 w 1099"/>
                <a:gd name="connsiteY1" fmla="*/ 0 h 1319"/>
                <a:gd name="connsiteX2" fmla="*/ 0 w 1099"/>
                <a:gd name="connsiteY2" fmla="*/ 0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" h="1319">
                  <a:moveTo>
                    <a:pt x="1100" y="132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4AF8A97D-667F-F66B-0E95-C49878AB2CDD}"/>
                </a:ext>
              </a:extLst>
            </p:cNvPr>
            <p:cNvSpPr/>
            <p:nvPr/>
          </p:nvSpPr>
          <p:spPr>
            <a:xfrm>
              <a:off x="813968" y="-1849318"/>
              <a:ext cx="1980" cy="953"/>
            </a:xfrm>
            <a:custGeom>
              <a:avLst/>
              <a:gdLst>
                <a:gd name="connsiteX0" fmla="*/ 293 w 1980"/>
                <a:gd name="connsiteY0" fmla="*/ 440 h 953"/>
                <a:gd name="connsiteX1" fmla="*/ 1980 w 1980"/>
                <a:gd name="connsiteY1" fmla="*/ 953 h 953"/>
                <a:gd name="connsiteX2" fmla="*/ 0 w 1980"/>
                <a:gd name="connsiteY2" fmla="*/ 0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" h="953">
                  <a:moveTo>
                    <a:pt x="293" y="440"/>
                  </a:moveTo>
                  <a:lnTo>
                    <a:pt x="1980" y="9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CB3CC716-15EA-E666-A369-5B5B0699C6EF}"/>
                </a:ext>
              </a:extLst>
            </p:cNvPr>
            <p:cNvSpPr/>
            <p:nvPr/>
          </p:nvSpPr>
          <p:spPr>
            <a:xfrm>
              <a:off x="2035397" y="-2516824"/>
              <a:ext cx="1026" cy="1466"/>
            </a:xfrm>
            <a:custGeom>
              <a:avLst/>
              <a:gdLst>
                <a:gd name="connsiteX0" fmla="*/ 1026 w 1026"/>
                <a:gd name="connsiteY0" fmla="*/ 513 h 1466"/>
                <a:gd name="connsiteX1" fmla="*/ 1026 w 1026"/>
                <a:gd name="connsiteY1" fmla="*/ 0 h 1466"/>
                <a:gd name="connsiteX2" fmla="*/ 1026 w 1026"/>
                <a:gd name="connsiteY2" fmla="*/ 0 h 1466"/>
                <a:gd name="connsiteX3" fmla="*/ 0 w 1026"/>
                <a:gd name="connsiteY3" fmla="*/ 1467 h 1466"/>
                <a:gd name="connsiteX4" fmla="*/ 0 w 1026"/>
                <a:gd name="connsiteY4" fmla="*/ 1467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" h="1466">
                  <a:moveTo>
                    <a:pt x="1026" y="513"/>
                  </a:moveTo>
                  <a:lnTo>
                    <a:pt x="1026" y="0"/>
                  </a:lnTo>
                  <a:lnTo>
                    <a:pt x="1026" y="0"/>
                  </a:lnTo>
                  <a:cubicBezTo>
                    <a:pt x="726" y="521"/>
                    <a:pt x="381" y="1005"/>
                    <a:pt x="0" y="1467"/>
                  </a:cubicBezTo>
                  <a:lnTo>
                    <a:pt x="0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5FE4DBD4-9864-5DA5-9DD6-4213C6421168}"/>
                </a:ext>
              </a:extLst>
            </p:cNvPr>
            <p:cNvSpPr/>
            <p:nvPr/>
          </p:nvSpPr>
          <p:spPr>
            <a:xfrm>
              <a:off x="924840" y="-1425142"/>
              <a:ext cx="1906" cy="2419"/>
            </a:xfrm>
            <a:custGeom>
              <a:avLst/>
              <a:gdLst>
                <a:gd name="connsiteX0" fmla="*/ 1907 w 1906"/>
                <a:gd name="connsiteY0" fmla="*/ 587 h 2419"/>
                <a:gd name="connsiteX1" fmla="*/ 440 w 1906"/>
                <a:gd name="connsiteY1" fmla="*/ 0 h 2419"/>
                <a:gd name="connsiteX2" fmla="*/ 0 w 1906"/>
                <a:gd name="connsiteY2" fmla="*/ 2420 h 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" h="2419">
                  <a:moveTo>
                    <a:pt x="1907" y="587"/>
                  </a:moveTo>
                  <a:lnTo>
                    <a:pt x="440" y="0"/>
                  </a:lnTo>
                  <a:lnTo>
                    <a:pt x="0" y="24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3C9E9A0B-7533-0ADD-9201-0B3F2A259976}"/>
                </a:ext>
              </a:extLst>
            </p:cNvPr>
            <p:cNvSpPr/>
            <p:nvPr/>
          </p:nvSpPr>
          <p:spPr>
            <a:xfrm>
              <a:off x="1832351" y="53901"/>
              <a:ext cx="1173" cy="1833"/>
            </a:xfrm>
            <a:custGeom>
              <a:avLst/>
              <a:gdLst>
                <a:gd name="connsiteX0" fmla="*/ 1173 w 1173"/>
                <a:gd name="connsiteY0" fmla="*/ 1833 h 1833"/>
                <a:gd name="connsiteX1" fmla="*/ 0 w 1173"/>
                <a:gd name="connsiteY1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3" h="1832">
                  <a:moveTo>
                    <a:pt x="1173" y="1833"/>
                  </a:moveTo>
                  <a:cubicBezTo>
                    <a:pt x="733" y="1247"/>
                    <a:pt x="440" y="66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37668E68-07FD-7A81-AC3C-A5D867FD13DA}"/>
                </a:ext>
              </a:extLst>
            </p:cNvPr>
            <p:cNvSpPr/>
            <p:nvPr/>
          </p:nvSpPr>
          <p:spPr>
            <a:xfrm>
              <a:off x="2256555" y="3072784"/>
              <a:ext cx="1980" cy="1320"/>
            </a:xfrm>
            <a:custGeom>
              <a:avLst/>
              <a:gdLst>
                <a:gd name="connsiteX0" fmla="*/ 0 w 1980"/>
                <a:gd name="connsiteY0" fmla="*/ 0 h 1320"/>
                <a:gd name="connsiteX1" fmla="*/ 0 w 1980"/>
                <a:gd name="connsiteY1" fmla="*/ 440 h 1320"/>
                <a:gd name="connsiteX2" fmla="*/ 1980 w 1980"/>
                <a:gd name="connsiteY2" fmla="*/ 1320 h 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" h="1320">
                  <a:moveTo>
                    <a:pt x="0" y="0"/>
                  </a:moveTo>
                  <a:cubicBezTo>
                    <a:pt x="0" y="0"/>
                    <a:pt x="0" y="0"/>
                    <a:pt x="0" y="440"/>
                  </a:cubicBezTo>
                  <a:lnTo>
                    <a:pt x="1980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07620725-F23E-FCA2-DF93-485A6E8078B5}"/>
                </a:ext>
              </a:extLst>
            </p:cNvPr>
            <p:cNvSpPr/>
            <p:nvPr/>
          </p:nvSpPr>
          <p:spPr>
            <a:xfrm>
              <a:off x="-1206079" y="3390916"/>
              <a:ext cx="1393" cy="2346"/>
            </a:xfrm>
            <a:custGeom>
              <a:avLst/>
              <a:gdLst>
                <a:gd name="connsiteX0" fmla="*/ 0 w 1393"/>
                <a:gd name="connsiteY0" fmla="*/ 1247 h 2346"/>
                <a:gd name="connsiteX1" fmla="*/ 1393 w 1393"/>
                <a:gd name="connsiteY1" fmla="*/ 2346 h 2346"/>
                <a:gd name="connsiteX2" fmla="*/ 1393 w 1393"/>
                <a:gd name="connsiteY2" fmla="*/ 0 h 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2346">
                  <a:moveTo>
                    <a:pt x="0" y="1247"/>
                  </a:moveTo>
                  <a:lnTo>
                    <a:pt x="1393" y="2346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AAC87FFC-64F2-9831-7514-6EB2B8004B39}"/>
                </a:ext>
              </a:extLst>
            </p:cNvPr>
            <p:cNvSpPr/>
            <p:nvPr/>
          </p:nvSpPr>
          <p:spPr>
            <a:xfrm>
              <a:off x="-183736" y="1407320"/>
              <a:ext cx="3079" cy="1833"/>
            </a:xfrm>
            <a:custGeom>
              <a:avLst/>
              <a:gdLst>
                <a:gd name="connsiteX0" fmla="*/ 1540 w 3079"/>
                <a:gd name="connsiteY0" fmla="*/ 1833 h 1833"/>
                <a:gd name="connsiteX1" fmla="*/ 3080 w 3079"/>
                <a:gd name="connsiteY1" fmla="*/ 0 h 1833"/>
                <a:gd name="connsiteX2" fmla="*/ 0 w 3079"/>
                <a:gd name="connsiteY2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9" h="1832">
                  <a:moveTo>
                    <a:pt x="1540" y="1833"/>
                  </a:moveTo>
                  <a:lnTo>
                    <a:pt x="30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B6CA10A8-7681-2B1C-CBE6-5B7086F833F9}"/>
                </a:ext>
              </a:extLst>
            </p:cNvPr>
            <p:cNvSpPr/>
            <p:nvPr/>
          </p:nvSpPr>
          <p:spPr>
            <a:xfrm>
              <a:off x="-903013" y="1816829"/>
              <a:ext cx="1393" cy="1319"/>
            </a:xfrm>
            <a:custGeom>
              <a:avLst/>
              <a:gdLst>
                <a:gd name="connsiteX0" fmla="*/ 1393 w 1393"/>
                <a:gd name="connsiteY0" fmla="*/ 1320 h 1319"/>
                <a:gd name="connsiteX1" fmla="*/ 1393 w 1393"/>
                <a:gd name="connsiteY1" fmla="*/ 880 h 1319"/>
                <a:gd name="connsiteX2" fmla="*/ 0 w 1393"/>
                <a:gd name="connsiteY2" fmla="*/ 0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319">
                  <a:moveTo>
                    <a:pt x="1393" y="1320"/>
                  </a:moveTo>
                  <a:cubicBezTo>
                    <a:pt x="1393" y="1320"/>
                    <a:pt x="1393" y="1320"/>
                    <a:pt x="1393" y="8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30F9B7A6-5B23-B756-8436-E026B28189EA}"/>
                </a:ext>
              </a:extLst>
            </p:cNvPr>
            <p:cNvSpPr/>
            <p:nvPr/>
          </p:nvSpPr>
          <p:spPr>
            <a:xfrm>
              <a:off x="3647959" y="2364650"/>
              <a:ext cx="2199" cy="3006"/>
            </a:xfrm>
            <a:custGeom>
              <a:avLst/>
              <a:gdLst>
                <a:gd name="connsiteX0" fmla="*/ 1467 w 2199"/>
                <a:gd name="connsiteY0" fmla="*/ 1027 h 3006"/>
                <a:gd name="connsiteX1" fmla="*/ 2200 w 2199"/>
                <a:gd name="connsiteY1" fmla="*/ 0 h 3006"/>
                <a:gd name="connsiteX2" fmla="*/ 0 w 2199"/>
                <a:gd name="connsiteY2" fmla="*/ 1247 h 3006"/>
                <a:gd name="connsiteX3" fmla="*/ 733 w 2199"/>
                <a:gd name="connsiteY3" fmla="*/ 1980 h 3006"/>
                <a:gd name="connsiteX4" fmla="*/ 733 w 2199"/>
                <a:gd name="connsiteY4" fmla="*/ 1980 h 3006"/>
                <a:gd name="connsiteX5" fmla="*/ 2053 w 2199"/>
                <a:gd name="connsiteY5" fmla="*/ 3007 h 3006"/>
                <a:gd name="connsiteX6" fmla="*/ 2053 w 2199"/>
                <a:gd name="connsiteY6" fmla="*/ 73 h 3006"/>
                <a:gd name="connsiteX7" fmla="*/ 1467 w 2199"/>
                <a:gd name="connsiteY7" fmla="*/ 1027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9" h="3006">
                  <a:moveTo>
                    <a:pt x="1467" y="1027"/>
                  </a:moveTo>
                  <a:cubicBezTo>
                    <a:pt x="1679" y="660"/>
                    <a:pt x="1921" y="315"/>
                    <a:pt x="2200" y="0"/>
                  </a:cubicBezTo>
                  <a:lnTo>
                    <a:pt x="0" y="1247"/>
                  </a:lnTo>
                  <a:cubicBezTo>
                    <a:pt x="0" y="1247"/>
                    <a:pt x="513" y="1687"/>
                    <a:pt x="733" y="1980"/>
                  </a:cubicBezTo>
                  <a:lnTo>
                    <a:pt x="733" y="1980"/>
                  </a:lnTo>
                  <a:lnTo>
                    <a:pt x="2053" y="3007"/>
                  </a:lnTo>
                  <a:cubicBezTo>
                    <a:pt x="2053" y="1980"/>
                    <a:pt x="2053" y="1100"/>
                    <a:pt x="2053" y="73"/>
                  </a:cubicBezTo>
                  <a:cubicBezTo>
                    <a:pt x="1833" y="374"/>
                    <a:pt x="1635" y="689"/>
                    <a:pt x="1467" y="10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F48F23BF-3E90-6AEE-F097-AFF8F7A2A326}"/>
                </a:ext>
              </a:extLst>
            </p:cNvPr>
            <p:cNvSpPr/>
            <p:nvPr/>
          </p:nvSpPr>
          <p:spPr>
            <a:xfrm>
              <a:off x="2313018" y="2720991"/>
              <a:ext cx="1319" cy="1759"/>
            </a:xfrm>
            <a:custGeom>
              <a:avLst/>
              <a:gdLst>
                <a:gd name="connsiteX0" fmla="*/ 1320 w 1319"/>
                <a:gd name="connsiteY0" fmla="*/ 1760 h 1759"/>
                <a:gd name="connsiteX1" fmla="*/ 440 w 1319"/>
                <a:gd name="connsiteY1" fmla="*/ 0 h 1759"/>
                <a:gd name="connsiteX2" fmla="*/ 0 w 1319"/>
                <a:gd name="connsiteY2" fmla="*/ 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1759">
                  <a:moveTo>
                    <a:pt x="1320" y="1760"/>
                  </a:moveTo>
                  <a:cubicBezTo>
                    <a:pt x="953" y="1247"/>
                    <a:pt x="807" y="586"/>
                    <a:pt x="44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34F39F5B-23CB-04E7-FA8B-CE5CE05CB374}"/>
                </a:ext>
              </a:extLst>
            </p:cNvPr>
            <p:cNvSpPr/>
            <p:nvPr/>
          </p:nvSpPr>
          <p:spPr>
            <a:xfrm>
              <a:off x="2480426" y="704173"/>
              <a:ext cx="2200" cy="1906"/>
            </a:xfrm>
            <a:custGeom>
              <a:avLst/>
              <a:gdLst>
                <a:gd name="connsiteX0" fmla="*/ 0 w 2200"/>
                <a:gd name="connsiteY0" fmla="*/ 1907 h 1906"/>
                <a:gd name="connsiteX1" fmla="*/ 2200 w 2200"/>
                <a:gd name="connsiteY1" fmla="*/ 586 h 1906"/>
                <a:gd name="connsiteX2" fmla="*/ 2200 w 2200"/>
                <a:gd name="connsiteY2" fmla="*/ 0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00" h="1906">
                  <a:moveTo>
                    <a:pt x="0" y="1907"/>
                  </a:moveTo>
                  <a:lnTo>
                    <a:pt x="2200" y="586"/>
                  </a:lnTo>
                  <a:cubicBezTo>
                    <a:pt x="2185" y="389"/>
                    <a:pt x="2185" y="198"/>
                    <a:pt x="220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1D15319B-9A73-6D95-8A4B-E5AAE1D86215}"/>
                </a:ext>
              </a:extLst>
            </p:cNvPr>
            <p:cNvSpPr/>
            <p:nvPr/>
          </p:nvSpPr>
          <p:spPr>
            <a:xfrm>
              <a:off x="2481086" y="518852"/>
              <a:ext cx="1540" cy="1833"/>
            </a:xfrm>
            <a:custGeom>
              <a:avLst/>
              <a:gdLst>
                <a:gd name="connsiteX0" fmla="*/ 0 w 1540"/>
                <a:gd name="connsiteY0" fmla="*/ 1833 h 1833"/>
                <a:gd name="connsiteX1" fmla="*/ 367 w 1540"/>
                <a:gd name="connsiteY1" fmla="*/ 1833 h 1833"/>
                <a:gd name="connsiteX2" fmla="*/ 1540 w 1540"/>
                <a:gd name="connsiteY2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832">
                  <a:moveTo>
                    <a:pt x="0" y="1833"/>
                  </a:moveTo>
                  <a:lnTo>
                    <a:pt x="367" y="1833"/>
                  </a:lnTo>
                  <a:cubicBezTo>
                    <a:pt x="367" y="1173"/>
                    <a:pt x="1173" y="733"/>
                    <a:pt x="154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AB344AAE-5665-C51D-ABB7-AEE0B3236CCF}"/>
                </a:ext>
              </a:extLst>
            </p:cNvPr>
            <p:cNvSpPr/>
            <p:nvPr/>
          </p:nvSpPr>
          <p:spPr>
            <a:xfrm>
              <a:off x="2830276" y="2996001"/>
              <a:ext cx="1393" cy="1392"/>
            </a:xfrm>
            <a:custGeom>
              <a:avLst/>
              <a:gdLst>
                <a:gd name="connsiteX0" fmla="*/ 1393 w 1393"/>
                <a:gd name="connsiteY0" fmla="*/ 1393 h 1392"/>
                <a:gd name="connsiteX1" fmla="*/ 440 w 1393"/>
                <a:gd name="connsiteY1" fmla="*/ 0 h 1392"/>
                <a:gd name="connsiteX2" fmla="*/ 0 w 1393"/>
                <a:gd name="connsiteY2" fmla="*/ 0 h 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392">
                  <a:moveTo>
                    <a:pt x="1393" y="1393"/>
                  </a:moveTo>
                  <a:cubicBezTo>
                    <a:pt x="1393" y="880"/>
                    <a:pt x="734" y="440"/>
                    <a:pt x="44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70F9D3A2-A410-1FDC-C27A-264D7D96E67A}"/>
                </a:ext>
              </a:extLst>
            </p:cNvPr>
            <p:cNvSpPr/>
            <p:nvPr/>
          </p:nvSpPr>
          <p:spPr>
            <a:xfrm>
              <a:off x="3032955" y="2925305"/>
              <a:ext cx="1099" cy="1466"/>
            </a:xfrm>
            <a:custGeom>
              <a:avLst/>
              <a:gdLst>
                <a:gd name="connsiteX0" fmla="*/ 1100 w 1099"/>
                <a:gd name="connsiteY0" fmla="*/ 0 h 1466"/>
                <a:gd name="connsiteX1" fmla="*/ 0 w 1099"/>
                <a:gd name="connsiteY1" fmla="*/ 1027 h 1466"/>
                <a:gd name="connsiteX2" fmla="*/ 0 w 1099"/>
                <a:gd name="connsiteY2" fmla="*/ 1466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" h="1466">
                  <a:moveTo>
                    <a:pt x="1100" y="0"/>
                  </a:moveTo>
                  <a:lnTo>
                    <a:pt x="0" y="1027"/>
                  </a:lnTo>
                  <a:cubicBezTo>
                    <a:pt x="0" y="1027"/>
                    <a:pt x="0" y="1027"/>
                    <a:pt x="0" y="146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BCE572EB-BF14-94CC-5614-75267AE6BB86}"/>
                </a:ext>
              </a:extLst>
            </p:cNvPr>
            <p:cNvSpPr/>
            <p:nvPr/>
          </p:nvSpPr>
          <p:spPr>
            <a:xfrm>
              <a:off x="2728056" y="884506"/>
              <a:ext cx="953" cy="1026"/>
            </a:xfrm>
            <a:custGeom>
              <a:avLst/>
              <a:gdLst>
                <a:gd name="connsiteX0" fmla="*/ 953 w 953"/>
                <a:gd name="connsiteY0" fmla="*/ 0 h 1026"/>
                <a:gd name="connsiteX1" fmla="*/ 953 w 953"/>
                <a:gd name="connsiteY1" fmla="*/ 0 h 1026"/>
                <a:gd name="connsiteX2" fmla="*/ 0 w 953"/>
                <a:gd name="connsiteY2" fmla="*/ 1027 h 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" h="1026">
                  <a:moveTo>
                    <a:pt x="953" y="0"/>
                  </a:moveTo>
                  <a:lnTo>
                    <a:pt x="953" y="0"/>
                  </a:lnTo>
                  <a:lnTo>
                    <a:pt x="0" y="10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B2817D26-D6F3-B0C4-45DD-D00AD0F4A9E3}"/>
                </a:ext>
              </a:extLst>
            </p:cNvPr>
            <p:cNvSpPr/>
            <p:nvPr/>
          </p:nvSpPr>
          <p:spPr>
            <a:xfrm>
              <a:off x="3791829" y="2554151"/>
              <a:ext cx="2859" cy="1906"/>
            </a:xfrm>
            <a:custGeom>
              <a:avLst/>
              <a:gdLst>
                <a:gd name="connsiteX0" fmla="*/ 0 w 2859"/>
                <a:gd name="connsiteY0" fmla="*/ 1466 h 1906"/>
                <a:gd name="connsiteX1" fmla="*/ 2860 w 2859"/>
                <a:gd name="connsiteY1" fmla="*/ 1906 h 1906"/>
                <a:gd name="connsiteX2" fmla="*/ 2860 w 2859"/>
                <a:gd name="connsiteY2" fmla="*/ 367 h 1906"/>
                <a:gd name="connsiteX3" fmla="*/ 1320 w 2859"/>
                <a:gd name="connsiteY3" fmla="*/ 0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9" h="1906">
                  <a:moveTo>
                    <a:pt x="0" y="1466"/>
                  </a:moveTo>
                  <a:lnTo>
                    <a:pt x="2860" y="1906"/>
                  </a:lnTo>
                  <a:lnTo>
                    <a:pt x="2860" y="367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64FC5F5A-2DB2-C06F-5D76-570A3CAFD381}"/>
                </a:ext>
              </a:extLst>
            </p:cNvPr>
            <p:cNvSpPr/>
            <p:nvPr/>
          </p:nvSpPr>
          <p:spPr>
            <a:xfrm>
              <a:off x="2385906" y="1204179"/>
              <a:ext cx="1833" cy="1686"/>
            </a:xfrm>
            <a:custGeom>
              <a:avLst/>
              <a:gdLst>
                <a:gd name="connsiteX0" fmla="*/ 0 w 1833"/>
                <a:gd name="connsiteY0" fmla="*/ 0 h 1686"/>
                <a:gd name="connsiteX1" fmla="*/ 0 w 1833"/>
                <a:gd name="connsiteY1" fmla="*/ 953 h 1686"/>
                <a:gd name="connsiteX2" fmla="*/ 1833 w 1833"/>
                <a:gd name="connsiteY2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686">
                  <a:moveTo>
                    <a:pt x="0" y="0"/>
                  </a:moveTo>
                  <a:cubicBezTo>
                    <a:pt x="44" y="315"/>
                    <a:pt x="44" y="638"/>
                    <a:pt x="0" y="953"/>
                  </a:cubicBezTo>
                  <a:lnTo>
                    <a:pt x="1833" y="16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96C59D63-5501-F733-ED88-9D1369B86DBA}"/>
                </a:ext>
              </a:extLst>
            </p:cNvPr>
            <p:cNvSpPr/>
            <p:nvPr/>
          </p:nvSpPr>
          <p:spPr>
            <a:xfrm>
              <a:off x="1943737" y="2553344"/>
              <a:ext cx="2566" cy="1980"/>
            </a:xfrm>
            <a:custGeom>
              <a:avLst/>
              <a:gdLst>
                <a:gd name="connsiteX0" fmla="*/ 1980 w 2566"/>
                <a:gd name="connsiteY0" fmla="*/ 0 h 1980"/>
                <a:gd name="connsiteX1" fmla="*/ 0 w 2566"/>
                <a:gd name="connsiteY1" fmla="*/ 880 h 1980"/>
                <a:gd name="connsiteX2" fmla="*/ 367 w 2566"/>
                <a:gd name="connsiteY2" fmla="*/ 1980 h 1980"/>
                <a:gd name="connsiteX3" fmla="*/ 1760 w 2566"/>
                <a:gd name="connsiteY3" fmla="*/ 367 h 1980"/>
                <a:gd name="connsiteX4" fmla="*/ 367 w 2566"/>
                <a:gd name="connsiteY4" fmla="*/ 1980 h 1980"/>
                <a:gd name="connsiteX5" fmla="*/ 2566 w 2566"/>
                <a:gd name="connsiteY5" fmla="*/ 1320 h 1980"/>
                <a:gd name="connsiteX6" fmla="*/ 1980 w 2566"/>
                <a:gd name="connsiteY6" fmla="*/ 0 h 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6" h="1980">
                  <a:moveTo>
                    <a:pt x="1980" y="0"/>
                  </a:moveTo>
                  <a:lnTo>
                    <a:pt x="0" y="880"/>
                  </a:lnTo>
                  <a:cubicBezTo>
                    <a:pt x="0" y="1247"/>
                    <a:pt x="0" y="1540"/>
                    <a:pt x="367" y="1980"/>
                  </a:cubicBezTo>
                  <a:lnTo>
                    <a:pt x="1760" y="367"/>
                  </a:lnTo>
                  <a:lnTo>
                    <a:pt x="367" y="1980"/>
                  </a:lnTo>
                  <a:lnTo>
                    <a:pt x="2566" y="1320"/>
                  </a:lnTo>
                  <a:cubicBezTo>
                    <a:pt x="2566" y="880"/>
                    <a:pt x="2126" y="513"/>
                    <a:pt x="198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A9D4D5EF-EDBE-23C3-16E6-8F49B4E3D37C}"/>
                </a:ext>
              </a:extLst>
            </p:cNvPr>
            <p:cNvSpPr/>
            <p:nvPr/>
          </p:nvSpPr>
          <p:spPr>
            <a:xfrm>
              <a:off x="2665213" y="539167"/>
              <a:ext cx="1466" cy="1319"/>
            </a:xfrm>
            <a:custGeom>
              <a:avLst/>
              <a:gdLst>
                <a:gd name="connsiteX0" fmla="*/ 0 w 1466"/>
                <a:gd name="connsiteY0" fmla="*/ 0 h 1319"/>
                <a:gd name="connsiteX1" fmla="*/ 660 w 1466"/>
                <a:gd name="connsiteY1" fmla="*/ 1320 h 1319"/>
                <a:gd name="connsiteX2" fmla="*/ 1467 w 1466"/>
                <a:gd name="connsiteY2" fmla="*/ 1320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1319">
                  <a:moveTo>
                    <a:pt x="0" y="0"/>
                  </a:moveTo>
                  <a:lnTo>
                    <a:pt x="660" y="1320"/>
                  </a:lnTo>
                  <a:lnTo>
                    <a:pt x="1467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84BD4B99-C731-EA49-699B-3D1A9DB8CE6B}"/>
                </a:ext>
              </a:extLst>
            </p:cNvPr>
            <p:cNvSpPr/>
            <p:nvPr/>
          </p:nvSpPr>
          <p:spPr>
            <a:xfrm>
              <a:off x="3274645" y="2480448"/>
              <a:ext cx="2346" cy="1466"/>
            </a:xfrm>
            <a:custGeom>
              <a:avLst/>
              <a:gdLst>
                <a:gd name="connsiteX0" fmla="*/ 0 w 2346"/>
                <a:gd name="connsiteY0" fmla="*/ 1027 h 1466"/>
                <a:gd name="connsiteX1" fmla="*/ 586 w 2346"/>
                <a:gd name="connsiteY1" fmla="*/ 1467 h 1466"/>
                <a:gd name="connsiteX2" fmla="*/ 2346 w 2346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6" h="1466">
                  <a:moveTo>
                    <a:pt x="0" y="1027"/>
                  </a:moveTo>
                  <a:lnTo>
                    <a:pt x="586" y="1467"/>
                  </a:lnTo>
                  <a:lnTo>
                    <a:pt x="234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80D0F5A6-EF45-D39B-C654-C3295E8DFE2A}"/>
                </a:ext>
              </a:extLst>
            </p:cNvPr>
            <p:cNvSpPr/>
            <p:nvPr/>
          </p:nvSpPr>
          <p:spPr>
            <a:xfrm>
              <a:off x="2233603" y="2003470"/>
              <a:ext cx="1319" cy="879"/>
            </a:xfrm>
            <a:custGeom>
              <a:avLst/>
              <a:gdLst>
                <a:gd name="connsiteX0" fmla="*/ 1320 w 1319"/>
                <a:gd name="connsiteY0" fmla="*/ 0 h 879"/>
                <a:gd name="connsiteX1" fmla="*/ 1320 w 1319"/>
                <a:gd name="connsiteY1" fmla="*/ 0 h 879"/>
                <a:gd name="connsiteX2" fmla="*/ 0 w 1319"/>
                <a:gd name="connsiteY2" fmla="*/ 880 h 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879">
                  <a:moveTo>
                    <a:pt x="1320" y="0"/>
                  </a:moveTo>
                  <a:lnTo>
                    <a:pt x="1320" y="0"/>
                  </a:lnTo>
                  <a:lnTo>
                    <a:pt x="0" y="8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9A34B960-4673-0CBB-5453-E6B92FDDA19C}"/>
                </a:ext>
              </a:extLst>
            </p:cNvPr>
            <p:cNvSpPr/>
            <p:nvPr/>
          </p:nvSpPr>
          <p:spPr>
            <a:xfrm>
              <a:off x="2794272" y="1721639"/>
              <a:ext cx="1759" cy="2126"/>
            </a:xfrm>
            <a:custGeom>
              <a:avLst/>
              <a:gdLst>
                <a:gd name="connsiteX0" fmla="*/ 1760 w 1759"/>
                <a:gd name="connsiteY0" fmla="*/ 2127 h 2126"/>
                <a:gd name="connsiteX1" fmla="*/ 953 w 1759"/>
                <a:gd name="connsiteY1" fmla="*/ 0 h 2126"/>
                <a:gd name="connsiteX2" fmla="*/ 0 w 1759"/>
                <a:gd name="connsiteY2" fmla="*/ 0 h 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" h="2126">
                  <a:moveTo>
                    <a:pt x="1760" y="2127"/>
                  </a:moveTo>
                  <a:cubicBezTo>
                    <a:pt x="1569" y="1393"/>
                    <a:pt x="1298" y="675"/>
                    <a:pt x="9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5BF55AB6-AAB3-A201-80FB-571B9DE50BD1}"/>
                </a:ext>
              </a:extLst>
            </p:cNvPr>
            <p:cNvSpPr/>
            <p:nvPr/>
          </p:nvSpPr>
          <p:spPr>
            <a:xfrm>
              <a:off x="1906853" y="1279495"/>
              <a:ext cx="1540" cy="1466"/>
            </a:xfrm>
            <a:custGeom>
              <a:avLst/>
              <a:gdLst>
                <a:gd name="connsiteX0" fmla="*/ 0 w 1540"/>
                <a:gd name="connsiteY0" fmla="*/ 0 h 1466"/>
                <a:gd name="connsiteX1" fmla="*/ 0 w 1540"/>
                <a:gd name="connsiteY1" fmla="*/ 807 h 1466"/>
                <a:gd name="connsiteX2" fmla="*/ 1540 w 1540"/>
                <a:gd name="connsiteY2" fmla="*/ 1467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466">
                  <a:moveTo>
                    <a:pt x="0" y="0"/>
                  </a:moveTo>
                  <a:lnTo>
                    <a:pt x="0" y="807"/>
                  </a:lnTo>
                  <a:lnTo>
                    <a:pt x="1540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B5773AA8-49FC-D591-D8DE-F749649FEA89}"/>
                </a:ext>
              </a:extLst>
            </p:cNvPr>
            <p:cNvSpPr/>
            <p:nvPr/>
          </p:nvSpPr>
          <p:spPr>
            <a:xfrm>
              <a:off x="3256093" y="2480228"/>
              <a:ext cx="1906" cy="1906"/>
            </a:xfrm>
            <a:custGeom>
              <a:avLst/>
              <a:gdLst>
                <a:gd name="connsiteX0" fmla="*/ 0 w 1906"/>
                <a:gd name="connsiteY0" fmla="*/ 0 h 1906"/>
                <a:gd name="connsiteX1" fmla="*/ 587 w 1906"/>
                <a:gd name="connsiteY1" fmla="*/ 1540 h 1906"/>
                <a:gd name="connsiteX2" fmla="*/ 1907 w 1906"/>
                <a:gd name="connsiteY2" fmla="*/ 1907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" h="1906">
                  <a:moveTo>
                    <a:pt x="0" y="0"/>
                  </a:moveTo>
                  <a:lnTo>
                    <a:pt x="587" y="1540"/>
                  </a:lnTo>
                  <a:lnTo>
                    <a:pt x="1907" y="19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56DE9C9E-A5C1-B11B-E428-A366E087E728}"/>
                </a:ext>
              </a:extLst>
            </p:cNvPr>
            <p:cNvSpPr/>
            <p:nvPr/>
          </p:nvSpPr>
          <p:spPr>
            <a:xfrm>
              <a:off x="2665067" y="979403"/>
              <a:ext cx="1833" cy="1687"/>
            </a:xfrm>
            <a:custGeom>
              <a:avLst/>
              <a:gdLst>
                <a:gd name="connsiteX0" fmla="*/ 1833 w 1833"/>
                <a:gd name="connsiteY0" fmla="*/ 0 h 1687"/>
                <a:gd name="connsiteX1" fmla="*/ 0 w 1833"/>
                <a:gd name="connsiteY1" fmla="*/ 1687 h 1687"/>
                <a:gd name="connsiteX2" fmla="*/ 0 w 1833"/>
                <a:gd name="connsiteY2" fmla="*/ 1687 h 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687">
                  <a:moveTo>
                    <a:pt x="1833" y="0"/>
                  </a:moveTo>
                  <a:lnTo>
                    <a:pt x="0" y="1687"/>
                  </a:lnTo>
                  <a:lnTo>
                    <a:pt x="0" y="16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B216E4C2-87CB-5BC3-7E66-51700B526980}"/>
                </a:ext>
              </a:extLst>
            </p:cNvPr>
            <p:cNvSpPr/>
            <p:nvPr/>
          </p:nvSpPr>
          <p:spPr>
            <a:xfrm>
              <a:off x="2238810" y="1052299"/>
              <a:ext cx="1099" cy="1906"/>
            </a:xfrm>
            <a:custGeom>
              <a:avLst/>
              <a:gdLst>
                <a:gd name="connsiteX0" fmla="*/ 0 w 1099"/>
                <a:gd name="connsiteY0" fmla="*/ 0 h 1906"/>
                <a:gd name="connsiteX1" fmla="*/ 0 w 1099"/>
                <a:gd name="connsiteY1" fmla="*/ 1247 h 1906"/>
                <a:gd name="connsiteX2" fmla="*/ 1100 w 1099"/>
                <a:gd name="connsiteY2" fmla="*/ 1907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" h="1906">
                  <a:moveTo>
                    <a:pt x="0" y="0"/>
                  </a:moveTo>
                  <a:cubicBezTo>
                    <a:pt x="29" y="418"/>
                    <a:pt x="29" y="829"/>
                    <a:pt x="0" y="1247"/>
                  </a:cubicBezTo>
                  <a:cubicBezTo>
                    <a:pt x="337" y="1511"/>
                    <a:pt x="711" y="1731"/>
                    <a:pt x="1100" y="19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36E70ABF-B410-CD90-DCA9-682BE4B76166}"/>
                </a:ext>
              </a:extLst>
            </p:cNvPr>
            <p:cNvSpPr/>
            <p:nvPr/>
          </p:nvSpPr>
          <p:spPr>
            <a:xfrm>
              <a:off x="1576582" y="1466429"/>
              <a:ext cx="1539" cy="1906"/>
            </a:xfrm>
            <a:custGeom>
              <a:avLst/>
              <a:gdLst>
                <a:gd name="connsiteX0" fmla="*/ 1540 w 1539"/>
                <a:gd name="connsiteY0" fmla="*/ 1906 h 1906"/>
                <a:gd name="connsiteX1" fmla="*/ 1100 w 1539"/>
                <a:gd name="connsiteY1" fmla="*/ 0 h 1906"/>
                <a:gd name="connsiteX2" fmla="*/ 0 w 1539"/>
                <a:gd name="connsiteY2" fmla="*/ 0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" h="1906">
                  <a:moveTo>
                    <a:pt x="1540" y="1906"/>
                  </a:moveTo>
                  <a:cubicBezTo>
                    <a:pt x="1430" y="1261"/>
                    <a:pt x="1283" y="623"/>
                    <a:pt x="11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BCAC0F6E-B31D-1B5F-5801-487A57DC9919}"/>
                </a:ext>
              </a:extLst>
            </p:cNvPr>
            <p:cNvSpPr/>
            <p:nvPr/>
          </p:nvSpPr>
          <p:spPr>
            <a:xfrm>
              <a:off x="2794125" y="722434"/>
              <a:ext cx="27" cy="1466"/>
            </a:xfrm>
            <a:custGeom>
              <a:avLst/>
              <a:gdLst>
                <a:gd name="connsiteX0" fmla="*/ 0 w 27"/>
                <a:gd name="connsiteY0" fmla="*/ 220 h 1466"/>
                <a:gd name="connsiteX1" fmla="*/ 0 w 27"/>
                <a:gd name="connsiteY1" fmla="*/ 1467 h 1466"/>
                <a:gd name="connsiteX2" fmla="*/ 0 w 27"/>
                <a:gd name="connsiteY2" fmla="*/ 733 h 1466"/>
                <a:gd name="connsiteX3" fmla="*/ 0 w 27"/>
                <a:gd name="connsiteY3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" h="1466">
                  <a:moveTo>
                    <a:pt x="0" y="220"/>
                  </a:moveTo>
                  <a:cubicBezTo>
                    <a:pt x="37" y="638"/>
                    <a:pt x="37" y="1049"/>
                    <a:pt x="0" y="1467"/>
                  </a:cubicBezTo>
                  <a:lnTo>
                    <a:pt x="0" y="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DE50E122-90FC-716F-A820-50E384FC7FDE}"/>
                </a:ext>
              </a:extLst>
            </p:cNvPr>
            <p:cNvSpPr/>
            <p:nvPr/>
          </p:nvSpPr>
          <p:spPr>
            <a:xfrm>
              <a:off x="2238714" y="2684102"/>
              <a:ext cx="1561" cy="1393"/>
            </a:xfrm>
            <a:custGeom>
              <a:avLst/>
              <a:gdLst>
                <a:gd name="connsiteX0" fmla="*/ 1562 w 1561"/>
                <a:gd name="connsiteY0" fmla="*/ 0 h 1393"/>
                <a:gd name="connsiteX1" fmla="*/ 22 w 1561"/>
                <a:gd name="connsiteY1" fmla="*/ 0 h 1393"/>
                <a:gd name="connsiteX2" fmla="*/ 22 w 1561"/>
                <a:gd name="connsiteY2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1" h="1393">
                  <a:moveTo>
                    <a:pt x="1562" y="0"/>
                  </a:moveTo>
                  <a:lnTo>
                    <a:pt x="22" y="0"/>
                  </a:lnTo>
                  <a:cubicBezTo>
                    <a:pt x="-7" y="462"/>
                    <a:pt x="-7" y="931"/>
                    <a:pt x="22" y="13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2F431B68-FAD0-5D0A-474B-C4FBB0BB0A74}"/>
                </a:ext>
              </a:extLst>
            </p:cNvPr>
            <p:cNvSpPr/>
            <p:nvPr/>
          </p:nvSpPr>
          <p:spPr>
            <a:xfrm>
              <a:off x="1904726" y="2036178"/>
              <a:ext cx="2786" cy="2126"/>
            </a:xfrm>
            <a:custGeom>
              <a:avLst/>
              <a:gdLst>
                <a:gd name="connsiteX0" fmla="*/ 2126 w 2786"/>
                <a:gd name="connsiteY0" fmla="*/ 0 h 2126"/>
                <a:gd name="connsiteX1" fmla="*/ 2126 w 2786"/>
                <a:gd name="connsiteY1" fmla="*/ 0 h 2126"/>
                <a:gd name="connsiteX2" fmla="*/ 2126 w 2786"/>
                <a:gd name="connsiteY2" fmla="*/ 1026 h 2126"/>
                <a:gd name="connsiteX3" fmla="*/ 2126 w 2786"/>
                <a:gd name="connsiteY3" fmla="*/ 0 h 2126"/>
                <a:gd name="connsiteX4" fmla="*/ 0 w 2786"/>
                <a:gd name="connsiteY4" fmla="*/ 586 h 2126"/>
                <a:gd name="connsiteX5" fmla="*/ 2787 w 2786"/>
                <a:gd name="connsiteY5" fmla="*/ 2127 h 2126"/>
                <a:gd name="connsiteX6" fmla="*/ 2126 w 2786"/>
                <a:gd name="connsiteY6" fmla="*/ 0 h 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6" h="2126">
                  <a:moveTo>
                    <a:pt x="2126" y="0"/>
                  </a:moveTo>
                  <a:lnTo>
                    <a:pt x="2126" y="0"/>
                  </a:lnTo>
                  <a:lnTo>
                    <a:pt x="2126" y="1026"/>
                  </a:lnTo>
                  <a:lnTo>
                    <a:pt x="2126" y="0"/>
                  </a:lnTo>
                  <a:lnTo>
                    <a:pt x="0" y="586"/>
                  </a:lnTo>
                  <a:cubicBezTo>
                    <a:pt x="880" y="1100"/>
                    <a:pt x="1906" y="1540"/>
                    <a:pt x="2787" y="2127"/>
                  </a:cubicBezTo>
                  <a:cubicBezTo>
                    <a:pt x="2126" y="1320"/>
                    <a:pt x="2126" y="660"/>
                    <a:pt x="212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B7AEB51C-E7F4-32C5-A917-50A65BCB10DB}"/>
                </a:ext>
              </a:extLst>
            </p:cNvPr>
            <p:cNvSpPr/>
            <p:nvPr/>
          </p:nvSpPr>
          <p:spPr>
            <a:xfrm>
              <a:off x="1964342" y="2312435"/>
              <a:ext cx="1613" cy="1466"/>
            </a:xfrm>
            <a:custGeom>
              <a:avLst/>
              <a:gdLst>
                <a:gd name="connsiteX0" fmla="*/ 0 w 1613"/>
                <a:gd name="connsiteY0" fmla="*/ 1467 h 1466"/>
                <a:gd name="connsiteX1" fmla="*/ 1173 w 1613"/>
                <a:gd name="connsiteY1" fmla="*/ 1467 h 1466"/>
                <a:gd name="connsiteX2" fmla="*/ 1613 w 1613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466">
                  <a:moveTo>
                    <a:pt x="0" y="1467"/>
                  </a:moveTo>
                  <a:lnTo>
                    <a:pt x="1173" y="1467"/>
                  </a:lnTo>
                  <a:lnTo>
                    <a:pt x="161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8A08B4DD-19C7-9FAC-FF49-7512E98C4F56}"/>
                </a:ext>
              </a:extLst>
            </p:cNvPr>
            <p:cNvSpPr/>
            <p:nvPr/>
          </p:nvSpPr>
          <p:spPr>
            <a:xfrm>
              <a:off x="2497732" y="444563"/>
              <a:ext cx="2492" cy="2199"/>
            </a:xfrm>
            <a:custGeom>
              <a:avLst/>
              <a:gdLst>
                <a:gd name="connsiteX0" fmla="*/ 2493 w 2492"/>
                <a:gd name="connsiteY0" fmla="*/ 1100 h 2199"/>
                <a:gd name="connsiteX1" fmla="*/ 1246 w 2492"/>
                <a:gd name="connsiteY1" fmla="*/ 0 h 2199"/>
                <a:gd name="connsiteX2" fmla="*/ 0 w 2492"/>
                <a:gd name="connsiteY2" fmla="*/ 440 h 2199"/>
                <a:gd name="connsiteX3" fmla="*/ 0 w 2492"/>
                <a:gd name="connsiteY3" fmla="*/ 2200 h 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2" h="2199">
                  <a:moveTo>
                    <a:pt x="2493" y="1100"/>
                  </a:moveTo>
                  <a:lnTo>
                    <a:pt x="1246" y="0"/>
                  </a:lnTo>
                  <a:lnTo>
                    <a:pt x="0" y="440"/>
                  </a:lnTo>
                  <a:lnTo>
                    <a:pt x="0" y="22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3F745D02-5B4B-AF46-B815-EC30B77ADA32}"/>
                </a:ext>
              </a:extLst>
            </p:cNvPr>
            <p:cNvSpPr/>
            <p:nvPr/>
          </p:nvSpPr>
          <p:spPr>
            <a:xfrm>
              <a:off x="3423113" y="1203445"/>
              <a:ext cx="6621" cy="2713"/>
            </a:xfrm>
            <a:custGeom>
              <a:avLst/>
              <a:gdLst>
                <a:gd name="connsiteX0" fmla="*/ 682 w 6621"/>
                <a:gd name="connsiteY0" fmla="*/ 2713 h 2713"/>
                <a:gd name="connsiteX1" fmla="*/ 682 w 6621"/>
                <a:gd name="connsiteY1" fmla="*/ 2713 h 2713"/>
                <a:gd name="connsiteX2" fmla="*/ 6621 w 6621"/>
                <a:gd name="connsiteY2" fmla="*/ 0 h 2713"/>
                <a:gd name="connsiteX3" fmla="*/ 22 w 6621"/>
                <a:gd name="connsiteY3" fmla="*/ 0 h 2713"/>
                <a:gd name="connsiteX4" fmla="*/ 22 w 6621"/>
                <a:gd name="connsiteY4" fmla="*/ 1320 h 2713"/>
                <a:gd name="connsiteX5" fmla="*/ 1048 w 6621"/>
                <a:gd name="connsiteY5" fmla="*/ 2713 h 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21" h="2713">
                  <a:moveTo>
                    <a:pt x="682" y="2713"/>
                  </a:moveTo>
                  <a:lnTo>
                    <a:pt x="682" y="2713"/>
                  </a:lnTo>
                  <a:lnTo>
                    <a:pt x="6621" y="0"/>
                  </a:lnTo>
                  <a:lnTo>
                    <a:pt x="22" y="0"/>
                  </a:lnTo>
                  <a:cubicBezTo>
                    <a:pt x="-7" y="440"/>
                    <a:pt x="-7" y="880"/>
                    <a:pt x="22" y="1320"/>
                  </a:cubicBezTo>
                  <a:lnTo>
                    <a:pt x="1048" y="27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20CDBE7B-932E-4B72-4620-261A8BE8FB2E}"/>
                </a:ext>
              </a:extLst>
            </p:cNvPr>
            <p:cNvSpPr/>
            <p:nvPr/>
          </p:nvSpPr>
          <p:spPr>
            <a:xfrm>
              <a:off x="3274645" y="2480448"/>
              <a:ext cx="2346" cy="1026"/>
            </a:xfrm>
            <a:custGeom>
              <a:avLst/>
              <a:gdLst>
                <a:gd name="connsiteX0" fmla="*/ 2346 w 2346"/>
                <a:gd name="connsiteY0" fmla="*/ 0 h 1026"/>
                <a:gd name="connsiteX1" fmla="*/ 513 w 2346"/>
                <a:gd name="connsiteY1" fmla="*/ 0 h 1026"/>
                <a:gd name="connsiteX2" fmla="*/ 0 w 2346"/>
                <a:gd name="connsiteY2" fmla="*/ 1027 h 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6" h="1026">
                  <a:moveTo>
                    <a:pt x="2346" y="0"/>
                  </a:moveTo>
                  <a:lnTo>
                    <a:pt x="513" y="0"/>
                  </a:lnTo>
                  <a:lnTo>
                    <a:pt x="0" y="10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13F002B4-E875-8396-43F5-15F851689E06}"/>
                </a:ext>
              </a:extLst>
            </p:cNvPr>
            <p:cNvSpPr/>
            <p:nvPr/>
          </p:nvSpPr>
          <p:spPr>
            <a:xfrm>
              <a:off x="3256093" y="2480228"/>
              <a:ext cx="2199" cy="1906"/>
            </a:xfrm>
            <a:custGeom>
              <a:avLst/>
              <a:gdLst>
                <a:gd name="connsiteX0" fmla="*/ 2200 w 2199"/>
                <a:gd name="connsiteY0" fmla="*/ 1907 h 1906"/>
                <a:gd name="connsiteX1" fmla="*/ 1100 w 2199"/>
                <a:gd name="connsiteY1" fmla="*/ 0 h 1906"/>
                <a:gd name="connsiteX2" fmla="*/ 0 w 2199"/>
                <a:gd name="connsiteY2" fmla="*/ 0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" h="1906">
                  <a:moveTo>
                    <a:pt x="2200" y="1907"/>
                  </a:moveTo>
                  <a:lnTo>
                    <a:pt x="11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558B3154-1882-76B8-E7F7-F8253D49D126}"/>
                </a:ext>
              </a:extLst>
            </p:cNvPr>
            <p:cNvSpPr/>
            <p:nvPr/>
          </p:nvSpPr>
          <p:spPr>
            <a:xfrm>
              <a:off x="3275745" y="499931"/>
              <a:ext cx="1613" cy="1393"/>
            </a:xfrm>
            <a:custGeom>
              <a:avLst/>
              <a:gdLst>
                <a:gd name="connsiteX0" fmla="*/ 1613 w 1613"/>
                <a:gd name="connsiteY0" fmla="*/ 1393 h 1393"/>
                <a:gd name="connsiteX1" fmla="*/ 1613 w 1613"/>
                <a:gd name="connsiteY1" fmla="*/ 1027 h 1393"/>
                <a:gd name="connsiteX2" fmla="*/ 0 w 1613"/>
                <a:gd name="connsiteY2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393">
                  <a:moveTo>
                    <a:pt x="1613" y="1393"/>
                  </a:moveTo>
                  <a:lnTo>
                    <a:pt x="1613" y="1027"/>
                  </a:lnTo>
                  <a:cubicBezTo>
                    <a:pt x="1107" y="645"/>
                    <a:pt x="565" y="301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B1DED745-595B-1910-BAAB-2675310C6555}"/>
                </a:ext>
              </a:extLst>
            </p:cNvPr>
            <p:cNvSpPr/>
            <p:nvPr/>
          </p:nvSpPr>
          <p:spPr>
            <a:xfrm>
              <a:off x="3350759" y="2424126"/>
              <a:ext cx="1833" cy="1173"/>
            </a:xfrm>
            <a:custGeom>
              <a:avLst/>
              <a:gdLst>
                <a:gd name="connsiteX0" fmla="*/ 1833 w 1833"/>
                <a:gd name="connsiteY0" fmla="*/ 0 h 1173"/>
                <a:gd name="connsiteX1" fmla="*/ 734 w 1833"/>
                <a:gd name="connsiteY1" fmla="*/ 0 h 1173"/>
                <a:gd name="connsiteX2" fmla="*/ 0 w 1833"/>
                <a:gd name="connsiteY2" fmla="*/ 1174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173">
                  <a:moveTo>
                    <a:pt x="1833" y="0"/>
                  </a:moveTo>
                  <a:lnTo>
                    <a:pt x="734" y="0"/>
                  </a:lnTo>
                  <a:lnTo>
                    <a:pt x="0" y="117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C2A99514-3433-10F8-F605-1D72EC418C3D}"/>
                </a:ext>
              </a:extLst>
            </p:cNvPr>
            <p:cNvSpPr/>
            <p:nvPr/>
          </p:nvSpPr>
          <p:spPr>
            <a:xfrm>
              <a:off x="3940832" y="1980662"/>
              <a:ext cx="1686" cy="1246"/>
            </a:xfrm>
            <a:custGeom>
              <a:avLst/>
              <a:gdLst>
                <a:gd name="connsiteX0" fmla="*/ 1686 w 1686"/>
                <a:gd name="connsiteY0" fmla="*/ 0 h 1246"/>
                <a:gd name="connsiteX1" fmla="*/ 807 w 1686"/>
                <a:gd name="connsiteY1" fmla="*/ 0 h 1246"/>
                <a:gd name="connsiteX2" fmla="*/ 0 w 1686"/>
                <a:gd name="connsiteY2" fmla="*/ 1247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246">
                  <a:moveTo>
                    <a:pt x="1686" y="0"/>
                  </a:moveTo>
                  <a:lnTo>
                    <a:pt x="807" y="0"/>
                  </a:lnTo>
                  <a:cubicBezTo>
                    <a:pt x="807" y="440"/>
                    <a:pt x="293" y="733"/>
                    <a:pt x="0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D8192A4E-DB55-16E0-CEAD-7BEC14924C04}"/>
                </a:ext>
              </a:extLst>
            </p:cNvPr>
            <p:cNvSpPr/>
            <p:nvPr/>
          </p:nvSpPr>
          <p:spPr>
            <a:xfrm>
              <a:off x="3959604" y="2036471"/>
              <a:ext cx="1980" cy="1393"/>
            </a:xfrm>
            <a:custGeom>
              <a:avLst/>
              <a:gdLst>
                <a:gd name="connsiteX0" fmla="*/ 1393 w 1980"/>
                <a:gd name="connsiteY0" fmla="*/ 1393 h 1393"/>
                <a:gd name="connsiteX1" fmla="*/ 1980 w 1980"/>
                <a:gd name="connsiteY1" fmla="*/ 1393 h 1393"/>
                <a:gd name="connsiteX2" fmla="*/ 1540 w 1980"/>
                <a:gd name="connsiteY2" fmla="*/ 0 h 1393"/>
                <a:gd name="connsiteX3" fmla="*/ 0 w 1980"/>
                <a:gd name="connsiteY3" fmla="*/ 0 h 1393"/>
                <a:gd name="connsiteX4" fmla="*/ 1393 w 1980"/>
                <a:gd name="connsiteY4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" h="1393">
                  <a:moveTo>
                    <a:pt x="1393" y="1393"/>
                  </a:moveTo>
                  <a:lnTo>
                    <a:pt x="1980" y="1393"/>
                  </a:lnTo>
                  <a:lnTo>
                    <a:pt x="1540" y="0"/>
                  </a:lnTo>
                  <a:lnTo>
                    <a:pt x="0" y="0"/>
                  </a:lnTo>
                  <a:cubicBezTo>
                    <a:pt x="440" y="0"/>
                    <a:pt x="880" y="733"/>
                    <a:pt x="1393" y="13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756291FB-8D82-C151-0698-39E7FE063638}"/>
                </a:ext>
              </a:extLst>
            </p:cNvPr>
            <p:cNvSpPr/>
            <p:nvPr/>
          </p:nvSpPr>
          <p:spPr>
            <a:xfrm>
              <a:off x="3586657" y="2003323"/>
              <a:ext cx="2419" cy="1613"/>
            </a:xfrm>
            <a:custGeom>
              <a:avLst/>
              <a:gdLst>
                <a:gd name="connsiteX0" fmla="*/ 0 w 2419"/>
                <a:gd name="connsiteY0" fmla="*/ 1614 h 1613"/>
                <a:gd name="connsiteX1" fmla="*/ 2420 w 2419"/>
                <a:gd name="connsiteY1" fmla="*/ 587 h 1613"/>
                <a:gd name="connsiteX2" fmla="*/ 1540 w 2419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9" h="1613">
                  <a:moveTo>
                    <a:pt x="0" y="1614"/>
                  </a:moveTo>
                  <a:lnTo>
                    <a:pt x="2420" y="587"/>
                  </a:lnTo>
                  <a:lnTo>
                    <a:pt x="154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25F40626-8AC0-ED0C-5670-6429FA150E96}"/>
                </a:ext>
              </a:extLst>
            </p:cNvPr>
            <p:cNvSpPr/>
            <p:nvPr/>
          </p:nvSpPr>
          <p:spPr>
            <a:xfrm>
              <a:off x="3384784" y="2127921"/>
              <a:ext cx="3446" cy="2640"/>
            </a:xfrm>
            <a:custGeom>
              <a:avLst/>
              <a:gdLst>
                <a:gd name="connsiteX0" fmla="*/ 2347 w 3446"/>
                <a:gd name="connsiteY0" fmla="*/ 2054 h 2640"/>
                <a:gd name="connsiteX1" fmla="*/ 3447 w 3446"/>
                <a:gd name="connsiteY1" fmla="*/ 1540 h 2640"/>
                <a:gd name="connsiteX2" fmla="*/ 0 w 3446"/>
                <a:gd name="connsiteY2" fmla="*/ 0 h 2640"/>
                <a:gd name="connsiteX3" fmla="*/ 1246 w 3446"/>
                <a:gd name="connsiteY3" fmla="*/ 2640 h 2640"/>
                <a:gd name="connsiteX4" fmla="*/ 1246 w 3446"/>
                <a:gd name="connsiteY4" fmla="*/ 2640 h 2640"/>
                <a:gd name="connsiteX5" fmla="*/ 3153 w 3446"/>
                <a:gd name="connsiteY5" fmla="*/ 1614 h 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6" h="2640">
                  <a:moveTo>
                    <a:pt x="2347" y="2054"/>
                  </a:moveTo>
                  <a:lnTo>
                    <a:pt x="3447" y="1540"/>
                  </a:lnTo>
                  <a:lnTo>
                    <a:pt x="0" y="0"/>
                  </a:lnTo>
                  <a:cubicBezTo>
                    <a:pt x="477" y="851"/>
                    <a:pt x="888" y="1731"/>
                    <a:pt x="1246" y="2640"/>
                  </a:cubicBezTo>
                  <a:lnTo>
                    <a:pt x="1246" y="2640"/>
                  </a:lnTo>
                  <a:cubicBezTo>
                    <a:pt x="1833" y="2200"/>
                    <a:pt x="2493" y="2054"/>
                    <a:pt x="3153" y="16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FDA8C180-B4E6-A89C-54F1-91228CA9A398}"/>
                </a:ext>
              </a:extLst>
            </p:cNvPr>
            <p:cNvSpPr/>
            <p:nvPr/>
          </p:nvSpPr>
          <p:spPr>
            <a:xfrm>
              <a:off x="3959430" y="2334436"/>
              <a:ext cx="1567" cy="1393"/>
            </a:xfrm>
            <a:custGeom>
              <a:avLst/>
              <a:gdLst>
                <a:gd name="connsiteX0" fmla="*/ 28 w 1567"/>
                <a:gd name="connsiteY0" fmla="*/ 0 h 1393"/>
                <a:gd name="connsiteX1" fmla="*/ 28 w 1567"/>
                <a:gd name="connsiteY1" fmla="*/ 1393 h 1393"/>
                <a:gd name="connsiteX2" fmla="*/ 1568 w 1567"/>
                <a:gd name="connsiteY2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7" h="1393">
                  <a:moveTo>
                    <a:pt x="28" y="0"/>
                  </a:moveTo>
                  <a:cubicBezTo>
                    <a:pt x="-9" y="462"/>
                    <a:pt x="-9" y="931"/>
                    <a:pt x="28" y="1393"/>
                  </a:cubicBezTo>
                  <a:lnTo>
                    <a:pt x="1568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4E7A10C5-B892-41C6-52CD-35902ABE3893}"/>
                </a:ext>
              </a:extLst>
            </p:cNvPr>
            <p:cNvSpPr/>
            <p:nvPr/>
          </p:nvSpPr>
          <p:spPr>
            <a:xfrm>
              <a:off x="4277629" y="1967095"/>
              <a:ext cx="1246" cy="1540"/>
            </a:xfrm>
            <a:custGeom>
              <a:avLst/>
              <a:gdLst>
                <a:gd name="connsiteX0" fmla="*/ 367 w 1246"/>
                <a:gd name="connsiteY0" fmla="*/ 0 h 1540"/>
                <a:gd name="connsiteX1" fmla="*/ 0 w 1246"/>
                <a:gd name="connsiteY1" fmla="*/ 587 h 1540"/>
                <a:gd name="connsiteX2" fmla="*/ 1246 w 1246"/>
                <a:gd name="connsiteY2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6" h="1540">
                  <a:moveTo>
                    <a:pt x="367" y="0"/>
                  </a:moveTo>
                  <a:lnTo>
                    <a:pt x="0" y="587"/>
                  </a:lnTo>
                  <a:cubicBezTo>
                    <a:pt x="447" y="866"/>
                    <a:pt x="865" y="1181"/>
                    <a:pt x="1246" y="15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B724D3F6-25F0-E5BD-0C5D-F47B73B9DF10}"/>
                </a:ext>
              </a:extLst>
            </p:cNvPr>
            <p:cNvSpPr/>
            <p:nvPr/>
          </p:nvSpPr>
          <p:spPr>
            <a:xfrm>
              <a:off x="4144364" y="1313889"/>
              <a:ext cx="1127" cy="1613"/>
            </a:xfrm>
            <a:custGeom>
              <a:avLst/>
              <a:gdLst>
                <a:gd name="connsiteX0" fmla="*/ 1127 w 1127"/>
                <a:gd name="connsiteY0" fmla="*/ 0 h 1613"/>
                <a:gd name="connsiteX1" fmla="*/ 28 w 1127"/>
                <a:gd name="connsiteY1" fmla="*/ 0 h 1613"/>
                <a:gd name="connsiteX2" fmla="*/ 28 w 1127"/>
                <a:gd name="connsiteY2" fmla="*/ 1614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7" h="1613">
                  <a:moveTo>
                    <a:pt x="1127" y="0"/>
                  </a:moveTo>
                  <a:lnTo>
                    <a:pt x="28" y="0"/>
                  </a:lnTo>
                  <a:cubicBezTo>
                    <a:pt x="-9" y="535"/>
                    <a:pt x="-9" y="1078"/>
                    <a:pt x="28" y="16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8CA8DDCA-EE2C-DB3B-2A30-12B6BB01DC34}"/>
                </a:ext>
              </a:extLst>
            </p:cNvPr>
            <p:cNvSpPr/>
            <p:nvPr/>
          </p:nvSpPr>
          <p:spPr>
            <a:xfrm>
              <a:off x="3524786" y="251298"/>
              <a:ext cx="90037" cy="110287"/>
            </a:xfrm>
            <a:custGeom>
              <a:avLst/>
              <a:gdLst>
                <a:gd name="connsiteX0" fmla="*/ 9148 w 90037"/>
                <a:gd name="connsiteY0" fmla="*/ 99908 h 110287"/>
                <a:gd name="connsiteX1" fmla="*/ 85923 w 90037"/>
                <a:gd name="connsiteY1" fmla="*/ 66687 h 110287"/>
                <a:gd name="connsiteX2" fmla="*/ 86583 w 90037"/>
                <a:gd name="connsiteY2" fmla="*/ 66687 h 110287"/>
                <a:gd name="connsiteX3" fmla="*/ 85703 w 90037"/>
                <a:gd name="connsiteY3" fmla="*/ 66100 h 110287"/>
                <a:gd name="connsiteX4" fmla="*/ 85703 w 90037"/>
                <a:gd name="connsiteY4" fmla="*/ 65514 h 110287"/>
                <a:gd name="connsiteX5" fmla="*/ 85703 w 90037"/>
                <a:gd name="connsiteY5" fmla="*/ 65514 h 110287"/>
                <a:gd name="connsiteX6" fmla="*/ 33640 w 90037"/>
                <a:gd name="connsiteY6" fmla="*/ 7944 h 110287"/>
                <a:gd name="connsiteX7" fmla="*/ 9662 w 90037"/>
                <a:gd name="connsiteY7" fmla="*/ 99982 h 110287"/>
                <a:gd name="connsiteX8" fmla="*/ 9662 w 90037"/>
                <a:gd name="connsiteY8" fmla="*/ 99982 h 110287"/>
                <a:gd name="connsiteX9" fmla="*/ 9662 w 90037"/>
                <a:gd name="connsiteY9" fmla="*/ 101815 h 110287"/>
                <a:gd name="connsiteX10" fmla="*/ 11201 w 90037"/>
                <a:gd name="connsiteY10" fmla="*/ 101815 h 11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037" h="110287">
                  <a:moveTo>
                    <a:pt x="9148" y="99908"/>
                  </a:moveTo>
                  <a:cubicBezTo>
                    <a:pt x="43466" y="107242"/>
                    <a:pt x="106748" y="131003"/>
                    <a:pt x="85923" y="66687"/>
                  </a:cubicBezTo>
                  <a:lnTo>
                    <a:pt x="86583" y="66687"/>
                  </a:lnTo>
                  <a:lnTo>
                    <a:pt x="85703" y="66100"/>
                  </a:lnTo>
                  <a:cubicBezTo>
                    <a:pt x="85703" y="66100"/>
                    <a:pt x="85703" y="66100"/>
                    <a:pt x="85703" y="65514"/>
                  </a:cubicBezTo>
                  <a:lnTo>
                    <a:pt x="85703" y="65514"/>
                  </a:lnTo>
                  <a:cubicBezTo>
                    <a:pt x="64218" y="50333"/>
                    <a:pt x="37233" y="40506"/>
                    <a:pt x="33640" y="7944"/>
                  </a:cubicBezTo>
                  <a:cubicBezTo>
                    <a:pt x="-26269" y="-30777"/>
                    <a:pt x="12741" y="83774"/>
                    <a:pt x="9662" y="99982"/>
                  </a:cubicBezTo>
                  <a:lnTo>
                    <a:pt x="9662" y="99982"/>
                  </a:lnTo>
                  <a:lnTo>
                    <a:pt x="9662" y="101815"/>
                  </a:lnTo>
                  <a:lnTo>
                    <a:pt x="11201" y="101815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C3AC9194-7563-D516-361B-B1A8A288A74C}"/>
                </a:ext>
              </a:extLst>
            </p:cNvPr>
            <p:cNvSpPr/>
            <p:nvPr/>
          </p:nvSpPr>
          <p:spPr>
            <a:xfrm>
              <a:off x="3478864" y="-527507"/>
              <a:ext cx="1053360" cy="580679"/>
            </a:xfrm>
            <a:custGeom>
              <a:avLst/>
              <a:gdLst>
                <a:gd name="connsiteX0" fmla="*/ 842029 w 1053360"/>
                <a:gd name="connsiteY0" fmla="*/ 82943 h 580679"/>
                <a:gd name="connsiteX1" fmla="*/ 752202 w 1053360"/>
                <a:gd name="connsiteY1" fmla="*/ 152906 h 580679"/>
                <a:gd name="connsiteX2" fmla="*/ 740469 w 1053360"/>
                <a:gd name="connsiteY2" fmla="*/ 48475 h 580679"/>
                <a:gd name="connsiteX3" fmla="*/ 613464 w 1053360"/>
                <a:gd name="connsiteY3" fmla="*/ 69669 h 580679"/>
                <a:gd name="connsiteX4" fmla="*/ 561328 w 1053360"/>
                <a:gd name="connsiteY4" fmla="*/ 203801 h 580679"/>
                <a:gd name="connsiteX5" fmla="*/ 424717 w 1053360"/>
                <a:gd name="connsiteY5" fmla="*/ 152466 h 580679"/>
                <a:gd name="connsiteX6" fmla="*/ 380720 w 1053360"/>
                <a:gd name="connsiteY6" fmla="*/ 0 h 580679"/>
                <a:gd name="connsiteX7" fmla="*/ 223871 w 1053360"/>
                <a:gd name="connsiteY7" fmla="*/ 120858 h 580679"/>
                <a:gd name="connsiteX8" fmla="*/ 222038 w 1053360"/>
                <a:gd name="connsiteY8" fmla="*/ 120858 h 580679"/>
                <a:gd name="connsiteX9" fmla="*/ 222698 w 1053360"/>
                <a:gd name="connsiteY9" fmla="*/ 122398 h 580679"/>
                <a:gd name="connsiteX10" fmla="*/ 222698 w 1053360"/>
                <a:gd name="connsiteY10" fmla="*/ 122398 h 580679"/>
                <a:gd name="connsiteX11" fmla="*/ 224311 w 1053360"/>
                <a:gd name="connsiteY11" fmla="*/ 120638 h 580679"/>
                <a:gd name="connsiteX12" fmla="*/ 220718 w 1053360"/>
                <a:gd name="connsiteY12" fmla="*/ 158039 h 580679"/>
                <a:gd name="connsiteX13" fmla="*/ 74061 w 1053360"/>
                <a:gd name="connsiteY13" fmla="*/ 196541 h 580679"/>
                <a:gd name="connsiteX14" fmla="*/ 0 w 1053360"/>
                <a:gd name="connsiteY14" fmla="*/ 335880 h 580679"/>
                <a:gd name="connsiteX15" fmla="*/ 39597 w 1053360"/>
                <a:gd name="connsiteY15" fmla="*/ 358760 h 580679"/>
                <a:gd name="connsiteX16" fmla="*/ 39597 w 1053360"/>
                <a:gd name="connsiteY16" fmla="*/ 358760 h 580679"/>
                <a:gd name="connsiteX17" fmla="*/ 38497 w 1053360"/>
                <a:gd name="connsiteY17" fmla="*/ 359640 h 580679"/>
                <a:gd name="connsiteX18" fmla="*/ 40110 w 1053360"/>
                <a:gd name="connsiteY18" fmla="*/ 365727 h 580679"/>
                <a:gd name="connsiteX19" fmla="*/ 40110 w 1053360"/>
                <a:gd name="connsiteY19" fmla="*/ 359861 h 580679"/>
                <a:gd name="connsiteX20" fmla="*/ 150103 w 1053360"/>
                <a:gd name="connsiteY20" fmla="*/ 381861 h 580679"/>
                <a:gd name="connsiteX21" fmla="*/ 191900 w 1053360"/>
                <a:gd name="connsiteY21" fmla="*/ 460551 h 580679"/>
                <a:gd name="connsiteX22" fmla="*/ 307832 w 1053360"/>
                <a:gd name="connsiteY22" fmla="*/ 537187 h 580679"/>
                <a:gd name="connsiteX23" fmla="*/ 243450 w 1053360"/>
                <a:gd name="connsiteY23" fmla="*/ 353847 h 580679"/>
                <a:gd name="connsiteX24" fmla="*/ 332397 w 1053360"/>
                <a:gd name="connsiteY24" fmla="*/ 467298 h 580679"/>
                <a:gd name="connsiteX25" fmla="*/ 303066 w 1053360"/>
                <a:gd name="connsiteY25" fmla="*/ 334926 h 580679"/>
                <a:gd name="connsiteX26" fmla="*/ 348383 w 1053360"/>
                <a:gd name="connsiteY26" fmla="*/ 248463 h 580679"/>
                <a:gd name="connsiteX27" fmla="*/ 265009 w 1053360"/>
                <a:gd name="connsiteY27" fmla="*/ 211795 h 580679"/>
                <a:gd name="connsiteX28" fmla="*/ 400006 w 1053360"/>
                <a:gd name="connsiteY28" fmla="*/ 226462 h 580679"/>
                <a:gd name="connsiteX29" fmla="*/ 560595 w 1053360"/>
                <a:gd name="connsiteY29" fmla="*/ 347320 h 580679"/>
                <a:gd name="connsiteX30" fmla="*/ 559788 w 1053360"/>
                <a:gd name="connsiteY30" fmla="*/ 345707 h 580679"/>
                <a:gd name="connsiteX31" fmla="*/ 638176 w 1053360"/>
                <a:gd name="connsiteY31" fmla="*/ 350473 h 580679"/>
                <a:gd name="connsiteX32" fmla="*/ 651228 w 1053360"/>
                <a:gd name="connsiteY32" fmla="*/ 425716 h 580679"/>
                <a:gd name="connsiteX33" fmla="*/ 737682 w 1053360"/>
                <a:gd name="connsiteY33" fmla="*/ 434664 h 580679"/>
                <a:gd name="connsiteX34" fmla="*/ 743109 w 1053360"/>
                <a:gd name="connsiteY34" fmla="*/ 530001 h 580679"/>
                <a:gd name="connsiteX35" fmla="*/ 868940 w 1053360"/>
                <a:gd name="connsiteY35" fmla="*/ 573415 h 580679"/>
                <a:gd name="connsiteX36" fmla="*/ 880086 w 1053360"/>
                <a:gd name="connsiteY36" fmla="*/ 484312 h 580679"/>
                <a:gd name="connsiteX37" fmla="*/ 868867 w 1053360"/>
                <a:gd name="connsiteY37" fmla="*/ 490252 h 580679"/>
                <a:gd name="connsiteX38" fmla="*/ 940802 w 1053360"/>
                <a:gd name="connsiteY38" fmla="*/ 551855 h 580679"/>
                <a:gd name="connsiteX39" fmla="*/ 1012663 w 1053360"/>
                <a:gd name="connsiteY39" fmla="*/ 453364 h 580679"/>
                <a:gd name="connsiteX40" fmla="*/ 883459 w 1053360"/>
                <a:gd name="connsiteY40" fmla="*/ 416696 h 580679"/>
                <a:gd name="connsiteX41" fmla="*/ 772220 w 1053360"/>
                <a:gd name="connsiteY41" fmla="*/ 273764 h 580679"/>
                <a:gd name="connsiteX42" fmla="*/ 811671 w 1053360"/>
                <a:gd name="connsiteY42" fmla="*/ 233869 h 580679"/>
                <a:gd name="connsiteX43" fmla="*/ 829929 w 1053360"/>
                <a:gd name="connsiteY43" fmla="*/ 305592 h 580679"/>
                <a:gd name="connsiteX44" fmla="*/ 828829 w 1053360"/>
                <a:gd name="connsiteY44" fmla="*/ 306105 h 580679"/>
                <a:gd name="connsiteX45" fmla="*/ 883826 w 1053360"/>
                <a:gd name="connsiteY45" fmla="*/ 371668 h 580679"/>
                <a:gd name="connsiteX46" fmla="*/ 1011783 w 1053360"/>
                <a:gd name="connsiteY46" fmla="*/ 393082 h 580679"/>
                <a:gd name="connsiteX47" fmla="*/ 1025569 w 1053360"/>
                <a:gd name="connsiteY47" fmla="*/ 330893 h 580679"/>
                <a:gd name="connsiteX48" fmla="*/ 944908 w 1053360"/>
                <a:gd name="connsiteY48" fmla="*/ 306398 h 580679"/>
                <a:gd name="connsiteX49" fmla="*/ 956421 w 1053360"/>
                <a:gd name="connsiteY49" fmla="*/ 208641 h 580679"/>
                <a:gd name="connsiteX50" fmla="*/ 1030409 w 1053360"/>
                <a:gd name="connsiteY50" fmla="*/ 186641 h 580679"/>
                <a:gd name="connsiteX51" fmla="*/ 1046761 w 1053360"/>
                <a:gd name="connsiteY51" fmla="*/ 232916 h 580679"/>
                <a:gd name="connsiteX52" fmla="*/ 1053361 w 1053360"/>
                <a:gd name="connsiteY52" fmla="*/ 105677 h 580679"/>
                <a:gd name="connsiteX53" fmla="*/ 981206 w 1053360"/>
                <a:gd name="connsiteY53" fmla="*/ 29628 h 580679"/>
                <a:gd name="connsiteX54" fmla="*/ 951141 w 1053360"/>
                <a:gd name="connsiteY54" fmla="*/ 70623 h 580679"/>
                <a:gd name="connsiteX55" fmla="*/ 842029 w 1053360"/>
                <a:gd name="connsiteY55" fmla="*/ 82650 h 580679"/>
                <a:gd name="connsiteX56" fmla="*/ 149810 w 1053360"/>
                <a:gd name="connsiteY56" fmla="*/ 380835 h 580679"/>
                <a:gd name="connsiteX57" fmla="*/ 149810 w 1053360"/>
                <a:gd name="connsiteY57" fmla="*/ 380835 h 580679"/>
                <a:gd name="connsiteX58" fmla="*/ 122018 w 1053360"/>
                <a:gd name="connsiteY58" fmla="*/ 237463 h 580679"/>
                <a:gd name="connsiteX59" fmla="*/ 235970 w 1053360"/>
                <a:gd name="connsiteY59" fmla="*/ 262250 h 580679"/>
                <a:gd name="connsiteX60" fmla="*/ 239930 w 1053360"/>
                <a:gd name="connsiteY60" fmla="*/ 286671 h 580679"/>
                <a:gd name="connsiteX61" fmla="*/ 149810 w 1053360"/>
                <a:gd name="connsiteY61" fmla="*/ 380835 h 580679"/>
                <a:gd name="connsiteX62" fmla="*/ 303799 w 1053360"/>
                <a:gd name="connsiteY62" fmla="*/ 73483 h 580679"/>
                <a:gd name="connsiteX63" fmla="*/ 303799 w 1053360"/>
                <a:gd name="connsiteY63" fmla="*/ 73483 h 580679"/>
                <a:gd name="connsiteX64" fmla="*/ 307099 w 1053360"/>
                <a:gd name="connsiteY64" fmla="*/ 62262 h 580679"/>
                <a:gd name="connsiteX65" fmla="*/ 303799 w 1053360"/>
                <a:gd name="connsiteY65" fmla="*/ 73483 h 580679"/>
                <a:gd name="connsiteX66" fmla="*/ 513738 w 1053360"/>
                <a:gd name="connsiteY66" fmla="*/ 292098 h 580679"/>
                <a:gd name="connsiteX67" fmla="*/ 513738 w 1053360"/>
                <a:gd name="connsiteY67" fmla="*/ 292098 h 580679"/>
                <a:gd name="connsiteX68" fmla="*/ 508238 w 1053360"/>
                <a:gd name="connsiteY68" fmla="*/ 282124 h 580679"/>
                <a:gd name="connsiteX69" fmla="*/ 518137 w 1053360"/>
                <a:gd name="connsiteY69" fmla="*/ 286524 h 580679"/>
                <a:gd name="connsiteX70" fmla="*/ 513738 w 1053360"/>
                <a:gd name="connsiteY70" fmla="*/ 292098 h 580679"/>
                <a:gd name="connsiteX71" fmla="*/ 558981 w 1053360"/>
                <a:gd name="connsiteY71" fmla="*/ 345560 h 580679"/>
                <a:gd name="connsiteX72" fmla="*/ 558981 w 1053360"/>
                <a:gd name="connsiteY72" fmla="*/ 345560 h 580679"/>
                <a:gd name="connsiteX73" fmla="*/ 627544 w 1053360"/>
                <a:gd name="connsiteY73" fmla="*/ 232329 h 580679"/>
                <a:gd name="connsiteX74" fmla="*/ 558981 w 1053360"/>
                <a:gd name="connsiteY74" fmla="*/ 345560 h 580679"/>
                <a:gd name="connsiteX75" fmla="*/ 627837 w 1053360"/>
                <a:gd name="connsiteY75" fmla="*/ 232036 h 580679"/>
                <a:gd name="connsiteX76" fmla="*/ 627837 w 1053360"/>
                <a:gd name="connsiteY76" fmla="*/ 232036 h 580679"/>
                <a:gd name="connsiteX77" fmla="*/ 647342 w 1053360"/>
                <a:gd name="connsiteY77" fmla="*/ 206074 h 580679"/>
                <a:gd name="connsiteX78" fmla="*/ 655042 w 1053360"/>
                <a:gd name="connsiteY78" fmla="*/ 206074 h 580679"/>
                <a:gd name="connsiteX79" fmla="*/ 627837 w 1053360"/>
                <a:gd name="connsiteY79" fmla="*/ 232256 h 580679"/>
                <a:gd name="connsiteX80" fmla="*/ 837995 w 1053360"/>
                <a:gd name="connsiteY80" fmla="*/ 418530 h 580679"/>
                <a:gd name="connsiteX81" fmla="*/ 837995 w 1053360"/>
                <a:gd name="connsiteY81" fmla="*/ 418530 h 580679"/>
                <a:gd name="connsiteX82" fmla="*/ 809617 w 1053360"/>
                <a:gd name="connsiteY82" fmla="*/ 477785 h 580679"/>
                <a:gd name="connsiteX83" fmla="*/ 739442 w 1053360"/>
                <a:gd name="connsiteY83" fmla="*/ 433783 h 580679"/>
                <a:gd name="connsiteX84" fmla="*/ 724776 w 1053360"/>
                <a:gd name="connsiteY84" fmla="*/ 343580 h 580679"/>
                <a:gd name="connsiteX85" fmla="*/ 838289 w 1053360"/>
                <a:gd name="connsiteY85" fmla="*/ 418530 h 580679"/>
                <a:gd name="connsiteX86" fmla="*/ 736656 w 1053360"/>
                <a:gd name="connsiteY86" fmla="*/ 264524 h 580679"/>
                <a:gd name="connsiteX87" fmla="*/ 736656 w 1053360"/>
                <a:gd name="connsiteY87" fmla="*/ 264524 h 580679"/>
                <a:gd name="connsiteX88" fmla="*/ 723750 w 1053360"/>
                <a:gd name="connsiteY88" fmla="*/ 341820 h 580679"/>
                <a:gd name="connsiteX89" fmla="*/ 665088 w 1053360"/>
                <a:gd name="connsiteY89" fmla="*/ 307132 h 580679"/>
                <a:gd name="connsiteX90" fmla="*/ 776400 w 1053360"/>
                <a:gd name="connsiteY90" fmla="*/ 198741 h 580679"/>
                <a:gd name="connsiteX91" fmla="*/ 736583 w 1053360"/>
                <a:gd name="connsiteY91" fmla="*/ 264743 h 580679"/>
                <a:gd name="connsiteX92" fmla="*/ 816804 w 1053360"/>
                <a:gd name="connsiteY92" fmla="*/ 229176 h 580679"/>
                <a:gd name="connsiteX93" fmla="*/ 816804 w 1053360"/>
                <a:gd name="connsiteY93" fmla="*/ 229176 h 580679"/>
                <a:gd name="connsiteX94" fmla="*/ 875466 w 1053360"/>
                <a:gd name="connsiteY94" fmla="*/ 180773 h 580679"/>
                <a:gd name="connsiteX95" fmla="*/ 816804 w 1053360"/>
                <a:gd name="connsiteY95" fmla="*/ 229176 h 580679"/>
                <a:gd name="connsiteX96" fmla="*/ 942048 w 1053360"/>
                <a:gd name="connsiteY96" fmla="*/ 308159 h 580679"/>
                <a:gd name="connsiteX97" fmla="*/ 942048 w 1053360"/>
                <a:gd name="connsiteY97" fmla="*/ 308159 h 580679"/>
                <a:gd name="connsiteX98" fmla="*/ 916530 w 1053360"/>
                <a:gd name="connsiteY98" fmla="*/ 315492 h 580679"/>
                <a:gd name="connsiteX99" fmla="*/ 942048 w 1053360"/>
                <a:gd name="connsiteY99" fmla="*/ 308305 h 58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1053360" h="580679">
                  <a:moveTo>
                    <a:pt x="842029" y="82943"/>
                  </a:moveTo>
                  <a:cubicBezTo>
                    <a:pt x="823183" y="132885"/>
                    <a:pt x="815557" y="160900"/>
                    <a:pt x="752202" y="152906"/>
                  </a:cubicBezTo>
                  <a:cubicBezTo>
                    <a:pt x="754929" y="117668"/>
                    <a:pt x="750948" y="82232"/>
                    <a:pt x="740469" y="48475"/>
                  </a:cubicBezTo>
                  <a:cubicBezTo>
                    <a:pt x="648735" y="22661"/>
                    <a:pt x="693832" y="78763"/>
                    <a:pt x="613464" y="69669"/>
                  </a:cubicBezTo>
                  <a:cubicBezTo>
                    <a:pt x="629523" y="199694"/>
                    <a:pt x="549742" y="132445"/>
                    <a:pt x="561328" y="203801"/>
                  </a:cubicBezTo>
                  <a:cubicBezTo>
                    <a:pt x="543362" y="285131"/>
                    <a:pt x="458668" y="170433"/>
                    <a:pt x="424717" y="152466"/>
                  </a:cubicBezTo>
                  <a:cubicBezTo>
                    <a:pt x="359749" y="116458"/>
                    <a:pt x="370015" y="62923"/>
                    <a:pt x="380720" y="0"/>
                  </a:cubicBezTo>
                  <a:cubicBezTo>
                    <a:pt x="282240" y="35568"/>
                    <a:pt x="281434" y="35934"/>
                    <a:pt x="223871" y="120858"/>
                  </a:cubicBezTo>
                  <a:cubicBezTo>
                    <a:pt x="223263" y="120821"/>
                    <a:pt x="222646" y="120821"/>
                    <a:pt x="222038" y="120858"/>
                  </a:cubicBezTo>
                  <a:lnTo>
                    <a:pt x="222698" y="122398"/>
                  </a:lnTo>
                  <a:lnTo>
                    <a:pt x="222698" y="122398"/>
                  </a:lnTo>
                  <a:lnTo>
                    <a:pt x="224311" y="120638"/>
                  </a:lnTo>
                  <a:cubicBezTo>
                    <a:pt x="223138" y="133105"/>
                    <a:pt x="221891" y="145572"/>
                    <a:pt x="220718" y="158039"/>
                  </a:cubicBezTo>
                  <a:cubicBezTo>
                    <a:pt x="165282" y="145426"/>
                    <a:pt x="120552" y="174100"/>
                    <a:pt x="74061" y="196541"/>
                  </a:cubicBezTo>
                  <a:cubicBezTo>
                    <a:pt x="19799" y="264670"/>
                    <a:pt x="77948" y="291218"/>
                    <a:pt x="0" y="335880"/>
                  </a:cubicBezTo>
                  <a:lnTo>
                    <a:pt x="39597" y="358760"/>
                  </a:lnTo>
                  <a:lnTo>
                    <a:pt x="39597" y="358760"/>
                  </a:lnTo>
                  <a:cubicBezTo>
                    <a:pt x="39597" y="358760"/>
                    <a:pt x="39084" y="358760"/>
                    <a:pt x="38497" y="359640"/>
                  </a:cubicBezTo>
                  <a:lnTo>
                    <a:pt x="40110" y="365727"/>
                  </a:lnTo>
                  <a:cubicBezTo>
                    <a:pt x="39993" y="363777"/>
                    <a:pt x="39993" y="361811"/>
                    <a:pt x="40110" y="359861"/>
                  </a:cubicBezTo>
                  <a:cubicBezTo>
                    <a:pt x="77449" y="363300"/>
                    <a:pt x="114319" y="370670"/>
                    <a:pt x="150103" y="381861"/>
                  </a:cubicBezTo>
                  <a:cubicBezTo>
                    <a:pt x="167115" y="406429"/>
                    <a:pt x="189260" y="427330"/>
                    <a:pt x="191900" y="460551"/>
                  </a:cubicBezTo>
                  <a:cubicBezTo>
                    <a:pt x="195566" y="511886"/>
                    <a:pt x="261488" y="566229"/>
                    <a:pt x="307832" y="537187"/>
                  </a:cubicBezTo>
                  <a:cubicBezTo>
                    <a:pt x="330710" y="480572"/>
                    <a:pt x="187867" y="498539"/>
                    <a:pt x="243450" y="353847"/>
                  </a:cubicBezTo>
                  <a:cubicBezTo>
                    <a:pt x="238317" y="421243"/>
                    <a:pt x="293900" y="437157"/>
                    <a:pt x="332397" y="467298"/>
                  </a:cubicBezTo>
                  <a:cubicBezTo>
                    <a:pt x="322424" y="422270"/>
                    <a:pt x="312525" y="377315"/>
                    <a:pt x="303066" y="334926"/>
                  </a:cubicBezTo>
                  <a:cubicBezTo>
                    <a:pt x="318538" y="305592"/>
                    <a:pt x="333423" y="276917"/>
                    <a:pt x="348383" y="248463"/>
                  </a:cubicBezTo>
                  <a:cubicBezTo>
                    <a:pt x="315898" y="247216"/>
                    <a:pt x="282901" y="246923"/>
                    <a:pt x="265009" y="211795"/>
                  </a:cubicBezTo>
                  <a:cubicBezTo>
                    <a:pt x="305632" y="183634"/>
                    <a:pt x="356082" y="220888"/>
                    <a:pt x="400006" y="226462"/>
                  </a:cubicBezTo>
                  <a:cubicBezTo>
                    <a:pt x="449722" y="269144"/>
                    <a:pt x="481620" y="379148"/>
                    <a:pt x="560595" y="347320"/>
                  </a:cubicBezTo>
                  <a:cubicBezTo>
                    <a:pt x="560595" y="346733"/>
                    <a:pt x="560155" y="346293"/>
                    <a:pt x="559788" y="345707"/>
                  </a:cubicBezTo>
                  <a:cubicBezTo>
                    <a:pt x="585746" y="347320"/>
                    <a:pt x="611558" y="348934"/>
                    <a:pt x="638176" y="350473"/>
                  </a:cubicBezTo>
                  <a:cubicBezTo>
                    <a:pt x="645509" y="374821"/>
                    <a:pt x="622924" y="404595"/>
                    <a:pt x="651228" y="425716"/>
                  </a:cubicBezTo>
                  <a:lnTo>
                    <a:pt x="737682" y="434664"/>
                  </a:lnTo>
                  <a:cubicBezTo>
                    <a:pt x="739442" y="466344"/>
                    <a:pt x="741253" y="498121"/>
                    <a:pt x="743109" y="530001"/>
                  </a:cubicBezTo>
                  <a:cubicBezTo>
                    <a:pt x="794438" y="520907"/>
                    <a:pt x="813724" y="605390"/>
                    <a:pt x="868940" y="573415"/>
                  </a:cubicBezTo>
                  <a:cubicBezTo>
                    <a:pt x="850681" y="511886"/>
                    <a:pt x="805071" y="522080"/>
                    <a:pt x="880086" y="484312"/>
                  </a:cubicBezTo>
                  <a:cubicBezTo>
                    <a:pt x="878546" y="490765"/>
                    <a:pt x="874733" y="491132"/>
                    <a:pt x="868867" y="490252"/>
                  </a:cubicBezTo>
                  <a:cubicBezTo>
                    <a:pt x="892625" y="510053"/>
                    <a:pt x="918144" y="532054"/>
                    <a:pt x="940802" y="551855"/>
                  </a:cubicBezTo>
                  <a:cubicBezTo>
                    <a:pt x="976439" y="521933"/>
                    <a:pt x="1040601" y="506386"/>
                    <a:pt x="1012663" y="453364"/>
                  </a:cubicBezTo>
                  <a:cubicBezTo>
                    <a:pt x="977099" y="427257"/>
                    <a:pt x="917337" y="445591"/>
                    <a:pt x="883459" y="416696"/>
                  </a:cubicBezTo>
                  <a:cubicBezTo>
                    <a:pt x="847822" y="368954"/>
                    <a:pt x="796492" y="332653"/>
                    <a:pt x="772220" y="273764"/>
                  </a:cubicBezTo>
                  <a:cubicBezTo>
                    <a:pt x="784642" y="259771"/>
                    <a:pt x="797812" y="246454"/>
                    <a:pt x="811671" y="233869"/>
                  </a:cubicBezTo>
                  <a:lnTo>
                    <a:pt x="829929" y="305592"/>
                  </a:lnTo>
                  <a:lnTo>
                    <a:pt x="828829" y="306105"/>
                  </a:lnTo>
                  <a:lnTo>
                    <a:pt x="883826" y="371668"/>
                  </a:lnTo>
                  <a:lnTo>
                    <a:pt x="1011783" y="393082"/>
                  </a:lnTo>
                  <a:cubicBezTo>
                    <a:pt x="1017577" y="371888"/>
                    <a:pt x="1040528" y="354654"/>
                    <a:pt x="1025569" y="330893"/>
                  </a:cubicBezTo>
                  <a:lnTo>
                    <a:pt x="944908" y="306398"/>
                  </a:lnTo>
                  <a:cubicBezTo>
                    <a:pt x="930242" y="272077"/>
                    <a:pt x="955174" y="243550"/>
                    <a:pt x="956421" y="208641"/>
                  </a:cubicBezTo>
                  <a:cubicBezTo>
                    <a:pt x="982276" y="206185"/>
                    <a:pt x="1007413" y="198712"/>
                    <a:pt x="1030409" y="186641"/>
                  </a:cubicBezTo>
                  <a:cubicBezTo>
                    <a:pt x="1035175" y="200208"/>
                    <a:pt x="1038182" y="208641"/>
                    <a:pt x="1046761" y="232916"/>
                  </a:cubicBezTo>
                  <a:cubicBezTo>
                    <a:pt x="1049474" y="180260"/>
                    <a:pt x="1051454" y="143006"/>
                    <a:pt x="1053361" y="105677"/>
                  </a:cubicBezTo>
                  <a:cubicBezTo>
                    <a:pt x="1022123" y="87197"/>
                    <a:pt x="1020803" y="40188"/>
                    <a:pt x="981206" y="29628"/>
                  </a:cubicBezTo>
                  <a:lnTo>
                    <a:pt x="951141" y="70623"/>
                  </a:lnTo>
                  <a:lnTo>
                    <a:pt x="842029" y="82650"/>
                  </a:lnTo>
                  <a:close/>
                  <a:moveTo>
                    <a:pt x="149810" y="380835"/>
                  </a:moveTo>
                  <a:lnTo>
                    <a:pt x="149810" y="380835"/>
                  </a:lnTo>
                  <a:cubicBezTo>
                    <a:pt x="105813" y="278971"/>
                    <a:pt x="173422" y="300165"/>
                    <a:pt x="122018" y="237463"/>
                  </a:cubicBezTo>
                  <a:cubicBezTo>
                    <a:pt x="172541" y="225069"/>
                    <a:pt x="196153" y="265697"/>
                    <a:pt x="235970" y="262250"/>
                  </a:cubicBezTo>
                  <a:lnTo>
                    <a:pt x="239930" y="286671"/>
                  </a:lnTo>
                  <a:cubicBezTo>
                    <a:pt x="135071" y="312266"/>
                    <a:pt x="205393" y="347100"/>
                    <a:pt x="149810" y="380835"/>
                  </a:cubicBezTo>
                  <a:close/>
                  <a:moveTo>
                    <a:pt x="303799" y="73483"/>
                  </a:moveTo>
                  <a:lnTo>
                    <a:pt x="303799" y="73483"/>
                  </a:lnTo>
                  <a:cubicBezTo>
                    <a:pt x="299106" y="67543"/>
                    <a:pt x="299913" y="64829"/>
                    <a:pt x="307099" y="62262"/>
                  </a:cubicBezTo>
                  <a:cubicBezTo>
                    <a:pt x="311865" y="68276"/>
                    <a:pt x="311058" y="70989"/>
                    <a:pt x="303799" y="73483"/>
                  </a:cubicBezTo>
                  <a:close/>
                  <a:moveTo>
                    <a:pt x="513738" y="292098"/>
                  </a:moveTo>
                  <a:lnTo>
                    <a:pt x="513738" y="292098"/>
                  </a:lnTo>
                  <a:lnTo>
                    <a:pt x="508238" y="282124"/>
                  </a:lnTo>
                  <a:cubicBezTo>
                    <a:pt x="514178" y="278677"/>
                    <a:pt x="516451" y="280218"/>
                    <a:pt x="518137" y="286524"/>
                  </a:cubicBezTo>
                  <a:lnTo>
                    <a:pt x="513738" y="292098"/>
                  </a:lnTo>
                  <a:close/>
                  <a:moveTo>
                    <a:pt x="558981" y="345560"/>
                  </a:moveTo>
                  <a:lnTo>
                    <a:pt x="558981" y="345560"/>
                  </a:lnTo>
                  <a:cubicBezTo>
                    <a:pt x="528550" y="288944"/>
                    <a:pt x="590806" y="266797"/>
                    <a:pt x="627544" y="232329"/>
                  </a:cubicBezTo>
                  <a:cubicBezTo>
                    <a:pt x="631870" y="286598"/>
                    <a:pt x="594766" y="315639"/>
                    <a:pt x="558981" y="345560"/>
                  </a:cubicBezTo>
                  <a:close/>
                  <a:moveTo>
                    <a:pt x="627837" y="232036"/>
                  </a:moveTo>
                  <a:lnTo>
                    <a:pt x="627837" y="232036"/>
                  </a:lnTo>
                  <a:cubicBezTo>
                    <a:pt x="636028" y="224797"/>
                    <a:pt x="642663" y="215960"/>
                    <a:pt x="647342" y="206074"/>
                  </a:cubicBezTo>
                  <a:cubicBezTo>
                    <a:pt x="649777" y="204901"/>
                    <a:pt x="652607" y="204901"/>
                    <a:pt x="655042" y="206074"/>
                  </a:cubicBezTo>
                  <a:cubicBezTo>
                    <a:pt x="667214" y="227122"/>
                    <a:pt x="640376" y="224922"/>
                    <a:pt x="627837" y="232256"/>
                  </a:cubicBezTo>
                  <a:close/>
                  <a:moveTo>
                    <a:pt x="837995" y="418530"/>
                  </a:moveTo>
                  <a:lnTo>
                    <a:pt x="837995" y="418530"/>
                  </a:lnTo>
                  <a:cubicBezTo>
                    <a:pt x="829856" y="445737"/>
                    <a:pt x="826923" y="459891"/>
                    <a:pt x="809617" y="477785"/>
                  </a:cubicBezTo>
                  <a:cubicBezTo>
                    <a:pt x="776326" y="480865"/>
                    <a:pt x="774127" y="435177"/>
                    <a:pt x="739442" y="433783"/>
                  </a:cubicBezTo>
                  <a:cubicBezTo>
                    <a:pt x="756894" y="402982"/>
                    <a:pt x="723090" y="377094"/>
                    <a:pt x="724776" y="343580"/>
                  </a:cubicBezTo>
                  <a:cubicBezTo>
                    <a:pt x="784026" y="342847"/>
                    <a:pt x="783439" y="413983"/>
                    <a:pt x="838289" y="418530"/>
                  </a:cubicBezTo>
                  <a:close/>
                  <a:moveTo>
                    <a:pt x="736656" y="264524"/>
                  </a:moveTo>
                  <a:lnTo>
                    <a:pt x="736656" y="264524"/>
                  </a:lnTo>
                  <a:cubicBezTo>
                    <a:pt x="715464" y="288064"/>
                    <a:pt x="738782" y="318059"/>
                    <a:pt x="723750" y="341820"/>
                  </a:cubicBezTo>
                  <a:cubicBezTo>
                    <a:pt x="697572" y="341160"/>
                    <a:pt x="677187" y="330966"/>
                    <a:pt x="665088" y="307132"/>
                  </a:cubicBezTo>
                  <a:cubicBezTo>
                    <a:pt x="696692" y="230422"/>
                    <a:pt x="710624" y="216635"/>
                    <a:pt x="776400" y="198741"/>
                  </a:cubicBezTo>
                  <a:cubicBezTo>
                    <a:pt x="782413" y="233429"/>
                    <a:pt x="753228" y="245969"/>
                    <a:pt x="736583" y="264743"/>
                  </a:cubicBezTo>
                  <a:close/>
                  <a:moveTo>
                    <a:pt x="816804" y="229176"/>
                  </a:moveTo>
                  <a:lnTo>
                    <a:pt x="816804" y="229176"/>
                  </a:lnTo>
                  <a:cubicBezTo>
                    <a:pt x="835356" y="212748"/>
                    <a:pt x="854494" y="197494"/>
                    <a:pt x="875466" y="180773"/>
                  </a:cubicBezTo>
                  <a:cubicBezTo>
                    <a:pt x="897831" y="224042"/>
                    <a:pt x="845328" y="223528"/>
                    <a:pt x="816804" y="229176"/>
                  </a:cubicBezTo>
                  <a:close/>
                  <a:moveTo>
                    <a:pt x="942048" y="308159"/>
                  </a:moveTo>
                  <a:lnTo>
                    <a:pt x="942048" y="308159"/>
                  </a:lnTo>
                  <a:cubicBezTo>
                    <a:pt x="933982" y="317472"/>
                    <a:pt x="929289" y="329279"/>
                    <a:pt x="916530" y="315492"/>
                  </a:cubicBezTo>
                  <a:cubicBezTo>
                    <a:pt x="920563" y="305665"/>
                    <a:pt x="932442" y="309039"/>
                    <a:pt x="942048" y="30830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187CCFA4-DEB0-84CD-62BA-8DA564EE2C7E}"/>
                </a:ext>
              </a:extLst>
            </p:cNvPr>
            <p:cNvSpPr/>
            <p:nvPr/>
          </p:nvSpPr>
          <p:spPr>
            <a:xfrm>
              <a:off x="3826807" y="-280071"/>
              <a:ext cx="1833" cy="1319"/>
            </a:xfrm>
            <a:custGeom>
              <a:avLst/>
              <a:gdLst>
                <a:gd name="connsiteX0" fmla="*/ 660 w 1833"/>
                <a:gd name="connsiteY0" fmla="*/ 0 h 1319"/>
                <a:gd name="connsiteX1" fmla="*/ 0 w 1833"/>
                <a:gd name="connsiteY1" fmla="*/ 1320 h 1319"/>
                <a:gd name="connsiteX2" fmla="*/ 1833 w 1833"/>
                <a:gd name="connsiteY2" fmla="*/ 1320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319">
                  <a:moveTo>
                    <a:pt x="660" y="0"/>
                  </a:moveTo>
                  <a:lnTo>
                    <a:pt x="0" y="1320"/>
                  </a:lnTo>
                  <a:lnTo>
                    <a:pt x="1833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89D109A2-DD82-5727-5715-FB856D7535AC}"/>
                </a:ext>
              </a:extLst>
            </p:cNvPr>
            <p:cNvSpPr/>
            <p:nvPr/>
          </p:nvSpPr>
          <p:spPr>
            <a:xfrm>
              <a:off x="4219993" y="2786"/>
              <a:ext cx="1613" cy="2126"/>
            </a:xfrm>
            <a:custGeom>
              <a:avLst/>
              <a:gdLst>
                <a:gd name="connsiteX0" fmla="*/ 1613 w 1613"/>
                <a:gd name="connsiteY0" fmla="*/ 2127 h 2126"/>
                <a:gd name="connsiteX1" fmla="*/ 1613 w 1613"/>
                <a:gd name="connsiteY1" fmla="*/ 0 h 2126"/>
                <a:gd name="connsiteX2" fmla="*/ 0 w 1613"/>
                <a:gd name="connsiteY2" fmla="*/ 0 h 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2126">
                  <a:moveTo>
                    <a:pt x="1613" y="2127"/>
                  </a:moveTo>
                  <a:cubicBezTo>
                    <a:pt x="1613" y="1393"/>
                    <a:pt x="1613" y="733"/>
                    <a:pt x="16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495E17BA-C073-E48F-FB5B-02C57E734558}"/>
                </a:ext>
              </a:extLst>
            </p:cNvPr>
            <p:cNvSpPr/>
            <p:nvPr/>
          </p:nvSpPr>
          <p:spPr>
            <a:xfrm>
              <a:off x="3810748" y="-59916"/>
              <a:ext cx="2199" cy="3300"/>
            </a:xfrm>
            <a:custGeom>
              <a:avLst/>
              <a:gdLst>
                <a:gd name="connsiteX0" fmla="*/ 2200 w 2199"/>
                <a:gd name="connsiteY0" fmla="*/ 1613 h 3300"/>
                <a:gd name="connsiteX1" fmla="*/ 0 w 2199"/>
                <a:gd name="connsiteY1" fmla="*/ 0 h 3300"/>
                <a:gd name="connsiteX2" fmla="*/ 733 w 2199"/>
                <a:gd name="connsiteY2" fmla="*/ 3300 h 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" h="3300">
                  <a:moveTo>
                    <a:pt x="2200" y="1613"/>
                  </a:moveTo>
                  <a:lnTo>
                    <a:pt x="0" y="0"/>
                  </a:lnTo>
                  <a:cubicBezTo>
                    <a:pt x="0" y="1100"/>
                    <a:pt x="513" y="2200"/>
                    <a:pt x="733" y="33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4ADC59F3-C19A-7B19-E4EB-16FBC51A0815}"/>
                </a:ext>
              </a:extLst>
            </p:cNvPr>
            <p:cNvSpPr/>
            <p:nvPr/>
          </p:nvSpPr>
          <p:spPr>
            <a:xfrm>
              <a:off x="4459337" y="-499052"/>
              <a:ext cx="1833" cy="1466"/>
            </a:xfrm>
            <a:custGeom>
              <a:avLst/>
              <a:gdLst>
                <a:gd name="connsiteX0" fmla="*/ 733 w 1833"/>
                <a:gd name="connsiteY0" fmla="*/ 1467 h 1466"/>
                <a:gd name="connsiteX1" fmla="*/ 1833 w 1833"/>
                <a:gd name="connsiteY1" fmla="*/ 0 h 1466"/>
                <a:gd name="connsiteX2" fmla="*/ 0 w 1833"/>
                <a:gd name="connsiteY2" fmla="*/ 1173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466">
                  <a:moveTo>
                    <a:pt x="733" y="1467"/>
                  </a:moveTo>
                  <a:lnTo>
                    <a:pt x="1833" y="0"/>
                  </a:lnTo>
                  <a:lnTo>
                    <a:pt x="0" y="117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A5FF9DD5-5248-A18D-99FB-07362E8E65BE}"/>
                </a:ext>
              </a:extLst>
            </p:cNvPr>
            <p:cNvSpPr/>
            <p:nvPr/>
          </p:nvSpPr>
          <p:spPr>
            <a:xfrm>
              <a:off x="3360365" y="-2937187"/>
              <a:ext cx="1686" cy="1026"/>
            </a:xfrm>
            <a:custGeom>
              <a:avLst/>
              <a:gdLst>
                <a:gd name="connsiteX0" fmla="*/ 0 w 1686"/>
                <a:gd name="connsiteY0" fmla="*/ 1027 h 1026"/>
                <a:gd name="connsiteX1" fmla="*/ 1320 w 1686"/>
                <a:gd name="connsiteY1" fmla="*/ 587 h 1026"/>
                <a:gd name="connsiteX2" fmla="*/ 1687 w 1686"/>
                <a:gd name="connsiteY2" fmla="*/ 0 h 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026">
                  <a:moveTo>
                    <a:pt x="0" y="1027"/>
                  </a:moveTo>
                  <a:lnTo>
                    <a:pt x="1320" y="587"/>
                  </a:lnTo>
                  <a:cubicBezTo>
                    <a:pt x="1459" y="403"/>
                    <a:pt x="1584" y="205"/>
                    <a:pt x="168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2366A05D-BB2C-F40D-AD2B-8C1F1BD38D9A}"/>
                </a:ext>
              </a:extLst>
            </p:cNvPr>
            <p:cNvSpPr/>
            <p:nvPr/>
          </p:nvSpPr>
          <p:spPr>
            <a:xfrm>
              <a:off x="3993849" y="-3368623"/>
              <a:ext cx="2859" cy="2640"/>
            </a:xfrm>
            <a:custGeom>
              <a:avLst/>
              <a:gdLst>
                <a:gd name="connsiteX0" fmla="*/ 2860 w 2859"/>
                <a:gd name="connsiteY0" fmla="*/ 1100 h 2640"/>
                <a:gd name="connsiteX1" fmla="*/ 0 w 2859"/>
                <a:gd name="connsiteY1" fmla="*/ 0 h 2640"/>
                <a:gd name="connsiteX2" fmla="*/ 1467 w 2859"/>
                <a:gd name="connsiteY2" fmla="*/ 2640 h 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" h="2640">
                  <a:moveTo>
                    <a:pt x="2860" y="1100"/>
                  </a:moveTo>
                  <a:lnTo>
                    <a:pt x="0" y="0"/>
                  </a:lnTo>
                  <a:cubicBezTo>
                    <a:pt x="513" y="880"/>
                    <a:pt x="880" y="1760"/>
                    <a:pt x="1467" y="26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0A97D6DA-A346-FAF1-06FB-383A140D6CD5}"/>
                </a:ext>
              </a:extLst>
            </p:cNvPr>
            <p:cNvSpPr/>
            <p:nvPr/>
          </p:nvSpPr>
          <p:spPr>
            <a:xfrm>
              <a:off x="3643339" y="-2516530"/>
              <a:ext cx="1759" cy="1693"/>
            </a:xfrm>
            <a:custGeom>
              <a:avLst/>
              <a:gdLst>
                <a:gd name="connsiteX0" fmla="*/ 0 w 1759"/>
                <a:gd name="connsiteY0" fmla="*/ 147 h 1693"/>
                <a:gd name="connsiteX1" fmla="*/ 367 w 1759"/>
                <a:gd name="connsiteY1" fmla="*/ 1613 h 1693"/>
                <a:gd name="connsiteX2" fmla="*/ 1760 w 1759"/>
                <a:gd name="connsiteY2" fmla="*/ 0 h 1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" h="1693">
                  <a:moveTo>
                    <a:pt x="0" y="147"/>
                  </a:moveTo>
                  <a:cubicBezTo>
                    <a:pt x="0" y="587"/>
                    <a:pt x="0" y="1100"/>
                    <a:pt x="367" y="1613"/>
                  </a:cubicBezTo>
                  <a:cubicBezTo>
                    <a:pt x="733" y="2127"/>
                    <a:pt x="1760" y="0"/>
                    <a:pt x="176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0797AEB6-81FA-CCFE-F826-E43308870738}"/>
                </a:ext>
              </a:extLst>
            </p:cNvPr>
            <p:cNvSpPr/>
            <p:nvPr/>
          </p:nvSpPr>
          <p:spPr>
            <a:xfrm>
              <a:off x="3016823" y="-3552477"/>
              <a:ext cx="976879" cy="1084128"/>
            </a:xfrm>
            <a:custGeom>
              <a:avLst/>
              <a:gdLst>
                <a:gd name="connsiteX0" fmla="*/ 734236 w 976879"/>
                <a:gd name="connsiteY0" fmla="*/ 933129 h 1084128"/>
                <a:gd name="connsiteX1" fmla="*/ 769507 w 976879"/>
                <a:gd name="connsiteY1" fmla="*/ 1036533 h 1084128"/>
                <a:gd name="connsiteX2" fmla="*/ 843715 w 976879"/>
                <a:gd name="connsiteY2" fmla="*/ 1065428 h 1084128"/>
                <a:gd name="connsiteX3" fmla="*/ 730570 w 976879"/>
                <a:gd name="connsiteY3" fmla="*/ 858767 h 1084128"/>
                <a:gd name="connsiteX4" fmla="*/ 626737 w 976879"/>
                <a:gd name="connsiteY4" fmla="*/ 859867 h 1084128"/>
                <a:gd name="connsiteX5" fmla="*/ 639936 w 976879"/>
                <a:gd name="connsiteY5" fmla="*/ 821072 h 1084128"/>
                <a:gd name="connsiteX6" fmla="*/ 736583 w 976879"/>
                <a:gd name="connsiteY6" fmla="*/ 745902 h 1084128"/>
                <a:gd name="connsiteX7" fmla="*/ 761294 w 976879"/>
                <a:gd name="connsiteY7" fmla="*/ 788437 h 1084128"/>
                <a:gd name="connsiteX8" fmla="*/ 831689 w 976879"/>
                <a:gd name="connsiteY8" fmla="*/ 777730 h 1084128"/>
                <a:gd name="connsiteX9" fmla="*/ 830369 w 976879"/>
                <a:gd name="connsiteY9" fmla="*/ 779123 h 1084128"/>
                <a:gd name="connsiteX10" fmla="*/ 832936 w 976879"/>
                <a:gd name="connsiteY10" fmla="*/ 779123 h 1084128"/>
                <a:gd name="connsiteX11" fmla="*/ 831909 w 976879"/>
                <a:gd name="connsiteY11" fmla="*/ 778170 h 1084128"/>
                <a:gd name="connsiteX12" fmla="*/ 788499 w 976879"/>
                <a:gd name="connsiteY12" fmla="*/ 587496 h 1084128"/>
                <a:gd name="connsiteX13" fmla="*/ 593372 w 976879"/>
                <a:gd name="connsiteY13" fmla="*/ 686353 h 1084128"/>
                <a:gd name="connsiteX14" fmla="*/ 592932 w 976879"/>
                <a:gd name="connsiteY14" fmla="*/ 684813 h 1084128"/>
                <a:gd name="connsiteX15" fmla="*/ 591613 w 976879"/>
                <a:gd name="connsiteY15" fmla="*/ 684813 h 1084128"/>
                <a:gd name="connsiteX16" fmla="*/ 592346 w 976879"/>
                <a:gd name="connsiteY16" fmla="*/ 685473 h 1084128"/>
                <a:gd name="connsiteX17" fmla="*/ 593372 w 976879"/>
                <a:gd name="connsiteY17" fmla="*/ 686427 h 1084128"/>
                <a:gd name="connsiteX18" fmla="*/ 388566 w 976879"/>
                <a:gd name="connsiteY18" fmla="*/ 699260 h 1084128"/>
                <a:gd name="connsiteX19" fmla="*/ 477587 w 976879"/>
                <a:gd name="connsiteY19" fmla="*/ 579942 h 1084128"/>
                <a:gd name="connsiteX20" fmla="*/ 589339 w 976879"/>
                <a:gd name="connsiteY20" fmla="*/ 372621 h 1084128"/>
                <a:gd name="connsiteX21" fmla="*/ 684666 w 976879"/>
                <a:gd name="connsiteY21" fmla="*/ 280584 h 1084128"/>
                <a:gd name="connsiteX22" fmla="*/ 742302 w 976879"/>
                <a:gd name="connsiteY22" fmla="*/ 228882 h 1084128"/>
                <a:gd name="connsiteX23" fmla="*/ 806978 w 976879"/>
                <a:gd name="connsiteY23" fmla="*/ 304052 h 1084128"/>
                <a:gd name="connsiteX24" fmla="*/ 793852 w 976879"/>
                <a:gd name="connsiteY24" fmla="*/ 206001 h 1084128"/>
                <a:gd name="connsiteX25" fmla="*/ 878473 w 976879"/>
                <a:gd name="connsiteY25" fmla="*/ 144692 h 1084128"/>
                <a:gd name="connsiteX26" fmla="*/ 976880 w 976879"/>
                <a:gd name="connsiteY26" fmla="*/ 184147 h 1084128"/>
                <a:gd name="connsiteX27" fmla="*/ 959941 w 976879"/>
                <a:gd name="connsiteY27" fmla="*/ 0 h 1084128"/>
                <a:gd name="connsiteX28" fmla="*/ 717957 w 976879"/>
                <a:gd name="connsiteY28" fmla="*/ 152246 h 1084128"/>
                <a:gd name="connsiteX29" fmla="*/ 631797 w 976879"/>
                <a:gd name="connsiteY29" fmla="*/ 243183 h 1084128"/>
                <a:gd name="connsiteX30" fmla="*/ 594326 w 976879"/>
                <a:gd name="connsiteY30" fmla="*/ 313586 h 1084128"/>
                <a:gd name="connsiteX31" fmla="*/ 558322 w 976879"/>
                <a:gd name="connsiteY31" fmla="*/ 226535 h 1084128"/>
                <a:gd name="connsiteX32" fmla="*/ 455662 w 976879"/>
                <a:gd name="connsiteY32" fmla="*/ 250663 h 1084128"/>
                <a:gd name="connsiteX33" fmla="*/ 527744 w 976879"/>
                <a:gd name="connsiteY33" fmla="*/ 316666 h 1084128"/>
                <a:gd name="connsiteX34" fmla="*/ 518211 w 976879"/>
                <a:gd name="connsiteY34" fmla="*/ 378341 h 1084128"/>
                <a:gd name="connsiteX35" fmla="*/ 313552 w 976879"/>
                <a:gd name="connsiteY35" fmla="*/ 460331 h 1084128"/>
                <a:gd name="connsiteX36" fmla="*/ 451629 w 976879"/>
                <a:gd name="connsiteY36" fmla="*/ 512840 h 1084128"/>
                <a:gd name="connsiteX37" fmla="*/ 344643 w 976879"/>
                <a:gd name="connsiteY37" fmla="*/ 616317 h 1084128"/>
                <a:gd name="connsiteX38" fmla="*/ 152303 w 976879"/>
                <a:gd name="connsiteY38" fmla="*/ 647118 h 1084128"/>
                <a:gd name="connsiteX39" fmla="*/ 62696 w 976879"/>
                <a:gd name="connsiteY39" fmla="*/ 597763 h 1084128"/>
                <a:gd name="connsiteX40" fmla="*/ 41284 w 976879"/>
                <a:gd name="connsiteY40" fmla="*/ 542688 h 1084128"/>
                <a:gd name="connsiteX41" fmla="*/ 0 w 976879"/>
                <a:gd name="connsiteY41" fmla="*/ 554788 h 1084128"/>
                <a:gd name="connsiteX42" fmla="*/ 54337 w 976879"/>
                <a:gd name="connsiteY42" fmla="*/ 702487 h 1084128"/>
                <a:gd name="connsiteX43" fmla="*/ 181854 w 976879"/>
                <a:gd name="connsiteY43" fmla="*/ 778317 h 1084128"/>
                <a:gd name="connsiteX44" fmla="*/ 351022 w 976879"/>
                <a:gd name="connsiteY44" fmla="*/ 924989 h 1084128"/>
                <a:gd name="connsiteX45" fmla="*/ 349996 w 976879"/>
                <a:gd name="connsiteY45" fmla="*/ 926529 h 1084128"/>
                <a:gd name="connsiteX46" fmla="*/ 371261 w 976879"/>
                <a:gd name="connsiteY46" fmla="*/ 926529 h 1084128"/>
                <a:gd name="connsiteX47" fmla="*/ 370161 w 976879"/>
                <a:gd name="connsiteY47" fmla="*/ 924842 h 1084128"/>
                <a:gd name="connsiteX48" fmla="*/ 419145 w 976879"/>
                <a:gd name="connsiteY48" fmla="*/ 983145 h 1084128"/>
                <a:gd name="connsiteX49" fmla="*/ 278134 w 976879"/>
                <a:gd name="connsiteY49" fmla="*/ 1009252 h 1084128"/>
                <a:gd name="connsiteX50" fmla="*/ 464975 w 976879"/>
                <a:gd name="connsiteY50" fmla="*/ 1084129 h 1084128"/>
                <a:gd name="connsiteX51" fmla="*/ 499952 w 976879"/>
                <a:gd name="connsiteY51" fmla="*/ 998545 h 1084128"/>
                <a:gd name="connsiteX52" fmla="*/ 498486 w 976879"/>
                <a:gd name="connsiteY52" fmla="*/ 1000232 h 1084128"/>
                <a:gd name="connsiteX53" fmla="*/ 499952 w 976879"/>
                <a:gd name="connsiteY53" fmla="*/ 998545 h 1084128"/>
                <a:gd name="connsiteX54" fmla="*/ 536616 w 976879"/>
                <a:gd name="connsiteY54" fmla="*/ 1037633 h 1084128"/>
                <a:gd name="connsiteX55" fmla="*/ 499952 w 976879"/>
                <a:gd name="connsiteY55" fmla="*/ 998545 h 1084128"/>
                <a:gd name="connsiteX56" fmla="*/ 570567 w 976879"/>
                <a:gd name="connsiteY56" fmla="*/ 993118 h 1084128"/>
                <a:gd name="connsiteX57" fmla="*/ 537056 w 976879"/>
                <a:gd name="connsiteY57" fmla="*/ 1038000 h 1084128"/>
                <a:gd name="connsiteX58" fmla="*/ 626590 w 976879"/>
                <a:gd name="connsiteY58" fmla="*/ 1036240 h 1084128"/>
                <a:gd name="connsiteX59" fmla="*/ 617277 w 976879"/>
                <a:gd name="connsiteY59" fmla="*/ 997078 h 1084128"/>
                <a:gd name="connsiteX60" fmla="*/ 734603 w 976879"/>
                <a:gd name="connsiteY60" fmla="*/ 933276 h 1084128"/>
                <a:gd name="connsiteX61" fmla="*/ 837849 w 976879"/>
                <a:gd name="connsiteY61" fmla="*/ 698454 h 1084128"/>
                <a:gd name="connsiteX62" fmla="*/ 837849 w 976879"/>
                <a:gd name="connsiteY62" fmla="*/ 698454 h 1084128"/>
                <a:gd name="connsiteX63" fmla="*/ 845182 w 976879"/>
                <a:gd name="connsiteY63" fmla="*/ 710407 h 1084128"/>
                <a:gd name="connsiteX64" fmla="*/ 837849 w 976879"/>
                <a:gd name="connsiteY64" fmla="*/ 698454 h 1084128"/>
                <a:gd name="connsiteX65" fmla="*/ 583326 w 976879"/>
                <a:gd name="connsiteY65" fmla="*/ 770543 h 1084128"/>
                <a:gd name="connsiteX66" fmla="*/ 583326 w 976879"/>
                <a:gd name="connsiteY66" fmla="*/ 770543 h 1084128"/>
                <a:gd name="connsiteX67" fmla="*/ 578634 w 976879"/>
                <a:gd name="connsiteY67" fmla="*/ 793204 h 1084128"/>
                <a:gd name="connsiteX68" fmla="*/ 583326 w 976879"/>
                <a:gd name="connsiteY68" fmla="*/ 770543 h 1084128"/>
                <a:gd name="connsiteX69" fmla="*/ 188087 w 976879"/>
                <a:gd name="connsiteY69" fmla="*/ 773623 h 1084128"/>
                <a:gd name="connsiteX70" fmla="*/ 188087 w 976879"/>
                <a:gd name="connsiteY70" fmla="*/ 773623 h 1084128"/>
                <a:gd name="connsiteX71" fmla="*/ 237364 w 976879"/>
                <a:gd name="connsiteY71" fmla="*/ 720161 h 1084128"/>
                <a:gd name="connsiteX72" fmla="*/ 188087 w 976879"/>
                <a:gd name="connsiteY72" fmla="*/ 773623 h 1084128"/>
                <a:gd name="connsiteX73" fmla="*/ 564481 w 976879"/>
                <a:gd name="connsiteY73" fmla="*/ 957550 h 1084128"/>
                <a:gd name="connsiteX74" fmla="*/ 564481 w 976879"/>
                <a:gd name="connsiteY74" fmla="*/ 957550 h 1084128"/>
                <a:gd name="connsiteX75" fmla="*/ 359162 w 976879"/>
                <a:gd name="connsiteY75" fmla="*/ 840212 h 1084128"/>
                <a:gd name="connsiteX76" fmla="*/ 272781 w 976879"/>
                <a:gd name="connsiteY76" fmla="*/ 857227 h 1084128"/>
                <a:gd name="connsiteX77" fmla="*/ 329758 w 976879"/>
                <a:gd name="connsiteY77" fmla="*/ 736442 h 1084128"/>
                <a:gd name="connsiteX78" fmla="*/ 362168 w 976879"/>
                <a:gd name="connsiteY78" fmla="*/ 770543 h 1084128"/>
                <a:gd name="connsiteX79" fmla="*/ 555828 w 976879"/>
                <a:gd name="connsiteY79" fmla="*/ 852606 h 1084128"/>
                <a:gd name="connsiteX80" fmla="*/ 555022 w 976879"/>
                <a:gd name="connsiteY80" fmla="*/ 851873 h 1084128"/>
                <a:gd name="connsiteX81" fmla="*/ 554215 w 976879"/>
                <a:gd name="connsiteY81" fmla="*/ 851066 h 1084128"/>
                <a:gd name="connsiteX82" fmla="*/ 554215 w 976879"/>
                <a:gd name="connsiteY82" fmla="*/ 851066 h 1084128"/>
                <a:gd name="connsiteX83" fmla="*/ 554215 w 976879"/>
                <a:gd name="connsiteY83" fmla="*/ 852753 h 1084128"/>
                <a:gd name="connsiteX84" fmla="*/ 555535 w 976879"/>
                <a:gd name="connsiteY84" fmla="*/ 852753 h 1084128"/>
                <a:gd name="connsiteX85" fmla="*/ 564481 w 976879"/>
                <a:gd name="connsiteY85" fmla="*/ 957550 h 108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976879" h="1084128">
                  <a:moveTo>
                    <a:pt x="734236" y="933129"/>
                  </a:moveTo>
                  <a:cubicBezTo>
                    <a:pt x="829563" y="971558"/>
                    <a:pt x="767894" y="971631"/>
                    <a:pt x="769507" y="1036533"/>
                  </a:cubicBezTo>
                  <a:cubicBezTo>
                    <a:pt x="792092" y="1050101"/>
                    <a:pt x="815411" y="1062421"/>
                    <a:pt x="843715" y="1065428"/>
                  </a:cubicBezTo>
                  <a:cubicBezTo>
                    <a:pt x="838289" y="975078"/>
                    <a:pt x="808737" y="902695"/>
                    <a:pt x="730570" y="858767"/>
                  </a:cubicBezTo>
                  <a:cubicBezTo>
                    <a:pt x="696252" y="876367"/>
                    <a:pt x="642576" y="918609"/>
                    <a:pt x="626737" y="859867"/>
                  </a:cubicBezTo>
                  <a:cubicBezTo>
                    <a:pt x="621310" y="843512"/>
                    <a:pt x="624244" y="823198"/>
                    <a:pt x="639936" y="821072"/>
                  </a:cubicBezTo>
                  <a:cubicBezTo>
                    <a:pt x="691266" y="813738"/>
                    <a:pt x="690679" y="759249"/>
                    <a:pt x="736583" y="745902"/>
                  </a:cubicBezTo>
                  <a:cubicBezTo>
                    <a:pt x="746482" y="762990"/>
                    <a:pt x="753815" y="775677"/>
                    <a:pt x="761294" y="788437"/>
                  </a:cubicBezTo>
                  <a:cubicBezTo>
                    <a:pt x="786739" y="797457"/>
                    <a:pt x="809471" y="789390"/>
                    <a:pt x="831689" y="777730"/>
                  </a:cubicBezTo>
                  <a:lnTo>
                    <a:pt x="830369" y="779123"/>
                  </a:lnTo>
                  <a:lnTo>
                    <a:pt x="832936" y="779123"/>
                  </a:lnTo>
                  <a:lnTo>
                    <a:pt x="831909" y="778170"/>
                  </a:lnTo>
                  <a:cubicBezTo>
                    <a:pt x="949235" y="688260"/>
                    <a:pt x="896438" y="651959"/>
                    <a:pt x="788499" y="587496"/>
                  </a:cubicBezTo>
                  <a:cubicBezTo>
                    <a:pt x="727636" y="631498"/>
                    <a:pt x="676307" y="762843"/>
                    <a:pt x="593372" y="686353"/>
                  </a:cubicBezTo>
                  <a:cubicBezTo>
                    <a:pt x="593189" y="685847"/>
                    <a:pt x="593042" y="685334"/>
                    <a:pt x="592932" y="684813"/>
                  </a:cubicBezTo>
                  <a:cubicBezTo>
                    <a:pt x="592492" y="684813"/>
                    <a:pt x="592052" y="684813"/>
                    <a:pt x="591613" y="684813"/>
                  </a:cubicBezTo>
                  <a:lnTo>
                    <a:pt x="592346" y="685473"/>
                  </a:lnTo>
                  <a:lnTo>
                    <a:pt x="593372" y="686427"/>
                  </a:lnTo>
                  <a:cubicBezTo>
                    <a:pt x="517551" y="770323"/>
                    <a:pt x="480227" y="718694"/>
                    <a:pt x="388566" y="699260"/>
                  </a:cubicBezTo>
                  <a:cubicBezTo>
                    <a:pt x="410198" y="623944"/>
                    <a:pt x="410565" y="623504"/>
                    <a:pt x="477587" y="579942"/>
                  </a:cubicBezTo>
                  <a:cubicBezTo>
                    <a:pt x="486606" y="495899"/>
                    <a:pt x="555902" y="443904"/>
                    <a:pt x="589339" y="372621"/>
                  </a:cubicBezTo>
                  <a:cubicBezTo>
                    <a:pt x="622704" y="343287"/>
                    <a:pt x="677333" y="334706"/>
                    <a:pt x="684666" y="280584"/>
                  </a:cubicBezTo>
                  <a:cubicBezTo>
                    <a:pt x="691039" y="252907"/>
                    <a:pt x="714100" y="232219"/>
                    <a:pt x="742302" y="228882"/>
                  </a:cubicBezTo>
                  <a:cubicBezTo>
                    <a:pt x="786299" y="240176"/>
                    <a:pt x="765767" y="290191"/>
                    <a:pt x="806978" y="304052"/>
                  </a:cubicBezTo>
                  <a:cubicBezTo>
                    <a:pt x="801918" y="265917"/>
                    <a:pt x="797592" y="233722"/>
                    <a:pt x="793852" y="206001"/>
                  </a:cubicBezTo>
                  <a:lnTo>
                    <a:pt x="878473" y="144692"/>
                  </a:lnTo>
                  <a:lnTo>
                    <a:pt x="976880" y="184147"/>
                  </a:lnTo>
                  <a:cubicBezTo>
                    <a:pt x="941682" y="125478"/>
                    <a:pt x="939042" y="65123"/>
                    <a:pt x="959941" y="0"/>
                  </a:cubicBezTo>
                  <a:cubicBezTo>
                    <a:pt x="816510" y="15694"/>
                    <a:pt x="929729" y="155106"/>
                    <a:pt x="717957" y="152246"/>
                  </a:cubicBezTo>
                  <a:cubicBezTo>
                    <a:pt x="706738" y="204608"/>
                    <a:pt x="678213" y="229689"/>
                    <a:pt x="631797" y="243183"/>
                  </a:cubicBezTo>
                  <a:cubicBezTo>
                    <a:pt x="616471" y="267604"/>
                    <a:pt x="641622" y="306105"/>
                    <a:pt x="594326" y="313586"/>
                  </a:cubicBezTo>
                  <a:cubicBezTo>
                    <a:pt x="573127" y="289289"/>
                    <a:pt x="560478" y="258708"/>
                    <a:pt x="558322" y="226535"/>
                  </a:cubicBezTo>
                  <a:cubicBezTo>
                    <a:pt x="525104" y="233869"/>
                    <a:pt x="489319" y="232109"/>
                    <a:pt x="455662" y="250663"/>
                  </a:cubicBezTo>
                  <a:lnTo>
                    <a:pt x="527744" y="316666"/>
                  </a:lnTo>
                  <a:cubicBezTo>
                    <a:pt x="524077" y="340426"/>
                    <a:pt x="520902" y="360983"/>
                    <a:pt x="518211" y="378341"/>
                  </a:cubicBezTo>
                  <a:cubicBezTo>
                    <a:pt x="377348" y="462825"/>
                    <a:pt x="317365" y="389048"/>
                    <a:pt x="313552" y="460331"/>
                  </a:cubicBezTo>
                  <a:cubicBezTo>
                    <a:pt x="368621" y="456371"/>
                    <a:pt x="432344" y="442364"/>
                    <a:pt x="451629" y="512840"/>
                  </a:cubicBezTo>
                  <a:cubicBezTo>
                    <a:pt x="420244" y="551635"/>
                    <a:pt x="401179" y="602530"/>
                    <a:pt x="344643" y="616317"/>
                  </a:cubicBezTo>
                  <a:cubicBezTo>
                    <a:pt x="304166" y="681586"/>
                    <a:pt x="208472" y="710114"/>
                    <a:pt x="152303" y="647118"/>
                  </a:cubicBezTo>
                  <a:cubicBezTo>
                    <a:pt x="127518" y="616537"/>
                    <a:pt x="93640" y="607443"/>
                    <a:pt x="62696" y="597763"/>
                  </a:cubicBezTo>
                  <a:lnTo>
                    <a:pt x="41284" y="542688"/>
                  </a:lnTo>
                  <a:lnTo>
                    <a:pt x="0" y="554788"/>
                  </a:lnTo>
                  <a:cubicBezTo>
                    <a:pt x="19725" y="608323"/>
                    <a:pt x="37031" y="655405"/>
                    <a:pt x="54337" y="702487"/>
                  </a:cubicBezTo>
                  <a:cubicBezTo>
                    <a:pt x="130451" y="692953"/>
                    <a:pt x="70249" y="748689"/>
                    <a:pt x="181854" y="778317"/>
                  </a:cubicBezTo>
                  <a:cubicBezTo>
                    <a:pt x="204439" y="934449"/>
                    <a:pt x="260976" y="851653"/>
                    <a:pt x="351022" y="924989"/>
                  </a:cubicBezTo>
                  <a:lnTo>
                    <a:pt x="349996" y="926529"/>
                  </a:lnTo>
                  <a:lnTo>
                    <a:pt x="371261" y="926529"/>
                  </a:lnTo>
                  <a:lnTo>
                    <a:pt x="370161" y="924842"/>
                  </a:lnTo>
                  <a:lnTo>
                    <a:pt x="419145" y="983145"/>
                  </a:lnTo>
                  <a:cubicBezTo>
                    <a:pt x="365468" y="1024726"/>
                    <a:pt x="292213" y="938336"/>
                    <a:pt x="278134" y="1009252"/>
                  </a:cubicBezTo>
                  <a:cubicBezTo>
                    <a:pt x="355495" y="1028026"/>
                    <a:pt x="380794" y="1079068"/>
                    <a:pt x="464975" y="1084129"/>
                  </a:cubicBezTo>
                  <a:cubicBezTo>
                    <a:pt x="444663" y="1041520"/>
                    <a:pt x="475681" y="1021646"/>
                    <a:pt x="499952" y="998545"/>
                  </a:cubicBezTo>
                  <a:lnTo>
                    <a:pt x="498486" y="1000232"/>
                  </a:lnTo>
                  <a:lnTo>
                    <a:pt x="499952" y="998545"/>
                  </a:lnTo>
                  <a:cubicBezTo>
                    <a:pt x="499952" y="1022893"/>
                    <a:pt x="509045" y="1038807"/>
                    <a:pt x="536616" y="1037633"/>
                  </a:cubicBezTo>
                  <a:cubicBezTo>
                    <a:pt x="525911" y="1024579"/>
                    <a:pt x="505012" y="1011746"/>
                    <a:pt x="499952" y="998545"/>
                  </a:cubicBezTo>
                  <a:cubicBezTo>
                    <a:pt x="519824" y="973171"/>
                    <a:pt x="541970" y="976544"/>
                    <a:pt x="570567" y="993118"/>
                  </a:cubicBezTo>
                  <a:lnTo>
                    <a:pt x="537056" y="1038000"/>
                  </a:lnTo>
                  <a:cubicBezTo>
                    <a:pt x="563748" y="1061321"/>
                    <a:pt x="595719" y="1037120"/>
                    <a:pt x="626590" y="1036240"/>
                  </a:cubicBezTo>
                  <a:cubicBezTo>
                    <a:pt x="623290" y="1022526"/>
                    <a:pt x="620064" y="1008886"/>
                    <a:pt x="617277" y="997078"/>
                  </a:cubicBezTo>
                  <a:lnTo>
                    <a:pt x="734603" y="933276"/>
                  </a:lnTo>
                  <a:close/>
                  <a:moveTo>
                    <a:pt x="837849" y="698454"/>
                  </a:moveTo>
                  <a:lnTo>
                    <a:pt x="837849" y="698454"/>
                  </a:lnTo>
                  <a:cubicBezTo>
                    <a:pt x="840269" y="702414"/>
                    <a:pt x="842616" y="706447"/>
                    <a:pt x="845182" y="710407"/>
                  </a:cubicBezTo>
                  <a:cubicBezTo>
                    <a:pt x="828023" y="721995"/>
                    <a:pt x="824063" y="710407"/>
                    <a:pt x="837849" y="698454"/>
                  </a:cubicBezTo>
                  <a:close/>
                  <a:moveTo>
                    <a:pt x="583326" y="770543"/>
                  </a:moveTo>
                  <a:lnTo>
                    <a:pt x="583326" y="770543"/>
                  </a:lnTo>
                  <a:cubicBezTo>
                    <a:pt x="591833" y="781177"/>
                    <a:pt x="591319" y="787044"/>
                    <a:pt x="578634" y="793204"/>
                  </a:cubicBezTo>
                  <a:cubicBezTo>
                    <a:pt x="569981" y="782350"/>
                    <a:pt x="569834" y="776483"/>
                    <a:pt x="583326" y="770543"/>
                  </a:cubicBezTo>
                  <a:close/>
                  <a:moveTo>
                    <a:pt x="188087" y="773623"/>
                  </a:moveTo>
                  <a:lnTo>
                    <a:pt x="188087" y="773623"/>
                  </a:lnTo>
                  <a:lnTo>
                    <a:pt x="237364" y="720161"/>
                  </a:lnTo>
                  <a:cubicBezTo>
                    <a:pt x="273514" y="752209"/>
                    <a:pt x="213605" y="761669"/>
                    <a:pt x="188087" y="773623"/>
                  </a:cubicBezTo>
                  <a:close/>
                  <a:moveTo>
                    <a:pt x="564481" y="957550"/>
                  </a:moveTo>
                  <a:lnTo>
                    <a:pt x="564481" y="957550"/>
                  </a:lnTo>
                  <a:cubicBezTo>
                    <a:pt x="491666" y="927849"/>
                    <a:pt x="440483" y="861333"/>
                    <a:pt x="359162" y="840212"/>
                  </a:cubicBezTo>
                  <a:cubicBezTo>
                    <a:pt x="332250" y="831925"/>
                    <a:pt x="299400" y="854513"/>
                    <a:pt x="272781" y="857227"/>
                  </a:cubicBezTo>
                  <a:cubicBezTo>
                    <a:pt x="186034" y="832219"/>
                    <a:pt x="299106" y="764676"/>
                    <a:pt x="329758" y="736442"/>
                  </a:cubicBezTo>
                  <a:cubicBezTo>
                    <a:pt x="351756" y="735928"/>
                    <a:pt x="358062" y="749422"/>
                    <a:pt x="362168" y="770543"/>
                  </a:cubicBezTo>
                  <a:cubicBezTo>
                    <a:pt x="402132" y="868080"/>
                    <a:pt x="485360" y="711067"/>
                    <a:pt x="555828" y="852606"/>
                  </a:cubicBezTo>
                  <a:lnTo>
                    <a:pt x="555022" y="851873"/>
                  </a:lnTo>
                  <a:cubicBezTo>
                    <a:pt x="554714" y="851646"/>
                    <a:pt x="554443" y="851374"/>
                    <a:pt x="554215" y="851066"/>
                  </a:cubicBezTo>
                  <a:lnTo>
                    <a:pt x="554215" y="851066"/>
                  </a:lnTo>
                  <a:cubicBezTo>
                    <a:pt x="554215" y="851653"/>
                    <a:pt x="554215" y="852166"/>
                    <a:pt x="554215" y="852753"/>
                  </a:cubicBezTo>
                  <a:lnTo>
                    <a:pt x="555535" y="852753"/>
                  </a:lnTo>
                  <a:cubicBezTo>
                    <a:pt x="603785" y="902255"/>
                    <a:pt x="603492" y="902915"/>
                    <a:pt x="564481" y="95755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C48A2BCA-B1B1-C476-C6E5-0B3742F7DE71}"/>
                </a:ext>
              </a:extLst>
            </p:cNvPr>
            <p:cNvSpPr/>
            <p:nvPr/>
          </p:nvSpPr>
          <p:spPr>
            <a:xfrm>
              <a:off x="3329421" y="-3092586"/>
              <a:ext cx="1100" cy="1246"/>
            </a:xfrm>
            <a:custGeom>
              <a:avLst/>
              <a:gdLst>
                <a:gd name="connsiteX0" fmla="*/ 1100 w 1100"/>
                <a:gd name="connsiteY0" fmla="*/ 1247 h 1246"/>
                <a:gd name="connsiteX1" fmla="*/ 1100 w 1100"/>
                <a:gd name="connsiteY1" fmla="*/ 0 h 1246"/>
                <a:gd name="connsiteX2" fmla="*/ 0 w 1100"/>
                <a:gd name="connsiteY2" fmla="*/ 0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0" h="1246">
                  <a:moveTo>
                    <a:pt x="1100" y="1247"/>
                  </a:moveTo>
                  <a:cubicBezTo>
                    <a:pt x="1100" y="733"/>
                    <a:pt x="1100" y="440"/>
                    <a:pt x="11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328E0767-5039-8B2F-918E-7685D27FDEE7}"/>
                </a:ext>
              </a:extLst>
            </p:cNvPr>
            <p:cNvSpPr/>
            <p:nvPr/>
          </p:nvSpPr>
          <p:spPr>
            <a:xfrm>
              <a:off x="2867820" y="1665830"/>
              <a:ext cx="1980" cy="1613"/>
            </a:xfrm>
            <a:custGeom>
              <a:avLst/>
              <a:gdLst>
                <a:gd name="connsiteX0" fmla="*/ 1320 w 1980"/>
                <a:gd name="connsiteY0" fmla="*/ 0 h 1613"/>
                <a:gd name="connsiteX1" fmla="*/ 0 w 1980"/>
                <a:gd name="connsiteY1" fmla="*/ 660 h 1613"/>
                <a:gd name="connsiteX2" fmla="*/ 0 w 1980"/>
                <a:gd name="connsiteY2" fmla="*/ 1613 h 1613"/>
                <a:gd name="connsiteX3" fmla="*/ 1980 w 1980"/>
                <a:gd name="connsiteY3" fmla="*/ 1613 h 1613"/>
                <a:gd name="connsiteX4" fmla="*/ 1320 w 1980"/>
                <a:gd name="connsiteY4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" h="1613">
                  <a:moveTo>
                    <a:pt x="1320" y="0"/>
                  </a:moveTo>
                  <a:lnTo>
                    <a:pt x="0" y="660"/>
                  </a:lnTo>
                  <a:lnTo>
                    <a:pt x="0" y="1613"/>
                  </a:lnTo>
                  <a:cubicBezTo>
                    <a:pt x="734" y="1613"/>
                    <a:pt x="1320" y="1613"/>
                    <a:pt x="1980" y="1613"/>
                  </a:cubicBezTo>
                  <a:cubicBezTo>
                    <a:pt x="1789" y="1063"/>
                    <a:pt x="1562" y="528"/>
                    <a:pt x="13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B454CD6C-71B9-2F6E-668D-3CAF3EDB9058}"/>
                </a:ext>
              </a:extLst>
            </p:cNvPr>
            <p:cNvSpPr/>
            <p:nvPr/>
          </p:nvSpPr>
          <p:spPr>
            <a:xfrm>
              <a:off x="2793611" y="1369918"/>
              <a:ext cx="1980" cy="1466"/>
            </a:xfrm>
            <a:custGeom>
              <a:avLst/>
              <a:gdLst>
                <a:gd name="connsiteX0" fmla="*/ 513 w 1980"/>
                <a:gd name="connsiteY0" fmla="*/ 1467 h 1466"/>
                <a:gd name="connsiteX1" fmla="*/ 1980 w 1980"/>
                <a:gd name="connsiteY1" fmla="*/ 0 h 1466"/>
                <a:gd name="connsiteX2" fmla="*/ 0 w 1980"/>
                <a:gd name="connsiteY2" fmla="*/ 440 h 1466"/>
                <a:gd name="connsiteX3" fmla="*/ 0 w 1980"/>
                <a:gd name="connsiteY3" fmla="*/ 1174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0" h="1466">
                  <a:moveTo>
                    <a:pt x="513" y="1467"/>
                  </a:moveTo>
                  <a:cubicBezTo>
                    <a:pt x="1041" y="1012"/>
                    <a:pt x="1525" y="528"/>
                    <a:pt x="1980" y="0"/>
                  </a:cubicBezTo>
                  <a:lnTo>
                    <a:pt x="0" y="440"/>
                  </a:lnTo>
                  <a:cubicBezTo>
                    <a:pt x="0" y="440"/>
                    <a:pt x="0" y="953"/>
                    <a:pt x="0" y="11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0A826557-AEE5-1E75-3B2A-A5061E9E4B8D}"/>
                </a:ext>
              </a:extLst>
            </p:cNvPr>
            <p:cNvSpPr/>
            <p:nvPr/>
          </p:nvSpPr>
          <p:spPr>
            <a:xfrm>
              <a:off x="2740888" y="307718"/>
              <a:ext cx="1675844" cy="2208884"/>
            </a:xfrm>
            <a:custGeom>
              <a:avLst/>
              <a:gdLst>
                <a:gd name="connsiteX0" fmla="*/ 53236 w 1675844"/>
                <a:gd name="connsiteY0" fmla="*/ 1063668 h 2208884"/>
                <a:gd name="connsiteX1" fmla="*/ 0 w 1675844"/>
                <a:gd name="connsiteY1" fmla="*/ 1117643 h 2208884"/>
                <a:gd name="connsiteX2" fmla="*/ 172542 w 1675844"/>
                <a:gd name="connsiteY2" fmla="*/ 1228821 h 2208884"/>
                <a:gd name="connsiteX3" fmla="*/ 160735 w 1675844"/>
                <a:gd name="connsiteY3" fmla="*/ 1287490 h 2208884"/>
                <a:gd name="connsiteX4" fmla="*/ 105299 w 1675844"/>
                <a:gd name="connsiteY4" fmla="*/ 1249281 h 2208884"/>
                <a:gd name="connsiteX5" fmla="*/ 127958 w 1675844"/>
                <a:gd name="connsiteY5" fmla="*/ 1358039 h 2208884"/>
                <a:gd name="connsiteX6" fmla="*/ 217419 w 1675844"/>
                <a:gd name="connsiteY6" fmla="*/ 1335232 h 2208884"/>
                <a:gd name="connsiteX7" fmla="*/ 346916 w 1675844"/>
                <a:gd name="connsiteY7" fmla="*/ 1340438 h 2208884"/>
                <a:gd name="connsiteX8" fmla="*/ 313038 w 1675844"/>
                <a:gd name="connsiteY8" fmla="*/ 1458510 h 2208884"/>
                <a:gd name="connsiteX9" fmla="*/ 236557 w 1675844"/>
                <a:gd name="connsiteY9" fmla="*/ 1445016 h 2208884"/>
                <a:gd name="connsiteX10" fmla="*/ 222918 w 1675844"/>
                <a:gd name="connsiteY10" fmla="*/ 1403727 h 2208884"/>
                <a:gd name="connsiteX11" fmla="*/ 184421 w 1675844"/>
                <a:gd name="connsiteY11" fmla="*/ 1488284 h 2208884"/>
                <a:gd name="connsiteX12" fmla="*/ 272415 w 1675844"/>
                <a:gd name="connsiteY12" fmla="*/ 1501191 h 2208884"/>
                <a:gd name="connsiteX13" fmla="*/ 276448 w 1675844"/>
                <a:gd name="connsiteY13" fmla="*/ 1543946 h 2208884"/>
                <a:gd name="connsiteX14" fmla="*/ 316998 w 1675844"/>
                <a:gd name="connsiteY14" fmla="*/ 1695092 h 2208884"/>
                <a:gd name="connsiteX15" fmla="*/ 246456 w 1675844"/>
                <a:gd name="connsiteY15" fmla="*/ 1758454 h 2208884"/>
                <a:gd name="connsiteX16" fmla="*/ 397953 w 1675844"/>
                <a:gd name="connsiteY16" fmla="*/ 1925441 h 2208884"/>
                <a:gd name="connsiteX17" fmla="*/ 423691 w 1675844"/>
                <a:gd name="connsiteY17" fmla="*/ 1991443 h 2208884"/>
                <a:gd name="connsiteX18" fmla="*/ 528477 w 1675844"/>
                <a:gd name="connsiteY18" fmla="*/ 1902633 h 2208884"/>
                <a:gd name="connsiteX19" fmla="*/ 571594 w 1675844"/>
                <a:gd name="connsiteY19" fmla="*/ 1857678 h 2208884"/>
                <a:gd name="connsiteX20" fmla="*/ 572181 w 1675844"/>
                <a:gd name="connsiteY20" fmla="*/ 1860172 h 2208884"/>
                <a:gd name="connsiteX21" fmla="*/ 572181 w 1675844"/>
                <a:gd name="connsiteY21" fmla="*/ 1858118 h 2208884"/>
                <a:gd name="connsiteX22" fmla="*/ 586846 w 1675844"/>
                <a:gd name="connsiteY22" fmla="*/ 1934094 h 2208884"/>
                <a:gd name="connsiteX23" fmla="*/ 634730 w 1675844"/>
                <a:gd name="connsiteY23" fmla="*/ 1992323 h 2208884"/>
                <a:gd name="connsiteX24" fmla="*/ 458742 w 1675844"/>
                <a:gd name="connsiteY24" fmla="*/ 2035079 h 2208884"/>
                <a:gd name="connsiteX25" fmla="*/ 508312 w 1675844"/>
                <a:gd name="connsiteY25" fmla="*/ 2067053 h 2208884"/>
                <a:gd name="connsiteX26" fmla="*/ 525177 w 1675844"/>
                <a:gd name="connsiteY26" fmla="*/ 2067053 h 2208884"/>
                <a:gd name="connsiteX27" fmla="*/ 487120 w 1675844"/>
                <a:gd name="connsiteY27" fmla="*/ 2121542 h 2208884"/>
                <a:gd name="connsiteX28" fmla="*/ 516451 w 1675844"/>
                <a:gd name="connsiteY28" fmla="*/ 2172144 h 2208884"/>
                <a:gd name="connsiteX29" fmla="*/ 534417 w 1675844"/>
                <a:gd name="connsiteY29" fmla="*/ 2172144 h 2208884"/>
                <a:gd name="connsiteX30" fmla="*/ 610752 w 1675844"/>
                <a:gd name="connsiteY30" fmla="*/ 2115968 h 2208884"/>
                <a:gd name="connsiteX31" fmla="*/ 650642 w 1675844"/>
                <a:gd name="connsiteY31" fmla="*/ 2052312 h 2208884"/>
                <a:gd name="connsiteX32" fmla="*/ 736362 w 1675844"/>
                <a:gd name="connsiteY32" fmla="*/ 2077173 h 2208884"/>
                <a:gd name="connsiteX33" fmla="*/ 717884 w 1675844"/>
                <a:gd name="connsiteY33" fmla="*/ 2043366 h 2208884"/>
                <a:gd name="connsiteX34" fmla="*/ 738049 w 1675844"/>
                <a:gd name="connsiteY34" fmla="*/ 1973329 h 2208884"/>
                <a:gd name="connsiteX35" fmla="*/ 1013250 w 1675844"/>
                <a:gd name="connsiteY35" fmla="*/ 2004937 h 2208884"/>
                <a:gd name="connsiteX36" fmla="*/ 998145 w 1675844"/>
                <a:gd name="connsiteY36" fmla="*/ 2037572 h 2208884"/>
                <a:gd name="connsiteX37" fmla="*/ 1019043 w 1675844"/>
                <a:gd name="connsiteY37" fmla="*/ 2170310 h 2208884"/>
                <a:gd name="connsiteX38" fmla="*/ 1053507 w 1675844"/>
                <a:gd name="connsiteY38" fmla="*/ 2208885 h 2208884"/>
                <a:gd name="connsiteX39" fmla="*/ 1148834 w 1675844"/>
                <a:gd name="connsiteY39" fmla="*/ 2147576 h 2208884"/>
                <a:gd name="connsiteX40" fmla="*/ 1170246 w 1675844"/>
                <a:gd name="connsiteY40" fmla="*/ 2072700 h 2208884"/>
                <a:gd name="connsiteX41" fmla="*/ 1216956 w 1675844"/>
                <a:gd name="connsiteY41" fmla="*/ 2073140 h 2208884"/>
                <a:gd name="connsiteX42" fmla="*/ 1218716 w 1675844"/>
                <a:gd name="connsiteY42" fmla="*/ 2027525 h 2208884"/>
                <a:gd name="connsiteX43" fmla="*/ 1133728 w 1675844"/>
                <a:gd name="connsiteY43" fmla="*/ 2027525 h 2208884"/>
                <a:gd name="connsiteX44" fmla="*/ 1108064 w 1675844"/>
                <a:gd name="connsiteY44" fmla="*/ 1929767 h 2208884"/>
                <a:gd name="connsiteX45" fmla="*/ 1108064 w 1675844"/>
                <a:gd name="connsiteY45" fmla="*/ 1929767 h 2208884"/>
                <a:gd name="connsiteX46" fmla="*/ 1090245 w 1675844"/>
                <a:gd name="connsiteY46" fmla="*/ 1822550 h 2208884"/>
                <a:gd name="connsiteX47" fmla="*/ 1182492 w 1675844"/>
                <a:gd name="connsiteY47" fmla="*/ 1863032 h 2208884"/>
                <a:gd name="connsiteX48" fmla="*/ 1221210 w 1675844"/>
                <a:gd name="connsiteY48" fmla="*/ 1850124 h 2208884"/>
                <a:gd name="connsiteX49" fmla="*/ 1256113 w 1675844"/>
                <a:gd name="connsiteY49" fmla="*/ 1784562 h 2208884"/>
                <a:gd name="connsiteX50" fmla="*/ 1271659 w 1675844"/>
                <a:gd name="connsiteY50" fmla="*/ 1831864 h 2208884"/>
                <a:gd name="connsiteX51" fmla="*/ 1256187 w 1675844"/>
                <a:gd name="connsiteY51" fmla="*/ 1784416 h 2208884"/>
                <a:gd name="connsiteX52" fmla="*/ 1257287 w 1675844"/>
                <a:gd name="connsiteY52" fmla="*/ 1782362 h 2208884"/>
                <a:gd name="connsiteX53" fmla="*/ 1255527 w 1675844"/>
                <a:gd name="connsiteY53" fmla="*/ 1783975 h 2208884"/>
                <a:gd name="connsiteX54" fmla="*/ 1220256 w 1675844"/>
                <a:gd name="connsiteY54" fmla="*/ 1729853 h 2208884"/>
                <a:gd name="connsiteX55" fmla="*/ 1122509 w 1675844"/>
                <a:gd name="connsiteY55" fmla="*/ 1728166 h 2208884"/>
                <a:gd name="connsiteX56" fmla="*/ 1200897 w 1675844"/>
                <a:gd name="connsiteY56" fmla="*/ 1672724 h 2208884"/>
                <a:gd name="connsiteX57" fmla="*/ 1255673 w 1675844"/>
                <a:gd name="connsiteY57" fmla="*/ 1654097 h 2208884"/>
                <a:gd name="connsiteX58" fmla="*/ 1276939 w 1675844"/>
                <a:gd name="connsiteY58" fmla="*/ 1594035 h 2208884"/>
                <a:gd name="connsiteX59" fmla="*/ 1276939 w 1675844"/>
                <a:gd name="connsiteY59" fmla="*/ 1594988 h 2208884"/>
                <a:gd name="connsiteX60" fmla="*/ 1276939 w 1675844"/>
                <a:gd name="connsiteY60" fmla="*/ 1595795 h 2208884"/>
                <a:gd name="connsiteX61" fmla="*/ 1276939 w 1675844"/>
                <a:gd name="connsiteY61" fmla="*/ 1599535 h 2208884"/>
                <a:gd name="connsiteX62" fmla="*/ 1276939 w 1675844"/>
                <a:gd name="connsiteY62" fmla="*/ 1595428 h 2208884"/>
                <a:gd name="connsiteX63" fmla="*/ 1276939 w 1675844"/>
                <a:gd name="connsiteY63" fmla="*/ 1546880 h 2208884"/>
                <a:gd name="connsiteX64" fmla="*/ 1385465 w 1675844"/>
                <a:gd name="connsiteY64" fmla="*/ 1593448 h 2208884"/>
                <a:gd name="connsiteX65" fmla="*/ 1404457 w 1675844"/>
                <a:gd name="connsiteY65" fmla="*/ 1681451 h 2208884"/>
                <a:gd name="connsiteX66" fmla="*/ 1404457 w 1675844"/>
                <a:gd name="connsiteY66" fmla="*/ 1696779 h 2208884"/>
                <a:gd name="connsiteX67" fmla="*/ 1441121 w 1675844"/>
                <a:gd name="connsiteY67" fmla="*/ 1710419 h 2208884"/>
                <a:gd name="connsiteX68" fmla="*/ 1439874 w 1675844"/>
                <a:gd name="connsiteY68" fmla="*/ 1711959 h 2208884"/>
                <a:gd name="connsiteX69" fmla="*/ 1448087 w 1675844"/>
                <a:gd name="connsiteY69" fmla="*/ 1711959 h 2208884"/>
                <a:gd name="connsiteX70" fmla="*/ 1442001 w 1675844"/>
                <a:gd name="connsiteY70" fmla="*/ 1710566 h 2208884"/>
                <a:gd name="connsiteX71" fmla="*/ 1537328 w 1675844"/>
                <a:gd name="connsiteY71" fmla="*/ 1659231 h 2208884"/>
                <a:gd name="connsiteX72" fmla="*/ 1505503 w 1675844"/>
                <a:gd name="connsiteY72" fmla="*/ 1635323 h 2208884"/>
                <a:gd name="connsiteX73" fmla="*/ 1552140 w 1675844"/>
                <a:gd name="connsiteY73" fmla="*/ 1511972 h 2208884"/>
                <a:gd name="connsiteX74" fmla="*/ 1558886 w 1675844"/>
                <a:gd name="connsiteY74" fmla="*/ 1395440 h 2208884"/>
                <a:gd name="connsiteX75" fmla="*/ 1465686 w 1675844"/>
                <a:gd name="connsiteY75" fmla="*/ 1345058 h 2208884"/>
                <a:gd name="connsiteX76" fmla="*/ 1505797 w 1675844"/>
                <a:gd name="connsiteY76" fmla="*/ 1291156 h 2208884"/>
                <a:gd name="connsiteX77" fmla="*/ 1384071 w 1675844"/>
                <a:gd name="connsiteY77" fmla="*/ 1411648 h 2208884"/>
                <a:gd name="connsiteX78" fmla="*/ 1303410 w 1675844"/>
                <a:gd name="connsiteY78" fmla="*/ 1429982 h 2208884"/>
                <a:gd name="connsiteX79" fmla="*/ 1307590 w 1675844"/>
                <a:gd name="connsiteY79" fmla="*/ 1475450 h 2208884"/>
                <a:gd name="connsiteX80" fmla="*/ 1232942 w 1675844"/>
                <a:gd name="connsiteY80" fmla="*/ 1460270 h 2208884"/>
                <a:gd name="connsiteX81" fmla="*/ 1232942 w 1675844"/>
                <a:gd name="connsiteY81" fmla="*/ 1399914 h 2208884"/>
                <a:gd name="connsiteX82" fmla="*/ 1409883 w 1675844"/>
                <a:gd name="connsiteY82" fmla="*/ 1256028 h 2208884"/>
                <a:gd name="connsiteX83" fmla="*/ 1368233 w 1675844"/>
                <a:gd name="connsiteY83" fmla="*/ 1211293 h 2208884"/>
                <a:gd name="connsiteX84" fmla="*/ 1369039 w 1675844"/>
                <a:gd name="connsiteY84" fmla="*/ 1209607 h 2208884"/>
                <a:gd name="connsiteX85" fmla="*/ 1239615 w 1675844"/>
                <a:gd name="connsiteY85" fmla="*/ 1352685 h 2208884"/>
                <a:gd name="connsiteX86" fmla="*/ 1146928 w 1675844"/>
                <a:gd name="connsiteY86" fmla="*/ 1244001 h 2208884"/>
                <a:gd name="connsiteX87" fmla="*/ 1176259 w 1675844"/>
                <a:gd name="connsiteY87" fmla="*/ 1197873 h 2208884"/>
                <a:gd name="connsiteX88" fmla="*/ 1275106 w 1675844"/>
                <a:gd name="connsiteY88" fmla="*/ 1154898 h 2208884"/>
                <a:gd name="connsiteX89" fmla="*/ 1252154 w 1675844"/>
                <a:gd name="connsiteY89" fmla="*/ 1121236 h 2208884"/>
                <a:gd name="connsiteX90" fmla="*/ 1345354 w 1675844"/>
                <a:gd name="connsiteY90" fmla="*/ 1052374 h 2208884"/>
                <a:gd name="connsiteX91" fmla="*/ 1247974 w 1675844"/>
                <a:gd name="connsiteY91" fmla="*/ 1037707 h 2208884"/>
                <a:gd name="connsiteX92" fmla="*/ 1273492 w 1675844"/>
                <a:gd name="connsiteY92" fmla="*/ 969871 h 2208884"/>
                <a:gd name="connsiteX93" fmla="*/ 1404090 w 1675844"/>
                <a:gd name="connsiteY93" fmla="*/ 1005439 h 2208884"/>
                <a:gd name="connsiteX94" fmla="*/ 1386051 w 1675844"/>
                <a:gd name="connsiteY94" fmla="*/ 823052 h 2208884"/>
                <a:gd name="connsiteX95" fmla="*/ 1391404 w 1675844"/>
                <a:gd name="connsiteY95" fmla="*/ 852386 h 2208884"/>
                <a:gd name="connsiteX96" fmla="*/ 1413403 w 1675844"/>
                <a:gd name="connsiteY96" fmla="*/ 921762 h 2208884"/>
                <a:gd name="connsiteX97" fmla="*/ 1498317 w 1675844"/>
                <a:gd name="connsiteY97" fmla="*/ 840579 h 2208884"/>
                <a:gd name="connsiteX98" fmla="*/ 1534101 w 1675844"/>
                <a:gd name="connsiteY98" fmla="*/ 839039 h 2208884"/>
                <a:gd name="connsiteX99" fmla="*/ 1584991 w 1675844"/>
                <a:gd name="connsiteY99" fmla="*/ 751989 h 2208884"/>
                <a:gd name="connsiteX100" fmla="*/ 1598996 w 1675844"/>
                <a:gd name="connsiteY100" fmla="*/ 816305 h 2208884"/>
                <a:gd name="connsiteX101" fmla="*/ 1642480 w 1675844"/>
                <a:gd name="connsiteY101" fmla="*/ 689360 h 2208884"/>
                <a:gd name="connsiteX102" fmla="*/ 1548693 w 1675844"/>
                <a:gd name="connsiteY102" fmla="*/ 636851 h 2208884"/>
                <a:gd name="connsiteX103" fmla="*/ 1594597 w 1675844"/>
                <a:gd name="connsiteY103" fmla="*/ 575982 h 2208884"/>
                <a:gd name="connsiteX104" fmla="*/ 1659713 w 1675844"/>
                <a:gd name="connsiteY104" fmla="*/ 609423 h 2208884"/>
                <a:gd name="connsiteX105" fmla="*/ 1675845 w 1675844"/>
                <a:gd name="connsiteY105" fmla="*/ 395868 h 2208884"/>
                <a:gd name="connsiteX106" fmla="*/ 1623415 w 1675844"/>
                <a:gd name="connsiteY106" fmla="*/ 352967 h 2208884"/>
                <a:gd name="connsiteX107" fmla="*/ 1566292 w 1675844"/>
                <a:gd name="connsiteY107" fmla="*/ 298038 h 2208884"/>
                <a:gd name="connsiteX108" fmla="*/ 1646953 w 1675844"/>
                <a:gd name="connsiteY108" fmla="*/ 295618 h 2208884"/>
                <a:gd name="connsiteX109" fmla="*/ 1656120 w 1675844"/>
                <a:gd name="connsiteY109" fmla="*/ 258216 h 2208884"/>
                <a:gd name="connsiteX110" fmla="*/ 1609922 w 1675844"/>
                <a:gd name="connsiteY110" fmla="*/ 144252 h 2208884"/>
                <a:gd name="connsiteX111" fmla="*/ 1461360 w 1675844"/>
                <a:gd name="connsiteY111" fmla="*/ 228662 h 2208884"/>
                <a:gd name="connsiteX112" fmla="*/ 1460333 w 1675844"/>
                <a:gd name="connsiteY112" fmla="*/ 227928 h 2208884"/>
                <a:gd name="connsiteX113" fmla="*/ 1459893 w 1675844"/>
                <a:gd name="connsiteY113" fmla="*/ 230422 h 2208884"/>
                <a:gd name="connsiteX114" fmla="*/ 1459893 w 1675844"/>
                <a:gd name="connsiteY114" fmla="*/ 230422 h 2208884"/>
                <a:gd name="connsiteX115" fmla="*/ 1437894 w 1675844"/>
                <a:gd name="connsiteY115" fmla="*/ 279337 h 2208884"/>
                <a:gd name="connsiteX116" fmla="*/ 1489224 w 1675844"/>
                <a:gd name="connsiteY116" fmla="*/ 273544 h 2208884"/>
                <a:gd name="connsiteX117" fmla="*/ 1451827 w 1675844"/>
                <a:gd name="connsiteY117" fmla="*/ 401222 h 2208884"/>
                <a:gd name="connsiteX118" fmla="*/ 1520535 w 1675844"/>
                <a:gd name="connsiteY118" fmla="*/ 472505 h 2208884"/>
                <a:gd name="connsiteX119" fmla="*/ 1592617 w 1675844"/>
                <a:gd name="connsiteY119" fmla="*/ 511446 h 2208884"/>
                <a:gd name="connsiteX120" fmla="*/ 1409810 w 1675844"/>
                <a:gd name="connsiteY120" fmla="*/ 471625 h 2208884"/>
                <a:gd name="connsiteX121" fmla="*/ 1471552 w 1675844"/>
                <a:gd name="connsiteY121" fmla="*/ 561315 h 2208884"/>
                <a:gd name="connsiteX122" fmla="*/ 1419049 w 1675844"/>
                <a:gd name="connsiteY122" fmla="*/ 616097 h 2208884"/>
                <a:gd name="connsiteX123" fmla="*/ 1360753 w 1675844"/>
                <a:gd name="connsiteY123" fmla="*/ 561975 h 2208884"/>
                <a:gd name="connsiteX124" fmla="*/ 1299597 w 1675844"/>
                <a:gd name="connsiteY124" fmla="*/ 670879 h 2208884"/>
                <a:gd name="connsiteX125" fmla="*/ 1220036 w 1675844"/>
                <a:gd name="connsiteY125" fmla="*/ 563662 h 2208884"/>
                <a:gd name="connsiteX126" fmla="*/ 1220036 w 1675844"/>
                <a:gd name="connsiteY126" fmla="*/ 562415 h 2208884"/>
                <a:gd name="connsiteX127" fmla="*/ 1219083 w 1675844"/>
                <a:gd name="connsiteY127" fmla="*/ 562415 h 2208884"/>
                <a:gd name="connsiteX128" fmla="*/ 1219083 w 1675844"/>
                <a:gd name="connsiteY128" fmla="*/ 562415 h 2208884"/>
                <a:gd name="connsiteX129" fmla="*/ 1220403 w 1675844"/>
                <a:gd name="connsiteY129" fmla="*/ 564542 h 2208884"/>
                <a:gd name="connsiteX130" fmla="*/ 1189825 w 1675844"/>
                <a:gd name="connsiteY130" fmla="*/ 561608 h 2208884"/>
                <a:gd name="connsiteX131" fmla="*/ 1196204 w 1675844"/>
                <a:gd name="connsiteY131" fmla="*/ 501546 h 2208884"/>
                <a:gd name="connsiteX132" fmla="*/ 1220036 w 1675844"/>
                <a:gd name="connsiteY132" fmla="*/ 562782 h 2208884"/>
                <a:gd name="connsiteX133" fmla="*/ 1271806 w 1675844"/>
                <a:gd name="connsiteY133" fmla="*/ 582729 h 2208884"/>
                <a:gd name="connsiteX134" fmla="*/ 1297911 w 1675844"/>
                <a:gd name="connsiteY134" fmla="*/ 496339 h 2208884"/>
                <a:gd name="connsiteX135" fmla="*/ 1199357 w 1675844"/>
                <a:gd name="connsiteY135" fmla="*/ 374674 h 2208884"/>
                <a:gd name="connsiteX136" fmla="*/ 1349607 w 1675844"/>
                <a:gd name="connsiteY136" fmla="*/ 400342 h 2208884"/>
                <a:gd name="connsiteX137" fmla="*/ 1381872 w 1675844"/>
                <a:gd name="connsiteY137" fmla="*/ 405255 h 2208884"/>
                <a:gd name="connsiteX138" fmla="*/ 1379012 w 1675844"/>
                <a:gd name="connsiteY138" fmla="*/ 339253 h 2208884"/>
                <a:gd name="connsiteX139" fmla="*/ 1261173 w 1675844"/>
                <a:gd name="connsiteY139" fmla="*/ 234455 h 2208884"/>
                <a:gd name="connsiteX140" fmla="*/ 1260073 w 1675844"/>
                <a:gd name="connsiteY140" fmla="*/ 232329 h 2208884"/>
                <a:gd name="connsiteX141" fmla="*/ 1259340 w 1675844"/>
                <a:gd name="connsiteY141" fmla="*/ 233062 h 2208884"/>
                <a:gd name="connsiteX142" fmla="*/ 1260807 w 1675844"/>
                <a:gd name="connsiteY142" fmla="*/ 234236 h 2208884"/>
                <a:gd name="connsiteX143" fmla="*/ 1261246 w 1675844"/>
                <a:gd name="connsiteY143" fmla="*/ 234676 h 2208884"/>
                <a:gd name="connsiteX144" fmla="*/ 1164380 w 1675844"/>
                <a:gd name="connsiteY144" fmla="*/ 273617 h 2208884"/>
                <a:gd name="connsiteX145" fmla="*/ 1245554 w 1675844"/>
                <a:gd name="connsiteY145" fmla="*/ 316005 h 2208884"/>
                <a:gd name="connsiteX146" fmla="*/ 1120896 w 1675844"/>
                <a:gd name="connsiteY146" fmla="*/ 328766 h 2208884"/>
                <a:gd name="connsiteX147" fmla="*/ 1133142 w 1675844"/>
                <a:gd name="connsiteY147" fmla="*/ 479692 h 2208884"/>
                <a:gd name="connsiteX148" fmla="*/ 1034882 w 1675844"/>
                <a:gd name="connsiteY148" fmla="*/ 527140 h 2208884"/>
                <a:gd name="connsiteX149" fmla="*/ 1034002 w 1675844"/>
                <a:gd name="connsiteY149" fmla="*/ 546794 h 2208884"/>
                <a:gd name="connsiteX150" fmla="*/ 1188945 w 1675844"/>
                <a:gd name="connsiteY150" fmla="*/ 564395 h 2208884"/>
                <a:gd name="connsiteX151" fmla="*/ 922177 w 1675844"/>
                <a:gd name="connsiteY151" fmla="*/ 575175 h 2208884"/>
                <a:gd name="connsiteX152" fmla="*/ 940215 w 1675844"/>
                <a:gd name="connsiteY152" fmla="*/ 648512 h 2208884"/>
                <a:gd name="connsiteX153" fmla="*/ 852222 w 1675844"/>
                <a:gd name="connsiteY153" fmla="*/ 649465 h 2208884"/>
                <a:gd name="connsiteX154" fmla="*/ 877666 w 1675844"/>
                <a:gd name="connsiteY154" fmla="*/ 514673 h 2208884"/>
                <a:gd name="connsiteX155" fmla="*/ 996092 w 1675844"/>
                <a:gd name="connsiteY155" fmla="*/ 546721 h 2208884"/>
                <a:gd name="connsiteX156" fmla="*/ 1033782 w 1675844"/>
                <a:gd name="connsiteY156" fmla="*/ 526407 h 2208884"/>
                <a:gd name="connsiteX157" fmla="*/ 1036935 w 1675844"/>
                <a:gd name="connsiteY157" fmla="*/ 373941 h 2208884"/>
                <a:gd name="connsiteX158" fmla="*/ 1007164 w 1675844"/>
                <a:gd name="connsiteY158" fmla="*/ 399315 h 2208884"/>
                <a:gd name="connsiteX159" fmla="*/ 974020 w 1675844"/>
                <a:gd name="connsiteY159" fmla="*/ 460111 h 2208884"/>
                <a:gd name="connsiteX160" fmla="*/ 974020 w 1675844"/>
                <a:gd name="connsiteY160" fmla="*/ 458351 h 2208884"/>
                <a:gd name="connsiteX161" fmla="*/ 916530 w 1675844"/>
                <a:gd name="connsiteY161" fmla="*/ 454757 h 2208884"/>
                <a:gd name="connsiteX162" fmla="*/ 780287 w 1675844"/>
                <a:gd name="connsiteY162" fmla="*/ 401222 h 2208884"/>
                <a:gd name="connsiteX163" fmla="*/ 743622 w 1675844"/>
                <a:gd name="connsiteY163" fmla="*/ 332873 h 2208884"/>
                <a:gd name="connsiteX164" fmla="*/ 942489 w 1675844"/>
                <a:gd name="connsiteY164" fmla="*/ 274204 h 2208884"/>
                <a:gd name="connsiteX165" fmla="*/ 996825 w 1675844"/>
                <a:gd name="connsiteY165" fmla="*/ 286231 h 2208884"/>
                <a:gd name="connsiteX166" fmla="*/ 1024836 w 1675844"/>
                <a:gd name="connsiteY166" fmla="*/ 236582 h 2208884"/>
                <a:gd name="connsiteX167" fmla="*/ 997705 w 1675844"/>
                <a:gd name="connsiteY167" fmla="*/ 286597 h 2208884"/>
                <a:gd name="connsiteX168" fmla="*/ 1026229 w 1675844"/>
                <a:gd name="connsiteY168" fmla="*/ 235262 h 2208884"/>
                <a:gd name="connsiteX169" fmla="*/ 1142308 w 1675844"/>
                <a:gd name="connsiteY169" fmla="*/ 154592 h 2208884"/>
                <a:gd name="connsiteX170" fmla="*/ 1125589 w 1675844"/>
                <a:gd name="connsiteY170" fmla="*/ 82136 h 2208884"/>
                <a:gd name="connsiteX171" fmla="*/ 953708 w 1675844"/>
                <a:gd name="connsiteY171" fmla="*/ 128925 h 2208884"/>
                <a:gd name="connsiteX172" fmla="*/ 953708 w 1675844"/>
                <a:gd name="connsiteY172" fmla="*/ 171093 h 2208884"/>
                <a:gd name="connsiteX173" fmla="*/ 775007 w 1675844"/>
                <a:gd name="connsiteY173" fmla="*/ 255723 h 2208884"/>
                <a:gd name="connsiteX174" fmla="*/ 732696 w 1675844"/>
                <a:gd name="connsiteY174" fmla="*/ 188987 h 2208884"/>
                <a:gd name="connsiteX175" fmla="*/ 760781 w 1675844"/>
                <a:gd name="connsiteY175" fmla="*/ 142492 h 2208884"/>
                <a:gd name="connsiteX176" fmla="*/ 726756 w 1675844"/>
                <a:gd name="connsiteY176" fmla="*/ 143006 h 2208884"/>
                <a:gd name="connsiteX177" fmla="*/ 792752 w 1675844"/>
                <a:gd name="connsiteY177" fmla="*/ 45981 h 2208884"/>
                <a:gd name="connsiteX178" fmla="*/ 673521 w 1675844"/>
                <a:gd name="connsiteY178" fmla="*/ 75976 h 2208884"/>
                <a:gd name="connsiteX179" fmla="*/ 621237 w 1675844"/>
                <a:gd name="connsiteY179" fmla="*/ 90643 h 2208884"/>
                <a:gd name="connsiteX180" fmla="*/ 586920 w 1675844"/>
                <a:gd name="connsiteY180" fmla="*/ 0 h 2208884"/>
                <a:gd name="connsiteX181" fmla="*/ 498926 w 1675844"/>
                <a:gd name="connsiteY181" fmla="*/ 72236 h 2208884"/>
                <a:gd name="connsiteX182" fmla="*/ 467394 w 1675844"/>
                <a:gd name="connsiteY182" fmla="*/ 25887 h 2208884"/>
                <a:gd name="connsiteX183" fmla="*/ 490053 w 1675844"/>
                <a:gd name="connsiteY183" fmla="*/ 121224 h 2208884"/>
                <a:gd name="connsiteX184" fmla="*/ 568368 w 1675844"/>
                <a:gd name="connsiteY184" fmla="*/ 87710 h 2208884"/>
                <a:gd name="connsiteX185" fmla="*/ 588753 w 1675844"/>
                <a:gd name="connsiteY185" fmla="*/ 136918 h 2208884"/>
                <a:gd name="connsiteX186" fmla="*/ 536103 w 1675844"/>
                <a:gd name="connsiteY186" fmla="*/ 193461 h 2208884"/>
                <a:gd name="connsiteX187" fmla="*/ 600852 w 1675844"/>
                <a:gd name="connsiteY187" fmla="*/ 235189 h 2208884"/>
                <a:gd name="connsiteX188" fmla="*/ 596306 w 1675844"/>
                <a:gd name="connsiteY188" fmla="*/ 455198 h 2208884"/>
                <a:gd name="connsiteX189" fmla="*/ 594546 w 1675844"/>
                <a:gd name="connsiteY189" fmla="*/ 455931 h 2208884"/>
                <a:gd name="connsiteX190" fmla="*/ 758948 w 1675844"/>
                <a:gd name="connsiteY190" fmla="*/ 433930 h 2208884"/>
                <a:gd name="connsiteX191" fmla="*/ 788279 w 1675844"/>
                <a:gd name="connsiteY191" fmla="*/ 600696 h 2208884"/>
                <a:gd name="connsiteX192" fmla="*/ 783366 w 1675844"/>
                <a:gd name="connsiteY192" fmla="*/ 853853 h 2208884"/>
                <a:gd name="connsiteX193" fmla="*/ 688039 w 1675844"/>
                <a:gd name="connsiteY193" fmla="*/ 896021 h 2208884"/>
                <a:gd name="connsiteX194" fmla="*/ 815851 w 1675844"/>
                <a:gd name="connsiteY194" fmla="*/ 900201 h 2208884"/>
                <a:gd name="connsiteX195" fmla="*/ 800598 w 1675844"/>
                <a:gd name="connsiteY195" fmla="*/ 937896 h 2208884"/>
                <a:gd name="connsiteX196" fmla="*/ 730130 w 1675844"/>
                <a:gd name="connsiteY196" fmla="*/ 993265 h 2208884"/>
                <a:gd name="connsiteX197" fmla="*/ 626297 w 1675844"/>
                <a:gd name="connsiteY197" fmla="*/ 1061834 h 2208884"/>
                <a:gd name="connsiteX198" fmla="*/ 624830 w 1675844"/>
                <a:gd name="connsiteY198" fmla="*/ 1060588 h 2208884"/>
                <a:gd name="connsiteX199" fmla="*/ 624830 w 1675844"/>
                <a:gd name="connsiteY199" fmla="*/ 1067334 h 2208884"/>
                <a:gd name="connsiteX200" fmla="*/ 625564 w 1675844"/>
                <a:gd name="connsiteY200" fmla="*/ 1064254 h 2208884"/>
                <a:gd name="connsiteX201" fmla="*/ 584866 w 1675844"/>
                <a:gd name="connsiteY201" fmla="*/ 1148297 h 2208884"/>
                <a:gd name="connsiteX202" fmla="*/ 568954 w 1675844"/>
                <a:gd name="connsiteY202" fmla="*/ 1198606 h 2208884"/>
                <a:gd name="connsiteX203" fmla="*/ 732403 w 1675844"/>
                <a:gd name="connsiteY203" fmla="*/ 1231901 h 2208884"/>
                <a:gd name="connsiteX204" fmla="*/ 654528 w 1675844"/>
                <a:gd name="connsiteY204" fmla="*/ 1247008 h 2208884"/>
                <a:gd name="connsiteX205" fmla="*/ 737756 w 1675844"/>
                <a:gd name="connsiteY205" fmla="*/ 1340145 h 2208884"/>
                <a:gd name="connsiteX206" fmla="*/ 868940 w 1675844"/>
                <a:gd name="connsiteY206" fmla="*/ 1333618 h 2208884"/>
                <a:gd name="connsiteX207" fmla="*/ 860581 w 1675844"/>
                <a:gd name="connsiteY207" fmla="*/ 1244148 h 2208884"/>
                <a:gd name="connsiteX208" fmla="*/ 801918 w 1675844"/>
                <a:gd name="connsiteY208" fmla="*/ 1236814 h 2208884"/>
                <a:gd name="connsiteX209" fmla="*/ 789232 w 1675844"/>
                <a:gd name="connsiteY209" fmla="*/ 1193839 h 2208884"/>
                <a:gd name="connsiteX210" fmla="*/ 960161 w 1675844"/>
                <a:gd name="connsiteY210" fmla="*/ 1340512 h 2208884"/>
                <a:gd name="connsiteX211" fmla="*/ 1037375 w 1675844"/>
                <a:gd name="connsiteY211" fmla="*/ 1511165 h 2208884"/>
                <a:gd name="connsiteX212" fmla="*/ 1016917 w 1675844"/>
                <a:gd name="connsiteY212" fmla="*/ 1577754 h 2208884"/>
                <a:gd name="connsiteX213" fmla="*/ 778526 w 1675844"/>
                <a:gd name="connsiteY213" fmla="*/ 1431082 h 2208884"/>
                <a:gd name="connsiteX214" fmla="*/ 857354 w 1675844"/>
                <a:gd name="connsiteY214" fmla="*/ 1502878 h 2208884"/>
                <a:gd name="connsiteX215" fmla="*/ 817537 w 1675844"/>
                <a:gd name="connsiteY215" fmla="*/ 1544240 h 2208884"/>
                <a:gd name="connsiteX216" fmla="*/ 936842 w 1675844"/>
                <a:gd name="connsiteY216" fmla="*/ 1615742 h 2208884"/>
                <a:gd name="connsiteX217" fmla="*/ 848848 w 1675844"/>
                <a:gd name="connsiteY217" fmla="*/ 1696412 h 2208884"/>
                <a:gd name="connsiteX218" fmla="*/ 933176 w 1675844"/>
                <a:gd name="connsiteY218" fmla="*/ 1755081 h 2208884"/>
                <a:gd name="connsiteX219" fmla="*/ 842469 w 1675844"/>
                <a:gd name="connsiteY219" fmla="*/ 1791382 h 2208884"/>
                <a:gd name="connsiteX220" fmla="*/ 866520 w 1675844"/>
                <a:gd name="connsiteY220" fmla="*/ 1881953 h 2208884"/>
                <a:gd name="connsiteX221" fmla="*/ 813431 w 1675844"/>
                <a:gd name="connsiteY221" fmla="*/ 1838684 h 2208884"/>
                <a:gd name="connsiteX222" fmla="*/ 783733 w 1675844"/>
                <a:gd name="connsiteY222" fmla="*/ 1772682 h 2208884"/>
                <a:gd name="connsiteX223" fmla="*/ 669781 w 1675844"/>
                <a:gd name="connsiteY223" fmla="*/ 1814410 h 2208884"/>
                <a:gd name="connsiteX224" fmla="*/ 646095 w 1675844"/>
                <a:gd name="connsiteY224" fmla="*/ 1823284 h 2208884"/>
                <a:gd name="connsiteX225" fmla="*/ 572767 w 1675844"/>
                <a:gd name="connsiteY225" fmla="*/ 1822770 h 2208884"/>
                <a:gd name="connsiteX226" fmla="*/ 572767 w 1675844"/>
                <a:gd name="connsiteY226" fmla="*/ 1821377 h 2208884"/>
                <a:gd name="connsiteX227" fmla="*/ 644482 w 1675844"/>
                <a:gd name="connsiteY227" fmla="*/ 1820717 h 2208884"/>
                <a:gd name="connsiteX228" fmla="*/ 462335 w 1675844"/>
                <a:gd name="connsiteY228" fmla="*/ 1765274 h 2208884"/>
                <a:gd name="connsiteX229" fmla="*/ 461235 w 1675844"/>
                <a:gd name="connsiteY229" fmla="*/ 1724133 h 2208884"/>
                <a:gd name="connsiteX230" fmla="*/ 364002 w 1675844"/>
                <a:gd name="connsiteY230" fmla="*/ 1653217 h 2208884"/>
                <a:gd name="connsiteX231" fmla="*/ 420831 w 1675844"/>
                <a:gd name="connsiteY231" fmla="*/ 1587215 h 2208884"/>
                <a:gd name="connsiteX232" fmla="*/ 480887 w 1675844"/>
                <a:gd name="connsiteY232" fmla="*/ 1615742 h 2208884"/>
                <a:gd name="connsiteX233" fmla="*/ 469081 w 1675844"/>
                <a:gd name="connsiteY233" fmla="*/ 1561473 h 2208884"/>
                <a:gd name="connsiteX234" fmla="*/ 462408 w 1675844"/>
                <a:gd name="connsiteY234" fmla="*/ 1470096 h 2208884"/>
                <a:gd name="connsiteX235" fmla="*/ 511098 w 1675844"/>
                <a:gd name="connsiteY235" fmla="*/ 1495691 h 2208884"/>
                <a:gd name="connsiteX236" fmla="*/ 615151 w 1675844"/>
                <a:gd name="connsiteY236" fmla="*/ 1583694 h 2208884"/>
                <a:gd name="connsiteX237" fmla="*/ 620430 w 1675844"/>
                <a:gd name="connsiteY237" fmla="*/ 1513658 h 2208884"/>
                <a:gd name="connsiteX238" fmla="*/ 559128 w 1675844"/>
                <a:gd name="connsiteY238" fmla="*/ 1379820 h 2208884"/>
                <a:gd name="connsiteX239" fmla="*/ 592639 w 1675844"/>
                <a:gd name="connsiteY239" fmla="*/ 1332005 h 2208884"/>
                <a:gd name="connsiteX240" fmla="*/ 551869 w 1675844"/>
                <a:gd name="connsiteY240" fmla="*/ 1243048 h 2208884"/>
                <a:gd name="connsiteX241" fmla="*/ 500539 w 1675844"/>
                <a:gd name="connsiteY241" fmla="*/ 1378793 h 2208884"/>
                <a:gd name="connsiteX242" fmla="*/ 491226 w 1675844"/>
                <a:gd name="connsiteY242" fmla="*/ 1346378 h 2208884"/>
                <a:gd name="connsiteX243" fmla="*/ 449062 w 1675844"/>
                <a:gd name="connsiteY243" fmla="*/ 1187899 h 2208884"/>
                <a:gd name="connsiteX244" fmla="*/ 224825 w 1675844"/>
                <a:gd name="connsiteY244" fmla="*/ 1190539 h 2208884"/>
                <a:gd name="connsiteX245" fmla="*/ 349483 w 1675844"/>
                <a:gd name="connsiteY245" fmla="*/ 1155485 h 2208884"/>
                <a:gd name="connsiteX246" fmla="*/ 318905 w 1675844"/>
                <a:gd name="connsiteY246" fmla="*/ 1110603 h 2208884"/>
                <a:gd name="connsiteX247" fmla="*/ 348749 w 1675844"/>
                <a:gd name="connsiteY247" fmla="*/ 989231 h 2208884"/>
                <a:gd name="connsiteX248" fmla="*/ 310106 w 1675844"/>
                <a:gd name="connsiteY248" fmla="*/ 1032133 h 2208884"/>
                <a:gd name="connsiteX249" fmla="*/ 164989 w 1675844"/>
                <a:gd name="connsiteY249" fmla="*/ 989891 h 2208884"/>
                <a:gd name="connsiteX250" fmla="*/ 53090 w 1675844"/>
                <a:gd name="connsiteY250" fmla="*/ 1063961 h 2208884"/>
                <a:gd name="connsiteX251" fmla="*/ 1181612 w 1675844"/>
                <a:gd name="connsiteY251" fmla="*/ 1794096 h 2208884"/>
                <a:gd name="connsiteX252" fmla="*/ 1181612 w 1675844"/>
                <a:gd name="connsiteY252" fmla="*/ 1794096 h 2208884"/>
                <a:gd name="connsiteX253" fmla="*/ 1178899 w 1675844"/>
                <a:gd name="connsiteY253" fmla="*/ 1804803 h 2208884"/>
                <a:gd name="connsiteX254" fmla="*/ 1174719 w 1675844"/>
                <a:gd name="connsiteY254" fmla="*/ 1794682 h 2208884"/>
                <a:gd name="connsiteX255" fmla="*/ 1181612 w 1675844"/>
                <a:gd name="connsiteY255" fmla="*/ 1794096 h 2208884"/>
                <a:gd name="connsiteX256" fmla="*/ 1514889 w 1675844"/>
                <a:gd name="connsiteY256" fmla="*/ 1542553 h 2208884"/>
                <a:gd name="connsiteX257" fmla="*/ 1514889 w 1675844"/>
                <a:gd name="connsiteY257" fmla="*/ 1542553 h 2208884"/>
                <a:gd name="connsiteX258" fmla="*/ 1421909 w 1675844"/>
                <a:gd name="connsiteY258" fmla="*/ 1527885 h 2208884"/>
                <a:gd name="connsiteX259" fmla="*/ 1484384 w 1675844"/>
                <a:gd name="connsiteY259" fmla="*/ 1480730 h 2208884"/>
                <a:gd name="connsiteX260" fmla="*/ 1514889 w 1675844"/>
                <a:gd name="connsiteY260" fmla="*/ 1542919 h 2208884"/>
                <a:gd name="connsiteX261" fmla="*/ 1469939 w 1675844"/>
                <a:gd name="connsiteY261" fmla="*/ 1416781 h 2208884"/>
                <a:gd name="connsiteX262" fmla="*/ 1469939 w 1675844"/>
                <a:gd name="connsiteY262" fmla="*/ 1416781 h 2208884"/>
                <a:gd name="connsiteX263" fmla="*/ 1441927 w 1675844"/>
                <a:gd name="connsiteY263" fmla="*/ 1398741 h 2208884"/>
                <a:gd name="connsiteX264" fmla="*/ 1469939 w 1675844"/>
                <a:gd name="connsiteY264" fmla="*/ 1416781 h 2208884"/>
                <a:gd name="connsiteX265" fmla="*/ 1421469 w 1675844"/>
                <a:gd name="connsiteY265" fmla="*/ 1527226 h 2208884"/>
                <a:gd name="connsiteX266" fmla="*/ 1421469 w 1675844"/>
                <a:gd name="connsiteY266" fmla="*/ 1527226 h 2208884"/>
                <a:gd name="connsiteX267" fmla="*/ 1406803 w 1675844"/>
                <a:gd name="connsiteY267" fmla="*/ 1518205 h 2208884"/>
                <a:gd name="connsiteX268" fmla="*/ 1421469 w 1675844"/>
                <a:gd name="connsiteY268" fmla="*/ 1527226 h 2208884"/>
                <a:gd name="connsiteX269" fmla="*/ 1578465 w 1675844"/>
                <a:gd name="connsiteY269" fmla="*/ 411709 h 2208884"/>
                <a:gd name="connsiteX270" fmla="*/ 1578465 w 1675844"/>
                <a:gd name="connsiteY270" fmla="*/ 411709 h 2208884"/>
                <a:gd name="connsiteX271" fmla="*/ 1571132 w 1675844"/>
                <a:gd name="connsiteY271" fmla="*/ 401148 h 2208884"/>
                <a:gd name="connsiteX272" fmla="*/ 1578465 w 1675844"/>
                <a:gd name="connsiteY272" fmla="*/ 398508 h 2208884"/>
                <a:gd name="connsiteX273" fmla="*/ 1577951 w 1675844"/>
                <a:gd name="connsiteY273" fmla="*/ 411709 h 2208884"/>
                <a:gd name="connsiteX274" fmla="*/ 1128816 w 1675844"/>
                <a:gd name="connsiteY274" fmla="*/ 551928 h 2208884"/>
                <a:gd name="connsiteX275" fmla="*/ 1128816 w 1675844"/>
                <a:gd name="connsiteY275" fmla="*/ 551928 h 2208884"/>
                <a:gd name="connsiteX276" fmla="*/ 1133875 w 1675844"/>
                <a:gd name="connsiteY276" fmla="*/ 546721 h 2208884"/>
                <a:gd name="connsiteX277" fmla="*/ 1135855 w 1675844"/>
                <a:gd name="connsiteY277" fmla="*/ 553394 h 2208884"/>
                <a:gd name="connsiteX278" fmla="*/ 1128522 w 1675844"/>
                <a:gd name="connsiteY278" fmla="*/ 551928 h 2208884"/>
                <a:gd name="connsiteX279" fmla="*/ 935522 w 1675844"/>
                <a:gd name="connsiteY279" fmla="*/ 224408 h 2208884"/>
                <a:gd name="connsiteX280" fmla="*/ 935522 w 1675844"/>
                <a:gd name="connsiteY280" fmla="*/ 224408 h 2208884"/>
                <a:gd name="connsiteX281" fmla="*/ 939702 w 1675844"/>
                <a:gd name="connsiteY281" fmla="*/ 230349 h 2208884"/>
                <a:gd name="connsiteX282" fmla="*/ 932369 w 1675844"/>
                <a:gd name="connsiteY282" fmla="*/ 231009 h 2208884"/>
                <a:gd name="connsiteX283" fmla="*/ 935229 w 1675844"/>
                <a:gd name="connsiteY283" fmla="*/ 224408 h 2208884"/>
                <a:gd name="connsiteX284" fmla="*/ 598212 w 1675844"/>
                <a:gd name="connsiteY284" fmla="*/ 167573 h 2208884"/>
                <a:gd name="connsiteX285" fmla="*/ 598212 w 1675844"/>
                <a:gd name="connsiteY285" fmla="*/ 167573 h 2208884"/>
                <a:gd name="connsiteX286" fmla="*/ 591466 w 1675844"/>
                <a:gd name="connsiteY286" fmla="*/ 138238 h 2208884"/>
                <a:gd name="connsiteX287" fmla="*/ 598212 w 1675844"/>
                <a:gd name="connsiteY287" fmla="*/ 167573 h 2208884"/>
                <a:gd name="connsiteX288" fmla="*/ 724043 w 1675844"/>
                <a:gd name="connsiteY288" fmla="*/ 142859 h 2208884"/>
                <a:gd name="connsiteX289" fmla="*/ 724043 w 1675844"/>
                <a:gd name="connsiteY289" fmla="*/ 142859 h 2208884"/>
                <a:gd name="connsiteX290" fmla="*/ 666628 w 1675844"/>
                <a:gd name="connsiteY290" fmla="*/ 156279 h 2208884"/>
                <a:gd name="connsiteX291" fmla="*/ 724043 w 1675844"/>
                <a:gd name="connsiteY291" fmla="*/ 142859 h 2208884"/>
                <a:gd name="connsiteX292" fmla="*/ 690899 w 1675844"/>
                <a:gd name="connsiteY292" fmla="*/ 258877 h 2208884"/>
                <a:gd name="connsiteX293" fmla="*/ 690899 w 1675844"/>
                <a:gd name="connsiteY293" fmla="*/ 258877 h 2208884"/>
                <a:gd name="connsiteX294" fmla="*/ 653282 w 1675844"/>
                <a:gd name="connsiteY294" fmla="*/ 231009 h 2208884"/>
                <a:gd name="connsiteX295" fmla="*/ 671541 w 1675844"/>
                <a:gd name="connsiteY295" fmla="*/ 216342 h 2208884"/>
                <a:gd name="connsiteX296" fmla="*/ 690899 w 1675844"/>
                <a:gd name="connsiteY296" fmla="*/ 258877 h 2208884"/>
                <a:gd name="connsiteX297" fmla="*/ 770241 w 1675844"/>
                <a:gd name="connsiteY297" fmla="*/ 507119 h 2208884"/>
                <a:gd name="connsiteX298" fmla="*/ 770241 w 1675844"/>
                <a:gd name="connsiteY298" fmla="*/ 507119 h 2208884"/>
                <a:gd name="connsiteX299" fmla="*/ 770241 w 1675844"/>
                <a:gd name="connsiteY299" fmla="*/ 492452 h 2208884"/>
                <a:gd name="connsiteX300" fmla="*/ 770241 w 1675844"/>
                <a:gd name="connsiteY300" fmla="*/ 507119 h 2208884"/>
                <a:gd name="connsiteX301" fmla="*/ 996898 w 1675844"/>
                <a:gd name="connsiteY301" fmla="*/ 1905860 h 2208884"/>
                <a:gd name="connsiteX302" fmla="*/ 996898 w 1675844"/>
                <a:gd name="connsiteY302" fmla="*/ 1905860 h 2208884"/>
                <a:gd name="connsiteX303" fmla="*/ 1050721 w 1675844"/>
                <a:gd name="connsiteY303" fmla="*/ 1950962 h 2208884"/>
                <a:gd name="connsiteX304" fmla="*/ 996898 w 1675844"/>
                <a:gd name="connsiteY304" fmla="*/ 1905860 h 2208884"/>
                <a:gd name="connsiteX305" fmla="*/ 1016623 w 1675844"/>
                <a:gd name="connsiteY305" fmla="*/ 2005524 h 2208884"/>
                <a:gd name="connsiteX306" fmla="*/ 1016623 w 1675844"/>
                <a:gd name="connsiteY306" fmla="*/ 2005524 h 2208884"/>
                <a:gd name="connsiteX307" fmla="*/ 1024983 w 1675844"/>
                <a:gd name="connsiteY307" fmla="*/ 2001857 h 2208884"/>
                <a:gd name="connsiteX308" fmla="*/ 1016623 w 1675844"/>
                <a:gd name="connsiteY308" fmla="*/ 2005524 h 2208884"/>
                <a:gd name="connsiteX309" fmla="*/ 1053728 w 1675844"/>
                <a:gd name="connsiteY309" fmla="*/ 1952135 h 2208884"/>
                <a:gd name="connsiteX310" fmla="*/ 1053728 w 1675844"/>
                <a:gd name="connsiteY310" fmla="*/ 1952135 h 2208884"/>
                <a:gd name="connsiteX311" fmla="*/ 1106157 w 1675844"/>
                <a:gd name="connsiteY311" fmla="*/ 1931234 h 2208884"/>
                <a:gd name="connsiteX312" fmla="*/ 1053728 w 1675844"/>
                <a:gd name="connsiteY312" fmla="*/ 1952135 h 2208884"/>
                <a:gd name="connsiteX313" fmla="*/ 1069200 w 1675844"/>
                <a:gd name="connsiteY313" fmla="*/ 1546000 h 2208884"/>
                <a:gd name="connsiteX314" fmla="*/ 1069200 w 1675844"/>
                <a:gd name="connsiteY314" fmla="*/ 1546000 h 2208884"/>
                <a:gd name="connsiteX315" fmla="*/ 1183079 w 1675844"/>
                <a:gd name="connsiteY315" fmla="*/ 1564553 h 2208884"/>
                <a:gd name="connsiteX316" fmla="*/ 1069200 w 1675844"/>
                <a:gd name="connsiteY316" fmla="*/ 1546000 h 2208884"/>
                <a:gd name="connsiteX317" fmla="*/ 1058934 w 1675844"/>
                <a:gd name="connsiteY317" fmla="*/ 1669278 h 2208884"/>
                <a:gd name="connsiteX318" fmla="*/ 1058934 w 1675844"/>
                <a:gd name="connsiteY318" fmla="*/ 1669278 h 2208884"/>
                <a:gd name="connsiteX319" fmla="*/ 1053874 w 1675844"/>
                <a:gd name="connsiteY319" fmla="*/ 1656370 h 2208884"/>
                <a:gd name="connsiteX320" fmla="*/ 1058934 w 1675844"/>
                <a:gd name="connsiteY320" fmla="*/ 1669278 h 2208884"/>
                <a:gd name="connsiteX321" fmla="*/ 1161594 w 1675844"/>
                <a:gd name="connsiteY321" fmla="*/ 1371679 h 2208884"/>
                <a:gd name="connsiteX322" fmla="*/ 1161594 w 1675844"/>
                <a:gd name="connsiteY322" fmla="*/ 1371679 h 2208884"/>
                <a:gd name="connsiteX323" fmla="*/ 1164453 w 1675844"/>
                <a:gd name="connsiteY323" fmla="*/ 1379013 h 2208884"/>
                <a:gd name="connsiteX324" fmla="*/ 1157120 w 1675844"/>
                <a:gd name="connsiteY324" fmla="*/ 1382020 h 2208884"/>
                <a:gd name="connsiteX325" fmla="*/ 1161813 w 1675844"/>
                <a:gd name="connsiteY325" fmla="*/ 1371459 h 2208884"/>
                <a:gd name="connsiteX326" fmla="*/ 1117083 w 1675844"/>
                <a:gd name="connsiteY326" fmla="*/ 1295777 h 2208884"/>
                <a:gd name="connsiteX327" fmla="*/ 1117083 w 1675844"/>
                <a:gd name="connsiteY327" fmla="*/ 1295777 h 2208884"/>
                <a:gd name="connsiteX328" fmla="*/ 1143481 w 1675844"/>
                <a:gd name="connsiteY328" fmla="*/ 1249502 h 2208884"/>
                <a:gd name="connsiteX329" fmla="*/ 1117083 w 1675844"/>
                <a:gd name="connsiteY329" fmla="*/ 1295777 h 2208884"/>
                <a:gd name="connsiteX330" fmla="*/ 1147294 w 1675844"/>
                <a:gd name="connsiteY330" fmla="*/ 1135464 h 2208884"/>
                <a:gd name="connsiteX331" fmla="*/ 1147294 w 1675844"/>
                <a:gd name="connsiteY331" fmla="*/ 1135464 h 2208884"/>
                <a:gd name="connsiteX332" fmla="*/ 1084452 w 1675844"/>
                <a:gd name="connsiteY332" fmla="*/ 1154824 h 2208884"/>
                <a:gd name="connsiteX333" fmla="*/ 1084452 w 1675844"/>
                <a:gd name="connsiteY333" fmla="*/ 1200146 h 2208884"/>
                <a:gd name="connsiteX334" fmla="*/ 1016037 w 1675844"/>
                <a:gd name="connsiteY334" fmla="*/ 1200146 h 2208884"/>
                <a:gd name="connsiteX335" fmla="*/ 1066267 w 1675844"/>
                <a:gd name="connsiteY335" fmla="*/ 1109209 h 2208884"/>
                <a:gd name="connsiteX336" fmla="*/ 1197231 w 1675844"/>
                <a:gd name="connsiteY336" fmla="*/ 1162451 h 2208884"/>
                <a:gd name="connsiteX337" fmla="*/ 1147441 w 1675844"/>
                <a:gd name="connsiteY337" fmla="*/ 1135464 h 2208884"/>
                <a:gd name="connsiteX338" fmla="*/ 886979 w 1675844"/>
                <a:gd name="connsiteY338" fmla="*/ 1027586 h 2208884"/>
                <a:gd name="connsiteX339" fmla="*/ 886979 w 1675844"/>
                <a:gd name="connsiteY339" fmla="*/ 1027586 h 2208884"/>
                <a:gd name="connsiteX340" fmla="*/ 1070300 w 1675844"/>
                <a:gd name="connsiteY340" fmla="*/ 916335 h 2208884"/>
                <a:gd name="connsiteX341" fmla="*/ 1063773 w 1675844"/>
                <a:gd name="connsiteY341" fmla="*/ 954983 h 2208884"/>
                <a:gd name="connsiteX342" fmla="*/ 887199 w 1675844"/>
                <a:gd name="connsiteY342" fmla="*/ 1027513 h 2208884"/>
                <a:gd name="connsiteX343" fmla="*/ 971966 w 1675844"/>
                <a:gd name="connsiteY343" fmla="*/ 1168025 h 2208884"/>
                <a:gd name="connsiteX344" fmla="*/ 971966 w 1675844"/>
                <a:gd name="connsiteY344" fmla="*/ 1168025 h 2208884"/>
                <a:gd name="connsiteX345" fmla="*/ 959427 w 1675844"/>
                <a:gd name="connsiteY345" fmla="*/ 1160325 h 2208884"/>
                <a:gd name="connsiteX346" fmla="*/ 971966 w 1675844"/>
                <a:gd name="connsiteY346" fmla="*/ 1168025 h 2208884"/>
                <a:gd name="connsiteX347" fmla="*/ 1164526 w 1675844"/>
                <a:gd name="connsiteY347" fmla="*/ 967451 h 2208884"/>
                <a:gd name="connsiteX348" fmla="*/ 1164526 w 1675844"/>
                <a:gd name="connsiteY348" fmla="*/ 967451 h 2208884"/>
                <a:gd name="connsiteX349" fmla="*/ 1071986 w 1675844"/>
                <a:gd name="connsiteY349" fmla="*/ 914502 h 2208884"/>
                <a:gd name="connsiteX350" fmla="*/ 1151841 w 1675844"/>
                <a:gd name="connsiteY350" fmla="*/ 862360 h 2208884"/>
                <a:gd name="connsiteX351" fmla="*/ 1182785 w 1675844"/>
                <a:gd name="connsiteY351" fmla="*/ 931369 h 2208884"/>
                <a:gd name="connsiteX352" fmla="*/ 1164526 w 1675844"/>
                <a:gd name="connsiteY352" fmla="*/ 967451 h 2208884"/>
                <a:gd name="connsiteX353" fmla="*/ 1180439 w 1675844"/>
                <a:gd name="connsiteY353" fmla="*/ 989451 h 2208884"/>
                <a:gd name="connsiteX354" fmla="*/ 1180439 w 1675844"/>
                <a:gd name="connsiteY354" fmla="*/ 989451 h 2208884"/>
                <a:gd name="connsiteX355" fmla="*/ 1166286 w 1675844"/>
                <a:gd name="connsiteY355" fmla="*/ 970751 h 2208884"/>
                <a:gd name="connsiteX356" fmla="*/ 1180439 w 1675844"/>
                <a:gd name="connsiteY356" fmla="*/ 989451 h 2208884"/>
                <a:gd name="connsiteX357" fmla="*/ 1147808 w 1675844"/>
                <a:gd name="connsiteY357" fmla="*/ 1055014 h 2208884"/>
                <a:gd name="connsiteX358" fmla="*/ 1147808 w 1675844"/>
                <a:gd name="connsiteY358" fmla="*/ 1055014 h 2208884"/>
                <a:gd name="connsiteX359" fmla="*/ 1055708 w 1675844"/>
                <a:gd name="connsiteY359" fmla="*/ 1066014 h 2208884"/>
                <a:gd name="connsiteX360" fmla="*/ 1147808 w 1675844"/>
                <a:gd name="connsiteY360" fmla="*/ 1055014 h 2208884"/>
                <a:gd name="connsiteX361" fmla="*/ 1013544 w 1675844"/>
                <a:gd name="connsiteY361" fmla="*/ 1289690 h 2208884"/>
                <a:gd name="connsiteX362" fmla="*/ 1013544 w 1675844"/>
                <a:gd name="connsiteY362" fmla="*/ 1289690 h 2208884"/>
                <a:gd name="connsiteX363" fmla="*/ 1013544 w 1675844"/>
                <a:gd name="connsiteY363" fmla="*/ 1289690 h 2208884"/>
                <a:gd name="connsiteX364" fmla="*/ 1475072 w 1675844"/>
                <a:gd name="connsiteY364" fmla="*/ 797017 h 2208884"/>
                <a:gd name="connsiteX365" fmla="*/ 1475072 w 1675844"/>
                <a:gd name="connsiteY365" fmla="*/ 797017 h 2208884"/>
                <a:gd name="connsiteX366" fmla="*/ 1496044 w 1675844"/>
                <a:gd name="connsiteY366" fmla="*/ 839992 h 2208884"/>
                <a:gd name="connsiteX367" fmla="*/ 1475072 w 1675844"/>
                <a:gd name="connsiteY367" fmla="*/ 797017 h 2208884"/>
                <a:gd name="connsiteX368" fmla="*/ 1466492 w 1675844"/>
                <a:gd name="connsiteY368" fmla="*/ 651665 h 2208884"/>
                <a:gd name="connsiteX369" fmla="*/ 1466492 w 1675844"/>
                <a:gd name="connsiteY369" fmla="*/ 651665 h 2208884"/>
                <a:gd name="connsiteX370" fmla="*/ 1466492 w 1675844"/>
                <a:gd name="connsiteY370" fmla="*/ 651665 h 2208884"/>
                <a:gd name="connsiteX371" fmla="*/ 1418976 w 1675844"/>
                <a:gd name="connsiteY371" fmla="*/ 617490 h 2208884"/>
                <a:gd name="connsiteX372" fmla="*/ 1418976 w 1675844"/>
                <a:gd name="connsiteY372" fmla="*/ 617490 h 2208884"/>
                <a:gd name="connsiteX373" fmla="*/ 1465686 w 1675844"/>
                <a:gd name="connsiteY373" fmla="*/ 650712 h 2208884"/>
                <a:gd name="connsiteX374" fmla="*/ 1388838 w 1675844"/>
                <a:gd name="connsiteY374" fmla="*/ 672346 h 2208884"/>
                <a:gd name="connsiteX375" fmla="*/ 1418976 w 1675844"/>
                <a:gd name="connsiteY375" fmla="*/ 617490 h 2208884"/>
                <a:gd name="connsiteX376" fmla="*/ 1414943 w 1675844"/>
                <a:gd name="connsiteY376" fmla="*/ 744362 h 2208884"/>
                <a:gd name="connsiteX377" fmla="*/ 1414943 w 1675844"/>
                <a:gd name="connsiteY377" fmla="*/ 744362 h 2208884"/>
                <a:gd name="connsiteX378" fmla="*/ 1326949 w 1675844"/>
                <a:gd name="connsiteY378" fmla="*/ 804424 h 2208884"/>
                <a:gd name="connsiteX379" fmla="*/ 1275619 w 1675844"/>
                <a:gd name="connsiteY379" fmla="*/ 784697 h 2208884"/>
                <a:gd name="connsiteX380" fmla="*/ 1288305 w 1675844"/>
                <a:gd name="connsiteY380" fmla="*/ 742675 h 2208884"/>
                <a:gd name="connsiteX381" fmla="*/ 1415162 w 1675844"/>
                <a:gd name="connsiteY381" fmla="*/ 744362 h 2208884"/>
                <a:gd name="connsiteX382" fmla="*/ 1241155 w 1675844"/>
                <a:gd name="connsiteY382" fmla="*/ 715541 h 2208884"/>
                <a:gd name="connsiteX383" fmla="*/ 1241155 w 1675844"/>
                <a:gd name="connsiteY383" fmla="*/ 715541 h 2208884"/>
                <a:gd name="connsiteX384" fmla="*/ 1245554 w 1675844"/>
                <a:gd name="connsiteY384" fmla="*/ 722068 h 2208884"/>
                <a:gd name="connsiteX385" fmla="*/ 1234555 w 1675844"/>
                <a:gd name="connsiteY385" fmla="*/ 730501 h 2208884"/>
                <a:gd name="connsiteX386" fmla="*/ 1241155 w 1675844"/>
                <a:gd name="connsiteY386" fmla="*/ 715834 h 2208884"/>
                <a:gd name="connsiteX387" fmla="*/ 793852 w 1675844"/>
                <a:gd name="connsiteY387" fmla="*/ 750155 h 2208884"/>
                <a:gd name="connsiteX388" fmla="*/ 793852 w 1675844"/>
                <a:gd name="connsiteY388" fmla="*/ 750155 h 2208884"/>
                <a:gd name="connsiteX389" fmla="*/ 901058 w 1675844"/>
                <a:gd name="connsiteY389" fmla="*/ 763722 h 2208884"/>
                <a:gd name="connsiteX390" fmla="*/ 994552 w 1675844"/>
                <a:gd name="connsiteY390" fmla="*/ 645505 h 2208884"/>
                <a:gd name="connsiteX391" fmla="*/ 1089878 w 1675844"/>
                <a:gd name="connsiteY391" fmla="*/ 779123 h 2208884"/>
                <a:gd name="connsiteX392" fmla="*/ 1272759 w 1675844"/>
                <a:gd name="connsiteY392" fmla="*/ 785870 h 2208884"/>
                <a:gd name="connsiteX393" fmla="*/ 1184105 w 1675844"/>
                <a:gd name="connsiteY393" fmla="*/ 929316 h 2208884"/>
                <a:gd name="connsiteX394" fmla="*/ 1162840 w 1675844"/>
                <a:gd name="connsiteY394" fmla="*/ 813371 h 2208884"/>
                <a:gd name="connsiteX395" fmla="*/ 1017577 w 1675844"/>
                <a:gd name="connsiteY395" fmla="*/ 857373 h 2208884"/>
                <a:gd name="connsiteX396" fmla="*/ 978273 w 1675844"/>
                <a:gd name="connsiteY396" fmla="*/ 827085 h 2208884"/>
                <a:gd name="connsiteX397" fmla="*/ 952975 w 1675844"/>
                <a:gd name="connsiteY397" fmla="*/ 882821 h 2208884"/>
                <a:gd name="connsiteX398" fmla="*/ 793705 w 1675844"/>
                <a:gd name="connsiteY398" fmla="*/ 750376 h 2208884"/>
                <a:gd name="connsiteX399" fmla="*/ 771854 w 1675844"/>
                <a:gd name="connsiteY399" fmla="*/ 1144337 h 2208884"/>
                <a:gd name="connsiteX400" fmla="*/ 771854 w 1675844"/>
                <a:gd name="connsiteY400" fmla="*/ 1144337 h 2208884"/>
                <a:gd name="connsiteX401" fmla="*/ 704098 w 1675844"/>
                <a:gd name="connsiteY401" fmla="*/ 1138617 h 2208884"/>
                <a:gd name="connsiteX402" fmla="*/ 816584 w 1675844"/>
                <a:gd name="connsiteY402" fmla="*/ 1081562 h 2208884"/>
                <a:gd name="connsiteX403" fmla="*/ 885806 w 1675844"/>
                <a:gd name="connsiteY403" fmla="*/ 1026926 h 2208884"/>
                <a:gd name="connsiteX404" fmla="*/ 951801 w 1675844"/>
                <a:gd name="connsiteY404" fmla="*/ 1114929 h 2208884"/>
                <a:gd name="connsiteX405" fmla="*/ 772220 w 1675844"/>
                <a:gd name="connsiteY405" fmla="*/ 1144264 h 2208884"/>
                <a:gd name="connsiteX406" fmla="*/ 961847 w 1675844"/>
                <a:gd name="connsiteY406" fmla="*/ 1340438 h 2208884"/>
                <a:gd name="connsiteX407" fmla="*/ 961847 w 1675844"/>
                <a:gd name="connsiteY407" fmla="*/ 1340438 h 2208884"/>
                <a:gd name="connsiteX408" fmla="*/ 976513 w 1675844"/>
                <a:gd name="connsiteY408" fmla="*/ 1264095 h 2208884"/>
                <a:gd name="connsiteX409" fmla="*/ 1012517 w 1675844"/>
                <a:gd name="connsiteY409" fmla="*/ 1291523 h 2208884"/>
                <a:gd name="connsiteX410" fmla="*/ 961627 w 1675844"/>
                <a:gd name="connsiteY410" fmla="*/ 1340438 h 2208884"/>
                <a:gd name="connsiteX411" fmla="*/ 1012517 w 1675844"/>
                <a:gd name="connsiteY411" fmla="*/ 1381873 h 2208884"/>
                <a:gd name="connsiteX412" fmla="*/ 1012517 w 1675844"/>
                <a:gd name="connsiteY412" fmla="*/ 1381873 h 2208884"/>
                <a:gd name="connsiteX413" fmla="*/ 1192098 w 1675844"/>
                <a:gd name="connsiteY413" fmla="*/ 1476477 h 2208884"/>
                <a:gd name="connsiteX414" fmla="*/ 1217763 w 1675844"/>
                <a:gd name="connsiteY414" fmla="*/ 1551060 h 2208884"/>
                <a:gd name="connsiteX415" fmla="*/ 1184692 w 1675844"/>
                <a:gd name="connsiteY415" fmla="*/ 1562353 h 2208884"/>
                <a:gd name="connsiteX416" fmla="*/ 1038769 w 1675844"/>
                <a:gd name="connsiteY416" fmla="*/ 1509038 h 2208884"/>
                <a:gd name="connsiteX417" fmla="*/ 1023003 w 1675844"/>
                <a:gd name="connsiteY417" fmla="*/ 1425508 h 2208884"/>
                <a:gd name="connsiteX418" fmla="*/ 1012224 w 1675844"/>
                <a:gd name="connsiteY418" fmla="*/ 1381873 h 2208884"/>
                <a:gd name="connsiteX419" fmla="*/ 1013837 w 1675844"/>
                <a:gd name="connsiteY419" fmla="*/ 1723693 h 2208884"/>
                <a:gd name="connsiteX420" fmla="*/ 1013837 w 1675844"/>
                <a:gd name="connsiteY420" fmla="*/ 1723693 h 2208884"/>
                <a:gd name="connsiteX421" fmla="*/ 1088705 w 1675844"/>
                <a:gd name="connsiteY421" fmla="*/ 1820497 h 2208884"/>
                <a:gd name="connsiteX422" fmla="*/ 978713 w 1675844"/>
                <a:gd name="connsiteY422" fmla="*/ 1804436 h 2208884"/>
                <a:gd name="connsiteX423" fmla="*/ 1013763 w 1675844"/>
                <a:gd name="connsiteY423" fmla="*/ 1723766 h 2208884"/>
                <a:gd name="connsiteX424" fmla="*/ 977173 w 1675844"/>
                <a:gd name="connsiteY424" fmla="*/ 1805169 h 2208884"/>
                <a:gd name="connsiteX425" fmla="*/ 977173 w 1675844"/>
                <a:gd name="connsiteY425" fmla="*/ 1805169 h 2208884"/>
                <a:gd name="connsiteX426" fmla="*/ 977173 w 1675844"/>
                <a:gd name="connsiteY426" fmla="*/ 1805169 h 2208884"/>
                <a:gd name="connsiteX427" fmla="*/ 930316 w 1675844"/>
                <a:gd name="connsiteY427" fmla="*/ 1859438 h 2208884"/>
                <a:gd name="connsiteX428" fmla="*/ 930316 w 1675844"/>
                <a:gd name="connsiteY428" fmla="*/ 1859438 h 2208884"/>
                <a:gd name="connsiteX429" fmla="*/ 910004 w 1675844"/>
                <a:gd name="connsiteY429" fmla="*/ 1863252 h 2208884"/>
                <a:gd name="connsiteX430" fmla="*/ 930316 w 1675844"/>
                <a:gd name="connsiteY430" fmla="*/ 1859438 h 2208884"/>
                <a:gd name="connsiteX431" fmla="*/ 708351 w 1675844"/>
                <a:gd name="connsiteY431" fmla="*/ 1858705 h 2208884"/>
                <a:gd name="connsiteX432" fmla="*/ 708351 w 1675844"/>
                <a:gd name="connsiteY432" fmla="*/ 1858705 h 2208884"/>
                <a:gd name="connsiteX433" fmla="*/ 808298 w 1675844"/>
                <a:gd name="connsiteY433" fmla="*/ 1843525 h 2208884"/>
                <a:gd name="connsiteX434" fmla="*/ 678727 w 1675844"/>
                <a:gd name="connsiteY434" fmla="*/ 1933508 h 2208884"/>
                <a:gd name="connsiteX435" fmla="*/ 708058 w 1675844"/>
                <a:gd name="connsiteY435" fmla="*/ 1858705 h 2208884"/>
                <a:gd name="connsiteX436" fmla="*/ 401399 w 1675844"/>
                <a:gd name="connsiteY436" fmla="*/ 1756694 h 2208884"/>
                <a:gd name="connsiteX437" fmla="*/ 401399 w 1675844"/>
                <a:gd name="connsiteY437" fmla="*/ 1756694 h 2208884"/>
                <a:gd name="connsiteX438" fmla="*/ 460062 w 1675844"/>
                <a:gd name="connsiteY438" fmla="*/ 1766154 h 2208884"/>
                <a:gd name="connsiteX439" fmla="*/ 465635 w 1675844"/>
                <a:gd name="connsiteY439" fmla="*/ 1805243 h 2208884"/>
                <a:gd name="connsiteX440" fmla="*/ 485873 w 1675844"/>
                <a:gd name="connsiteY440" fmla="*/ 1863179 h 2208884"/>
                <a:gd name="connsiteX441" fmla="*/ 326824 w 1675844"/>
                <a:gd name="connsiteY441" fmla="*/ 1802016 h 2208884"/>
                <a:gd name="connsiteX442" fmla="*/ 401546 w 1675844"/>
                <a:gd name="connsiteY442" fmla="*/ 1756694 h 2208884"/>
                <a:gd name="connsiteX443" fmla="*/ 498339 w 1675844"/>
                <a:gd name="connsiteY443" fmla="*/ 1380480 h 2208884"/>
                <a:gd name="connsiteX444" fmla="*/ 498339 w 1675844"/>
                <a:gd name="connsiteY444" fmla="*/ 1380480 h 2208884"/>
                <a:gd name="connsiteX445" fmla="*/ 381014 w 1675844"/>
                <a:gd name="connsiteY445" fmla="*/ 1392287 h 2208884"/>
                <a:gd name="connsiteX446" fmla="*/ 498339 w 1675844"/>
                <a:gd name="connsiteY446" fmla="*/ 1380480 h 2208884"/>
                <a:gd name="connsiteX447" fmla="*/ 396926 w 1675844"/>
                <a:gd name="connsiteY447" fmla="*/ 1488064 h 2208884"/>
                <a:gd name="connsiteX448" fmla="*/ 396926 w 1675844"/>
                <a:gd name="connsiteY448" fmla="*/ 1488064 h 2208884"/>
                <a:gd name="connsiteX449" fmla="*/ 370821 w 1675844"/>
                <a:gd name="connsiteY449" fmla="*/ 1542699 h 2208884"/>
                <a:gd name="connsiteX450" fmla="*/ 396926 w 1675844"/>
                <a:gd name="connsiteY450" fmla="*/ 1488064 h 2208884"/>
                <a:gd name="connsiteX451" fmla="*/ 266622 w 1675844"/>
                <a:gd name="connsiteY451" fmla="*/ 1112583 h 2208884"/>
                <a:gd name="connsiteX452" fmla="*/ 266622 w 1675844"/>
                <a:gd name="connsiteY452" fmla="*/ 1112583 h 2208884"/>
                <a:gd name="connsiteX453" fmla="*/ 269188 w 1675844"/>
                <a:gd name="connsiteY453" fmla="*/ 1117643 h 2208884"/>
                <a:gd name="connsiteX454" fmla="*/ 263982 w 1675844"/>
                <a:gd name="connsiteY454" fmla="*/ 1117643 h 2208884"/>
                <a:gd name="connsiteX455" fmla="*/ 266622 w 1675844"/>
                <a:gd name="connsiteY455" fmla="*/ 1112656 h 2208884"/>
                <a:gd name="connsiteX456" fmla="*/ 218152 w 1675844"/>
                <a:gd name="connsiteY456" fmla="*/ 1188999 h 2208884"/>
                <a:gd name="connsiteX457" fmla="*/ 218152 w 1675844"/>
                <a:gd name="connsiteY457" fmla="*/ 1188999 h 2208884"/>
                <a:gd name="connsiteX458" fmla="*/ 174155 w 1675844"/>
                <a:gd name="connsiteY458" fmla="*/ 1184525 h 2208884"/>
                <a:gd name="connsiteX459" fmla="*/ 218152 w 1675844"/>
                <a:gd name="connsiteY459" fmla="*/ 1188999 h 2208884"/>
                <a:gd name="connsiteX460" fmla="*/ 148563 w 1675844"/>
                <a:gd name="connsiteY460" fmla="*/ 1115003 h 2208884"/>
                <a:gd name="connsiteX461" fmla="*/ 148563 w 1675844"/>
                <a:gd name="connsiteY461" fmla="*/ 1115003 h 2208884"/>
                <a:gd name="connsiteX462" fmla="*/ 151276 w 1675844"/>
                <a:gd name="connsiteY462" fmla="*/ 1122337 h 2208884"/>
                <a:gd name="connsiteX463" fmla="*/ 143943 w 1675844"/>
                <a:gd name="connsiteY463" fmla="*/ 1124903 h 2208884"/>
                <a:gd name="connsiteX464" fmla="*/ 148563 w 1675844"/>
                <a:gd name="connsiteY464" fmla="*/ 1115003 h 220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</a:cxnLst>
              <a:rect l="l" t="t" r="r" b="b"/>
              <a:pathLst>
                <a:path w="1675844" h="2208884">
                  <a:moveTo>
                    <a:pt x="53236" y="1063668"/>
                  </a:moveTo>
                  <a:lnTo>
                    <a:pt x="0" y="1117643"/>
                  </a:lnTo>
                  <a:cubicBezTo>
                    <a:pt x="74135" y="1119623"/>
                    <a:pt x="114832" y="1187019"/>
                    <a:pt x="172542" y="1228821"/>
                  </a:cubicBezTo>
                  <a:cubicBezTo>
                    <a:pt x="169389" y="1244588"/>
                    <a:pt x="165942" y="1261675"/>
                    <a:pt x="160735" y="1287490"/>
                  </a:cubicBezTo>
                  <a:lnTo>
                    <a:pt x="105299" y="1249281"/>
                  </a:lnTo>
                  <a:cubicBezTo>
                    <a:pt x="62842" y="1275242"/>
                    <a:pt x="116738" y="1325258"/>
                    <a:pt x="127958" y="1358039"/>
                  </a:cubicBezTo>
                  <a:cubicBezTo>
                    <a:pt x="155309" y="1344325"/>
                    <a:pt x="190874" y="1343372"/>
                    <a:pt x="217419" y="1335232"/>
                  </a:cubicBezTo>
                  <a:cubicBezTo>
                    <a:pt x="263468" y="1297683"/>
                    <a:pt x="305412" y="1313671"/>
                    <a:pt x="346916" y="1340438"/>
                  </a:cubicBezTo>
                  <a:lnTo>
                    <a:pt x="313038" y="1458510"/>
                  </a:lnTo>
                  <a:lnTo>
                    <a:pt x="236557" y="1445016"/>
                  </a:lnTo>
                  <a:cubicBezTo>
                    <a:pt x="232011" y="1431228"/>
                    <a:pt x="227464" y="1417588"/>
                    <a:pt x="222918" y="1403727"/>
                  </a:cubicBezTo>
                  <a:cubicBezTo>
                    <a:pt x="186254" y="1412381"/>
                    <a:pt x="181854" y="1456676"/>
                    <a:pt x="184421" y="1488284"/>
                  </a:cubicBezTo>
                  <a:lnTo>
                    <a:pt x="272415" y="1501191"/>
                  </a:lnTo>
                  <a:cubicBezTo>
                    <a:pt x="273881" y="1515858"/>
                    <a:pt x="275128" y="1530085"/>
                    <a:pt x="276448" y="1543946"/>
                  </a:cubicBezTo>
                  <a:cubicBezTo>
                    <a:pt x="319565" y="1582081"/>
                    <a:pt x="307025" y="1644783"/>
                    <a:pt x="316998" y="1695092"/>
                  </a:cubicBezTo>
                  <a:lnTo>
                    <a:pt x="246456" y="1758454"/>
                  </a:lnTo>
                  <a:cubicBezTo>
                    <a:pt x="254229" y="1813530"/>
                    <a:pt x="344056" y="1922067"/>
                    <a:pt x="397953" y="1925441"/>
                  </a:cubicBezTo>
                  <a:cubicBezTo>
                    <a:pt x="407339" y="1949568"/>
                    <a:pt x="414745" y="1968709"/>
                    <a:pt x="423691" y="1991443"/>
                  </a:cubicBezTo>
                  <a:cubicBezTo>
                    <a:pt x="473407" y="1970029"/>
                    <a:pt x="495553" y="1939155"/>
                    <a:pt x="528477" y="1902633"/>
                  </a:cubicBezTo>
                  <a:cubicBezTo>
                    <a:pt x="545489" y="1889433"/>
                    <a:pt x="565728" y="1881073"/>
                    <a:pt x="571594" y="1857678"/>
                  </a:cubicBezTo>
                  <a:lnTo>
                    <a:pt x="572181" y="1860172"/>
                  </a:lnTo>
                  <a:lnTo>
                    <a:pt x="572181" y="1858118"/>
                  </a:lnTo>
                  <a:cubicBezTo>
                    <a:pt x="606352" y="1880119"/>
                    <a:pt x="589046" y="1911360"/>
                    <a:pt x="586846" y="1934094"/>
                  </a:cubicBezTo>
                  <a:lnTo>
                    <a:pt x="634730" y="1992323"/>
                  </a:lnTo>
                  <a:cubicBezTo>
                    <a:pt x="578340" y="2043659"/>
                    <a:pt x="512345" y="1992323"/>
                    <a:pt x="458742" y="2035079"/>
                  </a:cubicBezTo>
                  <a:cubicBezTo>
                    <a:pt x="447009" y="2062286"/>
                    <a:pt x="483820" y="2087807"/>
                    <a:pt x="508312" y="2067053"/>
                  </a:cubicBezTo>
                  <a:cubicBezTo>
                    <a:pt x="512345" y="2064559"/>
                    <a:pt x="519458" y="2067053"/>
                    <a:pt x="525177" y="2067053"/>
                  </a:cubicBezTo>
                  <a:cubicBezTo>
                    <a:pt x="530824" y="2104308"/>
                    <a:pt x="530824" y="2104308"/>
                    <a:pt x="487120" y="2121542"/>
                  </a:cubicBezTo>
                  <a:lnTo>
                    <a:pt x="516451" y="2172144"/>
                  </a:lnTo>
                  <a:lnTo>
                    <a:pt x="534417" y="2172144"/>
                  </a:lnTo>
                  <a:cubicBezTo>
                    <a:pt x="549669" y="2139509"/>
                    <a:pt x="572621" y="2117362"/>
                    <a:pt x="610752" y="2115968"/>
                  </a:cubicBezTo>
                  <a:lnTo>
                    <a:pt x="650642" y="2052312"/>
                  </a:lnTo>
                  <a:lnTo>
                    <a:pt x="736362" y="2077173"/>
                  </a:lnTo>
                  <a:cubicBezTo>
                    <a:pt x="747435" y="2055173"/>
                    <a:pt x="726463" y="2052973"/>
                    <a:pt x="717884" y="2043366"/>
                  </a:cubicBezTo>
                  <a:cubicBezTo>
                    <a:pt x="694566" y="2017184"/>
                    <a:pt x="705492" y="1979050"/>
                    <a:pt x="738049" y="1973329"/>
                  </a:cubicBezTo>
                  <a:cubicBezTo>
                    <a:pt x="845329" y="1979416"/>
                    <a:pt x="922250" y="1946488"/>
                    <a:pt x="1013250" y="2004937"/>
                  </a:cubicBezTo>
                  <a:lnTo>
                    <a:pt x="998145" y="2037572"/>
                  </a:lnTo>
                  <a:cubicBezTo>
                    <a:pt x="1078806" y="2110908"/>
                    <a:pt x="1100804" y="2076000"/>
                    <a:pt x="1019043" y="2170310"/>
                  </a:cubicBezTo>
                  <a:cubicBezTo>
                    <a:pt x="1031289" y="2184024"/>
                    <a:pt x="1042435" y="2196418"/>
                    <a:pt x="1053507" y="2208885"/>
                  </a:cubicBezTo>
                  <a:cubicBezTo>
                    <a:pt x="1074480" y="2156816"/>
                    <a:pt x="1075506" y="2156523"/>
                    <a:pt x="1148834" y="2147576"/>
                  </a:cubicBezTo>
                  <a:cubicBezTo>
                    <a:pt x="1120529" y="2116482"/>
                    <a:pt x="1112170" y="2057079"/>
                    <a:pt x="1170246" y="2072700"/>
                  </a:cubicBezTo>
                  <a:cubicBezTo>
                    <a:pt x="1183959" y="2076733"/>
                    <a:pt x="1195324" y="2091987"/>
                    <a:pt x="1216956" y="2073140"/>
                  </a:cubicBezTo>
                  <a:cubicBezTo>
                    <a:pt x="1217396" y="2061186"/>
                    <a:pt x="1218056" y="2044465"/>
                    <a:pt x="1218716" y="2027525"/>
                  </a:cubicBezTo>
                  <a:lnTo>
                    <a:pt x="1133728" y="2027525"/>
                  </a:lnTo>
                  <a:cubicBezTo>
                    <a:pt x="1139470" y="1992771"/>
                    <a:pt x="1130135" y="1957217"/>
                    <a:pt x="1108064" y="1929767"/>
                  </a:cubicBezTo>
                  <a:lnTo>
                    <a:pt x="1108064" y="1929767"/>
                  </a:lnTo>
                  <a:lnTo>
                    <a:pt x="1090245" y="1822550"/>
                  </a:lnTo>
                  <a:lnTo>
                    <a:pt x="1182492" y="1863032"/>
                  </a:lnTo>
                  <a:lnTo>
                    <a:pt x="1221210" y="1850124"/>
                  </a:lnTo>
                  <a:lnTo>
                    <a:pt x="1256113" y="1784562"/>
                  </a:lnTo>
                  <a:cubicBezTo>
                    <a:pt x="1263446" y="1791896"/>
                    <a:pt x="1264766" y="1818957"/>
                    <a:pt x="1271659" y="1831864"/>
                  </a:cubicBezTo>
                  <a:cubicBezTo>
                    <a:pt x="1318002" y="1842424"/>
                    <a:pt x="1271659" y="1795929"/>
                    <a:pt x="1256187" y="1784416"/>
                  </a:cubicBezTo>
                  <a:lnTo>
                    <a:pt x="1257287" y="1782362"/>
                  </a:lnTo>
                  <a:lnTo>
                    <a:pt x="1255527" y="1783975"/>
                  </a:lnTo>
                  <a:lnTo>
                    <a:pt x="1220256" y="1729853"/>
                  </a:lnTo>
                  <a:cubicBezTo>
                    <a:pt x="1187992" y="1751047"/>
                    <a:pt x="1155874" y="1765201"/>
                    <a:pt x="1122509" y="1728166"/>
                  </a:cubicBezTo>
                  <a:cubicBezTo>
                    <a:pt x="1143262" y="1698832"/>
                    <a:pt x="1162400" y="1672211"/>
                    <a:pt x="1200897" y="1672724"/>
                  </a:cubicBezTo>
                  <a:cubicBezTo>
                    <a:pt x="1213510" y="1649697"/>
                    <a:pt x="1234188" y="1650723"/>
                    <a:pt x="1255673" y="1654097"/>
                  </a:cubicBezTo>
                  <a:cubicBezTo>
                    <a:pt x="1246214" y="1612809"/>
                    <a:pt x="1246728" y="1612442"/>
                    <a:pt x="1276939" y="1594035"/>
                  </a:cubicBezTo>
                  <a:lnTo>
                    <a:pt x="1276939" y="1594988"/>
                  </a:lnTo>
                  <a:cubicBezTo>
                    <a:pt x="1276939" y="1594108"/>
                    <a:pt x="1276939" y="1593961"/>
                    <a:pt x="1276939" y="1595795"/>
                  </a:cubicBezTo>
                  <a:lnTo>
                    <a:pt x="1276939" y="1599535"/>
                  </a:lnTo>
                  <a:cubicBezTo>
                    <a:pt x="1276939" y="1598142"/>
                    <a:pt x="1276939" y="1596528"/>
                    <a:pt x="1276939" y="1595428"/>
                  </a:cubicBezTo>
                  <a:cubicBezTo>
                    <a:pt x="1278625" y="1579514"/>
                    <a:pt x="1252667" y="1563747"/>
                    <a:pt x="1276939" y="1546880"/>
                  </a:cubicBezTo>
                  <a:cubicBezTo>
                    <a:pt x="1313090" y="1562500"/>
                    <a:pt x="1348581" y="1579734"/>
                    <a:pt x="1385465" y="1593448"/>
                  </a:cubicBezTo>
                  <a:cubicBezTo>
                    <a:pt x="1454760" y="1619336"/>
                    <a:pt x="1455347" y="1619776"/>
                    <a:pt x="1404457" y="1681451"/>
                  </a:cubicBezTo>
                  <a:cubicBezTo>
                    <a:pt x="1402990" y="1683211"/>
                    <a:pt x="1404457" y="1687172"/>
                    <a:pt x="1404457" y="1696779"/>
                  </a:cubicBezTo>
                  <a:lnTo>
                    <a:pt x="1441121" y="1710419"/>
                  </a:lnTo>
                  <a:lnTo>
                    <a:pt x="1439874" y="1711959"/>
                  </a:lnTo>
                  <a:lnTo>
                    <a:pt x="1448087" y="1711959"/>
                  </a:lnTo>
                  <a:lnTo>
                    <a:pt x="1442001" y="1710566"/>
                  </a:lnTo>
                  <a:cubicBezTo>
                    <a:pt x="1475145" y="1687905"/>
                    <a:pt x="1517309" y="1700665"/>
                    <a:pt x="1537328" y="1659231"/>
                  </a:cubicBezTo>
                  <a:cubicBezTo>
                    <a:pt x="1526108" y="1650723"/>
                    <a:pt x="1514816" y="1642290"/>
                    <a:pt x="1505503" y="1635323"/>
                  </a:cubicBezTo>
                  <a:cubicBezTo>
                    <a:pt x="1508143" y="1585601"/>
                    <a:pt x="1555513" y="1565507"/>
                    <a:pt x="1552140" y="1511972"/>
                  </a:cubicBezTo>
                  <a:cubicBezTo>
                    <a:pt x="1548913" y="1473617"/>
                    <a:pt x="1558446" y="1434382"/>
                    <a:pt x="1558886" y="1395440"/>
                  </a:cubicBezTo>
                  <a:cubicBezTo>
                    <a:pt x="1561379" y="1322911"/>
                    <a:pt x="1496410" y="1368893"/>
                    <a:pt x="1465686" y="1345058"/>
                  </a:cubicBezTo>
                  <a:cubicBezTo>
                    <a:pt x="1460846" y="1311837"/>
                    <a:pt x="1513129" y="1326358"/>
                    <a:pt x="1505797" y="1291156"/>
                  </a:cubicBezTo>
                  <a:cubicBezTo>
                    <a:pt x="1420149" y="1255588"/>
                    <a:pt x="1379965" y="1340658"/>
                    <a:pt x="1384071" y="1411648"/>
                  </a:cubicBezTo>
                  <a:lnTo>
                    <a:pt x="1303410" y="1429982"/>
                  </a:lnTo>
                  <a:cubicBezTo>
                    <a:pt x="1302736" y="1445258"/>
                    <a:pt x="1304144" y="1460556"/>
                    <a:pt x="1307590" y="1475450"/>
                  </a:cubicBezTo>
                  <a:cubicBezTo>
                    <a:pt x="1258533" y="1496351"/>
                    <a:pt x="1247094" y="1494151"/>
                    <a:pt x="1232942" y="1460270"/>
                  </a:cubicBezTo>
                  <a:cubicBezTo>
                    <a:pt x="1224729" y="1440469"/>
                    <a:pt x="1216223" y="1419715"/>
                    <a:pt x="1232942" y="1399914"/>
                  </a:cubicBezTo>
                  <a:cubicBezTo>
                    <a:pt x="1329588" y="1372486"/>
                    <a:pt x="1359067" y="1348578"/>
                    <a:pt x="1409883" y="1256028"/>
                  </a:cubicBezTo>
                  <a:cubicBezTo>
                    <a:pt x="1406436" y="1231608"/>
                    <a:pt x="1388911" y="1219947"/>
                    <a:pt x="1368233" y="1211293"/>
                  </a:cubicBezTo>
                  <a:lnTo>
                    <a:pt x="1369039" y="1209607"/>
                  </a:lnTo>
                  <a:cubicBezTo>
                    <a:pt x="1339708" y="1269009"/>
                    <a:pt x="1289624" y="1308611"/>
                    <a:pt x="1239615" y="1352685"/>
                  </a:cubicBezTo>
                  <a:cubicBezTo>
                    <a:pt x="1168706" y="1340365"/>
                    <a:pt x="1220403" y="1234834"/>
                    <a:pt x="1146928" y="1244001"/>
                  </a:cubicBezTo>
                  <a:cubicBezTo>
                    <a:pt x="1155141" y="1230434"/>
                    <a:pt x="1163500" y="1217453"/>
                    <a:pt x="1176259" y="1197873"/>
                  </a:cubicBezTo>
                  <a:cubicBezTo>
                    <a:pt x="1234409" y="1223247"/>
                    <a:pt x="1274592" y="1230947"/>
                    <a:pt x="1275106" y="1154898"/>
                  </a:cubicBezTo>
                  <a:cubicBezTo>
                    <a:pt x="1257507" y="1151084"/>
                    <a:pt x="1249367" y="1140231"/>
                    <a:pt x="1252154" y="1121236"/>
                  </a:cubicBezTo>
                  <a:cubicBezTo>
                    <a:pt x="1285298" y="1078335"/>
                    <a:pt x="1383485" y="1135904"/>
                    <a:pt x="1345354" y="1052374"/>
                  </a:cubicBezTo>
                  <a:cubicBezTo>
                    <a:pt x="1314263" y="1043574"/>
                    <a:pt x="1277892" y="1064841"/>
                    <a:pt x="1247974" y="1037707"/>
                  </a:cubicBezTo>
                  <a:cubicBezTo>
                    <a:pt x="1239761" y="1012699"/>
                    <a:pt x="1243501" y="990771"/>
                    <a:pt x="1273492" y="969871"/>
                  </a:cubicBezTo>
                  <a:cubicBezTo>
                    <a:pt x="1310156" y="997885"/>
                    <a:pt x="1352687" y="1022013"/>
                    <a:pt x="1404090" y="1005439"/>
                  </a:cubicBezTo>
                  <a:cubicBezTo>
                    <a:pt x="1397491" y="942883"/>
                    <a:pt x="1331348" y="888688"/>
                    <a:pt x="1386051" y="823052"/>
                  </a:cubicBezTo>
                  <a:cubicBezTo>
                    <a:pt x="1409443" y="832952"/>
                    <a:pt x="1390817" y="843292"/>
                    <a:pt x="1391404" y="852386"/>
                  </a:cubicBezTo>
                  <a:cubicBezTo>
                    <a:pt x="1390656" y="877335"/>
                    <a:pt x="1398414" y="901800"/>
                    <a:pt x="1413403" y="921762"/>
                  </a:cubicBezTo>
                  <a:cubicBezTo>
                    <a:pt x="1455420" y="895728"/>
                    <a:pt x="1483725" y="875414"/>
                    <a:pt x="1498317" y="840579"/>
                  </a:cubicBezTo>
                  <a:lnTo>
                    <a:pt x="1534101" y="839039"/>
                  </a:lnTo>
                  <a:cubicBezTo>
                    <a:pt x="1537987" y="804571"/>
                    <a:pt x="1553313" y="776996"/>
                    <a:pt x="1584991" y="751989"/>
                  </a:cubicBezTo>
                  <a:cubicBezTo>
                    <a:pt x="1590417" y="776556"/>
                    <a:pt x="1594450" y="795330"/>
                    <a:pt x="1598996" y="816305"/>
                  </a:cubicBezTo>
                  <a:cubicBezTo>
                    <a:pt x="1650326" y="782057"/>
                    <a:pt x="1645413" y="734828"/>
                    <a:pt x="1642480" y="689360"/>
                  </a:cubicBezTo>
                  <a:cubicBezTo>
                    <a:pt x="1640061" y="615584"/>
                    <a:pt x="1566879" y="673446"/>
                    <a:pt x="1548693" y="636851"/>
                  </a:cubicBezTo>
                  <a:cubicBezTo>
                    <a:pt x="1546567" y="611037"/>
                    <a:pt x="1576265" y="591089"/>
                    <a:pt x="1594597" y="575982"/>
                  </a:cubicBezTo>
                  <a:lnTo>
                    <a:pt x="1659713" y="609423"/>
                  </a:lnTo>
                  <a:cubicBezTo>
                    <a:pt x="1621435" y="522080"/>
                    <a:pt x="1666092" y="482699"/>
                    <a:pt x="1675845" y="395868"/>
                  </a:cubicBezTo>
                  <a:cubicBezTo>
                    <a:pt x="1660519" y="383768"/>
                    <a:pt x="1638007" y="371521"/>
                    <a:pt x="1623415" y="352967"/>
                  </a:cubicBezTo>
                  <a:cubicBezTo>
                    <a:pt x="1607136" y="332286"/>
                    <a:pt x="1569078" y="334779"/>
                    <a:pt x="1566292" y="298038"/>
                  </a:cubicBezTo>
                  <a:cubicBezTo>
                    <a:pt x="1593790" y="277137"/>
                    <a:pt x="1621142" y="302438"/>
                    <a:pt x="1646953" y="295618"/>
                  </a:cubicBezTo>
                  <a:cubicBezTo>
                    <a:pt x="1666605" y="291144"/>
                    <a:pt x="1673278" y="270537"/>
                    <a:pt x="1656120" y="258216"/>
                  </a:cubicBezTo>
                  <a:cubicBezTo>
                    <a:pt x="1562406" y="211355"/>
                    <a:pt x="1643873" y="179453"/>
                    <a:pt x="1609922" y="144252"/>
                  </a:cubicBezTo>
                  <a:cubicBezTo>
                    <a:pt x="1549573" y="197421"/>
                    <a:pt x="1527722" y="146452"/>
                    <a:pt x="1461360" y="228662"/>
                  </a:cubicBezTo>
                  <a:lnTo>
                    <a:pt x="1460333" y="227928"/>
                  </a:lnTo>
                  <a:cubicBezTo>
                    <a:pt x="1460333" y="228736"/>
                    <a:pt x="1459966" y="229542"/>
                    <a:pt x="1459893" y="230422"/>
                  </a:cubicBezTo>
                  <a:lnTo>
                    <a:pt x="1459893" y="230422"/>
                  </a:lnTo>
                  <a:cubicBezTo>
                    <a:pt x="1460626" y="236655"/>
                    <a:pt x="1444641" y="262250"/>
                    <a:pt x="1437894" y="279337"/>
                  </a:cubicBezTo>
                  <a:lnTo>
                    <a:pt x="1489224" y="273544"/>
                  </a:lnTo>
                  <a:cubicBezTo>
                    <a:pt x="1508510" y="327666"/>
                    <a:pt x="1485851" y="368881"/>
                    <a:pt x="1451827" y="401222"/>
                  </a:cubicBezTo>
                  <a:cubicBezTo>
                    <a:pt x="1477125" y="427403"/>
                    <a:pt x="1499270" y="450357"/>
                    <a:pt x="1520535" y="472505"/>
                  </a:cubicBezTo>
                  <a:cubicBezTo>
                    <a:pt x="1580298" y="462458"/>
                    <a:pt x="1580298" y="462458"/>
                    <a:pt x="1592617" y="511446"/>
                  </a:cubicBezTo>
                  <a:cubicBezTo>
                    <a:pt x="1505136" y="545621"/>
                    <a:pt x="1497143" y="484312"/>
                    <a:pt x="1409810" y="471625"/>
                  </a:cubicBezTo>
                  <a:cubicBezTo>
                    <a:pt x="1397710" y="521933"/>
                    <a:pt x="1443394" y="532420"/>
                    <a:pt x="1471552" y="561315"/>
                  </a:cubicBezTo>
                  <a:cubicBezTo>
                    <a:pt x="1475145" y="601650"/>
                    <a:pt x="1454613" y="616464"/>
                    <a:pt x="1419049" y="616097"/>
                  </a:cubicBezTo>
                  <a:cubicBezTo>
                    <a:pt x="1419636" y="585002"/>
                    <a:pt x="1394411" y="544227"/>
                    <a:pt x="1360753" y="561975"/>
                  </a:cubicBezTo>
                  <a:cubicBezTo>
                    <a:pt x="1339415" y="602016"/>
                    <a:pt x="1312650" y="616464"/>
                    <a:pt x="1299597" y="670879"/>
                  </a:cubicBezTo>
                  <a:lnTo>
                    <a:pt x="1220036" y="563662"/>
                  </a:lnTo>
                  <a:cubicBezTo>
                    <a:pt x="1219992" y="563244"/>
                    <a:pt x="1219992" y="562833"/>
                    <a:pt x="1220036" y="562415"/>
                  </a:cubicBezTo>
                  <a:lnTo>
                    <a:pt x="1219083" y="562415"/>
                  </a:lnTo>
                  <a:lnTo>
                    <a:pt x="1219083" y="562415"/>
                  </a:lnTo>
                  <a:lnTo>
                    <a:pt x="1220403" y="564542"/>
                  </a:lnTo>
                  <a:lnTo>
                    <a:pt x="1189825" y="561608"/>
                  </a:lnTo>
                  <a:cubicBezTo>
                    <a:pt x="1184399" y="541734"/>
                    <a:pt x="1177213" y="521640"/>
                    <a:pt x="1196204" y="501546"/>
                  </a:cubicBezTo>
                  <a:cubicBezTo>
                    <a:pt x="1224656" y="516213"/>
                    <a:pt x="1214903" y="542321"/>
                    <a:pt x="1220036" y="562782"/>
                  </a:cubicBezTo>
                  <a:lnTo>
                    <a:pt x="1271806" y="582729"/>
                  </a:lnTo>
                  <a:cubicBezTo>
                    <a:pt x="1280898" y="552735"/>
                    <a:pt x="1288525" y="527360"/>
                    <a:pt x="1297911" y="496339"/>
                  </a:cubicBezTo>
                  <a:cubicBezTo>
                    <a:pt x="1268579" y="463998"/>
                    <a:pt x="1136588" y="425130"/>
                    <a:pt x="1199357" y="374674"/>
                  </a:cubicBezTo>
                  <a:cubicBezTo>
                    <a:pt x="1251567" y="368147"/>
                    <a:pt x="1307663" y="340720"/>
                    <a:pt x="1349607" y="400342"/>
                  </a:cubicBezTo>
                  <a:cubicBezTo>
                    <a:pt x="1353934" y="406502"/>
                    <a:pt x="1370799" y="403789"/>
                    <a:pt x="1381872" y="405255"/>
                  </a:cubicBezTo>
                  <a:cubicBezTo>
                    <a:pt x="1393091" y="379368"/>
                    <a:pt x="1362073" y="363381"/>
                    <a:pt x="1379012" y="339253"/>
                  </a:cubicBezTo>
                  <a:cubicBezTo>
                    <a:pt x="1412303" y="277870"/>
                    <a:pt x="1298351" y="264377"/>
                    <a:pt x="1261173" y="234455"/>
                  </a:cubicBezTo>
                  <a:lnTo>
                    <a:pt x="1260073" y="232329"/>
                  </a:lnTo>
                  <a:lnTo>
                    <a:pt x="1259340" y="233062"/>
                  </a:lnTo>
                  <a:lnTo>
                    <a:pt x="1260807" y="234236"/>
                  </a:lnTo>
                  <a:lnTo>
                    <a:pt x="1261246" y="234676"/>
                  </a:lnTo>
                  <a:cubicBezTo>
                    <a:pt x="1230815" y="243549"/>
                    <a:pt x="1162913" y="226829"/>
                    <a:pt x="1164380" y="273617"/>
                  </a:cubicBezTo>
                  <a:cubicBezTo>
                    <a:pt x="1239761" y="258950"/>
                    <a:pt x="1247021" y="262470"/>
                    <a:pt x="1245554" y="316005"/>
                  </a:cubicBezTo>
                  <a:cubicBezTo>
                    <a:pt x="1178752" y="308085"/>
                    <a:pt x="1178752" y="308085"/>
                    <a:pt x="1120896" y="328766"/>
                  </a:cubicBezTo>
                  <a:cubicBezTo>
                    <a:pt x="1124951" y="378048"/>
                    <a:pt x="1129036" y="428356"/>
                    <a:pt x="1133142" y="479692"/>
                  </a:cubicBezTo>
                  <a:cubicBezTo>
                    <a:pt x="1102637" y="503086"/>
                    <a:pt x="1068173" y="514086"/>
                    <a:pt x="1034882" y="527140"/>
                  </a:cubicBezTo>
                  <a:lnTo>
                    <a:pt x="1034002" y="546794"/>
                  </a:lnTo>
                  <a:cubicBezTo>
                    <a:pt x="1087679" y="568795"/>
                    <a:pt x="1157780" y="664132"/>
                    <a:pt x="1188945" y="564395"/>
                  </a:cubicBezTo>
                  <a:cubicBezTo>
                    <a:pt x="1276939" y="802151"/>
                    <a:pt x="1026816" y="551194"/>
                    <a:pt x="922177" y="575175"/>
                  </a:cubicBezTo>
                  <a:cubicBezTo>
                    <a:pt x="926862" y="599926"/>
                    <a:pt x="932883" y="624406"/>
                    <a:pt x="940215" y="648512"/>
                  </a:cubicBezTo>
                  <a:cubicBezTo>
                    <a:pt x="907511" y="672272"/>
                    <a:pt x="880526" y="663912"/>
                    <a:pt x="852222" y="649465"/>
                  </a:cubicBezTo>
                  <a:cubicBezTo>
                    <a:pt x="894752" y="574002"/>
                    <a:pt x="813137" y="560655"/>
                    <a:pt x="877666" y="514673"/>
                  </a:cubicBezTo>
                  <a:cubicBezTo>
                    <a:pt x="912439" y="538317"/>
                    <a:pt x="954140" y="549603"/>
                    <a:pt x="996092" y="546721"/>
                  </a:cubicBezTo>
                  <a:lnTo>
                    <a:pt x="1033782" y="526407"/>
                  </a:lnTo>
                  <a:cubicBezTo>
                    <a:pt x="1047788" y="483872"/>
                    <a:pt x="1107110" y="387948"/>
                    <a:pt x="1036935" y="373941"/>
                  </a:cubicBezTo>
                  <a:cubicBezTo>
                    <a:pt x="1021536" y="374748"/>
                    <a:pt x="1004597" y="378708"/>
                    <a:pt x="1007164" y="399315"/>
                  </a:cubicBezTo>
                  <a:cubicBezTo>
                    <a:pt x="1010757" y="428650"/>
                    <a:pt x="989199" y="442144"/>
                    <a:pt x="974020" y="460111"/>
                  </a:cubicBezTo>
                  <a:lnTo>
                    <a:pt x="974020" y="458351"/>
                  </a:lnTo>
                  <a:cubicBezTo>
                    <a:pt x="959867" y="490179"/>
                    <a:pt x="959867" y="490179"/>
                    <a:pt x="916530" y="454757"/>
                  </a:cubicBezTo>
                  <a:cubicBezTo>
                    <a:pt x="855888" y="482992"/>
                    <a:pt x="806538" y="472138"/>
                    <a:pt x="780287" y="401222"/>
                  </a:cubicBezTo>
                  <a:cubicBezTo>
                    <a:pt x="771340" y="377314"/>
                    <a:pt x="734236" y="367634"/>
                    <a:pt x="743622" y="332873"/>
                  </a:cubicBezTo>
                  <a:cubicBezTo>
                    <a:pt x="858381" y="273470"/>
                    <a:pt x="834036" y="434737"/>
                    <a:pt x="942489" y="274204"/>
                  </a:cubicBezTo>
                  <a:lnTo>
                    <a:pt x="996825" y="286231"/>
                  </a:lnTo>
                  <a:cubicBezTo>
                    <a:pt x="999391" y="265770"/>
                    <a:pt x="1002177" y="245529"/>
                    <a:pt x="1024836" y="236582"/>
                  </a:cubicBezTo>
                  <a:cubicBezTo>
                    <a:pt x="1025863" y="258583"/>
                    <a:pt x="1013470" y="273250"/>
                    <a:pt x="997705" y="286597"/>
                  </a:cubicBezTo>
                  <a:cubicBezTo>
                    <a:pt x="1081739" y="335219"/>
                    <a:pt x="1121849" y="279264"/>
                    <a:pt x="1026229" y="235262"/>
                  </a:cubicBezTo>
                  <a:cubicBezTo>
                    <a:pt x="1031949" y="134205"/>
                    <a:pt x="1066340" y="164933"/>
                    <a:pt x="1142308" y="154592"/>
                  </a:cubicBezTo>
                  <a:cubicBezTo>
                    <a:pt x="1136295" y="128705"/>
                    <a:pt x="1130942" y="105457"/>
                    <a:pt x="1125589" y="82136"/>
                  </a:cubicBezTo>
                  <a:cubicBezTo>
                    <a:pt x="1070373" y="72456"/>
                    <a:pt x="1008264" y="100470"/>
                    <a:pt x="953708" y="128925"/>
                  </a:cubicBezTo>
                  <a:lnTo>
                    <a:pt x="953708" y="171093"/>
                  </a:lnTo>
                  <a:cubicBezTo>
                    <a:pt x="879939" y="178060"/>
                    <a:pt x="836382" y="234895"/>
                    <a:pt x="775007" y="255723"/>
                  </a:cubicBezTo>
                  <a:cubicBezTo>
                    <a:pt x="752128" y="238122"/>
                    <a:pt x="727196" y="224189"/>
                    <a:pt x="732696" y="188987"/>
                  </a:cubicBezTo>
                  <a:cubicBezTo>
                    <a:pt x="757848" y="183780"/>
                    <a:pt x="795025" y="163246"/>
                    <a:pt x="760781" y="142492"/>
                  </a:cubicBezTo>
                  <a:cubicBezTo>
                    <a:pt x="749481" y="140900"/>
                    <a:pt x="738005" y="141077"/>
                    <a:pt x="726756" y="143006"/>
                  </a:cubicBezTo>
                  <a:cubicBezTo>
                    <a:pt x="748755" y="88150"/>
                    <a:pt x="804778" y="117338"/>
                    <a:pt x="792752" y="45981"/>
                  </a:cubicBezTo>
                  <a:cubicBezTo>
                    <a:pt x="755355" y="46421"/>
                    <a:pt x="702778" y="75316"/>
                    <a:pt x="673521" y="75976"/>
                  </a:cubicBezTo>
                  <a:cubicBezTo>
                    <a:pt x="645289" y="57276"/>
                    <a:pt x="642796" y="109491"/>
                    <a:pt x="621237" y="90643"/>
                  </a:cubicBezTo>
                  <a:cubicBezTo>
                    <a:pt x="610165" y="61309"/>
                    <a:pt x="599606" y="33515"/>
                    <a:pt x="586920" y="0"/>
                  </a:cubicBezTo>
                  <a:cubicBezTo>
                    <a:pt x="525690" y="12614"/>
                    <a:pt x="538376" y="66003"/>
                    <a:pt x="498926" y="72236"/>
                  </a:cubicBezTo>
                  <a:lnTo>
                    <a:pt x="467394" y="25887"/>
                  </a:lnTo>
                  <a:cubicBezTo>
                    <a:pt x="459622" y="83530"/>
                    <a:pt x="459622" y="83530"/>
                    <a:pt x="490053" y="121224"/>
                  </a:cubicBezTo>
                  <a:lnTo>
                    <a:pt x="568368" y="87710"/>
                  </a:lnTo>
                  <a:cubicBezTo>
                    <a:pt x="576214" y="106557"/>
                    <a:pt x="582520" y="121811"/>
                    <a:pt x="588753" y="136918"/>
                  </a:cubicBezTo>
                  <a:cubicBezTo>
                    <a:pt x="549522" y="134718"/>
                    <a:pt x="548129" y="169260"/>
                    <a:pt x="536103" y="193461"/>
                  </a:cubicBezTo>
                  <a:lnTo>
                    <a:pt x="600852" y="235189"/>
                  </a:lnTo>
                  <a:cubicBezTo>
                    <a:pt x="611558" y="310799"/>
                    <a:pt x="643456" y="383695"/>
                    <a:pt x="596306" y="455198"/>
                  </a:cubicBezTo>
                  <a:lnTo>
                    <a:pt x="594546" y="455931"/>
                  </a:lnTo>
                  <a:cubicBezTo>
                    <a:pt x="647635" y="486512"/>
                    <a:pt x="693539" y="443977"/>
                    <a:pt x="758948" y="433930"/>
                  </a:cubicBezTo>
                  <a:cubicBezTo>
                    <a:pt x="583547" y="614484"/>
                    <a:pt x="740616" y="523693"/>
                    <a:pt x="788279" y="600696"/>
                  </a:cubicBezTo>
                  <a:cubicBezTo>
                    <a:pt x="517991" y="617124"/>
                    <a:pt x="763127" y="738715"/>
                    <a:pt x="783366" y="853853"/>
                  </a:cubicBezTo>
                  <a:cubicBezTo>
                    <a:pt x="750955" y="867493"/>
                    <a:pt x="719791" y="881354"/>
                    <a:pt x="688039" y="896021"/>
                  </a:cubicBezTo>
                  <a:cubicBezTo>
                    <a:pt x="730936" y="896021"/>
                    <a:pt x="774493" y="877614"/>
                    <a:pt x="815851" y="900201"/>
                  </a:cubicBezTo>
                  <a:cubicBezTo>
                    <a:pt x="825750" y="920149"/>
                    <a:pt x="814164" y="931736"/>
                    <a:pt x="800598" y="937896"/>
                  </a:cubicBezTo>
                  <a:cubicBezTo>
                    <a:pt x="772440" y="950876"/>
                    <a:pt x="747435" y="964004"/>
                    <a:pt x="730130" y="993265"/>
                  </a:cubicBezTo>
                  <a:cubicBezTo>
                    <a:pt x="703878" y="1020032"/>
                    <a:pt x="656801" y="1035653"/>
                    <a:pt x="626297" y="1061834"/>
                  </a:cubicBezTo>
                  <a:lnTo>
                    <a:pt x="624830" y="1060588"/>
                  </a:lnTo>
                  <a:cubicBezTo>
                    <a:pt x="624830" y="1062861"/>
                    <a:pt x="624830" y="1065061"/>
                    <a:pt x="624830" y="1067334"/>
                  </a:cubicBezTo>
                  <a:cubicBezTo>
                    <a:pt x="624830" y="1066308"/>
                    <a:pt x="625344" y="1065281"/>
                    <a:pt x="625564" y="1064254"/>
                  </a:cubicBezTo>
                  <a:cubicBezTo>
                    <a:pt x="640669" y="1125856"/>
                    <a:pt x="637443" y="1131210"/>
                    <a:pt x="584866" y="1148297"/>
                  </a:cubicBezTo>
                  <a:cubicBezTo>
                    <a:pt x="553555" y="1147491"/>
                    <a:pt x="535590" y="1189146"/>
                    <a:pt x="568954" y="1198606"/>
                  </a:cubicBezTo>
                  <a:cubicBezTo>
                    <a:pt x="626810" y="1187459"/>
                    <a:pt x="704612" y="1159298"/>
                    <a:pt x="732403" y="1231901"/>
                  </a:cubicBezTo>
                  <a:lnTo>
                    <a:pt x="654528" y="1247008"/>
                  </a:lnTo>
                  <a:cubicBezTo>
                    <a:pt x="652842" y="1307731"/>
                    <a:pt x="701752" y="1318731"/>
                    <a:pt x="737756" y="1340145"/>
                  </a:cubicBezTo>
                  <a:cubicBezTo>
                    <a:pt x="786299" y="1321811"/>
                    <a:pt x="815997" y="1320711"/>
                    <a:pt x="868940" y="1333618"/>
                  </a:cubicBezTo>
                  <a:cubicBezTo>
                    <a:pt x="865934" y="1301350"/>
                    <a:pt x="863514" y="1275462"/>
                    <a:pt x="860581" y="1244148"/>
                  </a:cubicBezTo>
                  <a:lnTo>
                    <a:pt x="801918" y="1236814"/>
                  </a:lnTo>
                  <a:cubicBezTo>
                    <a:pt x="798252" y="1224420"/>
                    <a:pt x="793412" y="1208140"/>
                    <a:pt x="789232" y="1193839"/>
                  </a:cubicBezTo>
                  <a:cubicBezTo>
                    <a:pt x="882799" y="1157904"/>
                    <a:pt x="892405" y="1304357"/>
                    <a:pt x="960161" y="1340512"/>
                  </a:cubicBezTo>
                  <a:cubicBezTo>
                    <a:pt x="947621" y="1445089"/>
                    <a:pt x="932222" y="1470170"/>
                    <a:pt x="1037375" y="1511165"/>
                  </a:cubicBezTo>
                  <a:cubicBezTo>
                    <a:pt x="1031436" y="1530746"/>
                    <a:pt x="1025349" y="1550473"/>
                    <a:pt x="1016917" y="1577754"/>
                  </a:cubicBezTo>
                  <a:cubicBezTo>
                    <a:pt x="891525" y="1539252"/>
                    <a:pt x="876567" y="1233881"/>
                    <a:pt x="778526" y="1431082"/>
                  </a:cubicBezTo>
                  <a:lnTo>
                    <a:pt x="857354" y="1502878"/>
                  </a:lnTo>
                  <a:lnTo>
                    <a:pt x="817537" y="1544240"/>
                  </a:lnTo>
                  <a:cubicBezTo>
                    <a:pt x="844229" y="1584134"/>
                    <a:pt x="895485" y="1594401"/>
                    <a:pt x="936842" y="1615742"/>
                  </a:cubicBezTo>
                  <a:cubicBezTo>
                    <a:pt x="930242" y="1672798"/>
                    <a:pt x="885512" y="1680425"/>
                    <a:pt x="848848" y="1696412"/>
                  </a:cubicBezTo>
                  <a:lnTo>
                    <a:pt x="933176" y="1755081"/>
                  </a:lnTo>
                  <a:lnTo>
                    <a:pt x="842469" y="1791382"/>
                  </a:lnTo>
                  <a:lnTo>
                    <a:pt x="866520" y="1881953"/>
                  </a:lnTo>
                  <a:cubicBezTo>
                    <a:pt x="827070" y="1885399"/>
                    <a:pt x="828830" y="1852618"/>
                    <a:pt x="813431" y="1838684"/>
                  </a:cubicBezTo>
                  <a:cubicBezTo>
                    <a:pt x="803898" y="1817417"/>
                    <a:pt x="794292" y="1796149"/>
                    <a:pt x="783733" y="1772682"/>
                  </a:cubicBezTo>
                  <a:cubicBezTo>
                    <a:pt x="738342" y="1780895"/>
                    <a:pt x="689726" y="1764908"/>
                    <a:pt x="669781" y="1814410"/>
                  </a:cubicBezTo>
                  <a:cubicBezTo>
                    <a:pt x="667214" y="1819837"/>
                    <a:pt x="654308" y="1820497"/>
                    <a:pt x="646095" y="1823284"/>
                  </a:cubicBezTo>
                  <a:cubicBezTo>
                    <a:pt x="621751" y="1837951"/>
                    <a:pt x="597259" y="1823284"/>
                    <a:pt x="572767" y="1822770"/>
                  </a:cubicBezTo>
                  <a:lnTo>
                    <a:pt x="572767" y="1821377"/>
                  </a:lnTo>
                  <a:cubicBezTo>
                    <a:pt x="596526" y="1799376"/>
                    <a:pt x="620504" y="1809790"/>
                    <a:pt x="644482" y="1820717"/>
                  </a:cubicBezTo>
                  <a:cubicBezTo>
                    <a:pt x="604005" y="1727067"/>
                    <a:pt x="537863" y="1777155"/>
                    <a:pt x="462335" y="1765274"/>
                  </a:cubicBezTo>
                  <a:cubicBezTo>
                    <a:pt x="462775" y="1750607"/>
                    <a:pt x="468274" y="1730733"/>
                    <a:pt x="461235" y="1724133"/>
                  </a:cubicBezTo>
                  <a:cubicBezTo>
                    <a:pt x="431904" y="1681232"/>
                    <a:pt x="413425" y="1670451"/>
                    <a:pt x="364002" y="1653217"/>
                  </a:cubicBezTo>
                  <a:cubicBezTo>
                    <a:pt x="368328" y="1615229"/>
                    <a:pt x="396706" y="1654904"/>
                    <a:pt x="420831" y="1587215"/>
                  </a:cubicBezTo>
                  <a:cubicBezTo>
                    <a:pt x="443196" y="1598142"/>
                    <a:pt x="461455" y="1608629"/>
                    <a:pt x="480887" y="1615742"/>
                  </a:cubicBezTo>
                  <a:cubicBezTo>
                    <a:pt x="527010" y="1615229"/>
                    <a:pt x="500319" y="1570054"/>
                    <a:pt x="469081" y="1561473"/>
                  </a:cubicBezTo>
                  <a:cubicBezTo>
                    <a:pt x="458375" y="1532139"/>
                    <a:pt x="460795" y="1500091"/>
                    <a:pt x="462408" y="1470096"/>
                  </a:cubicBezTo>
                  <a:cubicBezTo>
                    <a:pt x="494086" y="1461223"/>
                    <a:pt x="503105" y="1481317"/>
                    <a:pt x="511098" y="1495691"/>
                  </a:cubicBezTo>
                  <a:cubicBezTo>
                    <a:pt x="534857" y="1538519"/>
                    <a:pt x="579880" y="1555093"/>
                    <a:pt x="615151" y="1583694"/>
                  </a:cubicBezTo>
                  <a:cubicBezTo>
                    <a:pt x="711651" y="1624836"/>
                    <a:pt x="674180" y="1547026"/>
                    <a:pt x="620430" y="1513658"/>
                  </a:cubicBezTo>
                  <a:cubicBezTo>
                    <a:pt x="634436" y="1461369"/>
                    <a:pt x="621751" y="1394487"/>
                    <a:pt x="559128" y="1379820"/>
                  </a:cubicBezTo>
                  <a:lnTo>
                    <a:pt x="592639" y="1332005"/>
                  </a:lnTo>
                  <a:cubicBezTo>
                    <a:pt x="567891" y="1308867"/>
                    <a:pt x="553240" y="1276907"/>
                    <a:pt x="551869" y="1243048"/>
                  </a:cubicBezTo>
                  <a:cubicBezTo>
                    <a:pt x="498192" y="1246128"/>
                    <a:pt x="516891" y="1339265"/>
                    <a:pt x="500539" y="1378793"/>
                  </a:cubicBezTo>
                  <a:cubicBezTo>
                    <a:pt x="496579" y="1367792"/>
                    <a:pt x="489100" y="1356059"/>
                    <a:pt x="491226" y="1346378"/>
                  </a:cubicBezTo>
                  <a:cubicBezTo>
                    <a:pt x="504498" y="1284923"/>
                    <a:pt x="470254" y="1237401"/>
                    <a:pt x="449062" y="1187899"/>
                  </a:cubicBezTo>
                  <a:cubicBezTo>
                    <a:pt x="309739" y="1179979"/>
                    <a:pt x="263322" y="1313597"/>
                    <a:pt x="224825" y="1190539"/>
                  </a:cubicBezTo>
                  <a:lnTo>
                    <a:pt x="349483" y="1155485"/>
                  </a:lnTo>
                  <a:lnTo>
                    <a:pt x="318905" y="1110603"/>
                  </a:lnTo>
                  <a:cubicBezTo>
                    <a:pt x="352123" y="1077602"/>
                    <a:pt x="344643" y="1032206"/>
                    <a:pt x="348749" y="989231"/>
                  </a:cubicBezTo>
                  <a:cubicBezTo>
                    <a:pt x="324698" y="993411"/>
                    <a:pt x="315678" y="1007492"/>
                    <a:pt x="310106" y="1032133"/>
                  </a:cubicBezTo>
                  <a:cubicBezTo>
                    <a:pt x="275201" y="1134804"/>
                    <a:pt x="212359" y="1014679"/>
                    <a:pt x="164989" y="989891"/>
                  </a:cubicBezTo>
                  <a:cubicBezTo>
                    <a:pt x="156849" y="1044380"/>
                    <a:pt x="109626" y="1096522"/>
                    <a:pt x="53090" y="1063961"/>
                  </a:cubicBezTo>
                  <a:close/>
                  <a:moveTo>
                    <a:pt x="1181612" y="1794096"/>
                  </a:moveTo>
                  <a:lnTo>
                    <a:pt x="1181612" y="1794096"/>
                  </a:lnTo>
                  <a:cubicBezTo>
                    <a:pt x="1184618" y="1799156"/>
                    <a:pt x="1184545" y="1802163"/>
                    <a:pt x="1178899" y="1804803"/>
                  </a:cubicBezTo>
                  <a:lnTo>
                    <a:pt x="1174719" y="1794682"/>
                  </a:lnTo>
                  <a:lnTo>
                    <a:pt x="1181612" y="1794096"/>
                  </a:lnTo>
                  <a:close/>
                  <a:moveTo>
                    <a:pt x="1514889" y="1542553"/>
                  </a:moveTo>
                  <a:lnTo>
                    <a:pt x="1514889" y="1542553"/>
                  </a:lnTo>
                  <a:cubicBezTo>
                    <a:pt x="1479985" y="1556487"/>
                    <a:pt x="1450800" y="1544680"/>
                    <a:pt x="1421909" y="1527885"/>
                  </a:cubicBezTo>
                  <a:lnTo>
                    <a:pt x="1484384" y="1480730"/>
                  </a:lnTo>
                  <a:cubicBezTo>
                    <a:pt x="1510343" y="1492758"/>
                    <a:pt x="1517676" y="1513218"/>
                    <a:pt x="1514889" y="1542919"/>
                  </a:cubicBezTo>
                  <a:close/>
                  <a:moveTo>
                    <a:pt x="1469939" y="1416781"/>
                  </a:moveTo>
                  <a:lnTo>
                    <a:pt x="1469939" y="1416781"/>
                  </a:lnTo>
                  <a:cubicBezTo>
                    <a:pt x="1455713" y="1413921"/>
                    <a:pt x="1440608" y="1418395"/>
                    <a:pt x="1441927" y="1398741"/>
                  </a:cubicBezTo>
                  <a:cubicBezTo>
                    <a:pt x="1456593" y="1400427"/>
                    <a:pt x="1469645" y="1395293"/>
                    <a:pt x="1469939" y="1416781"/>
                  </a:cubicBezTo>
                  <a:close/>
                  <a:moveTo>
                    <a:pt x="1421469" y="1527226"/>
                  </a:moveTo>
                  <a:lnTo>
                    <a:pt x="1421469" y="1527226"/>
                  </a:lnTo>
                  <a:cubicBezTo>
                    <a:pt x="1416556" y="1524365"/>
                    <a:pt x="1411716" y="1521358"/>
                    <a:pt x="1406803" y="1518205"/>
                  </a:cubicBezTo>
                  <a:cubicBezTo>
                    <a:pt x="1365299" y="1477284"/>
                    <a:pt x="1439434" y="1468630"/>
                    <a:pt x="1421469" y="1527226"/>
                  </a:cubicBezTo>
                  <a:close/>
                  <a:moveTo>
                    <a:pt x="1578465" y="411709"/>
                  </a:moveTo>
                  <a:lnTo>
                    <a:pt x="1578465" y="411709"/>
                  </a:lnTo>
                  <a:lnTo>
                    <a:pt x="1571132" y="401148"/>
                  </a:lnTo>
                  <a:lnTo>
                    <a:pt x="1578465" y="398508"/>
                  </a:lnTo>
                  <a:cubicBezTo>
                    <a:pt x="1583451" y="403569"/>
                    <a:pt x="1583231" y="407089"/>
                    <a:pt x="1577951" y="411709"/>
                  </a:cubicBezTo>
                  <a:close/>
                  <a:moveTo>
                    <a:pt x="1128816" y="551928"/>
                  </a:moveTo>
                  <a:lnTo>
                    <a:pt x="1128816" y="551928"/>
                  </a:lnTo>
                  <a:lnTo>
                    <a:pt x="1133875" y="546721"/>
                  </a:lnTo>
                  <a:lnTo>
                    <a:pt x="1135855" y="553394"/>
                  </a:lnTo>
                  <a:lnTo>
                    <a:pt x="1128522" y="551928"/>
                  </a:lnTo>
                  <a:close/>
                  <a:moveTo>
                    <a:pt x="935522" y="224408"/>
                  </a:moveTo>
                  <a:lnTo>
                    <a:pt x="935522" y="224408"/>
                  </a:lnTo>
                  <a:lnTo>
                    <a:pt x="939702" y="230349"/>
                  </a:lnTo>
                  <a:lnTo>
                    <a:pt x="932369" y="231009"/>
                  </a:lnTo>
                  <a:lnTo>
                    <a:pt x="935229" y="224408"/>
                  </a:lnTo>
                  <a:close/>
                  <a:moveTo>
                    <a:pt x="598212" y="167573"/>
                  </a:moveTo>
                  <a:lnTo>
                    <a:pt x="598212" y="167573"/>
                  </a:lnTo>
                  <a:cubicBezTo>
                    <a:pt x="590572" y="159873"/>
                    <a:pt x="587954" y="148506"/>
                    <a:pt x="591466" y="138238"/>
                  </a:cubicBezTo>
                  <a:cubicBezTo>
                    <a:pt x="609505" y="139852"/>
                    <a:pt x="619697" y="160239"/>
                    <a:pt x="598212" y="167573"/>
                  </a:cubicBezTo>
                  <a:close/>
                  <a:moveTo>
                    <a:pt x="724043" y="142859"/>
                  </a:moveTo>
                  <a:lnTo>
                    <a:pt x="724043" y="142859"/>
                  </a:lnTo>
                  <a:cubicBezTo>
                    <a:pt x="704758" y="146159"/>
                    <a:pt x="685473" y="152539"/>
                    <a:pt x="666628" y="156279"/>
                  </a:cubicBezTo>
                  <a:cubicBezTo>
                    <a:pt x="655848" y="117851"/>
                    <a:pt x="703292" y="141099"/>
                    <a:pt x="724043" y="142859"/>
                  </a:cubicBezTo>
                  <a:close/>
                  <a:moveTo>
                    <a:pt x="690899" y="258877"/>
                  </a:moveTo>
                  <a:lnTo>
                    <a:pt x="690899" y="258877"/>
                  </a:lnTo>
                  <a:cubicBezTo>
                    <a:pt x="675280" y="265110"/>
                    <a:pt x="665601" y="239223"/>
                    <a:pt x="653282" y="231009"/>
                  </a:cubicBezTo>
                  <a:lnTo>
                    <a:pt x="671541" y="216342"/>
                  </a:lnTo>
                  <a:cubicBezTo>
                    <a:pt x="676967" y="230129"/>
                    <a:pt x="700138" y="245016"/>
                    <a:pt x="690899" y="258877"/>
                  </a:cubicBezTo>
                  <a:close/>
                  <a:moveTo>
                    <a:pt x="770241" y="507119"/>
                  </a:moveTo>
                  <a:lnTo>
                    <a:pt x="770241" y="507119"/>
                  </a:lnTo>
                  <a:cubicBezTo>
                    <a:pt x="751762" y="505580"/>
                    <a:pt x="751468" y="493479"/>
                    <a:pt x="770241" y="492452"/>
                  </a:cubicBezTo>
                  <a:lnTo>
                    <a:pt x="770241" y="507119"/>
                  </a:lnTo>
                  <a:close/>
                  <a:moveTo>
                    <a:pt x="996898" y="1905860"/>
                  </a:moveTo>
                  <a:lnTo>
                    <a:pt x="996898" y="1905860"/>
                  </a:lnTo>
                  <a:cubicBezTo>
                    <a:pt x="1026229" y="1878066"/>
                    <a:pt x="1041995" y="1929034"/>
                    <a:pt x="1050721" y="1950962"/>
                  </a:cubicBezTo>
                  <a:cubicBezTo>
                    <a:pt x="1025936" y="1947955"/>
                    <a:pt x="993305" y="1937468"/>
                    <a:pt x="996898" y="1905860"/>
                  </a:cubicBezTo>
                  <a:close/>
                  <a:moveTo>
                    <a:pt x="1016623" y="2005524"/>
                  </a:moveTo>
                  <a:lnTo>
                    <a:pt x="1016623" y="2005524"/>
                  </a:lnTo>
                  <a:lnTo>
                    <a:pt x="1024983" y="2001857"/>
                  </a:lnTo>
                  <a:cubicBezTo>
                    <a:pt x="1023208" y="2004673"/>
                    <a:pt x="1019901" y="2006125"/>
                    <a:pt x="1016623" y="2005524"/>
                  </a:cubicBezTo>
                  <a:close/>
                  <a:moveTo>
                    <a:pt x="1053728" y="1952135"/>
                  </a:moveTo>
                  <a:lnTo>
                    <a:pt x="1053728" y="1952135"/>
                  </a:lnTo>
                  <a:lnTo>
                    <a:pt x="1106157" y="1931234"/>
                  </a:lnTo>
                  <a:cubicBezTo>
                    <a:pt x="1097651" y="1962622"/>
                    <a:pt x="1086065" y="1984916"/>
                    <a:pt x="1053728" y="1952135"/>
                  </a:cubicBezTo>
                  <a:close/>
                  <a:moveTo>
                    <a:pt x="1069200" y="1546000"/>
                  </a:moveTo>
                  <a:lnTo>
                    <a:pt x="1069200" y="1546000"/>
                  </a:lnTo>
                  <a:cubicBezTo>
                    <a:pt x="1114370" y="1528986"/>
                    <a:pt x="1144728" y="1571960"/>
                    <a:pt x="1183079" y="1564553"/>
                  </a:cubicBezTo>
                  <a:cubicBezTo>
                    <a:pt x="1156461" y="1623883"/>
                    <a:pt x="1078879" y="1610169"/>
                    <a:pt x="1069200" y="1546000"/>
                  </a:cubicBezTo>
                  <a:close/>
                  <a:moveTo>
                    <a:pt x="1058934" y="1669278"/>
                  </a:moveTo>
                  <a:lnTo>
                    <a:pt x="1058934" y="1669278"/>
                  </a:lnTo>
                  <a:cubicBezTo>
                    <a:pt x="1057174" y="1664951"/>
                    <a:pt x="1055561" y="1660697"/>
                    <a:pt x="1053874" y="1656370"/>
                  </a:cubicBezTo>
                  <a:cubicBezTo>
                    <a:pt x="1071766" y="1650137"/>
                    <a:pt x="1075873" y="1661578"/>
                    <a:pt x="1058934" y="1669278"/>
                  </a:cubicBezTo>
                  <a:close/>
                  <a:moveTo>
                    <a:pt x="1161594" y="1371679"/>
                  </a:moveTo>
                  <a:lnTo>
                    <a:pt x="1161594" y="1371679"/>
                  </a:lnTo>
                  <a:lnTo>
                    <a:pt x="1164453" y="1379013"/>
                  </a:lnTo>
                  <a:lnTo>
                    <a:pt x="1157120" y="1382020"/>
                  </a:lnTo>
                  <a:cubicBezTo>
                    <a:pt x="1158734" y="1378500"/>
                    <a:pt x="1160273" y="1374686"/>
                    <a:pt x="1161813" y="1371459"/>
                  </a:cubicBezTo>
                  <a:close/>
                  <a:moveTo>
                    <a:pt x="1117083" y="1295777"/>
                  </a:moveTo>
                  <a:lnTo>
                    <a:pt x="1117083" y="1295777"/>
                  </a:lnTo>
                  <a:cubicBezTo>
                    <a:pt x="1128302" y="1275609"/>
                    <a:pt x="1136002" y="1262042"/>
                    <a:pt x="1143481" y="1249502"/>
                  </a:cubicBezTo>
                  <a:cubicBezTo>
                    <a:pt x="1143995" y="1264169"/>
                    <a:pt x="1144801" y="1279862"/>
                    <a:pt x="1117083" y="1295777"/>
                  </a:cubicBezTo>
                  <a:close/>
                  <a:moveTo>
                    <a:pt x="1147294" y="1135464"/>
                  </a:moveTo>
                  <a:lnTo>
                    <a:pt x="1147294" y="1135464"/>
                  </a:lnTo>
                  <a:lnTo>
                    <a:pt x="1084452" y="1154824"/>
                  </a:lnTo>
                  <a:lnTo>
                    <a:pt x="1084452" y="1200146"/>
                  </a:lnTo>
                  <a:lnTo>
                    <a:pt x="1016037" y="1200146"/>
                  </a:lnTo>
                  <a:cubicBezTo>
                    <a:pt x="1017724" y="1158271"/>
                    <a:pt x="1028796" y="1125270"/>
                    <a:pt x="1066267" y="1109209"/>
                  </a:cubicBezTo>
                  <a:cubicBezTo>
                    <a:pt x="1121996" y="1089628"/>
                    <a:pt x="1143995" y="1147711"/>
                    <a:pt x="1197231" y="1162451"/>
                  </a:cubicBezTo>
                  <a:cubicBezTo>
                    <a:pt x="1152207" y="1168025"/>
                    <a:pt x="1152207" y="1168025"/>
                    <a:pt x="1147441" y="1135464"/>
                  </a:cubicBezTo>
                  <a:close/>
                  <a:moveTo>
                    <a:pt x="886979" y="1027586"/>
                  </a:moveTo>
                  <a:lnTo>
                    <a:pt x="886979" y="1027586"/>
                  </a:lnTo>
                  <a:cubicBezTo>
                    <a:pt x="909564" y="945523"/>
                    <a:pt x="1001298" y="939216"/>
                    <a:pt x="1070300" y="916335"/>
                  </a:cubicBezTo>
                  <a:cubicBezTo>
                    <a:pt x="1068540" y="931002"/>
                    <a:pt x="1069273" y="953370"/>
                    <a:pt x="1063773" y="954983"/>
                  </a:cubicBezTo>
                  <a:cubicBezTo>
                    <a:pt x="984652" y="981531"/>
                    <a:pt x="991398" y="1136197"/>
                    <a:pt x="887199" y="1027513"/>
                  </a:cubicBezTo>
                  <a:close/>
                  <a:moveTo>
                    <a:pt x="971966" y="1168025"/>
                  </a:moveTo>
                  <a:lnTo>
                    <a:pt x="971966" y="1168025"/>
                  </a:lnTo>
                  <a:cubicBezTo>
                    <a:pt x="959941" y="1185259"/>
                    <a:pt x="948721" y="1178732"/>
                    <a:pt x="959427" y="1160325"/>
                  </a:cubicBezTo>
                  <a:lnTo>
                    <a:pt x="971966" y="1168025"/>
                  </a:lnTo>
                  <a:close/>
                  <a:moveTo>
                    <a:pt x="1164526" y="967451"/>
                  </a:moveTo>
                  <a:lnTo>
                    <a:pt x="1164526" y="967451"/>
                  </a:lnTo>
                  <a:cubicBezTo>
                    <a:pt x="1110044" y="1000672"/>
                    <a:pt x="1115470" y="918315"/>
                    <a:pt x="1071986" y="914502"/>
                  </a:cubicBezTo>
                  <a:cubicBezTo>
                    <a:pt x="1080346" y="869547"/>
                    <a:pt x="1109970" y="858840"/>
                    <a:pt x="1151841" y="862360"/>
                  </a:cubicBezTo>
                  <a:cubicBezTo>
                    <a:pt x="1163133" y="887441"/>
                    <a:pt x="1172959" y="909441"/>
                    <a:pt x="1182785" y="931369"/>
                  </a:cubicBezTo>
                  <a:lnTo>
                    <a:pt x="1164526" y="967451"/>
                  </a:lnTo>
                  <a:close/>
                  <a:moveTo>
                    <a:pt x="1180439" y="989451"/>
                  </a:moveTo>
                  <a:lnTo>
                    <a:pt x="1180439" y="989451"/>
                  </a:lnTo>
                  <a:cubicBezTo>
                    <a:pt x="1170320" y="987178"/>
                    <a:pt x="1168340" y="979331"/>
                    <a:pt x="1166286" y="970751"/>
                  </a:cubicBezTo>
                  <a:cubicBezTo>
                    <a:pt x="1171859" y="976288"/>
                    <a:pt x="1176618" y="982587"/>
                    <a:pt x="1180439" y="989451"/>
                  </a:cubicBezTo>
                  <a:close/>
                  <a:moveTo>
                    <a:pt x="1147808" y="1055014"/>
                  </a:moveTo>
                  <a:lnTo>
                    <a:pt x="1147808" y="1055014"/>
                  </a:lnTo>
                  <a:cubicBezTo>
                    <a:pt x="1107037" y="1059487"/>
                    <a:pt x="1079099" y="1042180"/>
                    <a:pt x="1055708" y="1066014"/>
                  </a:cubicBezTo>
                  <a:cubicBezTo>
                    <a:pt x="992425" y="1034993"/>
                    <a:pt x="1113563" y="1007345"/>
                    <a:pt x="1147808" y="1055014"/>
                  </a:cubicBezTo>
                  <a:close/>
                  <a:moveTo>
                    <a:pt x="1013544" y="1289690"/>
                  </a:moveTo>
                  <a:lnTo>
                    <a:pt x="1013544" y="1289690"/>
                  </a:lnTo>
                  <a:cubicBezTo>
                    <a:pt x="1096331" y="1177339"/>
                    <a:pt x="1110777" y="1336112"/>
                    <a:pt x="1013544" y="1289690"/>
                  </a:cubicBezTo>
                  <a:close/>
                  <a:moveTo>
                    <a:pt x="1475072" y="797017"/>
                  </a:moveTo>
                  <a:lnTo>
                    <a:pt x="1475072" y="797017"/>
                  </a:lnTo>
                  <a:cubicBezTo>
                    <a:pt x="1500737" y="804351"/>
                    <a:pt x="1492817" y="824665"/>
                    <a:pt x="1496044" y="839992"/>
                  </a:cubicBezTo>
                  <a:cubicBezTo>
                    <a:pt x="1465833" y="839992"/>
                    <a:pt x="1458940" y="822758"/>
                    <a:pt x="1475072" y="797017"/>
                  </a:cubicBezTo>
                  <a:close/>
                  <a:moveTo>
                    <a:pt x="1466492" y="651665"/>
                  </a:moveTo>
                  <a:lnTo>
                    <a:pt x="1466492" y="651665"/>
                  </a:lnTo>
                  <a:cubicBezTo>
                    <a:pt x="1486731" y="712681"/>
                    <a:pt x="1421615" y="709967"/>
                    <a:pt x="1466492" y="651665"/>
                  </a:cubicBezTo>
                  <a:close/>
                  <a:moveTo>
                    <a:pt x="1418976" y="617490"/>
                  </a:moveTo>
                  <a:lnTo>
                    <a:pt x="1418976" y="617490"/>
                  </a:lnTo>
                  <a:lnTo>
                    <a:pt x="1465686" y="650712"/>
                  </a:lnTo>
                  <a:cubicBezTo>
                    <a:pt x="1445007" y="656432"/>
                    <a:pt x="1423742" y="662445"/>
                    <a:pt x="1388838" y="672346"/>
                  </a:cubicBezTo>
                  <a:cubicBezTo>
                    <a:pt x="1403504" y="645505"/>
                    <a:pt x="1411423" y="631424"/>
                    <a:pt x="1418976" y="617490"/>
                  </a:cubicBezTo>
                  <a:close/>
                  <a:moveTo>
                    <a:pt x="1414943" y="744362"/>
                  </a:moveTo>
                  <a:lnTo>
                    <a:pt x="1414943" y="744362"/>
                  </a:lnTo>
                  <a:cubicBezTo>
                    <a:pt x="1395511" y="789170"/>
                    <a:pt x="1367499" y="782424"/>
                    <a:pt x="1326949" y="804424"/>
                  </a:cubicBezTo>
                  <a:lnTo>
                    <a:pt x="1275619" y="784697"/>
                  </a:lnTo>
                  <a:cubicBezTo>
                    <a:pt x="1279777" y="770668"/>
                    <a:pt x="1284000" y="756661"/>
                    <a:pt x="1288305" y="742675"/>
                  </a:cubicBezTo>
                  <a:cubicBezTo>
                    <a:pt x="1330307" y="749158"/>
                    <a:pt x="1373006" y="749723"/>
                    <a:pt x="1415162" y="744362"/>
                  </a:cubicBezTo>
                  <a:close/>
                  <a:moveTo>
                    <a:pt x="1241155" y="715541"/>
                  </a:moveTo>
                  <a:lnTo>
                    <a:pt x="1241155" y="715541"/>
                  </a:lnTo>
                  <a:lnTo>
                    <a:pt x="1245554" y="722068"/>
                  </a:lnTo>
                  <a:lnTo>
                    <a:pt x="1234555" y="730501"/>
                  </a:lnTo>
                  <a:cubicBezTo>
                    <a:pt x="1225829" y="722581"/>
                    <a:pt x="1235802" y="720821"/>
                    <a:pt x="1241155" y="715834"/>
                  </a:cubicBezTo>
                  <a:close/>
                  <a:moveTo>
                    <a:pt x="793852" y="750155"/>
                  </a:moveTo>
                  <a:lnTo>
                    <a:pt x="793852" y="750155"/>
                  </a:lnTo>
                  <a:cubicBezTo>
                    <a:pt x="815851" y="663179"/>
                    <a:pt x="865494" y="736588"/>
                    <a:pt x="901058" y="763722"/>
                  </a:cubicBezTo>
                  <a:cubicBezTo>
                    <a:pt x="976440" y="805451"/>
                    <a:pt x="1004231" y="704541"/>
                    <a:pt x="994552" y="645505"/>
                  </a:cubicBezTo>
                  <a:cubicBezTo>
                    <a:pt x="1061354" y="664719"/>
                    <a:pt x="1054094" y="731601"/>
                    <a:pt x="1089878" y="779123"/>
                  </a:cubicBezTo>
                  <a:lnTo>
                    <a:pt x="1272759" y="785870"/>
                  </a:lnTo>
                  <a:cubicBezTo>
                    <a:pt x="1251347" y="833392"/>
                    <a:pt x="1254794" y="942223"/>
                    <a:pt x="1184105" y="929316"/>
                  </a:cubicBezTo>
                  <a:cubicBezTo>
                    <a:pt x="1208304" y="887954"/>
                    <a:pt x="1206103" y="850626"/>
                    <a:pt x="1162840" y="813371"/>
                  </a:cubicBezTo>
                  <a:lnTo>
                    <a:pt x="1017577" y="857373"/>
                  </a:lnTo>
                  <a:lnTo>
                    <a:pt x="978273" y="827085"/>
                  </a:lnTo>
                  <a:cubicBezTo>
                    <a:pt x="943515" y="837645"/>
                    <a:pt x="968813" y="868080"/>
                    <a:pt x="952975" y="882821"/>
                  </a:cubicBezTo>
                  <a:cubicBezTo>
                    <a:pt x="884046" y="878494"/>
                    <a:pt x="830003" y="806184"/>
                    <a:pt x="793705" y="750376"/>
                  </a:cubicBezTo>
                  <a:close/>
                  <a:moveTo>
                    <a:pt x="771854" y="1144337"/>
                  </a:moveTo>
                  <a:lnTo>
                    <a:pt x="771854" y="1144337"/>
                  </a:lnTo>
                  <a:cubicBezTo>
                    <a:pt x="752202" y="1148664"/>
                    <a:pt x="752421" y="1149617"/>
                    <a:pt x="704098" y="1138617"/>
                  </a:cubicBezTo>
                  <a:lnTo>
                    <a:pt x="816584" y="1081562"/>
                  </a:lnTo>
                  <a:cubicBezTo>
                    <a:pt x="783293" y="1007785"/>
                    <a:pt x="827143" y="991285"/>
                    <a:pt x="885806" y="1026926"/>
                  </a:cubicBezTo>
                  <a:cubicBezTo>
                    <a:pt x="888959" y="1062714"/>
                    <a:pt x="911324" y="1087209"/>
                    <a:pt x="951801" y="1114929"/>
                  </a:cubicBezTo>
                  <a:cubicBezTo>
                    <a:pt x="880673" y="1119990"/>
                    <a:pt x="835723" y="1119476"/>
                    <a:pt x="772220" y="1144264"/>
                  </a:cubicBezTo>
                  <a:close/>
                  <a:moveTo>
                    <a:pt x="961847" y="1340438"/>
                  </a:moveTo>
                  <a:lnTo>
                    <a:pt x="961847" y="1340438"/>
                  </a:lnTo>
                  <a:cubicBezTo>
                    <a:pt x="959647" y="1314624"/>
                    <a:pt x="941828" y="1273629"/>
                    <a:pt x="976513" y="1264095"/>
                  </a:cubicBezTo>
                  <a:cubicBezTo>
                    <a:pt x="999098" y="1258742"/>
                    <a:pt x="1008777" y="1271429"/>
                    <a:pt x="1012517" y="1291523"/>
                  </a:cubicBezTo>
                  <a:cubicBezTo>
                    <a:pt x="999904" y="1312571"/>
                    <a:pt x="1000051" y="1347112"/>
                    <a:pt x="961627" y="1340438"/>
                  </a:cubicBezTo>
                  <a:close/>
                  <a:moveTo>
                    <a:pt x="1012517" y="1381873"/>
                  </a:moveTo>
                  <a:lnTo>
                    <a:pt x="1012517" y="1381873"/>
                  </a:lnTo>
                  <a:cubicBezTo>
                    <a:pt x="1066487" y="1378426"/>
                    <a:pt x="1131015" y="1450369"/>
                    <a:pt x="1192098" y="1476477"/>
                  </a:cubicBezTo>
                  <a:lnTo>
                    <a:pt x="1217763" y="1551060"/>
                  </a:lnTo>
                  <a:lnTo>
                    <a:pt x="1184692" y="1562353"/>
                  </a:lnTo>
                  <a:cubicBezTo>
                    <a:pt x="1154847" y="1496351"/>
                    <a:pt x="1104031" y="1443109"/>
                    <a:pt x="1038769" y="1509038"/>
                  </a:cubicBezTo>
                  <a:cubicBezTo>
                    <a:pt x="1034369" y="1481537"/>
                    <a:pt x="1034295" y="1450369"/>
                    <a:pt x="1023003" y="1425508"/>
                  </a:cubicBezTo>
                  <a:cubicBezTo>
                    <a:pt x="1014497" y="1410841"/>
                    <a:pt x="989858" y="1400941"/>
                    <a:pt x="1012224" y="1381873"/>
                  </a:cubicBezTo>
                  <a:close/>
                  <a:moveTo>
                    <a:pt x="1013837" y="1723693"/>
                  </a:moveTo>
                  <a:lnTo>
                    <a:pt x="1013837" y="1723693"/>
                  </a:lnTo>
                  <a:cubicBezTo>
                    <a:pt x="1035175" y="1756254"/>
                    <a:pt x="1090611" y="1781189"/>
                    <a:pt x="1088705" y="1820497"/>
                  </a:cubicBezTo>
                  <a:cubicBezTo>
                    <a:pt x="1051396" y="1821384"/>
                    <a:pt x="1014211" y="1815950"/>
                    <a:pt x="978713" y="1804436"/>
                  </a:cubicBezTo>
                  <a:cubicBezTo>
                    <a:pt x="976219" y="1772682"/>
                    <a:pt x="991398" y="1748334"/>
                    <a:pt x="1013763" y="1723766"/>
                  </a:cubicBezTo>
                  <a:close/>
                  <a:moveTo>
                    <a:pt x="977173" y="1805169"/>
                  </a:moveTo>
                  <a:lnTo>
                    <a:pt x="977173" y="1805169"/>
                  </a:lnTo>
                  <a:cubicBezTo>
                    <a:pt x="1014643" y="1888186"/>
                    <a:pt x="903844" y="1798789"/>
                    <a:pt x="977173" y="1805169"/>
                  </a:cubicBezTo>
                  <a:close/>
                  <a:moveTo>
                    <a:pt x="930316" y="1859438"/>
                  </a:moveTo>
                  <a:lnTo>
                    <a:pt x="930316" y="1859438"/>
                  </a:lnTo>
                  <a:cubicBezTo>
                    <a:pt x="964267" y="1933874"/>
                    <a:pt x="909931" y="1944581"/>
                    <a:pt x="910004" y="1863252"/>
                  </a:cubicBezTo>
                  <a:lnTo>
                    <a:pt x="930316" y="1859438"/>
                  </a:lnTo>
                  <a:close/>
                  <a:moveTo>
                    <a:pt x="708351" y="1858705"/>
                  </a:moveTo>
                  <a:lnTo>
                    <a:pt x="708351" y="1858705"/>
                  </a:lnTo>
                  <a:cubicBezTo>
                    <a:pt x="743549" y="1856431"/>
                    <a:pt x="779920" y="1867579"/>
                    <a:pt x="808298" y="1843525"/>
                  </a:cubicBezTo>
                  <a:cubicBezTo>
                    <a:pt x="778526" y="1900653"/>
                    <a:pt x="769580" y="1983743"/>
                    <a:pt x="678727" y="1933508"/>
                  </a:cubicBezTo>
                  <a:lnTo>
                    <a:pt x="708058" y="1858705"/>
                  </a:lnTo>
                  <a:close/>
                  <a:moveTo>
                    <a:pt x="401399" y="1756694"/>
                  </a:moveTo>
                  <a:lnTo>
                    <a:pt x="401399" y="1756694"/>
                  </a:lnTo>
                  <a:lnTo>
                    <a:pt x="460062" y="1766154"/>
                  </a:lnTo>
                  <a:cubicBezTo>
                    <a:pt x="461968" y="1779113"/>
                    <a:pt x="463823" y="1792138"/>
                    <a:pt x="465635" y="1805243"/>
                  </a:cubicBezTo>
                  <a:cubicBezTo>
                    <a:pt x="500759" y="1807590"/>
                    <a:pt x="538303" y="1855332"/>
                    <a:pt x="485873" y="1863179"/>
                  </a:cubicBezTo>
                  <a:cubicBezTo>
                    <a:pt x="426624" y="1851738"/>
                    <a:pt x="348896" y="1878212"/>
                    <a:pt x="326824" y="1802016"/>
                  </a:cubicBezTo>
                  <a:lnTo>
                    <a:pt x="401546" y="1756694"/>
                  </a:lnTo>
                  <a:close/>
                  <a:moveTo>
                    <a:pt x="498339" y="1380480"/>
                  </a:moveTo>
                  <a:lnTo>
                    <a:pt x="498339" y="1380480"/>
                  </a:lnTo>
                  <a:cubicBezTo>
                    <a:pt x="452142" y="1391407"/>
                    <a:pt x="426844" y="1435482"/>
                    <a:pt x="381014" y="1392287"/>
                  </a:cubicBezTo>
                  <a:cubicBezTo>
                    <a:pt x="419291" y="1367573"/>
                    <a:pt x="458668" y="1373220"/>
                    <a:pt x="498339" y="1380480"/>
                  </a:cubicBezTo>
                  <a:close/>
                  <a:moveTo>
                    <a:pt x="396926" y="1488064"/>
                  </a:moveTo>
                  <a:lnTo>
                    <a:pt x="396926" y="1488064"/>
                  </a:lnTo>
                  <a:cubicBezTo>
                    <a:pt x="417751" y="1508671"/>
                    <a:pt x="401619" y="1554066"/>
                    <a:pt x="370821" y="1542699"/>
                  </a:cubicBezTo>
                  <a:cubicBezTo>
                    <a:pt x="335403" y="1524365"/>
                    <a:pt x="358429" y="1481977"/>
                    <a:pt x="396926" y="1488064"/>
                  </a:cubicBezTo>
                  <a:close/>
                  <a:moveTo>
                    <a:pt x="266622" y="1112583"/>
                  </a:moveTo>
                  <a:lnTo>
                    <a:pt x="266622" y="1112583"/>
                  </a:lnTo>
                  <a:lnTo>
                    <a:pt x="269188" y="1117643"/>
                  </a:lnTo>
                  <a:lnTo>
                    <a:pt x="263982" y="1117643"/>
                  </a:lnTo>
                  <a:lnTo>
                    <a:pt x="266622" y="1112656"/>
                  </a:lnTo>
                  <a:close/>
                  <a:moveTo>
                    <a:pt x="218152" y="1188999"/>
                  </a:moveTo>
                  <a:lnTo>
                    <a:pt x="218152" y="1188999"/>
                  </a:lnTo>
                  <a:lnTo>
                    <a:pt x="174155" y="1184525"/>
                  </a:lnTo>
                  <a:cubicBezTo>
                    <a:pt x="196960" y="1171472"/>
                    <a:pt x="206933" y="1183499"/>
                    <a:pt x="218152" y="1188999"/>
                  </a:cubicBezTo>
                  <a:close/>
                  <a:moveTo>
                    <a:pt x="148563" y="1115003"/>
                  </a:moveTo>
                  <a:lnTo>
                    <a:pt x="148563" y="1115003"/>
                  </a:lnTo>
                  <a:cubicBezTo>
                    <a:pt x="149516" y="1117423"/>
                    <a:pt x="150396" y="1119843"/>
                    <a:pt x="151276" y="1122337"/>
                  </a:cubicBezTo>
                  <a:lnTo>
                    <a:pt x="143943" y="1124903"/>
                  </a:lnTo>
                  <a:cubicBezTo>
                    <a:pt x="145337" y="1121603"/>
                    <a:pt x="146877" y="1118303"/>
                    <a:pt x="148563" y="111500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4CBFE607-B56E-7012-CFE8-4BD8122EAD3E}"/>
                </a:ext>
              </a:extLst>
            </p:cNvPr>
            <p:cNvSpPr/>
            <p:nvPr/>
          </p:nvSpPr>
          <p:spPr>
            <a:xfrm>
              <a:off x="3205203" y="2112960"/>
              <a:ext cx="1347" cy="1173"/>
            </a:xfrm>
            <a:custGeom>
              <a:avLst/>
              <a:gdLst>
                <a:gd name="connsiteX0" fmla="*/ 1320 w 1347"/>
                <a:gd name="connsiteY0" fmla="*/ 1174 h 1173"/>
                <a:gd name="connsiteX1" fmla="*/ 1320 w 1347"/>
                <a:gd name="connsiteY1" fmla="*/ 0 h 1173"/>
                <a:gd name="connsiteX2" fmla="*/ 0 w 1347"/>
                <a:gd name="connsiteY2" fmla="*/ 0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7" h="1173">
                  <a:moveTo>
                    <a:pt x="1320" y="1174"/>
                  </a:moveTo>
                  <a:cubicBezTo>
                    <a:pt x="1357" y="785"/>
                    <a:pt x="1357" y="389"/>
                    <a:pt x="132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CD6FAAEE-E1AE-2740-767E-0118AD648EF3}"/>
                </a:ext>
              </a:extLst>
            </p:cNvPr>
            <p:cNvSpPr/>
            <p:nvPr/>
          </p:nvSpPr>
          <p:spPr>
            <a:xfrm>
              <a:off x="2923182" y="1795855"/>
              <a:ext cx="1919" cy="2493"/>
            </a:xfrm>
            <a:custGeom>
              <a:avLst/>
              <a:gdLst>
                <a:gd name="connsiteX0" fmla="*/ 1833 w 1919"/>
                <a:gd name="connsiteY0" fmla="*/ 0 h 2493"/>
                <a:gd name="connsiteX1" fmla="*/ 0 w 1919"/>
                <a:gd name="connsiteY1" fmla="*/ 0 h 2493"/>
                <a:gd name="connsiteX2" fmla="*/ 660 w 1919"/>
                <a:gd name="connsiteY2" fmla="*/ 2493 h 2493"/>
                <a:gd name="connsiteX3" fmla="*/ 1907 w 1919"/>
                <a:gd name="connsiteY3" fmla="*/ 1247 h 2493"/>
                <a:gd name="connsiteX4" fmla="*/ 1833 w 1919"/>
                <a:gd name="connsiteY4" fmla="*/ 0 h 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9" h="2493">
                  <a:moveTo>
                    <a:pt x="1833" y="0"/>
                  </a:moveTo>
                  <a:lnTo>
                    <a:pt x="0" y="0"/>
                  </a:lnTo>
                  <a:cubicBezTo>
                    <a:pt x="0" y="880"/>
                    <a:pt x="513" y="1613"/>
                    <a:pt x="660" y="2493"/>
                  </a:cubicBezTo>
                  <a:cubicBezTo>
                    <a:pt x="1115" y="2112"/>
                    <a:pt x="1525" y="1701"/>
                    <a:pt x="1907" y="1247"/>
                  </a:cubicBezTo>
                  <a:cubicBezTo>
                    <a:pt x="1936" y="829"/>
                    <a:pt x="1914" y="410"/>
                    <a:pt x="183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82143D1F-BDCA-ACE4-A76A-A495A50299BC}"/>
                </a:ext>
              </a:extLst>
            </p:cNvPr>
            <p:cNvSpPr/>
            <p:nvPr/>
          </p:nvSpPr>
          <p:spPr>
            <a:xfrm>
              <a:off x="2904924" y="1295922"/>
              <a:ext cx="1393" cy="1686"/>
            </a:xfrm>
            <a:custGeom>
              <a:avLst/>
              <a:gdLst>
                <a:gd name="connsiteX0" fmla="*/ 0 w 1393"/>
                <a:gd name="connsiteY0" fmla="*/ 880 h 1686"/>
                <a:gd name="connsiteX1" fmla="*/ 1393 w 1393"/>
                <a:gd name="connsiteY1" fmla="*/ 1687 h 1686"/>
                <a:gd name="connsiteX2" fmla="*/ 1393 w 1393"/>
                <a:gd name="connsiteY2" fmla="*/ 0 h 1686"/>
                <a:gd name="connsiteX3" fmla="*/ 587 w 1393"/>
                <a:gd name="connsiteY3" fmla="*/ 440 h 1686"/>
                <a:gd name="connsiteX4" fmla="*/ 1393 w 1393"/>
                <a:gd name="connsiteY4" fmla="*/ 0 h 1686"/>
                <a:gd name="connsiteX5" fmla="*/ 73 w 1393"/>
                <a:gd name="connsiteY5" fmla="*/ 0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3" h="1686">
                  <a:moveTo>
                    <a:pt x="0" y="880"/>
                  </a:moveTo>
                  <a:lnTo>
                    <a:pt x="1393" y="1687"/>
                  </a:lnTo>
                  <a:cubicBezTo>
                    <a:pt x="1393" y="1100"/>
                    <a:pt x="1393" y="586"/>
                    <a:pt x="1393" y="0"/>
                  </a:cubicBezTo>
                  <a:lnTo>
                    <a:pt x="587" y="440"/>
                  </a:lnTo>
                  <a:lnTo>
                    <a:pt x="139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585439FF-AB9D-7033-C245-5B5609F867BB}"/>
                </a:ext>
              </a:extLst>
            </p:cNvPr>
            <p:cNvSpPr/>
            <p:nvPr/>
          </p:nvSpPr>
          <p:spPr>
            <a:xfrm>
              <a:off x="3015723" y="1850784"/>
              <a:ext cx="1906" cy="2199"/>
            </a:xfrm>
            <a:custGeom>
              <a:avLst/>
              <a:gdLst>
                <a:gd name="connsiteX0" fmla="*/ 1760 w 1906"/>
                <a:gd name="connsiteY0" fmla="*/ 2200 h 2199"/>
                <a:gd name="connsiteX1" fmla="*/ 1760 w 1906"/>
                <a:gd name="connsiteY1" fmla="*/ 2200 h 2199"/>
                <a:gd name="connsiteX2" fmla="*/ 1760 w 1906"/>
                <a:gd name="connsiteY2" fmla="*/ 733 h 2199"/>
                <a:gd name="connsiteX3" fmla="*/ 1027 w 1906"/>
                <a:gd name="connsiteY3" fmla="*/ 0 h 2199"/>
                <a:gd name="connsiteX4" fmla="*/ 1027 w 1906"/>
                <a:gd name="connsiteY4" fmla="*/ 0 h 2199"/>
                <a:gd name="connsiteX5" fmla="*/ 0 w 1906"/>
                <a:gd name="connsiteY5" fmla="*/ 1467 h 2199"/>
                <a:gd name="connsiteX6" fmla="*/ 1907 w 1906"/>
                <a:gd name="connsiteY6" fmla="*/ 2200 h 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6" h="2199">
                  <a:moveTo>
                    <a:pt x="1760" y="2200"/>
                  </a:moveTo>
                  <a:lnTo>
                    <a:pt x="1760" y="2200"/>
                  </a:lnTo>
                  <a:cubicBezTo>
                    <a:pt x="1760" y="1687"/>
                    <a:pt x="1760" y="1247"/>
                    <a:pt x="1760" y="733"/>
                  </a:cubicBezTo>
                  <a:cubicBezTo>
                    <a:pt x="1496" y="506"/>
                    <a:pt x="1254" y="264"/>
                    <a:pt x="1027" y="0"/>
                  </a:cubicBezTo>
                  <a:lnTo>
                    <a:pt x="1027" y="0"/>
                  </a:lnTo>
                  <a:cubicBezTo>
                    <a:pt x="660" y="440"/>
                    <a:pt x="367" y="953"/>
                    <a:pt x="0" y="1467"/>
                  </a:cubicBezTo>
                  <a:lnTo>
                    <a:pt x="1907" y="22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E90118F-CAC2-9612-0914-EF006077189D}"/>
                </a:ext>
              </a:extLst>
            </p:cNvPr>
            <p:cNvSpPr/>
            <p:nvPr/>
          </p:nvSpPr>
          <p:spPr>
            <a:xfrm>
              <a:off x="2819569" y="119166"/>
              <a:ext cx="472471" cy="1023777"/>
            </a:xfrm>
            <a:custGeom>
              <a:avLst/>
              <a:gdLst>
                <a:gd name="connsiteX0" fmla="*/ 241103 w 472471"/>
                <a:gd name="connsiteY0" fmla="*/ 606861 h 1023777"/>
                <a:gd name="connsiteX1" fmla="*/ 161396 w 472471"/>
                <a:gd name="connsiteY1" fmla="*/ 740186 h 1023777"/>
                <a:gd name="connsiteX2" fmla="*/ 112486 w 472471"/>
                <a:gd name="connsiteY2" fmla="*/ 699925 h 1023777"/>
                <a:gd name="connsiteX3" fmla="*/ 114466 w 472471"/>
                <a:gd name="connsiteY3" fmla="*/ 700585 h 1023777"/>
                <a:gd name="connsiteX4" fmla="*/ 65702 w 472471"/>
                <a:gd name="connsiteY4" fmla="*/ 623069 h 1023777"/>
                <a:gd name="connsiteX5" fmla="*/ 32265 w 472471"/>
                <a:gd name="connsiteY5" fmla="*/ 623069 h 1023777"/>
                <a:gd name="connsiteX6" fmla="*/ 110873 w 472471"/>
                <a:gd name="connsiteY6" fmla="*/ 847697 h 1023777"/>
                <a:gd name="connsiteX7" fmla="*/ 202166 w 472471"/>
                <a:gd name="connsiteY7" fmla="*/ 932914 h 1023777"/>
                <a:gd name="connsiteX8" fmla="*/ 203853 w 472471"/>
                <a:gd name="connsiteY8" fmla="*/ 933940 h 1023777"/>
                <a:gd name="connsiteX9" fmla="*/ 288767 w 472471"/>
                <a:gd name="connsiteY9" fmla="*/ 1001410 h 1023777"/>
                <a:gd name="connsiteX10" fmla="*/ 287887 w 472471"/>
                <a:gd name="connsiteY10" fmla="*/ 1001776 h 1023777"/>
                <a:gd name="connsiteX11" fmla="*/ 294853 w 472471"/>
                <a:gd name="connsiteY11" fmla="*/ 1023777 h 1023777"/>
                <a:gd name="connsiteX12" fmla="*/ 325504 w 472471"/>
                <a:gd name="connsiteY12" fmla="*/ 993636 h 1023777"/>
                <a:gd name="connsiteX13" fmla="*/ 288840 w 472471"/>
                <a:gd name="connsiteY13" fmla="*/ 1000970 h 1023777"/>
                <a:gd name="connsiteX14" fmla="*/ 288840 w 472471"/>
                <a:gd name="connsiteY14" fmla="*/ 1000970 h 1023777"/>
                <a:gd name="connsiteX15" fmla="*/ 306879 w 472471"/>
                <a:gd name="connsiteY15" fmla="*/ 960782 h 1023777"/>
                <a:gd name="connsiteX16" fmla="*/ 327778 w 472471"/>
                <a:gd name="connsiteY16" fmla="*/ 992903 h 1023777"/>
                <a:gd name="connsiteX17" fmla="*/ 469961 w 472471"/>
                <a:gd name="connsiteY17" fmla="*/ 956748 h 1023777"/>
                <a:gd name="connsiteX18" fmla="*/ 379767 w 472471"/>
                <a:gd name="connsiteY18" fmla="*/ 859651 h 1023777"/>
                <a:gd name="connsiteX19" fmla="*/ 310399 w 472471"/>
                <a:gd name="connsiteY19" fmla="*/ 819023 h 1023777"/>
                <a:gd name="connsiteX20" fmla="*/ 297566 w 472471"/>
                <a:gd name="connsiteY20" fmla="*/ 875052 h 1023777"/>
                <a:gd name="connsiteX21" fmla="*/ 194320 w 472471"/>
                <a:gd name="connsiteY21" fmla="*/ 803989 h 1023777"/>
                <a:gd name="connsiteX22" fmla="*/ 244403 w 472471"/>
                <a:gd name="connsiteY22" fmla="*/ 676530 h 1023777"/>
                <a:gd name="connsiteX23" fmla="*/ 405726 w 472471"/>
                <a:gd name="connsiteY23" fmla="*/ 568800 h 1023777"/>
                <a:gd name="connsiteX24" fmla="*/ 449063 w 472471"/>
                <a:gd name="connsiteY24" fmla="*/ 574593 h 1023777"/>
                <a:gd name="connsiteX25" fmla="*/ 440850 w 472471"/>
                <a:gd name="connsiteY25" fmla="*/ 474049 h 1023777"/>
                <a:gd name="connsiteX26" fmla="*/ 339217 w 472471"/>
                <a:gd name="connsiteY26" fmla="*/ 311316 h 1023777"/>
                <a:gd name="connsiteX27" fmla="*/ 259949 w 472471"/>
                <a:gd name="connsiteY27" fmla="*/ 105975 h 1023777"/>
                <a:gd name="connsiteX28" fmla="*/ 288767 w 472471"/>
                <a:gd name="connsiteY28" fmla="*/ 29559 h 1023777"/>
                <a:gd name="connsiteX29" fmla="*/ 177235 w 472471"/>
                <a:gd name="connsiteY29" fmla="*/ 2718 h 1023777"/>
                <a:gd name="connsiteX30" fmla="*/ 96574 w 472471"/>
                <a:gd name="connsiteY30" fmla="*/ 87788 h 1023777"/>
                <a:gd name="connsiteX31" fmla="*/ 108013 w 472471"/>
                <a:gd name="connsiteY31" fmla="*/ 130836 h 1023777"/>
                <a:gd name="connsiteX32" fmla="*/ 67389 w 472471"/>
                <a:gd name="connsiteY32" fmla="*/ 177478 h 1023777"/>
                <a:gd name="connsiteX33" fmla="*/ 67389 w 472471"/>
                <a:gd name="connsiteY33" fmla="*/ 177478 h 1023777"/>
                <a:gd name="connsiteX34" fmla="*/ 65995 w 472471"/>
                <a:gd name="connsiteY34" fmla="*/ 179091 h 1023777"/>
                <a:gd name="connsiteX35" fmla="*/ 65995 w 472471"/>
                <a:gd name="connsiteY35" fmla="*/ 179091 h 1023777"/>
                <a:gd name="connsiteX36" fmla="*/ 0 w 472471"/>
                <a:gd name="connsiteY36" fmla="*/ 272961 h 1023777"/>
                <a:gd name="connsiteX37" fmla="*/ 22879 w 472471"/>
                <a:gd name="connsiteY37" fmla="*/ 354365 h 1023777"/>
                <a:gd name="connsiteX38" fmla="*/ 68269 w 472471"/>
                <a:gd name="connsiteY38" fmla="*/ 339698 h 1023777"/>
                <a:gd name="connsiteX39" fmla="*/ 138371 w 472471"/>
                <a:gd name="connsiteY39" fmla="*/ 377172 h 1023777"/>
                <a:gd name="connsiteX40" fmla="*/ 159783 w 472471"/>
                <a:gd name="connsiteY40" fmla="*/ 436281 h 1023777"/>
                <a:gd name="connsiteX41" fmla="*/ 240444 w 472471"/>
                <a:gd name="connsiteY41" fmla="*/ 606641 h 1023777"/>
                <a:gd name="connsiteX42" fmla="*/ 343103 w 472471"/>
                <a:gd name="connsiteY42" fmla="*/ 924773 h 1023777"/>
                <a:gd name="connsiteX43" fmla="*/ 343103 w 472471"/>
                <a:gd name="connsiteY43" fmla="*/ 924773 h 1023777"/>
                <a:gd name="connsiteX44" fmla="*/ 347723 w 472471"/>
                <a:gd name="connsiteY44" fmla="*/ 928220 h 1023777"/>
                <a:gd name="connsiteX45" fmla="*/ 342150 w 472471"/>
                <a:gd name="connsiteY45" fmla="*/ 930054 h 1023777"/>
                <a:gd name="connsiteX46" fmla="*/ 343103 w 472471"/>
                <a:gd name="connsiteY46" fmla="*/ 924773 h 1023777"/>
                <a:gd name="connsiteX47" fmla="*/ 89901 w 472471"/>
                <a:gd name="connsiteY47" fmla="*/ 231746 h 1023777"/>
                <a:gd name="connsiteX48" fmla="*/ 89901 w 472471"/>
                <a:gd name="connsiteY48" fmla="*/ 231746 h 1023777"/>
                <a:gd name="connsiteX49" fmla="*/ 67902 w 472471"/>
                <a:gd name="connsiteY49" fmla="*/ 178945 h 1023777"/>
                <a:gd name="connsiteX50" fmla="*/ 89901 w 472471"/>
                <a:gd name="connsiteY50" fmla="*/ 231746 h 1023777"/>
                <a:gd name="connsiteX51" fmla="*/ 329831 w 472471"/>
                <a:gd name="connsiteY51" fmla="*/ 419267 h 1023777"/>
                <a:gd name="connsiteX52" fmla="*/ 329831 w 472471"/>
                <a:gd name="connsiteY52" fmla="*/ 419267 h 1023777"/>
                <a:gd name="connsiteX53" fmla="*/ 329831 w 472471"/>
                <a:gd name="connsiteY53" fmla="*/ 419267 h 1023777"/>
                <a:gd name="connsiteX54" fmla="*/ 330271 w 472471"/>
                <a:gd name="connsiteY54" fmla="*/ 421027 h 1023777"/>
                <a:gd name="connsiteX55" fmla="*/ 330271 w 472471"/>
                <a:gd name="connsiteY55" fmla="*/ 421027 h 1023777"/>
                <a:gd name="connsiteX56" fmla="*/ 371995 w 472471"/>
                <a:gd name="connsiteY56" fmla="*/ 501697 h 1023777"/>
                <a:gd name="connsiteX57" fmla="*/ 245577 w 472471"/>
                <a:gd name="connsiteY57" fmla="*/ 438115 h 1023777"/>
                <a:gd name="connsiteX58" fmla="*/ 330271 w 472471"/>
                <a:gd name="connsiteY58" fmla="*/ 420881 h 1023777"/>
                <a:gd name="connsiteX59" fmla="*/ 164622 w 472471"/>
                <a:gd name="connsiteY59" fmla="*/ 288362 h 1023777"/>
                <a:gd name="connsiteX60" fmla="*/ 164622 w 472471"/>
                <a:gd name="connsiteY60" fmla="*/ 288362 h 1023777"/>
                <a:gd name="connsiteX61" fmla="*/ 183248 w 472471"/>
                <a:gd name="connsiteY61" fmla="*/ 264235 h 1023777"/>
                <a:gd name="connsiteX62" fmla="*/ 186767 w 472471"/>
                <a:gd name="connsiteY62" fmla="*/ 280222 h 1023777"/>
                <a:gd name="connsiteX63" fmla="*/ 164769 w 472471"/>
                <a:gd name="connsiteY63" fmla="*/ 288362 h 1023777"/>
                <a:gd name="connsiteX64" fmla="*/ 253203 w 472471"/>
                <a:gd name="connsiteY64" fmla="*/ 160537 h 1023777"/>
                <a:gd name="connsiteX65" fmla="*/ 253203 w 472471"/>
                <a:gd name="connsiteY65" fmla="*/ 160537 h 1023777"/>
                <a:gd name="connsiteX66" fmla="*/ 194540 w 472471"/>
                <a:gd name="connsiteY66" fmla="*/ 203805 h 1023777"/>
                <a:gd name="connsiteX67" fmla="*/ 253203 w 472471"/>
                <a:gd name="connsiteY67" fmla="*/ 160537 h 1023777"/>
                <a:gd name="connsiteX68" fmla="*/ 235531 w 472471"/>
                <a:gd name="connsiteY68" fmla="*/ 334197 h 1023777"/>
                <a:gd name="connsiteX69" fmla="*/ 235531 w 472471"/>
                <a:gd name="connsiteY69" fmla="*/ 334197 h 1023777"/>
                <a:gd name="connsiteX70" fmla="*/ 210306 w 472471"/>
                <a:gd name="connsiteY70" fmla="*/ 373212 h 1023777"/>
                <a:gd name="connsiteX71" fmla="*/ 235311 w 472471"/>
                <a:gd name="connsiteY71" fmla="*/ 334197 h 102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72471" h="1023777">
                  <a:moveTo>
                    <a:pt x="241103" y="606861"/>
                  </a:moveTo>
                  <a:cubicBezTo>
                    <a:pt x="208766" y="658196"/>
                    <a:pt x="175108" y="676604"/>
                    <a:pt x="161396" y="740186"/>
                  </a:cubicBezTo>
                  <a:lnTo>
                    <a:pt x="112486" y="699925"/>
                  </a:lnTo>
                  <a:lnTo>
                    <a:pt x="114466" y="700585"/>
                  </a:lnTo>
                  <a:cubicBezTo>
                    <a:pt x="86161" y="684649"/>
                    <a:pt x="67814" y="655490"/>
                    <a:pt x="65702" y="623069"/>
                  </a:cubicBezTo>
                  <a:lnTo>
                    <a:pt x="32265" y="623069"/>
                  </a:lnTo>
                  <a:cubicBezTo>
                    <a:pt x="6233" y="721632"/>
                    <a:pt x="164695" y="740406"/>
                    <a:pt x="110873" y="847697"/>
                  </a:cubicBezTo>
                  <a:cubicBezTo>
                    <a:pt x="156630" y="840364"/>
                    <a:pt x="263249" y="891699"/>
                    <a:pt x="202166" y="932914"/>
                  </a:cubicBezTo>
                  <a:lnTo>
                    <a:pt x="203853" y="933940"/>
                  </a:lnTo>
                  <a:cubicBezTo>
                    <a:pt x="217565" y="999576"/>
                    <a:pt x="219105" y="1000603"/>
                    <a:pt x="288767" y="1001410"/>
                  </a:cubicBezTo>
                  <a:lnTo>
                    <a:pt x="287887" y="1001776"/>
                  </a:lnTo>
                  <a:cubicBezTo>
                    <a:pt x="290233" y="1009110"/>
                    <a:pt x="292507" y="1016443"/>
                    <a:pt x="294853" y="1023777"/>
                  </a:cubicBezTo>
                  <a:cubicBezTo>
                    <a:pt x="309445" y="1019450"/>
                    <a:pt x="320936" y="1008156"/>
                    <a:pt x="325504" y="993636"/>
                  </a:cubicBezTo>
                  <a:lnTo>
                    <a:pt x="288840" y="1000970"/>
                  </a:lnTo>
                  <a:lnTo>
                    <a:pt x="288840" y="1000970"/>
                  </a:lnTo>
                  <a:cubicBezTo>
                    <a:pt x="283854" y="983296"/>
                    <a:pt x="297126" y="973175"/>
                    <a:pt x="306879" y="960782"/>
                  </a:cubicBezTo>
                  <a:cubicBezTo>
                    <a:pt x="318245" y="969435"/>
                    <a:pt x="328511" y="977282"/>
                    <a:pt x="327778" y="992903"/>
                  </a:cubicBezTo>
                  <a:cubicBezTo>
                    <a:pt x="364002" y="983369"/>
                    <a:pt x="491886" y="1048418"/>
                    <a:pt x="469961" y="956748"/>
                  </a:cubicBezTo>
                  <a:cubicBezTo>
                    <a:pt x="423031" y="944207"/>
                    <a:pt x="372508" y="927414"/>
                    <a:pt x="379767" y="859651"/>
                  </a:cubicBezTo>
                  <a:cubicBezTo>
                    <a:pt x="370675" y="846524"/>
                    <a:pt x="337530" y="769668"/>
                    <a:pt x="310399" y="819023"/>
                  </a:cubicBezTo>
                  <a:cubicBezTo>
                    <a:pt x="304312" y="837357"/>
                    <a:pt x="326971" y="862291"/>
                    <a:pt x="297566" y="875052"/>
                  </a:cubicBezTo>
                  <a:cubicBezTo>
                    <a:pt x="252763" y="828703"/>
                    <a:pt x="249243" y="821809"/>
                    <a:pt x="194320" y="803989"/>
                  </a:cubicBezTo>
                  <a:cubicBezTo>
                    <a:pt x="249830" y="792108"/>
                    <a:pt x="233844" y="715985"/>
                    <a:pt x="244403" y="676530"/>
                  </a:cubicBezTo>
                  <a:cubicBezTo>
                    <a:pt x="401546" y="679537"/>
                    <a:pt x="314212" y="539465"/>
                    <a:pt x="405726" y="568800"/>
                  </a:cubicBezTo>
                  <a:cubicBezTo>
                    <a:pt x="418631" y="573273"/>
                    <a:pt x="427724" y="592781"/>
                    <a:pt x="449063" y="574593"/>
                  </a:cubicBezTo>
                  <a:cubicBezTo>
                    <a:pt x="422591" y="545699"/>
                    <a:pt x="464462" y="503970"/>
                    <a:pt x="440850" y="474049"/>
                  </a:cubicBezTo>
                  <a:cubicBezTo>
                    <a:pt x="392820" y="428434"/>
                    <a:pt x="394067" y="352971"/>
                    <a:pt x="339217" y="311316"/>
                  </a:cubicBezTo>
                  <a:cubicBezTo>
                    <a:pt x="315312" y="243700"/>
                    <a:pt x="328951" y="155404"/>
                    <a:pt x="259949" y="105975"/>
                  </a:cubicBezTo>
                  <a:cubicBezTo>
                    <a:pt x="271095" y="78327"/>
                    <a:pt x="300646" y="61313"/>
                    <a:pt x="288767" y="29559"/>
                  </a:cubicBezTo>
                  <a:cubicBezTo>
                    <a:pt x="255109" y="6898"/>
                    <a:pt x="218445" y="-5936"/>
                    <a:pt x="177235" y="2718"/>
                  </a:cubicBezTo>
                  <a:lnTo>
                    <a:pt x="96574" y="87788"/>
                  </a:lnTo>
                  <a:cubicBezTo>
                    <a:pt x="99946" y="100548"/>
                    <a:pt x="103906" y="115216"/>
                    <a:pt x="108013" y="130836"/>
                  </a:cubicBezTo>
                  <a:lnTo>
                    <a:pt x="67389" y="177478"/>
                  </a:lnTo>
                  <a:lnTo>
                    <a:pt x="67389" y="177478"/>
                  </a:lnTo>
                  <a:cubicBezTo>
                    <a:pt x="66949" y="178065"/>
                    <a:pt x="66436" y="178578"/>
                    <a:pt x="65995" y="179091"/>
                  </a:cubicBezTo>
                  <a:lnTo>
                    <a:pt x="65995" y="179091"/>
                  </a:lnTo>
                  <a:lnTo>
                    <a:pt x="0" y="272961"/>
                  </a:lnTo>
                  <a:cubicBezTo>
                    <a:pt x="35271" y="291882"/>
                    <a:pt x="16719" y="325984"/>
                    <a:pt x="22879" y="354365"/>
                  </a:cubicBezTo>
                  <a:lnTo>
                    <a:pt x="68269" y="339698"/>
                  </a:lnTo>
                  <a:lnTo>
                    <a:pt x="138371" y="377172"/>
                  </a:lnTo>
                  <a:cubicBezTo>
                    <a:pt x="145704" y="398073"/>
                    <a:pt x="153037" y="417214"/>
                    <a:pt x="159783" y="436281"/>
                  </a:cubicBezTo>
                  <a:cubicBezTo>
                    <a:pt x="251516" y="433494"/>
                    <a:pt x="287447" y="552372"/>
                    <a:pt x="240444" y="606641"/>
                  </a:cubicBezTo>
                  <a:close/>
                  <a:moveTo>
                    <a:pt x="343103" y="924773"/>
                  </a:moveTo>
                  <a:lnTo>
                    <a:pt x="343103" y="924773"/>
                  </a:lnTo>
                  <a:lnTo>
                    <a:pt x="347723" y="928220"/>
                  </a:lnTo>
                  <a:lnTo>
                    <a:pt x="342150" y="930054"/>
                  </a:lnTo>
                  <a:lnTo>
                    <a:pt x="343103" y="924773"/>
                  </a:lnTo>
                  <a:close/>
                  <a:moveTo>
                    <a:pt x="89901" y="231746"/>
                  </a:moveTo>
                  <a:lnTo>
                    <a:pt x="89901" y="231746"/>
                  </a:lnTo>
                  <a:cubicBezTo>
                    <a:pt x="82568" y="214879"/>
                    <a:pt x="75235" y="196912"/>
                    <a:pt x="67902" y="178945"/>
                  </a:cubicBezTo>
                  <a:cubicBezTo>
                    <a:pt x="128252" y="151517"/>
                    <a:pt x="163816" y="222946"/>
                    <a:pt x="89901" y="231746"/>
                  </a:cubicBezTo>
                  <a:close/>
                  <a:moveTo>
                    <a:pt x="329831" y="419267"/>
                  </a:moveTo>
                  <a:lnTo>
                    <a:pt x="329831" y="419267"/>
                  </a:lnTo>
                  <a:cubicBezTo>
                    <a:pt x="253936" y="364192"/>
                    <a:pt x="377714" y="364705"/>
                    <a:pt x="329831" y="419267"/>
                  </a:cubicBezTo>
                  <a:close/>
                  <a:moveTo>
                    <a:pt x="330271" y="421027"/>
                  </a:moveTo>
                  <a:lnTo>
                    <a:pt x="330271" y="421027"/>
                  </a:lnTo>
                  <a:cubicBezTo>
                    <a:pt x="343396" y="446182"/>
                    <a:pt x="356302" y="471336"/>
                    <a:pt x="371995" y="501697"/>
                  </a:cubicBezTo>
                  <a:cubicBezTo>
                    <a:pt x="320665" y="517611"/>
                    <a:pt x="274615" y="484463"/>
                    <a:pt x="245577" y="438115"/>
                  </a:cubicBezTo>
                  <a:lnTo>
                    <a:pt x="330271" y="420881"/>
                  </a:lnTo>
                  <a:close/>
                  <a:moveTo>
                    <a:pt x="164622" y="288362"/>
                  </a:moveTo>
                  <a:lnTo>
                    <a:pt x="164622" y="288362"/>
                  </a:lnTo>
                  <a:cubicBezTo>
                    <a:pt x="164622" y="275382"/>
                    <a:pt x="171955" y="268928"/>
                    <a:pt x="183248" y="264235"/>
                  </a:cubicBezTo>
                  <a:cubicBezTo>
                    <a:pt x="184201" y="268782"/>
                    <a:pt x="185227" y="273255"/>
                    <a:pt x="186767" y="280222"/>
                  </a:cubicBezTo>
                  <a:lnTo>
                    <a:pt x="164769" y="288362"/>
                  </a:lnTo>
                  <a:close/>
                  <a:moveTo>
                    <a:pt x="253203" y="160537"/>
                  </a:moveTo>
                  <a:lnTo>
                    <a:pt x="253203" y="160537"/>
                  </a:lnTo>
                  <a:cubicBezTo>
                    <a:pt x="239124" y="184445"/>
                    <a:pt x="222918" y="199479"/>
                    <a:pt x="194540" y="203805"/>
                  </a:cubicBezTo>
                  <a:cubicBezTo>
                    <a:pt x="194540" y="169191"/>
                    <a:pt x="222698" y="127536"/>
                    <a:pt x="253203" y="160537"/>
                  </a:cubicBezTo>
                  <a:close/>
                  <a:moveTo>
                    <a:pt x="235531" y="334197"/>
                  </a:moveTo>
                  <a:lnTo>
                    <a:pt x="235531" y="334197"/>
                  </a:lnTo>
                  <a:cubicBezTo>
                    <a:pt x="252323" y="351945"/>
                    <a:pt x="225925" y="358105"/>
                    <a:pt x="210306" y="373212"/>
                  </a:cubicBezTo>
                  <a:cubicBezTo>
                    <a:pt x="197180" y="338891"/>
                    <a:pt x="210159" y="340797"/>
                    <a:pt x="235311" y="33419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5F2A76B6-9A75-DB92-12E3-6B7392F2557B}"/>
                </a:ext>
              </a:extLst>
            </p:cNvPr>
            <p:cNvSpPr/>
            <p:nvPr/>
          </p:nvSpPr>
          <p:spPr>
            <a:xfrm>
              <a:off x="2978765" y="555594"/>
              <a:ext cx="1759" cy="1759"/>
            </a:xfrm>
            <a:custGeom>
              <a:avLst/>
              <a:gdLst>
                <a:gd name="connsiteX0" fmla="*/ 1760 w 1759"/>
                <a:gd name="connsiteY0" fmla="*/ 1760 h 1759"/>
                <a:gd name="connsiteX1" fmla="*/ 1760 w 1759"/>
                <a:gd name="connsiteY1" fmla="*/ 1760 h 1759"/>
                <a:gd name="connsiteX2" fmla="*/ 1174 w 1759"/>
                <a:gd name="connsiteY2" fmla="*/ 0 h 1759"/>
                <a:gd name="connsiteX3" fmla="*/ 0 w 1759"/>
                <a:gd name="connsiteY3" fmla="*/ 0 h 1759"/>
                <a:gd name="connsiteX4" fmla="*/ 880 w 1759"/>
                <a:gd name="connsiteY4" fmla="*/ 880 h 1759"/>
                <a:gd name="connsiteX5" fmla="*/ 0 w 1759"/>
                <a:gd name="connsiteY5" fmla="*/ 0 h 1759"/>
                <a:gd name="connsiteX6" fmla="*/ 0 w 1759"/>
                <a:gd name="connsiteY6" fmla="*/ 1320 h 1759"/>
                <a:gd name="connsiteX7" fmla="*/ 1540 w 1759"/>
                <a:gd name="connsiteY7" fmla="*/ 176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9" h="1759">
                  <a:moveTo>
                    <a:pt x="1760" y="1760"/>
                  </a:moveTo>
                  <a:lnTo>
                    <a:pt x="1760" y="1760"/>
                  </a:lnTo>
                  <a:cubicBezTo>
                    <a:pt x="1760" y="1173"/>
                    <a:pt x="1320" y="587"/>
                    <a:pt x="1174" y="0"/>
                  </a:cubicBezTo>
                  <a:lnTo>
                    <a:pt x="0" y="0"/>
                  </a:lnTo>
                  <a:lnTo>
                    <a:pt x="880" y="880"/>
                  </a:lnTo>
                  <a:lnTo>
                    <a:pt x="0" y="0"/>
                  </a:lnTo>
                  <a:lnTo>
                    <a:pt x="0" y="1320"/>
                  </a:lnTo>
                  <a:lnTo>
                    <a:pt x="1540" y="17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5CF8401-7681-68CC-7B47-D59D3FF4126D}"/>
                </a:ext>
              </a:extLst>
            </p:cNvPr>
            <p:cNvSpPr/>
            <p:nvPr/>
          </p:nvSpPr>
          <p:spPr>
            <a:xfrm>
              <a:off x="2884979" y="740694"/>
              <a:ext cx="1319" cy="1686"/>
            </a:xfrm>
            <a:custGeom>
              <a:avLst/>
              <a:gdLst>
                <a:gd name="connsiteX0" fmla="*/ 0 w 1319"/>
                <a:gd name="connsiteY0" fmla="*/ 0 h 1686"/>
                <a:gd name="connsiteX1" fmla="*/ 0 w 1319"/>
                <a:gd name="connsiteY1" fmla="*/ 1687 h 1686"/>
                <a:gd name="connsiteX2" fmla="*/ 1320 w 1319"/>
                <a:gd name="connsiteY2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1686">
                  <a:moveTo>
                    <a:pt x="0" y="0"/>
                  </a:moveTo>
                  <a:cubicBezTo>
                    <a:pt x="0" y="587"/>
                    <a:pt x="0" y="1100"/>
                    <a:pt x="0" y="1687"/>
                  </a:cubicBezTo>
                  <a:lnTo>
                    <a:pt x="1320" y="16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0D933FAE-3E2A-A2BF-7A2E-A36A8773EB40}"/>
                </a:ext>
              </a:extLst>
            </p:cNvPr>
            <p:cNvSpPr/>
            <p:nvPr/>
          </p:nvSpPr>
          <p:spPr>
            <a:xfrm>
              <a:off x="4514039" y="-1091169"/>
              <a:ext cx="2199" cy="1466"/>
            </a:xfrm>
            <a:custGeom>
              <a:avLst/>
              <a:gdLst>
                <a:gd name="connsiteX0" fmla="*/ 587 w 2199"/>
                <a:gd name="connsiteY0" fmla="*/ 0 h 1466"/>
                <a:gd name="connsiteX1" fmla="*/ 0 w 2199"/>
                <a:gd name="connsiteY1" fmla="*/ 0 h 1466"/>
                <a:gd name="connsiteX2" fmla="*/ 2200 w 2199"/>
                <a:gd name="connsiteY2" fmla="*/ 1467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" h="1466">
                  <a:moveTo>
                    <a:pt x="587" y="0"/>
                  </a:moveTo>
                  <a:lnTo>
                    <a:pt x="0" y="0"/>
                  </a:lnTo>
                  <a:lnTo>
                    <a:pt x="2200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52C00B5D-2408-51B0-16D6-EF611A044D2D}"/>
                </a:ext>
              </a:extLst>
            </p:cNvPr>
            <p:cNvSpPr/>
            <p:nvPr/>
          </p:nvSpPr>
          <p:spPr>
            <a:xfrm>
              <a:off x="4290242" y="-1831277"/>
              <a:ext cx="3006" cy="1906"/>
            </a:xfrm>
            <a:custGeom>
              <a:avLst/>
              <a:gdLst>
                <a:gd name="connsiteX0" fmla="*/ 1246 w 3006"/>
                <a:gd name="connsiteY0" fmla="*/ 0 h 1906"/>
                <a:gd name="connsiteX1" fmla="*/ 0 w 3006"/>
                <a:gd name="connsiteY1" fmla="*/ 880 h 1906"/>
                <a:gd name="connsiteX2" fmla="*/ 3006 w 3006"/>
                <a:gd name="connsiteY2" fmla="*/ 1907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6" h="1906">
                  <a:moveTo>
                    <a:pt x="1246" y="0"/>
                  </a:moveTo>
                  <a:lnTo>
                    <a:pt x="0" y="880"/>
                  </a:lnTo>
                  <a:lnTo>
                    <a:pt x="3006" y="19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EEE89F20-D0DB-847C-E311-1E428CABC8AA}"/>
                </a:ext>
              </a:extLst>
            </p:cNvPr>
            <p:cNvSpPr/>
            <p:nvPr/>
          </p:nvSpPr>
          <p:spPr>
            <a:xfrm>
              <a:off x="4625865" y="-1424262"/>
              <a:ext cx="1906" cy="2493"/>
            </a:xfrm>
            <a:custGeom>
              <a:avLst/>
              <a:gdLst>
                <a:gd name="connsiteX0" fmla="*/ 587 w 1906"/>
                <a:gd name="connsiteY0" fmla="*/ 2493 h 2493"/>
                <a:gd name="connsiteX1" fmla="*/ 1907 w 1906"/>
                <a:gd name="connsiteY1" fmla="*/ 0 h 2493"/>
                <a:gd name="connsiteX2" fmla="*/ 953 w 1906"/>
                <a:gd name="connsiteY2" fmla="*/ 807 h 2493"/>
                <a:gd name="connsiteX3" fmla="*/ 1907 w 1906"/>
                <a:gd name="connsiteY3" fmla="*/ 0 h 2493"/>
                <a:gd name="connsiteX4" fmla="*/ 734 w 1906"/>
                <a:gd name="connsiteY4" fmla="*/ 0 h 2493"/>
                <a:gd name="connsiteX5" fmla="*/ 0 w 1906"/>
                <a:gd name="connsiteY5" fmla="*/ 1833 h 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6" h="2493">
                  <a:moveTo>
                    <a:pt x="587" y="2493"/>
                  </a:moveTo>
                  <a:cubicBezTo>
                    <a:pt x="1100" y="1687"/>
                    <a:pt x="1540" y="851"/>
                    <a:pt x="1907" y="0"/>
                  </a:cubicBezTo>
                  <a:lnTo>
                    <a:pt x="953" y="807"/>
                  </a:lnTo>
                  <a:lnTo>
                    <a:pt x="1907" y="0"/>
                  </a:lnTo>
                  <a:lnTo>
                    <a:pt x="734" y="0"/>
                  </a:lnTo>
                  <a:cubicBezTo>
                    <a:pt x="440" y="587"/>
                    <a:pt x="147" y="1195"/>
                    <a:pt x="0" y="18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87A20E25-C215-EB98-1F66-8A9F8B55503C}"/>
                </a:ext>
              </a:extLst>
            </p:cNvPr>
            <p:cNvSpPr/>
            <p:nvPr/>
          </p:nvSpPr>
          <p:spPr>
            <a:xfrm>
              <a:off x="4440051" y="-1075622"/>
              <a:ext cx="2566" cy="2200"/>
            </a:xfrm>
            <a:custGeom>
              <a:avLst/>
              <a:gdLst>
                <a:gd name="connsiteX0" fmla="*/ 1613 w 2566"/>
                <a:gd name="connsiteY0" fmla="*/ 2200 h 2200"/>
                <a:gd name="connsiteX1" fmla="*/ 2566 w 2566"/>
                <a:gd name="connsiteY1" fmla="*/ 0 h 2200"/>
                <a:gd name="connsiteX2" fmla="*/ 0 w 2566"/>
                <a:gd name="connsiteY2" fmla="*/ 513 h 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6" h="2200">
                  <a:moveTo>
                    <a:pt x="1613" y="2200"/>
                  </a:moveTo>
                  <a:cubicBezTo>
                    <a:pt x="1980" y="1467"/>
                    <a:pt x="2200" y="733"/>
                    <a:pt x="2566" y="0"/>
                  </a:cubicBezTo>
                  <a:lnTo>
                    <a:pt x="0" y="5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AA13557-C553-60B3-7B08-3475BFC52571}"/>
                </a:ext>
              </a:extLst>
            </p:cNvPr>
            <p:cNvSpPr/>
            <p:nvPr/>
          </p:nvSpPr>
          <p:spPr>
            <a:xfrm>
              <a:off x="4028093" y="-1837018"/>
              <a:ext cx="610747" cy="761176"/>
            </a:xfrm>
            <a:custGeom>
              <a:avLst/>
              <a:gdLst>
                <a:gd name="connsiteX0" fmla="*/ 117398 w 610747"/>
                <a:gd name="connsiteY0" fmla="*/ 412463 h 761176"/>
                <a:gd name="connsiteX1" fmla="*/ 166895 w 610747"/>
                <a:gd name="connsiteY1" fmla="*/ 367435 h 761176"/>
                <a:gd name="connsiteX2" fmla="*/ 166895 w 610747"/>
                <a:gd name="connsiteY2" fmla="*/ 369195 h 761176"/>
                <a:gd name="connsiteX3" fmla="*/ 221305 w 610747"/>
                <a:gd name="connsiteY3" fmla="*/ 354528 h 761176"/>
                <a:gd name="connsiteX4" fmla="*/ 340536 w 610747"/>
                <a:gd name="connsiteY4" fmla="*/ 322113 h 761176"/>
                <a:gd name="connsiteX5" fmla="*/ 238610 w 610747"/>
                <a:gd name="connsiteY5" fmla="*/ 442604 h 761176"/>
                <a:gd name="connsiteX6" fmla="*/ 314138 w 610747"/>
                <a:gd name="connsiteY6" fmla="*/ 479639 h 761176"/>
                <a:gd name="connsiteX7" fmla="*/ 267501 w 610747"/>
                <a:gd name="connsiteY7" fmla="*/ 617951 h 761176"/>
                <a:gd name="connsiteX8" fmla="*/ 280700 w 610747"/>
                <a:gd name="connsiteY8" fmla="*/ 713948 h 761176"/>
                <a:gd name="connsiteX9" fmla="*/ 368694 w 610747"/>
                <a:gd name="connsiteY9" fmla="*/ 730962 h 761176"/>
                <a:gd name="connsiteX10" fmla="*/ 392673 w 610747"/>
                <a:gd name="connsiteY10" fmla="*/ 679627 h 761176"/>
                <a:gd name="connsiteX11" fmla="*/ 414671 w 610747"/>
                <a:gd name="connsiteY11" fmla="*/ 761177 h 761176"/>
                <a:gd name="connsiteX12" fmla="*/ 486093 w 610747"/>
                <a:gd name="connsiteY12" fmla="*/ 745776 h 761176"/>
                <a:gd name="connsiteX13" fmla="*/ 394799 w 610747"/>
                <a:gd name="connsiteY13" fmla="*/ 601744 h 761176"/>
                <a:gd name="connsiteX14" fmla="*/ 521071 w 610747"/>
                <a:gd name="connsiteY14" fmla="*/ 663200 h 761176"/>
                <a:gd name="connsiteX15" fmla="*/ 553995 w 610747"/>
                <a:gd name="connsiteY15" fmla="*/ 527234 h 761176"/>
                <a:gd name="connsiteX16" fmla="*/ 598505 w 610747"/>
                <a:gd name="connsiteY16" fmla="*/ 415030 h 761176"/>
                <a:gd name="connsiteX17" fmla="*/ 453535 w 610747"/>
                <a:gd name="connsiteY17" fmla="*/ 393909 h 761176"/>
                <a:gd name="connsiteX18" fmla="*/ 451629 w 610747"/>
                <a:gd name="connsiteY18" fmla="*/ 376235 h 761176"/>
                <a:gd name="connsiteX19" fmla="*/ 451629 w 610747"/>
                <a:gd name="connsiteY19" fmla="*/ 376235 h 761176"/>
                <a:gd name="connsiteX20" fmla="*/ 504059 w 610747"/>
                <a:gd name="connsiteY20" fmla="*/ 319326 h 761176"/>
                <a:gd name="connsiteX21" fmla="*/ 483893 w 610747"/>
                <a:gd name="connsiteY21" fmla="*/ 271511 h 761176"/>
                <a:gd name="connsiteX22" fmla="*/ 529577 w 610747"/>
                <a:gd name="connsiteY22" fmla="*/ 225456 h 761176"/>
                <a:gd name="connsiteX23" fmla="*/ 486386 w 610747"/>
                <a:gd name="connsiteY23" fmla="*/ 176908 h 761176"/>
                <a:gd name="connsiteX24" fmla="*/ 456615 w 610747"/>
                <a:gd name="connsiteY24" fmla="*/ 122346 h 761176"/>
                <a:gd name="connsiteX25" fmla="*/ 289060 w 610747"/>
                <a:gd name="connsiteY25" fmla="*/ 67490 h 761176"/>
                <a:gd name="connsiteX26" fmla="*/ 199966 w 610747"/>
                <a:gd name="connsiteY26" fmla="*/ 54730 h 761176"/>
                <a:gd name="connsiteX27" fmla="*/ 262295 w 610747"/>
                <a:gd name="connsiteY27" fmla="*/ 6695 h 761176"/>
                <a:gd name="connsiteX28" fmla="*/ 76114 w 610747"/>
                <a:gd name="connsiteY28" fmla="*/ 72257 h 761176"/>
                <a:gd name="connsiteX29" fmla="*/ 230617 w 610747"/>
                <a:gd name="connsiteY29" fmla="*/ 150433 h 761176"/>
                <a:gd name="connsiteX30" fmla="*/ 177381 w 610747"/>
                <a:gd name="connsiteY30" fmla="*/ 178081 h 761176"/>
                <a:gd name="connsiteX31" fmla="*/ 177381 w 610747"/>
                <a:gd name="connsiteY31" fmla="*/ 179768 h 761176"/>
                <a:gd name="connsiteX32" fmla="*/ 0 w 610747"/>
                <a:gd name="connsiteY32" fmla="*/ 146253 h 761176"/>
                <a:gd name="connsiteX33" fmla="*/ 43997 w 610747"/>
                <a:gd name="connsiteY33" fmla="*/ 301579 h 761176"/>
                <a:gd name="connsiteX34" fmla="*/ 117325 w 610747"/>
                <a:gd name="connsiteY34" fmla="*/ 412537 h 761176"/>
                <a:gd name="connsiteX35" fmla="*/ 323451 w 610747"/>
                <a:gd name="connsiteY35" fmla="*/ 684687 h 761176"/>
                <a:gd name="connsiteX36" fmla="*/ 323451 w 610747"/>
                <a:gd name="connsiteY36" fmla="*/ 684687 h 761176"/>
                <a:gd name="connsiteX37" fmla="*/ 318978 w 610747"/>
                <a:gd name="connsiteY37" fmla="*/ 681240 h 761176"/>
                <a:gd name="connsiteX38" fmla="*/ 324404 w 610747"/>
                <a:gd name="connsiteY38" fmla="*/ 679334 h 761176"/>
                <a:gd name="connsiteX39" fmla="*/ 323451 w 610747"/>
                <a:gd name="connsiteY39" fmla="*/ 684687 h 761176"/>
                <a:gd name="connsiteX40" fmla="*/ 329097 w 610747"/>
                <a:gd name="connsiteY40" fmla="*/ 530681 h 761176"/>
                <a:gd name="connsiteX41" fmla="*/ 329097 w 610747"/>
                <a:gd name="connsiteY41" fmla="*/ 530681 h 761176"/>
                <a:gd name="connsiteX42" fmla="*/ 395092 w 610747"/>
                <a:gd name="connsiteY42" fmla="*/ 547402 h 761176"/>
                <a:gd name="connsiteX43" fmla="*/ 393553 w 610747"/>
                <a:gd name="connsiteY43" fmla="*/ 599324 h 761176"/>
                <a:gd name="connsiteX44" fmla="*/ 329391 w 610747"/>
                <a:gd name="connsiteY44" fmla="*/ 530681 h 761176"/>
                <a:gd name="connsiteX45" fmla="*/ 397952 w 610747"/>
                <a:gd name="connsiteY45" fmla="*/ 542489 h 761176"/>
                <a:gd name="connsiteX46" fmla="*/ 397952 w 610747"/>
                <a:gd name="connsiteY46" fmla="*/ 542489 h 761176"/>
                <a:gd name="connsiteX47" fmla="*/ 405798 w 610747"/>
                <a:gd name="connsiteY47" fmla="*/ 516381 h 761176"/>
                <a:gd name="connsiteX48" fmla="*/ 415918 w 610747"/>
                <a:gd name="connsiteY48" fmla="*/ 521954 h 761176"/>
                <a:gd name="connsiteX49" fmla="*/ 397952 w 610747"/>
                <a:gd name="connsiteY49" fmla="*/ 542489 h 761176"/>
                <a:gd name="connsiteX50" fmla="*/ 422518 w 610747"/>
                <a:gd name="connsiteY50" fmla="*/ 447885 h 761176"/>
                <a:gd name="connsiteX51" fmla="*/ 422518 w 610747"/>
                <a:gd name="connsiteY51" fmla="*/ 447885 h 761176"/>
                <a:gd name="connsiteX52" fmla="*/ 447303 w 610747"/>
                <a:gd name="connsiteY52" fmla="*/ 469886 h 761176"/>
                <a:gd name="connsiteX53" fmla="*/ 422518 w 610747"/>
                <a:gd name="connsiteY53" fmla="*/ 447885 h 761176"/>
                <a:gd name="connsiteX54" fmla="*/ 377641 w 610747"/>
                <a:gd name="connsiteY54" fmla="*/ 245624 h 761176"/>
                <a:gd name="connsiteX55" fmla="*/ 377641 w 610747"/>
                <a:gd name="connsiteY55" fmla="*/ 245624 h 761176"/>
                <a:gd name="connsiteX56" fmla="*/ 377641 w 610747"/>
                <a:gd name="connsiteY56" fmla="*/ 245624 h 761176"/>
                <a:gd name="connsiteX57" fmla="*/ 376247 w 610747"/>
                <a:gd name="connsiteY57" fmla="*/ 248264 h 761176"/>
                <a:gd name="connsiteX58" fmla="*/ 376247 w 610747"/>
                <a:gd name="connsiteY58" fmla="*/ 248264 h 761176"/>
                <a:gd name="connsiteX59" fmla="*/ 341636 w 610747"/>
                <a:gd name="connsiteY59" fmla="*/ 320720 h 761176"/>
                <a:gd name="connsiteX60" fmla="*/ 376247 w 610747"/>
                <a:gd name="connsiteY60" fmla="*/ 248264 h 761176"/>
                <a:gd name="connsiteX61" fmla="*/ 289353 w 610747"/>
                <a:gd name="connsiteY61" fmla="*/ 132246 h 761176"/>
                <a:gd name="connsiteX62" fmla="*/ 289353 w 610747"/>
                <a:gd name="connsiteY62" fmla="*/ 132246 h 761176"/>
                <a:gd name="connsiteX63" fmla="*/ 313845 w 610747"/>
                <a:gd name="connsiteY63" fmla="*/ 195462 h 761176"/>
                <a:gd name="connsiteX64" fmla="*/ 289353 w 610747"/>
                <a:gd name="connsiteY64" fmla="*/ 132246 h 761176"/>
                <a:gd name="connsiteX65" fmla="*/ 229664 w 610747"/>
                <a:gd name="connsiteY65" fmla="*/ 271585 h 761176"/>
                <a:gd name="connsiteX66" fmla="*/ 229664 w 610747"/>
                <a:gd name="connsiteY66" fmla="*/ 271585 h 761176"/>
                <a:gd name="connsiteX67" fmla="*/ 235090 w 610747"/>
                <a:gd name="connsiteY67" fmla="*/ 275398 h 761176"/>
                <a:gd name="connsiteX68" fmla="*/ 228857 w 610747"/>
                <a:gd name="connsiteY68" fmla="*/ 277745 h 761176"/>
                <a:gd name="connsiteX69" fmla="*/ 229664 w 610747"/>
                <a:gd name="connsiteY69" fmla="*/ 271585 h 761176"/>
                <a:gd name="connsiteX70" fmla="*/ 172321 w 610747"/>
                <a:gd name="connsiteY70" fmla="*/ 246357 h 761176"/>
                <a:gd name="connsiteX71" fmla="*/ 172321 w 610747"/>
                <a:gd name="connsiteY71" fmla="*/ 246357 h 761176"/>
                <a:gd name="connsiteX72" fmla="*/ 183027 w 610747"/>
                <a:gd name="connsiteY72" fmla="*/ 257284 h 761176"/>
                <a:gd name="connsiteX73" fmla="*/ 172321 w 610747"/>
                <a:gd name="connsiteY73" fmla="*/ 246357 h 761176"/>
                <a:gd name="connsiteX74" fmla="*/ 110139 w 610747"/>
                <a:gd name="connsiteY74" fmla="*/ 227950 h 761176"/>
                <a:gd name="connsiteX75" fmla="*/ 110139 w 610747"/>
                <a:gd name="connsiteY75" fmla="*/ 227950 h 761176"/>
                <a:gd name="connsiteX76" fmla="*/ 114612 w 610747"/>
                <a:gd name="connsiteY76" fmla="*/ 251344 h 761176"/>
                <a:gd name="connsiteX77" fmla="*/ 100606 w 610747"/>
                <a:gd name="connsiteY77" fmla="*/ 245624 h 761176"/>
                <a:gd name="connsiteX78" fmla="*/ 110139 w 610747"/>
                <a:gd name="connsiteY78" fmla="*/ 228096 h 7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0747" h="761176">
                  <a:moveTo>
                    <a:pt x="117398" y="412463"/>
                  </a:moveTo>
                  <a:cubicBezTo>
                    <a:pt x="142843" y="407403"/>
                    <a:pt x="161395" y="394276"/>
                    <a:pt x="166895" y="367435"/>
                  </a:cubicBezTo>
                  <a:lnTo>
                    <a:pt x="166895" y="369195"/>
                  </a:lnTo>
                  <a:cubicBezTo>
                    <a:pt x="178041" y="337587"/>
                    <a:pt x="197840" y="300039"/>
                    <a:pt x="221305" y="354528"/>
                  </a:cubicBezTo>
                  <a:cubicBezTo>
                    <a:pt x="256136" y="325193"/>
                    <a:pt x="295366" y="312580"/>
                    <a:pt x="340536" y="322113"/>
                  </a:cubicBezTo>
                  <a:cubicBezTo>
                    <a:pt x="364148" y="423390"/>
                    <a:pt x="262882" y="344114"/>
                    <a:pt x="238610" y="442604"/>
                  </a:cubicBezTo>
                  <a:cubicBezTo>
                    <a:pt x="275274" y="401903"/>
                    <a:pt x="339730" y="420017"/>
                    <a:pt x="314138" y="479639"/>
                  </a:cubicBezTo>
                  <a:cubicBezTo>
                    <a:pt x="296099" y="524814"/>
                    <a:pt x="245503" y="566176"/>
                    <a:pt x="267501" y="617951"/>
                  </a:cubicBezTo>
                  <a:cubicBezTo>
                    <a:pt x="299986" y="644132"/>
                    <a:pt x="276887" y="680214"/>
                    <a:pt x="280700" y="713948"/>
                  </a:cubicBezTo>
                  <a:cubicBezTo>
                    <a:pt x="310032" y="726342"/>
                    <a:pt x="338483" y="728616"/>
                    <a:pt x="368694" y="730962"/>
                  </a:cubicBezTo>
                  <a:lnTo>
                    <a:pt x="392673" y="679627"/>
                  </a:lnTo>
                  <a:cubicBezTo>
                    <a:pt x="423691" y="704635"/>
                    <a:pt x="427797" y="730962"/>
                    <a:pt x="414671" y="761177"/>
                  </a:cubicBezTo>
                  <a:lnTo>
                    <a:pt x="486093" y="745776"/>
                  </a:lnTo>
                  <a:cubicBezTo>
                    <a:pt x="442096" y="717982"/>
                    <a:pt x="392086" y="653446"/>
                    <a:pt x="394799" y="601744"/>
                  </a:cubicBezTo>
                  <a:cubicBezTo>
                    <a:pt x="469447" y="598884"/>
                    <a:pt x="422151" y="681827"/>
                    <a:pt x="521071" y="663200"/>
                  </a:cubicBezTo>
                  <a:cubicBezTo>
                    <a:pt x="518724" y="607538"/>
                    <a:pt x="499072" y="562436"/>
                    <a:pt x="553995" y="527234"/>
                  </a:cubicBezTo>
                  <a:cubicBezTo>
                    <a:pt x="581933" y="499587"/>
                    <a:pt x="634656" y="455072"/>
                    <a:pt x="598505" y="415030"/>
                  </a:cubicBezTo>
                  <a:cubicBezTo>
                    <a:pt x="566167" y="489100"/>
                    <a:pt x="468127" y="447885"/>
                    <a:pt x="453535" y="393909"/>
                  </a:cubicBezTo>
                  <a:cubicBezTo>
                    <a:pt x="463434" y="388116"/>
                    <a:pt x="459401" y="382176"/>
                    <a:pt x="451629" y="376235"/>
                  </a:cubicBezTo>
                  <a:lnTo>
                    <a:pt x="451629" y="376235"/>
                  </a:lnTo>
                  <a:cubicBezTo>
                    <a:pt x="410271" y="315880"/>
                    <a:pt x="448769" y="302899"/>
                    <a:pt x="504059" y="319326"/>
                  </a:cubicBezTo>
                  <a:lnTo>
                    <a:pt x="483893" y="271511"/>
                  </a:lnTo>
                  <a:cubicBezTo>
                    <a:pt x="500245" y="254937"/>
                    <a:pt x="514324" y="240857"/>
                    <a:pt x="529577" y="225456"/>
                  </a:cubicBezTo>
                  <a:cubicBezTo>
                    <a:pt x="512931" y="207269"/>
                    <a:pt x="496432" y="193995"/>
                    <a:pt x="486386" y="176908"/>
                  </a:cubicBezTo>
                  <a:cubicBezTo>
                    <a:pt x="476340" y="159820"/>
                    <a:pt x="486386" y="132906"/>
                    <a:pt x="456615" y="122346"/>
                  </a:cubicBezTo>
                  <a:cubicBezTo>
                    <a:pt x="343763" y="169647"/>
                    <a:pt x="364001" y="72990"/>
                    <a:pt x="289060" y="67490"/>
                  </a:cubicBezTo>
                  <a:cubicBezTo>
                    <a:pt x="261782" y="62650"/>
                    <a:pt x="208399" y="93231"/>
                    <a:pt x="199966" y="54730"/>
                  </a:cubicBezTo>
                  <a:lnTo>
                    <a:pt x="262295" y="6695"/>
                  </a:lnTo>
                  <a:cubicBezTo>
                    <a:pt x="197546" y="-18167"/>
                    <a:pt x="127884" y="31262"/>
                    <a:pt x="76114" y="72257"/>
                  </a:cubicBezTo>
                  <a:cubicBezTo>
                    <a:pt x="59176" y="190402"/>
                    <a:pt x="218078" y="63603"/>
                    <a:pt x="230617" y="150433"/>
                  </a:cubicBezTo>
                  <a:cubicBezTo>
                    <a:pt x="231644" y="188935"/>
                    <a:pt x="205172" y="184755"/>
                    <a:pt x="177381" y="178081"/>
                  </a:cubicBezTo>
                  <a:lnTo>
                    <a:pt x="177381" y="179768"/>
                  </a:lnTo>
                  <a:cubicBezTo>
                    <a:pt x="73401" y="200522"/>
                    <a:pt x="32851" y="80691"/>
                    <a:pt x="0" y="146253"/>
                  </a:cubicBezTo>
                  <a:cubicBezTo>
                    <a:pt x="24418" y="192528"/>
                    <a:pt x="89167" y="248557"/>
                    <a:pt x="43997" y="301579"/>
                  </a:cubicBezTo>
                  <a:cubicBezTo>
                    <a:pt x="61889" y="343014"/>
                    <a:pt x="83741" y="381809"/>
                    <a:pt x="117325" y="412537"/>
                  </a:cubicBezTo>
                  <a:close/>
                  <a:moveTo>
                    <a:pt x="323451" y="684687"/>
                  </a:moveTo>
                  <a:lnTo>
                    <a:pt x="323451" y="684687"/>
                  </a:lnTo>
                  <a:lnTo>
                    <a:pt x="318978" y="681240"/>
                  </a:lnTo>
                  <a:lnTo>
                    <a:pt x="324404" y="679334"/>
                  </a:lnTo>
                  <a:lnTo>
                    <a:pt x="323451" y="684687"/>
                  </a:lnTo>
                  <a:close/>
                  <a:moveTo>
                    <a:pt x="329097" y="530681"/>
                  </a:moveTo>
                  <a:lnTo>
                    <a:pt x="329097" y="530681"/>
                  </a:lnTo>
                  <a:lnTo>
                    <a:pt x="395092" y="547402"/>
                  </a:lnTo>
                  <a:lnTo>
                    <a:pt x="393553" y="599324"/>
                  </a:lnTo>
                  <a:lnTo>
                    <a:pt x="329391" y="530681"/>
                  </a:lnTo>
                  <a:close/>
                  <a:moveTo>
                    <a:pt x="397952" y="542489"/>
                  </a:moveTo>
                  <a:lnTo>
                    <a:pt x="397952" y="542489"/>
                  </a:lnTo>
                  <a:cubicBezTo>
                    <a:pt x="400592" y="533835"/>
                    <a:pt x="403159" y="525108"/>
                    <a:pt x="405798" y="516381"/>
                  </a:cubicBezTo>
                  <a:lnTo>
                    <a:pt x="415918" y="521954"/>
                  </a:lnTo>
                  <a:cubicBezTo>
                    <a:pt x="409905" y="528774"/>
                    <a:pt x="403892" y="535595"/>
                    <a:pt x="397952" y="542489"/>
                  </a:cubicBezTo>
                  <a:close/>
                  <a:moveTo>
                    <a:pt x="422518" y="447885"/>
                  </a:moveTo>
                  <a:lnTo>
                    <a:pt x="422518" y="447885"/>
                  </a:lnTo>
                  <a:cubicBezTo>
                    <a:pt x="429850" y="454632"/>
                    <a:pt x="456615" y="458079"/>
                    <a:pt x="447303" y="469886"/>
                  </a:cubicBezTo>
                  <a:cubicBezTo>
                    <a:pt x="427137" y="477219"/>
                    <a:pt x="389520" y="467612"/>
                    <a:pt x="422518" y="447885"/>
                  </a:cubicBezTo>
                  <a:close/>
                  <a:moveTo>
                    <a:pt x="377641" y="245624"/>
                  </a:moveTo>
                  <a:lnTo>
                    <a:pt x="377641" y="245624"/>
                  </a:lnTo>
                  <a:cubicBezTo>
                    <a:pt x="395532" y="178961"/>
                    <a:pt x="441803" y="221496"/>
                    <a:pt x="377641" y="245624"/>
                  </a:cubicBezTo>
                  <a:close/>
                  <a:moveTo>
                    <a:pt x="376247" y="248264"/>
                  </a:moveTo>
                  <a:lnTo>
                    <a:pt x="376247" y="248264"/>
                  </a:lnTo>
                  <a:cubicBezTo>
                    <a:pt x="398906" y="289332"/>
                    <a:pt x="388640" y="315586"/>
                    <a:pt x="341636" y="320720"/>
                  </a:cubicBezTo>
                  <a:cubicBezTo>
                    <a:pt x="324624" y="268798"/>
                    <a:pt x="325137" y="268284"/>
                    <a:pt x="376247" y="248264"/>
                  </a:cubicBezTo>
                  <a:close/>
                  <a:moveTo>
                    <a:pt x="289353" y="132246"/>
                  </a:moveTo>
                  <a:lnTo>
                    <a:pt x="289353" y="132246"/>
                  </a:lnTo>
                  <a:cubicBezTo>
                    <a:pt x="315898" y="156007"/>
                    <a:pt x="353296" y="167081"/>
                    <a:pt x="313845" y="195462"/>
                  </a:cubicBezTo>
                  <a:cubicBezTo>
                    <a:pt x="275348" y="204849"/>
                    <a:pt x="265228" y="163414"/>
                    <a:pt x="289353" y="132246"/>
                  </a:cubicBezTo>
                  <a:close/>
                  <a:moveTo>
                    <a:pt x="229664" y="271585"/>
                  </a:moveTo>
                  <a:lnTo>
                    <a:pt x="229664" y="271585"/>
                  </a:lnTo>
                  <a:lnTo>
                    <a:pt x="235090" y="275398"/>
                  </a:lnTo>
                  <a:lnTo>
                    <a:pt x="228857" y="277745"/>
                  </a:lnTo>
                  <a:lnTo>
                    <a:pt x="229664" y="271585"/>
                  </a:lnTo>
                  <a:close/>
                  <a:moveTo>
                    <a:pt x="172321" y="246357"/>
                  </a:moveTo>
                  <a:lnTo>
                    <a:pt x="172321" y="246357"/>
                  </a:lnTo>
                  <a:cubicBezTo>
                    <a:pt x="175914" y="250024"/>
                    <a:pt x="179654" y="253691"/>
                    <a:pt x="183027" y="257284"/>
                  </a:cubicBezTo>
                  <a:cubicBezTo>
                    <a:pt x="167848" y="270851"/>
                    <a:pt x="158902" y="261611"/>
                    <a:pt x="172321" y="246357"/>
                  </a:cubicBezTo>
                  <a:close/>
                  <a:moveTo>
                    <a:pt x="110139" y="227950"/>
                  </a:moveTo>
                  <a:lnTo>
                    <a:pt x="110139" y="227950"/>
                  </a:lnTo>
                  <a:cubicBezTo>
                    <a:pt x="121138" y="235283"/>
                    <a:pt x="124071" y="240710"/>
                    <a:pt x="114612" y="251344"/>
                  </a:cubicBezTo>
                  <a:lnTo>
                    <a:pt x="100606" y="245624"/>
                  </a:lnTo>
                  <a:cubicBezTo>
                    <a:pt x="103612" y="239683"/>
                    <a:pt x="106839" y="233890"/>
                    <a:pt x="110139" y="22809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88BA3546-F8F1-2BBD-9D75-4B65C95415F7}"/>
                </a:ext>
              </a:extLst>
            </p:cNvPr>
            <p:cNvSpPr/>
            <p:nvPr/>
          </p:nvSpPr>
          <p:spPr>
            <a:xfrm>
              <a:off x="4165364" y="-3478847"/>
              <a:ext cx="1393" cy="1393"/>
            </a:xfrm>
            <a:custGeom>
              <a:avLst/>
              <a:gdLst>
                <a:gd name="connsiteX0" fmla="*/ 0 w 1393"/>
                <a:gd name="connsiteY0" fmla="*/ 1393 h 1393"/>
                <a:gd name="connsiteX1" fmla="*/ 1393 w 1393"/>
                <a:gd name="connsiteY1" fmla="*/ 1393 h 1393"/>
                <a:gd name="connsiteX2" fmla="*/ 1393 w 1393"/>
                <a:gd name="connsiteY2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393">
                  <a:moveTo>
                    <a:pt x="0" y="1393"/>
                  </a:moveTo>
                  <a:lnTo>
                    <a:pt x="1393" y="1393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9C4A3E8B-E61F-CBCE-7EBC-ADCC9AAB56C3}"/>
                </a:ext>
              </a:extLst>
            </p:cNvPr>
            <p:cNvSpPr/>
            <p:nvPr/>
          </p:nvSpPr>
          <p:spPr>
            <a:xfrm>
              <a:off x="1868575" y="-2608861"/>
              <a:ext cx="1686" cy="1979"/>
            </a:xfrm>
            <a:custGeom>
              <a:avLst/>
              <a:gdLst>
                <a:gd name="connsiteX0" fmla="*/ 1100 w 1686"/>
                <a:gd name="connsiteY0" fmla="*/ 1027 h 1979"/>
                <a:gd name="connsiteX1" fmla="*/ 440 w 1686"/>
                <a:gd name="connsiteY1" fmla="*/ 73 h 1979"/>
                <a:gd name="connsiteX2" fmla="*/ 0 w 1686"/>
                <a:gd name="connsiteY2" fmla="*/ 513 h 1979"/>
                <a:gd name="connsiteX3" fmla="*/ 1686 w 1686"/>
                <a:gd name="connsiteY3" fmla="*/ 1980 h 1979"/>
                <a:gd name="connsiteX4" fmla="*/ 1686 w 1686"/>
                <a:gd name="connsiteY4" fmla="*/ 0 h 1979"/>
                <a:gd name="connsiteX5" fmla="*/ 586 w 1686"/>
                <a:gd name="connsiteY5" fmla="*/ 0 h 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6" h="1979">
                  <a:moveTo>
                    <a:pt x="1100" y="1027"/>
                  </a:moveTo>
                  <a:lnTo>
                    <a:pt x="440" y="73"/>
                  </a:lnTo>
                  <a:lnTo>
                    <a:pt x="0" y="513"/>
                  </a:lnTo>
                  <a:lnTo>
                    <a:pt x="1686" y="1980"/>
                  </a:lnTo>
                  <a:cubicBezTo>
                    <a:pt x="1686" y="1320"/>
                    <a:pt x="1686" y="660"/>
                    <a:pt x="1686" y="0"/>
                  </a:cubicBezTo>
                  <a:lnTo>
                    <a:pt x="58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896A5E57-3F13-6E5C-69A8-96B18D1E7C8E}"/>
                </a:ext>
              </a:extLst>
            </p:cNvPr>
            <p:cNvSpPr/>
            <p:nvPr/>
          </p:nvSpPr>
          <p:spPr>
            <a:xfrm>
              <a:off x="1425742" y="-3065818"/>
              <a:ext cx="833746" cy="719134"/>
            </a:xfrm>
            <a:custGeom>
              <a:avLst/>
              <a:gdLst>
                <a:gd name="connsiteX0" fmla="*/ 380064 w 833746"/>
                <a:gd name="connsiteY0" fmla="*/ 719061 h 719134"/>
                <a:gd name="connsiteX1" fmla="*/ 364445 w 833746"/>
                <a:gd name="connsiteY1" fmla="*/ 649538 h 719134"/>
                <a:gd name="connsiteX2" fmla="*/ 494236 w 833746"/>
                <a:gd name="connsiteY2" fmla="*/ 601357 h 719134"/>
                <a:gd name="connsiteX3" fmla="*/ 609068 w 833746"/>
                <a:gd name="connsiteY3" fmla="*/ 587789 h 719134"/>
                <a:gd name="connsiteX4" fmla="*/ 609655 w 833746"/>
                <a:gd name="connsiteY4" fmla="*/ 551121 h 719134"/>
                <a:gd name="connsiteX5" fmla="*/ 496656 w 833746"/>
                <a:gd name="connsiteY5" fmla="*/ 409802 h 719134"/>
                <a:gd name="connsiteX6" fmla="*/ 487490 w 833746"/>
                <a:gd name="connsiteY6" fmla="*/ 390368 h 719134"/>
                <a:gd name="connsiteX7" fmla="*/ 558398 w 833746"/>
                <a:gd name="connsiteY7" fmla="*/ 373575 h 719134"/>
                <a:gd name="connsiteX8" fmla="*/ 616034 w 833746"/>
                <a:gd name="connsiteY8" fmla="*/ 425936 h 719134"/>
                <a:gd name="connsiteX9" fmla="*/ 743846 w 833746"/>
                <a:gd name="connsiteY9" fmla="*/ 403936 h 719134"/>
                <a:gd name="connsiteX10" fmla="*/ 688629 w 833746"/>
                <a:gd name="connsiteY10" fmla="*/ 427183 h 719134"/>
                <a:gd name="connsiteX11" fmla="*/ 830739 w 833746"/>
                <a:gd name="connsiteY11" fmla="*/ 454024 h 719134"/>
                <a:gd name="connsiteX12" fmla="*/ 750078 w 833746"/>
                <a:gd name="connsiteY12" fmla="*/ 193828 h 719134"/>
                <a:gd name="connsiteX13" fmla="*/ 833746 w 833746"/>
                <a:gd name="connsiteY13" fmla="*/ 186494 h 719134"/>
                <a:gd name="connsiteX14" fmla="*/ 648445 w 833746"/>
                <a:gd name="connsiteY14" fmla="*/ 143299 h 719134"/>
                <a:gd name="connsiteX15" fmla="*/ 646612 w 833746"/>
                <a:gd name="connsiteY15" fmla="*/ 142566 h 719134"/>
                <a:gd name="connsiteX16" fmla="*/ 704101 w 833746"/>
                <a:gd name="connsiteY16" fmla="*/ 309259 h 719134"/>
                <a:gd name="connsiteX17" fmla="*/ 553852 w 833746"/>
                <a:gd name="connsiteY17" fmla="*/ 237169 h 719134"/>
                <a:gd name="connsiteX18" fmla="*/ 539846 w 833746"/>
                <a:gd name="connsiteY18" fmla="*/ 233869 h 719134"/>
                <a:gd name="connsiteX19" fmla="*/ 541313 w 833746"/>
                <a:gd name="connsiteY19" fmla="*/ 232696 h 719134"/>
                <a:gd name="connsiteX20" fmla="*/ 533980 w 833746"/>
                <a:gd name="connsiteY20" fmla="*/ 234016 h 719134"/>
                <a:gd name="connsiteX21" fmla="*/ 539920 w 833746"/>
                <a:gd name="connsiteY21" fmla="*/ 234016 h 719134"/>
                <a:gd name="connsiteX22" fmla="*/ 407929 w 833746"/>
                <a:gd name="connsiteY22" fmla="*/ 366021 h 719134"/>
                <a:gd name="connsiteX23" fmla="*/ 406242 w 833746"/>
                <a:gd name="connsiteY23" fmla="*/ 364774 h 719134"/>
                <a:gd name="connsiteX24" fmla="*/ 406242 w 833746"/>
                <a:gd name="connsiteY24" fmla="*/ 364774 h 719134"/>
                <a:gd name="connsiteX25" fmla="*/ 406242 w 833746"/>
                <a:gd name="connsiteY25" fmla="*/ 366461 h 719134"/>
                <a:gd name="connsiteX26" fmla="*/ 407195 w 833746"/>
                <a:gd name="connsiteY26" fmla="*/ 366461 h 719134"/>
                <a:gd name="connsiteX27" fmla="*/ 444446 w 833746"/>
                <a:gd name="connsiteY27" fmla="*/ 456958 h 719134"/>
                <a:gd name="connsiteX28" fmla="*/ 529653 w 833746"/>
                <a:gd name="connsiteY28" fmla="*/ 447717 h 719134"/>
                <a:gd name="connsiteX29" fmla="*/ 409322 w 833746"/>
                <a:gd name="connsiteY29" fmla="*/ 570189 h 719134"/>
                <a:gd name="connsiteX30" fmla="*/ 388057 w 833746"/>
                <a:gd name="connsiteY30" fmla="*/ 515260 h 719134"/>
                <a:gd name="connsiteX31" fmla="*/ 333207 w 833746"/>
                <a:gd name="connsiteY31" fmla="*/ 531174 h 719134"/>
                <a:gd name="connsiteX32" fmla="*/ 248146 w 833746"/>
                <a:gd name="connsiteY32" fmla="*/ 515187 h 719134"/>
                <a:gd name="connsiteX33" fmla="*/ 293903 w 833746"/>
                <a:gd name="connsiteY33" fmla="*/ 478519 h 719134"/>
                <a:gd name="connsiteX34" fmla="*/ 117182 w 833746"/>
                <a:gd name="connsiteY34" fmla="*/ 345560 h 719134"/>
                <a:gd name="connsiteX35" fmla="*/ 186037 w 833746"/>
                <a:gd name="connsiteY35" fmla="*/ 255943 h 719134"/>
                <a:gd name="connsiteX36" fmla="*/ 197557 w 833746"/>
                <a:gd name="connsiteY36" fmla="*/ 216092 h 719134"/>
                <a:gd name="connsiteX37" fmla="*/ 197330 w 833746"/>
                <a:gd name="connsiteY37" fmla="*/ 215682 h 719134"/>
                <a:gd name="connsiteX38" fmla="*/ 299989 w 833746"/>
                <a:gd name="connsiteY38" fmla="*/ 98344 h 719134"/>
                <a:gd name="connsiteX39" fmla="*/ 277551 w 833746"/>
                <a:gd name="connsiteY39" fmla="*/ 0 h 719134"/>
                <a:gd name="connsiteX40" fmla="*/ 139620 w 833746"/>
                <a:gd name="connsiteY40" fmla="*/ 171460 h 719134"/>
                <a:gd name="connsiteX41" fmla="*/ 145486 w 833746"/>
                <a:gd name="connsiteY41" fmla="*/ 240763 h 719134"/>
                <a:gd name="connsiteX42" fmla="*/ 36814 w 833746"/>
                <a:gd name="connsiteY42" fmla="*/ 347173 h 719134"/>
                <a:gd name="connsiteX43" fmla="*/ 6310 w 833746"/>
                <a:gd name="connsiteY43" fmla="*/ 288504 h 719134"/>
                <a:gd name="connsiteX44" fmla="*/ 36447 w 833746"/>
                <a:gd name="connsiteY44" fmla="*/ 347833 h 719134"/>
                <a:gd name="connsiteX45" fmla="*/ 35421 w 833746"/>
                <a:gd name="connsiteY45" fmla="*/ 349740 h 719134"/>
                <a:gd name="connsiteX46" fmla="*/ 37108 w 833746"/>
                <a:gd name="connsiteY46" fmla="*/ 348053 h 719134"/>
                <a:gd name="connsiteX47" fmla="*/ 125981 w 833746"/>
                <a:gd name="connsiteY47" fmla="*/ 448157 h 719134"/>
                <a:gd name="connsiteX48" fmla="*/ 47593 w 833746"/>
                <a:gd name="connsiteY48" fmla="*/ 503599 h 719134"/>
                <a:gd name="connsiteX49" fmla="*/ 189483 w 833746"/>
                <a:gd name="connsiteY49" fmla="*/ 534841 h 719134"/>
                <a:gd name="connsiteX50" fmla="*/ 257312 w 833746"/>
                <a:gd name="connsiteY50" fmla="*/ 582729 h 719134"/>
                <a:gd name="connsiteX51" fmla="*/ 278651 w 833746"/>
                <a:gd name="connsiteY51" fmla="*/ 625264 h 719134"/>
                <a:gd name="connsiteX52" fmla="*/ 276597 w 833746"/>
                <a:gd name="connsiteY52" fmla="*/ 623358 h 719134"/>
                <a:gd name="connsiteX53" fmla="*/ 277111 w 833746"/>
                <a:gd name="connsiteY53" fmla="*/ 662372 h 719134"/>
                <a:gd name="connsiteX54" fmla="*/ 268458 w 833746"/>
                <a:gd name="connsiteY54" fmla="*/ 708427 h 719134"/>
                <a:gd name="connsiteX55" fmla="*/ 379917 w 833746"/>
                <a:gd name="connsiteY55" fmla="*/ 719135 h 719134"/>
                <a:gd name="connsiteX56" fmla="*/ 404629 w 833746"/>
                <a:gd name="connsiteY56" fmla="*/ 572022 h 719134"/>
                <a:gd name="connsiteX57" fmla="*/ 404629 w 833746"/>
                <a:gd name="connsiteY57" fmla="*/ 572022 h 719134"/>
                <a:gd name="connsiteX58" fmla="*/ 357992 w 833746"/>
                <a:gd name="connsiteY58" fmla="*/ 591383 h 719134"/>
                <a:gd name="connsiteX59" fmla="*/ 404629 w 833746"/>
                <a:gd name="connsiteY59" fmla="*/ 571655 h 719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33745" h="719134">
                  <a:moveTo>
                    <a:pt x="380064" y="719061"/>
                  </a:moveTo>
                  <a:lnTo>
                    <a:pt x="364445" y="649538"/>
                  </a:lnTo>
                  <a:cubicBezTo>
                    <a:pt x="414895" y="647485"/>
                    <a:pt x="452439" y="621671"/>
                    <a:pt x="494236" y="601357"/>
                  </a:cubicBezTo>
                  <a:cubicBezTo>
                    <a:pt x="530900" y="596590"/>
                    <a:pt x="582963" y="631424"/>
                    <a:pt x="609068" y="587789"/>
                  </a:cubicBezTo>
                  <a:cubicBezTo>
                    <a:pt x="586630" y="575689"/>
                    <a:pt x="600782" y="563222"/>
                    <a:pt x="609655" y="551121"/>
                  </a:cubicBezTo>
                  <a:cubicBezTo>
                    <a:pt x="530533" y="480425"/>
                    <a:pt x="627253" y="436203"/>
                    <a:pt x="496656" y="409802"/>
                  </a:cubicBezTo>
                  <a:cubicBezTo>
                    <a:pt x="492843" y="408189"/>
                    <a:pt x="491889" y="400195"/>
                    <a:pt x="487490" y="390368"/>
                  </a:cubicBezTo>
                  <a:lnTo>
                    <a:pt x="558398" y="373575"/>
                  </a:lnTo>
                  <a:lnTo>
                    <a:pt x="616034" y="425936"/>
                  </a:lnTo>
                  <a:cubicBezTo>
                    <a:pt x="650498" y="392275"/>
                    <a:pt x="716861" y="339766"/>
                    <a:pt x="743846" y="403936"/>
                  </a:cubicBezTo>
                  <a:lnTo>
                    <a:pt x="688629" y="427183"/>
                  </a:lnTo>
                  <a:cubicBezTo>
                    <a:pt x="727860" y="475585"/>
                    <a:pt x="786669" y="483725"/>
                    <a:pt x="830739" y="454024"/>
                  </a:cubicBezTo>
                  <a:cubicBezTo>
                    <a:pt x="770464" y="374235"/>
                    <a:pt x="736806" y="292245"/>
                    <a:pt x="750078" y="193828"/>
                  </a:cubicBezTo>
                  <a:cubicBezTo>
                    <a:pt x="780143" y="201894"/>
                    <a:pt x="810208" y="219348"/>
                    <a:pt x="833746" y="186494"/>
                  </a:cubicBezTo>
                  <a:cubicBezTo>
                    <a:pt x="761591" y="177987"/>
                    <a:pt x="718987" y="93210"/>
                    <a:pt x="648445" y="143299"/>
                  </a:cubicBezTo>
                  <a:lnTo>
                    <a:pt x="646612" y="142566"/>
                  </a:lnTo>
                  <a:cubicBezTo>
                    <a:pt x="703661" y="174760"/>
                    <a:pt x="685329" y="251250"/>
                    <a:pt x="704101" y="309259"/>
                  </a:cubicBezTo>
                  <a:cubicBezTo>
                    <a:pt x="647199" y="344460"/>
                    <a:pt x="549672" y="312779"/>
                    <a:pt x="553852" y="237169"/>
                  </a:cubicBezTo>
                  <a:cubicBezTo>
                    <a:pt x="549159" y="236142"/>
                    <a:pt x="544466" y="235116"/>
                    <a:pt x="539846" y="233869"/>
                  </a:cubicBezTo>
                  <a:lnTo>
                    <a:pt x="541313" y="232696"/>
                  </a:lnTo>
                  <a:lnTo>
                    <a:pt x="533980" y="234016"/>
                  </a:lnTo>
                  <a:cubicBezTo>
                    <a:pt x="535952" y="234294"/>
                    <a:pt x="537947" y="234294"/>
                    <a:pt x="539920" y="234016"/>
                  </a:cubicBezTo>
                  <a:cubicBezTo>
                    <a:pt x="467398" y="283078"/>
                    <a:pt x="511175" y="320772"/>
                    <a:pt x="407929" y="366021"/>
                  </a:cubicBezTo>
                  <a:lnTo>
                    <a:pt x="406242" y="364774"/>
                  </a:lnTo>
                  <a:lnTo>
                    <a:pt x="406242" y="364774"/>
                  </a:lnTo>
                  <a:cubicBezTo>
                    <a:pt x="406242" y="365361"/>
                    <a:pt x="406242" y="365874"/>
                    <a:pt x="406242" y="366461"/>
                  </a:cubicBezTo>
                  <a:lnTo>
                    <a:pt x="407195" y="366461"/>
                  </a:lnTo>
                  <a:cubicBezTo>
                    <a:pt x="429252" y="391696"/>
                    <a:pt x="442349" y="423509"/>
                    <a:pt x="444446" y="456958"/>
                  </a:cubicBezTo>
                  <a:lnTo>
                    <a:pt x="529653" y="447717"/>
                  </a:lnTo>
                  <a:cubicBezTo>
                    <a:pt x="507655" y="510493"/>
                    <a:pt x="466738" y="575102"/>
                    <a:pt x="409322" y="570189"/>
                  </a:cubicBezTo>
                  <a:cubicBezTo>
                    <a:pt x="402282" y="551906"/>
                    <a:pt x="395192" y="533594"/>
                    <a:pt x="388057" y="515260"/>
                  </a:cubicBezTo>
                  <a:cubicBezTo>
                    <a:pt x="370898" y="525160"/>
                    <a:pt x="355059" y="545621"/>
                    <a:pt x="333207" y="531174"/>
                  </a:cubicBezTo>
                  <a:cubicBezTo>
                    <a:pt x="303289" y="505800"/>
                    <a:pt x="258265" y="564835"/>
                    <a:pt x="248146" y="515187"/>
                  </a:cubicBezTo>
                  <a:lnTo>
                    <a:pt x="293903" y="478519"/>
                  </a:lnTo>
                  <a:cubicBezTo>
                    <a:pt x="100390" y="439064"/>
                    <a:pt x="234874" y="408849"/>
                    <a:pt x="117182" y="345560"/>
                  </a:cubicBezTo>
                  <a:cubicBezTo>
                    <a:pt x="148273" y="321359"/>
                    <a:pt x="145780" y="275524"/>
                    <a:pt x="186037" y="255943"/>
                  </a:cubicBezTo>
                  <a:cubicBezTo>
                    <a:pt x="200226" y="248118"/>
                    <a:pt x="205381" y="230276"/>
                    <a:pt x="197557" y="216092"/>
                  </a:cubicBezTo>
                  <a:cubicBezTo>
                    <a:pt x="197484" y="215953"/>
                    <a:pt x="197410" y="215821"/>
                    <a:pt x="197330" y="215682"/>
                  </a:cubicBezTo>
                  <a:cubicBezTo>
                    <a:pt x="181344" y="157453"/>
                    <a:pt x="245653" y="106191"/>
                    <a:pt x="299989" y="98344"/>
                  </a:cubicBezTo>
                  <a:cubicBezTo>
                    <a:pt x="292290" y="64536"/>
                    <a:pt x="285837" y="36228"/>
                    <a:pt x="277551" y="0"/>
                  </a:cubicBezTo>
                  <a:cubicBezTo>
                    <a:pt x="204809" y="46055"/>
                    <a:pt x="199016" y="132445"/>
                    <a:pt x="139620" y="171460"/>
                  </a:cubicBezTo>
                  <a:cubicBezTo>
                    <a:pt x="141820" y="197348"/>
                    <a:pt x="143580" y="217955"/>
                    <a:pt x="145486" y="240763"/>
                  </a:cubicBezTo>
                  <a:cubicBezTo>
                    <a:pt x="98043" y="267164"/>
                    <a:pt x="60206" y="300312"/>
                    <a:pt x="36814" y="347173"/>
                  </a:cubicBezTo>
                  <a:cubicBezTo>
                    <a:pt x="30874" y="333460"/>
                    <a:pt x="35421" y="299652"/>
                    <a:pt x="6310" y="288504"/>
                  </a:cubicBezTo>
                  <a:cubicBezTo>
                    <a:pt x="-10629" y="325173"/>
                    <a:pt x="8949" y="338446"/>
                    <a:pt x="36447" y="347833"/>
                  </a:cubicBezTo>
                  <a:cubicBezTo>
                    <a:pt x="36447" y="348493"/>
                    <a:pt x="35714" y="349080"/>
                    <a:pt x="35421" y="349740"/>
                  </a:cubicBezTo>
                  <a:lnTo>
                    <a:pt x="37108" y="348053"/>
                  </a:lnTo>
                  <a:cubicBezTo>
                    <a:pt x="72525" y="381788"/>
                    <a:pt x="125101" y="393229"/>
                    <a:pt x="125981" y="448157"/>
                  </a:cubicBezTo>
                  <a:lnTo>
                    <a:pt x="47593" y="503599"/>
                  </a:lnTo>
                  <a:cubicBezTo>
                    <a:pt x="99877" y="546208"/>
                    <a:pt x="163012" y="460918"/>
                    <a:pt x="189483" y="534841"/>
                  </a:cubicBezTo>
                  <a:cubicBezTo>
                    <a:pt x="215809" y="544521"/>
                    <a:pt x="222995" y="580529"/>
                    <a:pt x="257312" y="582729"/>
                  </a:cubicBezTo>
                  <a:cubicBezTo>
                    <a:pt x="265232" y="583169"/>
                    <a:pt x="271538" y="610377"/>
                    <a:pt x="278651" y="625264"/>
                  </a:cubicBezTo>
                  <a:lnTo>
                    <a:pt x="276597" y="623358"/>
                  </a:lnTo>
                  <a:cubicBezTo>
                    <a:pt x="289870" y="636265"/>
                    <a:pt x="282097" y="649318"/>
                    <a:pt x="277111" y="662372"/>
                  </a:cubicBezTo>
                  <a:cubicBezTo>
                    <a:pt x="274251" y="677699"/>
                    <a:pt x="271318" y="693100"/>
                    <a:pt x="268458" y="708427"/>
                  </a:cubicBezTo>
                  <a:lnTo>
                    <a:pt x="379917" y="719135"/>
                  </a:lnTo>
                  <a:close/>
                  <a:moveTo>
                    <a:pt x="404629" y="572022"/>
                  </a:moveTo>
                  <a:lnTo>
                    <a:pt x="404629" y="572022"/>
                  </a:lnTo>
                  <a:lnTo>
                    <a:pt x="357992" y="591383"/>
                  </a:lnTo>
                  <a:cubicBezTo>
                    <a:pt x="364445" y="559262"/>
                    <a:pt x="383144" y="572389"/>
                    <a:pt x="404629" y="5716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71ED0556-71BC-421F-0D2C-B05CEF8EF34A}"/>
                </a:ext>
              </a:extLst>
            </p:cNvPr>
            <p:cNvSpPr/>
            <p:nvPr/>
          </p:nvSpPr>
          <p:spPr>
            <a:xfrm>
              <a:off x="2034810" y="-2479716"/>
              <a:ext cx="1979" cy="2420"/>
            </a:xfrm>
            <a:custGeom>
              <a:avLst/>
              <a:gdLst>
                <a:gd name="connsiteX0" fmla="*/ 0 w 1979"/>
                <a:gd name="connsiteY0" fmla="*/ 1320 h 2420"/>
                <a:gd name="connsiteX1" fmla="*/ 1980 w 1979"/>
                <a:gd name="connsiteY1" fmla="*/ 2420 h 2420"/>
                <a:gd name="connsiteX2" fmla="*/ 953 w 1979"/>
                <a:gd name="connsiteY2" fmla="*/ 0 h 2420"/>
                <a:gd name="connsiteX3" fmla="*/ 0 w 1979"/>
                <a:gd name="connsiteY3" fmla="*/ 1320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9" h="2420">
                  <a:moveTo>
                    <a:pt x="0" y="1320"/>
                  </a:moveTo>
                  <a:lnTo>
                    <a:pt x="1980" y="2420"/>
                  </a:lnTo>
                  <a:lnTo>
                    <a:pt x="953" y="0"/>
                  </a:lnTo>
                  <a:cubicBezTo>
                    <a:pt x="660" y="513"/>
                    <a:pt x="293" y="953"/>
                    <a:pt x="0" y="1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B32AE09B-24C8-0E3B-A96C-F110323AAF1C}"/>
                </a:ext>
              </a:extLst>
            </p:cNvPr>
            <p:cNvSpPr/>
            <p:nvPr/>
          </p:nvSpPr>
          <p:spPr>
            <a:xfrm>
              <a:off x="1719645" y="-2588326"/>
              <a:ext cx="3080" cy="1613"/>
            </a:xfrm>
            <a:custGeom>
              <a:avLst/>
              <a:gdLst>
                <a:gd name="connsiteX0" fmla="*/ 1247 w 3080"/>
                <a:gd name="connsiteY0" fmla="*/ 0 h 1613"/>
                <a:gd name="connsiteX1" fmla="*/ 0 w 3080"/>
                <a:gd name="connsiteY1" fmla="*/ 953 h 1613"/>
                <a:gd name="connsiteX2" fmla="*/ 3080 w 3080"/>
                <a:gd name="connsiteY2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0" h="1613">
                  <a:moveTo>
                    <a:pt x="1247" y="0"/>
                  </a:moveTo>
                  <a:lnTo>
                    <a:pt x="0" y="953"/>
                  </a:lnTo>
                  <a:lnTo>
                    <a:pt x="3080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AE4A8B2A-8E4F-0213-7B1E-1381650E3088}"/>
                </a:ext>
              </a:extLst>
            </p:cNvPr>
            <p:cNvSpPr/>
            <p:nvPr/>
          </p:nvSpPr>
          <p:spPr>
            <a:xfrm>
              <a:off x="1719939" y="-1980003"/>
              <a:ext cx="3593" cy="1979"/>
            </a:xfrm>
            <a:custGeom>
              <a:avLst/>
              <a:gdLst>
                <a:gd name="connsiteX0" fmla="*/ 0 w 3593"/>
                <a:gd name="connsiteY0" fmla="*/ 1540 h 1979"/>
                <a:gd name="connsiteX1" fmla="*/ 0 w 3593"/>
                <a:gd name="connsiteY1" fmla="*/ 1540 h 1979"/>
                <a:gd name="connsiteX2" fmla="*/ 807 w 3593"/>
                <a:gd name="connsiteY2" fmla="*/ 807 h 1979"/>
                <a:gd name="connsiteX3" fmla="*/ 0 w 3593"/>
                <a:gd name="connsiteY3" fmla="*/ 1540 h 1979"/>
                <a:gd name="connsiteX4" fmla="*/ 3593 w 3593"/>
                <a:gd name="connsiteY4" fmla="*/ 1980 h 1979"/>
                <a:gd name="connsiteX5" fmla="*/ 1686 w 3593"/>
                <a:gd name="connsiteY5" fmla="*/ 0 h 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3" h="1979">
                  <a:moveTo>
                    <a:pt x="0" y="1540"/>
                  </a:moveTo>
                  <a:lnTo>
                    <a:pt x="0" y="1540"/>
                  </a:lnTo>
                  <a:lnTo>
                    <a:pt x="807" y="807"/>
                  </a:lnTo>
                  <a:lnTo>
                    <a:pt x="0" y="1540"/>
                  </a:lnTo>
                  <a:lnTo>
                    <a:pt x="3593" y="1980"/>
                  </a:lnTo>
                  <a:cubicBezTo>
                    <a:pt x="2919" y="1357"/>
                    <a:pt x="2280" y="697"/>
                    <a:pt x="168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93290445-A78A-9436-CA25-B2FE67E34DDF}"/>
                </a:ext>
              </a:extLst>
            </p:cNvPr>
            <p:cNvSpPr/>
            <p:nvPr/>
          </p:nvSpPr>
          <p:spPr>
            <a:xfrm>
              <a:off x="3107225" y="148725"/>
              <a:ext cx="2232" cy="1906"/>
            </a:xfrm>
            <a:custGeom>
              <a:avLst/>
              <a:gdLst>
                <a:gd name="connsiteX0" fmla="*/ 2211 w 2232"/>
                <a:gd name="connsiteY0" fmla="*/ 1906 h 1906"/>
                <a:gd name="connsiteX1" fmla="*/ 2211 w 2232"/>
                <a:gd name="connsiteY1" fmla="*/ 733 h 1906"/>
                <a:gd name="connsiteX2" fmla="*/ 11 w 2232"/>
                <a:gd name="connsiteY2" fmla="*/ 0 h 1906"/>
                <a:gd name="connsiteX3" fmla="*/ 1038 w 2232"/>
                <a:gd name="connsiteY3" fmla="*/ 953 h 1906"/>
                <a:gd name="connsiteX4" fmla="*/ 11 w 2232"/>
                <a:gd name="connsiteY4" fmla="*/ 0 h 1906"/>
                <a:gd name="connsiteX5" fmla="*/ 11 w 2232"/>
                <a:gd name="connsiteY5" fmla="*/ 733 h 1906"/>
                <a:gd name="connsiteX6" fmla="*/ 1771 w 2232"/>
                <a:gd name="connsiteY6" fmla="*/ 1906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2" h="1906">
                  <a:moveTo>
                    <a:pt x="2211" y="1906"/>
                  </a:moveTo>
                  <a:cubicBezTo>
                    <a:pt x="2240" y="1518"/>
                    <a:pt x="2240" y="1122"/>
                    <a:pt x="2211" y="733"/>
                  </a:cubicBezTo>
                  <a:lnTo>
                    <a:pt x="11" y="0"/>
                  </a:lnTo>
                  <a:lnTo>
                    <a:pt x="1038" y="953"/>
                  </a:lnTo>
                  <a:lnTo>
                    <a:pt x="11" y="0"/>
                  </a:lnTo>
                  <a:cubicBezTo>
                    <a:pt x="-4" y="242"/>
                    <a:pt x="-4" y="491"/>
                    <a:pt x="11" y="733"/>
                  </a:cubicBezTo>
                  <a:lnTo>
                    <a:pt x="1771" y="1906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C9B1FB01-4B1F-0F17-F306-427BC7F476FA}"/>
                </a:ext>
              </a:extLst>
            </p:cNvPr>
            <p:cNvSpPr/>
            <p:nvPr/>
          </p:nvSpPr>
          <p:spPr>
            <a:xfrm>
              <a:off x="2613004" y="-137704"/>
              <a:ext cx="743260" cy="615191"/>
            </a:xfrm>
            <a:custGeom>
              <a:avLst/>
              <a:gdLst>
                <a:gd name="connsiteX0" fmla="*/ 587653 w 743260"/>
                <a:gd name="connsiteY0" fmla="*/ 231794 h 615191"/>
                <a:gd name="connsiteX1" fmla="*/ 589339 w 743260"/>
                <a:gd name="connsiteY1" fmla="*/ 231794 h 615191"/>
                <a:gd name="connsiteX2" fmla="*/ 589339 w 743260"/>
                <a:gd name="connsiteY2" fmla="*/ 230327 h 615191"/>
                <a:gd name="connsiteX3" fmla="*/ 587506 w 743260"/>
                <a:gd name="connsiteY3" fmla="*/ 231794 h 615191"/>
                <a:gd name="connsiteX4" fmla="*/ 596232 w 743260"/>
                <a:gd name="connsiteY4" fmla="*/ 155818 h 615191"/>
                <a:gd name="connsiteX5" fmla="*/ 742889 w 743260"/>
                <a:gd name="connsiteY5" fmla="*/ 9145 h 615191"/>
                <a:gd name="connsiteX6" fmla="*/ 650715 w 743260"/>
                <a:gd name="connsiteY6" fmla="*/ 38480 h 615191"/>
                <a:gd name="connsiteX7" fmla="*/ 595573 w 743260"/>
                <a:gd name="connsiteY7" fmla="*/ 1812 h 615191"/>
                <a:gd name="connsiteX8" fmla="*/ 596746 w 743260"/>
                <a:gd name="connsiteY8" fmla="*/ 2252 h 615191"/>
                <a:gd name="connsiteX9" fmla="*/ 695592 w 743260"/>
                <a:gd name="connsiteY9" fmla="*/ 75588 h 615191"/>
                <a:gd name="connsiteX10" fmla="*/ 658928 w 743260"/>
                <a:gd name="connsiteY10" fmla="*/ 125823 h 615191"/>
                <a:gd name="connsiteX11" fmla="*/ 481693 w 743260"/>
                <a:gd name="connsiteY11" fmla="*/ 121350 h 615191"/>
                <a:gd name="connsiteX12" fmla="*/ 429850 w 743260"/>
                <a:gd name="connsiteY12" fmla="*/ 108003 h 615191"/>
                <a:gd name="connsiteX13" fmla="*/ 319858 w 743260"/>
                <a:gd name="connsiteY13" fmla="*/ 122670 h 615191"/>
                <a:gd name="connsiteX14" fmla="*/ 295660 w 743260"/>
                <a:gd name="connsiteY14" fmla="*/ 82481 h 615191"/>
                <a:gd name="connsiteX15" fmla="*/ 127005 w 743260"/>
                <a:gd name="connsiteY15" fmla="*/ 166891 h 615191"/>
                <a:gd name="connsiteX16" fmla="*/ 77875 w 743260"/>
                <a:gd name="connsiteY16" fmla="*/ 225560 h 615191"/>
                <a:gd name="connsiteX17" fmla="*/ 57636 w 743260"/>
                <a:gd name="connsiteY17" fmla="*/ 330651 h 615191"/>
                <a:gd name="connsiteX18" fmla="*/ 31678 w 743260"/>
                <a:gd name="connsiteY18" fmla="*/ 408314 h 615191"/>
                <a:gd name="connsiteX19" fmla="*/ 6673 w 743260"/>
                <a:gd name="connsiteY19" fmla="*/ 490890 h 615191"/>
                <a:gd name="connsiteX20" fmla="*/ 0 w 743260"/>
                <a:gd name="connsiteY20" fmla="*/ 547580 h 615191"/>
                <a:gd name="connsiteX21" fmla="*/ 74208 w 743260"/>
                <a:gd name="connsiteY21" fmla="*/ 542593 h 615191"/>
                <a:gd name="connsiteX22" fmla="*/ 90414 w 743260"/>
                <a:gd name="connsiteY22" fmla="*/ 602948 h 615191"/>
                <a:gd name="connsiteX23" fmla="*/ 159122 w 743260"/>
                <a:gd name="connsiteY23" fmla="*/ 600455 h 615191"/>
                <a:gd name="connsiteX24" fmla="*/ 181927 w 743260"/>
                <a:gd name="connsiteY24" fmla="*/ 435448 h 615191"/>
                <a:gd name="connsiteX25" fmla="*/ 181927 w 743260"/>
                <a:gd name="connsiteY25" fmla="*/ 435448 h 615191"/>
                <a:gd name="connsiteX26" fmla="*/ 299253 w 743260"/>
                <a:gd name="connsiteY26" fmla="*/ 226294 h 615191"/>
                <a:gd name="connsiteX27" fmla="*/ 328584 w 743260"/>
                <a:gd name="connsiteY27" fmla="*/ 271469 h 615191"/>
                <a:gd name="connsiteX28" fmla="*/ 382700 w 743260"/>
                <a:gd name="connsiteY28" fmla="*/ 260175 h 615191"/>
                <a:gd name="connsiteX29" fmla="*/ 383287 w 743260"/>
                <a:gd name="connsiteY29" fmla="*/ 260175 h 615191"/>
                <a:gd name="connsiteX30" fmla="*/ 425964 w 743260"/>
                <a:gd name="connsiteY30" fmla="*/ 167992 h 615191"/>
                <a:gd name="connsiteX31" fmla="*/ 528624 w 743260"/>
                <a:gd name="connsiteY31" fmla="*/ 157138 h 615191"/>
                <a:gd name="connsiteX32" fmla="*/ 504719 w 743260"/>
                <a:gd name="connsiteY32" fmla="*/ 218227 h 615191"/>
                <a:gd name="connsiteX33" fmla="*/ 495993 w 743260"/>
                <a:gd name="connsiteY33" fmla="*/ 287236 h 615191"/>
                <a:gd name="connsiteX34" fmla="*/ 550329 w 743260"/>
                <a:gd name="connsiteY34" fmla="*/ 304470 h 615191"/>
                <a:gd name="connsiteX35" fmla="*/ 586993 w 743260"/>
                <a:gd name="connsiteY35" fmla="*/ 231868 h 615191"/>
                <a:gd name="connsiteX36" fmla="*/ 143870 w 743260"/>
                <a:gd name="connsiteY36" fmla="*/ 377293 h 615191"/>
                <a:gd name="connsiteX37" fmla="*/ 143870 w 743260"/>
                <a:gd name="connsiteY37" fmla="*/ 377293 h 615191"/>
                <a:gd name="connsiteX38" fmla="*/ 143870 w 743260"/>
                <a:gd name="connsiteY38" fmla="*/ 377293 h 615191"/>
                <a:gd name="connsiteX39" fmla="*/ 145997 w 743260"/>
                <a:gd name="connsiteY39" fmla="*/ 379713 h 615191"/>
                <a:gd name="connsiteX40" fmla="*/ 145997 w 743260"/>
                <a:gd name="connsiteY40" fmla="*/ 379713 h 615191"/>
                <a:gd name="connsiteX41" fmla="*/ 180534 w 743260"/>
                <a:gd name="connsiteY41" fmla="*/ 434789 h 615191"/>
                <a:gd name="connsiteX42" fmla="*/ 145997 w 743260"/>
                <a:gd name="connsiteY42" fmla="*/ 379713 h 615191"/>
                <a:gd name="connsiteX43" fmla="*/ 215439 w 743260"/>
                <a:gd name="connsiteY43" fmla="*/ 302490 h 615191"/>
                <a:gd name="connsiteX44" fmla="*/ 215439 w 743260"/>
                <a:gd name="connsiteY44" fmla="*/ 302490 h 615191"/>
                <a:gd name="connsiteX45" fmla="*/ 116445 w 743260"/>
                <a:gd name="connsiteY45" fmla="*/ 277849 h 615191"/>
                <a:gd name="connsiteX46" fmla="*/ 235604 w 743260"/>
                <a:gd name="connsiteY46" fmla="*/ 269049 h 615191"/>
                <a:gd name="connsiteX47" fmla="*/ 215439 w 743260"/>
                <a:gd name="connsiteY47" fmla="*/ 302490 h 615191"/>
                <a:gd name="connsiteX48" fmla="*/ 260902 w 743260"/>
                <a:gd name="connsiteY48" fmla="*/ 178479 h 615191"/>
                <a:gd name="connsiteX49" fmla="*/ 260902 w 743260"/>
                <a:gd name="connsiteY49" fmla="*/ 178479 h 615191"/>
                <a:gd name="connsiteX50" fmla="*/ 267575 w 743260"/>
                <a:gd name="connsiteY50" fmla="*/ 165645 h 615191"/>
                <a:gd name="connsiteX51" fmla="*/ 260902 w 743260"/>
                <a:gd name="connsiteY51" fmla="*/ 178479 h 61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43260" h="615191">
                  <a:moveTo>
                    <a:pt x="587653" y="231794"/>
                  </a:moveTo>
                  <a:lnTo>
                    <a:pt x="589339" y="231794"/>
                  </a:lnTo>
                  <a:lnTo>
                    <a:pt x="589339" y="230327"/>
                  </a:lnTo>
                  <a:lnTo>
                    <a:pt x="587506" y="231794"/>
                  </a:lnTo>
                  <a:cubicBezTo>
                    <a:pt x="590513" y="205760"/>
                    <a:pt x="593446" y="179652"/>
                    <a:pt x="596232" y="155818"/>
                  </a:cubicBezTo>
                  <a:cubicBezTo>
                    <a:pt x="704318" y="191899"/>
                    <a:pt x="747802" y="102429"/>
                    <a:pt x="742889" y="9145"/>
                  </a:cubicBezTo>
                  <a:cubicBezTo>
                    <a:pt x="698085" y="-13589"/>
                    <a:pt x="686280" y="45813"/>
                    <a:pt x="650715" y="38480"/>
                  </a:cubicBezTo>
                  <a:cubicBezTo>
                    <a:pt x="627470" y="33860"/>
                    <a:pt x="629670" y="-9262"/>
                    <a:pt x="595573" y="1812"/>
                  </a:cubicBezTo>
                  <a:lnTo>
                    <a:pt x="596746" y="2252"/>
                  </a:lnTo>
                  <a:cubicBezTo>
                    <a:pt x="594693" y="75955"/>
                    <a:pt x="661128" y="41780"/>
                    <a:pt x="695592" y="75588"/>
                  </a:cubicBezTo>
                  <a:lnTo>
                    <a:pt x="658928" y="125823"/>
                  </a:lnTo>
                  <a:cubicBezTo>
                    <a:pt x="595059" y="121423"/>
                    <a:pt x="428530" y="-30969"/>
                    <a:pt x="481693" y="121350"/>
                  </a:cubicBezTo>
                  <a:cubicBezTo>
                    <a:pt x="455589" y="125897"/>
                    <a:pt x="445836" y="124796"/>
                    <a:pt x="429850" y="108003"/>
                  </a:cubicBezTo>
                  <a:cubicBezTo>
                    <a:pt x="390180" y="85415"/>
                    <a:pt x="355129" y="114090"/>
                    <a:pt x="319858" y="122670"/>
                  </a:cubicBezTo>
                  <a:cubicBezTo>
                    <a:pt x="309812" y="106022"/>
                    <a:pt x="302406" y="93775"/>
                    <a:pt x="295660" y="82481"/>
                  </a:cubicBezTo>
                  <a:cubicBezTo>
                    <a:pt x="226511" y="84022"/>
                    <a:pt x="173422" y="124503"/>
                    <a:pt x="127005" y="166891"/>
                  </a:cubicBezTo>
                  <a:cubicBezTo>
                    <a:pt x="95327" y="174225"/>
                    <a:pt x="83814" y="197253"/>
                    <a:pt x="77875" y="225560"/>
                  </a:cubicBezTo>
                  <a:cubicBezTo>
                    <a:pt x="24785" y="251375"/>
                    <a:pt x="83228" y="291563"/>
                    <a:pt x="57636" y="330651"/>
                  </a:cubicBezTo>
                  <a:cubicBezTo>
                    <a:pt x="49863" y="357052"/>
                    <a:pt x="47223" y="387633"/>
                    <a:pt x="31678" y="408314"/>
                  </a:cubicBezTo>
                  <a:cubicBezTo>
                    <a:pt x="12246" y="433982"/>
                    <a:pt x="33438" y="467423"/>
                    <a:pt x="6673" y="490890"/>
                  </a:cubicBezTo>
                  <a:cubicBezTo>
                    <a:pt x="-2787" y="499251"/>
                    <a:pt x="2200" y="524039"/>
                    <a:pt x="0" y="547580"/>
                  </a:cubicBezTo>
                  <a:cubicBezTo>
                    <a:pt x="24507" y="543414"/>
                    <a:pt x="49365" y="541742"/>
                    <a:pt x="74208" y="542593"/>
                  </a:cubicBezTo>
                  <a:cubicBezTo>
                    <a:pt x="93714" y="561807"/>
                    <a:pt x="62916" y="588941"/>
                    <a:pt x="90414" y="602948"/>
                  </a:cubicBezTo>
                  <a:cubicBezTo>
                    <a:pt x="113072" y="614389"/>
                    <a:pt x="135291" y="624583"/>
                    <a:pt x="159122" y="600455"/>
                  </a:cubicBezTo>
                  <a:cubicBezTo>
                    <a:pt x="163962" y="545893"/>
                    <a:pt x="141890" y="481283"/>
                    <a:pt x="181927" y="435448"/>
                  </a:cubicBezTo>
                  <a:lnTo>
                    <a:pt x="181927" y="435448"/>
                  </a:lnTo>
                  <a:cubicBezTo>
                    <a:pt x="243377" y="382207"/>
                    <a:pt x="239930" y="277556"/>
                    <a:pt x="299253" y="226294"/>
                  </a:cubicBezTo>
                  <a:lnTo>
                    <a:pt x="328584" y="271469"/>
                  </a:lnTo>
                  <a:lnTo>
                    <a:pt x="382700" y="260175"/>
                  </a:lnTo>
                  <a:lnTo>
                    <a:pt x="383287" y="260175"/>
                  </a:lnTo>
                  <a:cubicBezTo>
                    <a:pt x="421124" y="211333"/>
                    <a:pt x="421124" y="211333"/>
                    <a:pt x="425964" y="167992"/>
                  </a:cubicBezTo>
                  <a:cubicBezTo>
                    <a:pt x="469961" y="175912"/>
                    <a:pt x="469961" y="175912"/>
                    <a:pt x="528624" y="157138"/>
                  </a:cubicBezTo>
                  <a:cubicBezTo>
                    <a:pt x="543289" y="186472"/>
                    <a:pt x="505892" y="195419"/>
                    <a:pt x="504719" y="218227"/>
                  </a:cubicBezTo>
                  <a:cubicBezTo>
                    <a:pt x="503545" y="241035"/>
                    <a:pt x="499072" y="264209"/>
                    <a:pt x="495993" y="287236"/>
                  </a:cubicBezTo>
                  <a:lnTo>
                    <a:pt x="550329" y="304470"/>
                  </a:lnTo>
                  <a:cubicBezTo>
                    <a:pt x="553665" y="276720"/>
                    <a:pt x="566644" y="251023"/>
                    <a:pt x="586993" y="231868"/>
                  </a:cubicBezTo>
                  <a:close/>
                  <a:moveTo>
                    <a:pt x="143870" y="377293"/>
                  </a:moveTo>
                  <a:lnTo>
                    <a:pt x="143870" y="377293"/>
                  </a:lnTo>
                  <a:cubicBezTo>
                    <a:pt x="58956" y="380300"/>
                    <a:pt x="120772" y="313564"/>
                    <a:pt x="143870" y="377293"/>
                  </a:cubicBezTo>
                  <a:close/>
                  <a:moveTo>
                    <a:pt x="145997" y="379713"/>
                  </a:moveTo>
                  <a:lnTo>
                    <a:pt x="145997" y="379713"/>
                  </a:lnTo>
                  <a:cubicBezTo>
                    <a:pt x="166748" y="392180"/>
                    <a:pt x="173935" y="413301"/>
                    <a:pt x="180534" y="434789"/>
                  </a:cubicBezTo>
                  <a:cubicBezTo>
                    <a:pt x="154283" y="425695"/>
                    <a:pt x="145337" y="405454"/>
                    <a:pt x="145997" y="379713"/>
                  </a:cubicBezTo>
                  <a:close/>
                  <a:moveTo>
                    <a:pt x="215439" y="302490"/>
                  </a:moveTo>
                  <a:lnTo>
                    <a:pt x="215439" y="302490"/>
                  </a:lnTo>
                  <a:lnTo>
                    <a:pt x="116445" y="277849"/>
                  </a:lnTo>
                  <a:cubicBezTo>
                    <a:pt x="103320" y="199819"/>
                    <a:pt x="201946" y="241915"/>
                    <a:pt x="235604" y="269049"/>
                  </a:cubicBezTo>
                  <a:lnTo>
                    <a:pt x="215439" y="302490"/>
                  </a:lnTo>
                  <a:close/>
                  <a:moveTo>
                    <a:pt x="260902" y="178479"/>
                  </a:moveTo>
                  <a:lnTo>
                    <a:pt x="260902" y="178479"/>
                  </a:lnTo>
                  <a:cubicBezTo>
                    <a:pt x="244770" y="168945"/>
                    <a:pt x="250343" y="158531"/>
                    <a:pt x="267575" y="165645"/>
                  </a:cubicBezTo>
                  <a:cubicBezTo>
                    <a:pt x="265375" y="169972"/>
                    <a:pt x="263175" y="174372"/>
                    <a:pt x="260902" y="17847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48BF1928-86ED-3FF2-F4F0-03BAE0BF2C67}"/>
                </a:ext>
              </a:extLst>
            </p:cNvPr>
            <p:cNvSpPr/>
            <p:nvPr/>
          </p:nvSpPr>
          <p:spPr>
            <a:xfrm>
              <a:off x="4411453" y="-2388485"/>
              <a:ext cx="14445" cy="11073"/>
            </a:xfrm>
            <a:custGeom>
              <a:avLst/>
              <a:gdLst>
                <a:gd name="connsiteX0" fmla="*/ 12613 w 14445"/>
                <a:gd name="connsiteY0" fmla="*/ 1247 h 11073"/>
                <a:gd name="connsiteX1" fmla="*/ 0 w 14445"/>
                <a:gd name="connsiteY1" fmla="*/ 11074 h 11073"/>
                <a:gd name="connsiteX2" fmla="*/ 12613 w 14445"/>
                <a:gd name="connsiteY2" fmla="*/ 1247 h 11073"/>
                <a:gd name="connsiteX3" fmla="*/ 13933 w 14445"/>
                <a:gd name="connsiteY3" fmla="*/ 2567 h 11073"/>
                <a:gd name="connsiteX4" fmla="*/ 14446 w 14445"/>
                <a:gd name="connsiteY4" fmla="*/ 0 h 11073"/>
                <a:gd name="connsiteX5" fmla="*/ 12613 w 14445"/>
                <a:gd name="connsiteY5" fmla="*/ 1247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45" h="11073">
                  <a:moveTo>
                    <a:pt x="12613" y="1247"/>
                  </a:moveTo>
                  <a:lnTo>
                    <a:pt x="0" y="11074"/>
                  </a:lnTo>
                  <a:cubicBezTo>
                    <a:pt x="3226" y="7774"/>
                    <a:pt x="14666" y="4914"/>
                    <a:pt x="12613" y="1247"/>
                  </a:cubicBezTo>
                  <a:lnTo>
                    <a:pt x="13933" y="2567"/>
                  </a:lnTo>
                  <a:cubicBezTo>
                    <a:pt x="13933" y="1833"/>
                    <a:pt x="13933" y="880"/>
                    <a:pt x="14446" y="0"/>
                  </a:cubicBezTo>
                  <a:lnTo>
                    <a:pt x="12613" y="124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83F90304-8978-F457-E763-077D04AB49C1}"/>
                </a:ext>
              </a:extLst>
            </p:cNvPr>
            <p:cNvSpPr/>
            <p:nvPr/>
          </p:nvSpPr>
          <p:spPr>
            <a:xfrm>
              <a:off x="4644637" y="-2811268"/>
              <a:ext cx="1466" cy="1686"/>
            </a:xfrm>
            <a:custGeom>
              <a:avLst/>
              <a:gdLst>
                <a:gd name="connsiteX0" fmla="*/ 0 w 1466"/>
                <a:gd name="connsiteY0" fmla="*/ 1687 h 1686"/>
                <a:gd name="connsiteX1" fmla="*/ 587 w 1466"/>
                <a:gd name="connsiteY1" fmla="*/ 1687 h 1686"/>
                <a:gd name="connsiteX2" fmla="*/ 1467 w 1466"/>
                <a:gd name="connsiteY2" fmla="*/ 0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1686">
                  <a:moveTo>
                    <a:pt x="0" y="1687"/>
                  </a:moveTo>
                  <a:lnTo>
                    <a:pt x="587" y="1687"/>
                  </a:lnTo>
                  <a:lnTo>
                    <a:pt x="146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2D0982BF-80FC-5905-32F0-F1F4612DC898}"/>
                </a:ext>
              </a:extLst>
            </p:cNvPr>
            <p:cNvSpPr/>
            <p:nvPr/>
          </p:nvSpPr>
          <p:spPr>
            <a:xfrm>
              <a:off x="4404414" y="-2701484"/>
              <a:ext cx="1393" cy="2199"/>
            </a:xfrm>
            <a:custGeom>
              <a:avLst/>
              <a:gdLst>
                <a:gd name="connsiteX0" fmla="*/ 0 w 1393"/>
                <a:gd name="connsiteY0" fmla="*/ 1540 h 2199"/>
                <a:gd name="connsiteX1" fmla="*/ 660 w 1393"/>
                <a:gd name="connsiteY1" fmla="*/ 2200 h 2199"/>
                <a:gd name="connsiteX2" fmla="*/ 1393 w 1393"/>
                <a:gd name="connsiteY2" fmla="*/ 0 h 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2199">
                  <a:moveTo>
                    <a:pt x="0" y="1540"/>
                  </a:moveTo>
                  <a:lnTo>
                    <a:pt x="660" y="2200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225BDC53-CC5C-5005-EDF9-014A43B04B30}"/>
                </a:ext>
              </a:extLst>
            </p:cNvPr>
            <p:cNvSpPr/>
            <p:nvPr/>
          </p:nvSpPr>
          <p:spPr>
            <a:xfrm>
              <a:off x="4156124" y="-2811342"/>
              <a:ext cx="630532" cy="519146"/>
            </a:xfrm>
            <a:custGeom>
              <a:avLst/>
              <a:gdLst>
                <a:gd name="connsiteX0" fmla="*/ 593665 w 630532"/>
                <a:gd name="connsiteY0" fmla="*/ 41728 h 519146"/>
                <a:gd name="connsiteX1" fmla="*/ 594986 w 630532"/>
                <a:gd name="connsiteY1" fmla="*/ 40555 h 519146"/>
                <a:gd name="connsiteX2" fmla="*/ 489100 w 630532"/>
                <a:gd name="connsiteY2" fmla="*/ 2053 h 519146"/>
                <a:gd name="connsiteX3" fmla="*/ 428164 w 630532"/>
                <a:gd name="connsiteY3" fmla="*/ 41435 h 519146"/>
                <a:gd name="connsiteX4" fmla="*/ 400519 w 630532"/>
                <a:gd name="connsiteY4" fmla="*/ 0 h 519146"/>
                <a:gd name="connsiteX5" fmla="*/ 264642 w 630532"/>
                <a:gd name="connsiteY5" fmla="*/ 27281 h 519146"/>
                <a:gd name="connsiteX6" fmla="*/ 485507 w 630532"/>
                <a:gd name="connsiteY6" fmla="*/ 97610 h 519146"/>
                <a:gd name="connsiteX7" fmla="*/ 468714 w 630532"/>
                <a:gd name="connsiteY7" fmla="*/ 146232 h 519146"/>
                <a:gd name="connsiteX8" fmla="*/ 326824 w 630532"/>
                <a:gd name="connsiteY8" fmla="*/ 162513 h 519146"/>
                <a:gd name="connsiteX9" fmla="*/ 327264 w 630532"/>
                <a:gd name="connsiteY9" fmla="*/ 161853 h 519146"/>
                <a:gd name="connsiteX10" fmla="*/ 248950 w 630532"/>
                <a:gd name="connsiteY10" fmla="*/ 112058 h 519146"/>
                <a:gd name="connsiteX11" fmla="*/ 193073 w 630532"/>
                <a:gd name="connsiteY11" fmla="*/ 149166 h 519146"/>
                <a:gd name="connsiteX12" fmla="*/ 194173 w 630532"/>
                <a:gd name="connsiteY12" fmla="*/ 147259 h 519146"/>
                <a:gd name="connsiteX13" fmla="*/ 63136 w 630532"/>
                <a:gd name="connsiteY13" fmla="*/ 222649 h 519146"/>
                <a:gd name="connsiteX14" fmla="*/ 74355 w 630532"/>
                <a:gd name="connsiteY14" fmla="*/ 272077 h 519146"/>
                <a:gd name="connsiteX15" fmla="*/ 155603 w 630532"/>
                <a:gd name="connsiteY15" fmla="*/ 276257 h 519146"/>
                <a:gd name="connsiteX16" fmla="*/ 136244 w 630532"/>
                <a:gd name="connsiteY16" fmla="*/ 314979 h 519146"/>
                <a:gd name="connsiteX17" fmla="*/ 137271 w 630532"/>
                <a:gd name="connsiteY17" fmla="*/ 317106 h 519146"/>
                <a:gd name="connsiteX18" fmla="*/ 137271 w 630532"/>
                <a:gd name="connsiteY18" fmla="*/ 317106 h 519146"/>
                <a:gd name="connsiteX19" fmla="*/ 121432 w 630532"/>
                <a:gd name="connsiteY19" fmla="*/ 405109 h 519146"/>
                <a:gd name="connsiteX20" fmla="*/ 41504 w 630532"/>
                <a:gd name="connsiteY20" fmla="*/ 415083 h 519146"/>
                <a:gd name="connsiteX21" fmla="*/ 0 w 630532"/>
                <a:gd name="connsiteY21" fmla="*/ 503086 h 519146"/>
                <a:gd name="connsiteX22" fmla="*/ 63722 w 630532"/>
                <a:gd name="connsiteY22" fmla="*/ 519147 h 519146"/>
                <a:gd name="connsiteX23" fmla="*/ 193660 w 630532"/>
                <a:gd name="connsiteY23" fmla="*/ 432830 h 519146"/>
                <a:gd name="connsiteX24" fmla="*/ 232377 w 630532"/>
                <a:gd name="connsiteY24" fmla="*/ 367268 h 519146"/>
                <a:gd name="connsiteX25" fmla="*/ 232377 w 630532"/>
                <a:gd name="connsiteY25" fmla="*/ 371301 h 519146"/>
                <a:gd name="connsiteX26" fmla="*/ 233257 w 630532"/>
                <a:gd name="connsiteY26" fmla="*/ 366167 h 519146"/>
                <a:gd name="connsiteX27" fmla="*/ 269921 w 630532"/>
                <a:gd name="connsiteY27" fmla="*/ 423296 h 519146"/>
                <a:gd name="connsiteX28" fmla="*/ 502079 w 630532"/>
                <a:gd name="connsiteY28" fmla="*/ 435030 h 519146"/>
                <a:gd name="connsiteX29" fmla="*/ 535077 w 630532"/>
                <a:gd name="connsiteY29" fmla="*/ 308892 h 519146"/>
                <a:gd name="connsiteX30" fmla="*/ 521511 w 630532"/>
                <a:gd name="connsiteY30" fmla="*/ 148286 h 519146"/>
                <a:gd name="connsiteX31" fmla="*/ 625710 w 630532"/>
                <a:gd name="connsiteY31" fmla="*/ 175567 h 519146"/>
                <a:gd name="connsiteX32" fmla="*/ 593812 w 630532"/>
                <a:gd name="connsiteY32" fmla="*/ 42168 h 519146"/>
                <a:gd name="connsiteX33" fmla="*/ 138370 w 630532"/>
                <a:gd name="connsiteY33" fmla="*/ 314612 h 519146"/>
                <a:gd name="connsiteX34" fmla="*/ 138370 w 630532"/>
                <a:gd name="connsiteY34" fmla="*/ 314612 h 519146"/>
                <a:gd name="connsiteX35" fmla="*/ 155676 w 630532"/>
                <a:gd name="connsiteY35" fmla="*/ 276257 h 519146"/>
                <a:gd name="connsiteX36" fmla="*/ 155676 w 630532"/>
                <a:gd name="connsiteY36" fmla="*/ 276257 h 519146"/>
                <a:gd name="connsiteX37" fmla="*/ 138151 w 630532"/>
                <a:gd name="connsiteY37" fmla="*/ 314539 h 519146"/>
                <a:gd name="connsiteX38" fmla="*/ 412765 w 630532"/>
                <a:gd name="connsiteY38" fmla="*/ 296571 h 519146"/>
                <a:gd name="connsiteX39" fmla="*/ 412765 w 630532"/>
                <a:gd name="connsiteY39" fmla="*/ 296571 h 519146"/>
                <a:gd name="connsiteX40" fmla="*/ 422371 w 630532"/>
                <a:gd name="connsiteY40" fmla="*/ 286084 h 519146"/>
                <a:gd name="connsiteX41" fmla="*/ 426771 w 630532"/>
                <a:gd name="connsiteY41" fmla="*/ 299652 h 519146"/>
                <a:gd name="connsiteX42" fmla="*/ 413498 w 630532"/>
                <a:gd name="connsiteY42" fmla="*/ 297767 h 519146"/>
                <a:gd name="connsiteX43" fmla="*/ 412765 w 630532"/>
                <a:gd name="connsiteY43" fmla="*/ 296571 h 519146"/>
                <a:gd name="connsiteX44" fmla="*/ 390767 w 630532"/>
                <a:gd name="connsiteY44" fmla="*/ 234676 h 519146"/>
                <a:gd name="connsiteX45" fmla="*/ 390767 w 630532"/>
                <a:gd name="connsiteY45" fmla="*/ 234676 h 519146"/>
                <a:gd name="connsiteX46" fmla="*/ 361435 w 630532"/>
                <a:gd name="connsiteY46" fmla="*/ 277284 h 519146"/>
                <a:gd name="connsiteX47" fmla="*/ 313552 w 630532"/>
                <a:gd name="connsiteY47" fmla="*/ 267750 h 519146"/>
                <a:gd name="connsiteX48" fmla="*/ 298886 w 630532"/>
                <a:gd name="connsiteY48" fmla="*/ 329866 h 519146"/>
                <a:gd name="connsiteX49" fmla="*/ 207299 w 630532"/>
                <a:gd name="connsiteY49" fmla="*/ 279777 h 519146"/>
                <a:gd name="connsiteX50" fmla="*/ 237364 w 630532"/>
                <a:gd name="connsiteY50" fmla="*/ 204535 h 519146"/>
                <a:gd name="connsiteX51" fmla="*/ 275788 w 630532"/>
                <a:gd name="connsiteY51" fmla="*/ 232182 h 519146"/>
                <a:gd name="connsiteX52" fmla="*/ 325944 w 630532"/>
                <a:gd name="connsiteY52" fmla="*/ 163613 h 519146"/>
                <a:gd name="connsiteX53" fmla="*/ 479934 w 630532"/>
                <a:gd name="connsiteY53" fmla="*/ 274277 h 519146"/>
                <a:gd name="connsiteX54" fmla="*/ 390547 w 630532"/>
                <a:gd name="connsiteY54" fmla="*/ 234676 h 51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30532" h="519146">
                  <a:moveTo>
                    <a:pt x="593665" y="41728"/>
                  </a:moveTo>
                  <a:lnTo>
                    <a:pt x="594986" y="40555"/>
                  </a:lnTo>
                  <a:cubicBezTo>
                    <a:pt x="560081" y="70403"/>
                    <a:pt x="521658" y="15327"/>
                    <a:pt x="489100" y="2053"/>
                  </a:cubicBezTo>
                  <a:cubicBezTo>
                    <a:pt x="475974" y="26474"/>
                    <a:pt x="460282" y="46862"/>
                    <a:pt x="428164" y="41435"/>
                  </a:cubicBezTo>
                  <a:lnTo>
                    <a:pt x="400519" y="0"/>
                  </a:lnTo>
                  <a:cubicBezTo>
                    <a:pt x="295880" y="72750"/>
                    <a:pt x="352049" y="32048"/>
                    <a:pt x="264642" y="27281"/>
                  </a:cubicBezTo>
                  <a:cubicBezTo>
                    <a:pt x="341710" y="157233"/>
                    <a:pt x="403966" y="37328"/>
                    <a:pt x="485507" y="97610"/>
                  </a:cubicBezTo>
                  <a:lnTo>
                    <a:pt x="468714" y="146232"/>
                  </a:lnTo>
                  <a:cubicBezTo>
                    <a:pt x="419731" y="180554"/>
                    <a:pt x="372435" y="129145"/>
                    <a:pt x="326824" y="162513"/>
                  </a:cubicBezTo>
                  <a:lnTo>
                    <a:pt x="327264" y="161853"/>
                  </a:lnTo>
                  <a:cubicBezTo>
                    <a:pt x="288180" y="165666"/>
                    <a:pt x="272488" y="132519"/>
                    <a:pt x="248950" y="112058"/>
                  </a:cubicBezTo>
                  <a:cubicBezTo>
                    <a:pt x="235530" y="149239"/>
                    <a:pt x="234284" y="149459"/>
                    <a:pt x="193073" y="149166"/>
                  </a:cubicBezTo>
                  <a:lnTo>
                    <a:pt x="194173" y="147259"/>
                  </a:lnTo>
                  <a:cubicBezTo>
                    <a:pt x="156849" y="179014"/>
                    <a:pt x="120845" y="257263"/>
                    <a:pt x="63136" y="222649"/>
                  </a:cubicBezTo>
                  <a:cubicBezTo>
                    <a:pt x="67022" y="239516"/>
                    <a:pt x="70468" y="256457"/>
                    <a:pt x="74355" y="272077"/>
                  </a:cubicBezTo>
                  <a:lnTo>
                    <a:pt x="155603" y="276257"/>
                  </a:lnTo>
                  <a:lnTo>
                    <a:pt x="136244" y="314979"/>
                  </a:lnTo>
                  <a:lnTo>
                    <a:pt x="137271" y="317106"/>
                  </a:lnTo>
                  <a:lnTo>
                    <a:pt x="137271" y="317106"/>
                  </a:lnTo>
                  <a:cubicBezTo>
                    <a:pt x="62916" y="349960"/>
                    <a:pt x="145044" y="359054"/>
                    <a:pt x="121432" y="405109"/>
                  </a:cubicBezTo>
                  <a:lnTo>
                    <a:pt x="41504" y="415083"/>
                  </a:lnTo>
                  <a:cubicBezTo>
                    <a:pt x="26838" y="445737"/>
                    <a:pt x="14592" y="471992"/>
                    <a:pt x="0" y="503086"/>
                  </a:cubicBezTo>
                  <a:lnTo>
                    <a:pt x="63722" y="519147"/>
                  </a:lnTo>
                  <a:cubicBezTo>
                    <a:pt x="78388" y="441850"/>
                    <a:pt x="134191" y="431143"/>
                    <a:pt x="193660" y="432830"/>
                  </a:cubicBezTo>
                  <a:cubicBezTo>
                    <a:pt x="208326" y="408116"/>
                    <a:pt x="220278" y="387655"/>
                    <a:pt x="232377" y="367268"/>
                  </a:cubicBezTo>
                  <a:lnTo>
                    <a:pt x="232377" y="371301"/>
                  </a:lnTo>
                  <a:cubicBezTo>
                    <a:pt x="232377" y="370054"/>
                    <a:pt x="233184" y="367414"/>
                    <a:pt x="233257" y="366167"/>
                  </a:cubicBezTo>
                  <a:cubicBezTo>
                    <a:pt x="272488" y="339840"/>
                    <a:pt x="275275" y="396969"/>
                    <a:pt x="269921" y="423296"/>
                  </a:cubicBezTo>
                  <a:cubicBezTo>
                    <a:pt x="386147" y="346733"/>
                    <a:pt x="392380" y="355094"/>
                    <a:pt x="502079" y="435030"/>
                  </a:cubicBezTo>
                  <a:cubicBezTo>
                    <a:pt x="503545" y="404816"/>
                    <a:pt x="527010" y="347027"/>
                    <a:pt x="535077" y="308892"/>
                  </a:cubicBezTo>
                  <a:cubicBezTo>
                    <a:pt x="749342" y="256750"/>
                    <a:pt x="459475" y="202041"/>
                    <a:pt x="521511" y="148286"/>
                  </a:cubicBezTo>
                  <a:cubicBezTo>
                    <a:pt x="553995" y="164471"/>
                    <a:pt x="589486" y="173755"/>
                    <a:pt x="625710" y="175567"/>
                  </a:cubicBezTo>
                  <a:cubicBezTo>
                    <a:pt x="622704" y="126358"/>
                    <a:pt x="652182" y="61309"/>
                    <a:pt x="593812" y="42168"/>
                  </a:cubicBezTo>
                  <a:close/>
                  <a:moveTo>
                    <a:pt x="138370" y="314612"/>
                  </a:moveTo>
                  <a:lnTo>
                    <a:pt x="138370" y="314612"/>
                  </a:lnTo>
                  <a:cubicBezTo>
                    <a:pt x="143650" y="301998"/>
                    <a:pt x="155236" y="286598"/>
                    <a:pt x="155676" y="276257"/>
                  </a:cubicBezTo>
                  <a:lnTo>
                    <a:pt x="155676" y="276257"/>
                  </a:lnTo>
                  <a:cubicBezTo>
                    <a:pt x="170341" y="305592"/>
                    <a:pt x="169389" y="308379"/>
                    <a:pt x="138151" y="314539"/>
                  </a:cubicBezTo>
                  <a:close/>
                  <a:moveTo>
                    <a:pt x="412765" y="296571"/>
                  </a:moveTo>
                  <a:lnTo>
                    <a:pt x="412765" y="296571"/>
                  </a:lnTo>
                  <a:cubicBezTo>
                    <a:pt x="415918" y="293051"/>
                    <a:pt x="419145" y="289605"/>
                    <a:pt x="422371" y="286084"/>
                  </a:cubicBezTo>
                  <a:lnTo>
                    <a:pt x="426771" y="299652"/>
                  </a:lnTo>
                  <a:cubicBezTo>
                    <a:pt x="422591" y="302790"/>
                    <a:pt x="416651" y="301940"/>
                    <a:pt x="413498" y="297767"/>
                  </a:cubicBezTo>
                  <a:cubicBezTo>
                    <a:pt x="413278" y="297385"/>
                    <a:pt x="412985" y="296990"/>
                    <a:pt x="412765" y="296571"/>
                  </a:cubicBezTo>
                  <a:close/>
                  <a:moveTo>
                    <a:pt x="390767" y="234676"/>
                  </a:moveTo>
                  <a:lnTo>
                    <a:pt x="390767" y="234676"/>
                  </a:lnTo>
                  <a:lnTo>
                    <a:pt x="361435" y="277284"/>
                  </a:lnTo>
                  <a:lnTo>
                    <a:pt x="313552" y="267750"/>
                  </a:lnTo>
                  <a:cubicBezTo>
                    <a:pt x="280554" y="284691"/>
                    <a:pt x="316338" y="309112"/>
                    <a:pt x="298886" y="329866"/>
                  </a:cubicBezTo>
                  <a:cubicBezTo>
                    <a:pt x="261489" y="329059"/>
                    <a:pt x="232891" y="309919"/>
                    <a:pt x="207299" y="279777"/>
                  </a:cubicBezTo>
                  <a:lnTo>
                    <a:pt x="237364" y="204535"/>
                  </a:lnTo>
                  <a:cubicBezTo>
                    <a:pt x="265962" y="193974"/>
                    <a:pt x="258556" y="222282"/>
                    <a:pt x="275788" y="232182"/>
                  </a:cubicBezTo>
                  <a:lnTo>
                    <a:pt x="325944" y="163613"/>
                  </a:lnTo>
                  <a:cubicBezTo>
                    <a:pt x="384607" y="225802"/>
                    <a:pt x="468348" y="156793"/>
                    <a:pt x="479934" y="274277"/>
                  </a:cubicBezTo>
                  <a:cubicBezTo>
                    <a:pt x="445029" y="268117"/>
                    <a:pt x="434543" y="216048"/>
                    <a:pt x="390547" y="23467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C76C599B-A858-21F5-C743-87D0DAA997BE}"/>
                </a:ext>
              </a:extLst>
            </p:cNvPr>
            <p:cNvSpPr/>
            <p:nvPr/>
          </p:nvSpPr>
          <p:spPr>
            <a:xfrm>
              <a:off x="813748" y="-1849685"/>
              <a:ext cx="1980" cy="1613"/>
            </a:xfrm>
            <a:custGeom>
              <a:avLst/>
              <a:gdLst>
                <a:gd name="connsiteX0" fmla="*/ 1980 w 1980"/>
                <a:gd name="connsiteY0" fmla="*/ 1613 h 1613"/>
                <a:gd name="connsiteX1" fmla="*/ 1027 w 1980"/>
                <a:gd name="connsiteY1" fmla="*/ 0 h 1613"/>
                <a:gd name="connsiteX2" fmla="*/ 0 w 1980"/>
                <a:gd name="connsiteY2" fmla="*/ 66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" h="1613">
                  <a:moveTo>
                    <a:pt x="1980" y="1613"/>
                  </a:moveTo>
                  <a:lnTo>
                    <a:pt x="1027" y="0"/>
                  </a:lnTo>
                  <a:lnTo>
                    <a:pt x="0" y="6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09CACDB8-9826-CD20-0128-3AAA0972F7BB}"/>
                </a:ext>
              </a:extLst>
            </p:cNvPr>
            <p:cNvSpPr/>
            <p:nvPr/>
          </p:nvSpPr>
          <p:spPr>
            <a:xfrm>
              <a:off x="488235" y="-2377118"/>
              <a:ext cx="502967" cy="526920"/>
            </a:xfrm>
            <a:custGeom>
              <a:avLst/>
              <a:gdLst>
                <a:gd name="connsiteX0" fmla="*/ 232239 w 502967"/>
                <a:gd name="connsiteY0" fmla="*/ 303612 h 526920"/>
                <a:gd name="connsiteX1" fmla="*/ 160158 w 502967"/>
                <a:gd name="connsiteY1" fmla="*/ 389708 h 526920"/>
                <a:gd name="connsiteX2" fmla="*/ 267070 w 502967"/>
                <a:gd name="connsiteY2" fmla="*/ 363161 h 526920"/>
                <a:gd name="connsiteX3" fmla="*/ 250058 w 502967"/>
                <a:gd name="connsiteY3" fmla="*/ 392128 h 526920"/>
                <a:gd name="connsiteX4" fmla="*/ 326540 w 502967"/>
                <a:gd name="connsiteY4" fmla="*/ 526920 h 526920"/>
                <a:gd name="connsiteX5" fmla="*/ 387255 w 502967"/>
                <a:gd name="connsiteY5" fmla="*/ 414276 h 526920"/>
                <a:gd name="connsiteX6" fmla="*/ 469456 w 502967"/>
                <a:gd name="connsiteY6" fmla="*/ 378415 h 526920"/>
                <a:gd name="connsiteX7" fmla="*/ 381096 w 502967"/>
                <a:gd name="connsiteY7" fmla="*/ 273617 h 526920"/>
                <a:gd name="connsiteX8" fmla="*/ 502967 w 502967"/>
                <a:gd name="connsiteY8" fmla="*/ 305592 h 526920"/>
                <a:gd name="connsiteX9" fmla="*/ 295082 w 502967"/>
                <a:gd name="connsiteY9" fmla="*/ 172193 h 526920"/>
                <a:gd name="connsiteX10" fmla="*/ 350151 w 502967"/>
                <a:gd name="connsiteY10" fmla="*/ 106191 h 526920"/>
                <a:gd name="connsiteX11" fmla="*/ 225127 w 502967"/>
                <a:gd name="connsiteY11" fmla="*/ 0 h 526920"/>
                <a:gd name="connsiteX12" fmla="*/ 253065 w 502967"/>
                <a:gd name="connsiteY12" fmla="*/ 82723 h 526920"/>
                <a:gd name="connsiteX13" fmla="*/ 240086 w 502967"/>
                <a:gd name="connsiteY13" fmla="*/ 75756 h 526920"/>
                <a:gd name="connsiteX14" fmla="*/ 252698 w 502967"/>
                <a:gd name="connsiteY14" fmla="*/ 83457 h 526920"/>
                <a:gd name="connsiteX15" fmla="*/ 252258 w 502967"/>
                <a:gd name="connsiteY15" fmla="*/ 84557 h 526920"/>
                <a:gd name="connsiteX16" fmla="*/ 253725 w 502967"/>
                <a:gd name="connsiteY16" fmla="*/ 83017 h 526920"/>
                <a:gd name="connsiteX17" fmla="*/ 175190 w 502967"/>
                <a:gd name="connsiteY17" fmla="*/ 127018 h 526920"/>
                <a:gd name="connsiteX18" fmla="*/ 181716 w 502967"/>
                <a:gd name="connsiteY18" fmla="*/ 24861 h 526920"/>
                <a:gd name="connsiteX19" fmla="*/ 121954 w 502967"/>
                <a:gd name="connsiteY19" fmla="*/ 31608 h 526920"/>
                <a:gd name="connsiteX20" fmla="*/ 121954 w 502967"/>
                <a:gd name="connsiteY20" fmla="*/ 31608 h 526920"/>
                <a:gd name="connsiteX21" fmla="*/ 121954 w 502967"/>
                <a:gd name="connsiteY21" fmla="*/ 31608 h 526920"/>
                <a:gd name="connsiteX22" fmla="*/ 122907 w 502967"/>
                <a:gd name="connsiteY22" fmla="*/ 30361 h 526920"/>
                <a:gd name="connsiteX23" fmla="*/ 121880 w 502967"/>
                <a:gd name="connsiteY23" fmla="*/ 31461 h 526920"/>
                <a:gd name="connsiteX24" fmla="*/ 77443 w 502967"/>
                <a:gd name="connsiteY24" fmla="*/ 79277 h 526920"/>
                <a:gd name="connsiteX25" fmla="*/ 84776 w 502967"/>
                <a:gd name="connsiteY25" fmla="*/ 163320 h 526920"/>
                <a:gd name="connsiteX26" fmla="*/ 9541 w 502967"/>
                <a:gd name="connsiteY26" fmla="*/ 267384 h 526920"/>
                <a:gd name="connsiteX27" fmla="*/ 77297 w 502967"/>
                <a:gd name="connsiteY27" fmla="*/ 285204 h 526920"/>
                <a:gd name="connsiteX28" fmla="*/ 75243 w 502967"/>
                <a:gd name="connsiteY28" fmla="*/ 286084 h 526920"/>
                <a:gd name="connsiteX29" fmla="*/ 76050 w 502967"/>
                <a:gd name="connsiteY29" fmla="*/ 287038 h 526920"/>
                <a:gd name="connsiteX30" fmla="*/ 76710 w 502967"/>
                <a:gd name="connsiteY30" fmla="*/ 287038 h 526920"/>
                <a:gd name="connsiteX31" fmla="*/ 232239 w 502967"/>
                <a:gd name="connsiteY31" fmla="*/ 303832 h 526920"/>
                <a:gd name="connsiteX32" fmla="*/ 303881 w 502967"/>
                <a:gd name="connsiteY32" fmla="*/ 360961 h 526920"/>
                <a:gd name="connsiteX33" fmla="*/ 303881 w 502967"/>
                <a:gd name="connsiteY33" fmla="*/ 360961 h 526920"/>
                <a:gd name="connsiteX34" fmla="*/ 271690 w 502967"/>
                <a:gd name="connsiteY34" fmla="*/ 360594 h 526920"/>
                <a:gd name="connsiteX35" fmla="*/ 303881 w 502967"/>
                <a:gd name="connsiteY35" fmla="*/ 360961 h 526920"/>
                <a:gd name="connsiteX36" fmla="*/ 224760 w 502967"/>
                <a:gd name="connsiteY36" fmla="*/ 203728 h 526920"/>
                <a:gd name="connsiteX37" fmla="*/ 224760 w 502967"/>
                <a:gd name="connsiteY37" fmla="*/ 203728 h 526920"/>
                <a:gd name="connsiteX38" fmla="*/ 185383 w 502967"/>
                <a:gd name="connsiteY38" fmla="*/ 264084 h 526920"/>
                <a:gd name="connsiteX39" fmla="*/ 224760 w 502967"/>
                <a:gd name="connsiteY39" fmla="*/ 203728 h 52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02966" h="526920">
                  <a:moveTo>
                    <a:pt x="232239" y="303612"/>
                  </a:moveTo>
                  <a:lnTo>
                    <a:pt x="160158" y="389708"/>
                  </a:lnTo>
                  <a:cubicBezTo>
                    <a:pt x="208261" y="389708"/>
                    <a:pt x="227766" y="377095"/>
                    <a:pt x="267070" y="363161"/>
                  </a:cubicBezTo>
                  <a:lnTo>
                    <a:pt x="250058" y="392128"/>
                  </a:lnTo>
                  <a:lnTo>
                    <a:pt x="326540" y="526920"/>
                  </a:lnTo>
                  <a:cubicBezTo>
                    <a:pt x="369657" y="501326"/>
                    <a:pt x="385862" y="460918"/>
                    <a:pt x="387255" y="414276"/>
                  </a:cubicBezTo>
                  <a:lnTo>
                    <a:pt x="469456" y="378415"/>
                  </a:lnTo>
                  <a:cubicBezTo>
                    <a:pt x="451344" y="314099"/>
                    <a:pt x="336732" y="356414"/>
                    <a:pt x="381096" y="273617"/>
                  </a:cubicBezTo>
                  <a:cubicBezTo>
                    <a:pt x="419080" y="291805"/>
                    <a:pt x="461757" y="352160"/>
                    <a:pt x="502967" y="305592"/>
                  </a:cubicBezTo>
                  <a:cubicBezTo>
                    <a:pt x="474736" y="238856"/>
                    <a:pt x="366650" y="201601"/>
                    <a:pt x="295082" y="172193"/>
                  </a:cubicBezTo>
                  <a:lnTo>
                    <a:pt x="350151" y="106191"/>
                  </a:lnTo>
                  <a:cubicBezTo>
                    <a:pt x="315907" y="67396"/>
                    <a:pt x="304688" y="11441"/>
                    <a:pt x="225127" y="0"/>
                  </a:cubicBezTo>
                  <a:cubicBezTo>
                    <a:pt x="263331" y="30361"/>
                    <a:pt x="266044" y="55662"/>
                    <a:pt x="253065" y="82723"/>
                  </a:cubicBezTo>
                  <a:lnTo>
                    <a:pt x="240086" y="75756"/>
                  </a:lnTo>
                  <a:cubicBezTo>
                    <a:pt x="244045" y="77370"/>
                    <a:pt x="249032" y="84557"/>
                    <a:pt x="252698" y="83457"/>
                  </a:cubicBezTo>
                  <a:cubicBezTo>
                    <a:pt x="252581" y="83838"/>
                    <a:pt x="252434" y="84205"/>
                    <a:pt x="252258" y="84557"/>
                  </a:cubicBezTo>
                  <a:lnTo>
                    <a:pt x="253725" y="83017"/>
                  </a:lnTo>
                  <a:cubicBezTo>
                    <a:pt x="235539" y="108098"/>
                    <a:pt x="215154" y="129219"/>
                    <a:pt x="175190" y="127018"/>
                  </a:cubicBezTo>
                  <a:cubicBezTo>
                    <a:pt x="177317" y="93724"/>
                    <a:pt x="179370" y="62263"/>
                    <a:pt x="181716" y="24861"/>
                  </a:cubicBezTo>
                  <a:lnTo>
                    <a:pt x="121954" y="31608"/>
                  </a:lnTo>
                  <a:lnTo>
                    <a:pt x="121954" y="31608"/>
                  </a:lnTo>
                  <a:lnTo>
                    <a:pt x="121954" y="31608"/>
                  </a:lnTo>
                  <a:lnTo>
                    <a:pt x="122907" y="30361"/>
                  </a:lnTo>
                  <a:cubicBezTo>
                    <a:pt x="118141" y="26988"/>
                    <a:pt x="121440" y="30361"/>
                    <a:pt x="121880" y="31461"/>
                  </a:cubicBezTo>
                  <a:lnTo>
                    <a:pt x="77443" y="79277"/>
                  </a:lnTo>
                  <a:cubicBezTo>
                    <a:pt x="88311" y="105912"/>
                    <a:pt x="90870" y="135210"/>
                    <a:pt x="84776" y="163320"/>
                  </a:cubicBezTo>
                  <a:cubicBezTo>
                    <a:pt x="-3878" y="170653"/>
                    <a:pt x="-10917" y="180847"/>
                    <a:pt x="9541" y="267384"/>
                  </a:cubicBezTo>
                  <a:lnTo>
                    <a:pt x="77297" y="285204"/>
                  </a:lnTo>
                  <a:lnTo>
                    <a:pt x="75243" y="286084"/>
                  </a:lnTo>
                  <a:lnTo>
                    <a:pt x="76050" y="287038"/>
                  </a:lnTo>
                  <a:cubicBezTo>
                    <a:pt x="76270" y="286994"/>
                    <a:pt x="76490" y="286994"/>
                    <a:pt x="76710" y="287038"/>
                  </a:cubicBezTo>
                  <a:cubicBezTo>
                    <a:pt x="136986" y="300238"/>
                    <a:pt x="181936" y="316372"/>
                    <a:pt x="232239" y="303832"/>
                  </a:cubicBezTo>
                  <a:close/>
                  <a:moveTo>
                    <a:pt x="303881" y="360961"/>
                  </a:moveTo>
                  <a:lnTo>
                    <a:pt x="303881" y="360961"/>
                  </a:lnTo>
                  <a:lnTo>
                    <a:pt x="271690" y="360594"/>
                  </a:lnTo>
                  <a:cubicBezTo>
                    <a:pt x="291049" y="339327"/>
                    <a:pt x="292075" y="339400"/>
                    <a:pt x="303881" y="360961"/>
                  </a:cubicBezTo>
                  <a:close/>
                  <a:moveTo>
                    <a:pt x="224760" y="203728"/>
                  </a:moveTo>
                  <a:lnTo>
                    <a:pt x="224760" y="203728"/>
                  </a:lnTo>
                  <a:lnTo>
                    <a:pt x="185383" y="264084"/>
                  </a:lnTo>
                  <a:cubicBezTo>
                    <a:pt x="59331" y="278677"/>
                    <a:pt x="97095" y="180700"/>
                    <a:pt x="224760" y="20372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E04B8446-2896-F847-BBAD-5A3FE9492DA8}"/>
                </a:ext>
              </a:extLst>
            </p:cNvPr>
            <p:cNvSpPr/>
            <p:nvPr/>
          </p:nvSpPr>
          <p:spPr>
            <a:xfrm>
              <a:off x="3551532" y="-332726"/>
              <a:ext cx="3446" cy="2053"/>
            </a:xfrm>
            <a:custGeom>
              <a:avLst/>
              <a:gdLst>
                <a:gd name="connsiteX0" fmla="*/ 0 w 3446"/>
                <a:gd name="connsiteY0" fmla="*/ 440 h 2053"/>
                <a:gd name="connsiteX1" fmla="*/ 1540 w 3446"/>
                <a:gd name="connsiteY1" fmla="*/ 2053 h 2053"/>
                <a:gd name="connsiteX2" fmla="*/ 3447 w 3446"/>
                <a:gd name="connsiteY2" fmla="*/ 0 h 2053"/>
                <a:gd name="connsiteX3" fmla="*/ 0 w 3446"/>
                <a:gd name="connsiteY3" fmla="*/ 440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6" h="2053">
                  <a:moveTo>
                    <a:pt x="0" y="440"/>
                  </a:moveTo>
                  <a:lnTo>
                    <a:pt x="1540" y="2053"/>
                  </a:lnTo>
                  <a:lnTo>
                    <a:pt x="3447" y="0"/>
                  </a:lnTo>
                  <a:cubicBezTo>
                    <a:pt x="2273" y="73"/>
                    <a:pt x="1174" y="293"/>
                    <a:pt x="0" y="4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5D412A1B-B194-D5B2-1916-56B5DD8282C3}"/>
                </a:ext>
              </a:extLst>
            </p:cNvPr>
            <p:cNvSpPr/>
            <p:nvPr/>
          </p:nvSpPr>
          <p:spPr>
            <a:xfrm>
              <a:off x="3017116" y="-495144"/>
              <a:ext cx="534416" cy="320593"/>
            </a:xfrm>
            <a:custGeom>
              <a:avLst/>
              <a:gdLst>
                <a:gd name="connsiteX0" fmla="*/ 335184 w 534416"/>
                <a:gd name="connsiteY0" fmla="*/ 34666 h 320593"/>
                <a:gd name="connsiteX1" fmla="*/ 414672 w 534416"/>
                <a:gd name="connsiteY1" fmla="*/ 38333 h 320593"/>
                <a:gd name="connsiteX2" fmla="*/ 401399 w 534416"/>
                <a:gd name="connsiteY2" fmla="*/ 70967 h 320593"/>
                <a:gd name="connsiteX3" fmla="*/ 427944 w 534416"/>
                <a:gd name="connsiteY3" fmla="*/ 114969 h 320593"/>
                <a:gd name="connsiteX4" fmla="*/ 371848 w 534416"/>
                <a:gd name="connsiteY4" fmla="*/ 201799 h 320593"/>
                <a:gd name="connsiteX5" fmla="*/ 329684 w 534416"/>
                <a:gd name="connsiteY5" fmla="*/ 97588 h 320593"/>
                <a:gd name="connsiteX6" fmla="*/ 174448 w 534416"/>
                <a:gd name="connsiteY6" fmla="*/ 29606 h 320593"/>
                <a:gd name="connsiteX7" fmla="*/ 180168 w 534416"/>
                <a:gd name="connsiteY7" fmla="*/ 103382 h 320593"/>
                <a:gd name="connsiteX8" fmla="*/ 263689 w 534416"/>
                <a:gd name="connsiteY8" fmla="*/ 146724 h 320593"/>
                <a:gd name="connsiteX9" fmla="*/ 124952 w 534416"/>
                <a:gd name="connsiteY9" fmla="*/ 151124 h 320593"/>
                <a:gd name="connsiteX10" fmla="*/ 41064 w 534416"/>
                <a:gd name="connsiteY10" fmla="*/ 80574 h 320593"/>
                <a:gd name="connsiteX11" fmla="*/ 66729 w 534416"/>
                <a:gd name="connsiteY11" fmla="*/ 105142 h 320593"/>
                <a:gd name="connsiteX12" fmla="*/ 0 w 534416"/>
                <a:gd name="connsiteY12" fmla="*/ 182952 h 320593"/>
                <a:gd name="connsiteX13" fmla="*/ 93494 w 534416"/>
                <a:gd name="connsiteY13" fmla="*/ 241621 h 320593"/>
                <a:gd name="connsiteX14" fmla="*/ 139324 w 534416"/>
                <a:gd name="connsiteY14" fmla="*/ 231940 h 320593"/>
                <a:gd name="connsiteX15" fmla="*/ 229664 w 534416"/>
                <a:gd name="connsiteY15" fmla="*/ 308503 h 320593"/>
                <a:gd name="connsiteX16" fmla="*/ 534417 w 534416"/>
                <a:gd name="connsiteY16" fmla="*/ 162858 h 320593"/>
                <a:gd name="connsiteX17" fmla="*/ 469008 w 534416"/>
                <a:gd name="connsiteY17" fmla="*/ 68401 h 320593"/>
                <a:gd name="connsiteX18" fmla="*/ 335184 w 534416"/>
                <a:gd name="connsiteY18" fmla="*/ 34666 h 320593"/>
                <a:gd name="connsiteX19" fmla="*/ 67682 w 534416"/>
                <a:gd name="connsiteY19" fmla="*/ 104115 h 320593"/>
                <a:gd name="connsiteX20" fmla="*/ 67682 w 534416"/>
                <a:gd name="connsiteY20" fmla="*/ 104115 h 320593"/>
                <a:gd name="connsiteX21" fmla="*/ 68342 w 534416"/>
                <a:gd name="connsiteY21" fmla="*/ 103529 h 320593"/>
                <a:gd name="connsiteX22" fmla="*/ 74575 w 534416"/>
                <a:gd name="connsiteY22" fmla="*/ 104995 h 320593"/>
                <a:gd name="connsiteX23" fmla="*/ 67682 w 534416"/>
                <a:gd name="connsiteY23" fmla="*/ 104115 h 320593"/>
                <a:gd name="connsiteX24" fmla="*/ 261489 w 534416"/>
                <a:gd name="connsiteY24" fmla="*/ 280122 h 320593"/>
                <a:gd name="connsiteX25" fmla="*/ 261489 w 534416"/>
                <a:gd name="connsiteY25" fmla="*/ 280122 h 320593"/>
                <a:gd name="connsiteX26" fmla="*/ 232598 w 534416"/>
                <a:gd name="connsiteY26" fmla="*/ 202753 h 320593"/>
                <a:gd name="connsiteX27" fmla="*/ 332324 w 534416"/>
                <a:gd name="connsiteY27" fmla="*/ 264722 h 320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34416" h="320593">
                  <a:moveTo>
                    <a:pt x="335184" y="34666"/>
                  </a:moveTo>
                  <a:lnTo>
                    <a:pt x="414672" y="38333"/>
                  </a:lnTo>
                  <a:cubicBezTo>
                    <a:pt x="423544" y="59821"/>
                    <a:pt x="412105" y="64807"/>
                    <a:pt x="401399" y="70967"/>
                  </a:cubicBezTo>
                  <a:cubicBezTo>
                    <a:pt x="366275" y="93335"/>
                    <a:pt x="389300" y="119296"/>
                    <a:pt x="427944" y="114969"/>
                  </a:cubicBezTo>
                  <a:lnTo>
                    <a:pt x="371848" y="201799"/>
                  </a:lnTo>
                  <a:cubicBezTo>
                    <a:pt x="331884" y="175398"/>
                    <a:pt x="318538" y="142764"/>
                    <a:pt x="329684" y="97588"/>
                  </a:cubicBezTo>
                  <a:cubicBezTo>
                    <a:pt x="284220" y="61287"/>
                    <a:pt x="232084" y="40826"/>
                    <a:pt x="174448" y="29606"/>
                  </a:cubicBezTo>
                  <a:cubicBezTo>
                    <a:pt x="176501" y="55347"/>
                    <a:pt x="178261" y="78374"/>
                    <a:pt x="180168" y="103382"/>
                  </a:cubicBezTo>
                  <a:cubicBezTo>
                    <a:pt x="206272" y="117096"/>
                    <a:pt x="243817" y="114896"/>
                    <a:pt x="263689" y="146724"/>
                  </a:cubicBezTo>
                  <a:cubicBezTo>
                    <a:pt x="194027" y="177012"/>
                    <a:pt x="194027" y="177012"/>
                    <a:pt x="124952" y="151124"/>
                  </a:cubicBezTo>
                  <a:cubicBezTo>
                    <a:pt x="125538" y="85928"/>
                    <a:pt x="126272" y="18385"/>
                    <a:pt x="41064" y="80574"/>
                  </a:cubicBezTo>
                  <a:cubicBezTo>
                    <a:pt x="24639" y="100009"/>
                    <a:pt x="47884" y="123329"/>
                    <a:pt x="66729" y="105142"/>
                  </a:cubicBezTo>
                  <a:cubicBezTo>
                    <a:pt x="70689" y="143570"/>
                    <a:pt x="21779" y="156844"/>
                    <a:pt x="0" y="182952"/>
                  </a:cubicBezTo>
                  <a:cubicBezTo>
                    <a:pt x="36664" y="174665"/>
                    <a:pt x="67389" y="224240"/>
                    <a:pt x="93494" y="241621"/>
                  </a:cubicBezTo>
                  <a:lnTo>
                    <a:pt x="139324" y="231940"/>
                  </a:lnTo>
                  <a:cubicBezTo>
                    <a:pt x="143724" y="302636"/>
                    <a:pt x="181561" y="278436"/>
                    <a:pt x="229664" y="308503"/>
                  </a:cubicBezTo>
                  <a:cubicBezTo>
                    <a:pt x="373754" y="370179"/>
                    <a:pt x="394140" y="176498"/>
                    <a:pt x="534417" y="162858"/>
                  </a:cubicBezTo>
                  <a:cubicBezTo>
                    <a:pt x="509338" y="133523"/>
                    <a:pt x="476121" y="111522"/>
                    <a:pt x="469008" y="68401"/>
                  </a:cubicBezTo>
                  <a:cubicBezTo>
                    <a:pt x="449429" y="15599"/>
                    <a:pt x="389740" y="-36470"/>
                    <a:pt x="335184" y="34666"/>
                  </a:cubicBezTo>
                  <a:close/>
                  <a:moveTo>
                    <a:pt x="67682" y="104115"/>
                  </a:moveTo>
                  <a:lnTo>
                    <a:pt x="67682" y="104115"/>
                  </a:lnTo>
                  <a:lnTo>
                    <a:pt x="68342" y="103529"/>
                  </a:lnTo>
                  <a:lnTo>
                    <a:pt x="74575" y="104995"/>
                  </a:lnTo>
                  <a:lnTo>
                    <a:pt x="67682" y="104115"/>
                  </a:lnTo>
                  <a:close/>
                  <a:moveTo>
                    <a:pt x="261489" y="280122"/>
                  </a:moveTo>
                  <a:lnTo>
                    <a:pt x="261489" y="280122"/>
                  </a:lnTo>
                  <a:cubicBezTo>
                    <a:pt x="236851" y="259075"/>
                    <a:pt x="245063" y="237001"/>
                    <a:pt x="232598" y="202753"/>
                  </a:cubicBezTo>
                  <a:cubicBezTo>
                    <a:pt x="270677" y="214347"/>
                    <a:pt x="305061" y="235710"/>
                    <a:pt x="332324" y="26472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C01B4337-B1D4-D07D-AFB3-3C00031ACEB4}"/>
                </a:ext>
              </a:extLst>
            </p:cNvPr>
            <p:cNvSpPr/>
            <p:nvPr/>
          </p:nvSpPr>
          <p:spPr>
            <a:xfrm>
              <a:off x="4619172" y="-3672088"/>
              <a:ext cx="260783" cy="528326"/>
            </a:xfrm>
            <a:custGeom>
              <a:avLst/>
              <a:gdLst>
                <a:gd name="connsiteX0" fmla="*/ 177988 w 260783"/>
                <a:gd name="connsiteY0" fmla="*/ 102671 h 528326"/>
                <a:gd name="connsiteX1" fmla="*/ 38664 w 260783"/>
                <a:gd name="connsiteY1" fmla="*/ 0 h 528326"/>
                <a:gd name="connsiteX2" fmla="*/ 19672 w 260783"/>
                <a:gd name="connsiteY2" fmla="*/ 199988 h 528326"/>
                <a:gd name="connsiteX3" fmla="*/ 147337 w 260783"/>
                <a:gd name="connsiteY3" fmla="*/ 246263 h 528326"/>
                <a:gd name="connsiteX4" fmla="*/ 135018 w 260783"/>
                <a:gd name="connsiteY4" fmla="*/ 218542 h 528326"/>
                <a:gd name="connsiteX5" fmla="*/ 155257 w 260783"/>
                <a:gd name="connsiteY5" fmla="*/ 318719 h 528326"/>
                <a:gd name="connsiteX6" fmla="*/ 89261 w 260783"/>
                <a:gd name="connsiteY6" fmla="*/ 473678 h 528326"/>
                <a:gd name="connsiteX7" fmla="*/ 190307 w 260783"/>
                <a:gd name="connsiteY7" fmla="*/ 528314 h 528326"/>
                <a:gd name="connsiteX8" fmla="*/ 181874 w 260783"/>
                <a:gd name="connsiteY8" fmla="*/ 454538 h 528326"/>
                <a:gd name="connsiteX9" fmla="*/ 145210 w 260783"/>
                <a:gd name="connsiteY9" fmla="*/ 381861 h 528326"/>
                <a:gd name="connsiteX10" fmla="*/ 238044 w 260783"/>
                <a:gd name="connsiteY10" fmla="*/ 321139 h 528326"/>
                <a:gd name="connsiteX11" fmla="*/ 249703 w 260783"/>
                <a:gd name="connsiteY11" fmla="*/ 63436 h 528326"/>
                <a:gd name="connsiteX12" fmla="*/ 176962 w 260783"/>
                <a:gd name="connsiteY12" fmla="*/ 102817 h 528326"/>
                <a:gd name="connsiteX13" fmla="*/ 129152 w 260783"/>
                <a:gd name="connsiteY13" fmla="*/ 174613 h 528326"/>
                <a:gd name="connsiteX14" fmla="*/ 129152 w 260783"/>
                <a:gd name="connsiteY14" fmla="*/ 174613 h 528326"/>
                <a:gd name="connsiteX15" fmla="*/ 134211 w 260783"/>
                <a:gd name="connsiteY15" fmla="*/ 216635 h 528326"/>
                <a:gd name="connsiteX16" fmla="*/ 129152 w 260783"/>
                <a:gd name="connsiteY16" fmla="*/ 174613 h 528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0783" h="528326">
                  <a:moveTo>
                    <a:pt x="177988" y="102671"/>
                  </a:moveTo>
                  <a:cubicBezTo>
                    <a:pt x="133991" y="27794"/>
                    <a:pt x="133991" y="27794"/>
                    <a:pt x="38664" y="0"/>
                  </a:cubicBezTo>
                  <a:cubicBezTo>
                    <a:pt x="-43683" y="50675"/>
                    <a:pt x="33238" y="130172"/>
                    <a:pt x="19672" y="199988"/>
                  </a:cubicBezTo>
                  <a:cubicBezTo>
                    <a:pt x="18572" y="261810"/>
                    <a:pt x="104220" y="273324"/>
                    <a:pt x="147337" y="246263"/>
                  </a:cubicBezTo>
                  <a:cubicBezTo>
                    <a:pt x="145504" y="236179"/>
                    <a:pt x="141251" y="226682"/>
                    <a:pt x="135018" y="218542"/>
                  </a:cubicBezTo>
                  <a:cubicBezTo>
                    <a:pt x="170875" y="239003"/>
                    <a:pt x="183707" y="289751"/>
                    <a:pt x="155257" y="318719"/>
                  </a:cubicBezTo>
                  <a:cubicBezTo>
                    <a:pt x="107813" y="341673"/>
                    <a:pt x="44457" y="430483"/>
                    <a:pt x="89261" y="473678"/>
                  </a:cubicBezTo>
                  <a:cubicBezTo>
                    <a:pt x="123066" y="491132"/>
                    <a:pt x="146604" y="529120"/>
                    <a:pt x="190307" y="528314"/>
                  </a:cubicBezTo>
                  <a:cubicBezTo>
                    <a:pt x="196540" y="493406"/>
                    <a:pt x="196540" y="493406"/>
                    <a:pt x="181874" y="454538"/>
                  </a:cubicBezTo>
                  <a:cubicBezTo>
                    <a:pt x="130544" y="486292"/>
                    <a:pt x="148217" y="407969"/>
                    <a:pt x="145210" y="381861"/>
                  </a:cubicBezTo>
                  <a:lnTo>
                    <a:pt x="238044" y="321139"/>
                  </a:lnTo>
                  <a:cubicBezTo>
                    <a:pt x="249043" y="232256"/>
                    <a:pt x="275808" y="149092"/>
                    <a:pt x="249703" y="63436"/>
                  </a:cubicBezTo>
                  <a:cubicBezTo>
                    <a:pt x="230051" y="85437"/>
                    <a:pt x="212526" y="111104"/>
                    <a:pt x="176962" y="102817"/>
                  </a:cubicBezTo>
                  <a:close/>
                  <a:moveTo>
                    <a:pt x="129152" y="174613"/>
                  </a:moveTo>
                  <a:lnTo>
                    <a:pt x="129152" y="174613"/>
                  </a:lnTo>
                  <a:cubicBezTo>
                    <a:pt x="131718" y="195734"/>
                    <a:pt x="132965" y="206295"/>
                    <a:pt x="134211" y="216635"/>
                  </a:cubicBezTo>
                  <a:cubicBezTo>
                    <a:pt x="126659" y="205928"/>
                    <a:pt x="120719" y="196908"/>
                    <a:pt x="129152" y="174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5870F3C8-3143-611B-8835-D837CF95E0C6}"/>
                </a:ext>
              </a:extLst>
            </p:cNvPr>
            <p:cNvSpPr/>
            <p:nvPr/>
          </p:nvSpPr>
          <p:spPr>
            <a:xfrm>
              <a:off x="4869828" y="-3610706"/>
              <a:ext cx="1540" cy="1760"/>
            </a:xfrm>
            <a:custGeom>
              <a:avLst/>
              <a:gdLst>
                <a:gd name="connsiteX0" fmla="*/ 0 w 1540"/>
                <a:gd name="connsiteY0" fmla="*/ 1760 h 1760"/>
                <a:gd name="connsiteX1" fmla="*/ 0 w 1540"/>
                <a:gd name="connsiteY1" fmla="*/ 1760 h 1760"/>
                <a:gd name="connsiteX2" fmla="*/ 1541 w 1540"/>
                <a:gd name="connsiteY2" fmla="*/ 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760">
                  <a:moveTo>
                    <a:pt x="0" y="1760"/>
                  </a:moveTo>
                  <a:cubicBezTo>
                    <a:pt x="0" y="1760"/>
                    <a:pt x="0" y="1760"/>
                    <a:pt x="0" y="1760"/>
                  </a:cubicBezTo>
                  <a:lnTo>
                    <a:pt x="1541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CECAC378-DC23-3544-2179-A97853A0515F}"/>
                </a:ext>
              </a:extLst>
            </p:cNvPr>
            <p:cNvSpPr/>
            <p:nvPr/>
          </p:nvSpPr>
          <p:spPr>
            <a:xfrm>
              <a:off x="2664334" y="-665892"/>
              <a:ext cx="1466" cy="2566"/>
            </a:xfrm>
            <a:custGeom>
              <a:avLst/>
              <a:gdLst>
                <a:gd name="connsiteX0" fmla="*/ 0 w 1466"/>
                <a:gd name="connsiteY0" fmla="*/ 0 h 2566"/>
                <a:gd name="connsiteX1" fmla="*/ 0 w 1466"/>
                <a:gd name="connsiteY1" fmla="*/ 2567 h 2566"/>
                <a:gd name="connsiteX2" fmla="*/ 1467 w 1466"/>
                <a:gd name="connsiteY2" fmla="*/ 1687 h 2566"/>
                <a:gd name="connsiteX3" fmla="*/ 1467 w 1466"/>
                <a:gd name="connsiteY3" fmla="*/ 1687 h 2566"/>
                <a:gd name="connsiteX4" fmla="*/ 1467 w 1466"/>
                <a:gd name="connsiteY4" fmla="*/ 367 h 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" h="2566">
                  <a:moveTo>
                    <a:pt x="0" y="0"/>
                  </a:moveTo>
                  <a:cubicBezTo>
                    <a:pt x="0" y="880"/>
                    <a:pt x="0" y="1687"/>
                    <a:pt x="0" y="2567"/>
                  </a:cubicBezTo>
                  <a:lnTo>
                    <a:pt x="1467" y="1687"/>
                  </a:lnTo>
                  <a:lnTo>
                    <a:pt x="1467" y="1687"/>
                  </a:lnTo>
                  <a:cubicBezTo>
                    <a:pt x="1467" y="1173"/>
                    <a:pt x="1467" y="807"/>
                    <a:pt x="1467" y="3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02418DCF-8A07-7A0C-5F82-118F04E9D7DE}"/>
                </a:ext>
              </a:extLst>
            </p:cNvPr>
            <p:cNvSpPr/>
            <p:nvPr/>
          </p:nvSpPr>
          <p:spPr>
            <a:xfrm>
              <a:off x="2330690" y="-388682"/>
              <a:ext cx="2037" cy="2639"/>
            </a:xfrm>
            <a:custGeom>
              <a:avLst/>
              <a:gdLst>
                <a:gd name="connsiteX0" fmla="*/ 1467 w 2037"/>
                <a:gd name="connsiteY0" fmla="*/ 0 h 2639"/>
                <a:gd name="connsiteX1" fmla="*/ 0 w 2037"/>
                <a:gd name="connsiteY1" fmla="*/ 1247 h 2639"/>
                <a:gd name="connsiteX2" fmla="*/ 0 w 2037"/>
                <a:gd name="connsiteY2" fmla="*/ 2640 h 2639"/>
                <a:gd name="connsiteX3" fmla="*/ 1907 w 2037"/>
                <a:gd name="connsiteY3" fmla="*/ 2640 h 2639"/>
                <a:gd name="connsiteX4" fmla="*/ 1467 w 2037"/>
                <a:gd name="connsiteY4" fmla="*/ 0 h 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7" h="2639">
                  <a:moveTo>
                    <a:pt x="1467" y="0"/>
                  </a:moveTo>
                  <a:lnTo>
                    <a:pt x="0" y="1247"/>
                  </a:lnTo>
                  <a:cubicBezTo>
                    <a:pt x="0" y="1760"/>
                    <a:pt x="0" y="2127"/>
                    <a:pt x="0" y="2640"/>
                  </a:cubicBezTo>
                  <a:lnTo>
                    <a:pt x="1907" y="2640"/>
                  </a:lnTo>
                  <a:cubicBezTo>
                    <a:pt x="2200" y="1320"/>
                    <a:pt x="1980" y="513"/>
                    <a:pt x="146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3D8C8C9E-275C-8149-A7C4-4AA5F76BBCA0}"/>
                </a:ext>
              </a:extLst>
            </p:cNvPr>
            <p:cNvSpPr/>
            <p:nvPr/>
          </p:nvSpPr>
          <p:spPr>
            <a:xfrm>
              <a:off x="2740888" y="-262470"/>
              <a:ext cx="1906" cy="1613"/>
            </a:xfrm>
            <a:custGeom>
              <a:avLst/>
              <a:gdLst>
                <a:gd name="connsiteX0" fmla="*/ 1907 w 1906"/>
                <a:gd name="connsiteY0" fmla="*/ 0 h 1613"/>
                <a:gd name="connsiteX1" fmla="*/ 0 w 1906"/>
                <a:gd name="connsiteY1" fmla="*/ 440 h 1613"/>
                <a:gd name="connsiteX2" fmla="*/ 0 w 1906"/>
                <a:gd name="connsiteY2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" h="1613">
                  <a:moveTo>
                    <a:pt x="1907" y="0"/>
                  </a:moveTo>
                  <a:lnTo>
                    <a:pt x="0" y="440"/>
                  </a:lnTo>
                  <a:lnTo>
                    <a:pt x="0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FDFCE059-2FC8-F8DC-7724-BDDF38442621}"/>
                </a:ext>
              </a:extLst>
            </p:cNvPr>
            <p:cNvSpPr/>
            <p:nvPr/>
          </p:nvSpPr>
          <p:spPr>
            <a:xfrm>
              <a:off x="479591" y="3757011"/>
              <a:ext cx="2933" cy="1759"/>
            </a:xfrm>
            <a:custGeom>
              <a:avLst/>
              <a:gdLst>
                <a:gd name="connsiteX0" fmla="*/ 2567 w 2933"/>
                <a:gd name="connsiteY0" fmla="*/ 733 h 1759"/>
                <a:gd name="connsiteX1" fmla="*/ 1760 w 2933"/>
                <a:gd name="connsiteY1" fmla="*/ 0 h 1759"/>
                <a:gd name="connsiteX2" fmla="*/ 1760 w 2933"/>
                <a:gd name="connsiteY2" fmla="*/ 0 h 1759"/>
                <a:gd name="connsiteX3" fmla="*/ 0 w 2933"/>
                <a:gd name="connsiteY3" fmla="*/ 1760 h 1759"/>
                <a:gd name="connsiteX4" fmla="*/ 2933 w 2933"/>
                <a:gd name="connsiteY4" fmla="*/ 1760 h 1759"/>
                <a:gd name="connsiteX5" fmla="*/ 2567 w 2933"/>
                <a:gd name="connsiteY5" fmla="*/ 733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3" h="1759">
                  <a:moveTo>
                    <a:pt x="2567" y="733"/>
                  </a:moveTo>
                  <a:lnTo>
                    <a:pt x="1760" y="0"/>
                  </a:lnTo>
                  <a:lnTo>
                    <a:pt x="1760" y="0"/>
                  </a:lnTo>
                  <a:lnTo>
                    <a:pt x="0" y="1760"/>
                  </a:lnTo>
                  <a:lnTo>
                    <a:pt x="2933" y="1760"/>
                  </a:lnTo>
                  <a:cubicBezTo>
                    <a:pt x="2787" y="1540"/>
                    <a:pt x="2713" y="1099"/>
                    <a:pt x="2567" y="7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1A98531D-E63D-174D-3D45-184F395F8AC0}"/>
                </a:ext>
              </a:extLst>
            </p:cNvPr>
            <p:cNvSpPr/>
            <p:nvPr/>
          </p:nvSpPr>
          <p:spPr>
            <a:xfrm>
              <a:off x="500123" y="3609165"/>
              <a:ext cx="1393" cy="2053"/>
            </a:xfrm>
            <a:custGeom>
              <a:avLst/>
              <a:gdLst>
                <a:gd name="connsiteX0" fmla="*/ 1393 w 1393"/>
                <a:gd name="connsiteY0" fmla="*/ 2054 h 2053"/>
                <a:gd name="connsiteX1" fmla="*/ 807 w 1393"/>
                <a:gd name="connsiteY1" fmla="*/ 513 h 2053"/>
                <a:gd name="connsiteX2" fmla="*/ 0 w 1393"/>
                <a:gd name="connsiteY2" fmla="*/ 0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2053">
                  <a:moveTo>
                    <a:pt x="1393" y="2054"/>
                  </a:moveTo>
                  <a:cubicBezTo>
                    <a:pt x="1166" y="1540"/>
                    <a:pt x="968" y="1027"/>
                    <a:pt x="807" y="5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77CC60CC-CB90-0609-6CA9-A34E05C31BEF}"/>
                </a:ext>
              </a:extLst>
            </p:cNvPr>
            <p:cNvSpPr/>
            <p:nvPr/>
          </p:nvSpPr>
          <p:spPr>
            <a:xfrm>
              <a:off x="3811628" y="-2554913"/>
              <a:ext cx="297052" cy="360503"/>
            </a:xfrm>
            <a:custGeom>
              <a:avLst/>
              <a:gdLst>
                <a:gd name="connsiteX0" fmla="*/ 238904 w 297052"/>
                <a:gd name="connsiteY0" fmla="*/ 227003 h 360503"/>
                <a:gd name="connsiteX1" fmla="*/ 259069 w 297052"/>
                <a:gd name="connsiteY1" fmla="*/ 74318 h 360503"/>
                <a:gd name="connsiteX2" fmla="*/ 292653 w 297052"/>
                <a:gd name="connsiteY2" fmla="*/ 18069 h 360503"/>
                <a:gd name="connsiteX3" fmla="*/ 258262 w 297052"/>
                <a:gd name="connsiteY3" fmla="*/ 18655 h 360503"/>
                <a:gd name="connsiteX4" fmla="*/ 88287 w 297052"/>
                <a:gd name="connsiteY4" fmla="*/ 11762 h 360503"/>
                <a:gd name="connsiteX5" fmla="*/ 71422 w 297052"/>
                <a:gd name="connsiteY5" fmla="*/ 155207 h 360503"/>
                <a:gd name="connsiteX6" fmla="*/ 124071 w 297052"/>
                <a:gd name="connsiteY6" fmla="*/ 183442 h 360503"/>
                <a:gd name="connsiteX7" fmla="*/ 68195 w 297052"/>
                <a:gd name="connsiteY7" fmla="*/ 284059 h 360503"/>
                <a:gd name="connsiteX8" fmla="*/ 29991 w 297052"/>
                <a:gd name="connsiteY8" fmla="*/ 266825 h 360503"/>
                <a:gd name="connsiteX9" fmla="*/ 1760 w 297052"/>
                <a:gd name="connsiteY9" fmla="*/ 298359 h 360503"/>
                <a:gd name="connsiteX10" fmla="*/ 0 w 297052"/>
                <a:gd name="connsiteY10" fmla="*/ 297773 h 360503"/>
                <a:gd name="connsiteX11" fmla="*/ 1760 w 297052"/>
                <a:gd name="connsiteY11" fmla="*/ 298359 h 360503"/>
                <a:gd name="connsiteX12" fmla="*/ 367 w 297052"/>
                <a:gd name="connsiteY12" fmla="*/ 299973 h 360503"/>
                <a:gd name="connsiteX13" fmla="*/ 1907 w 297052"/>
                <a:gd name="connsiteY13" fmla="*/ 298433 h 360503"/>
                <a:gd name="connsiteX14" fmla="*/ 16572 w 297052"/>
                <a:gd name="connsiteY14" fmla="*/ 349768 h 360503"/>
                <a:gd name="connsiteX15" fmla="*/ 16572 w 297052"/>
                <a:gd name="connsiteY15" fmla="*/ 355635 h 360503"/>
                <a:gd name="connsiteX16" fmla="*/ 16205 w 297052"/>
                <a:gd name="connsiteY16" fmla="*/ 348301 h 360503"/>
                <a:gd name="connsiteX17" fmla="*/ 83448 w 297052"/>
                <a:gd name="connsiteY17" fmla="*/ 357689 h 360503"/>
                <a:gd name="connsiteX18" fmla="*/ 210819 w 297052"/>
                <a:gd name="connsiteY18" fmla="*/ 332534 h 360503"/>
                <a:gd name="connsiteX19" fmla="*/ 225998 w 297052"/>
                <a:gd name="connsiteY19" fmla="*/ 297699 h 360503"/>
                <a:gd name="connsiteX20" fmla="*/ 297053 w 297052"/>
                <a:gd name="connsiteY20" fmla="*/ 283032 h 360503"/>
                <a:gd name="connsiteX21" fmla="*/ 238390 w 297052"/>
                <a:gd name="connsiteY21" fmla="*/ 226637 h 360503"/>
                <a:gd name="connsiteX22" fmla="*/ 128911 w 297052"/>
                <a:gd name="connsiteY22" fmla="*/ 182195 h 360503"/>
                <a:gd name="connsiteX23" fmla="*/ 128911 w 297052"/>
                <a:gd name="connsiteY23" fmla="*/ 182195 h 360503"/>
                <a:gd name="connsiteX24" fmla="*/ 164549 w 297052"/>
                <a:gd name="connsiteY24" fmla="*/ 173175 h 360503"/>
                <a:gd name="connsiteX25" fmla="*/ 128911 w 297052"/>
                <a:gd name="connsiteY25" fmla="*/ 182195 h 360503"/>
                <a:gd name="connsiteX26" fmla="*/ 224238 w 297052"/>
                <a:gd name="connsiteY26" fmla="*/ 296233 h 360503"/>
                <a:gd name="connsiteX27" fmla="*/ 224238 w 297052"/>
                <a:gd name="connsiteY27" fmla="*/ 296233 h 360503"/>
                <a:gd name="connsiteX28" fmla="*/ 224238 w 297052"/>
                <a:gd name="connsiteY28" fmla="*/ 296233 h 360503"/>
                <a:gd name="connsiteX29" fmla="*/ 179361 w 297052"/>
                <a:gd name="connsiteY29" fmla="*/ 92578 h 360503"/>
                <a:gd name="connsiteX30" fmla="*/ 179361 w 297052"/>
                <a:gd name="connsiteY30" fmla="*/ 92578 h 360503"/>
                <a:gd name="connsiteX31" fmla="*/ 256869 w 297052"/>
                <a:gd name="connsiteY31" fmla="*/ 75198 h 360503"/>
                <a:gd name="connsiteX32" fmla="*/ 263248 w 297052"/>
                <a:gd name="connsiteY32" fmla="*/ 125946 h 360503"/>
                <a:gd name="connsiteX33" fmla="*/ 179654 w 297052"/>
                <a:gd name="connsiteY33" fmla="*/ 92578 h 36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7052" h="360503">
                  <a:moveTo>
                    <a:pt x="238904" y="227003"/>
                  </a:moveTo>
                  <a:cubicBezTo>
                    <a:pt x="288253" y="190335"/>
                    <a:pt x="325504" y="109152"/>
                    <a:pt x="259069" y="74318"/>
                  </a:cubicBezTo>
                  <a:lnTo>
                    <a:pt x="292653" y="18069"/>
                  </a:lnTo>
                  <a:cubicBezTo>
                    <a:pt x="274981" y="18069"/>
                    <a:pt x="264348" y="14769"/>
                    <a:pt x="258262" y="18655"/>
                  </a:cubicBezTo>
                  <a:cubicBezTo>
                    <a:pt x="200626" y="62657"/>
                    <a:pt x="156556" y="-31727"/>
                    <a:pt x="88287" y="11762"/>
                  </a:cubicBezTo>
                  <a:cubicBezTo>
                    <a:pt x="154869" y="67864"/>
                    <a:pt x="141230" y="118393"/>
                    <a:pt x="71422" y="155207"/>
                  </a:cubicBezTo>
                  <a:cubicBezTo>
                    <a:pt x="55289" y="196862"/>
                    <a:pt x="90047" y="191875"/>
                    <a:pt x="124071" y="183442"/>
                  </a:cubicBezTo>
                  <a:cubicBezTo>
                    <a:pt x="123485" y="227443"/>
                    <a:pt x="99873" y="258391"/>
                    <a:pt x="68195" y="284059"/>
                  </a:cubicBezTo>
                  <a:lnTo>
                    <a:pt x="29991" y="266825"/>
                  </a:lnTo>
                  <a:lnTo>
                    <a:pt x="1760" y="298359"/>
                  </a:lnTo>
                  <a:lnTo>
                    <a:pt x="0" y="297773"/>
                  </a:lnTo>
                  <a:cubicBezTo>
                    <a:pt x="477" y="298213"/>
                    <a:pt x="1114" y="298425"/>
                    <a:pt x="1760" y="298359"/>
                  </a:cubicBezTo>
                  <a:lnTo>
                    <a:pt x="367" y="299973"/>
                  </a:lnTo>
                  <a:lnTo>
                    <a:pt x="1907" y="298433"/>
                  </a:lnTo>
                  <a:cubicBezTo>
                    <a:pt x="6746" y="315520"/>
                    <a:pt x="11513" y="332607"/>
                    <a:pt x="16572" y="349768"/>
                  </a:cubicBezTo>
                  <a:lnTo>
                    <a:pt x="16572" y="355635"/>
                  </a:lnTo>
                  <a:cubicBezTo>
                    <a:pt x="16682" y="353186"/>
                    <a:pt x="16557" y="350729"/>
                    <a:pt x="16205" y="348301"/>
                  </a:cubicBezTo>
                  <a:cubicBezTo>
                    <a:pt x="41797" y="341555"/>
                    <a:pt x="63062" y="369129"/>
                    <a:pt x="83448" y="357689"/>
                  </a:cubicBezTo>
                  <a:cubicBezTo>
                    <a:pt x="120552" y="324027"/>
                    <a:pt x="165942" y="328354"/>
                    <a:pt x="210819" y="332534"/>
                  </a:cubicBezTo>
                  <a:cubicBezTo>
                    <a:pt x="216978" y="318527"/>
                    <a:pt x="221524" y="308040"/>
                    <a:pt x="225998" y="297699"/>
                  </a:cubicBezTo>
                  <a:cubicBezTo>
                    <a:pt x="248583" y="296013"/>
                    <a:pt x="273368" y="306720"/>
                    <a:pt x="297053" y="283032"/>
                  </a:cubicBezTo>
                  <a:lnTo>
                    <a:pt x="238390" y="226637"/>
                  </a:lnTo>
                  <a:close/>
                  <a:moveTo>
                    <a:pt x="128911" y="182195"/>
                  </a:moveTo>
                  <a:lnTo>
                    <a:pt x="128911" y="182195"/>
                  </a:lnTo>
                  <a:cubicBezTo>
                    <a:pt x="142403" y="178602"/>
                    <a:pt x="155383" y="174861"/>
                    <a:pt x="164549" y="173175"/>
                  </a:cubicBezTo>
                  <a:cubicBezTo>
                    <a:pt x="148270" y="191142"/>
                    <a:pt x="138297" y="185495"/>
                    <a:pt x="128911" y="182195"/>
                  </a:cubicBezTo>
                  <a:close/>
                  <a:moveTo>
                    <a:pt x="224238" y="296233"/>
                  </a:moveTo>
                  <a:lnTo>
                    <a:pt x="224238" y="296233"/>
                  </a:lnTo>
                  <a:cubicBezTo>
                    <a:pt x="126638" y="300340"/>
                    <a:pt x="170708" y="177648"/>
                    <a:pt x="224238" y="296233"/>
                  </a:cubicBezTo>
                  <a:close/>
                  <a:moveTo>
                    <a:pt x="179361" y="92578"/>
                  </a:moveTo>
                  <a:lnTo>
                    <a:pt x="179361" y="92578"/>
                  </a:lnTo>
                  <a:lnTo>
                    <a:pt x="256869" y="75198"/>
                  </a:lnTo>
                  <a:cubicBezTo>
                    <a:pt x="259069" y="92138"/>
                    <a:pt x="261122" y="109152"/>
                    <a:pt x="263248" y="125946"/>
                  </a:cubicBezTo>
                  <a:cubicBezTo>
                    <a:pt x="205172" y="135260"/>
                    <a:pt x="205172" y="135260"/>
                    <a:pt x="179654" y="9257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FBD04DC8-20B0-1F9B-62E4-0BA9EBCA8912}"/>
                </a:ext>
              </a:extLst>
            </p:cNvPr>
            <p:cNvSpPr/>
            <p:nvPr/>
          </p:nvSpPr>
          <p:spPr>
            <a:xfrm>
              <a:off x="3774597" y="833098"/>
              <a:ext cx="1466" cy="1906"/>
            </a:xfrm>
            <a:custGeom>
              <a:avLst/>
              <a:gdLst>
                <a:gd name="connsiteX0" fmla="*/ 1466 w 1466"/>
                <a:gd name="connsiteY0" fmla="*/ 1393 h 1906"/>
                <a:gd name="connsiteX1" fmla="*/ 1466 w 1466"/>
                <a:gd name="connsiteY1" fmla="*/ 0 h 1906"/>
                <a:gd name="connsiteX2" fmla="*/ 440 w 1466"/>
                <a:gd name="connsiteY2" fmla="*/ 513 h 1906"/>
                <a:gd name="connsiteX3" fmla="*/ 0 w 1466"/>
                <a:gd name="connsiteY3" fmla="*/ 1907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" h="1906">
                  <a:moveTo>
                    <a:pt x="1466" y="1393"/>
                  </a:moveTo>
                  <a:cubicBezTo>
                    <a:pt x="1430" y="931"/>
                    <a:pt x="1430" y="462"/>
                    <a:pt x="1466" y="0"/>
                  </a:cubicBezTo>
                  <a:lnTo>
                    <a:pt x="440" y="513"/>
                  </a:lnTo>
                  <a:cubicBezTo>
                    <a:pt x="256" y="968"/>
                    <a:pt x="110" y="1430"/>
                    <a:pt x="0" y="19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80634B73-CB14-27A0-75AA-D1DB5EAEABD4}"/>
                </a:ext>
              </a:extLst>
            </p:cNvPr>
            <p:cNvSpPr/>
            <p:nvPr/>
          </p:nvSpPr>
          <p:spPr>
            <a:xfrm>
              <a:off x="3869484" y="-3214700"/>
              <a:ext cx="321764" cy="337429"/>
            </a:xfrm>
            <a:custGeom>
              <a:avLst/>
              <a:gdLst>
                <a:gd name="connsiteX0" fmla="*/ 321765 w 321764"/>
                <a:gd name="connsiteY0" fmla="*/ 68579 h 337429"/>
                <a:gd name="connsiteX1" fmla="*/ 98553 w 321764"/>
                <a:gd name="connsiteY1" fmla="*/ 53398 h 337429"/>
                <a:gd name="connsiteX2" fmla="*/ 49497 w 321764"/>
                <a:gd name="connsiteY2" fmla="*/ 37118 h 337429"/>
                <a:gd name="connsiteX3" fmla="*/ 51330 w 321764"/>
                <a:gd name="connsiteY3" fmla="*/ 35431 h 337429"/>
                <a:gd name="connsiteX4" fmla="*/ 0 w 321764"/>
                <a:gd name="connsiteY4" fmla="*/ 73713 h 337429"/>
                <a:gd name="connsiteX5" fmla="*/ 23392 w 321764"/>
                <a:gd name="connsiteY5" fmla="*/ 184524 h 337429"/>
                <a:gd name="connsiteX6" fmla="*/ 209132 w 321764"/>
                <a:gd name="connsiteY6" fmla="*/ 337429 h 337429"/>
                <a:gd name="connsiteX7" fmla="*/ 252543 w 321764"/>
                <a:gd name="connsiteY7" fmla="*/ 302888 h 337429"/>
                <a:gd name="connsiteX8" fmla="*/ 206859 w 321764"/>
                <a:gd name="connsiteY8" fmla="*/ 266220 h 337429"/>
                <a:gd name="connsiteX9" fmla="*/ 218738 w 321764"/>
                <a:gd name="connsiteY9" fmla="*/ 164943 h 337429"/>
                <a:gd name="connsiteX10" fmla="*/ 321398 w 321764"/>
                <a:gd name="connsiteY10" fmla="*/ 68212 h 337429"/>
                <a:gd name="connsiteX11" fmla="*/ 170635 w 321764"/>
                <a:gd name="connsiteY11" fmla="*/ 58972 h 337429"/>
                <a:gd name="connsiteX12" fmla="*/ 170635 w 321764"/>
                <a:gd name="connsiteY12" fmla="*/ 58972 h 337429"/>
                <a:gd name="connsiteX13" fmla="*/ 180094 w 321764"/>
                <a:gd name="connsiteY13" fmla="*/ 42251 h 337429"/>
                <a:gd name="connsiteX14" fmla="*/ 191680 w 321764"/>
                <a:gd name="connsiteY14" fmla="*/ 52592 h 337429"/>
                <a:gd name="connsiteX15" fmla="*/ 170635 w 321764"/>
                <a:gd name="connsiteY15" fmla="*/ 58605 h 33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1764" h="337429">
                  <a:moveTo>
                    <a:pt x="321765" y="68579"/>
                  </a:moveTo>
                  <a:cubicBezTo>
                    <a:pt x="212945" y="27511"/>
                    <a:pt x="195420" y="-54332"/>
                    <a:pt x="98553" y="53398"/>
                  </a:cubicBezTo>
                  <a:lnTo>
                    <a:pt x="49497" y="37118"/>
                  </a:lnTo>
                  <a:lnTo>
                    <a:pt x="51330" y="35431"/>
                  </a:lnTo>
                  <a:lnTo>
                    <a:pt x="0" y="73713"/>
                  </a:lnTo>
                  <a:cubicBezTo>
                    <a:pt x="25518" y="95713"/>
                    <a:pt x="27571" y="147049"/>
                    <a:pt x="23392" y="184524"/>
                  </a:cubicBezTo>
                  <a:cubicBezTo>
                    <a:pt x="100093" y="217598"/>
                    <a:pt x="148563" y="281401"/>
                    <a:pt x="209132" y="337429"/>
                  </a:cubicBezTo>
                  <a:lnTo>
                    <a:pt x="252543" y="302888"/>
                  </a:lnTo>
                  <a:lnTo>
                    <a:pt x="206859" y="266220"/>
                  </a:lnTo>
                  <a:cubicBezTo>
                    <a:pt x="211112" y="230359"/>
                    <a:pt x="214925" y="197431"/>
                    <a:pt x="218738" y="164943"/>
                  </a:cubicBezTo>
                  <a:cubicBezTo>
                    <a:pt x="250709" y="131062"/>
                    <a:pt x="312671" y="128935"/>
                    <a:pt x="321398" y="68212"/>
                  </a:cubicBezTo>
                  <a:close/>
                  <a:moveTo>
                    <a:pt x="170635" y="58972"/>
                  </a:moveTo>
                  <a:lnTo>
                    <a:pt x="170635" y="58972"/>
                  </a:lnTo>
                  <a:lnTo>
                    <a:pt x="180094" y="42251"/>
                  </a:lnTo>
                  <a:lnTo>
                    <a:pt x="191680" y="52592"/>
                  </a:lnTo>
                  <a:cubicBezTo>
                    <a:pt x="187427" y="66452"/>
                    <a:pt x="181707" y="65939"/>
                    <a:pt x="170635" y="5860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52120222-A0F3-C5A2-F05B-A12710A6B307}"/>
                </a:ext>
              </a:extLst>
            </p:cNvPr>
            <p:cNvSpPr/>
            <p:nvPr/>
          </p:nvSpPr>
          <p:spPr>
            <a:xfrm>
              <a:off x="4403534" y="-1943042"/>
              <a:ext cx="1686" cy="1613"/>
            </a:xfrm>
            <a:custGeom>
              <a:avLst/>
              <a:gdLst>
                <a:gd name="connsiteX0" fmla="*/ 1687 w 1686"/>
                <a:gd name="connsiteY0" fmla="*/ 807 h 1613"/>
                <a:gd name="connsiteX1" fmla="*/ 1687 w 1686"/>
                <a:gd name="connsiteY1" fmla="*/ 0 h 1613"/>
                <a:gd name="connsiteX2" fmla="*/ 0 w 1686"/>
                <a:gd name="connsiteY2" fmla="*/ 1613 h 1613"/>
                <a:gd name="connsiteX3" fmla="*/ 0 w 1686"/>
                <a:gd name="connsiteY3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6" h="1613">
                  <a:moveTo>
                    <a:pt x="1687" y="807"/>
                  </a:moveTo>
                  <a:lnTo>
                    <a:pt x="1687" y="0"/>
                  </a:lnTo>
                  <a:lnTo>
                    <a:pt x="0" y="1613"/>
                  </a:lnTo>
                  <a:lnTo>
                    <a:pt x="0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1D0576F7-A727-1497-46C9-A00B325CA24D}"/>
                </a:ext>
              </a:extLst>
            </p:cNvPr>
            <p:cNvSpPr/>
            <p:nvPr/>
          </p:nvSpPr>
          <p:spPr>
            <a:xfrm>
              <a:off x="4585113" y="-2039479"/>
              <a:ext cx="1888" cy="2126"/>
            </a:xfrm>
            <a:custGeom>
              <a:avLst/>
              <a:gdLst>
                <a:gd name="connsiteX0" fmla="*/ 55 w 1888"/>
                <a:gd name="connsiteY0" fmla="*/ 0 h 2126"/>
                <a:gd name="connsiteX1" fmla="*/ 55 w 1888"/>
                <a:gd name="connsiteY1" fmla="*/ 2127 h 2126"/>
                <a:gd name="connsiteX2" fmla="*/ 1888 w 1888"/>
                <a:gd name="connsiteY2" fmla="*/ 1687 h 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8" h="2126">
                  <a:moveTo>
                    <a:pt x="55" y="0"/>
                  </a:moveTo>
                  <a:cubicBezTo>
                    <a:pt x="-18" y="711"/>
                    <a:pt x="-18" y="1415"/>
                    <a:pt x="55" y="2127"/>
                  </a:cubicBezTo>
                  <a:cubicBezTo>
                    <a:pt x="642" y="1936"/>
                    <a:pt x="1302" y="1790"/>
                    <a:pt x="1888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BB8102E4-E932-70FB-89E0-3D4CFE45F5C3}"/>
                </a:ext>
              </a:extLst>
            </p:cNvPr>
            <p:cNvSpPr/>
            <p:nvPr/>
          </p:nvSpPr>
          <p:spPr>
            <a:xfrm>
              <a:off x="4614573" y="-1745107"/>
              <a:ext cx="2786" cy="1759"/>
            </a:xfrm>
            <a:custGeom>
              <a:avLst/>
              <a:gdLst>
                <a:gd name="connsiteX0" fmla="*/ 2787 w 2786"/>
                <a:gd name="connsiteY0" fmla="*/ 880 h 1759"/>
                <a:gd name="connsiteX1" fmla="*/ 0 w 2786"/>
                <a:gd name="connsiteY1" fmla="*/ 0 h 1759"/>
                <a:gd name="connsiteX2" fmla="*/ 1320 w 2786"/>
                <a:gd name="connsiteY2" fmla="*/ 176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6" h="1759">
                  <a:moveTo>
                    <a:pt x="2787" y="880"/>
                  </a:moveTo>
                  <a:lnTo>
                    <a:pt x="0" y="0"/>
                  </a:lnTo>
                  <a:cubicBezTo>
                    <a:pt x="367" y="616"/>
                    <a:pt x="807" y="1203"/>
                    <a:pt x="1320" y="1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7F6101DC-2803-1796-1DF7-C4835C120D4A}"/>
                </a:ext>
              </a:extLst>
            </p:cNvPr>
            <p:cNvSpPr/>
            <p:nvPr/>
          </p:nvSpPr>
          <p:spPr>
            <a:xfrm>
              <a:off x="4293321" y="-2037352"/>
              <a:ext cx="412105" cy="292244"/>
            </a:xfrm>
            <a:custGeom>
              <a:avLst/>
              <a:gdLst>
                <a:gd name="connsiteX0" fmla="*/ 205833 w 412105"/>
                <a:gd name="connsiteY0" fmla="*/ 237829 h 292244"/>
                <a:gd name="connsiteX1" fmla="*/ 321251 w 412105"/>
                <a:gd name="connsiteY1" fmla="*/ 292245 h 292244"/>
                <a:gd name="connsiteX2" fmla="*/ 284587 w 412105"/>
                <a:gd name="connsiteY2" fmla="*/ 218542 h 292244"/>
                <a:gd name="connsiteX3" fmla="*/ 288327 w 412105"/>
                <a:gd name="connsiteY3" fmla="*/ 119318 h 292244"/>
                <a:gd name="connsiteX4" fmla="*/ 412105 w 412105"/>
                <a:gd name="connsiteY4" fmla="*/ 109344 h 292244"/>
                <a:gd name="connsiteX5" fmla="*/ 402792 w 412105"/>
                <a:gd name="connsiteY5" fmla="*/ 52289 h 292244"/>
                <a:gd name="connsiteX6" fmla="*/ 285467 w 412105"/>
                <a:gd name="connsiteY6" fmla="*/ 34688 h 292244"/>
                <a:gd name="connsiteX7" fmla="*/ 291553 w 412105"/>
                <a:gd name="connsiteY7" fmla="*/ 0 h 292244"/>
                <a:gd name="connsiteX8" fmla="*/ 185960 w 412105"/>
                <a:gd name="connsiteY8" fmla="*/ 77883 h 292244"/>
                <a:gd name="connsiteX9" fmla="*/ 186400 w 412105"/>
                <a:gd name="connsiteY9" fmla="*/ 76416 h 292244"/>
                <a:gd name="connsiteX10" fmla="*/ 183540 w 412105"/>
                <a:gd name="connsiteY10" fmla="*/ 76416 h 292244"/>
                <a:gd name="connsiteX11" fmla="*/ 185520 w 412105"/>
                <a:gd name="connsiteY11" fmla="*/ 77590 h 292244"/>
                <a:gd name="connsiteX12" fmla="*/ 147976 w 412105"/>
                <a:gd name="connsiteY12" fmla="*/ 77590 h 292244"/>
                <a:gd name="connsiteX13" fmla="*/ 149077 w 412105"/>
                <a:gd name="connsiteY13" fmla="*/ 76490 h 292244"/>
                <a:gd name="connsiteX14" fmla="*/ 147170 w 412105"/>
                <a:gd name="connsiteY14" fmla="*/ 76490 h 292244"/>
                <a:gd name="connsiteX15" fmla="*/ 147756 w 412105"/>
                <a:gd name="connsiteY15" fmla="*/ 77883 h 292244"/>
                <a:gd name="connsiteX16" fmla="*/ 111972 w 412105"/>
                <a:gd name="connsiteY16" fmla="*/ 95264 h 292244"/>
                <a:gd name="connsiteX17" fmla="*/ 74061 w 412105"/>
                <a:gd name="connsiteY17" fmla="*/ 134498 h 292244"/>
                <a:gd name="connsiteX18" fmla="*/ 0 w 412105"/>
                <a:gd name="connsiteY18" fmla="*/ 207835 h 292244"/>
                <a:gd name="connsiteX19" fmla="*/ 205906 w 412105"/>
                <a:gd name="connsiteY19" fmla="*/ 237683 h 292244"/>
                <a:gd name="connsiteX20" fmla="*/ 180827 w 412105"/>
                <a:gd name="connsiteY20" fmla="*/ 124818 h 292244"/>
                <a:gd name="connsiteX21" fmla="*/ 180827 w 412105"/>
                <a:gd name="connsiteY21" fmla="*/ 124818 h 292244"/>
                <a:gd name="connsiteX22" fmla="*/ 156776 w 412105"/>
                <a:gd name="connsiteY22" fmla="*/ 200648 h 292244"/>
                <a:gd name="connsiteX23" fmla="*/ 180827 w 412105"/>
                <a:gd name="connsiteY23" fmla="*/ 124818 h 292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12105" h="292244">
                  <a:moveTo>
                    <a:pt x="205833" y="237829"/>
                  </a:moveTo>
                  <a:cubicBezTo>
                    <a:pt x="243523" y="266504"/>
                    <a:pt x="282020" y="280291"/>
                    <a:pt x="321251" y="292245"/>
                  </a:cubicBezTo>
                  <a:cubicBezTo>
                    <a:pt x="304239" y="270244"/>
                    <a:pt x="329464" y="227636"/>
                    <a:pt x="284587" y="218542"/>
                  </a:cubicBezTo>
                  <a:cubicBezTo>
                    <a:pt x="270801" y="172120"/>
                    <a:pt x="315458" y="188181"/>
                    <a:pt x="288327" y="119318"/>
                  </a:cubicBezTo>
                  <a:cubicBezTo>
                    <a:pt x="333863" y="82650"/>
                    <a:pt x="374707" y="146452"/>
                    <a:pt x="412105" y="109344"/>
                  </a:cubicBezTo>
                  <a:cubicBezTo>
                    <a:pt x="409465" y="93064"/>
                    <a:pt x="406165" y="72676"/>
                    <a:pt x="402792" y="52289"/>
                  </a:cubicBezTo>
                  <a:cubicBezTo>
                    <a:pt x="361288" y="51555"/>
                    <a:pt x="321325" y="60356"/>
                    <a:pt x="285467" y="34688"/>
                  </a:cubicBezTo>
                  <a:cubicBezTo>
                    <a:pt x="287593" y="22367"/>
                    <a:pt x="289573" y="11147"/>
                    <a:pt x="291553" y="0"/>
                  </a:cubicBezTo>
                  <a:cubicBezTo>
                    <a:pt x="242423" y="6894"/>
                    <a:pt x="220205" y="50529"/>
                    <a:pt x="185960" y="77883"/>
                  </a:cubicBezTo>
                  <a:lnTo>
                    <a:pt x="186400" y="76416"/>
                  </a:lnTo>
                  <a:lnTo>
                    <a:pt x="183540" y="76416"/>
                  </a:lnTo>
                  <a:lnTo>
                    <a:pt x="185520" y="77590"/>
                  </a:lnTo>
                  <a:cubicBezTo>
                    <a:pt x="172981" y="96217"/>
                    <a:pt x="160516" y="94677"/>
                    <a:pt x="147976" y="77590"/>
                  </a:cubicBezTo>
                  <a:cubicBezTo>
                    <a:pt x="147976" y="77150"/>
                    <a:pt x="148710" y="76930"/>
                    <a:pt x="149077" y="76490"/>
                  </a:cubicBezTo>
                  <a:lnTo>
                    <a:pt x="147170" y="76490"/>
                  </a:lnTo>
                  <a:lnTo>
                    <a:pt x="147756" y="77883"/>
                  </a:lnTo>
                  <a:lnTo>
                    <a:pt x="111972" y="95264"/>
                  </a:lnTo>
                  <a:cubicBezTo>
                    <a:pt x="126638" y="132665"/>
                    <a:pt x="95547" y="194927"/>
                    <a:pt x="74061" y="134498"/>
                  </a:cubicBezTo>
                  <a:cubicBezTo>
                    <a:pt x="32704" y="141832"/>
                    <a:pt x="4986" y="163833"/>
                    <a:pt x="0" y="207835"/>
                  </a:cubicBezTo>
                  <a:cubicBezTo>
                    <a:pt x="73328" y="180774"/>
                    <a:pt x="136097" y="314686"/>
                    <a:pt x="205906" y="237683"/>
                  </a:cubicBezTo>
                  <a:close/>
                  <a:moveTo>
                    <a:pt x="180827" y="124818"/>
                  </a:moveTo>
                  <a:lnTo>
                    <a:pt x="180827" y="124818"/>
                  </a:lnTo>
                  <a:cubicBezTo>
                    <a:pt x="194026" y="168820"/>
                    <a:pt x="206932" y="204975"/>
                    <a:pt x="156776" y="200648"/>
                  </a:cubicBezTo>
                  <a:cubicBezTo>
                    <a:pt x="117618" y="181140"/>
                    <a:pt x="151350" y="155106"/>
                    <a:pt x="180827" y="12481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1E077111-86D8-1DC5-BB05-C88F4ADF3856}"/>
                </a:ext>
              </a:extLst>
            </p:cNvPr>
            <p:cNvSpPr/>
            <p:nvPr/>
          </p:nvSpPr>
          <p:spPr>
            <a:xfrm>
              <a:off x="3571771" y="128985"/>
              <a:ext cx="355227" cy="237401"/>
            </a:xfrm>
            <a:custGeom>
              <a:avLst/>
              <a:gdLst>
                <a:gd name="connsiteX0" fmla="*/ 299400 w 355227"/>
                <a:gd name="connsiteY0" fmla="*/ 94029 h 237401"/>
                <a:gd name="connsiteX1" fmla="*/ 342370 w 355227"/>
                <a:gd name="connsiteY1" fmla="*/ 143238 h 237401"/>
                <a:gd name="connsiteX2" fmla="*/ 312085 w 355227"/>
                <a:gd name="connsiteY2" fmla="*/ 25900 h 237401"/>
                <a:gd name="connsiteX3" fmla="*/ 244403 w 355227"/>
                <a:gd name="connsiteY3" fmla="*/ 6099 h 237401"/>
                <a:gd name="connsiteX4" fmla="*/ 177821 w 355227"/>
                <a:gd name="connsiteY4" fmla="*/ 19886 h 237401"/>
                <a:gd name="connsiteX5" fmla="*/ 0 w 355227"/>
                <a:gd name="connsiteY5" fmla="*/ 20913 h 237401"/>
                <a:gd name="connsiteX6" fmla="*/ 117325 w 355227"/>
                <a:gd name="connsiteY6" fmla="*/ 94910 h 237401"/>
                <a:gd name="connsiteX7" fmla="*/ 131991 w 355227"/>
                <a:gd name="connsiteY7" fmla="*/ 223981 h 237401"/>
                <a:gd name="connsiteX8" fmla="*/ 139324 w 355227"/>
                <a:gd name="connsiteY8" fmla="*/ 237402 h 237401"/>
                <a:gd name="connsiteX9" fmla="*/ 273954 w 355227"/>
                <a:gd name="connsiteY9" fmla="*/ 180566 h 237401"/>
                <a:gd name="connsiteX10" fmla="*/ 300426 w 355227"/>
                <a:gd name="connsiteY10" fmla="*/ 94249 h 237401"/>
                <a:gd name="connsiteX11" fmla="*/ 211406 w 355227"/>
                <a:gd name="connsiteY11" fmla="*/ 132824 h 237401"/>
                <a:gd name="connsiteX12" fmla="*/ 211406 w 355227"/>
                <a:gd name="connsiteY12" fmla="*/ 132824 h 237401"/>
                <a:gd name="connsiteX13" fmla="*/ 247043 w 355227"/>
                <a:gd name="connsiteY13" fmla="*/ 133924 h 237401"/>
                <a:gd name="connsiteX14" fmla="*/ 211185 w 355227"/>
                <a:gd name="connsiteY14" fmla="*/ 132824 h 23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5227" h="237401">
                  <a:moveTo>
                    <a:pt x="299400" y="94029"/>
                  </a:moveTo>
                  <a:cubicBezTo>
                    <a:pt x="336064" y="91683"/>
                    <a:pt x="311572" y="141258"/>
                    <a:pt x="342370" y="143238"/>
                  </a:cubicBezTo>
                  <a:cubicBezTo>
                    <a:pt x="362902" y="102463"/>
                    <a:pt x="362902" y="102463"/>
                    <a:pt x="312085" y="25900"/>
                  </a:cubicBezTo>
                  <a:cubicBezTo>
                    <a:pt x="290747" y="16806"/>
                    <a:pt x="265888" y="26927"/>
                    <a:pt x="244403" y="6099"/>
                  </a:cubicBezTo>
                  <a:cubicBezTo>
                    <a:pt x="222918" y="-14728"/>
                    <a:pt x="202753" y="24873"/>
                    <a:pt x="177821" y="19886"/>
                  </a:cubicBezTo>
                  <a:cubicBezTo>
                    <a:pt x="118205" y="2506"/>
                    <a:pt x="60936" y="23773"/>
                    <a:pt x="0" y="20913"/>
                  </a:cubicBezTo>
                  <a:cubicBezTo>
                    <a:pt x="16206" y="117644"/>
                    <a:pt x="78461" y="38734"/>
                    <a:pt x="117325" y="94910"/>
                  </a:cubicBezTo>
                  <a:cubicBezTo>
                    <a:pt x="141011" y="135538"/>
                    <a:pt x="159783" y="177119"/>
                    <a:pt x="131991" y="223981"/>
                  </a:cubicBezTo>
                  <a:cubicBezTo>
                    <a:pt x="130598" y="226328"/>
                    <a:pt x="136611" y="233075"/>
                    <a:pt x="139324" y="237402"/>
                  </a:cubicBezTo>
                  <a:lnTo>
                    <a:pt x="273954" y="180566"/>
                  </a:lnTo>
                  <a:cubicBezTo>
                    <a:pt x="307759" y="155705"/>
                    <a:pt x="269628" y="116250"/>
                    <a:pt x="300426" y="94249"/>
                  </a:cubicBezTo>
                  <a:close/>
                  <a:moveTo>
                    <a:pt x="211406" y="132824"/>
                  </a:moveTo>
                  <a:lnTo>
                    <a:pt x="211406" y="132824"/>
                  </a:lnTo>
                  <a:cubicBezTo>
                    <a:pt x="215512" y="108990"/>
                    <a:pt x="233404" y="128937"/>
                    <a:pt x="247043" y="133924"/>
                  </a:cubicBezTo>
                  <a:cubicBezTo>
                    <a:pt x="236924" y="162818"/>
                    <a:pt x="213898" y="157025"/>
                    <a:pt x="211185" y="13282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39698AC6-0C7D-0CCF-D814-6F50120CD430}"/>
                </a:ext>
              </a:extLst>
            </p:cNvPr>
            <p:cNvSpPr/>
            <p:nvPr/>
          </p:nvSpPr>
          <p:spPr>
            <a:xfrm>
              <a:off x="500636" y="-2883211"/>
              <a:ext cx="1686" cy="1099"/>
            </a:xfrm>
            <a:custGeom>
              <a:avLst/>
              <a:gdLst>
                <a:gd name="connsiteX0" fmla="*/ 0 w 1686"/>
                <a:gd name="connsiteY0" fmla="*/ 1100 h 1099"/>
                <a:gd name="connsiteX1" fmla="*/ 1686 w 1686"/>
                <a:gd name="connsiteY1" fmla="*/ 1100 h 1099"/>
                <a:gd name="connsiteX2" fmla="*/ 367 w 1686"/>
                <a:gd name="connsiteY2" fmla="*/ 0 h 1099"/>
                <a:gd name="connsiteX3" fmla="*/ 0 w 1686"/>
                <a:gd name="connsiteY3" fmla="*/ 1100 h 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6" h="1099">
                  <a:moveTo>
                    <a:pt x="0" y="1100"/>
                  </a:moveTo>
                  <a:lnTo>
                    <a:pt x="1686" y="1100"/>
                  </a:lnTo>
                  <a:lnTo>
                    <a:pt x="367" y="0"/>
                  </a:lnTo>
                  <a:cubicBezTo>
                    <a:pt x="220" y="73"/>
                    <a:pt x="147" y="513"/>
                    <a:pt x="0" y="11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1396CB4F-76E5-7D64-D443-C903BD10B7BD}"/>
                </a:ext>
              </a:extLst>
            </p:cNvPr>
            <p:cNvSpPr/>
            <p:nvPr/>
          </p:nvSpPr>
          <p:spPr>
            <a:xfrm>
              <a:off x="335406" y="-2923839"/>
              <a:ext cx="293188" cy="294444"/>
            </a:xfrm>
            <a:custGeom>
              <a:avLst/>
              <a:gdLst>
                <a:gd name="connsiteX0" fmla="*/ 61251 w 293188"/>
                <a:gd name="connsiteY0" fmla="*/ 293 h 294444"/>
                <a:gd name="connsiteX1" fmla="*/ 1195 w 293188"/>
                <a:gd name="connsiteY1" fmla="*/ 106997 h 294444"/>
                <a:gd name="connsiteX2" fmla="*/ 52525 w 293188"/>
                <a:gd name="connsiteY2" fmla="*/ 168233 h 294444"/>
                <a:gd name="connsiteX3" fmla="*/ 114414 w 293188"/>
                <a:gd name="connsiteY3" fmla="*/ 294445 h 294444"/>
                <a:gd name="connsiteX4" fmla="*/ 293188 w 293188"/>
                <a:gd name="connsiteY4" fmla="*/ 218762 h 294444"/>
                <a:gd name="connsiteX5" fmla="*/ 146532 w 293188"/>
                <a:gd name="connsiteY5" fmla="*/ 165960 h 294444"/>
                <a:gd name="connsiteX6" fmla="*/ 165670 w 293188"/>
                <a:gd name="connsiteY6" fmla="*/ 41288 h 294444"/>
                <a:gd name="connsiteX7" fmla="*/ 77677 w 293188"/>
                <a:gd name="connsiteY7" fmla="*/ 53975 h 294444"/>
                <a:gd name="connsiteX8" fmla="*/ 61691 w 293188"/>
                <a:gd name="connsiteY8" fmla="*/ 0 h 294444"/>
                <a:gd name="connsiteX9" fmla="*/ 82369 w 293188"/>
                <a:gd name="connsiteY9" fmla="*/ 115578 h 294444"/>
                <a:gd name="connsiteX10" fmla="*/ 82369 w 293188"/>
                <a:gd name="connsiteY10" fmla="*/ 115578 h 294444"/>
                <a:gd name="connsiteX11" fmla="*/ 97035 w 293188"/>
                <a:gd name="connsiteY11" fmla="*/ 117191 h 294444"/>
                <a:gd name="connsiteX12" fmla="*/ 96082 w 293188"/>
                <a:gd name="connsiteY12" fmla="*/ 125772 h 294444"/>
                <a:gd name="connsiteX13" fmla="*/ 82369 w 293188"/>
                <a:gd name="connsiteY13" fmla="*/ 115578 h 29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3188" h="294444">
                  <a:moveTo>
                    <a:pt x="61251" y="293"/>
                  </a:moveTo>
                  <a:cubicBezTo>
                    <a:pt x="12268" y="24641"/>
                    <a:pt x="42259" y="76416"/>
                    <a:pt x="1195" y="106997"/>
                  </a:cubicBezTo>
                  <a:cubicBezTo>
                    <a:pt x="-7384" y="133105"/>
                    <a:pt x="32359" y="158333"/>
                    <a:pt x="52525" y="168233"/>
                  </a:cubicBezTo>
                  <a:cubicBezTo>
                    <a:pt x="62278" y="266210"/>
                    <a:pt x="62278" y="266210"/>
                    <a:pt x="114414" y="294445"/>
                  </a:cubicBezTo>
                  <a:cubicBezTo>
                    <a:pt x="177990" y="265110"/>
                    <a:pt x="244718" y="269877"/>
                    <a:pt x="293188" y="218762"/>
                  </a:cubicBezTo>
                  <a:cubicBezTo>
                    <a:pt x="242020" y="208304"/>
                    <a:pt x="192626" y="190520"/>
                    <a:pt x="146532" y="165960"/>
                  </a:cubicBezTo>
                  <a:cubicBezTo>
                    <a:pt x="166697" y="119318"/>
                    <a:pt x="151151" y="84557"/>
                    <a:pt x="165670" y="41288"/>
                  </a:cubicBezTo>
                  <a:lnTo>
                    <a:pt x="77677" y="53975"/>
                  </a:lnTo>
                  <a:lnTo>
                    <a:pt x="61691" y="0"/>
                  </a:lnTo>
                  <a:close/>
                  <a:moveTo>
                    <a:pt x="82369" y="115578"/>
                  </a:moveTo>
                  <a:lnTo>
                    <a:pt x="82369" y="115578"/>
                  </a:lnTo>
                  <a:lnTo>
                    <a:pt x="97035" y="117191"/>
                  </a:lnTo>
                  <a:cubicBezTo>
                    <a:pt x="96669" y="120051"/>
                    <a:pt x="96375" y="122911"/>
                    <a:pt x="96082" y="125772"/>
                  </a:cubicBezTo>
                  <a:cubicBezTo>
                    <a:pt x="88089" y="123938"/>
                    <a:pt x="78336" y="127678"/>
                    <a:pt x="82369" y="11557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5746AFE6-3342-326E-FE6F-09C72E29CEF7}"/>
                </a:ext>
              </a:extLst>
            </p:cNvPr>
            <p:cNvSpPr/>
            <p:nvPr/>
          </p:nvSpPr>
          <p:spPr>
            <a:xfrm>
              <a:off x="3494483" y="-2973635"/>
              <a:ext cx="1466" cy="2053"/>
            </a:xfrm>
            <a:custGeom>
              <a:avLst/>
              <a:gdLst>
                <a:gd name="connsiteX0" fmla="*/ 1467 w 1466"/>
                <a:gd name="connsiteY0" fmla="*/ 440 h 2053"/>
                <a:gd name="connsiteX1" fmla="*/ 953 w 1466"/>
                <a:gd name="connsiteY1" fmla="*/ 0 h 2053"/>
                <a:gd name="connsiteX2" fmla="*/ 953 w 1466"/>
                <a:gd name="connsiteY2" fmla="*/ 0 h 2053"/>
                <a:gd name="connsiteX3" fmla="*/ 0 w 1466"/>
                <a:gd name="connsiteY3" fmla="*/ 660 h 2053"/>
                <a:gd name="connsiteX4" fmla="*/ 0 w 1466"/>
                <a:gd name="connsiteY4" fmla="*/ 2053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" h="2053">
                  <a:moveTo>
                    <a:pt x="1467" y="440"/>
                  </a:moveTo>
                  <a:cubicBezTo>
                    <a:pt x="1467" y="440"/>
                    <a:pt x="1100" y="440"/>
                    <a:pt x="953" y="0"/>
                  </a:cubicBezTo>
                  <a:lnTo>
                    <a:pt x="953" y="0"/>
                  </a:lnTo>
                  <a:lnTo>
                    <a:pt x="0" y="660"/>
                  </a:lnTo>
                  <a:cubicBezTo>
                    <a:pt x="29" y="1122"/>
                    <a:pt x="29" y="1591"/>
                    <a:pt x="0" y="20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19C6C91E-007B-04F8-69FB-90A5AE89347D}"/>
                </a:ext>
              </a:extLst>
            </p:cNvPr>
            <p:cNvSpPr/>
            <p:nvPr/>
          </p:nvSpPr>
          <p:spPr>
            <a:xfrm>
              <a:off x="3495730" y="-3219237"/>
              <a:ext cx="372507" cy="266695"/>
            </a:xfrm>
            <a:custGeom>
              <a:avLst/>
              <a:gdLst>
                <a:gd name="connsiteX0" fmla="*/ 168655 w 372507"/>
                <a:gd name="connsiteY0" fmla="*/ 195881 h 266695"/>
                <a:gd name="connsiteX1" fmla="*/ 194247 w 372507"/>
                <a:gd name="connsiteY1" fmla="*/ 130465 h 266695"/>
                <a:gd name="connsiteX2" fmla="*/ 221231 w 372507"/>
                <a:gd name="connsiteY2" fmla="*/ 166106 h 266695"/>
                <a:gd name="connsiteX3" fmla="*/ 261416 w 372507"/>
                <a:gd name="connsiteY3" fmla="*/ 168380 h 266695"/>
                <a:gd name="connsiteX4" fmla="*/ 262882 w 372507"/>
                <a:gd name="connsiteY4" fmla="*/ 169700 h 266695"/>
                <a:gd name="connsiteX5" fmla="*/ 262882 w 372507"/>
                <a:gd name="connsiteY5" fmla="*/ 161340 h 266695"/>
                <a:gd name="connsiteX6" fmla="*/ 261782 w 372507"/>
                <a:gd name="connsiteY6" fmla="*/ 165960 h 266695"/>
                <a:gd name="connsiteX7" fmla="*/ 249903 w 372507"/>
                <a:gd name="connsiteY7" fmla="*/ 117705 h 266695"/>
                <a:gd name="connsiteX8" fmla="*/ 312965 w 372507"/>
                <a:gd name="connsiteY8" fmla="*/ 117705 h 266695"/>
                <a:gd name="connsiteX9" fmla="*/ 339510 w 372507"/>
                <a:gd name="connsiteY9" fmla="*/ 187007 h 266695"/>
                <a:gd name="connsiteX10" fmla="*/ 372508 w 372507"/>
                <a:gd name="connsiteY10" fmla="*/ 76196 h 266695"/>
                <a:gd name="connsiteX11" fmla="*/ 304752 w 372507"/>
                <a:gd name="connsiteY11" fmla="*/ 0 h 266695"/>
                <a:gd name="connsiteX12" fmla="*/ 159856 w 372507"/>
                <a:gd name="connsiteY12" fmla="*/ 59036 h 266695"/>
                <a:gd name="connsiteX13" fmla="*/ 31604 w 372507"/>
                <a:gd name="connsiteY13" fmla="*/ 216855 h 266695"/>
                <a:gd name="connsiteX14" fmla="*/ 0 w 372507"/>
                <a:gd name="connsiteY14" fmla="*/ 246190 h 266695"/>
                <a:gd name="connsiteX15" fmla="*/ 168655 w 372507"/>
                <a:gd name="connsiteY15" fmla="*/ 195881 h 26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07" h="266695">
                  <a:moveTo>
                    <a:pt x="168655" y="195881"/>
                  </a:moveTo>
                  <a:cubicBezTo>
                    <a:pt x="182074" y="172340"/>
                    <a:pt x="161762" y="138972"/>
                    <a:pt x="194247" y="130465"/>
                  </a:cubicBezTo>
                  <a:cubicBezTo>
                    <a:pt x="222038" y="124818"/>
                    <a:pt x="218518" y="149239"/>
                    <a:pt x="221231" y="166106"/>
                  </a:cubicBezTo>
                  <a:cubicBezTo>
                    <a:pt x="228564" y="191114"/>
                    <a:pt x="249609" y="193094"/>
                    <a:pt x="261416" y="168380"/>
                  </a:cubicBezTo>
                  <a:lnTo>
                    <a:pt x="262882" y="169700"/>
                  </a:lnTo>
                  <a:cubicBezTo>
                    <a:pt x="262882" y="166913"/>
                    <a:pt x="262882" y="164126"/>
                    <a:pt x="262882" y="161340"/>
                  </a:cubicBezTo>
                  <a:lnTo>
                    <a:pt x="261782" y="165960"/>
                  </a:lnTo>
                  <a:cubicBezTo>
                    <a:pt x="258116" y="151293"/>
                    <a:pt x="254449" y="136039"/>
                    <a:pt x="249903" y="117705"/>
                  </a:cubicBezTo>
                  <a:lnTo>
                    <a:pt x="312965" y="117705"/>
                  </a:lnTo>
                  <a:cubicBezTo>
                    <a:pt x="322938" y="143959"/>
                    <a:pt x="331224" y="165520"/>
                    <a:pt x="339510" y="187007"/>
                  </a:cubicBezTo>
                  <a:cubicBezTo>
                    <a:pt x="355759" y="151843"/>
                    <a:pt x="366869" y="114522"/>
                    <a:pt x="372508" y="76196"/>
                  </a:cubicBezTo>
                  <a:cubicBezTo>
                    <a:pt x="357256" y="60209"/>
                    <a:pt x="328511" y="26181"/>
                    <a:pt x="304752" y="0"/>
                  </a:cubicBezTo>
                  <a:cubicBezTo>
                    <a:pt x="261855" y="34395"/>
                    <a:pt x="209426" y="44002"/>
                    <a:pt x="159856" y="59036"/>
                  </a:cubicBezTo>
                  <a:cubicBezTo>
                    <a:pt x="120625" y="119391"/>
                    <a:pt x="116885" y="208275"/>
                    <a:pt x="31604" y="216855"/>
                  </a:cubicBezTo>
                  <a:cubicBezTo>
                    <a:pt x="19285" y="223162"/>
                    <a:pt x="10193" y="235776"/>
                    <a:pt x="0" y="246190"/>
                  </a:cubicBezTo>
                  <a:cubicBezTo>
                    <a:pt x="65409" y="303172"/>
                    <a:pt x="112339" y="226535"/>
                    <a:pt x="168655" y="1958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410AA298-C415-DE4E-7F5A-08F9D8721F27}"/>
                </a:ext>
              </a:extLst>
            </p:cNvPr>
            <p:cNvSpPr/>
            <p:nvPr/>
          </p:nvSpPr>
          <p:spPr>
            <a:xfrm>
              <a:off x="3569645" y="147991"/>
              <a:ext cx="2126" cy="1613"/>
            </a:xfrm>
            <a:custGeom>
              <a:avLst/>
              <a:gdLst>
                <a:gd name="connsiteX0" fmla="*/ 440 w 2126"/>
                <a:gd name="connsiteY0" fmla="*/ 734 h 1613"/>
                <a:gd name="connsiteX1" fmla="*/ 0 w 2126"/>
                <a:gd name="connsiteY1" fmla="*/ 1614 h 1613"/>
                <a:gd name="connsiteX2" fmla="*/ 2126 w 2126"/>
                <a:gd name="connsiteY2" fmla="*/ 1614 h 1613"/>
                <a:gd name="connsiteX3" fmla="*/ 2126 w 2126"/>
                <a:gd name="connsiteY3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6" h="1613">
                  <a:moveTo>
                    <a:pt x="440" y="734"/>
                  </a:moveTo>
                  <a:cubicBezTo>
                    <a:pt x="323" y="1042"/>
                    <a:pt x="176" y="1335"/>
                    <a:pt x="0" y="1614"/>
                  </a:cubicBezTo>
                  <a:lnTo>
                    <a:pt x="2126" y="1614"/>
                  </a:lnTo>
                  <a:cubicBezTo>
                    <a:pt x="2090" y="1078"/>
                    <a:pt x="2090" y="535"/>
                    <a:pt x="212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8D55D584-B9F7-8424-D12A-AAC323545C02}"/>
                </a:ext>
              </a:extLst>
            </p:cNvPr>
            <p:cNvSpPr/>
            <p:nvPr/>
          </p:nvSpPr>
          <p:spPr>
            <a:xfrm>
              <a:off x="3398936" y="-93797"/>
              <a:ext cx="248416" cy="276623"/>
            </a:xfrm>
            <a:custGeom>
              <a:avLst/>
              <a:gdLst>
                <a:gd name="connsiteX0" fmla="*/ 239124 w 248416"/>
                <a:gd name="connsiteY0" fmla="*/ 192874 h 276623"/>
                <a:gd name="connsiteX1" fmla="*/ 219911 w 248416"/>
                <a:gd name="connsiteY1" fmla="*/ 62702 h 276623"/>
                <a:gd name="connsiteX2" fmla="*/ 150470 w 248416"/>
                <a:gd name="connsiteY2" fmla="*/ 37328 h 276623"/>
                <a:gd name="connsiteX3" fmla="*/ 194467 w 248416"/>
                <a:gd name="connsiteY3" fmla="*/ 27574 h 276623"/>
                <a:gd name="connsiteX4" fmla="*/ 194467 w 248416"/>
                <a:gd name="connsiteY4" fmla="*/ 25814 h 276623"/>
                <a:gd name="connsiteX5" fmla="*/ 194467 w 248416"/>
                <a:gd name="connsiteY5" fmla="*/ 25814 h 276623"/>
                <a:gd name="connsiteX6" fmla="*/ 194027 w 248416"/>
                <a:gd name="connsiteY6" fmla="*/ 19141 h 276623"/>
                <a:gd name="connsiteX7" fmla="*/ 194027 w 248416"/>
                <a:gd name="connsiteY7" fmla="*/ 25887 h 276623"/>
                <a:gd name="connsiteX8" fmla="*/ 148563 w 248416"/>
                <a:gd name="connsiteY8" fmla="*/ 36668 h 276623"/>
                <a:gd name="connsiteX9" fmla="*/ 148563 w 248416"/>
                <a:gd name="connsiteY9" fmla="*/ 36668 h 276623"/>
                <a:gd name="connsiteX10" fmla="*/ 123192 w 248416"/>
                <a:gd name="connsiteY10" fmla="*/ 0 h 276623"/>
                <a:gd name="connsiteX11" fmla="*/ 93274 w 248416"/>
                <a:gd name="connsiteY11" fmla="*/ 46861 h 276623"/>
                <a:gd name="connsiteX12" fmla="*/ 0 w 248416"/>
                <a:gd name="connsiteY12" fmla="*/ 41801 h 276623"/>
                <a:gd name="connsiteX13" fmla="*/ 103760 w 248416"/>
                <a:gd name="connsiteY13" fmla="*/ 102671 h 276623"/>
                <a:gd name="connsiteX14" fmla="*/ 69516 w 248416"/>
                <a:gd name="connsiteY14" fmla="*/ 148579 h 276623"/>
                <a:gd name="connsiteX15" fmla="*/ 119452 w 248416"/>
                <a:gd name="connsiteY15" fmla="*/ 164933 h 276623"/>
                <a:gd name="connsiteX16" fmla="*/ 101560 w 248416"/>
                <a:gd name="connsiteY16" fmla="*/ 276624 h 276623"/>
                <a:gd name="connsiteX17" fmla="*/ 171002 w 248416"/>
                <a:gd name="connsiteY17" fmla="*/ 242229 h 276623"/>
                <a:gd name="connsiteX18" fmla="*/ 239124 w 248416"/>
                <a:gd name="connsiteY18" fmla="*/ 192874 h 27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8416" h="276623">
                  <a:moveTo>
                    <a:pt x="239124" y="192874"/>
                  </a:moveTo>
                  <a:cubicBezTo>
                    <a:pt x="271682" y="134205"/>
                    <a:pt x="207226" y="105384"/>
                    <a:pt x="219911" y="62702"/>
                  </a:cubicBezTo>
                  <a:lnTo>
                    <a:pt x="150470" y="37328"/>
                  </a:lnTo>
                  <a:lnTo>
                    <a:pt x="194467" y="27574"/>
                  </a:lnTo>
                  <a:lnTo>
                    <a:pt x="194467" y="25814"/>
                  </a:lnTo>
                  <a:lnTo>
                    <a:pt x="194467" y="25814"/>
                  </a:lnTo>
                  <a:cubicBezTo>
                    <a:pt x="194467" y="23541"/>
                    <a:pt x="194027" y="20094"/>
                    <a:pt x="194027" y="19141"/>
                  </a:cubicBezTo>
                  <a:lnTo>
                    <a:pt x="194027" y="25887"/>
                  </a:lnTo>
                  <a:lnTo>
                    <a:pt x="148563" y="36668"/>
                  </a:lnTo>
                  <a:lnTo>
                    <a:pt x="148563" y="36668"/>
                  </a:lnTo>
                  <a:cubicBezTo>
                    <a:pt x="147097" y="30434"/>
                    <a:pt x="131478" y="13274"/>
                    <a:pt x="123192" y="0"/>
                  </a:cubicBezTo>
                  <a:lnTo>
                    <a:pt x="93274" y="46861"/>
                  </a:lnTo>
                  <a:cubicBezTo>
                    <a:pt x="59176" y="48182"/>
                    <a:pt x="31971" y="220"/>
                    <a:pt x="0" y="41801"/>
                  </a:cubicBezTo>
                  <a:cubicBezTo>
                    <a:pt x="43264" y="86463"/>
                    <a:pt x="43264" y="86463"/>
                    <a:pt x="103760" y="102671"/>
                  </a:cubicBezTo>
                  <a:cubicBezTo>
                    <a:pt x="95840" y="120565"/>
                    <a:pt x="63576" y="120198"/>
                    <a:pt x="69516" y="148579"/>
                  </a:cubicBezTo>
                  <a:lnTo>
                    <a:pt x="119452" y="164933"/>
                  </a:lnTo>
                  <a:cubicBezTo>
                    <a:pt x="108746" y="208935"/>
                    <a:pt x="92467" y="233282"/>
                    <a:pt x="101560" y="276624"/>
                  </a:cubicBezTo>
                  <a:lnTo>
                    <a:pt x="171002" y="242229"/>
                  </a:lnTo>
                  <a:cubicBezTo>
                    <a:pt x="184934" y="209228"/>
                    <a:pt x="218298" y="200941"/>
                    <a:pt x="239124" y="1928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1E8292DE-1494-307A-C93E-313F8D76C570}"/>
                </a:ext>
              </a:extLst>
            </p:cNvPr>
            <p:cNvSpPr/>
            <p:nvPr/>
          </p:nvSpPr>
          <p:spPr>
            <a:xfrm>
              <a:off x="3385664" y="1107228"/>
              <a:ext cx="8359" cy="879"/>
            </a:xfrm>
            <a:custGeom>
              <a:avLst/>
              <a:gdLst>
                <a:gd name="connsiteX0" fmla="*/ 6453 w 8359"/>
                <a:gd name="connsiteY0" fmla="*/ 147 h 879"/>
                <a:gd name="connsiteX1" fmla="*/ 6893 w 8359"/>
                <a:gd name="connsiteY1" fmla="*/ 147 h 879"/>
                <a:gd name="connsiteX2" fmla="*/ 0 w 8359"/>
                <a:gd name="connsiteY2" fmla="*/ 880 h 879"/>
                <a:gd name="connsiteX3" fmla="*/ 7333 w 8359"/>
                <a:gd name="connsiteY3" fmla="*/ 367 h 879"/>
                <a:gd name="connsiteX4" fmla="*/ 7920 w 8359"/>
                <a:gd name="connsiteY4" fmla="*/ 367 h 879"/>
                <a:gd name="connsiteX5" fmla="*/ 8360 w 8359"/>
                <a:gd name="connsiteY5" fmla="*/ 0 h 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59" h="879">
                  <a:moveTo>
                    <a:pt x="6453" y="147"/>
                  </a:moveTo>
                  <a:lnTo>
                    <a:pt x="6893" y="147"/>
                  </a:lnTo>
                  <a:cubicBezTo>
                    <a:pt x="4767" y="147"/>
                    <a:pt x="1027" y="880"/>
                    <a:pt x="0" y="880"/>
                  </a:cubicBezTo>
                  <a:lnTo>
                    <a:pt x="7333" y="367"/>
                  </a:lnTo>
                  <a:lnTo>
                    <a:pt x="7920" y="367"/>
                  </a:lnTo>
                  <a:lnTo>
                    <a:pt x="836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4BCC780B-AAF9-EAF3-3D50-181C809329C2}"/>
                </a:ext>
              </a:extLst>
            </p:cNvPr>
            <p:cNvSpPr/>
            <p:nvPr/>
          </p:nvSpPr>
          <p:spPr>
            <a:xfrm>
              <a:off x="3091544" y="1108182"/>
              <a:ext cx="331443" cy="292262"/>
            </a:xfrm>
            <a:custGeom>
              <a:avLst/>
              <a:gdLst>
                <a:gd name="connsiteX0" fmla="*/ 137637 w 331443"/>
                <a:gd name="connsiteY0" fmla="*/ 276624 h 292262"/>
                <a:gd name="connsiteX1" fmla="*/ 81614 w 331443"/>
                <a:gd name="connsiteY1" fmla="*/ 251616 h 292262"/>
                <a:gd name="connsiteX2" fmla="*/ 90194 w 331443"/>
                <a:gd name="connsiteY2" fmla="*/ 188401 h 292262"/>
                <a:gd name="connsiteX3" fmla="*/ 181487 w 331443"/>
                <a:gd name="connsiteY3" fmla="*/ 266724 h 292262"/>
                <a:gd name="connsiteX4" fmla="*/ 225484 w 331443"/>
                <a:gd name="connsiteY4" fmla="*/ 176520 h 292262"/>
                <a:gd name="connsiteX5" fmla="*/ 293753 w 331443"/>
                <a:gd name="connsiteY5" fmla="*/ 188841 h 292262"/>
                <a:gd name="connsiteX6" fmla="*/ 331444 w 331443"/>
                <a:gd name="connsiteY6" fmla="*/ 96584 h 292262"/>
                <a:gd name="connsiteX7" fmla="*/ 302113 w 331443"/>
                <a:gd name="connsiteY7" fmla="*/ 0 h 292262"/>
                <a:gd name="connsiteX8" fmla="*/ 245870 w 331443"/>
                <a:gd name="connsiteY8" fmla="*/ 53609 h 292262"/>
                <a:gd name="connsiteX9" fmla="*/ 243670 w 331443"/>
                <a:gd name="connsiteY9" fmla="*/ 54489 h 292262"/>
                <a:gd name="connsiteX10" fmla="*/ 244623 w 331443"/>
                <a:gd name="connsiteY10" fmla="*/ 54489 h 292262"/>
                <a:gd name="connsiteX11" fmla="*/ 246236 w 331443"/>
                <a:gd name="connsiteY11" fmla="*/ 53169 h 292262"/>
                <a:gd name="connsiteX12" fmla="*/ 0 w 331443"/>
                <a:gd name="connsiteY12" fmla="*/ 187814 h 292262"/>
                <a:gd name="connsiteX13" fmla="*/ 137637 w 331443"/>
                <a:gd name="connsiteY13" fmla="*/ 276624 h 29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1443" h="292262">
                  <a:moveTo>
                    <a:pt x="137637" y="276624"/>
                  </a:moveTo>
                  <a:cubicBezTo>
                    <a:pt x="128691" y="246116"/>
                    <a:pt x="97087" y="277944"/>
                    <a:pt x="81614" y="251616"/>
                  </a:cubicBezTo>
                  <a:cubicBezTo>
                    <a:pt x="84108" y="233503"/>
                    <a:pt x="87261" y="210108"/>
                    <a:pt x="90194" y="188401"/>
                  </a:cubicBezTo>
                  <a:cubicBezTo>
                    <a:pt x="174961" y="151733"/>
                    <a:pt x="160956" y="210401"/>
                    <a:pt x="181487" y="266724"/>
                  </a:cubicBezTo>
                  <a:cubicBezTo>
                    <a:pt x="222698" y="245896"/>
                    <a:pt x="214045" y="218542"/>
                    <a:pt x="225484" y="176520"/>
                  </a:cubicBezTo>
                  <a:lnTo>
                    <a:pt x="293753" y="188841"/>
                  </a:lnTo>
                  <a:cubicBezTo>
                    <a:pt x="316485" y="160533"/>
                    <a:pt x="322718" y="128045"/>
                    <a:pt x="331444" y="96584"/>
                  </a:cubicBezTo>
                  <a:cubicBezTo>
                    <a:pt x="306732" y="66516"/>
                    <a:pt x="341490" y="17087"/>
                    <a:pt x="302113" y="0"/>
                  </a:cubicBezTo>
                  <a:lnTo>
                    <a:pt x="245870" y="53609"/>
                  </a:lnTo>
                  <a:lnTo>
                    <a:pt x="243670" y="54489"/>
                  </a:lnTo>
                  <a:lnTo>
                    <a:pt x="244623" y="54489"/>
                  </a:lnTo>
                  <a:lnTo>
                    <a:pt x="246236" y="53169"/>
                  </a:lnTo>
                  <a:cubicBezTo>
                    <a:pt x="235164" y="206075"/>
                    <a:pt x="83448" y="110518"/>
                    <a:pt x="0" y="187814"/>
                  </a:cubicBezTo>
                  <a:cubicBezTo>
                    <a:pt x="61889" y="218542"/>
                    <a:pt x="35564" y="333680"/>
                    <a:pt x="137637" y="27662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9E28B92A-4416-A7E0-E0AC-7CA922575F8D}"/>
                </a:ext>
              </a:extLst>
            </p:cNvPr>
            <p:cNvSpPr/>
            <p:nvPr/>
          </p:nvSpPr>
          <p:spPr>
            <a:xfrm>
              <a:off x="3090123" y="1295629"/>
              <a:ext cx="1273" cy="1319"/>
            </a:xfrm>
            <a:custGeom>
              <a:avLst/>
              <a:gdLst>
                <a:gd name="connsiteX0" fmla="*/ 1274 w 1273"/>
                <a:gd name="connsiteY0" fmla="*/ 660 h 1319"/>
                <a:gd name="connsiteX1" fmla="*/ 28 w 1273"/>
                <a:gd name="connsiteY1" fmla="*/ 0 h 1319"/>
                <a:gd name="connsiteX2" fmla="*/ 28 w 1273"/>
                <a:gd name="connsiteY2" fmla="*/ 1320 h 1319"/>
                <a:gd name="connsiteX3" fmla="*/ 688 w 1273"/>
                <a:gd name="connsiteY3" fmla="*/ 1320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3" h="1319">
                  <a:moveTo>
                    <a:pt x="1274" y="660"/>
                  </a:moveTo>
                  <a:cubicBezTo>
                    <a:pt x="871" y="411"/>
                    <a:pt x="460" y="191"/>
                    <a:pt x="28" y="0"/>
                  </a:cubicBezTo>
                  <a:cubicBezTo>
                    <a:pt x="-9" y="440"/>
                    <a:pt x="-9" y="880"/>
                    <a:pt x="28" y="1320"/>
                  </a:cubicBezTo>
                  <a:lnTo>
                    <a:pt x="688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9C37E3A5-EBB1-9ADD-B04C-EF43F38119EA}"/>
                </a:ext>
              </a:extLst>
            </p:cNvPr>
            <p:cNvSpPr/>
            <p:nvPr/>
          </p:nvSpPr>
          <p:spPr>
            <a:xfrm>
              <a:off x="1102441" y="-3634763"/>
              <a:ext cx="326384" cy="189796"/>
            </a:xfrm>
            <a:custGeom>
              <a:avLst/>
              <a:gdLst>
                <a:gd name="connsiteX0" fmla="*/ 63796 w 326384"/>
                <a:gd name="connsiteY0" fmla="*/ 189797 h 189796"/>
                <a:gd name="connsiteX1" fmla="*/ 249976 w 326384"/>
                <a:gd name="connsiteY1" fmla="*/ 107807 h 189796"/>
                <a:gd name="connsiteX2" fmla="*/ 326384 w 326384"/>
                <a:gd name="connsiteY2" fmla="*/ 117487 h 189796"/>
                <a:gd name="connsiteX3" fmla="*/ 227318 w 326384"/>
                <a:gd name="connsiteY3" fmla="*/ 1029 h 189796"/>
                <a:gd name="connsiteX4" fmla="*/ 21485 w 326384"/>
                <a:gd name="connsiteY4" fmla="*/ 33371 h 189796"/>
                <a:gd name="connsiteX5" fmla="*/ 0 w 326384"/>
                <a:gd name="connsiteY5" fmla="*/ 34397 h 189796"/>
                <a:gd name="connsiteX6" fmla="*/ 12026 w 326384"/>
                <a:gd name="connsiteY6" fmla="*/ 131495 h 189796"/>
                <a:gd name="connsiteX7" fmla="*/ 63796 w 326384"/>
                <a:gd name="connsiteY7" fmla="*/ 189797 h 18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384" h="189796">
                  <a:moveTo>
                    <a:pt x="63796" y="189797"/>
                  </a:moveTo>
                  <a:lnTo>
                    <a:pt x="249976" y="107807"/>
                  </a:lnTo>
                  <a:cubicBezTo>
                    <a:pt x="263835" y="106047"/>
                    <a:pt x="293973" y="133328"/>
                    <a:pt x="326384" y="117487"/>
                  </a:cubicBezTo>
                  <a:lnTo>
                    <a:pt x="227318" y="1029"/>
                  </a:lnTo>
                  <a:cubicBezTo>
                    <a:pt x="135291" y="-13638"/>
                    <a:pt x="96133" y="134941"/>
                    <a:pt x="21485" y="33371"/>
                  </a:cubicBezTo>
                  <a:cubicBezTo>
                    <a:pt x="19725" y="31024"/>
                    <a:pt x="11439" y="33371"/>
                    <a:pt x="0" y="34397"/>
                  </a:cubicBezTo>
                  <a:cubicBezTo>
                    <a:pt x="3960" y="66225"/>
                    <a:pt x="7846" y="97760"/>
                    <a:pt x="12026" y="131495"/>
                  </a:cubicBezTo>
                  <a:cubicBezTo>
                    <a:pt x="55656" y="131055"/>
                    <a:pt x="66435" y="155476"/>
                    <a:pt x="63796" y="18979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315BF1C5-4F49-6E4E-64FD-F0281922D123}"/>
                </a:ext>
              </a:extLst>
            </p:cNvPr>
            <p:cNvSpPr/>
            <p:nvPr/>
          </p:nvSpPr>
          <p:spPr>
            <a:xfrm>
              <a:off x="1164624" y="-3444966"/>
              <a:ext cx="1613" cy="2346"/>
            </a:xfrm>
            <a:custGeom>
              <a:avLst/>
              <a:gdLst>
                <a:gd name="connsiteX0" fmla="*/ 1613 w 1613"/>
                <a:gd name="connsiteY0" fmla="*/ 2347 h 2346"/>
                <a:gd name="connsiteX1" fmla="*/ 1613 w 1613"/>
                <a:gd name="connsiteY1" fmla="*/ 0 h 2346"/>
                <a:gd name="connsiteX2" fmla="*/ 0 w 1613"/>
                <a:gd name="connsiteY2" fmla="*/ 733 h 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2346">
                  <a:moveTo>
                    <a:pt x="1613" y="2347"/>
                  </a:moveTo>
                  <a:cubicBezTo>
                    <a:pt x="1613" y="1540"/>
                    <a:pt x="1613" y="807"/>
                    <a:pt x="1613" y="0"/>
                  </a:cubicBezTo>
                  <a:lnTo>
                    <a:pt x="0" y="7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DDFF7AF1-E7C0-9B2B-3143-F3540B170528}"/>
                </a:ext>
              </a:extLst>
            </p:cNvPr>
            <p:cNvSpPr/>
            <p:nvPr/>
          </p:nvSpPr>
          <p:spPr>
            <a:xfrm>
              <a:off x="1429046" y="-3518376"/>
              <a:ext cx="2346" cy="1099"/>
            </a:xfrm>
            <a:custGeom>
              <a:avLst/>
              <a:gdLst>
                <a:gd name="connsiteX0" fmla="*/ 2346 w 2346"/>
                <a:gd name="connsiteY0" fmla="*/ 0 h 1099"/>
                <a:gd name="connsiteX1" fmla="*/ 0 w 2346"/>
                <a:gd name="connsiteY1" fmla="*/ 1100 h 1099"/>
                <a:gd name="connsiteX2" fmla="*/ 0 w 2346"/>
                <a:gd name="connsiteY2" fmla="*/ 1100 h 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6" h="1099">
                  <a:moveTo>
                    <a:pt x="2346" y="0"/>
                  </a:moveTo>
                  <a:lnTo>
                    <a:pt x="0" y="1100"/>
                  </a:lnTo>
                  <a:lnTo>
                    <a:pt x="0" y="11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36313092-2910-BEE2-3DDE-E635BB8FDA09}"/>
                </a:ext>
              </a:extLst>
            </p:cNvPr>
            <p:cNvSpPr/>
            <p:nvPr/>
          </p:nvSpPr>
          <p:spPr>
            <a:xfrm>
              <a:off x="619550" y="3082220"/>
              <a:ext cx="225435" cy="268549"/>
            </a:xfrm>
            <a:custGeom>
              <a:avLst/>
              <a:gdLst>
                <a:gd name="connsiteX0" fmla="*/ 185765 w 225435"/>
                <a:gd name="connsiteY0" fmla="*/ 103869 h 268549"/>
                <a:gd name="connsiteX1" fmla="*/ 67120 w 225435"/>
                <a:gd name="connsiteY1" fmla="*/ 14105 h 268549"/>
                <a:gd name="connsiteX2" fmla="*/ 12783 w 225435"/>
                <a:gd name="connsiteY2" fmla="*/ 17039 h 268549"/>
                <a:gd name="connsiteX3" fmla="*/ 113463 w 225435"/>
                <a:gd name="connsiteY3" fmla="*/ 191653 h 268549"/>
                <a:gd name="connsiteX4" fmla="*/ 29576 w 225435"/>
                <a:gd name="connsiteY4" fmla="*/ 263595 h 268549"/>
                <a:gd name="connsiteX5" fmla="*/ 51574 w 225435"/>
                <a:gd name="connsiteY5" fmla="*/ 266896 h 268549"/>
                <a:gd name="connsiteX6" fmla="*/ 137001 w 225435"/>
                <a:gd name="connsiteY6" fmla="*/ 242914 h 268549"/>
                <a:gd name="connsiteX7" fmla="*/ 224995 w 225435"/>
                <a:gd name="connsiteY7" fmla="*/ 217760 h 268549"/>
                <a:gd name="connsiteX8" fmla="*/ 225435 w 225435"/>
                <a:gd name="connsiteY8" fmla="*/ 217760 h 268549"/>
                <a:gd name="connsiteX9" fmla="*/ 185618 w 225435"/>
                <a:gd name="connsiteY9" fmla="*/ 103795 h 268549"/>
                <a:gd name="connsiteX10" fmla="*/ 122042 w 225435"/>
                <a:gd name="connsiteY10" fmla="*/ 132177 h 268549"/>
                <a:gd name="connsiteX11" fmla="*/ 122042 w 225435"/>
                <a:gd name="connsiteY11" fmla="*/ 132177 h 268549"/>
                <a:gd name="connsiteX12" fmla="*/ 122629 w 225435"/>
                <a:gd name="connsiteY12" fmla="*/ 127043 h 268549"/>
                <a:gd name="connsiteX13" fmla="*/ 127395 w 225435"/>
                <a:gd name="connsiteY13" fmla="*/ 130123 h 26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35" h="268549">
                  <a:moveTo>
                    <a:pt x="185765" y="103869"/>
                  </a:moveTo>
                  <a:cubicBezTo>
                    <a:pt x="147267" y="79154"/>
                    <a:pt x="96231" y="62141"/>
                    <a:pt x="67120" y="14105"/>
                  </a:cubicBezTo>
                  <a:cubicBezTo>
                    <a:pt x="54214" y="-7162"/>
                    <a:pt x="29282" y="-2908"/>
                    <a:pt x="12783" y="17039"/>
                  </a:cubicBezTo>
                  <a:cubicBezTo>
                    <a:pt x="-39133" y="82014"/>
                    <a:pt x="81785" y="75195"/>
                    <a:pt x="113463" y="191653"/>
                  </a:cubicBezTo>
                  <a:cubicBezTo>
                    <a:pt x="73499" y="190332"/>
                    <a:pt x="5084" y="213140"/>
                    <a:pt x="29576" y="263595"/>
                  </a:cubicBezTo>
                  <a:cubicBezTo>
                    <a:pt x="33315" y="268142"/>
                    <a:pt x="48934" y="270269"/>
                    <a:pt x="51574" y="266896"/>
                  </a:cubicBezTo>
                  <a:cubicBezTo>
                    <a:pt x="74746" y="240641"/>
                    <a:pt x="109503" y="262055"/>
                    <a:pt x="137001" y="242914"/>
                  </a:cubicBezTo>
                  <a:cubicBezTo>
                    <a:pt x="160686" y="226487"/>
                    <a:pt x="195151" y="225534"/>
                    <a:pt x="224995" y="217760"/>
                  </a:cubicBezTo>
                  <a:lnTo>
                    <a:pt x="225435" y="217760"/>
                  </a:lnTo>
                  <a:cubicBezTo>
                    <a:pt x="212896" y="181825"/>
                    <a:pt x="200357" y="145891"/>
                    <a:pt x="185618" y="103795"/>
                  </a:cubicBezTo>
                  <a:close/>
                  <a:moveTo>
                    <a:pt x="122042" y="132177"/>
                  </a:moveTo>
                  <a:lnTo>
                    <a:pt x="122042" y="132177"/>
                  </a:lnTo>
                  <a:lnTo>
                    <a:pt x="122629" y="127043"/>
                  </a:lnTo>
                  <a:lnTo>
                    <a:pt x="127395" y="13012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311B7D38-B9DF-EB8B-2184-0EFFB866A6CC}"/>
                </a:ext>
              </a:extLst>
            </p:cNvPr>
            <p:cNvSpPr/>
            <p:nvPr/>
          </p:nvSpPr>
          <p:spPr>
            <a:xfrm>
              <a:off x="4201954" y="1407393"/>
              <a:ext cx="1026" cy="1393"/>
            </a:xfrm>
            <a:custGeom>
              <a:avLst/>
              <a:gdLst>
                <a:gd name="connsiteX0" fmla="*/ 1027 w 1026"/>
                <a:gd name="connsiteY0" fmla="*/ 1393 h 1393"/>
                <a:gd name="connsiteX1" fmla="*/ 1027 w 1026"/>
                <a:gd name="connsiteY1" fmla="*/ 587 h 1393"/>
                <a:gd name="connsiteX2" fmla="*/ 0 w 1026"/>
                <a:gd name="connsiteY2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" h="1393">
                  <a:moveTo>
                    <a:pt x="1027" y="1393"/>
                  </a:moveTo>
                  <a:lnTo>
                    <a:pt x="1027" y="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A083D93D-6372-3A4E-E192-4D00245F7235}"/>
                </a:ext>
              </a:extLst>
            </p:cNvPr>
            <p:cNvSpPr/>
            <p:nvPr/>
          </p:nvSpPr>
          <p:spPr>
            <a:xfrm>
              <a:off x="4144758" y="1186725"/>
              <a:ext cx="217814" cy="254382"/>
            </a:xfrm>
            <a:custGeom>
              <a:avLst/>
              <a:gdLst>
                <a:gd name="connsiteX0" fmla="*/ 86601 w 217814"/>
                <a:gd name="connsiteY0" fmla="*/ 42975 h 254382"/>
                <a:gd name="connsiteX1" fmla="*/ 38644 w 217814"/>
                <a:gd name="connsiteY1" fmla="*/ 164933 h 254382"/>
                <a:gd name="connsiteX2" fmla="*/ 0 w 217814"/>
                <a:gd name="connsiteY2" fmla="*/ 129071 h 254382"/>
                <a:gd name="connsiteX3" fmla="*/ 37837 w 217814"/>
                <a:gd name="connsiteY3" fmla="*/ 166987 h 254382"/>
                <a:gd name="connsiteX4" fmla="*/ 39891 w 217814"/>
                <a:gd name="connsiteY4" fmla="*/ 166033 h 254382"/>
                <a:gd name="connsiteX5" fmla="*/ 58002 w 217814"/>
                <a:gd name="connsiteY5" fmla="*/ 221328 h 254382"/>
                <a:gd name="connsiteX6" fmla="*/ 94154 w 217814"/>
                <a:gd name="connsiteY6" fmla="*/ 241643 h 254382"/>
                <a:gd name="connsiteX7" fmla="*/ 94154 w 217814"/>
                <a:gd name="connsiteY7" fmla="*/ 241203 h 254382"/>
                <a:gd name="connsiteX8" fmla="*/ 166455 w 217814"/>
                <a:gd name="connsiteY8" fmla="*/ 184220 h 254382"/>
                <a:gd name="connsiteX9" fmla="*/ 214265 w 217814"/>
                <a:gd name="connsiteY9" fmla="*/ 0 h 254382"/>
                <a:gd name="connsiteX10" fmla="*/ 167262 w 217814"/>
                <a:gd name="connsiteY10" fmla="*/ 19654 h 254382"/>
                <a:gd name="connsiteX11" fmla="*/ 168362 w 217814"/>
                <a:gd name="connsiteY11" fmla="*/ 17454 h 254382"/>
                <a:gd name="connsiteX12" fmla="*/ 168362 w 217814"/>
                <a:gd name="connsiteY12" fmla="*/ 17454 h 254382"/>
                <a:gd name="connsiteX13" fmla="*/ 164768 w 217814"/>
                <a:gd name="connsiteY13" fmla="*/ 15914 h 254382"/>
                <a:gd name="connsiteX14" fmla="*/ 166235 w 217814"/>
                <a:gd name="connsiteY14" fmla="*/ 18114 h 254382"/>
                <a:gd name="connsiteX15" fmla="*/ 86601 w 217814"/>
                <a:gd name="connsiteY15" fmla="*/ 42975 h 254382"/>
                <a:gd name="connsiteX16" fmla="*/ 96720 w 217814"/>
                <a:gd name="connsiteY16" fmla="*/ 237682 h 254382"/>
                <a:gd name="connsiteX17" fmla="*/ 96720 w 217814"/>
                <a:gd name="connsiteY17" fmla="*/ 237682 h 254382"/>
                <a:gd name="connsiteX18" fmla="*/ 105226 w 217814"/>
                <a:gd name="connsiteY18" fmla="*/ 224262 h 254382"/>
                <a:gd name="connsiteX19" fmla="*/ 96720 w 217814"/>
                <a:gd name="connsiteY19" fmla="*/ 237682 h 254382"/>
                <a:gd name="connsiteX20" fmla="*/ 96720 w 217814"/>
                <a:gd name="connsiteY20" fmla="*/ 159653 h 254382"/>
                <a:gd name="connsiteX21" fmla="*/ 96720 w 217814"/>
                <a:gd name="connsiteY21" fmla="*/ 159653 h 254382"/>
                <a:gd name="connsiteX22" fmla="*/ 111386 w 217814"/>
                <a:gd name="connsiteY22" fmla="*/ 158479 h 254382"/>
                <a:gd name="connsiteX23" fmla="*/ 96720 w 217814"/>
                <a:gd name="connsiteY23" fmla="*/ 159653 h 254382"/>
                <a:gd name="connsiteX24" fmla="*/ 163449 w 217814"/>
                <a:gd name="connsiteY24" fmla="*/ 92917 h 254382"/>
                <a:gd name="connsiteX25" fmla="*/ 163449 w 217814"/>
                <a:gd name="connsiteY25" fmla="*/ 92917 h 254382"/>
                <a:gd name="connsiteX26" fmla="*/ 156776 w 217814"/>
                <a:gd name="connsiteY26" fmla="*/ 78250 h 254382"/>
                <a:gd name="connsiteX27" fmla="*/ 163302 w 217814"/>
                <a:gd name="connsiteY27" fmla="*/ 92917 h 25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7814" h="254382">
                  <a:moveTo>
                    <a:pt x="86601" y="42975"/>
                  </a:moveTo>
                  <a:lnTo>
                    <a:pt x="38644" y="164933"/>
                  </a:lnTo>
                  <a:cubicBezTo>
                    <a:pt x="25958" y="154299"/>
                    <a:pt x="11513" y="132812"/>
                    <a:pt x="0" y="129071"/>
                  </a:cubicBezTo>
                  <a:lnTo>
                    <a:pt x="37837" y="166987"/>
                  </a:lnTo>
                  <a:lnTo>
                    <a:pt x="39891" y="166033"/>
                  </a:lnTo>
                  <a:lnTo>
                    <a:pt x="58002" y="221328"/>
                  </a:lnTo>
                  <a:lnTo>
                    <a:pt x="94154" y="241643"/>
                  </a:lnTo>
                  <a:lnTo>
                    <a:pt x="94154" y="241203"/>
                  </a:lnTo>
                  <a:cubicBezTo>
                    <a:pt x="147243" y="272444"/>
                    <a:pt x="192634" y="246043"/>
                    <a:pt x="166455" y="184220"/>
                  </a:cubicBezTo>
                  <a:cubicBezTo>
                    <a:pt x="203119" y="133692"/>
                    <a:pt x="227244" y="73556"/>
                    <a:pt x="214265" y="0"/>
                  </a:cubicBezTo>
                  <a:lnTo>
                    <a:pt x="167262" y="19654"/>
                  </a:lnTo>
                  <a:lnTo>
                    <a:pt x="168362" y="17454"/>
                  </a:lnTo>
                  <a:lnTo>
                    <a:pt x="168362" y="17454"/>
                  </a:lnTo>
                  <a:cubicBezTo>
                    <a:pt x="167115" y="17014"/>
                    <a:pt x="165942" y="16427"/>
                    <a:pt x="164768" y="15914"/>
                  </a:cubicBezTo>
                  <a:cubicBezTo>
                    <a:pt x="165208" y="16647"/>
                    <a:pt x="165722" y="17381"/>
                    <a:pt x="166235" y="18114"/>
                  </a:cubicBezTo>
                  <a:lnTo>
                    <a:pt x="86601" y="42975"/>
                  </a:lnTo>
                  <a:close/>
                  <a:moveTo>
                    <a:pt x="96720" y="237682"/>
                  </a:moveTo>
                  <a:lnTo>
                    <a:pt x="96720" y="237682"/>
                  </a:lnTo>
                  <a:cubicBezTo>
                    <a:pt x="99580" y="233209"/>
                    <a:pt x="102439" y="228736"/>
                    <a:pt x="105226" y="224262"/>
                  </a:cubicBezTo>
                  <a:cubicBezTo>
                    <a:pt x="109626" y="232329"/>
                    <a:pt x="102806" y="234529"/>
                    <a:pt x="96720" y="237682"/>
                  </a:cubicBezTo>
                  <a:close/>
                  <a:moveTo>
                    <a:pt x="96720" y="159653"/>
                  </a:moveTo>
                  <a:lnTo>
                    <a:pt x="96720" y="159653"/>
                  </a:lnTo>
                  <a:cubicBezTo>
                    <a:pt x="96720" y="141465"/>
                    <a:pt x="108746" y="140438"/>
                    <a:pt x="111386" y="158479"/>
                  </a:cubicBezTo>
                  <a:lnTo>
                    <a:pt x="96720" y="159653"/>
                  </a:lnTo>
                  <a:close/>
                  <a:moveTo>
                    <a:pt x="163449" y="92917"/>
                  </a:moveTo>
                  <a:lnTo>
                    <a:pt x="163449" y="92917"/>
                  </a:lnTo>
                  <a:cubicBezTo>
                    <a:pt x="151716" y="95850"/>
                    <a:pt x="156776" y="85583"/>
                    <a:pt x="156776" y="78250"/>
                  </a:cubicBezTo>
                  <a:cubicBezTo>
                    <a:pt x="161689" y="82870"/>
                    <a:pt x="173128" y="86317"/>
                    <a:pt x="163302" y="9291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F4930E0C-577B-1ABD-3E72-67AA4024F91A}"/>
                </a:ext>
              </a:extLst>
            </p:cNvPr>
            <p:cNvSpPr/>
            <p:nvPr/>
          </p:nvSpPr>
          <p:spPr>
            <a:xfrm>
              <a:off x="4074803" y="269289"/>
              <a:ext cx="199208" cy="267530"/>
            </a:xfrm>
            <a:custGeom>
              <a:avLst/>
              <a:gdLst>
                <a:gd name="connsiteX0" fmla="*/ 134557 w 199208"/>
                <a:gd name="connsiteY0" fmla="*/ 132739 h 267530"/>
                <a:gd name="connsiteX1" fmla="*/ 168655 w 199208"/>
                <a:gd name="connsiteY1" fmla="*/ 63069 h 267530"/>
                <a:gd name="connsiteX2" fmla="*/ 160735 w 199208"/>
                <a:gd name="connsiteY2" fmla="*/ 61456 h 267530"/>
                <a:gd name="connsiteX3" fmla="*/ 196226 w 199208"/>
                <a:gd name="connsiteY3" fmla="*/ 0 h 267530"/>
                <a:gd name="connsiteX4" fmla="*/ 0 w 199208"/>
                <a:gd name="connsiteY4" fmla="*/ 77737 h 267530"/>
                <a:gd name="connsiteX5" fmla="*/ 54043 w 199208"/>
                <a:gd name="connsiteY5" fmla="*/ 107071 h 267530"/>
                <a:gd name="connsiteX6" fmla="*/ 94593 w 199208"/>
                <a:gd name="connsiteY6" fmla="*/ 241276 h 267530"/>
                <a:gd name="connsiteX7" fmla="*/ 125538 w 199208"/>
                <a:gd name="connsiteY7" fmla="*/ 267531 h 267530"/>
                <a:gd name="connsiteX8" fmla="*/ 189333 w 199208"/>
                <a:gd name="connsiteY8" fmla="*/ 157526 h 26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208" h="267530">
                  <a:moveTo>
                    <a:pt x="134557" y="132739"/>
                  </a:moveTo>
                  <a:lnTo>
                    <a:pt x="168655" y="63069"/>
                  </a:lnTo>
                  <a:lnTo>
                    <a:pt x="160735" y="61456"/>
                  </a:lnTo>
                  <a:cubicBezTo>
                    <a:pt x="192047" y="65709"/>
                    <a:pt x="205759" y="27061"/>
                    <a:pt x="196226" y="0"/>
                  </a:cubicBezTo>
                  <a:cubicBezTo>
                    <a:pt x="54043" y="22881"/>
                    <a:pt x="73548" y="19068"/>
                    <a:pt x="0" y="77737"/>
                  </a:cubicBezTo>
                  <a:lnTo>
                    <a:pt x="54043" y="107071"/>
                  </a:lnTo>
                  <a:cubicBezTo>
                    <a:pt x="49790" y="154813"/>
                    <a:pt x="96866" y="189354"/>
                    <a:pt x="94593" y="241276"/>
                  </a:cubicBezTo>
                  <a:cubicBezTo>
                    <a:pt x="95840" y="251176"/>
                    <a:pt x="114099" y="258950"/>
                    <a:pt x="125538" y="267531"/>
                  </a:cubicBezTo>
                  <a:cubicBezTo>
                    <a:pt x="130084" y="224556"/>
                    <a:pt x="164182" y="196688"/>
                    <a:pt x="189333" y="15752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D13541EA-078A-FD10-20D9-6976475E3F0E}"/>
                </a:ext>
              </a:extLst>
            </p:cNvPr>
            <p:cNvSpPr/>
            <p:nvPr/>
          </p:nvSpPr>
          <p:spPr>
            <a:xfrm>
              <a:off x="4111300" y="2071525"/>
              <a:ext cx="127391" cy="341078"/>
            </a:xfrm>
            <a:custGeom>
              <a:avLst/>
              <a:gdLst>
                <a:gd name="connsiteX0" fmla="*/ 127392 w 127391"/>
                <a:gd name="connsiteY0" fmla="*/ 135892 h 341078"/>
                <a:gd name="connsiteX1" fmla="*/ 44677 w 127391"/>
                <a:gd name="connsiteY1" fmla="*/ 0 h 341078"/>
                <a:gd name="connsiteX2" fmla="*/ 15787 w 127391"/>
                <a:gd name="connsiteY2" fmla="*/ 154666 h 341078"/>
                <a:gd name="connsiteX3" fmla="*/ 74449 w 127391"/>
                <a:gd name="connsiteY3" fmla="*/ 259317 h 341078"/>
                <a:gd name="connsiteX4" fmla="*/ 100627 w 127391"/>
                <a:gd name="connsiteY4" fmla="*/ 218762 h 341078"/>
                <a:gd name="connsiteX5" fmla="*/ 93294 w 127391"/>
                <a:gd name="connsiteY5" fmla="*/ 168893 h 341078"/>
                <a:gd name="connsiteX6" fmla="*/ 127392 w 127391"/>
                <a:gd name="connsiteY6" fmla="*/ 135892 h 341078"/>
                <a:gd name="connsiteX7" fmla="*/ 79068 w 127391"/>
                <a:gd name="connsiteY7" fmla="*/ 160753 h 341078"/>
                <a:gd name="connsiteX8" fmla="*/ 79068 w 127391"/>
                <a:gd name="connsiteY8" fmla="*/ 160753 h 341078"/>
                <a:gd name="connsiteX9" fmla="*/ 88234 w 127391"/>
                <a:gd name="connsiteY9" fmla="*/ 166107 h 34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391" h="341078">
                  <a:moveTo>
                    <a:pt x="127392" y="135892"/>
                  </a:moveTo>
                  <a:cubicBezTo>
                    <a:pt x="112726" y="78836"/>
                    <a:pt x="94101" y="29848"/>
                    <a:pt x="44677" y="0"/>
                  </a:cubicBezTo>
                  <a:cubicBezTo>
                    <a:pt x="27739" y="53389"/>
                    <a:pt x="-26524" y="101424"/>
                    <a:pt x="15787" y="154666"/>
                  </a:cubicBezTo>
                  <a:cubicBezTo>
                    <a:pt x="71369" y="212235"/>
                    <a:pt x="241" y="215462"/>
                    <a:pt x="74449" y="259317"/>
                  </a:cubicBezTo>
                  <a:cubicBezTo>
                    <a:pt x="56263" y="448671"/>
                    <a:pt x="176302" y="254697"/>
                    <a:pt x="100627" y="218762"/>
                  </a:cubicBezTo>
                  <a:cubicBezTo>
                    <a:pt x="82075" y="206515"/>
                    <a:pt x="88895" y="186641"/>
                    <a:pt x="93294" y="168893"/>
                  </a:cubicBezTo>
                  <a:lnTo>
                    <a:pt x="127392" y="135892"/>
                  </a:lnTo>
                  <a:close/>
                  <a:moveTo>
                    <a:pt x="79068" y="160753"/>
                  </a:moveTo>
                  <a:lnTo>
                    <a:pt x="79068" y="160753"/>
                  </a:lnTo>
                  <a:cubicBezTo>
                    <a:pt x="82684" y="161332"/>
                    <a:pt x="85954" y="163239"/>
                    <a:pt x="88234" y="1661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088F4D27-88BA-C1B0-ABA8-498A8C4A9462}"/>
                </a:ext>
              </a:extLst>
            </p:cNvPr>
            <p:cNvSpPr/>
            <p:nvPr/>
          </p:nvSpPr>
          <p:spPr>
            <a:xfrm>
              <a:off x="4001548" y="2744458"/>
              <a:ext cx="880" cy="1393"/>
            </a:xfrm>
            <a:custGeom>
              <a:avLst/>
              <a:gdLst>
                <a:gd name="connsiteX0" fmla="*/ 880 w 880"/>
                <a:gd name="connsiteY0" fmla="*/ 1393 h 1393"/>
                <a:gd name="connsiteX1" fmla="*/ 880 w 880"/>
                <a:gd name="connsiteY1" fmla="*/ 0 h 1393"/>
                <a:gd name="connsiteX2" fmla="*/ 0 w 880"/>
                <a:gd name="connsiteY2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0" h="1393">
                  <a:moveTo>
                    <a:pt x="880" y="1393"/>
                  </a:moveTo>
                  <a:cubicBezTo>
                    <a:pt x="880" y="953"/>
                    <a:pt x="880" y="440"/>
                    <a:pt x="8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4A04642E-B704-4E17-DE59-3D12BBA96017}"/>
                </a:ext>
              </a:extLst>
            </p:cNvPr>
            <p:cNvSpPr/>
            <p:nvPr/>
          </p:nvSpPr>
          <p:spPr>
            <a:xfrm>
              <a:off x="3977643" y="2457079"/>
              <a:ext cx="240150" cy="287378"/>
            </a:xfrm>
            <a:custGeom>
              <a:avLst/>
              <a:gdLst>
                <a:gd name="connsiteX0" fmla="*/ 163228 w 240150"/>
                <a:gd name="connsiteY0" fmla="*/ 45516 h 287378"/>
                <a:gd name="connsiteX1" fmla="*/ 165648 w 240150"/>
                <a:gd name="connsiteY1" fmla="*/ 158601 h 287378"/>
                <a:gd name="connsiteX2" fmla="*/ 40990 w 240150"/>
                <a:gd name="connsiteY2" fmla="*/ 135867 h 287378"/>
                <a:gd name="connsiteX3" fmla="*/ 42750 w 240150"/>
                <a:gd name="connsiteY3" fmla="*/ 134326 h 287378"/>
                <a:gd name="connsiteX4" fmla="*/ 39597 w 240150"/>
                <a:gd name="connsiteY4" fmla="*/ 133740 h 287378"/>
                <a:gd name="connsiteX5" fmla="*/ 40917 w 240150"/>
                <a:gd name="connsiteY5" fmla="*/ 135793 h 287378"/>
                <a:gd name="connsiteX6" fmla="*/ 0 w 240150"/>
                <a:gd name="connsiteY6" fmla="*/ 168941 h 287378"/>
                <a:gd name="connsiteX7" fmla="*/ 24712 w 240150"/>
                <a:gd name="connsiteY7" fmla="*/ 287379 h 287378"/>
                <a:gd name="connsiteX8" fmla="*/ 98040 w 240150"/>
                <a:gd name="connsiteY8" fmla="*/ 232303 h 287378"/>
                <a:gd name="connsiteX9" fmla="*/ 222698 w 240150"/>
                <a:gd name="connsiteY9" fmla="*/ 178622 h 287378"/>
                <a:gd name="connsiteX10" fmla="*/ 240150 w 240150"/>
                <a:gd name="connsiteY10" fmla="*/ 15815 h 287378"/>
                <a:gd name="connsiteX11" fmla="*/ 163595 w 240150"/>
                <a:gd name="connsiteY11" fmla="*/ 45150 h 287378"/>
                <a:gd name="connsiteX12" fmla="*/ 96573 w 240150"/>
                <a:gd name="connsiteY12" fmla="*/ 229884 h 287378"/>
                <a:gd name="connsiteX13" fmla="*/ 96573 w 240150"/>
                <a:gd name="connsiteY13" fmla="*/ 229884 h 287378"/>
                <a:gd name="connsiteX14" fmla="*/ 51843 w 240150"/>
                <a:gd name="connsiteY14" fmla="*/ 190062 h 287378"/>
                <a:gd name="connsiteX15" fmla="*/ 96573 w 240150"/>
                <a:gd name="connsiteY15" fmla="*/ 229884 h 28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0150" h="287378">
                  <a:moveTo>
                    <a:pt x="163228" y="45516"/>
                  </a:moveTo>
                  <a:cubicBezTo>
                    <a:pt x="151203" y="91791"/>
                    <a:pt x="217858" y="113132"/>
                    <a:pt x="165648" y="158601"/>
                  </a:cubicBezTo>
                  <a:lnTo>
                    <a:pt x="40990" y="135867"/>
                  </a:lnTo>
                  <a:lnTo>
                    <a:pt x="42750" y="134326"/>
                  </a:lnTo>
                  <a:lnTo>
                    <a:pt x="39597" y="133740"/>
                  </a:lnTo>
                  <a:lnTo>
                    <a:pt x="40917" y="135793"/>
                  </a:lnTo>
                  <a:lnTo>
                    <a:pt x="0" y="168941"/>
                  </a:lnTo>
                  <a:lnTo>
                    <a:pt x="24712" y="287379"/>
                  </a:lnTo>
                  <a:cubicBezTo>
                    <a:pt x="61376" y="287012"/>
                    <a:pt x="70908" y="252031"/>
                    <a:pt x="98040" y="232303"/>
                  </a:cubicBezTo>
                  <a:cubicBezTo>
                    <a:pt x="124951" y="287892"/>
                    <a:pt x="188453" y="193435"/>
                    <a:pt x="222698" y="178622"/>
                  </a:cubicBezTo>
                  <a:cubicBezTo>
                    <a:pt x="222698" y="122153"/>
                    <a:pt x="213825" y="67004"/>
                    <a:pt x="240150" y="15815"/>
                  </a:cubicBezTo>
                  <a:cubicBezTo>
                    <a:pt x="218738" y="-20853"/>
                    <a:pt x="173788" y="13542"/>
                    <a:pt x="163595" y="45150"/>
                  </a:cubicBezTo>
                  <a:close/>
                  <a:moveTo>
                    <a:pt x="96573" y="229884"/>
                  </a:moveTo>
                  <a:lnTo>
                    <a:pt x="96573" y="229884"/>
                  </a:lnTo>
                  <a:cubicBezTo>
                    <a:pt x="81908" y="216610"/>
                    <a:pt x="66875" y="203336"/>
                    <a:pt x="51843" y="190062"/>
                  </a:cubicBezTo>
                  <a:cubicBezTo>
                    <a:pt x="97453" y="144520"/>
                    <a:pt x="144603" y="200623"/>
                    <a:pt x="96573" y="22988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C32DFA3A-A715-ECB2-8E6B-BDAC183234EF}"/>
                </a:ext>
              </a:extLst>
            </p:cNvPr>
            <p:cNvSpPr/>
            <p:nvPr/>
          </p:nvSpPr>
          <p:spPr>
            <a:xfrm>
              <a:off x="3186504" y="-3357916"/>
              <a:ext cx="223213" cy="196394"/>
            </a:xfrm>
            <a:custGeom>
              <a:avLst/>
              <a:gdLst>
                <a:gd name="connsiteX0" fmla="*/ 222478 w 223213"/>
                <a:gd name="connsiteY0" fmla="*/ 75023 h 196394"/>
                <a:gd name="connsiteX1" fmla="*/ 168435 w 223213"/>
                <a:gd name="connsiteY1" fmla="*/ 16354 h 196394"/>
                <a:gd name="connsiteX2" fmla="*/ 90634 w 223213"/>
                <a:gd name="connsiteY2" fmla="*/ 51335 h 196394"/>
                <a:gd name="connsiteX3" fmla="*/ 64455 w 223213"/>
                <a:gd name="connsiteY3" fmla="*/ 0 h 196394"/>
                <a:gd name="connsiteX4" fmla="*/ 0 w 223213"/>
                <a:gd name="connsiteY4" fmla="*/ 45689 h 196394"/>
                <a:gd name="connsiteX5" fmla="*/ 55803 w 223213"/>
                <a:gd name="connsiteY5" fmla="*/ 171167 h 196394"/>
                <a:gd name="connsiteX6" fmla="*/ 55803 w 223213"/>
                <a:gd name="connsiteY6" fmla="*/ 171167 h 196394"/>
                <a:gd name="connsiteX7" fmla="*/ 54923 w 223213"/>
                <a:gd name="connsiteY7" fmla="*/ 172267 h 196394"/>
                <a:gd name="connsiteX8" fmla="*/ 55436 w 223213"/>
                <a:gd name="connsiteY8" fmla="*/ 178794 h 196394"/>
                <a:gd name="connsiteX9" fmla="*/ 56023 w 223213"/>
                <a:gd name="connsiteY9" fmla="*/ 171460 h 196394"/>
                <a:gd name="connsiteX10" fmla="*/ 105739 w 223213"/>
                <a:gd name="connsiteY10" fmla="*/ 190087 h 196394"/>
                <a:gd name="connsiteX11" fmla="*/ 105739 w 223213"/>
                <a:gd name="connsiteY11" fmla="*/ 196394 h 196394"/>
                <a:gd name="connsiteX12" fmla="*/ 105739 w 223213"/>
                <a:gd name="connsiteY12" fmla="*/ 189061 h 196394"/>
                <a:gd name="connsiteX13" fmla="*/ 186400 w 223213"/>
                <a:gd name="connsiteY13" fmla="*/ 171533 h 196394"/>
                <a:gd name="connsiteX14" fmla="*/ 223065 w 223213"/>
                <a:gd name="connsiteY14" fmla="*/ 74876 h 196394"/>
                <a:gd name="connsiteX15" fmla="*/ 92980 w 223213"/>
                <a:gd name="connsiteY15" fmla="*/ 101791 h 196394"/>
                <a:gd name="connsiteX16" fmla="*/ 92980 w 223213"/>
                <a:gd name="connsiteY16" fmla="*/ 101791 h 196394"/>
                <a:gd name="connsiteX17" fmla="*/ 169682 w 223213"/>
                <a:gd name="connsiteY17" fmla="*/ 72456 h 196394"/>
                <a:gd name="connsiteX18" fmla="*/ 92980 w 223213"/>
                <a:gd name="connsiteY18" fmla="*/ 101791 h 196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3212" h="196394">
                  <a:moveTo>
                    <a:pt x="222478" y="75023"/>
                  </a:moveTo>
                  <a:lnTo>
                    <a:pt x="168435" y="16354"/>
                  </a:lnTo>
                  <a:lnTo>
                    <a:pt x="90634" y="51335"/>
                  </a:lnTo>
                  <a:lnTo>
                    <a:pt x="64455" y="0"/>
                  </a:lnTo>
                  <a:lnTo>
                    <a:pt x="0" y="45689"/>
                  </a:lnTo>
                  <a:cubicBezTo>
                    <a:pt x="6013" y="93284"/>
                    <a:pt x="-7333" y="162586"/>
                    <a:pt x="55803" y="171167"/>
                  </a:cubicBezTo>
                  <a:lnTo>
                    <a:pt x="55803" y="171167"/>
                  </a:lnTo>
                  <a:cubicBezTo>
                    <a:pt x="55803" y="171167"/>
                    <a:pt x="55363" y="171167"/>
                    <a:pt x="54923" y="172267"/>
                  </a:cubicBezTo>
                  <a:lnTo>
                    <a:pt x="55436" y="178794"/>
                  </a:lnTo>
                  <a:cubicBezTo>
                    <a:pt x="55788" y="176366"/>
                    <a:pt x="55979" y="173917"/>
                    <a:pt x="56023" y="171460"/>
                  </a:cubicBezTo>
                  <a:cubicBezTo>
                    <a:pt x="91000" y="144766"/>
                    <a:pt x="95767" y="146672"/>
                    <a:pt x="105739" y="190087"/>
                  </a:cubicBezTo>
                  <a:lnTo>
                    <a:pt x="105739" y="196394"/>
                  </a:lnTo>
                  <a:cubicBezTo>
                    <a:pt x="105952" y="193952"/>
                    <a:pt x="105952" y="191503"/>
                    <a:pt x="105739" y="189061"/>
                  </a:cubicBezTo>
                  <a:lnTo>
                    <a:pt x="186400" y="171533"/>
                  </a:lnTo>
                  <a:cubicBezTo>
                    <a:pt x="197840" y="139559"/>
                    <a:pt x="225484" y="115724"/>
                    <a:pt x="223065" y="74876"/>
                  </a:cubicBezTo>
                  <a:close/>
                  <a:moveTo>
                    <a:pt x="92980" y="101791"/>
                  </a:moveTo>
                  <a:lnTo>
                    <a:pt x="92980" y="101791"/>
                  </a:lnTo>
                  <a:cubicBezTo>
                    <a:pt x="112119" y="90424"/>
                    <a:pt x="153476" y="46349"/>
                    <a:pt x="169682" y="72456"/>
                  </a:cubicBezTo>
                  <a:cubicBezTo>
                    <a:pt x="179581" y="113378"/>
                    <a:pt x="123705" y="146452"/>
                    <a:pt x="92980" y="10179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D42B95E9-3DE5-68CC-EC62-C59F9F870ACF}"/>
                </a:ext>
              </a:extLst>
            </p:cNvPr>
            <p:cNvSpPr/>
            <p:nvPr/>
          </p:nvSpPr>
          <p:spPr>
            <a:xfrm>
              <a:off x="3185185" y="-3312228"/>
              <a:ext cx="1319" cy="953"/>
            </a:xfrm>
            <a:custGeom>
              <a:avLst/>
              <a:gdLst>
                <a:gd name="connsiteX0" fmla="*/ 0 w 1319"/>
                <a:gd name="connsiteY0" fmla="*/ 953 h 953"/>
                <a:gd name="connsiteX1" fmla="*/ 1320 w 1319"/>
                <a:gd name="connsiteY1" fmla="*/ 0 h 953"/>
                <a:gd name="connsiteX2" fmla="*/ 1320 w 1319"/>
                <a:gd name="connsiteY2" fmla="*/ 0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953">
                  <a:moveTo>
                    <a:pt x="0" y="953"/>
                  </a:moveTo>
                  <a:lnTo>
                    <a:pt x="1320" y="0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0" name="Freeform 199">
              <a:extLst>
                <a:ext uri="{FF2B5EF4-FFF2-40B4-BE49-F238E27FC236}">
                  <a16:creationId xmlns:a16="http://schemas.microsoft.com/office/drawing/2014/main" id="{503D1FA4-B42A-15B7-114F-CC386D98E144}"/>
                </a:ext>
              </a:extLst>
            </p:cNvPr>
            <p:cNvSpPr/>
            <p:nvPr/>
          </p:nvSpPr>
          <p:spPr>
            <a:xfrm>
              <a:off x="4387410" y="-997372"/>
              <a:ext cx="213425" cy="258583"/>
            </a:xfrm>
            <a:custGeom>
              <a:avLst/>
              <a:gdLst>
                <a:gd name="connsiteX0" fmla="*/ 197611 w 213425"/>
                <a:gd name="connsiteY0" fmla="*/ 0 h 258583"/>
                <a:gd name="connsiteX1" fmla="*/ 156914 w 213425"/>
                <a:gd name="connsiteY1" fmla="*/ 97684 h 258583"/>
                <a:gd name="connsiteX2" fmla="*/ 2191 w 213425"/>
                <a:gd name="connsiteY2" fmla="*/ 127385 h 258583"/>
                <a:gd name="connsiteX3" fmla="*/ 24776 w 213425"/>
                <a:gd name="connsiteY3" fmla="*/ 255136 h 258583"/>
                <a:gd name="connsiteX4" fmla="*/ 71486 w 213425"/>
                <a:gd name="connsiteY4" fmla="*/ 258583 h 258583"/>
                <a:gd name="connsiteX5" fmla="*/ 62393 w 213425"/>
                <a:gd name="connsiteY5" fmla="*/ 196981 h 258583"/>
                <a:gd name="connsiteX6" fmla="*/ 194824 w 213425"/>
                <a:gd name="connsiteY6" fmla="*/ 169700 h 258583"/>
                <a:gd name="connsiteX7" fmla="*/ 197611 w 213425"/>
                <a:gd name="connsiteY7" fmla="*/ 0 h 25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425" h="258583">
                  <a:moveTo>
                    <a:pt x="197611" y="0"/>
                  </a:moveTo>
                  <a:lnTo>
                    <a:pt x="156914" y="97684"/>
                  </a:lnTo>
                  <a:cubicBezTo>
                    <a:pt x="102651" y="106851"/>
                    <a:pt x="48828" y="99884"/>
                    <a:pt x="2191" y="127385"/>
                  </a:cubicBezTo>
                  <a:cubicBezTo>
                    <a:pt x="-5802" y="175200"/>
                    <a:pt x="9524" y="213995"/>
                    <a:pt x="24776" y="255136"/>
                  </a:cubicBezTo>
                  <a:lnTo>
                    <a:pt x="71486" y="258583"/>
                  </a:lnTo>
                  <a:cubicBezTo>
                    <a:pt x="68626" y="239149"/>
                    <a:pt x="65693" y="219568"/>
                    <a:pt x="62393" y="196981"/>
                  </a:cubicBezTo>
                  <a:cubicBezTo>
                    <a:pt x="109030" y="193681"/>
                    <a:pt x="157060" y="215315"/>
                    <a:pt x="194824" y="169700"/>
                  </a:cubicBezTo>
                  <a:cubicBezTo>
                    <a:pt x="185365" y="118805"/>
                    <a:pt x="238821" y="66956"/>
                    <a:pt x="197611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1" name="Freeform 200">
              <a:extLst>
                <a:ext uri="{FF2B5EF4-FFF2-40B4-BE49-F238E27FC236}">
                  <a16:creationId xmlns:a16="http://schemas.microsoft.com/office/drawing/2014/main" id="{3F5A5083-0D31-0EB4-354B-904776F8B580}"/>
                </a:ext>
              </a:extLst>
            </p:cNvPr>
            <p:cNvSpPr/>
            <p:nvPr/>
          </p:nvSpPr>
          <p:spPr>
            <a:xfrm>
              <a:off x="4060944" y="-64096"/>
              <a:ext cx="210818" cy="266430"/>
            </a:xfrm>
            <a:custGeom>
              <a:avLst/>
              <a:gdLst>
                <a:gd name="connsiteX0" fmla="*/ 127005 w 210818"/>
                <a:gd name="connsiteY0" fmla="*/ 266430 h 266430"/>
                <a:gd name="connsiteX1" fmla="*/ 210819 w 210818"/>
                <a:gd name="connsiteY1" fmla="*/ 248316 h 266430"/>
                <a:gd name="connsiteX2" fmla="*/ 158976 w 210818"/>
                <a:gd name="connsiteY2" fmla="*/ 67102 h 266430"/>
                <a:gd name="connsiteX3" fmla="*/ 87187 w 210818"/>
                <a:gd name="connsiteY3" fmla="*/ 79203 h 266430"/>
                <a:gd name="connsiteX4" fmla="*/ 63722 w 210818"/>
                <a:gd name="connsiteY4" fmla="*/ 0 h 266430"/>
                <a:gd name="connsiteX5" fmla="*/ 0 w 210818"/>
                <a:gd name="connsiteY5" fmla="*/ 27794 h 266430"/>
                <a:gd name="connsiteX6" fmla="*/ 127005 w 210818"/>
                <a:gd name="connsiteY6" fmla="*/ 266430 h 26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18" h="266430">
                  <a:moveTo>
                    <a:pt x="127005" y="266430"/>
                  </a:moveTo>
                  <a:lnTo>
                    <a:pt x="210819" y="248316"/>
                  </a:lnTo>
                  <a:cubicBezTo>
                    <a:pt x="151643" y="160313"/>
                    <a:pt x="151423" y="159140"/>
                    <a:pt x="158976" y="67102"/>
                  </a:cubicBezTo>
                  <a:cubicBezTo>
                    <a:pt x="141450" y="59036"/>
                    <a:pt x="106619" y="50015"/>
                    <a:pt x="87187" y="79203"/>
                  </a:cubicBezTo>
                  <a:cubicBezTo>
                    <a:pt x="45317" y="78470"/>
                    <a:pt x="70322" y="31901"/>
                    <a:pt x="63722" y="0"/>
                  </a:cubicBezTo>
                  <a:lnTo>
                    <a:pt x="0" y="27794"/>
                  </a:lnTo>
                  <a:cubicBezTo>
                    <a:pt x="9093" y="193387"/>
                    <a:pt x="72228" y="81843"/>
                    <a:pt x="127005" y="26643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5F2A58FB-D429-441C-7FCD-FF677BE9934F}"/>
                </a:ext>
              </a:extLst>
            </p:cNvPr>
            <p:cNvSpPr/>
            <p:nvPr/>
          </p:nvSpPr>
          <p:spPr>
            <a:xfrm>
              <a:off x="3850932" y="-17894"/>
              <a:ext cx="1319" cy="1100"/>
            </a:xfrm>
            <a:custGeom>
              <a:avLst/>
              <a:gdLst>
                <a:gd name="connsiteX0" fmla="*/ 1320 w 1319"/>
                <a:gd name="connsiteY0" fmla="*/ 513 h 1100"/>
                <a:gd name="connsiteX1" fmla="*/ 1320 w 1319"/>
                <a:gd name="connsiteY1" fmla="*/ 0 h 1100"/>
                <a:gd name="connsiteX2" fmla="*/ 0 w 1319"/>
                <a:gd name="connsiteY2" fmla="*/ 1100 h 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1100">
                  <a:moveTo>
                    <a:pt x="1320" y="513"/>
                  </a:moveTo>
                  <a:lnTo>
                    <a:pt x="1320" y="0"/>
                  </a:lnTo>
                  <a:lnTo>
                    <a:pt x="0" y="11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3" name="Freeform 202">
              <a:extLst>
                <a:ext uri="{FF2B5EF4-FFF2-40B4-BE49-F238E27FC236}">
                  <a16:creationId xmlns:a16="http://schemas.microsoft.com/office/drawing/2014/main" id="{7BB93CBD-DE9B-D423-DE86-399FF6E6DEEE}"/>
                </a:ext>
              </a:extLst>
            </p:cNvPr>
            <p:cNvSpPr/>
            <p:nvPr/>
          </p:nvSpPr>
          <p:spPr>
            <a:xfrm>
              <a:off x="3852166" y="-178647"/>
              <a:ext cx="198348" cy="237315"/>
            </a:xfrm>
            <a:custGeom>
              <a:avLst/>
              <a:gdLst>
                <a:gd name="connsiteX0" fmla="*/ 74733 w 198348"/>
                <a:gd name="connsiteY0" fmla="*/ 237316 h 237315"/>
                <a:gd name="connsiteX1" fmla="*/ 156568 w 198348"/>
                <a:gd name="connsiteY1" fmla="*/ 183267 h 237315"/>
                <a:gd name="connsiteX2" fmla="*/ 195432 w 198348"/>
                <a:gd name="connsiteY2" fmla="*/ 64976 h 237315"/>
                <a:gd name="connsiteX3" fmla="*/ 52368 w 198348"/>
                <a:gd name="connsiteY3" fmla="*/ 0 h 237315"/>
                <a:gd name="connsiteX4" fmla="*/ 80087 w 198348"/>
                <a:gd name="connsiteY4" fmla="*/ 121885 h 237315"/>
                <a:gd name="connsiteX5" fmla="*/ 85 w 198348"/>
                <a:gd name="connsiteY5" fmla="*/ 161340 h 237315"/>
                <a:gd name="connsiteX6" fmla="*/ 74733 w 198348"/>
                <a:gd name="connsiteY6" fmla="*/ 237316 h 23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348" h="237315">
                  <a:moveTo>
                    <a:pt x="74733" y="237316"/>
                  </a:moveTo>
                  <a:cubicBezTo>
                    <a:pt x="107218" y="234089"/>
                    <a:pt x="175927" y="231595"/>
                    <a:pt x="156568" y="183267"/>
                  </a:cubicBezTo>
                  <a:cubicBezTo>
                    <a:pt x="116678" y="128045"/>
                    <a:pt x="216330" y="125771"/>
                    <a:pt x="195432" y="64976"/>
                  </a:cubicBezTo>
                  <a:cubicBezTo>
                    <a:pt x="143537" y="54122"/>
                    <a:pt x="94686" y="31938"/>
                    <a:pt x="52368" y="0"/>
                  </a:cubicBezTo>
                  <a:cubicBezTo>
                    <a:pt x="24944" y="47815"/>
                    <a:pt x="70261" y="79423"/>
                    <a:pt x="80087" y="121885"/>
                  </a:cubicBezTo>
                  <a:lnTo>
                    <a:pt x="85" y="161340"/>
                  </a:lnTo>
                  <a:cubicBezTo>
                    <a:pt x="-3141" y="217001"/>
                    <a:pt x="86246" y="176227"/>
                    <a:pt x="74733" y="23731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B9228DC5-E507-A35A-518E-BBB3A4DD3BB1}"/>
                </a:ext>
              </a:extLst>
            </p:cNvPr>
            <p:cNvSpPr/>
            <p:nvPr/>
          </p:nvSpPr>
          <p:spPr>
            <a:xfrm>
              <a:off x="673324" y="-2763673"/>
              <a:ext cx="215428" cy="358283"/>
            </a:xfrm>
            <a:custGeom>
              <a:avLst/>
              <a:gdLst>
                <a:gd name="connsiteX0" fmla="*/ 202386 w 215428"/>
                <a:gd name="connsiteY0" fmla="*/ 261517 h 358283"/>
                <a:gd name="connsiteX1" fmla="*/ 177015 w 215428"/>
                <a:gd name="connsiteY1" fmla="*/ 161340 h 358283"/>
                <a:gd name="connsiteX2" fmla="*/ 202973 w 215428"/>
                <a:gd name="connsiteY2" fmla="*/ 0 h 358283"/>
                <a:gd name="connsiteX3" fmla="*/ 125391 w 215428"/>
                <a:gd name="connsiteY3" fmla="*/ 174907 h 358283"/>
                <a:gd name="connsiteX4" fmla="*/ 91147 w 215428"/>
                <a:gd name="connsiteY4" fmla="*/ 241936 h 358283"/>
                <a:gd name="connsiteX5" fmla="*/ 0 w 215428"/>
                <a:gd name="connsiteY5" fmla="*/ 327226 h 358283"/>
                <a:gd name="connsiteX6" fmla="*/ 10999 w 215428"/>
                <a:gd name="connsiteY6" fmla="*/ 343653 h 358283"/>
                <a:gd name="connsiteX7" fmla="*/ 103393 w 215428"/>
                <a:gd name="connsiteY7" fmla="*/ 276111 h 358283"/>
                <a:gd name="connsiteX8" fmla="*/ 147756 w 215428"/>
                <a:gd name="connsiteY8" fmla="*/ 356780 h 358283"/>
                <a:gd name="connsiteX9" fmla="*/ 202386 w 215428"/>
                <a:gd name="connsiteY9" fmla="*/ 261517 h 35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428" h="358283">
                  <a:moveTo>
                    <a:pt x="202386" y="261517"/>
                  </a:moveTo>
                  <a:cubicBezTo>
                    <a:pt x="161762" y="234236"/>
                    <a:pt x="187720" y="198374"/>
                    <a:pt x="177015" y="161340"/>
                  </a:cubicBezTo>
                  <a:cubicBezTo>
                    <a:pt x="130084" y="80156"/>
                    <a:pt x="230031" y="38648"/>
                    <a:pt x="202973" y="0"/>
                  </a:cubicBezTo>
                  <a:cubicBezTo>
                    <a:pt x="152743" y="38501"/>
                    <a:pt x="127078" y="108904"/>
                    <a:pt x="125391" y="174907"/>
                  </a:cubicBezTo>
                  <a:cubicBezTo>
                    <a:pt x="127151" y="196908"/>
                    <a:pt x="119745" y="230862"/>
                    <a:pt x="91147" y="241936"/>
                  </a:cubicBezTo>
                  <a:cubicBezTo>
                    <a:pt x="52796" y="263130"/>
                    <a:pt x="35858" y="302658"/>
                    <a:pt x="0" y="327226"/>
                  </a:cubicBezTo>
                  <a:lnTo>
                    <a:pt x="10999" y="343653"/>
                  </a:lnTo>
                  <a:cubicBezTo>
                    <a:pt x="50157" y="332140"/>
                    <a:pt x="74208" y="301118"/>
                    <a:pt x="103393" y="276111"/>
                  </a:cubicBezTo>
                  <a:cubicBezTo>
                    <a:pt x="165355" y="248463"/>
                    <a:pt x="163962" y="313659"/>
                    <a:pt x="147756" y="356780"/>
                  </a:cubicBezTo>
                  <a:cubicBezTo>
                    <a:pt x="202753" y="369394"/>
                    <a:pt x="234944" y="299578"/>
                    <a:pt x="202386" y="26151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C2972953-AAA0-1CDB-95F9-06FF74FCD043}"/>
                </a:ext>
              </a:extLst>
            </p:cNvPr>
            <p:cNvSpPr/>
            <p:nvPr/>
          </p:nvSpPr>
          <p:spPr>
            <a:xfrm>
              <a:off x="-908366" y="-2241300"/>
              <a:ext cx="1173" cy="1246"/>
            </a:xfrm>
            <a:custGeom>
              <a:avLst/>
              <a:gdLst>
                <a:gd name="connsiteX0" fmla="*/ 1173 w 1173"/>
                <a:gd name="connsiteY0" fmla="*/ 1247 h 1246"/>
                <a:gd name="connsiteX1" fmla="*/ 1173 w 1173"/>
                <a:gd name="connsiteY1" fmla="*/ 807 h 1246"/>
                <a:gd name="connsiteX2" fmla="*/ 0 w 1173"/>
                <a:gd name="connsiteY2" fmla="*/ 0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3" h="1246">
                  <a:moveTo>
                    <a:pt x="1173" y="1247"/>
                  </a:moveTo>
                  <a:cubicBezTo>
                    <a:pt x="1173" y="1247"/>
                    <a:pt x="1173" y="1247"/>
                    <a:pt x="1173" y="8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6" name="Freeform 205">
              <a:extLst>
                <a:ext uri="{FF2B5EF4-FFF2-40B4-BE49-F238E27FC236}">
                  <a16:creationId xmlns:a16="http://schemas.microsoft.com/office/drawing/2014/main" id="{767D0127-056C-6466-70C7-7BA5A5A1766A}"/>
                </a:ext>
              </a:extLst>
            </p:cNvPr>
            <p:cNvSpPr/>
            <p:nvPr/>
          </p:nvSpPr>
          <p:spPr>
            <a:xfrm>
              <a:off x="-850290" y="-2329597"/>
              <a:ext cx="1759" cy="1246"/>
            </a:xfrm>
            <a:custGeom>
              <a:avLst/>
              <a:gdLst>
                <a:gd name="connsiteX0" fmla="*/ 0 w 1759"/>
                <a:gd name="connsiteY0" fmla="*/ 0 h 1246"/>
                <a:gd name="connsiteX1" fmla="*/ 660 w 1759"/>
                <a:gd name="connsiteY1" fmla="*/ 1247 h 1246"/>
                <a:gd name="connsiteX2" fmla="*/ 1760 w 1759"/>
                <a:gd name="connsiteY2" fmla="*/ 1247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" h="1246">
                  <a:moveTo>
                    <a:pt x="0" y="0"/>
                  </a:moveTo>
                  <a:lnTo>
                    <a:pt x="660" y="1247"/>
                  </a:lnTo>
                  <a:lnTo>
                    <a:pt x="1760" y="124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25848957-BA95-4950-7FC1-B3BE7C85F9E8}"/>
                </a:ext>
              </a:extLst>
            </p:cNvPr>
            <p:cNvSpPr/>
            <p:nvPr/>
          </p:nvSpPr>
          <p:spPr>
            <a:xfrm>
              <a:off x="-776989" y="-2130122"/>
              <a:ext cx="1494" cy="1686"/>
            </a:xfrm>
            <a:custGeom>
              <a:avLst/>
              <a:gdLst>
                <a:gd name="connsiteX0" fmla="*/ 1494 w 1494"/>
                <a:gd name="connsiteY0" fmla="*/ 0 h 1686"/>
                <a:gd name="connsiteX1" fmla="*/ 28 w 1494"/>
                <a:gd name="connsiteY1" fmla="*/ 0 h 1686"/>
                <a:gd name="connsiteX2" fmla="*/ 28 w 1494"/>
                <a:gd name="connsiteY2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4" h="1686">
                  <a:moveTo>
                    <a:pt x="1494" y="0"/>
                  </a:moveTo>
                  <a:lnTo>
                    <a:pt x="28" y="0"/>
                  </a:lnTo>
                  <a:cubicBezTo>
                    <a:pt x="-9" y="565"/>
                    <a:pt x="-9" y="1122"/>
                    <a:pt x="28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9A4CC757-F094-75C3-9676-C3A206135D64}"/>
                </a:ext>
              </a:extLst>
            </p:cNvPr>
            <p:cNvSpPr/>
            <p:nvPr/>
          </p:nvSpPr>
          <p:spPr>
            <a:xfrm>
              <a:off x="-907119" y="-2332236"/>
              <a:ext cx="290086" cy="207804"/>
            </a:xfrm>
            <a:custGeom>
              <a:avLst/>
              <a:gdLst>
                <a:gd name="connsiteX0" fmla="*/ 204586 w 290086"/>
                <a:gd name="connsiteY0" fmla="*/ 165226 h 207804"/>
                <a:gd name="connsiteX1" fmla="*/ 290087 w 290086"/>
                <a:gd name="connsiteY1" fmla="*/ 188767 h 207804"/>
                <a:gd name="connsiteX2" fmla="*/ 234724 w 290086"/>
                <a:gd name="connsiteY2" fmla="*/ 133105 h 207804"/>
                <a:gd name="connsiteX3" fmla="*/ 57489 w 290086"/>
                <a:gd name="connsiteY3" fmla="*/ 3887 h 207804"/>
                <a:gd name="connsiteX4" fmla="*/ 23685 w 290086"/>
                <a:gd name="connsiteY4" fmla="*/ 0 h 207804"/>
                <a:gd name="connsiteX5" fmla="*/ 0 w 290086"/>
                <a:gd name="connsiteY5" fmla="*/ 91743 h 207804"/>
                <a:gd name="connsiteX6" fmla="*/ 71862 w 290086"/>
                <a:gd name="connsiteY6" fmla="*/ 138825 h 207804"/>
                <a:gd name="connsiteX7" fmla="*/ 129864 w 290086"/>
                <a:gd name="connsiteY7" fmla="*/ 202114 h 207804"/>
                <a:gd name="connsiteX8" fmla="*/ 204586 w 290086"/>
                <a:gd name="connsiteY8" fmla="*/ 165226 h 207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086" h="207804">
                  <a:moveTo>
                    <a:pt x="204586" y="165226"/>
                  </a:moveTo>
                  <a:cubicBezTo>
                    <a:pt x="227904" y="184880"/>
                    <a:pt x="261415" y="235042"/>
                    <a:pt x="290087" y="188767"/>
                  </a:cubicBezTo>
                  <a:cubicBezTo>
                    <a:pt x="282754" y="158553"/>
                    <a:pt x="262809" y="138605"/>
                    <a:pt x="234724" y="133105"/>
                  </a:cubicBezTo>
                  <a:cubicBezTo>
                    <a:pt x="172468" y="112204"/>
                    <a:pt x="85574" y="62042"/>
                    <a:pt x="57489" y="3887"/>
                  </a:cubicBezTo>
                  <a:lnTo>
                    <a:pt x="23685" y="0"/>
                  </a:lnTo>
                  <a:cubicBezTo>
                    <a:pt x="15817" y="30559"/>
                    <a:pt x="7919" y="61140"/>
                    <a:pt x="0" y="91743"/>
                  </a:cubicBezTo>
                  <a:lnTo>
                    <a:pt x="71862" y="138825"/>
                  </a:lnTo>
                  <a:cubicBezTo>
                    <a:pt x="75161" y="203141"/>
                    <a:pt x="75308" y="203801"/>
                    <a:pt x="129864" y="202114"/>
                  </a:cubicBezTo>
                  <a:cubicBezTo>
                    <a:pt x="125685" y="156353"/>
                    <a:pt x="169975" y="147992"/>
                    <a:pt x="204586" y="16522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F5888EAD-7230-0290-E153-AB6A565498ED}"/>
                </a:ext>
              </a:extLst>
            </p:cNvPr>
            <p:cNvSpPr/>
            <p:nvPr/>
          </p:nvSpPr>
          <p:spPr>
            <a:xfrm>
              <a:off x="2416484" y="-3259426"/>
              <a:ext cx="270727" cy="172119"/>
            </a:xfrm>
            <a:custGeom>
              <a:avLst/>
              <a:gdLst>
                <a:gd name="connsiteX0" fmla="*/ 270728 w 270727"/>
                <a:gd name="connsiteY0" fmla="*/ 98637 h 172119"/>
                <a:gd name="connsiteX1" fmla="*/ 222258 w 270727"/>
                <a:gd name="connsiteY1" fmla="*/ 25668 h 172119"/>
                <a:gd name="connsiteX2" fmla="*/ 194980 w 270727"/>
                <a:gd name="connsiteY2" fmla="*/ 111178 h 172119"/>
                <a:gd name="connsiteX3" fmla="*/ 36371 w 270727"/>
                <a:gd name="connsiteY3" fmla="*/ 3447 h 172119"/>
                <a:gd name="connsiteX4" fmla="*/ 36371 w 270727"/>
                <a:gd name="connsiteY4" fmla="*/ 513 h 172119"/>
                <a:gd name="connsiteX5" fmla="*/ 34684 w 270727"/>
                <a:gd name="connsiteY5" fmla="*/ 513 h 172119"/>
                <a:gd name="connsiteX6" fmla="*/ 34684 w 270727"/>
                <a:gd name="connsiteY6" fmla="*/ 0 h 172119"/>
                <a:gd name="connsiteX7" fmla="*/ 34684 w 270727"/>
                <a:gd name="connsiteY7" fmla="*/ 513 h 172119"/>
                <a:gd name="connsiteX8" fmla="*/ 0 w 270727"/>
                <a:gd name="connsiteY8" fmla="*/ 513 h 172119"/>
                <a:gd name="connsiteX9" fmla="*/ 115419 w 270727"/>
                <a:gd name="connsiteY9" fmla="*/ 114258 h 172119"/>
                <a:gd name="connsiteX10" fmla="*/ 86747 w 270727"/>
                <a:gd name="connsiteY10" fmla="*/ 172120 h 172119"/>
                <a:gd name="connsiteX11" fmla="*/ 235751 w 270727"/>
                <a:gd name="connsiteY11" fmla="*/ 157306 h 172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727" h="172119">
                  <a:moveTo>
                    <a:pt x="270728" y="98637"/>
                  </a:moveTo>
                  <a:cubicBezTo>
                    <a:pt x="258262" y="72309"/>
                    <a:pt x="256429" y="42682"/>
                    <a:pt x="222258" y="25668"/>
                  </a:cubicBezTo>
                  <a:lnTo>
                    <a:pt x="194980" y="111178"/>
                  </a:lnTo>
                  <a:cubicBezTo>
                    <a:pt x="110872" y="33221"/>
                    <a:pt x="118719" y="127018"/>
                    <a:pt x="36371" y="3447"/>
                  </a:cubicBezTo>
                  <a:lnTo>
                    <a:pt x="36371" y="513"/>
                  </a:lnTo>
                  <a:lnTo>
                    <a:pt x="34684" y="513"/>
                  </a:lnTo>
                  <a:lnTo>
                    <a:pt x="34684" y="0"/>
                  </a:lnTo>
                  <a:lnTo>
                    <a:pt x="34684" y="513"/>
                  </a:lnTo>
                  <a:lnTo>
                    <a:pt x="0" y="513"/>
                  </a:lnTo>
                  <a:cubicBezTo>
                    <a:pt x="9313" y="72603"/>
                    <a:pt x="38057" y="123718"/>
                    <a:pt x="115419" y="114258"/>
                  </a:cubicBezTo>
                  <a:cubicBezTo>
                    <a:pt x="105666" y="133839"/>
                    <a:pt x="95987" y="153419"/>
                    <a:pt x="86747" y="172120"/>
                  </a:cubicBezTo>
                  <a:lnTo>
                    <a:pt x="235751" y="157306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10F35FF4-3A3B-E160-B8A6-407EE73B9821}"/>
                </a:ext>
              </a:extLst>
            </p:cNvPr>
            <p:cNvSpPr/>
            <p:nvPr/>
          </p:nvSpPr>
          <p:spPr>
            <a:xfrm>
              <a:off x="3766479" y="-1770482"/>
              <a:ext cx="235215" cy="202805"/>
            </a:xfrm>
            <a:custGeom>
              <a:avLst/>
              <a:gdLst>
                <a:gd name="connsiteX0" fmla="*/ 42070 w 235215"/>
                <a:gd name="connsiteY0" fmla="*/ 124891 h 202805"/>
                <a:gd name="connsiteX1" fmla="*/ 34223 w 235215"/>
                <a:gd name="connsiteY1" fmla="*/ 202775 h 202805"/>
                <a:gd name="connsiteX2" fmla="*/ 166801 w 235215"/>
                <a:gd name="connsiteY2" fmla="*/ 142859 h 202805"/>
                <a:gd name="connsiteX3" fmla="*/ 192979 w 235215"/>
                <a:gd name="connsiteY3" fmla="*/ 187374 h 202805"/>
                <a:gd name="connsiteX4" fmla="*/ 235216 w 235215"/>
                <a:gd name="connsiteY4" fmla="*/ 171020 h 202805"/>
                <a:gd name="connsiteX5" fmla="*/ 129477 w 235215"/>
                <a:gd name="connsiteY5" fmla="*/ 67616 h 202805"/>
                <a:gd name="connsiteX6" fmla="*/ 142383 w 235215"/>
                <a:gd name="connsiteY6" fmla="*/ 0 h 202805"/>
                <a:gd name="connsiteX7" fmla="*/ 42070 w 235215"/>
                <a:gd name="connsiteY7" fmla="*/ 124891 h 20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215" h="202805">
                  <a:moveTo>
                    <a:pt x="42070" y="124891"/>
                  </a:moveTo>
                  <a:cubicBezTo>
                    <a:pt x="-754" y="129439"/>
                    <a:pt x="-22533" y="204535"/>
                    <a:pt x="34223" y="202775"/>
                  </a:cubicBezTo>
                  <a:cubicBezTo>
                    <a:pt x="90246" y="199181"/>
                    <a:pt x="111364" y="149679"/>
                    <a:pt x="166801" y="142859"/>
                  </a:cubicBezTo>
                  <a:lnTo>
                    <a:pt x="192979" y="187374"/>
                  </a:lnTo>
                  <a:cubicBezTo>
                    <a:pt x="218570" y="183120"/>
                    <a:pt x="220771" y="184661"/>
                    <a:pt x="235216" y="171020"/>
                  </a:cubicBezTo>
                  <a:cubicBezTo>
                    <a:pt x="214831" y="98857"/>
                    <a:pt x="200825" y="83017"/>
                    <a:pt x="129477" y="67616"/>
                  </a:cubicBezTo>
                  <a:cubicBezTo>
                    <a:pt x="133217" y="48255"/>
                    <a:pt x="136810" y="28821"/>
                    <a:pt x="142383" y="0"/>
                  </a:cubicBezTo>
                  <a:cubicBezTo>
                    <a:pt x="77780" y="25081"/>
                    <a:pt x="119137" y="111251"/>
                    <a:pt x="42070" y="12489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id="{27FBAEA4-9C21-777F-5AAE-71649C1D9EA5}"/>
                </a:ext>
              </a:extLst>
            </p:cNvPr>
            <p:cNvSpPr/>
            <p:nvPr/>
          </p:nvSpPr>
          <p:spPr>
            <a:xfrm>
              <a:off x="-351554" y="-2032585"/>
              <a:ext cx="197223" cy="194780"/>
            </a:xfrm>
            <a:custGeom>
              <a:avLst/>
              <a:gdLst>
                <a:gd name="connsiteX0" fmla="*/ 13902 w 197223"/>
                <a:gd name="connsiteY0" fmla="*/ 168380 h 194780"/>
                <a:gd name="connsiteX1" fmla="*/ 64865 w 197223"/>
                <a:gd name="connsiteY1" fmla="*/ 140366 h 194780"/>
                <a:gd name="connsiteX2" fmla="*/ 100357 w 197223"/>
                <a:gd name="connsiteY2" fmla="*/ 194781 h 194780"/>
                <a:gd name="connsiteX3" fmla="*/ 197223 w 197223"/>
                <a:gd name="connsiteY3" fmla="*/ 143446 h 194780"/>
                <a:gd name="connsiteX4" fmla="*/ 111576 w 197223"/>
                <a:gd name="connsiteY4" fmla="*/ 0 h 194780"/>
                <a:gd name="connsiteX5" fmla="*/ 74912 w 197223"/>
                <a:gd name="connsiteY5" fmla="*/ 17747 h 194780"/>
                <a:gd name="connsiteX6" fmla="*/ 74912 w 197223"/>
                <a:gd name="connsiteY6" fmla="*/ 15914 h 194780"/>
                <a:gd name="connsiteX7" fmla="*/ 73005 w 197223"/>
                <a:gd name="connsiteY7" fmla="*/ 16867 h 194780"/>
                <a:gd name="connsiteX8" fmla="*/ 73005 w 197223"/>
                <a:gd name="connsiteY8" fmla="*/ 16867 h 194780"/>
                <a:gd name="connsiteX9" fmla="*/ 13023 w 197223"/>
                <a:gd name="connsiteY9" fmla="*/ 97537 h 194780"/>
                <a:gd name="connsiteX10" fmla="*/ 13682 w 197223"/>
                <a:gd name="connsiteY10" fmla="*/ 168967 h 194780"/>
                <a:gd name="connsiteX11" fmla="*/ 113116 w 197223"/>
                <a:gd name="connsiteY11" fmla="*/ 115578 h 194780"/>
                <a:gd name="connsiteX12" fmla="*/ 113116 w 197223"/>
                <a:gd name="connsiteY12" fmla="*/ 115578 h 194780"/>
                <a:gd name="connsiteX13" fmla="*/ 100796 w 197223"/>
                <a:gd name="connsiteY13" fmla="*/ 122031 h 194780"/>
                <a:gd name="connsiteX14" fmla="*/ 113116 w 197223"/>
                <a:gd name="connsiteY14" fmla="*/ 115578 h 19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223" h="194780">
                  <a:moveTo>
                    <a:pt x="13902" y="168380"/>
                  </a:moveTo>
                  <a:cubicBezTo>
                    <a:pt x="39127" y="178574"/>
                    <a:pt x="45727" y="149459"/>
                    <a:pt x="64865" y="140366"/>
                  </a:cubicBezTo>
                  <a:lnTo>
                    <a:pt x="100357" y="194781"/>
                  </a:lnTo>
                  <a:cubicBezTo>
                    <a:pt x="135187" y="185174"/>
                    <a:pt x="162906" y="170067"/>
                    <a:pt x="197223" y="143446"/>
                  </a:cubicBezTo>
                  <a:cubicBezTo>
                    <a:pt x="141127" y="102157"/>
                    <a:pt x="164739" y="38721"/>
                    <a:pt x="111576" y="0"/>
                  </a:cubicBezTo>
                  <a:cubicBezTo>
                    <a:pt x="103143" y="32121"/>
                    <a:pt x="101676" y="32781"/>
                    <a:pt x="74912" y="17747"/>
                  </a:cubicBezTo>
                  <a:cubicBezTo>
                    <a:pt x="74912" y="17161"/>
                    <a:pt x="74912" y="16574"/>
                    <a:pt x="74912" y="15914"/>
                  </a:cubicBezTo>
                  <a:lnTo>
                    <a:pt x="73005" y="16867"/>
                  </a:lnTo>
                  <a:lnTo>
                    <a:pt x="73005" y="16867"/>
                  </a:lnTo>
                  <a:cubicBezTo>
                    <a:pt x="22775" y="41948"/>
                    <a:pt x="11702" y="38428"/>
                    <a:pt x="13023" y="97537"/>
                  </a:cubicBezTo>
                  <a:cubicBezTo>
                    <a:pt x="17642" y="122251"/>
                    <a:pt x="-18949" y="155179"/>
                    <a:pt x="13682" y="168967"/>
                  </a:cubicBezTo>
                  <a:close/>
                  <a:moveTo>
                    <a:pt x="113116" y="115578"/>
                  </a:moveTo>
                  <a:lnTo>
                    <a:pt x="113116" y="115578"/>
                  </a:lnTo>
                  <a:lnTo>
                    <a:pt x="100796" y="122031"/>
                  </a:lnTo>
                  <a:cubicBezTo>
                    <a:pt x="96030" y="105311"/>
                    <a:pt x="105196" y="96510"/>
                    <a:pt x="113116" y="11557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FEB34D24-D5CC-86EE-DA98-9A5326A3D5C5}"/>
                </a:ext>
              </a:extLst>
            </p:cNvPr>
            <p:cNvSpPr/>
            <p:nvPr/>
          </p:nvSpPr>
          <p:spPr>
            <a:xfrm>
              <a:off x="-240785" y="-2035445"/>
              <a:ext cx="1539" cy="2493"/>
            </a:xfrm>
            <a:custGeom>
              <a:avLst/>
              <a:gdLst>
                <a:gd name="connsiteX0" fmla="*/ 1540 w 1539"/>
                <a:gd name="connsiteY0" fmla="*/ 0 h 2493"/>
                <a:gd name="connsiteX1" fmla="*/ 0 w 1539"/>
                <a:gd name="connsiteY1" fmla="*/ 1833 h 2493"/>
                <a:gd name="connsiteX2" fmla="*/ 807 w 1539"/>
                <a:gd name="connsiteY2" fmla="*/ 2493 h 2493"/>
                <a:gd name="connsiteX3" fmla="*/ 1540 w 1539"/>
                <a:gd name="connsiteY3" fmla="*/ 0 h 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9" h="2493">
                  <a:moveTo>
                    <a:pt x="1540" y="0"/>
                  </a:moveTo>
                  <a:lnTo>
                    <a:pt x="0" y="1833"/>
                  </a:lnTo>
                  <a:lnTo>
                    <a:pt x="807" y="2493"/>
                  </a:lnTo>
                  <a:cubicBezTo>
                    <a:pt x="1100" y="1613"/>
                    <a:pt x="1247" y="953"/>
                    <a:pt x="154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F69F2C40-256B-795A-BB19-609C9C36F6DE}"/>
                </a:ext>
              </a:extLst>
            </p:cNvPr>
            <p:cNvSpPr/>
            <p:nvPr/>
          </p:nvSpPr>
          <p:spPr>
            <a:xfrm>
              <a:off x="4754850" y="-2995635"/>
              <a:ext cx="1466" cy="1539"/>
            </a:xfrm>
            <a:custGeom>
              <a:avLst/>
              <a:gdLst>
                <a:gd name="connsiteX0" fmla="*/ 0 w 1466"/>
                <a:gd name="connsiteY0" fmla="*/ 0 h 1539"/>
                <a:gd name="connsiteX1" fmla="*/ 586 w 1466"/>
                <a:gd name="connsiteY1" fmla="*/ 1027 h 1539"/>
                <a:gd name="connsiteX2" fmla="*/ 1466 w 1466"/>
                <a:gd name="connsiteY2" fmla="*/ 154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1539">
                  <a:moveTo>
                    <a:pt x="0" y="0"/>
                  </a:moveTo>
                  <a:lnTo>
                    <a:pt x="586" y="1027"/>
                  </a:lnTo>
                  <a:lnTo>
                    <a:pt x="1466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317CF4F0-DF4E-92AB-94EE-ECED6764AD98}"/>
                </a:ext>
              </a:extLst>
            </p:cNvPr>
            <p:cNvSpPr/>
            <p:nvPr/>
          </p:nvSpPr>
          <p:spPr>
            <a:xfrm>
              <a:off x="4603499" y="-3057751"/>
              <a:ext cx="204953" cy="192067"/>
            </a:xfrm>
            <a:custGeom>
              <a:avLst/>
              <a:gdLst>
                <a:gd name="connsiteX0" fmla="*/ 174889 w 204953"/>
                <a:gd name="connsiteY0" fmla="*/ 99737 h 192067"/>
                <a:gd name="connsiteX1" fmla="*/ 151937 w 204953"/>
                <a:gd name="connsiteY1" fmla="*/ 63069 h 192067"/>
                <a:gd name="connsiteX2" fmla="*/ 120772 w 204953"/>
                <a:gd name="connsiteY2" fmla="*/ 45762 h 192067"/>
                <a:gd name="connsiteX3" fmla="*/ 120772 w 204953"/>
                <a:gd name="connsiteY3" fmla="*/ 45762 h 192067"/>
                <a:gd name="connsiteX4" fmla="*/ 124512 w 204953"/>
                <a:gd name="connsiteY4" fmla="*/ 7334 h 192067"/>
                <a:gd name="connsiteX5" fmla="*/ 48397 w 204953"/>
                <a:gd name="connsiteY5" fmla="*/ 0 h 192067"/>
                <a:gd name="connsiteX6" fmla="*/ 25079 w 204953"/>
                <a:gd name="connsiteY6" fmla="*/ 165446 h 192067"/>
                <a:gd name="connsiteX7" fmla="*/ 133312 w 204953"/>
                <a:gd name="connsiteY7" fmla="*/ 189501 h 192067"/>
                <a:gd name="connsiteX8" fmla="*/ 133312 w 204953"/>
                <a:gd name="connsiteY8" fmla="*/ 192067 h 192067"/>
                <a:gd name="connsiteX9" fmla="*/ 134778 w 204953"/>
                <a:gd name="connsiteY9" fmla="*/ 190674 h 192067"/>
                <a:gd name="connsiteX10" fmla="*/ 134778 w 204953"/>
                <a:gd name="connsiteY10" fmla="*/ 190674 h 192067"/>
                <a:gd name="connsiteX11" fmla="*/ 133092 w 204953"/>
                <a:gd name="connsiteY11" fmla="*/ 189134 h 192067"/>
                <a:gd name="connsiteX12" fmla="*/ 204953 w 204953"/>
                <a:gd name="connsiteY12" fmla="*/ 99297 h 192067"/>
                <a:gd name="connsiteX13" fmla="*/ 174668 w 204953"/>
                <a:gd name="connsiteY13" fmla="*/ 99884 h 192067"/>
                <a:gd name="connsiteX14" fmla="*/ 83595 w 204953"/>
                <a:gd name="connsiteY14" fmla="*/ 107071 h 192067"/>
                <a:gd name="connsiteX15" fmla="*/ 83595 w 204953"/>
                <a:gd name="connsiteY15" fmla="*/ 107071 h 192067"/>
                <a:gd name="connsiteX16" fmla="*/ 92615 w 204953"/>
                <a:gd name="connsiteY16" fmla="*/ 93870 h 192067"/>
                <a:gd name="connsiteX17" fmla="*/ 83595 w 204953"/>
                <a:gd name="connsiteY17" fmla="*/ 107217 h 19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4953" h="192067">
                  <a:moveTo>
                    <a:pt x="174889" y="99737"/>
                  </a:moveTo>
                  <a:cubicBezTo>
                    <a:pt x="167556" y="87563"/>
                    <a:pt x="159637" y="75316"/>
                    <a:pt x="151937" y="63069"/>
                  </a:cubicBezTo>
                  <a:lnTo>
                    <a:pt x="120772" y="45762"/>
                  </a:lnTo>
                  <a:lnTo>
                    <a:pt x="120772" y="45762"/>
                  </a:lnTo>
                  <a:cubicBezTo>
                    <a:pt x="121946" y="34101"/>
                    <a:pt x="123046" y="22368"/>
                    <a:pt x="124512" y="7334"/>
                  </a:cubicBezTo>
                  <a:lnTo>
                    <a:pt x="48397" y="0"/>
                  </a:lnTo>
                  <a:cubicBezTo>
                    <a:pt x="31239" y="53169"/>
                    <a:pt x="-35857" y="117925"/>
                    <a:pt x="25079" y="165446"/>
                  </a:cubicBezTo>
                  <a:cubicBezTo>
                    <a:pt x="63650" y="161266"/>
                    <a:pt x="100974" y="164786"/>
                    <a:pt x="133312" y="189501"/>
                  </a:cubicBezTo>
                  <a:cubicBezTo>
                    <a:pt x="133385" y="190359"/>
                    <a:pt x="133385" y="191209"/>
                    <a:pt x="133312" y="192067"/>
                  </a:cubicBezTo>
                  <a:lnTo>
                    <a:pt x="134778" y="190674"/>
                  </a:lnTo>
                  <a:lnTo>
                    <a:pt x="134778" y="190674"/>
                  </a:lnTo>
                  <a:lnTo>
                    <a:pt x="133092" y="189134"/>
                  </a:lnTo>
                  <a:cubicBezTo>
                    <a:pt x="156777" y="159359"/>
                    <a:pt x="202021" y="139999"/>
                    <a:pt x="204953" y="99297"/>
                  </a:cubicBezTo>
                  <a:cubicBezTo>
                    <a:pt x="194907" y="99811"/>
                    <a:pt x="184642" y="99297"/>
                    <a:pt x="174668" y="99884"/>
                  </a:cubicBezTo>
                  <a:close/>
                  <a:moveTo>
                    <a:pt x="83595" y="107071"/>
                  </a:moveTo>
                  <a:lnTo>
                    <a:pt x="83595" y="107071"/>
                  </a:lnTo>
                  <a:cubicBezTo>
                    <a:pt x="65336" y="94310"/>
                    <a:pt x="74283" y="84337"/>
                    <a:pt x="92615" y="93870"/>
                  </a:cubicBezTo>
                  <a:cubicBezTo>
                    <a:pt x="89828" y="98490"/>
                    <a:pt x="86602" y="102817"/>
                    <a:pt x="83595" y="10721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5DECE598-5DF6-0911-B80B-C46B20226B85}"/>
                </a:ext>
              </a:extLst>
            </p:cNvPr>
            <p:cNvSpPr/>
            <p:nvPr/>
          </p:nvSpPr>
          <p:spPr>
            <a:xfrm>
              <a:off x="3166413" y="-3556804"/>
              <a:ext cx="347883" cy="160095"/>
            </a:xfrm>
            <a:custGeom>
              <a:avLst/>
              <a:gdLst>
                <a:gd name="connsiteX0" fmla="*/ 347649 w 347883"/>
                <a:gd name="connsiteY0" fmla="*/ 0 h 160095"/>
                <a:gd name="connsiteX1" fmla="*/ 140204 w 347883"/>
                <a:gd name="connsiteY1" fmla="*/ 69009 h 160095"/>
                <a:gd name="connsiteX2" fmla="*/ 74208 w 347883"/>
                <a:gd name="connsiteY2" fmla="*/ 4254 h 160095"/>
                <a:gd name="connsiteX3" fmla="*/ 75601 w 347883"/>
                <a:gd name="connsiteY3" fmla="*/ 2640 h 160095"/>
                <a:gd name="connsiteX4" fmla="*/ 72302 w 347883"/>
                <a:gd name="connsiteY4" fmla="*/ 1540 h 160095"/>
                <a:gd name="connsiteX5" fmla="*/ 74135 w 347883"/>
                <a:gd name="connsiteY5" fmla="*/ 4180 h 160095"/>
                <a:gd name="connsiteX6" fmla="*/ 0 w 347883"/>
                <a:gd name="connsiteY6" fmla="*/ 79936 h 160095"/>
                <a:gd name="connsiteX7" fmla="*/ 75528 w 347883"/>
                <a:gd name="connsiteY7" fmla="*/ 84043 h 160095"/>
                <a:gd name="connsiteX8" fmla="*/ 235017 w 347883"/>
                <a:gd name="connsiteY8" fmla="*/ 44075 h 160095"/>
                <a:gd name="connsiteX9" fmla="*/ 347649 w 347883"/>
                <a:gd name="connsiteY9" fmla="*/ 0 h 16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7883" h="160095">
                  <a:moveTo>
                    <a:pt x="347649" y="0"/>
                  </a:moveTo>
                  <a:cubicBezTo>
                    <a:pt x="272488" y="9827"/>
                    <a:pt x="200113" y="25448"/>
                    <a:pt x="140204" y="69009"/>
                  </a:cubicBezTo>
                  <a:cubicBezTo>
                    <a:pt x="108892" y="51482"/>
                    <a:pt x="112266" y="6820"/>
                    <a:pt x="74208" y="4254"/>
                  </a:cubicBezTo>
                  <a:lnTo>
                    <a:pt x="75601" y="2640"/>
                  </a:lnTo>
                  <a:lnTo>
                    <a:pt x="72302" y="1540"/>
                  </a:lnTo>
                  <a:lnTo>
                    <a:pt x="74135" y="4180"/>
                  </a:lnTo>
                  <a:lnTo>
                    <a:pt x="0" y="79936"/>
                  </a:lnTo>
                  <a:cubicBezTo>
                    <a:pt x="16132" y="76416"/>
                    <a:pt x="56022" y="84263"/>
                    <a:pt x="75528" y="84043"/>
                  </a:cubicBezTo>
                  <a:cubicBezTo>
                    <a:pt x="160809" y="173367"/>
                    <a:pt x="253936" y="210841"/>
                    <a:pt x="235017" y="44075"/>
                  </a:cubicBezTo>
                  <a:cubicBezTo>
                    <a:pt x="272195" y="31241"/>
                    <a:pt x="352782" y="50822"/>
                    <a:pt x="34764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9FB492A0-7F7B-7184-6370-CBAB8DC89D7E}"/>
                </a:ext>
              </a:extLst>
            </p:cNvPr>
            <p:cNvSpPr/>
            <p:nvPr/>
          </p:nvSpPr>
          <p:spPr>
            <a:xfrm>
              <a:off x="2585432" y="-259023"/>
              <a:ext cx="320857" cy="168381"/>
            </a:xfrm>
            <a:custGeom>
              <a:avLst/>
              <a:gdLst>
                <a:gd name="connsiteX0" fmla="*/ 0 w 320857"/>
                <a:gd name="connsiteY0" fmla="*/ 160386 h 168381"/>
                <a:gd name="connsiteX1" fmla="*/ 92687 w 320857"/>
                <a:gd name="connsiteY1" fmla="*/ 154886 h 168381"/>
                <a:gd name="connsiteX2" fmla="*/ 195787 w 320857"/>
                <a:gd name="connsiteY2" fmla="*/ 133399 h 168381"/>
                <a:gd name="connsiteX3" fmla="*/ 320445 w 320857"/>
                <a:gd name="connsiteY3" fmla="*/ 132665 h 168381"/>
                <a:gd name="connsiteX4" fmla="*/ 316778 w 320857"/>
                <a:gd name="connsiteY4" fmla="*/ 114184 h 168381"/>
                <a:gd name="connsiteX5" fmla="*/ 247556 w 320857"/>
                <a:gd name="connsiteY5" fmla="*/ 127018 h 168381"/>
                <a:gd name="connsiteX6" fmla="*/ 157363 w 320857"/>
                <a:gd name="connsiteY6" fmla="*/ 0 h 168381"/>
                <a:gd name="connsiteX7" fmla="*/ 0 w 320857"/>
                <a:gd name="connsiteY7" fmla="*/ 160386 h 16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857" h="168381">
                  <a:moveTo>
                    <a:pt x="0" y="160386"/>
                  </a:moveTo>
                  <a:cubicBezTo>
                    <a:pt x="31092" y="182387"/>
                    <a:pt x="63356" y="151659"/>
                    <a:pt x="92687" y="154886"/>
                  </a:cubicBezTo>
                  <a:cubicBezTo>
                    <a:pt x="132651" y="163907"/>
                    <a:pt x="162789" y="135892"/>
                    <a:pt x="195787" y="133399"/>
                  </a:cubicBezTo>
                  <a:cubicBezTo>
                    <a:pt x="254449" y="170067"/>
                    <a:pt x="260462" y="170067"/>
                    <a:pt x="320445" y="132665"/>
                  </a:cubicBezTo>
                  <a:cubicBezTo>
                    <a:pt x="322058" y="131712"/>
                    <a:pt x="318538" y="122545"/>
                    <a:pt x="316778" y="114184"/>
                  </a:cubicBezTo>
                  <a:lnTo>
                    <a:pt x="247556" y="127018"/>
                  </a:lnTo>
                  <a:lnTo>
                    <a:pt x="157363" y="0"/>
                  </a:lnTo>
                  <a:cubicBezTo>
                    <a:pt x="148197" y="120785"/>
                    <a:pt x="28085" y="73043"/>
                    <a:pt x="0" y="16038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CE67F07E-B477-C41E-B1E0-B2C5D01A13A6}"/>
                </a:ext>
              </a:extLst>
            </p:cNvPr>
            <p:cNvSpPr/>
            <p:nvPr/>
          </p:nvSpPr>
          <p:spPr>
            <a:xfrm>
              <a:off x="2741182" y="-262397"/>
              <a:ext cx="1613" cy="3373"/>
            </a:xfrm>
            <a:custGeom>
              <a:avLst/>
              <a:gdLst>
                <a:gd name="connsiteX0" fmla="*/ 1613 w 1613"/>
                <a:gd name="connsiteY0" fmla="*/ 0 h 3373"/>
                <a:gd name="connsiteX1" fmla="*/ 0 w 1613"/>
                <a:gd name="connsiteY1" fmla="*/ 1540 h 3373"/>
                <a:gd name="connsiteX2" fmla="*/ 1320 w 1613"/>
                <a:gd name="connsiteY2" fmla="*/ 3374 h 3373"/>
                <a:gd name="connsiteX3" fmla="*/ 1613 w 1613"/>
                <a:gd name="connsiteY3" fmla="*/ 0 h 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3" h="3373">
                  <a:moveTo>
                    <a:pt x="1613" y="0"/>
                  </a:moveTo>
                  <a:lnTo>
                    <a:pt x="0" y="1540"/>
                  </a:lnTo>
                  <a:lnTo>
                    <a:pt x="1320" y="3374"/>
                  </a:lnTo>
                  <a:cubicBezTo>
                    <a:pt x="1613" y="2274"/>
                    <a:pt x="1613" y="1174"/>
                    <a:pt x="16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975072A4-3D75-5242-A185-8F424C2C6E17}"/>
                </a:ext>
              </a:extLst>
            </p:cNvPr>
            <p:cNvSpPr/>
            <p:nvPr/>
          </p:nvSpPr>
          <p:spPr>
            <a:xfrm>
              <a:off x="2702758" y="510904"/>
              <a:ext cx="278949" cy="129573"/>
            </a:xfrm>
            <a:custGeom>
              <a:avLst/>
              <a:gdLst>
                <a:gd name="connsiteX0" fmla="*/ 202093 w 278949"/>
                <a:gd name="connsiteY0" fmla="*/ 72705 h 129573"/>
                <a:gd name="connsiteX1" fmla="*/ 276228 w 278949"/>
                <a:gd name="connsiteY1" fmla="*/ 46450 h 129573"/>
                <a:gd name="connsiteX2" fmla="*/ 0 w 278949"/>
                <a:gd name="connsiteY2" fmla="*/ 101012 h 129573"/>
                <a:gd name="connsiteX3" fmla="*/ 202093 w 278949"/>
                <a:gd name="connsiteY3" fmla="*/ 72705 h 12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49" h="129573">
                  <a:moveTo>
                    <a:pt x="202093" y="72705"/>
                  </a:moveTo>
                  <a:cubicBezTo>
                    <a:pt x="216025" y="171928"/>
                    <a:pt x="294413" y="127120"/>
                    <a:pt x="276228" y="46450"/>
                  </a:cubicBezTo>
                  <a:cubicBezTo>
                    <a:pt x="170635" y="18216"/>
                    <a:pt x="20239" y="-66268"/>
                    <a:pt x="0" y="101012"/>
                  </a:cubicBezTo>
                  <a:cubicBezTo>
                    <a:pt x="67975" y="141787"/>
                    <a:pt x="93934" y="21149"/>
                    <a:pt x="202093" y="7270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B760E0DF-D25E-AC61-8454-C851D02AD22D}"/>
                </a:ext>
              </a:extLst>
            </p:cNvPr>
            <p:cNvSpPr/>
            <p:nvPr/>
          </p:nvSpPr>
          <p:spPr>
            <a:xfrm>
              <a:off x="1165724" y="-2276281"/>
              <a:ext cx="1466" cy="2640"/>
            </a:xfrm>
            <a:custGeom>
              <a:avLst/>
              <a:gdLst>
                <a:gd name="connsiteX0" fmla="*/ 0 w 1466"/>
                <a:gd name="connsiteY0" fmla="*/ 953 h 2640"/>
                <a:gd name="connsiteX1" fmla="*/ 0 w 1466"/>
                <a:gd name="connsiteY1" fmla="*/ 1320 h 2640"/>
                <a:gd name="connsiteX2" fmla="*/ 1467 w 1466"/>
                <a:gd name="connsiteY2" fmla="*/ 2640 h 2640"/>
                <a:gd name="connsiteX3" fmla="*/ 1467 w 1466"/>
                <a:gd name="connsiteY3" fmla="*/ 0 h 2640"/>
                <a:gd name="connsiteX4" fmla="*/ 513 w 1466"/>
                <a:gd name="connsiteY4" fmla="*/ 953 h 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" h="2640">
                  <a:moveTo>
                    <a:pt x="0" y="953"/>
                  </a:moveTo>
                  <a:lnTo>
                    <a:pt x="0" y="1320"/>
                  </a:lnTo>
                  <a:lnTo>
                    <a:pt x="1467" y="2640"/>
                  </a:lnTo>
                  <a:cubicBezTo>
                    <a:pt x="1467" y="1760"/>
                    <a:pt x="1467" y="880"/>
                    <a:pt x="1467" y="0"/>
                  </a:cubicBezTo>
                  <a:cubicBezTo>
                    <a:pt x="1166" y="337"/>
                    <a:pt x="851" y="653"/>
                    <a:pt x="513" y="9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780A7E8E-99B2-165D-52A4-7717F7278F1A}"/>
                </a:ext>
              </a:extLst>
            </p:cNvPr>
            <p:cNvSpPr/>
            <p:nvPr/>
          </p:nvSpPr>
          <p:spPr>
            <a:xfrm>
              <a:off x="1313554" y="-2479496"/>
              <a:ext cx="1906" cy="1686"/>
            </a:xfrm>
            <a:custGeom>
              <a:avLst/>
              <a:gdLst>
                <a:gd name="connsiteX0" fmla="*/ 73 w 1906"/>
                <a:gd name="connsiteY0" fmla="*/ 1247 h 1686"/>
                <a:gd name="connsiteX1" fmla="*/ 1906 w 1906"/>
                <a:gd name="connsiteY1" fmla="*/ 1687 h 1686"/>
                <a:gd name="connsiteX2" fmla="*/ 1173 w 1906"/>
                <a:gd name="connsiteY2" fmla="*/ 0 h 1686"/>
                <a:gd name="connsiteX3" fmla="*/ 0 w 1906"/>
                <a:gd name="connsiteY3" fmla="*/ 0 h 1686"/>
                <a:gd name="connsiteX4" fmla="*/ 73 w 1906"/>
                <a:gd name="connsiteY4" fmla="*/ 124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6" h="1686">
                  <a:moveTo>
                    <a:pt x="73" y="1247"/>
                  </a:moveTo>
                  <a:lnTo>
                    <a:pt x="1906" y="1687"/>
                  </a:lnTo>
                  <a:cubicBezTo>
                    <a:pt x="1906" y="1100"/>
                    <a:pt x="1466" y="587"/>
                    <a:pt x="1173" y="0"/>
                  </a:cubicBezTo>
                  <a:lnTo>
                    <a:pt x="0" y="0"/>
                  </a:lnTo>
                  <a:cubicBezTo>
                    <a:pt x="0" y="733"/>
                    <a:pt x="73" y="733"/>
                    <a:pt x="73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89EE77DF-21CA-A5B9-A190-6DBEDCA71E32}"/>
                </a:ext>
              </a:extLst>
            </p:cNvPr>
            <p:cNvSpPr/>
            <p:nvPr/>
          </p:nvSpPr>
          <p:spPr>
            <a:xfrm>
              <a:off x="1110068" y="-2405059"/>
              <a:ext cx="2639" cy="953"/>
            </a:xfrm>
            <a:custGeom>
              <a:avLst/>
              <a:gdLst>
                <a:gd name="connsiteX0" fmla="*/ 1906 w 2639"/>
                <a:gd name="connsiteY0" fmla="*/ 953 h 953"/>
                <a:gd name="connsiteX1" fmla="*/ 2640 w 2639"/>
                <a:gd name="connsiteY1" fmla="*/ 0 h 953"/>
                <a:gd name="connsiteX2" fmla="*/ 0 w 2639"/>
                <a:gd name="connsiteY2" fmla="*/ 0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9" h="953">
                  <a:moveTo>
                    <a:pt x="1906" y="953"/>
                  </a:moveTo>
                  <a:cubicBezTo>
                    <a:pt x="2170" y="653"/>
                    <a:pt x="2412" y="330"/>
                    <a:pt x="264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27432E5D-A3F2-217A-33E8-5315BD87847E}"/>
                </a:ext>
              </a:extLst>
            </p:cNvPr>
            <p:cNvSpPr/>
            <p:nvPr/>
          </p:nvSpPr>
          <p:spPr>
            <a:xfrm>
              <a:off x="1112707" y="-2489983"/>
              <a:ext cx="204732" cy="213701"/>
            </a:xfrm>
            <a:custGeom>
              <a:avLst/>
              <a:gdLst>
                <a:gd name="connsiteX0" fmla="*/ 142184 w 204732"/>
                <a:gd name="connsiteY0" fmla="*/ 2420 h 213701"/>
                <a:gd name="connsiteX1" fmla="*/ 0 w 204732"/>
                <a:gd name="connsiteY1" fmla="*/ 84923 h 213701"/>
                <a:gd name="connsiteX2" fmla="*/ 43044 w 204732"/>
                <a:gd name="connsiteY2" fmla="*/ 89690 h 213701"/>
                <a:gd name="connsiteX3" fmla="*/ 53970 w 204732"/>
                <a:gd name="connsiteY3" fmla="*/ 213702 h 213701"/>
                <a:gd name="connsiteX4" fmla="*/ 111972 w 204732"/>
                <a:gd name="connsiteY4" fmla="*/ 121958 h 213701"/>
                <a:gd name="connsiteX5" fmla="*/ 204732 w 204732"/>
                <a:gd name="connsiteY5" fmla="*/ 84263 h 213701"/>
                <a:gd name="connsiteX6" fmla="*/ 200919 w 204732"/>
                <a:gd name="connsiteY6" fmla="*/ 11734 h 213701"/>
                <a:gd name="connsiteX7" fmla="*/ 142184 w 204732"/>
                <a:gd name="connsiteY7" fmla="*/ 2420 h 213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731" h="213701">
                  <a:moveTo>
                    <a:pt x="142184" y="2420"/>
                  </a:moveTo>
                  <a:cubicBezTo>
                    <a:pt x="94740" y="29701"/>
                    <a:pt x="33364" y="34102"/>
                    <a:pt x="0" y="84923"/>
                  </a:cubicBezTo>
                  <a:lnTo>
                    <a:pt x="43044" y="89690"/>
                  </a:lnTo>
                  <a:cubicBezTo>
                    <a:pt x="46857" y="133105"/>
                    <a:pt x="50376" y="173440"/>
                    <a:pt x="53970" y="213702"/>
                  </a:cubicBezTo>
                  <a:cubicBezTo>
                    <a:pt x="83741" y="185614"/>
                    <a:pt x="117032" y="167207"/>
                    <a:pt x="111972" y="121958"/>
                  </a:cubicBezTo>
                  <a:cubicBezTo>
                    <a:pt x="139764" y="104284"/>
                    <a:pt x="180241" y="121958"/>
                    <a:pt x="204732" y="84263"/>
                  </a:cubicBezTo>
                  <a:cubicBezTo>
                    <a:pt x="203632" y="63216"/>
                    <a:pt x="202240" y="37548"/>
                    <a:pt x="200919" y="11734"/>
                  </a:cubicBezTo>
                  <a:cubicBezTo>
                    <a:pt x="180681" y="7480"/>
                    <a:pt x="155529" y="-5280"/>
                    <a:pt x="142184" y="24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DF445226-FC5F-98DE-600F-8C632F51A96C}"/>
                </a:ext>
              </a:extLst>
            </p:cNvPr>
            <p:cNvSpPr/>
            <p:nvPr/>
          </p:nvSpPr>
          <p:spPr>
            <a:xfrm>
              <a:off x="1018114" y="-2220106"/>
              <a:ext cx="2859" cy="1760"/>
            </a:xfrm>
            <a:custGeom>
              <a:avLst/>
              <a:gdLst>
                <a:gd name="connsiteX0" fmla="*/ 0 w 2859"/>
                <a:gd name="connsiteY0" fmla="*/ 1760 h 1760"/>
                <a:gd name="connsiteX1" fmla="*/ 2860 w 2859"/>
                <a:gd name="connsiteY1" fmla="*/ 660 h 1760"/>
                <a:gd name="connsiteX2" fmla="*/ 1687 w 2859"/>
                <a:gd name="connsiteY2" fmla="*/ 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" h="1760">
                  <a:moveTo>
                    <a:pt x="0" y="1760"/>
                  </a:moveTo>
                  <a:cubicBezTo>
                    <a:pt x="1027" y="1760"/>
                    <a:pt x="1833" y="1027"/>
                    <a:pt x="2860" y="660"/>
                  </a:cubicBezTo>
                  <a:lnTo>
                    <a:pt x="168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8029F46D-82CE-FCF1-AEDD-19FB918D4AE9}"/>
                </a:ext>
              </a:extLst>
            </p:cNvPr>
            <p:cNvSpPr/>
            <p:nvPr/>
          </p:nvSpPr>
          <p:spPr>
            <a:xfrm>
              <a:off x="941238" y="-2420020"/>
              <a:ext cx="259976" cy="217661"/>
            </a:xfrm>
            <a:custGeom>
              <a:avLst/>
              <a:gdLst>
                <a:gd name="connsiteX0" fmla="*/ 168829 w 259976"/>
                <a:gd name="connsiteY0" fmla="*/ 14594 h 217661"/>
                <a:gd name="connsiteX1" fmla="*/ 101734 w 259976"/>
                <a:gd name="connsiteY1" fmla="*/ 17234 h 217661"/>
                <a:gd name="connsiteX2" fmla="*/ 87875 w 259976"/>
                <a:gd name="connsiteY2" fmla="*/ 40701 h 217661"/>
                <a:gd name="connsiteX3" fmla="*/ 4794 w 259976"/>
                <a:gd name="connsiteY3" fmla="*/ 0 h 217661"/>
                <a:gd name="connsiteX4" fmla="*/ 26279 w 259976"/>
                <a:gd name="connsiteY4" fmla="*/ 53975 h 217661"/>
                <a:gd name="connsiteX5" fmla="*/ 124025 w 259976"/>
                <a:gd name="connsiteY5" fmla="*/ 139559 h 217661"/>
                <a:gd name="connsiteX6" fmla="*/ 80028 w 259976"/>
                <a:gd name="connsiteY6" fmla="*/ 200501 h 217661"/>
                <a:gd name="connsiteX7" fmla="*/ 168976 w 259976"/>
                <a:gd name="connsiteY7" fmla="*/ 201161 h 217661"/>
                <a:gd name="connsiteX8" fmla="*/ 168976 w 259976"/>
                <a:gd name="connsiteY8" fmla="*/ 201528 h 217661"/>
                <a:gd name="connsiteX9" fmla="*/ 259976 w 259976"/>
                <a:gd name="connsiteY9" fmla="*/ 217662 h 217661"/>
                <a:gd name="connsiteX10" fmla="*/ 224412 w 259976"/>
                <a:gd name="connsiteY10" fmla="*/ 144986 h 217661"/>
                <a:gd name="connsiteX11" fmla="*/ 157097 w 259976"/>
                <a:gd name="connsiteY11" fmla="*/ 81550 h 217661"/>
                <a:gd name="connsiteX12" fmla="*/ 168976 w 259976"/>
                <a:gd name="connsiteY12" fmla="*/ 14594 h 217661"/>
                <a:gd name="connsiteX13" fmla="*/ 163843 w 259976"/>
                <a:gd name="connsiteY13" fmla="*/ 186420 h 217661"/>
                <a:gd name="connsiteX14" fmla="*/ 163843 w 259976"/>
                <a:gd name="connsiteY14" fmla="*/ 186420 h 217661"/>
                <a:gd name="connsiteX15" fmla="*/ 167949 w 259976"/>
                <a:gd name="connsiteY15" fmla="*/ 198961 h 217661"/>
                <a:gd name="connsiteX16" fmla="*/ 155484 w 259976"/>
                <a:gd name="connsiteY16" fmla="*/ 194561 h 21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9976" h="217660">
                  <a:moveTo>
                    <a:pt x="168829" y="14594"/>
                  </a:moveTo>
                  <a:cubicBezTo>
                    <a:pt x="157243" y="18847"/>
                    <a:pt x="121899" y="15400"/>
                    <a:pt x="101734" y="17234"/>
                  </a:cubicBezTo>
                  <a:lnTo>
                    <a:pt x="87875" y="40701"/>
                  </a:lnTo>
                  <a:cubicBezTo>
                    <a:pt x="55390" y="37328"/>
                    <a:pt x="31852" y="18334"/>
                    <a:pt x="4794" y="0"/>
                  </a:cubicBezTo>
                  <a:cubicBezTo>
                    <a:pt x="-7012" y="29334"/>
                    <a:pt x="4060" y="49942"/>
                    <a:pt x="26279" y="53975"/>
                  </a:cubicBezTo>
                  <a:cubicBezTo>
                    <a:pt x="77609" y="61309"/>
                    <a:pt x="89708" y="110297"/>
                    <a:pt x="124025" y="139559"/>
                  </a:cubicBezTo>
                  <a:cubicBezTo>
                    <a:pt x="119919" y="169260"/>
                    <a:pt x="107527" y="190894"/>
                    <a:pt x="80028" y="200501"/>
                  </a:cubicBezTo>
                  <a:cubicBezTo>
                    <a:pt x="109360" y="219568"/>
                    <a:pt x="139351" y="224922"/>
                    <a:pt x="168976" y="201161"/>
                  </a:cubicBezTo>
                  <a:lnTo>
                    <a:pt x="168976" y="201528"/>
                  </a:lnTo>
                  <a:lnTo>
                    <a:pt x="259976" y="217662"/>
                  </a:lnTo>
                  <a:cubicBezTo>
                    <a:pt x="241497" y="194194"/>
                    <a:pt x="202194" y="177033"/>
                    <a:pt x="224412" y="144986"/>
                  </a:cubicBezTo>
                  <a:lnTo>
                    <a:pt x="157097" y="81550"/>
                  </a:lnTo>
                  <a:lnTo>
                    <a:pt x="168976" y="14594"/>
                  </a:lnTo>
                  <a:close/>
                  <a:moveTo>
                    <a:pt x="163843" y="186420"/>
                  </a:moveTo>
                  <a:lnTo>
                    <a:pt x="163843" y="186420"/>
                  </a:lnTo>
                  <a:cubicBezTo>
                    <a:pt x="165236" y="190601"/>
                    <a:pt x="166629" y="194781"/>
                    <a:pt x="167949" y="198961"/>
                  </a:cubicBezTo>
                  <a:lnTo>
                    <a:pt x="155484" y="194561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7470FD55-1E85-08A3-B13E-E485C14F4DA3}"/>
                </a:ext>
              </a:extLst>
            </p:cNvPr>
            <p:cNvSpPr/>
            <p:nvPr/>
          </p:nvSpPr>
          <p:spPr>
            <a:xfrm>
              <a:off x="2599055" y="3061439"/>
              <a:ext cx="222954" cy="131823"/>
            </a:xfrm>
            <a:custGeom>
              <a:avLst/>
              <a:gdLst>
                <a:gd name="connsiteX0" fmla="*/ 163172 w 222954"/>
                <a:gd name="connsiteY0" fmla="*/ 54173 h 131823"/>
                <a:gd name="connsiteX1" fmla="*/ 133840 w 222954"/>
                <a:gd name="connsiteY1" fmla="*/ 2838 h 131823"/>
                <a:gd name="connsiteX2" fmla="*/ 12775 w 222954"/>
                <a:gd name="connsiteY2" fmla="*/ 88128 h 131823"/>
                <a:gd name="connsiteX3" fmla="*/ 201962 w 222954"/>
                <a:gd name="connsiteY3" fmla="*/ 101255 h 131823"/>
                <a:gd name="connsiteX4" fmla="*/ 163538 w 222954"/>
                <a:gd name="connsiteY4" fmla="*/ 53880 h 131823"/>
                <a:gd name="connsiteX5" fmla="*/ 162218 w 222954"/>
                <a:gd name="connsiteY5" fmla="*/ 54613 h 131823"/>
                <a:gd name="connsiteX6" fmla="*/ 162218 w 222954"/>
                <a:gd name="connsiteY6" fmla="*/ 54613 h 131823"/>
                <a:gd name="connsiteX7" fmla="*/ 125041 w 222954"/>
                <a:gd name="connsiteY7" fmla="*/ 66787 h 131823"/>
                <a:gd name="connsiteX8" fmla="*/ 162218 w 222954"/>
                <a:gd name="connsiteY8" fmla="*/ 54613 h 131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953" h="131823">
                  <a:moveTo>
                    <a:pt x="163172" y="54173"/>
                  </a:moveTo>
                  <a:lnTo>
                    <a:pt x="133840" y="2838"/>
                  </a:lnTo>
                  <a:cubicBezTo>
                    <a:pt x="72831" y="-7136"/>
                    <a:pt x="-37528" y="6431"/>
                    <a:pt x="12775" y="88128"/>
                  </a:cubicBezTo>
                  <a:cubicBezTo>
                    <a:pt x="66598" y="145843"/>
                    <a:pt x="134500" y="142323"/>
                    <a:pt x="201962" y="101255"/>
                  </a:cubicBezTo>
                  <a:cubicBezTo>
                    <a:pt x="250799" y="71480"/>
                    <a:pt x="204529" y="19558"/>
                    <a:pt x="163538" y="53880"/>
                  </a:cubicBezTo>
                  <a:close/>
                  <a:moveTo>
                    <a:pt x="162218" y="54613"/>
                  </a:moveTo>
                  <a:lnTo>
                    <a:pt x="162218" y="54613"/>
                  </a:lnTo>
                  <a:cubicBezTo>
                    <a:pt x="149547" y="57766"/>
                    <a:pt x="137118" y="61800"/>
                    <a:pt x="125041" y="66787"/>
                  </a:cubicBezTo>
                  <a:cubicBezTo>
                    <a:pt x="129074" y="37013"/>
                    <a:pt x="146379" y="48013"/>
                    <a:pt x="162218" y="54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9D93550C-2DB8-044A-CAEF-FB1DF3DDCAAD}"/>
                </a:ext>
              </a:extLst>
            </p:cNvPr>
            <p:cNvSpPr/>
            <p:nvPr/>
          </p:nvSpPr>
          <p:spPr>
            <a:xfrm>
              <a:off x="3124982" y="-3478261"/>
              <a:ext cx="1686" cy="1759"/>
            </a:xfrm>
            <a:custGeom>
              <a:avLst/>
              <a:gdLst>
                <a:gd name="connsiteX0" fmla="*/ 0 w 1686"/>
                <a:gd name="connsiteY0" fmla="*/ 1100 h 1759"/>
                <a:gd name="connsiteX1" fmla="*/ 0 w 1686"/>
                <a:gd name="connsiteY1" fmla="*/ 1760 h 1759"/>
                <a:gd name="connsiteX2" fmla="*/ 1686 w 1686"/>
                <a:gd name="connsiteY2" fmla="*/ 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759">
                  <a:moveTo>
                    <a:pt x="0" y="1100"/>
                  </a:moveTo>
                  <a:cubicBezTo>
                    <a:pt x="0" y="1100"/>
                    <a:pt x="0" y="1540"/>
                    <a:pt x="0" y="1760"/>
                  </a:cubicBezTo>
                  <a:lnTo>
                    <a:pt x="168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AB4AE440-1A9D-A673-540F-3DB4413F64B9}"/>
                </a:ext>
              </a:extLst>
            </p:cNvPr>
            <p:cNvSpPr/>
            <p:nvPr/>
          </p:nvSpPr>
          <p:spPr>
            <a:xfrm>
              <a:off x="2794345" y="-3735366"/>
              <a:ext cx="330710" cy="278886"/>
            </a:xfrm>
            <a:custGeom>
              <a:avLst/>
              <a:gdLst>
                <a:gd name="connsiteX0" fmla="*/ 297126 w 330710"/>
                <a:gd name="connsiteY0" fmla="*/ 196530 h 278886"/>
                <a:gd name="connsiteX1" fmla="*/ 182734 w 330710"/>
                <a:gd name="connsiteY1" fmla="*/ 67972 h 278886"/>
                <a:gd name="connsiteX2" fmla="*/ 182734 w 330710"/>
                <a:gd name="connsiteY2" fmla="*/ 75305 h 278886"/>
                <a:gd name="connsiteX3" fmla="*/ 0 w 330710"/>
                <a:gd name="connsiteY3" fmla="*/ 3729 h 278886"/>
                <a:gd name="connsiteX4" fmla="*/ 123705 w 330710"/>
                <a:gd name="connsiteY4" fmla="*/ 55431 h 278886"/>
                <a:gd name="connsiteX5" fmla="*/ 202899 w 330710"/>
                <a:gd name="connsiteY5" fmla="*/ 181276 h 278886"/>
                <a:gd name="connsiteX6" fmla="*/ 202312 w 330710"/>
                <a:gd name="connsiteY6" fmla="*/ 180689 h 278886"/>
                <a:gd name="connsiteX7" fmla="*/ 299033 w 330710"/>
                <a:gd name="connsiteY7" fmla="*/ 278886 h 278886"/>
                <a:gd name="connsiteX8" fmla="*/ 330710 w 330710"/>
                <a:gd name="connsiteY8" fmla="*/ 258426 h 278886"/>
                <a:gd name="connsiteX9" fmla="*/ 297126 w 330710"/>
                <a:gd name="connsiteY9" fmla="*/ 196530 h 27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710" h="278886">
                  <a:moveTo>
                    <a:pt x="297126" y="196530"/>
                  </a:moveTo>
                  <a:cubicBezTo>
                    <a:pt x="246309" y="163675"/>
                    <a:pt x="229371" y="104273"/>
                    <a:pt x="182734" y="67972"/>
                  </a:cubicBezTo>
                  <a:lnTo>
                    <a:pt x="182734" y="75305"/>
                  </a:lnTo>
                  <a:cubicBezTo>
                    <a:pt x="173934" y="7029"/>
                    <a:pt x="58076" y="-8298"/>
                    <a:pt x="0" y="3729"/>
                  </a:cubicBezTo>
                  <a:lnTo>
                    <a:pt x="123705" y="55431"/>
                  </a:lnTo>
                  <a:cubicBezTo>
                    <a:pt x="134557" y="175922"/>
                    <a:pt x="170561" y="103466"/>
                    <a:pt x="202899" y="181276"/>
                  </a:cubicBezTo>
                  <a:lnTo>
                    <a:pt x="202312" y="180689"/>
                  </a:lnTo>
                  <a:lnTo>
                    <a:pt x="299033" y="278886"/>
                  </a:lnTo>
                  <a:lnTo>
                    <a:pt x="330710" y="258426"/>
                  </a:lnTo>
                  <a:cubicBezTo>
                    <a:pt x="329456" y="233777"/>
                    <a:pt x="317108" y="211014"/>
                    <a:pt x="297126" y="19653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2CBC6A19-9627-879C-BECA-BF7AEA22A1FB}"/>
                </a:ext>
              </a:extLst>
            </p:cNvPr>
            <p:cNvSpPr/>
            <p:nvPr/>
          </p:nvSpPr>
          <p:spPr>
            <a:xfrm>
              <a:off x="2995631" y="-3555850"/>
              <a:ext cx="953" cy="953"/>
            </a:xfrm>
            <a:custGeom>
              <a:avLst/>
              <a:gdLst>
                <a:gd name="connsiteX0" fmla="*/ 953 w 953"/>
                <a:gd name="connsiteY0" fmla="*/ 953 h 953"/>
                <a:gd name="connsiteX1" fmla="*/ 0 w 953"/>
                <a:gd name="connsiteY1" fmla="*/ 0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3" h="953">
                  <a:moveTo>
                    <a:pt x="953" y="953"/>
                  </a:moveTo>
                  <a:cubicBezTo>
                    <a:pt x="653" y="616"/>
                    <a:pt x="337" y="301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3343DD77-11FA-C9B7-691F-EE94042B5AB8}"/>
                </a:ext>
              </a:extLst>
            </p:cNvPr>
            <p:cNvSpPr/>
            <p:nvPr/>
          </p:nvSpPr>
          <p:spPr>
            <a:xfrm>
              <a:off x="-444491" y="-1702352"/>
              <a:ext cx="1979" cy="1833"/>
            </a:xfrm>
            <a:custGeom>
              <a:avLst/>
              <a:gdLst>
                <a:gd name="connsiteX0" fmla="*/ 1100 w 1979"/>
                <a:gd name="connsiteY0" fmla="*/ 0 h 1833"/>
                <a:gd name="connsiteX1" fmla="*/ 0 w 1979"/>
                <a:gd name="connsiteY1" fmla="*/ 807 h 1833"/>
                <a:gd name="connsiteX2" fmla="*/ 0 w 1979"/>
                <a:gd name="connsiteY2" fmla="*/ 807 h 1833"/>
                <a:gd name="connsiteX3" fmla="*/ 1980 w 1979"/>
                <a:gd name="connsiteY3" fmla="*/ 1833 h 1833"/>
                <a:gd name="connsiteX4" fmla="*/ 1100 w 1979"/>
                <a:gd name="connsiteY4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9" h="1832">
                  <a:moveTo>
                    <a:pt x="1100" y="0"/>
                  </a:moveTo>
                  <a:lnTo>
                    <a:pt x="0" y="807"/>
                  </a:lnTo>
                  <a:lnTo>
                    <a:pt x="0" y="807"/>
                  </a:lnTo>
                  <a:lnTo>
                    <a:pt x="1980" y="1833"/>
                  </a:lnTo>
                  <a:cubicBezTo>
                    <a:pt x="1730" y="1203"/>
                    <a:pt x="1437" y="587"/>
                    <a:pt x="110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5425E3B1-7090-FCDB-C97D-B5BA0C076A48}"/>
                </a:ext>
              </a:extLst>
            </p:cNvPr>
            <p:cNvSpPr/>
            <p:nvPr/>
          </p:nvSpPr>
          <p:spPr>
            <a:xfrm>
              <a:off x="-522500" y="-1930265"/>
              <a:ext cx="166240" cy="247273"/>
            </a:xfrm>
            <a:custGeom>
              <a:avLst/>
              <a:gdLst>
                <a:gd name="connsiteX0" fmla="*/ 135132 w 166240"/>
                <a:gd name="connsiteY0" fmla="*/ 247273 h 247273"/>
                <a:gd name="connsiteX1" fmla="*/ 164903 w 166240"/>
                <a:gd name="connsiteY1" fmla="*/ 176724 h 247273"/>
                <a:gd name="connsiteX2" fmla="*/ 73609 w 166240"/>
                <a:gd name="connsiteY2" fmla="*/ 147390 h 247273"/>
                <a:gd name="connsiteX3" fmla="*/ 111447 w 166240"/>
                <a:gd name="connsiteY3" fmla="*/ 7464 h 247273"/>
                <a:gd name="connsiteX4" fmla="*/ 23453 w 166240"/>
                <a:gd name="connsiteY4" fmla="*/ 23525 h 247273"/>
                <a:gd name="connsiteX5" fmla="*/ 23453 w 166240"/>
                <a:gd name="connsiteY5" fmla="*/ 23525 h 247273"/>
                <a:gd name="connsiteX6" fmla="*/ 4534 w 166240"/>
                <a:gd name="connsiteY6" fmla="*/ 29098 h 247273"/>
                <a:gd name="connsiteX7" fmla="*/ 42005 w 166240"/>
                <a:gd name="connsiteY7" fmla="*/ 210165 h 247273"/>
                <a:gd name="connsiteX8" fmla="*/ 79402 w 166240"/>
                <a:gd name="connsiteY8" fmla="*/ 227839 h 247273"/>
                <a:gd name="connsiteX9" fmla="*/ 135132 w 166240"/>
                <a:gd name="connsiteY9" fmla="*/ 247273 h 24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6240" h="247273">
                  <a:moveTo>
                    <a:pt x="135132" y="247273"/>
                  </a:moveTo>
                  <a:cubicBezTo>
                    <a:pt x="136232" y="231946"/>
                    <a:pt x="173703" y="204665"/>
                    <a:pt x="164903" y="176724"/>
                  </a:cubicBezTo>
                  <a:cubicBezTo>
                    <a:pt x="141951" y="140056"/>
                    <a:pt x="99348" y="168217"/>
                    <a:pt x="73609" y="147390"/>
                  </a:cubicBezTo>
                  <a:cubicBezTo>
                    <a:pt x="72070" y="68480"/>
                    <a:pt x="138798" y="186918"/>
                    <a:pt x="111447" y="7464"/>
                  </a:cubicBezTo>
                  <a:cubicBezTo>
                    <a:pt x="58724" y="-4270"/>
                    <a:pt x="57771" y="-4416"/>
                    <a:pt x="23453" y="23525"/>
                  </a:cubicBezTo>
                  <a:lnTo>
                    <a:pt x="23453" y="23525"/>
                  </a:lnTo>
                  <a:lnTo>
                    <a:pt x="4534" y="29098"/>
                  </a:lnTo>
                  <a:cubicBezTo>
                    <a:pt x="-19371" y="107861"/>
                    <a:pt x="59897" y="124435"/>
                    <a:pt x="42005" y="210165"/>
                  </a:cubicBezTo>
                  <a:cubicBezTo>
                    <a:pt x="55864" y="213319"/>
                    <a:pt x="72656" y="210678"/>
                    <a:pt x="79402" y="227839"/>
                  </a:cubicBezTo>
                  <a:cubicBezTo>
                    <a:pt x="109100" y="205398"/>
                    <a:pt x="109614" y="205765"/>
                    <a:pt x="135132" y="2472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641EA84F-9EF1-E465-978D-E7FF442B3D30}"/>
                </a:ext>
              </a:extLst>
            </p:cNvPr>
            <p:cNvSpPr/>
            <p:nvPr/>
          </p:nvSpPr>
          <p:spPr>
            <a:xfrm>
              <a:off x="-481962" y="-1719806"/>
              <a:ext cx="1173" cy="7333"/>
            </a:xfrm>
            <a:custGeom>
              <a:avLst/>
              <a:gdLst>
                <a:gd name="connsiteX0" fmla="*/ 1173 w 1173"/>
                <a:gd name="connsiteY0" fmla="*/ 0 h 7333"/>
                <a:gd name="connsiteX1" fmla="*/ 1173 w 1173"/>
                <a:gd name="connsiteY1" fmla="*/ 0 h 7333"/>
                <a:gd name="connsiteX2" fmla="*/ 0 w 1173"/>
                <a:gd name="connsiteY2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3" h="7333">
                  <a:moveTo>
                    <a:pt x="1173" y="0"/>
                  </a:moveTo>
                  <a:lnTo>
                    <a:pt x="11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1A1ACF08-F3BB-6F02-4D52-0103014D709C}"/>
                </a:ext>
              </a:extLst>
            </p:cNvPr>
            <p:cNvSpPr/>
            <p:nvPr/>
          </p:nvSpPr>
          <p:spPr>
            <a:xfrm>
              <a:off x="-519433" y="-1902340"/>
              <a:ext cx="1173" cy="1613"/>
            </a:xfrm>
            <a:custGeom>
              <a:avLst/>
              <a:gdLst>
                <a:gd name="connsiteX0" fmla="*/ 0 w 1173"/>
                <a:gd name="connsiteY0" fmla="*/ 1613 h 1613"/>
                <a:gd name="connsiteX1" fmla="*/ 1173 w 1173"/>
                <a:gd name="connsiteY1" fmla="*/ 1247 h 1613"/>
                <a:gd name="connsiteX2" fmla="*/ 1173 w 1173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3" h="1613">
                  <a:moveTo>
                    <a:pt x="0" y="1613"/>
                  </a:moveTo>
                  <a:lnTo>
                    <a:pt x="1173" y="1247"/>
                  </a:lnTo>
                  <a:cubicBezTo>
                    <a:pt x="1173" y="807"/>
                    <a:pt x="1173" y="440"/>
                    <a:pt x="117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1FD80FF2-EB4B-F70F-E220-1275E1C3A7E6}"/>
                </a:ext>
              </a:extLst>
            </p:cNvPr>
            <p:cNvSpPr/>
            <p:nvPr/>
          </p:nvSpPr>
          <p:spPr>
            <a:xfrm>
              <a:off x="-851385" y="-2901789"/>
              <a:ext cx="218880" cy="213141"/>
            </a:xfrm>
            <a:custGeom>
              <a:avLst/>
              <a:gdLst>
                <a:gd name="connsiteX0" fmla="*/ 19208 w 218880"/>
                <a:gd name="connsiteY0" fmla="*/ 115601 h 213141"/>
                <a:gd name="connsiteX1" fmla="*/ 85203 w 218880"/>
                <a:gd name="connsiteY1" fmla="*/ 204925 h 213141"/>
                <a:gd name="connsiteX2" fmla="*/ 218881 w 218880"/>
                <a:gd name="connsiteY2" fmla="*/ 108194 h 213141"/>
                <a:gd name="connsiteX3" fmla="*/ 174884 w 218880"/>
                <a:gd name="connsiteY3" fmla="*/ 2150 h 213141"/>
                <a:gd name="connsiteX4" fmla="*/ 8942 w 218880"/>
                <a:gd name="connsiteY4" fmla="*/ 62726 h 213141"/>
                <a:gd name="connsiteX5" fmla="*/ 19208 w 218880"/>
                <a:gd name="connsiteY5" fmla="*/ 115601 h 213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880" h="213140">
                  <a:moveTo>
                    <a:pt x="19208" y="115601"/>
                  </a:moveTo>
                  <a:cubicBezTo>
                    <a:pt x="130300" y="-10904"/>
                    <a:pt x="165131" y="119781"/>
                    <a:pt x="85203" y="204925"/>
                  </a:cubicBezTo>
                  <a:cubicBezTo>
                    <a:pt x="132133" y="237706"/>
                    <a:pt x="217194" y="165617"/>
                    <a:pt x="218881" y="108194"/>
                  </a:cubicBezTo>
                  <a:cubicBezTo>
                    <a:pt x="160218" y="161510"/>
                    <a:pt x="139026" y="38305"/>
                    <a:pt x="174884" y="2150"/>
                  </a:cubicBezTo>
                  <a:cubicBezTo>
                    <a:pt x="107715" y="-11050"/>
                    <a:pt x="63205" y="39918"/>
                    <a:pt x="8942" y="62726"/>
                  </a:cubicBezTo>
                  <a:cubicBezTo>
                    <a:pt x="-6237" y="68886"/>
                    <a:pt x="-1618" y="88687"/>
                    <a:pt x="19208" y="1156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9432A393-5AEA-B858-E919-DDC174F8829D}"/>
                </a:ext>
              </a:extLst>
            </p:cNvPr>
            <p:cNvSpPr/>
            <p:nvPr/>
          </p:nvSpPr>
          <p:spPr>
            <a:xfrm>
              <a:off x="-676942" y="-2900078"/>
              <a:ext cx="2053" cy="439"/>
            </a:xfrm>
            <a:custGeom>
              <a:avLst/>
              <a:gdLst>
                <a:gd name="connsiteX0" fmla="*/ 440 w 2053"/>
                <a:gd name="connsiteY0" fmla="*/ 0 h 439"/>
                <a:gd name="connsiteX1" fmla="*/ 0 w 2053"/>
                <a:gd name="connsiteY1" fmla="*/ 440 h 439"/>
                <a:gd name="connsiteX2" fmla="*/ 2053 w 2053"/>
                <a:gd name="connsiteY2" fmla="*/ 440 h 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" h="439">
                  <a:moveTo>
                    <a:pt x="440" y="0"/>
                  </a:moveTo>
                  <a:lnTo>
                    <a:pt x="0" y="440"/>
                  </a:lnTo>
                  <a:lnTo>
                    <a:pt x="2053" y="4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7B53F771-E8EF-2A7A-43E8-8EFAB6F8CFD3}"/>
                </a:ext>
              </a:extLst>
            </p:cNvPr>
            <p:cNvSpPr/>
            <p:nvPr/>
          </p:nvSpPr>
          <p:spPr>
            <a:xfrm>
              <a:off x="-632505" y="-2796601"/>
              <a:ext cx="1759" cy="3006"/>
            </a:xfrm>
            <a:custGeom>
              <a:avLst/>
              <a:gdLst>
                <a:gd name="connsiteX0" fmla="*/ 0 w 1759"/>
                <a:gd name="connsiteY0" fmla="*/ 0 h 3006"/>
                <a:gd name="connsiteX1" fmla="*/ 0 w 1759"/>
                <a:gd name="connsiteY1" fmla="*/ 3007 h 3006"/>
                <a:gd name="connsiteX2" fmla="*/ 1760 w 1759"/>
                <a:gd name="connsiteY2" fmla="*/ 1467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" h="3006">
                  <a:moveTo>
                    <a:pt x="0" y="0"/>
                  </a:moveTo>
                  <a:cubicBezTo>
                    <a:pt x="0" y="953"/>
                    <a:pt x="0" y="1980"/>
                    <a:pt x="0" y="3007"/>
                  </a:cubicBezTo>
                  <a:lnTo>
                    <a:pt x="1760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FB4AF33A-94AB-4AC9-2511-E87DDCF12CCF}"/>
                </a:ext>
              </a:extLst>
            </p:cNvPr>
            <p:cNvSpPr/>
            <p:nvPr/>
          </p:nvSpPr>
          <p:spPr>
            <a:xfrm>
              <a:off x="760646" y="3603362"/>
              <a:ext cx="189272" cy="210148"/>
            </a:xfrm>
            <a:custGeom>
              <a:avLst/>
              <a:gdLst>
                <a:gd name="connsiteX0" fmla="*/ 174533 w 189272"/>
                <a:gd name="connsiteY0" fmla="*/ 168243 h 210148"/>
                <a:gd name="connsiteX1" fmla="*/ 49875 w 189272"/>
                <a:gd name="connsiteY1" fmla="*/ 2796 h 210148"/>
                <a:gd name="connsiteX2" fmla="*/ 41003 w 189272"/>
                <a:gd name="connsiteY2" fmla="*/ 101506 h 210148"/>
                <a:gd name="connsiteX3" fmla="*/ 189272 w 189272"/>
                <a:gd name="connsiteY3" fmla="*/ 203664 h 210148"/>
                <a:gd name="connsiteX4" fmla="*/ 174533 w 189272"/>
                <a:gd name="connsiteY4" fmla="*/ 168243 h 21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72" h="210148">
                  <a:moveTo>
                    <a:pt x="174533" y="168243"/>
                  </a:moveTo>
                  <a:cubicBezTo>
                    <a:pt x="180473" y="96667"/>
                    <a:pt x="102598" y="40051"/>
                    <a:pt x="49875" y="2796"/>
                  </a:cubicBezTo>
                  <a:cubicBezTo>
                    <a:pt x="-17587" y="-18691"/>
                    <a:pt x="-12674" y="90360"/>
                    <a:pt x="41003" y="101506"/>
                  </a:cubicBezTo>
                  <a:cubicBezTo>
                    <a:pt x="124964" y="117641"/>
                    <a:pt x="117411" y="239232"/>
                    <a:pt x="189272" y="203664"/>
                  </a:cubicBezTo>
                  <a:cubicBezTo>
                    <a:pt x="182820" y="189217"/>
                    <a:pt x="171820" y="176457"/>
                    <a:pt x="174533" y="16824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CEF9A32C-94F9-07EB-9D40-2EF174063E85}"/>
                </a:ext>
              </a:extLst>
            </p:cNvPr>
            <p:cNvSpPr/>
            <p:nvPr/>
          </p:nvSpPr>
          <p:spPr>
            <a:xfrm>
              <a:off x="-642697" y="-2555325"/>
              <a:ext cx="180480" cy="152392"/>
            </a:xfrm>
            <a:custGeom>
              <a:avLst/>
              <a:gdLst>
                <a:gd name="connsiteX0" fmla="*/ 113072 w 180480"/>
                <a:gd name="connsiteY0" fmla="*/ 78176 h 152392"/>
                <a:gd name="connsiteX1" fmla="*/ 0 w 180480"/>
                <a:gd name="connsiteY1" fmla="*/ 44955 h 152392"/>
                <a:gd name="connsiteX2" fmla="*/ 56463 w 180480"/>
                <a:gd name="connsiteY2" fmla="*/ 72090 h 152392"/>
                <a:gd name="connsiteX3" fmla="*/ 12099 w 180480"/>
                <a:gd name="connsiteY3" fmla="*/ 152393 h 152392"/>
                <a:gd name="connsiteX4" fmla="*/ 153329 w 180480"/>
                <a:gd name="connsiteY4" fmla="*/ 131272 h 152392"/>
                <a:gd name="connsiteX5" fmla="*/ 173935 w 180480"/>
                <a:gd name="connsiteY5" fmla="*/ 0 h 152392"/>
                <a:gd name="connsiteX6" fmla="*/ 113072 w 180480"/>
                <a:gd name="connsiteY6" fmla="*/ 7817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480" h="152392">
                  <a:moveTo>
                    <a:pt x="113072" y="78176"/>
                  </a:moveTo>
                  <a:cubicBezTo>
                    <a:pt x="82274" y="38721"/>
                    <a:pt x="32411" y="-33955"/>
                    <a:pt x="0" y="44955"/>
                  </a:cubicBezTo>
                  <a:lnTo>
                    <a:pt x="56463" y="72090"/>
                  </a:lnTo>
                  <a:cubicBezTo>
                    <a:pt x="61156" y="112864"/>
                    <a:pt x="2127" y="106851"/>
                    <a:pt x="12099" y="152393"/>
                  </a:cubicBezTo>
                  <a:lnTo>
                    <a:pt x="153329" y="131272"/>
                  </a:lnTo>
                  <a:cubicBezTo>
                    <a:pt x="167335" y="87270"/>
                    <a:pt x="192413" y="47889"/>
                    <a:pt x="173935" y="0"/>
                  </a:cubicBezTo>
                  <a:cubicBezTo>
                    <a:pt x="124951" y="7407"/>
                    <a:pt x="159049" y="74656"/>
                    <a:pt x="113072" y="7817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3EC8E2DB-B815-CC91-C5F6-1AED09B3A7E2}"/>
                </a:ext>
              </a:extLst>
            </p:cNvPr>
            <p:cNvSpPr/>
            <p:nvPr/>
          </p:nvSpPr>
          <p:spPr>
            <a:xfrm>
              <a:off x="3236808" y="910834"/>
              <a:ext cx="1466" cy="1686"/>
            </a:xfrm>
            <a:custGeom>
              <a:avLst/>
              <a:gdLst>
                <a:gd name="connsiteX0" fmla="*/ 0 w 1466"/>
                <a:gd name="connsiteY0" fmla="*/ 1687 h 1686"/>
                <a:gd name="connsiteX1" fmla="*/ 807 w 1466"/>
                <a:gd name="connsiteY1" fmla="*/ 1247 h 1686"/>
                <a:gd name="connsiteX2" fmla="*/ 1467 w 1466"/>
                <a:gd name="connsiteY2" fmla="*/ 0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1686">
                  <a:moveTo>
                    <a:pt x="0" y="1687"/>
                  </a:moveTo>
                  <a:lnTo>
                    <a:pt x="807" y="1247"/>
                  </a:lnTo>
                  <a:lnTo>
                    <a:pt x="146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182DC715-252C-1B10-8B35-61C620A5CE35}"/>
                </a:ext>
              </a:extLst>
            </p:cNvPr>
            <p:cNvSpPr/>
            <p:nvPr/>
          </p:nvSpPr>
          <p:spPr>
            <a:xfrm>
              <a:off x="3200950" y="812270"/>
              <a:ext cx="187985" cy="218028"/>
            </a:xfrm>
            <a:custGeom>
              <a:avLst/>
              <a:gdLst>
                <a:gd name="connsiteX0" fmla="*/ 36664 w 187985"/>
                <a:gd name="connsiteY0" fmla="*/ 99810 h 218028"/>
                <a:gd name="connsiteX1" fmla="*/ 0 w 187985"/>
                <a:gd name="connsiteY1" fmla="*/ 168820 h 218028"/>
                <a:gd name="connsiteX2" fmla="*/ 90047 w 187985"/>
                <a:gd name="connsiteY2" fmla="*/ 218028 h 218028"/>
                <a:gd name="connsiteX3" fmla="*/ 155236 w 187985"/>
                <a:gd name="connsiteY3" fmla="*/ 129365 h 218028"/>
                <a:gd name="connsiteX4" fmla="*/ 129204 w 187985"/>
                <a:gd name="connsiteY4" fmla="*/ 0 h 218028"/>
                <a:gd name="connsiteX5" fmla="*/ 36664 w 187985"/>
                <a:gd name="connsiteY5" fmla="*/ 99810 h 21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85" h="218028">
                  <a:moveTo>
                    <a:pt x="36664" y="99810"/>
                  </a:moveTo>
                  <a:lnTo>
                    <a:pt x="0" y="168820"/>
                  </a:lnTo>
                  <a:cubicBezTo>
                    <a:pt x="20239" y="177034"/>
                    <a:pt x="57490" y="201014"/>
                    <a:pt x="90047" y="218028"/>
                  </a:cubicBezTo>
                  <a:cubicBezTo>
                    <a:pt x="86014" y="160386"/>
                    <a:pt x="82715" y="92110"/>
                    <a:pt x="155236" y="129365"/>
                  </a:cubicBezTo>
                  <a:cubicBezTo>
                    <a:pt x="202533" y="44882"/>
                    <a:pt x="202533" y="44882"/>
                    <a:pt x="129204" y="0"/>
                  </a:cubicBezTo>
                  <a:cubicBezTo>
                    <a:pt x="109552" y="43781"/>
                    <a:pt x="82715" y="80963"/>
                    <a:pt x="36664" y="9981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7DCF2C92-1862-EDCD-96D0-594BB33240F7}"/>
                </a:ext>
              </a:extLst>
            </p:cNvPr>
            <p:cNvSpPr/>
            <p:nvPr/>
          </p:nvSpPr>
          <p:spPr>
            <a:xfrm>
              <a:off x="-113882" y="-2449681"/>
              <a:ext cx="218180" cy="180296"/>
            </a:xfrm>
            <a:custGeom>
              <a:avLst/>
              <a:gdLst>
                <a:gd name="connsiteX0" fmla="*/ 90442 w 218180"/>
                <a:gd name="connsiteY0" fmla="*/ 138785 h 180296"/>
                <a:gd name="connsiteX1" fmla="*/ 132166 w 218180"/>
                <a:gd name="connsiteY1" fmla="*/ 179853 h 180296"/>
                <a:gd name="connsiteX2" fmla="*/ 161497 w 218180"/>
                <a:gd name="connsiteY2" fmla="*/ 105930 h 180296"/>
                <a:gd name="connsiteX3" fmla="*/ 218180 w 218180"/>
                <a:gd name="connsiteY3" fmla="*/ 24527 h 180296"/>
                <a:gd name="connsiteX4" fmla="*/ 114861 w 218180"/>
                <a:gd name="connsiteY4" fmla="*/ 86423 h 180296"/>
                <a:gd name="connsiteX5" fmla="*/ 50552 w 218180"/>
                <a:gd name="connsiteY5" fmla="*/ 78209 h 180296"/>
                <a:gd name="connsiteX6" fmla="*/ 3842 w 218180"/>
                <a:gd name="connsiteY6" fmla="*/ 173546 h 180296"/>
                <a:gd name="connsiteX7" fmla="*/ 90442 w 218180"/>
                <a:gd name="connsiteY7" fmla="*/ 138785 h 18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180" h="180296">
                  <a:moveTo>
                    <a:pt x="90442" y="138785"/>
                  </a:moveTo>
                  <a:cubicBezTo>
                    <a:pt x="115007" y="142745"/>
                    <a:pt x="99608" y="185060"/>
                    <a:pt x="132166" y="179853"/>
                  </a:cubicBezTo>
                  <a:cubicBezTo>
                    <a:pt x="159957" y="162106"/>
                    <a:pt x="147858" y="128518"/>
                    <a:pt x="161497" y="105930"/>
                  </a:cubicBezTo>
                  <a:cubicBezTo>
                    <a:pt x="176163" y="76596"/>
                    <a:pt x="205934" y="54595"/>
                    <a:pt x="218180" y="24527"/>
                  </a:cubicBezTo>
                  <a:cubicBezTo>
                    <a:pt x="196915" y="-46316"/>
                    <a:pt x="130186" y="55768"/>
                    <a:pt x="114861" y="86423"/>
                  </a:cubicBezTo>
                  <a:lnTo>
                    <a:pt x="50552" y="78209"/>
                  </a:lnTo>
                  <a:cubicBezTo>
                    <a:pt x="65217" y="140105"/>
                    <a:pt x="-18597" y="127271"/>
                    <a:pt x="3842" y="173546"/>
                  </a:cubicBezTo>
                  <a:cubicBezTo>
                    <a:pt x="40872" y="183080"/>
                    <a:pt x="56785" y="136365"/>
                    <a:pt x="90442" y="13878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F9049F-4D1F-88E2-DFB4-D6305674A386}"/>
                </a:ext>
              </a:extLst>
            </p:cNvPr>
            <p:cNvSpPr/>
            <p:nvPr/>
          </p:nvSpPr>
          <p:spPr>
            <a:xfrm>
              <a:off x="-111361" y="-2276134"/>
              <a:ext cx="1686" cy="1246"/>
            </a:xfrm>
            <a:custGeom>
              <a:avLst/>
              <a:gdLst>
                <a:gd name="connsiteX0" fmla="*/ 1687 w 1686"/>
                <a:gd name="connsiteY0" fmla="*/ 1247 h 1246"/>
                <a:gd name="connsiteX1" fmla="*/ 1173 w 1686"/>
                <a:gd name="connsiteY1" fmla="*/ 0 h 1246"/>
                <a:gd name="connsiteX2" fmla="*/ 0 w 1686"/>
                <a:gd name="connsiteY2" fmla="*/ 0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246">
                  <a:moveTo>
                    <a:pt x="1687" y="1247"/>
                  </a:moveTo>
                  <a:cubicBezTo>
                    <a:pt x="1687" y="807"/>
                    <a:pt x="1687" y="440"/>
                    <a:pt x="11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0766EF0C-8BA2-E5B0-5A79-FD391821F842}"/>
                </a:ext>
              </a:extLst>
            </p:cNvPr>
            <p:cNvSpPr/>
            <p:nvPr/>
          </p:nvSpPr>
          <p:spPr>
            <a:xfrm>
              <a:off x="3163846" y="166692"/>
              <a:ext cx="2199" cy="2127"/>
            </a:xfrm>
            <a:custGeom>
              <a:avLst/>
              <a:gdLst>
                <a:gd name="connsiteX0" fmla="*/ 1393 w 2199"/>
                <a:gd name="connsiteY0" fmla="*/ 1174 h 2127"/>
                <a:gd name="connsiteX1" fmla="*/ 2200 w 2199"/>
                <a:gd name="connsiteY1" fmla="*/ 587 h 2127"/>
                <a:gd name="connsiteX2" fmla="*/ 367 w 2199"/>
                <a:gd name="connsiteY2" fmla="*/ 0 h 2127"/>
                <a:gd name="connsiteX3" fmla="*/ 0 w 2199"/>
                <a:gd name="connsiteY3" fmla="*/ 2127 h 2127"/>
                <a:gd name="connsiteX4" fmla="*/ 1980 w 2199"/>
                <a:gd name="connsiteY4" fmla="*/ 1393 h 2127"/>
                <a:gd name="connsiteX5" fmla="*/ 1980 w 2199"/>
                <a:gd name="connsiteY5" fmla="*/ 587 h 2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9" h="2127">
                  <a:moveTo>
                    <a:pt x="1393" y="1174"/>
                  </a:moveTo>
                  <a:lnTo>
                    <a:pt x="2200" y="587"/>
                  </a:lnTo>
                  <a:lnTo>
                    <a:pt x="367" y="0"/>
                  </a:lnTo>
                  <a:cubicBezTo>
                    <a:pt x="205" y="704"/>
                    <a:pt x="88" y="1415"/>
                    <a:pt x="0" y="2127"/>
                  </a:cubicBezTo>
                  <a:lnTo>
                    <a:pt x="1980" y="1393"/>
                  </a:lnTo>
                  <a:lnTo>
                    <a:pt x="1980" y="5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E27B78A2-1D8D-CBEE-6472-2F6FC8623A89}"/>
                </a:ext>
              </a:extLst>
            </p:cNvPr>
            <p:cNvSpPr/>
            <p:nvPr/>
          </p:nvSpPr>
          <p:spPr>
            <a:xfrm>
              <a:off x="3148007" y="94049"/>
              <a:ext cx="137417" cy="194004"/>
            </a:xfrm>
            <a:custGeom>
              <a:avLst/>
              <a:gdLst>
                <a:gd name="connsiteX0" fmla="*/ 17819 w 137417"/>
                <a:gd name="connsiteY0" fmla="*/ 74036 h 194004"/>
                <a:gd name="connsiteX1" fmla="*/ 0 w 137417"/>
                <a:gd name="connsiteY1" fmla="*/ 132192 h 194004"/>
                <a:gd name="connsiteX2" fmla="*/ 137417 w 137417"/>
                <a:gd name="connsiteY2" fmla="*/ 115398 h 194004"/>
                <a:gd name="connsiteX3" fmla="*/ 54336 w 137417"/>
                <a:gd name="connsiteY3" fmla="*/ 40 h 194004"/>
                <a:gd name="connsiteX4" fmla="*/ 17819 w 137417"/>
                <a:gd name="connsiteY4" fmla="*/ 74036 h 19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417" h="194004">
                  <a:moveTo>
                    <a:pt x="17819" y="74036"/>
                  </a:moveTo>
                  <a:cubicBezTo>
                    <a:pt x="11879" y="93397"/>
                    <a:pt x="5940" y="112684"/>
                    <a:pt x="0" y="132192"/>
                  </a:cubicBezTo>
                  <a:cubicBezTo>
                    <a:pt x="74501" y="198194"/>
                    <a:pt x="99507" y="236036"/>
                    <a:pt x="137417" y="115398"/>
                  </a:cubicBezTo>
                  <a:cubicBezTo>
                    <a:pt x="112925" y="69636"/>
                    <a:pt x="117399" y="-1940"/>
                    <a:pt x="54336" y="40"/>
                  </a:cubicBezTo>
                  <a:cubicBezTo>
                    <a:pt x="63209" y="57389"/>
                    <a:pt x="62769" y="58636"/>
                    <a:pt x="17819" y="7403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7D4AEBAF-A28D-0F0A-2B8B-1272D96494DE}"/>
                </a:ext>
              </a:extLst>
            </p:cNvPr>
            <p:cNvSpPr/>
            <p:nvPr/>
          </p:nvSpPr>
          <p:spPr>
            <a:xfrm>
              <a:off x="2923403" y="-3090532"/>
              <a:ext cx="1540" cy="1393"/>
            </a:xfrm>
            <a:custGeom>
              <a:avLst/>
              <a:gdLst>
                <a:gd name="connsiteX0" fmla="*/ 1540 w 1540"/>
                <a:gd name="connsiteY0" fmla="*/ 1393 h 1393"/>
                <a:gd name="connsiteX1" fmla="*/ 953 w 1540"/>
                <a:gd name="connsiteY1" fmla="*/ 0 h 1393"/>
                <a:gd name="connsiteX2" fmla="*/ 0 w 1540"/>
                <a:gd name="connsiteY2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393">
                  <a:moveTo>
                    <a:pt x="1540" y="1393"/>
                  </a:moveTo>
                  <a:lnTo>
                    <a:pt x="9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61FF863E-EF4B-A521-5552-CD24F1194B15}"/>
                </a:ext>
              </a:extLst>
            </p:cNvPr>
            <p:cNvSpPr/>
            <p:nvPr/>
          </p:nvSpPr>
          <p:spPr>
            <a:xfrm>
              <a:off x="2762629" y="-3348529"/>
              <a:ext cx="213096" cy="258424"/>
            </a:xfrm>
            <a:custGeom>
              <a:avLst/>
              <a:gdLst>
                <a:gd name="connsiteX0" fmla="*/ 34135 w 213096"/>
                <a:gd name="connsiteY0" fmla="*/ 132299 h 258424"/>
                <a:gd name="connsiteX1" fmla="*/ 34869 w 213096"/>
                <a:gd name="connsiteY1" fmla="*/ 125625 h 258424"/>
                <a:gd name="connsiteX2" fmla="*/ 32962 w 213096"/>
                <a:gd name="connsiteY2" fmla="*/ 131932 h 258424"/>
                <a:gd name="connsiteX3" fmla="*/ 32596 w 213096"/>
                <a:gd name="connsiteY3" fmla="*/ 131932 h 258424"/>
                <a:gd name="connsiteX4" fmla="*/ 34062 w 213096"/>
                <a:gd name="connsiteY4" fmla="*/ 133179 h 258424"/>
                <a:gd name="connsiteX5" fmla="*/ 4291 w 213096"/>
                <a:gd name="connsiteY5" fmla="*/ 177180 h 258424"/>
                <a:gd name="connsiteX6" fmla="*/ 161727 w 213096"/>
                <a:gd name="connsiteY6" fmla="*/ 258217 h 258424"/>
                <a:gd name="connsiteX7" fmla="*/ 212543 w 213096"/>
                <a:gd name="connsiteY7" fmla="*/ 162513 h 258424"/>
                <a:gd name="connsiteX8" fmla="*/ 177859 w 213096"/>
                <a:gd name="connsiteY8" fmla="*/ 0 h 258424"/>
                <a:gd name="connsiteX9" fmla="*/ 101451 w 213096"/>
                <a:gd name="connsiteY9" fmla="*/ 67469 h 258424"/>
                <a:gd name="connsiteX10" fmla="*/ 34135 w 213096"/>
                <a:gd name="connsiteY10" fmla="*/ 132299 h 25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96" h="258423">
                  <a:moveTo>
                    <a:pt x="34135" y="132299"/>
                  </a:moveTo>
                  <a:lnTo>
                    <a:pt x="34869" y="125625"/>
                  </a:lnTo>
                  <a:cubicBezTo>
                    <a:pt x="34869" y="126798"/>
                    <a:pt x="32596" y="130172"/>
                    <a:pt x="32962" y="131932"/>
                  </a:cubicBezTo>
                  <a:lnTo>
                    <a:pt x="32596" y="131932"/>
                  </a:lnTo>
                  <a:lnTo>
                    <a:pt x="34062" y="133179"/>
                  </a:lnTo>
                  <a:cubicBezTo>
                    <a:pt x="-3775" y="145939"/>
                    <a:pt x="-3775" y="145939"/>
                    <a:pt x="4291" y="177180"/>
                  </a:cubicBezTo>
                  <a:cubicBezTo>
                    <a:pt x="124256" y="177620"/>
                    <a:pt x="131002" y="180847"/>
                    <a:pt x="161727" y="258217"/>
                  </a:cubicBezTo>
                  <a:cubicBezTo>
                    <a:pt x="220389" y="262250"/>
                    <a:pt x="213057" y="206881"/>
                    <a:pt x="212543" y="162513"/>
                  </a:cubicBezTo>
                  <a:cubicBezTo>
                    <a:pt x="63467" y="188034"/>
                    <a:pt x="164000" y="73923"/>
                    <a:pt x="177859" y="0"/>
                  </a:cubicBezTo>
                  <a:lnTo>
                    <a:pt x="101451" y="67469"/>
                  </a:lnTo>
                  <a:cubicBezTo>
                    <a:pt x="99545" y="116165"/>
                    <a:pt x="91698" y="152246"/>
                    <a:pt x="34135" y="13229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C384AB96-C82F-990E-92F9-A9B774A87F67}"/>
                </a:ext>
              </a:extLst>
            </p:cNvPr>
            <p:cNvSpPr/>
            <p:nvPr/>
          </p:nvSpPr>
          <p:spPr>
            <a:xfrm>
              <a:off x="2940781" y="-3351463"/>
              <a:ext cx="1319" cy="2713"/>
            </a:xfrm>
            <a:custGeom>
              <a:avLst/>
              <a:gdLst>
                <a:gd name="connsiteX0" fmla="*/ 0 w 1319"/>
                <a:gd name="connsiteY0" fmla="*/ 2713 h 2713"/>
                <a:gd name="connsiteX1" fmla="*/ 1320 w 1319"/>
                <a:gd name="connsiteY1" fmla="*/ 1540 h 2713"/>
                <a:gd name="connsiteX2" fmla="*/ 0 w 1319"/>
                <a:gd name="connsiteY2" fmla="*/ 0 h 2713"/>
                <a:gd name="connsiteX3" fmla="*/ 0 w 1319"/>
                <a:gd name="connsiteY3" fmla="*/ 2713 h 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" h="2713">
                  <a:moveTo>
                    <a:pt x="0" y="2713"/>
                  </a:moveTo>
                  <a:lnTo>
                    <a:pt x="1320" y="1540"/>
                  </a:lnTo>
                  <a:lnTo>
                    <a:pt x="0" y="0"/>
                  </a:lnTo>
                  <a:cubicBezTo>
                    <a:pt x="0" y="807"/>
                    <a:pt x="0" y="1760"/>
                    <a:pt x="0" y="27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CDB8F9F2-B6C7-C012-79F2-E77925CF7A12}"/>
                </a:ext>
              </a:extLst>
            </p:cNvPr>
            <p:cNvSpPr/>
            <p:nvPr/>
          </p:nvSpPr>
          <p:spPr>
            <a:xfrm>
              <a:off x="2646222" y="-3037584"/>
              <a:ext cx="166161" cy="174320"/>
            </a:xfrm>
            <a:custGeom>
              <a:avLst/>
              <a:gdLst>
                <a:gd name="connsiteX0" fmla="*/ 0 w 166161"/>
                <a:gd name="connsiteY0" fmla="*/ 91964 h 174320"/>
                <a:gd name="connsiteX1" fmla="*/ 52576 w 166161"/>
                <a:gd name="connsiteY1" fmla="*/ 174320 h 174320"/>
                <a:gd name="connsiteX2" fmla="*/ 98773 w 166161"/>
                <a:gd name="connsiteY2" fmla="*/ 112864 h 174320"/>
                <a:gd name="connsiteX3" fmla="*/ 142770 w 166161"/>
                <a:gd name="connsiteY3" fmla="*/ 128998 h 174320"/>
                <a:gd name="connsiteX4" fmla="*/ 166162 w 166161"/>
                <a:gd name="connsiteY4" fmla="*/ 24568 h 174320"/>
                <a:gd name="connsiteX5" fmla="*/ 53530 w 166161"/>
                <a:gd name="connsiteY5" fmla="*/ 0 h 174320"/>
                <a:gd name="connsiteX6" fmla="*/ 0 w 166161"/>
                <a:gd name="connsiteY6" fmla="*/ 91964 h 1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161" h="174320">
                  <a:moveTo>
                    <a:pt x="0" y="91964"/>
                  </a:moveTo>
                  <a:cubicBezTo>
                    <a:pt x="19652" y="122838"/>
                    <a:pt x="36077" y="148652"/>
                    <a:pt x="52576" y="174320"/>
                  </a:cubicBezTo>
                  <a:cubicBezTo>
                    <a:pt x="55510" y="155913"/>
                    <a:pt x="71495" y="122178"/>
                    <a:pt x="98773" y="112864"/>
                  </a:cubicBezTo>
                  <a:lnTo>
                    <a:pt x="142770" y="128998"/>
                  </a:lnTo>
                  <a:cubicBezTo>
                    <a:pt x="150836" y="93137"/>
                    <a:pt x="158462" y="58889"/>
                    <a:pt x="166162" y="24568"/>
                  </a:cubicBezTo>
                  <a:lnTo>
                    <a:pt x="53530" y="0"/>
                  </a:lnTo>
                  <a:cubicBezTo>
                    <a:pt x="47077" y="68569"/>
                    <a:pt x="29991" y="35568"/>
                    <a:pt x="0" y="9196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C092CC6F-A8F9-99E7-7411-701FFBAC5FE0}"/>
                </a:ext>
              </a:extLst>
            </p:cNvPr>
            <p:cNvSpPr/>
            <p:nvPr/>
          </p:nvSpPr>
          <p:spPr>
            <a:xfrm>
              <a:off x="2812310" y="-3014336"/>
              <a:ext cx="1980" cy="1760"/>
            </a:xfrm>
            <a:custGeom>
              <a:avLst/>
              <a:gdLst>
                <a:gd name="connsiteX0" fmla="*/ 0 w 1980"/>
                <a:gd name="connsiteY0" fmla="*/ 1320 h 1760"/>
                <a:gd name="connsiteX1" fmla="*/ 1980 w 1980"/>
                <a:gd name="connsiteY1" fmla="*/ 1760 h 1760"/>
                <a:gd name="connsiteX2" fmla="*/ 294 w 1980"/>
                <a:gd name="connsiteY2" fmla="*/ 0 h 1760"/>
                <a:gd name="connsiteX3" fmla="*/ 0 w 1980"/>
                <a:gd name="connsiteY3" fmla="*/ 132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0" h="1760">
                  <a:moveTo>
                    <a:pt x="0" y="1320"/>
                  </a:moveTo>
                  <a:lnTo>
                    <a:pt x="1980" y="1760"/>
                  </a:lnTo>
                  <a:lnTo>
                    <a:pt x="294" y="0"/>
                  </a:lnTo>
                  <a:cubicBezTo>
                    <a:pt x="220" y="220"/>
                    <a:pt x="73" y="880"/>
                    <a:pt x="0" y="1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A7E4A92A-60C6-9916-1AFC-DE3660E5A229}"/>
                </a:ext>
              </a:extLst>
            </p:cNvPr>
            <p:cNvSpPr/>
            <p:nvPr/>
          </p:nvSpPr>
          <p:spPr>
            <a:xfrm>
              <a:off x="-535345" y="3837174"/>
              <a:ext cx="157592" cy="199485"/>
            </a:xfrm>
            <a:custGeom>
              <a:avLst/>
              <a:gdLst>
                <a:gd name="connsiteX0" fmla="*/ 34391 w 157592"/>
                <a:gd name="connsiteY0" fmla="*/ 1460 h 199485"/>
                <a:gd name="connsiteX1" fmla="*/ 9019 w 157592"/>
                <a:gd name="connsiteY1" fmla="*/ 16127 h 199485"/>
                <a:gd name="connsiteX2" fmla="*/ 0 w 157592"/>
                <a:gd name="connsiteY2" fmla="*/ 197927 h 199485"/>
                <a:gd name="connsiteX3" fmla="*/ 32851 w 157592"/>
                <a:gd name="connsiteY3" fmla="*/ 197047 h 199485"/>
                <a:gd name="connsiteX4" fmla="*/ 157509 w 157592"/>
                <a:gd name="connsiteY4" fmla="*/ 51035 h 199485"/>
                <a:gd name="connsiteX5" fmla="*/ 157069 w 157592"/>
                <a:gd name="connsiteY5" fmla="*/ 51035 h 199485"/>
                <a:gd name="connsiteX6" fmla="*/ 34391 w 157592"/>
                <a:gd name="connsiteY6" fmla="*/ 1460 h 19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592" h="199485">
                  <a:moveTo>
                    <a:pt x="34391" y="1460"/>
                  </a:moveTo>
                  <a:cubicBezTo>
                    <a:pt x="24198" y="-3968"/>
                    <a:pt x="8139" y="6814"/>
                    <a:pt x="9019" y="16127"/>
                  </a:cubicBezTo>
                  <a:cubicBezTo>
                    <a:pt x="45683" y="78976"/>
                    <a:pt x="14666" y="138012"/>
                    <a:pt x="0" y="197927"/>
                  </a:cubicBezTo>
                  <a:cubicBezTo>
                    <a:pt x="12172" y="197927"/>
                    <a:pt x="30138" y="201961"/>
                    <a:pt x="32851" y="197047"/>
                  </a:cubicBezTo>
                  <a:cubicBezTo>
                    <a:pt x="65629" y="136765"/>
                    <a:pt x="160809" y="132365"/>
                    <a:pt x="157509" y="51035"/>
                  </a:cubicBezTo>
                  <a:lnTo>
                    <a:pt x="157069" y="51035"/>
                  </a:lnTo>
                  <a:cubicBezTo>
                    <a:pt x="75528" y="62402"/>
                    <a:pt x="79488" y="73256"/>
                    <a:pt x="34391" y="14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DA23C862-D397-5B52-C868-776374E8BE91}"/>
                </a:ext>
              </a:extLst>
            </p:cNvPr>
            <p:cNvSpPr/>
            <p:nvPr/>
          </p:nvSpPr>
          <p:spPr>
            <a:xfrm>
              <a:off x="1053605" y="-2660783"/>
              <a:ext cx="2126" cy="1760"/>
            </a:xfrm>
            <a:custGeom>
              <a:avLst/>
              <a:gdLst>
                <a:gd name="connsiteX0" fmla="*/ 0 w 2126"/>
                <a:gd name="connsiteY0" fmla="*/ 1760 h 1760"/>
                <a:gd name="connsiteX1" fmla="*/ 2126 w 2126"/>
                <a:gd name="connsiteY1" fmla="*/ 587 h 1760"/>
                <a:gd name="connsiteX2" fmla="*/ 1467 w 2126"/>
                <a:gd name="connsiteY2" fmla="*/ 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1760">
                  <a:moveTo>
                    <a:pt x="0" y="1760"/>
                  </a:moveTo>
                  <a:lnTo>
                    <a:pt x="2126" y="587"/>
                  </a:lnTo>
                  <a:lnTo>
                    <a:pt x="146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22C4F84C-9373-0B60-6D3A-E6D45F9DB4E7}"/>
                </a:ext>
              </a:extLst>
            </p:cNvPr>
            <p:cNvSpPr/>
            <p:nvPr/>
          </p:nvSpPr>
          <p:spPr>
            <a:xfrm>
              <a:off x="1056245" y="-2803055"/>
              <a:ext cx="154479" cy="270903"/>
            </a:xfrm>
            <a:custGeom>
              <a:avLst/>
              <a:gdLst>
                <a:gd name="connsiteX0" fmla="*/ 65995 w 154479"/>
                <a:gd name="connsiteY0" fmla="*/ 0 h 270903"/>
                <a:gd name="connsiteX1" fmla="*/ 0 w 154479"/>
                <a:gd name="connsiteY1" fmla="*/ 142859 h 270903"/>
                <a:gd name="connsiteX2" fmla="*/ 36664 w 154479"/>
                <a:gd name="connsiteY2" fmla="*/ 174980 h 270903"/>
                <a:gd name="connsiteX3" fmla="*/ 35637 w 154479"/>
                <a:gd name="connsiteY3" fmla="*/ 176814 h 270903"/>
                <a:gd name="connsiteX4" fmla="*/ 38204 w 154479"/>
                <a:gd name="connsiteY4" fmla="*/ 176814 h 270903"/>
                <a:gd name="connsiteX5" fmla="*/ 37397 w 154479"/>
                <a:gd name="connsiteY5" fmla="*/ 175787 h 270903"/>
                <a:gd name="connsiteX6" fmla="*/ 73475 w 154479"/>
                <a:gd name="connsiteY6" fmla="*/ 175787 h 270903"/>
                <a:gd name="connsiteX7" fmla="*/ 72448 w 154479"/>
                <a:gd name="connsiteY7" fmla="*/ 176814 h 270903"/>
                <a:gd name="connsiteX8" fmla="*/ 75308 w 154479"/>
                <a:gd name="connsiteY8" fmla="*/ 176814 h 270903"/>
                <a:gd name="connsiteX9" fmla="*/ 74355 w 154479"/>
                <a:gd name="connsiteY9" fmla="*/ 174760 h 270903"/>
                <a:gd name="connsiteX10" fmla="*/ 146877 w 154479"/>
                <a:gd name="connsiteY10" fmla="*/ 266650 h 270903"/>
                <a:gd name="connsiteX11" fmla="*/ 145337 w 154479"/>
                <a:gd name="connsiteY11" fmla="*/ 270904 h 270903"/>
                <a:gd name="connsiteX12" fmla="*/ 148490 w 154479"/>
                <a:gd name="connsiteY12" fmla="*/ 267970 h 270903"/>
                <a:gd name="connsiteX13" fmla="*/ 148490 w 154479"/>
                <a:gd name="connsiteY13" fmla="*/ 267970 h 270903"/>
                <a:gd name="connsiteX14" fmla="*/ 146950 w 154479"/>
                <a:gd name="connsiteY14" fmla="*/ 266430 h 270903"/>
                <a:gd name="connsiteX15" fmla="*/ 65995 w 154479"/>
                <a:gd name="connsiteY15" fmla="*/ 0 h 27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4479" h="270903">
                  <a:moveTo>
                    <a:pt x="65995" y="0"/>
                  </a:moveTo>
                  <a:cubicBezTo>
                    <a:pt x="42897" y="54929"/>
                    <a:pt x="57856" y="113451"/>
                    <a:pt x="0" y="142859"/>
                  </a:cubicBezTo>
                  <a:lnTo>
                    <a:pt x="36664" y="174980"/>
                  </a:lnTo>
                  <a:lnTo>
                    <a:pt x="35637" y="176814"/>
                  </a:lnTo>
                  <a:lnTo>
                    <a:pt x="38204" y="176814"/>
                  </a:lnTo>
                  <a:lnTo>
                    <a:pt x="37397" y="175787"/>
                  </a:lnTo>
                  <a:cubicBezTo>
                    <a:pt x="48067" y="167720"/>
                    <a:pt x="62799" y="167720"/>
                    <a:pt x="73475" y="175787"/>
                  </a:cubicBezTo>
                  <a:lnTo>
                    <a:pt x="72448" y="176814"/>
                  </a:lnTo>
                  <a:lnTo>
                    <a:pt x="75308" y="176814"/>
                  </a:lnTo>
                  <a:lnTo>
                    <a:pt x="74355" y="174760"/>
                  </a:lnTo>
                  <a:cubicBezTo>
                    <a:pt x="136830" y="165226"/>
                    <a:pt x="78388" y="216268"/>
                    <a:pt x="146877" y="266650"/>
                  </a:cubicBezTo>
                  <a:lnTo>
                    <a:pt x="145337" y="270904"/>
                  </a:lnTo>
                  <a:lnTo>
                    <a:pt x="148490" y="267970"/>
                  </a:lnTo>
                  <a:lnTo>
                    <a:pt x="148490" y="267970"/>
                  </a:lnTo>
                  <a:lnTo>
                    <a:pt x="146950" y="266430"/>
                  </a:lnTo>
                  <a:cubicBezTo>
                    <a:pt x="173934" y="176667"/>
                    <a:pt x="124071" y="79936"/>
                    <a:pt x="65995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096C7616-287A-6678-8E41-34F5E78ADA52}"/>
                </a:ext>
              </a:extLst>
            </p:cNvPr>
            <p:cNvSpPr/>
            <p:nvPr/>
          </p:nvSpPr>
          <p:spPr>
            <a:xfrm>
              <a:off x="3035448" y="-2849330"/>
              <a:ext cx="1393" cy="1466"/>
            </a:xfrm>
            <a:custGeom>
              <a:avLst/>
              <a:gdLst>
                <a:gd name="connsiteX0" fmla="*/ 0 w 1393"/>
                <a:gd name="connsiteY0" fmla="*/ 1467 h 1466"/>
                <a:gd name="connsiteX1" fmla="*/ 660 w 1393"/>
                <a:gd name="connsiteY1" fmla="*/ 1467 h 1466"/>
                <a:gd name="connsiteX2" fmla="*/ 1393 w 1393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466">
                  <a:moveTo>
                    <a:pt x="0" y="1467"/>
                  </a:moveTo>
                  <a:lnTo>
                    <a:pt x="660" y="1467"/>
                  </a:lnTo>
                  <a:cubicBezTo>
                    <a:pt x="660" y="953"/>
                    <a:pt x="1100" y="513"/>
                    <a:pt x="13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02986EF8-3EA2-F2F5-E632-7C12F4A74A1C}"/>
                </a:ext>
              </a:extLst>
            </p:cNvPr>
            <p:cNvSpPr/>
            <p:nvPr/>
          </p:nvSpPr>
          <p:spPr>
            <a:xfrm>
              <a:off x="3070059" y="-2849917"/>
              <a:ext cx="1980" cy="1833"/>
            </a:xfrm>
            <a:custGeom>
              <a:avLst/>
              <a:gdLst>
                <a:gd name="connsiteX0" fmla="*/ 660 w 1980"/>
                <a:gd name="connsiteY0" fmla="*/ 1833 h 1833"/>
                <a:gd name="connsiteX1" fmla="*/ 1980 w 1980"/>
                <a:gd name="connsiteY1" fmla="*/ 1833 h 1833"/>
                <a:gd name="connsiteX2" fmla="*/ 1320 w 1980"/>
                <a:gd name="connsiteY2" fmla="*/ 0 h 1833"/>
                <a:gd name="connsiteX3" fmla="*/ 0 w 1980"/>
                <a:gd name="connsiteY3" fmla="*/ 0 h 1833"/>
                <a:gd name="connsiteX4" fmla="*/ 660 w 1980"/>
                <a:gd name="connsiteY4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" h="1832">
                  <a:moveTo>
                    <a:pt x="660" y="1833"/>
                  </a:moveTo>
                  <a:lnTo>
                    <a:pt x="1980" y="1833"/>
                  </a:lnTo>
                  <a:lnTo>
                    <a:pt x="1320" y="0"/>
                  </a:lnTo>
                  <a:lnTo>
                    <a:pt x="0" y="0"/>
                  </a:lnTo>
                  <a:cubicBezTo>
                    <a:pt x="220" y="660"/>
                    <a:pt x="440" y="1173"/>
                    <a:pt x="660" y="18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EA5EEC34-E7A4-D6E2-13C4-81A66C051BB3}"/>
                </a:ext>
              </a:extLst>
            </p:cNvPr>
            <p:cNvSpPr/>
            <p:nvPr/>
          </p:nvSpPr>
          <p:spPr>
            <a:xfrm>
              <a:off x="3001057" y="-2848083"/>
              <a:ext cx="154209" cy="191554"/>
            </a:xfrm>
            <a:custGeom>
              <a:avLst/>
              <a:gdLst>
                <a:gd name="connsiteX0" fmla="*/ 0 w 154209"/>
                <a:gd name="connsiteY0" fmla="*/ 143592 h 191554"/>
                <a:gd name="connsiteX1" fmla="*/ 79708 w 154209"/>
                <a:gd name="connsiteY1" fmla="*/ 191554 h 191554"/>
                <a:gd name="connsiteX2" fmla="*/ 154210 w 154209"/>
                <a:gd name="connsiteY2" fmla="*/ 118731 h 191554"/>
                <a:gd name="connsiteX3" fmla="*/ 69662 w 154209"/>
                <a:gd name="connsiteY3" fmla="*/ 0 h 191554"/>
                <a:gd name="connsiteX4" fmla="*/ 35051 w 154209"/>
                <a:gd name="connsiteY4" fmla="*/ 0 h 191554"/>
                <a:gd name="connsiteX5" fmla="*/ 0 w 154209"/>
                <a:gd name="connsiteY5" fmla="*/ 143592 h 19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209" h="191554">
                  <a:moveTo>
                    <a:pt x="0" y="143592"/>
                  </a:moveTo>
                  <a:cubicBezTo>
                    <a:pt x="29838" y="153375"/>
                    <a:pt x="57086" y="169773"/>
                    <a:pt x="79708" y="191554"/>
                  </a:cubicBezTo>
                  <a:cubicBezTo>
                    <a:pt x="107793" y="163540"/>
                    <a:pt x="141377" y="151366"/>
                    <a:pt x="154210" y="118731"/>
                  </a:cubicBezTo>
                  <a:cubicBezTo>
                    <a:pt x="94887" y="64756"/>
                    <a:pt x="94301" y="64096"/>
                    <a:pt x="69662" y="0"/>
                  </a:cubicBezTo>
                  <a:lnTo>
                    <a:pt x="35051" y="0"/>
                  </a:lnTo>
                  <a:cubicBezTo>
                    <a:pt x="-880" y="62996"/>
                    <a:pt x="64382" y="91597"/>
                    <a:pt x="0" y="14359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E2502917-528B-27AF-4318-742C25AAA48C}"/>
                </a:ext>
              </a:extLst>
            </p:cNvPr>
            <p:cNvSpPr/>
            <p:nvPr/>
          </p:nvSpPr>
          <p:spPr>
            <a:xfrm>
              <a:off x="2313018" y="-2995122"/>
              <a:ext cx="181205" cy="205927"/>
            </a:xfrm>
            <a:custGeom>
              <a:avLst/>
              <a:gdLst>
                <a:gd name="connsiteX0" fmla="*/ 116299 w 181205"/>
                <a:gd name="connsiteY0" fmla="*/ 205928 h 205927"/>
                <a:gd name="connsiteX1" fmla="*/ 180901 w 181205"/>
                <a:gd name="connsiteY1" fmla="*/ 176593 h 205927"/>
                <a:gd name="connsiteX2" fmla="*/ 41577 w 181205"/>
                <a:gd name="connsiteY2" fmla="*/ 27208 h 205927"/>
                <a:gd name="connsiteX3" fmla="*/ 0 w 181205"/>
                <a:gd name="connsiteY3" fmla="*/ 0 h 205927"/>
                <a:gd name="connsiteX4" fmla="*/ 101486 w 181205"/>
                <a:gd name="connsiteY4" fmla="*/ 196028 h 205927"/>
                <a:gd name="connsiteX5" fmla="*/ 116299 w 181205"/>
                <a:gd name="connsiteY5" fmla="*/ 205928 h 20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05" h="205927">
                  <a:moveTo>
                    <a:pt x="116299" y="205928"/>
                  </a:moveTo>
                  <a:lnTo>
                    <a:pt x="180901" y="176593"/>
                  </a:lnTo>
                  <a:cubicBezTo>
                    <a:pt x="188234" y="80743"/>
                    <a:pt x="60936" y="112571"/>
                    <a:pt x="41577" y="27208"/>
                  </a:cubicBezTo>
                  <a:cubicBezTo>
                    <a:pt x="37544" y="14961"/>
                    <a:pt x="15179" y="8654"/>
                    <a:pt x="0" y="0"/>
                  </a:cubicBezTo>
                  <a:cubicBezTo>
                    <a:pt x="3446" y="81696"/>
                    <a:pt x="81174" y="123938"/>
                    <a:pt x="101486" y="196028"/>
                  </a:cubicBezTo>
                  <a:cubicBezTo>
                    <a:pt x="101633" y="198814"/>
                    <a:pt x="110286" y="201894"/>
                    <a:pt x="116299" y="20592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F5520C7B-46B2-39A7-1386-F9460B0700A5}"/>
                </a:ext>
              </a:extLst>
            </p:cNvPr>
            <p:cNvSpPr/>
            <p:nvPr/>
          </p:nvSpPr>
          <p:spPr>
            <a:xfrm>
              <a:off x="2311111" y="-2998569"/>
              <a:ext cx="2126" cy="3153"/>
            </a:xfrm>
            <a:custGeom>
              <a:avLst/>
              <a:gdLst>
                <a:gd name="connsiteX0" fmla="*/ 1833 w 2126"/>
                <a:gd name="connsiteY0" fmla="*/ 0 h 3153"/>
                <a:gd name="connsiteX1" fmla="*/ 513 w 2126"/>
                <a:gd name="connsiteY1" fmla="*/ 513 h 3153"/>
                <a:gd name="connsiteX2" fmla="*/ 0 w 2126"/>
                <a:gd name="connsiteY2" fmla="*/ 1980 h 3153"/>
                <a:gd name="connsiteX3" fmla="*/ 0 w 2126"/>
                <a:gd name="connsiteY3" fmla="*/ 1980 h 3153"/>
                <a:gd name="connsiteX4" fmla="*/ 2126 w 2126"/>
                <a:gd name="connsiteY4" fmla="*/ 3154 h 3153"/>
                <a:gd name="connsiteX5" fmla="*/ 1833 w 2126"/>
                <a:gd name="connsiteY5" fmla="*/ 0 h 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6" h="3153">
                  <a:moveTo>
                    <a:pt x="1833" y="0"/>
                  </a:moveTo>
                  <a:lnTo>
                    <a:pt x="513" y="513"/>
                  </a:lnTo>
                  <a:cubicBezTo>
                    <a:pt x="301" y="983"/>
                    <a:pt x="124" y="1474"/>
                    <a:pt x="0" y="1980"/>
                  </a:cubicBezTo>
                  <a:lnTo>
                    <a:pt x="0" y="1980"/>
                  </a:lnTo>
                  <a:cubicBezTo>
                    <a:pt x="660" y="2420"/>
                    <a:pt x="1467" y="2787"/>
                    <a:pt x="2126" y="3154"/>
                  </a:cubicBezTo>
                  <a:cubicBezTo>
                    <a:pt x="2053" y="2127"/>
                    <a:pt x="1833" y="1100"/>
                    <a:pt x="183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464512C1-95C8-13B0-3690-3CD459DBA606}"/>
                </a:ext>
              </a:extLst>
            </p:cNvPr>
            <p:cNvSpPr/>
            <p:nvPr/>
          </p:nvSpPr>
          <p:spPr>
            <a:xfrm>
              <a:off x="4070477" y="-1535513"/>
              <a:ext cx="1613" cy="1613"/>
            </a:xfrm>
            <a:custGeom>
              <a:avLst/>
              <a:gdLst>
                <a:gd name="connsiteX0" fmla="*/ 587 w 1613"/>
                <a:gd name="connsiteY0" fmla="*/ 953 h 1613"/>
                <a:gd name="connsiteX1" fmla="*/ 587 w 1613"/>
                <a:gd name="connsiteY1" fmla="*/ 1393 h 1613"/>
                <a:gd name="connsiteX2" fmla="*/ 1613 w 1613"/>
                <a:gd name="connsiteY2" fmla="*/ 0 h 1613"/>
                <a:gd name="connsiteX3" fmla="*/ 1613 w 1613"/>
                <a:gd name="connsiteY3" fmla="*/ 0 h 1613"/>
                <a:gd name="connsiteX4" fmla="*/ 1613 w 1613"/>
                <a:gd name="connsiteY4" fmla="*/ 0 h 1613"/>
                <a:gd name="connsiteX5" fmla="*/ 0 w 1613"/>
                <a:gd name="connsiteY5" fmla="*/ 807 h 1613"/>
                <a:gd name="connsiteX6" fmla="*/ 660 w 1613"/>
                <a:gd name="connsiteY6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3" h="1613">
                  <a:moveTo>
                    <a:pt x="587" y="953"/>
                  </a:moveTo>
                  <a:lnTo>
                    <a:pt x="587" y="1393"/>
                  </a:lnTo>
                  <a:cubicBezTo>
                    <a:pt x="1027" y="880"/>
                    <a:pt x="1246" y="440"/>
                    <a:pt x="1613" y="0"/>
                  </a:cubicBezTo>
                  <a:lnTo>
                    <a:pt x="1613" y="0"/>
                  </a:lnTo>
                  <a:lnTo>
                    <a:pt x="1613" y="0"/>
                  </a:lnTo>
                  <a:lnTo>
                    <a:pt x="0" y="807"/>
                  </a:lnTo>
                  <a:lnTo>
                    <a:pt x="660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E6348FA1-10DC-8120-329B-B99456DCB5E9}"/>
                </a:ext>
              </a:extLst>
            </p:cNvPr>
            <p:cNvSpPr/>
            <p:nvPr/>
          </p:nvSpPr>
          <p:spPr>
            <a:xfrm>
              <a:off x="2432763" y="-2999449"/>
              <a:ext cx="173327" cy="146917"/>
            </a:xfrm>
            <a:custGeom>
              <a:avLst/>
              <a:gdLst>
                <a:gd name="connsiteX0" fmla="*/ 90047 w 173327"/>
                <a:gd name="connsiteY0" fmla="*/ 0 h 146917"/>
                <a:gd name="connsiteX1" fmla="*/ 0 w 173327"/>
                <a:gd name="connsiteY1" fmla="*/ 42095 h 146917"/>
                <a:gd name="connsiteX2" fmla="*/ 128911 w 173327"/>
                <a:gd name="connsiteY2" fmla="*/ 146599 h 146917"/>
                <a:gd name="connsiteX3" fmla="*/ 90047 w 173327"/>
                <a:gd name="connsiteY3" fmla="*/ 0 h 14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327" h="146917">
                  <a:moveTo>
                    <a:pt x="90047" y="0"/>
                  </a:moveTo>
                  <a:lnTo>
                    <a:pt x="0" y="42095"/>
                  </a:lnTo>
                  <a:cubicBezTo>
                    <a:pt x="30358" y="98417"/>
                    <a:pt x="106546" y="76636"/>
                    <a:pt x="128911" y="146599"/>
                  </a:cubicBezTo>
                  <a:cubicBezTo>
                    <a:pt x="235604" y="154006"/>
                    <a:pt x="120479" y="30141"/>
                    <a:pt x="9004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C59C4D58-5451-FA0C-88DA-31A77D472DEE}"/>
                </a:ext>
              </a:extLst>
            </p:cNvPr>
            <p:cNvSpPr/>
            <p:nvPr/>
          </p:nvSpPr>
          <p:spPr>
            <a:xfrm>
              <a:off x="763518" y="-3194866"/>
              <a:ext cx="159753" cy="218664"/>
            </a:xfrm>
            <a:custGeom>
              <a:avLst/>
              <a:gdLst>
                <a:gd name="connsiteX0" fmla="*/ 0 w 159753"/>
                <a:gd name="connsiteY0" fmla="*/ 2983 h 218664"/>
                <a:gd name="connsiteX1" fmla="*/ 100680 w 159753"/>
                <a:gd name="connsiteY1" fmla="*/ 218665 h 218664"/>
                <a:gd name="connsiteX2" fmla="*/ 105959 w 159753"/>
                <a:gd name="connsiteY2" fmla="*/ 53878 h 218664"/>
                <a:gd name="connsiteX3" fmla="*/ 0 w 159753"/>
                <a:gd name="connsiteY3" fmla="*/ 2983 h 2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53" h="218663">
                  <a:moveTo>
                    <a:pt x="0" y="2983"/>
                  </a:moveTo>
                  <a:cubicBezTo>
                    <a:pt x="59029" y="64952"/>
                    <a:pt x="109992" y="124061"/>
                    <a:pt x="100680" y="218665"/>
                  </a:cubicBezTo>
                  <a:cubicBezTo>
                    <a:pt x="187940" y="195271"/>
                    <a:pt x="168875" y="94507"/>
                    <a:pt x="105959" y="53878"/>
                  </a:cubicBezTo>
                  <a:cubicBezTo>
                    <a:pt x="68342" y="32684"/>
                    <a:pt x="49717" y="-11904"/>
                    <a:pt x="0" y="298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0C8AAED8-18D8-4CAE-FF82-0FA34A635696}"/>
                </a:ext>
              </a:extLst>
            </p:cNvPr>
            <p:cNvSpPr/>
            <p:nvPr/>
          </p:nvSpPr>
          <p:spPr>
            <a:xfrm>
              <a:off x="31188" y="-2802981"/>
              <a:ext cx="225851" cy="133545"/>
            </a:xfrm>
            <a:custGeom>
              <a:avLst/>
              <a:gdLst>
                <a:gd name="connsiteX0" fmla="*/ 225778 w 225851"/>
                <a:gd name="connsiteY0" fmla="*/ 66663 h 133545"/>
                <a:gd name="connsiteX1" fmla="*/ 197986 w 225851"/>
                <a:gd name="connsiteY1" fmla="*/ 0 h 133545"/>
                <a:gd name="connsiteX2" fmla="*/ 0 w 225851"/>
                <a:gd name="connsiteY2" fmla="*/ 73336 h 133545"/>
                <a:gd name="connsiteX3" fmla="*/ 75455 w 225851"/>
                <a:gd name="connsiteY3" fmla="*/ 133545 h 133545"/>
                <a:gd name="connsiteX4" fmla="*/ 225851 w 225851"/>
                <a:gd name="connsiteY4" fmla="*/ 66736 h 133545"/>
                <a:gd name="connsiteX5" fmla="*/ 76702 w 225851"/>
                <a:gd name="connsiteY5" fmla="*/ 77223 h 133545"/>
                <a:gd name="connsiteX6" fmla="*/ 76702 w 225851"/>
                <a:gd name="connsiteY6" fmla="*/ 77223 h 133545"/>
                <a:gd name="connsiteX7" fmla="*/ 77068 w 225851"/>
                <a:gd name="connsiteY7" fmla="*/ 72089 h 133545"/>
                <a:gd name="connsiteX8" fmla="*/ 81908 w 225851"/>
                <a:gd name="connsiteY8" fmla="*/ 75023 h 133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851" h="133545">
                  <a:moveTo>
                    <a:pt x="225778" y="66663"/>
                  </a:moveTo>
                  <a:cubicBezTo>
                    <a:pt x="225778" y="37988"/>
                    <a:pt x="220058" y="15327"/>
                    <a:pt x="197986" y="0"/>
                  </a:cubicBezTo>
                  <a:cubicBezTo>
                    <a:pt x="141304" y="88664"/>
                    <a:pt x="53090" y="-14081"/>
                    <a:pt x="0" y="73336"/>
                  </a:cubicBezTo>
                  <a:lnTo>
                    <a:pt x="75455" y="133545"/>
                  </a:lnTo>
                  <a:cubicBezTo>
                    <a:pt x="117619" y="94457"/>
                    <a:pt x="164622" y="54195"/>
                    <a:pt x="225851" y="66736"/>
                  </a:cubicBezTo>
                  <a:close/>
                  <a:moveTo>
                    <a:pt x="76702" y="77223"/>
                  </a:moveTo>
                  <a:lnTo>
                    <a:pt x="76702" y="77223"/>
                  </a:lnTo>
                  <a:lnTo>
                    <a:pt x="77068" y="72089"/>
                  </a:lnTo>
                  <a:lnTo>
                    <a:pt x="81908" y="7502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D703A95E-B579-C90A-62DB-15FD8ECFE232}"/>
                </a:ext>
              </a:extLst>
            </p:cNvPr>
            <p:cNvSpPr/>
            <p:nvPr/>
          </p:nvSpPr>
          <p:spPr>
            <a:xfrm>
              <a:off x="2228641" y="-2856297"/>
              <a:ext cx="121847" cy="174100"/>
            </a:xfrm>
            <a:custGeom>
              <a:avLst/>
              <a:gdLst>
                <a:gd name="connsiteX0" fmla="*/ 47933 w 121847"/>
                <a:gd name="connsiteY0" fmla="*/ 174100 h 174100"/>
                <a:gd name="connsiteX1" fmla="*/ 121848 w 121847"/>
                <a:gd name="connsiteY1" fmla="*/ 109491 h 174100"/>
                <a:gd name="connsiteX2" fmla="*/ 76678 w 121847"/>
                <a:gd name="connsiteY2" fmla="*/ 0 h 174100"/>
                <a:gd name="connsiteX3" fmla="*/ 47933 w 121847"/>
                <a:gd name="connsiteY3" fmla="*/ 174100 h 17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47" h="174100">
                  <a:moveTo>
                    <a:pt x="47933" y="174100"/>
                  </a:moveTo>
                  <a:cubicBezTo>
                    <a:pt x="68465" y="143005"/>
                    <a:pt x="90610" y="126285"/>
                    <a:pt x="121848" y="109491"/>
                  </a:cubicBezTo>
                  <a:cubicBezTo>
                    <a:pt x="87677" y="59036"/>
                    <a:pt x="87677" y="59036"/>
                    <a:pt x="76678" y="0"/>
                  </a:cubicBezTo>
                  <a:cubicBezTo>
                    <a:pt x="-16962" y="70843"/>
                    <a:pt x="-22755" y="116091"/>
                    <a:pt x="47933" y="1741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86CFAFA1-FFB5-37E0-3639-3EB59C1CCE9B}"/>
                </a:ext>
              </a:extLst>
            </p:cNvPr>
            <p:cNvSpPr/>
            <p:nvPr/>
          </p:nvSpPr>
          <p:spPr>
            <a:xfrm>
              <a:off x="3445060" y="183339"/>
              <a:ext cx="1686" cy="1613"/>
            </a:xfrm>
            <a:custGeom>
              <a:avLst/>
              <a:gdLst>
                <a:gd name="connsiteX0" fmla="*/ 1686 w 1686"/>
                <a:gd name="connsiteY0" fmla="*/ 0 h 1613"/>
                <a:gd name="connsiteX1" fmla="*/ 0 w 1686"/>
                <a:gd name="connsiteY1" fmla="*/ 0 h 1613"/>
                <a:gd name="connsiteX2" fmla="*/ 0 w 1686"/>
                <a:gd name="connsiteY2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613">
                  <a:moveTo>
                    <a:pt x="1686" y="0"/>
                  </a:moveTo>
                  <a:lnTo>
                    <a:pt x="0" y="0"/>
                  </a:lnTo>
                  <a:cubicBezTo>
                    <a:pt x="37" y="535"/>
                    <a:pt x="37" y="1078"/>
                    <a:pt x="0" y="1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3A0360E2-2273-FA30-7D79-C89EB2AB396B}"/>
                </a:ext>
              </a:extLst>
            </p:cNvPr>
            <p:cNvSpPr/>
            <p:nvPr/>
          </p:nvSpPr>
          <p:spPr>
            <a:xfrm>
              <a:off x="3333491" y="78464"/>
              <a:ext cx="117215" cy="217885"/>
            </a:xfrm>
            <a:custGeom>
              <a:avLst/>
              <a:gdLst>
                <a:gd name="connsiteX0" fmla="*/ 53640 w 117215"/>
                <a:gd name="connsiteY0" fmla="*/ 2204 h 217885"/>
                <a:gd name="connsiteX1" fmla="*/ 66839 w 117215"/>
                <a:gd name="connsiteY1" fmla="*/ 217886 h 217885"/>
                <a:gd name="connsiteX2" fmla="*/ 45647 w 117215"/>
                <a:gd name="connsiteY2" fmla="*/ 96148 h 217885"/>
                <a:gd name="connsiteX3" fmla="*/ 111643 w 117215"/>
                <a:gd name="connsiteY3" fmla="*/ 104215 h 217885"/>
                <a:gd name="connsiteX4" fmla="*/ 117215 w 117215"/>
                <a:gd name="connsiteY4" fmla="*/ 35206 h 217885"/>
                <a:gd name="connsiteX5" fmla="*/ 53640 w 117215"/>
                <a:gd name="connsiteY5" fmla="*/ 2204 h 2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15" h="217885">
                  <a:moveTo>
                    <a:pt x="53640" y="2204"/>
                  </a:moveTo>
                  <a:cubicBezTo>
                    <a:pt x="-20715" y="112722"/>
                    <a:pt x="-19102" y="170878"/>
                    <a:pt x="66839" y="217886"/>
                  </a:cubicBezTo>
                  <a:cubicBezTo>
                    <a:pt x="62806" y="170291"/>
                    <a:pt x="21669" y="140663"/>
                    <a:pt x="45647" y="96148"/>
                  </a:cubicBezTo>
                  <a:lnTo>
                    <a:pt x="111643" y="104215"/>
                  </a:lnTo>
                  <a:cubicBezTo>
                    <a:pt x="113549" y="80601"/>
                    <a:pt x="115455" y="56913"/>
                    <a:pt x="117215" y="35206"/>
                  </a:cubicBezTo>
                  <a:cubicBezTo>
                    <a:pt x="97563" y="15992"/>
                    <a:pt x="83924" y="-7329"/>
                    <a:pt x="53640" y="220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4E6CF246-25A9-623D-CC76-DCD0250BC587}"/>
                </a:ext>
              </a:extLst>
            </p:cNvPr>
            <p:cNvSpPr/>
            <p:nvPr/>
          </p:nvSpPr>
          <p:spPr>
            <a:xfrm>
              <a:off x="3192591" y="-4147087"/>
              <a:ext cx="249632" cy="155966"/>
            </a:xfrm>
            <a:custGeom>
              <a:avLst/>
              <a:gdLst>
                <a:gd name="connsiteX0" fmla="*/ 58663 w 249632"/>
                <a:gd name="connsiteY0" fmla="*/ 0 h 155966"/>
                <a:gd name="connsiteX1" fmla="*/ 0 w 249632"/>
                <a:gd name="connsiteY1" fmla="*/ 63876 h 155966"/>
                <a:gd name="connsiteX2" fmla="*/ 84840 w 249632"/>
                <a:gd name="connsiteY2" fmla="*/ 155839 h 155966"/>
                <a:gd name="connsiteX3" fmla="*/ 229297 w 249632"/>
                <a:gd name="connsiteY3" fmla="*/ 42168 h 155966"/>
                <a:gd name="connsiteX4" fmla="*/ 58663 w 249632"/>
                <a:gd name="connsiteY4" fmla="*/ 0 h 155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632" h="155966">
                  <a:moveTo>
                    <a:pt x="58663" y="0"/>
                  </a:moveTo>
                  <a:cubicBezTo>
                    <a:pt x="37544" y="19214"/>
                    <a:pt x="6306" y="29334"/>
                    <a:pt x="0" y="63876"/>
                  </a:cubicBezTo>
                  <a:lnTo>
                    <a:pt x="84840" y="155839"/>
                  </a:lnTo>
                  <a:cubicBezTo>
                    <a:pt x="127151" y="159506"/>
                    <a:pt x="310032" y="82943"/>
                    <a:pt x="229297" y="42168"/>
                  </a:cubicBezTo>
                  <a:cubicBezTo>
                    <a:pt x="170048" y="143446"/>
                    <a:pt x="21778" y="142932"/>
                    <a:pt x="5866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7C6C20D9-F0A3-F4C1-98D1-FAFAA4CFB748}"/>
                </a:ext>
              </a:extLst>
            </p:cNvPr>
            <p:cNvSpPr/>
            <p:nvPr/>
          </p:nvSpPr>
          <p:spPr>
            <a:xfrm>
              <a:off x="4030733" y="427329"/>
              <a:ext cx="1686" cy="1539"/>
            </a:xfrm>
            <a:custGeom>
              <a:avLst/>
              <a:gdLst>
                <a:gd name="connsiteX0" fmla="*/ 1686 w 1686"/>
                <a:gd name="connsiteY0" fmla="*/ 0 h 1539"/>
                <a:gd name="connsiteX1" fmla="*/ 0 w 1686"/>
                <a:gd name="connsiteY1" fmla="*/ 733 h 1539"/>
                <a:gd name="connsiteX2" fmla="*/ 0 w 1686"/>
                <a:gd name="connsiteY2" fmla="*/ 154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539">
                  <a:moveTo>
                    <a:pt x="1686" y="0"/>
                  </a:moveTo>
                  <a:lnTo>
                    <a:pt x="0" y="733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273505F4-C302-6182-8862-8EF63FC1C229}"/>
                </a:ext>
              </a:extLst>
            </p:cNvPr>
            <p:cNvSpPr/>
            <p:nvPr/>
          </p:nvSpPr>
          <p:spPr>
            <a:xfrm>
              <a:off x="3868164" y="305803"/>
              <a:ext cx="162569" cy="132222"/>
            </a:xfrm>
            <a:custGeom>
              <a:avLst/>
              <a:gdLst>
                <a:gd name="connsiteX0" fmla="*/ 162569 w 162569"/>
                <a:gd name="connsiteY0" fmla="*/ 122259 h 132222"/>
                <a:gd name="connsiteX1" fmla="*/ 97894 w 162569"/>
                <a:gd name="connsiteY1" fmla="*/ 668 h 132222"/>
                <a:gd name="connsiteX2" fmla="*/ 0 w 162569"/>
                <a:gd name="connsiteY2" fmla="*/ 85004 h 132222"/>
                <a:gd name="connsiteX3" fmla="*/ 162569 w 162569"/>
                <a:gd name="connsiteY3" fmla="*/ 122259 h 13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569" h="132222">
                  <a:moveTo>
                    <a:pt x="162569" y="122259"/>
                  </a:moveTo>
                  <a:cubicBezTo>
                    <a:pt x="152230" y="81851"/>
                    <a:pt x="158169" y="-8646"/>
                    <a:pt x="97894" y="668"/>
                  </a:cubicBezTo>
                  <a:cubicBezTo>
                    <a:pt x="57636" y="18929"/>
                    <a:pt x="7773" y="28242"/>
                    <a:pt x="0" y="85004"/>
                  </a:cubicBezTo>
                  <a:cubicBezTo>
                    <a:pt x="96940" y="57357"/>
                    <a:pt x="85794" y="164428"/>
                    <a:pt x="162569" y="12225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DF533F66-2E80-C51C-1883-FCA5A1BE43DF}"/>
                </a:ext>
              </a:extLst>
            </p:cNvPr>
            <p:cNvSpPr/>
            <p:nvPr/>
          </p:nvSpPr>
          <p:spPr>
            <a:xfrm>
              <a:off x="2412211" y="-4074214"/>
              <a:ext cx="175861" cy="109998"/>
            </a:xfrm>
            <a:custGeom>
              <a:avLst/>
              <a:gdLst>
                <a:gd name="connsiteX0" fmla="*/ 50324 w 175861"/>
                <a:gd name="connsiteY0" fmla="*/ 109074 h 109998"/>
                <a:gd name="connsiteX1" fmla="*/ 175862 w 175861"/>
                <a:gd name="connsiteY1" fmla="*/ 91327 h 109998"/>
                <a:gd name="connsiteX2" fmla="*/ 60956 w 175861"/>
                <a:gd name="connsiteY2" fmla="*/ 1050 h 109998"/>
                <a:gd name="connsiteX3" fmla="*/ 63229 w 175861"/>
                <a:gd name="connsiteY3" fmla="*/ 30898 h 109998"/>
                <a:gd name="connsiteX4" fmla="*/ 40498 w 175861"/>
                <a:gd name="connsiteY4" fmla="*/ 61699 h 109998"/>
                <a:gd name="connsiteX5" fmla="*/ 50324 w 175861"/>
                <a:gd name="connsiteY5" fmla="*/ 109074 h 10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861" h="109998">
                  <a:moveTo>
                    <a:pt x="50324" y="109074"/>
                  </a:moveTo>
                  <a:cubicBezTo>
                    <a:pt x="86328" y="105187"/>
                    <a:pt x="122112" y="99027"/>
                    <a:pt x="175862" y="91327"/>
                  </a:cubicBezTo>
                  <a:cubicBezTo>
                    <a:pt x="126512" y="53559"/>
                    <a:pt x="109866" y="-8850"/>
                    <a:pt x="60956" y="1050"/>
                  </a:cubicBezTo>
                  <a:cubicBezTo>
                    <a:pt x="56557" y="6184"/>
                    <a:pt x="54137" y="25398"/>
                    <a:pt x="63229" y="30898"/>
                  </a:cubicBezTo>
                  <a:cubicBezTo>
                    <a:pt x="85228" y="49672"/>
                    <a:pt x="65209" y="71893"/>
                    <a:pt x="40498" y="61699"/>
                  </a:cubicBezTo>
                  <a:cubicBezTo>
                    <a:pt x="-25571" y="23711"/>
                    <a:pt x="-2473" y="120368"/>
                    <a:pt x="50324" y="1090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7267456C-3892-AC5B-6409-8B4D513C2BC1}"/>
                </a:ext>
              </a:extLst>
            </p:cNvPr>
            <p:cNvSpPr/>
            <p:nvPr/>
          </p:nvSpPr>
          <p:spPr>
            <a:xfrm>
              <a:off x="1205027" y="-2302242"/>
              <a:ext cx="112370" cy="193754"/>
            </a:xfrm>
            <a:custGeom>
              <a:avLst/>
              <a:gdLst>
                <a:gd name="connsiteX0" fmla="*/ 90634 w 112370"/>
                <a:gd name="connsiteY0" fmla="*/ 176593 h 193754"/>
                <a:gd name="connsiteX1" fmla="*/ 100460 w 112370"/>
                <a:gd name="connsiteY1" fmla="*/ 0 h 193754"/>
                <a:gd name="connsiteX2" fmla="*/ 12906 w 112370"/>
                <a:gd name="connsiteY2" fmla="*/ 26694 h 193754"/>
                <a:gd name="connsiteX3" fmla="*/ 0 w 112370"/>
                <a:gd name="connsiteY3" fmla="*/ 101424 h 193754"/>
                <a:gd name="connsiteX4" fmla="*/ 53236 w 112370"/>
                <a:gd name="connsiteY4" fmla="*/ 193754 h 193754"/>
                <a:gd name="connsiteX5" fmla="*/ 90634 w 112370"/>
                <a:gd name="connsiteY5" fmla="*/ 176593 h 19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370" h="193754">
                  <a:moveTo>
                    <a:pt x="90634" y="176593"/>
                  </a:moveTo>
                  <a:cubicBezTo>
                    <a:pt x="15619" y="74876"/>
                    <a:pt x="151863" y="52802"/>
                    <a:pt x="100460" y="0"/>
                  </a:cubicBezTo>
                  <a:lnTo>
                    <a:pt x="12906" y="26694"/>
                  </a:lnTo>
                  <a:cubicBezTo>
                    <a:pt x="-1760" y="51482"/>
                    <a:pt x="33071" y="82723"/>
                    <a:pt x="0" y="101424"/>
                  </a:cubicBezTo>
                  <a:cubicBezTo>
                    <a:pt x="17159" y="132739"/>
                    <a:pt x="27718" y="168086"/>
                    <a:pt x="53236" y="193754"/>
                  </a:cubicBezTo>
                  <a:cubicBezTo>
                    <a:pt x="64602" y="190161"/>
                    <a:pt x="83081" y="174247"/>
                    <a:pt x="90634" y="1765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EAA834FF-7C08-4049-D886-1E9A1D162B38}"/>
                </a:ext>
              </a:extLst>
            </p:cNvPr>
            <p:cNvSpPr/>
            <p:nvPr/>
          </p:nvSpPr>
          <p:spPr>
            <a:xfrm>
              <a:off x="1200921" y="-2202285"/>
              <a:ext cx="3960" cy="2566"/>
            </a:xfrm>
            <a:custGeom>
              <a:avLst/>
              <a:gdLst>
                <a:gd name="connsiteX0" fmla="*/ 1980 w 3960"/>
                <a:gd name="connsiteY0" fmla="*/ 2567 h 2566"/>
                <a:gd name="connsiteX1" fmla="*/ 1980 w 3960"/>
                <a:gd name="connsiteY1" fmla="*/ 2567 h 2566"/>
                <a:gd name="connsiteX2" fmla="*/ 3960 w 3960"/>
                <a:gd name="connsiteY2" fmla="*/ 1467 h 2566"/>
                <a:gd name="connsiteX3" fmla="*/ 3520 w 3960"/>
                <a:gd name="connsiteY3" fmla="*/ 660 h 2566"/>
                <a:gd name="connsiteX4" fmla="*/ 2787 w 3960"/>
                <a:gd name="connsiteY4" fmla="*/ 1613 h 2566"/>
                <a:gd name="connsiteX5" fmla="*/ 3520 w 3960"/>
                <a:gd name="connsiteY5" fmla="*/ 660 h 2566"/>
                <a:gd name="connsiteX6" fmla="*/ 0 w 3960"/>
                <a:gd name="connsiteY6" fmla="*/ 0 h 2566"/>
                <a:gd name="connsiteX7" fmla="*/ 1980 w 3960"/>
                <a:gd name="connsiteY7" fmla="*/ 2567 h 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0" h="2566">
                  <a:moveTo>
                    <a:pt x="1980" y="2567"/>
                  </a:moveTo>
                  <a:lnTo>
                    <a:pt x="1980" y="2567"/>
                  </a:lnTo>
                  <a:lnTo>
                    <a:pt x="3960" y="1467"/>
                  </a:lnTo>
                  <a:lnTo>
                    <a:pt x="3520" y="660"/>
                  </a:lnTo>
                  <a:lnTo>
                    <a:pt x="2787" y="1613"/>
                  </a:lnTo>
                  <a:lnTo>
                    <a:pt x="3520" y="660"/>
                  </a:lnTo>
                  <a:lnTo>
                    <a:pt x="0" y="0"/>
                  </a:lnTo>
                  <a:cubicBezTo>
                    <a:pt x="807" y="880"/>
                    <a:pt x="1540" y="1687"/>
                    <a:pt x="1980" y="25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985C5692-7B5D-3BF8-89D8-DFFE3160CCF8}"/>
                </a:ext>
              </a:extLst>
            </p:cNvPr>
            <p:cNvSpPr/>
            <p:nvPr/>
          </p:nvSpPr>
          <p:spPr>
            <a:xfrm>
              <a:off x="2812457" y="-3014703"/>
              <a:ext cx="1833" cy="2126"/>
            </a:xfrm>
            <a:custGeom>
              <a:avLst/>
              <a:gdLst>
                <a:gd name="connsiteX0" fmla="*/ 1833 w 1833"/>
                <a:gd name="connsiteY0" fmla="*/ 2127 h 2126"/>
                <a:gd name="connsiteX1" fmla="*/ 1833 w 1833"/>
                <a:gd name="connsiteY1" fmla="*/ 0 h 2126"/>
                <a:gd name="connsiteX2" fmla="*/ 0 w 1833"/>
                <a:gd name="connsiteY2" fmla="*/ 367 h 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2126">
                  <a:moveTo>
                    <a:pt x="1833" y="2127"/>
                  </a:moveTo>
                  <a:cubicBezTo>
                    <a:pt x="1833" y="1393"/>
                    <a:pt x="1833" y="733"/>
                    <a:pt x="1833" y="0"/>
                  </a:cubicBezTo>
                  <a:lnTo>
                    <a:pt x="0" y="3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39C99769-71E0-4A0A-8387-44EA3835CCF7}"/>
                </a:ext>
              </a:extLst>
            </p:cNvPr>
            <p:cNvSpPr/>
            <p:nvPr/>
          </p:nvSpPr>
          <p:spPr>
            <a:xfrm>
              <a:off x="2923403" y="-3090532"/>
              <a:ext cx="1540" cy="2273"/>
            </a:xfrm>
            <a:custGeom>
              <a:avLst/>
              <a:gdLst>
                <a:gd name="connsiteX0" fmla="*/ 1540 w 1540"/>
                <a:gd name="connsiteY0" fmla="*/ 1393 h 2273"/>
                <a:gd name="connsiteX1" fmla="*/ 0 w 1540"/>
                <a:gd name="connsiteY1" fmla="*/ 0 h 2273"/>
                <a:gd name="connsiteX2" fmla="*/ 0 w 1540"/>
                <a:gd name="connsiteY2" fmla="*/ 2273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2273">
                  <a:moveTo>
                    <a:pt x="1540" y="1393"/>
                  </a:moveTo>
                  <a:lnTo>
                    <a:pt x="0" y="0"/>
                  </a:lnTo>
                  <a:cubicBezTo>
                    <a:pt x="0" y="733"/>
                    <a:pt x="0" y="1540"/>
                    <a:pt x="0" y="22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486F80C4-6DBE-B9EA-B4E4-09B5C2226913}"/>
                </a:ext>
              </a:extLst>
            </p:cNvPr>
            <p:cNvSpPr/>
            <p:nvPr/>
          </p:nvSpPr>
          <p:spPr>
            <a:xfrm>
              <a:off x="2814437" y="-3088259"/>
              <a:ext cx="108745" cy="182606"/>
            </a:xfrm>
            <a:custGeom>
              <a:avLst/>
              <a:gdLst>
                <a:gd name="connsiteX0" fmla="*/ 0 w 108745"/>
                <a:gd name="connsiteY0" fmla="*/ 73556 h 182606"/>
                <a:gd name="connsiteX1" fmla="*/ 47296 w 108745"/>
                <a:gd name="connsiteY1" fmla="*/ 182607 h 182606"/>
                <a:gd name="connsiteX2" fmla="*/ 94080 w 108745"/>
                <a:gd name="connsiteY2" fmla="*/ 101937 h 182606"/>
                <a:gd name="connsiteX3" fmla="*/ 108746 w 108745"/>
                <a:gd name="connsiteY3" fmla="*/ 0 h 182606"/>
                <a:gd name="connsiteX4" fmla="*/ 0 w 108745"/>
                <a:gd name="connsiteY4" fmla="*/ 73556 h 18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44" h="182606">
                  <a:moveTo>
                    <a:pt x="0" y="73556"/>
                  </a:moveTo>
                  <a:cubicBezTo>
                    <a:pt x="87994" y="55295"/>
                    <a:pt x="-13346" y="149899"/>
                    <a:pt x="47296" y="182607"/>
                  </a:cubicBezTo>
                  <a:cubicBezTo>
                    <a:pt x="73108" y="163906"/>
                    <a:pt x="117545" y="142712"/>
                    <a:pt x="94080" y="101937"/>
                  </a:cubicBezTo>
                  <a:cubicBezTo>
                    <a:pt x="92614" y="71283"/>
                    <a:pt x="105739" y="32708"/>
                    <a:pt x="108746" y="0"/>
                  </a:cubicBezTo>
                  <a:cubicBezTo>
                    <a:pt x="63062" y="23834"/>
                    <a:pt x="1173" y="6600"/>
                    <a:pt x="0" y="7355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762736E1-9355-1FDB-2A3A-1DC623B92B16}"/>
                </a:ext>
              </a:extLst>
            </p:cNvPr>
            <p:cNvSpPr/>
            <p:nvPr/>
          </p:nvSpPr>
          <p:spPr>
            <a:xfrm>
              <a:off x="3070719" y="-3197457"/>
              <a:ext cx="2053" cy="1760"/>
            </a:xfrm>
            <a:custGeom>
              <a:avLst/>
              <a:gdLst>
                <a:gd name="connsiteX0" fmla="*/ 1613 w 2053"/>
                <a:gd name="connsiteY0" fmla="*/ 0 h 1760"/>
                <a:gd name="connsiteX1" fmla="*/ 0 w 2053"/>
                <a:gd name="connsiteY1" fmla="*/ 1760 h 1760"/>
                <a:gd name="connsiteX2" fmla="*/ 2053 w 2053"/>
                <a:gd name="connsiteY2" fmla="*/ 1760 h 1760"/>
                <a:gd name="connsiteX3" fmla="*/ 1613 w 2053"/>
                <a:gd name="connsiteY3" fmla="*/ 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3" h="1760">
                  <a:moveTo>
                    <a:pt x="1613" y="0"/>
                  </a:moveTo>
                  <a:lnTo>
                    <a:pt x="0" y="1760"/>
                  </a:lnTo>
                  <a:lnTo>
                    <a:pt x="2053" y="1760"/>
                  </a:lnTo>
                  <a:cubicBezTo>
                    <a:pt x="2053" y="1173"/>
                    <a:pt x="1613" y="587"/>
                    <a:pt x="16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3BA68DE5-DBE0-5190-9B20-622CE332DF07}"/>
                </a:ext>
              </a:extLst>
            </p:cNvPr>
            <p:cNvSpPr/>
            <p:nvPr/>
          </p:nvSpPr>
          <p:spPr>
            <a:xfrm>
              <a:off x="3072406" y="-3199657"/>
              <a:ext cx="91733" cy="179673"/>
            </a:xfrm>
            <a:custGeom>
              <a:avLst/>
              <a:gdLst>
                <a:gd name="connsiteX0" fmla="*/ 91734 w 91733"/>
                <a:gd name="connsiteY0" fmla="*/ 179674 h 179673"/>
                <a:gd name="connsiteX1" fmla="*/ 72228 w 91733"/>
                <a:gd name="connsiteY1" fmla="*/ 0 h 179673"/>
                <a:gd name="connsiteX2" fmla="*/ 0 w 91733"/>
                <a:gd name="connsiteY2" fmla="*/ 3960 h 179673"/>
                <a:gd name="connsiteX3" fmla="*/ 4986 w 91733"/>
                <a:gd name="connsiteY3" fmla="*/ 83017 h 179673"/>
                <a:gd name="connsiteX4" fmla="*/ 91734 w 91733"/>
                <a:gd name="connsiteY4" fmla="*/ 179674 h 17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33" h="179673">
                  <a:moveTo>
                    <a:pt x="91734" y="179674"/>
                  </a:moveTo>
                  <a:cubicBezTo>
                    <a:pt x="88360" y="116238"/>
                    <a:pt x="100020" y="59989"/>
                    <a:pt x="72228" y="0"/>
                  </a:cubicBezTo>
                  <a:lnTo>
                    <a:pt x="0" y="3960"/>
                  </a:lnTo>
                  <a:cubicBezTo>
                    <a:pt x="1613" y="29774"/>
                    <a:pt x="3226" y="55296"/>
                    <a:pt x="4986" y="83017"/>
                  </a:cubicBezTo>
                  <a:cubicBezTo>
                    <a:pt x="97233" y="125552"/>
                    <a:pt x="32851" y="144619"/>
                    <a:pt x="91734" y="1796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91B4F447-6C44-F678-AC88-E79D3F52C1E1}"/>
                </a:ext>
              </a:extLst>
            </p:cNvPr>
            <p:cNvSpPr/>
            <p:nvPr/>
          </p:nvSpPr>
          <p:spPr>
            <a:xfrm>
              <a:off x="4186189" y="1478541"/>
              <a:ext cx="140356" cy="125540"/>
            </a:xfrm>
            <a:custGeom>
              <a:avLst/>
              <a:gdLst>
                <a:gd name="connsiteX0" fmla="*/ 139910 w 140356"/>
                <a:gd name="connsiteY0" fmla="*/ 27123 h 125540"/>
                <a:gd name="connsiteX1" fmla="*/ 0 w 140356"/>
                <a:gd name="connsiteY1" fmla="*/ 44870 h 125540"/>
                <a:gd name="connsiteX2" fmla="*/ 132944 w 140356"/>
                <a:gd name="connsiteY2" fmla="*/ 125540 h 125540"/>
                <a:gd name="connsiteX3" fmla="*/ 139910 w 140356"/>
                <a:gd name="connsiteY3" fmla="*/ 27123 h 125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356" h="125540">
                  <a:moveTo>
                    <a:pt x="139910" y="27123"/>
                  </a:moveTo>
                  <a:cubicBezTo>
                    <a:pt x="85574" y="17956"/>
                    <a:pt x="21265" y="-38366"/>
                    <a:pt x="0" y="44870"/>
                  </a:cubicBezTo>
                  <a:cubicBezTo>
                    <a:pt x="48096" y="64964"/>
                    <a:pt x="92907" y="92157"/>
                    <a:pt x="132944" y="125540"/>
                  </a:cubicBezTo>
                  <a:cubicBezTo>
                    <a:pt x="144310" y="92539"/>
                    <a:pt x="138957" y="58658"/>
                    <a:pt x="139910" y="2712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5ACAC95C-4298-9A52-AAE8-92CFEC60C75A}"/>
                </a:ext>
              </a:extLst>
            </p:cNvPr>
            <p:cNvSpPr/>
            <p:nvPr/>
          </p:nvSpPr>
          <p:spPr>
            <a:xfrm>
              <a:off x="903135" y="-2917733"/>
              <a:ext cx="153553" cy="182734"/>
            </a:xfrm>
            <a:custGeom>
              <a:avLst/>
              <a:gdLst>
                <a:gd name="connsiteX0" fmla="*/ 0 w 153553"/>
                <a:gd name="connsiteY0" fmla="*/ 18168 h 182734"/>
                <a:gd name="connsiteX1" fmla="*/ 78901 w 153553"/>
                <a:gd name="connsiteY1" fmla="*/ 182734 h 182734"/>
                <a:gd name="connsiteX2" fmla="*/ 67022 w 153553"/>
                <a:gd name="connsiteY2" fmla="*/ 103385 h 182734"/>
                <a:gd name="connsiteX3" fmla="*/ 152303 w 153553"/>
                <a:gd name="connsiteY3" fmla="*/ 120325 h 182734"/>
                <a:gd name="connsiteX4" fmla="*/ 114905 w 153553"/>
                <a:gd name="connsiteY4" fmla="*/ 69650 h 182734"/>
                <a:gd name="connsiteX5" fmla="*/ 0 w 153553"/>
                <a:gd name="connsiteY5" fmla="*/ 18168 h 18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553" h="182734">
                  <a:moveTo>
                    <a:pt x="0" y="18168"/>
                  </a:moveTo>
                  <a:cubicBezTo>
                    <a:pt x="47077" y="60043"/>
                    <a:pt x="10486" y="179508"/>
                    <a:pt x="78901" y="182734"/>
                  </a:cubicBezTo>
                  <a:cubicBezTo>
                    <a:pt x="74868" y="155967"/>
                    <a:pt x="71568" y="134039"/>
                    <a:pt x="67022" y="103385"/>
                  </a:cubicBezTo>
                  <a:lnTo>
                    <a:pt x="152303" y="120325"/>
                  </a:lnTo>
                  <a:cubicBezTo>
                    <a:pt x="158756" y="89818"/>
                    <a:pt x="139324" y="71997"/>
                    <a:pt x="114905" y="69650"/>
                  </a:cubicBezTo>
                  <a:cubicBezTo>
                    <a:pt x="59469" y="79624"/>
                    <a:pt x="47370" y="-45561"/>
                    <a:pt x="0" y="1816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9A43DD70-E270-0BE4-4BEE-F94B845E1539}"/>
                </a:ext>
              </a:extLst>
            </p:cNvPr>
            <p:cNvSpPr/>
            <p:nvPr/>
          </p:nvSpPr>
          <p:spPr>
            <a:xfrm>
              <a:off x="398050" y="-2586507"/>
              <a:ext cx="209278" cy="161193"/>
            </a:xfrm>
            <a:custGeom>
              <a:avLst/>
              <a:gdLst>
                <a:gd name="connsiteX0" fmla="*/ 208546 w 209278"/>
                <a:gd name="connsiteY0" fmla="*/ 157393 h 161193"/>
                <a:gd name="connsiteX1" fmla="*/ 209279 w 209278"/>
                <a:gd name="connsiteY1" fmla="*/ 138473 h 161193"/>
                <a:gd name="connsiteX2" fmla="*/ 0 w 209278"/>
                <a:gd name="connsiteY2" fmla="*/ 14 h 161193"/>
                <a:gd name="connsiteX3" fmla="*/ 51330 w 209278"/>
                <a:gd name="connsiteY3" fmla="*/ 118525 h 161193"/>
                <a:gd name="connsiteX4" fmla="*/ 208546 w 209278"/>
                <a:gd name="connsiteY4" fmla="*/ 157393 h 16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278" h="161193">
                  <a:moveTo>
                    <a:pt x="208546" y="157393"/>
                  </a:moveTo>
                  <a:cubicBezTo>
                    <a:pt x="208546" y="151086"/>
                    <a:pt x="209059" y="144779"/>
                    <a:pt x="209279" y="138473"/>
                  </a:cubicBezTo>
                  <a:cubicBezTo>
                    <a:pt x="56243" y="125272"/>
                    <a:pt x="103100" y="-1526"/>
                    <a:pt x="0" y="14"/>
                  </a:cubicBezTo>
                  <a:cubicBezTo>
                    <a:pt x="41724" y="37342"/>
                    <a:pt x="54923" y="70343"/>
                    <a:pt x="51330" y="118525"/>
                  </a:cubicBezTo>
                  <a:cubicBezTo>
                    <a:pt x="109406" y="132899"/>
                    <a:pt x="154209" y="173747"/>
                    <a:pt x="208546" y="1573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2EBAE6DE-6F26-DC3E-8D81-BB21DD2841AB}"/>
                </a:ext>
              </a:extLst>
            </p:cNvPr>
            <p:cNvSpPr/>
            <p:nvPr/>
          </p:nvSpPr>
          <p:spPr>
            <a:xfrm>
              <a:off x="2728129" y="-3442399"/>
              <a:ext cx="137783" cy="151365"/>
            </a:xfrm>
            <a:custGeom>
              <a:avLst/>
              <a:gdLst>
                <a:gd name="connsiteX0" fmla="*/ 40624 w 137783"/>
                <a:gd name="connsiteY0" fmla="*/ 151366 h 151365"/>
                <a:gd name="connsiteX1" fmla="*/ 68782 w 137783"/>
                <a:gd name="connsiteY1" fmla="*/ 82503 h 151365"/>
                <a:gd name="connsiteX2" fmla="*/ 137784 w 137783"/>
                <a:gd name="connsiteY2" fmla="*/ 59476 h 151365"/>
                <a:gd name="connsiteX3" fmla="*/ 97893 w 137783"/>
                <a:gd name="connsiteY3" fmla="*/ 0 h 151365"/>
                <a:gd name="connsiteX4" fmla="*/ 0 w 137783"/>
                <a:gd name="connsiteY4" fmla="*/ 54782 h 15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783" h="151365">
                  <a:moveTo>
                    <a:pt x="40624" y="151366"/>
                  </a:moveTo>
                  <a:cubicBezTo>
                    <a:pt x="77288" y="133105"/>
                    <a:pt x="53676" y="103037"/>
                    <a:pt x="68782" y="82503"/>
                  </a:cubicBezTo>
                  <a:cubicBezTo>
                    <a:pt x="84841" y="67836"/>
                    <a:pt x="120112" y="73483"/>
                    <a:pt x="137784" y="59476"/>
                  </a:cubicBezTo>
                  <a:lnTo>
                    <a:pt x="97893" y="0"/>
                  </a:lnTo>
                  <a:lnTo>
                    <a:pt x="0" y="54782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B70C8A5F-8C29-E585-A7A5-AE380E3D78DE}"/>
                </a:ext>
              </a:extLst>
            </p:cNvPr>
            <p:cNvSpPr/>
            <p:nvPr/>
          </p:nvSpPr>
          <p:spPr>
            <a:xfrm>
              <a:off x="-1060595" y="-2772126"/>
              <a:ext cx="148783" cy="179912"/>
            </a:xfrm>
            <a:custGeom>
              <a:avLst/>
              <a:gdLst>
                <a:gd name="connsiteX0" fmla="*/ 0 w 148783"/>
                <a:gd name="connsiteY0" fmla="*/ 75482 h 179912"/>
                <a:gd name="connsiteX1" fmla="*/ 25665 w 148783"/>
                <a:gd name="connsiteY1" fmla="*/ 179912 h 179912"/>
                <a:gd name="connsiteX2" fmla="*/ 47663 w 148783"/>
                <a:gd name="connsiteY2" fmla="*/ 86922 h 179912"/>
                <a:gd name="connsiteX3" fmla="*/ 99506 w 148783"/>
                <a:gd name="connsiteY3" fmla="*/ 57588 h 179912"/>
                <a:gd name="connsiteX4" fmla="*/ 148783 w 148783"/>
                <a:gd name="connsiteY4" fmla="*/ 23926 h 179912"/>
                <a:gd name="connsiteX5" fmla="*/ 0 w 148783"/>
                <a:gd name="connsiteY5" fmla="*/ 75482 h 17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783" h="179912">
                  <a:moveTo>
                    <a:pt x="0" y="75482"/>
                  </a:moveTo>
                  <a:cubicBezTo>
                    <a:pt x="9093" y="112150"/>
                    <a:pt x="17379" y="146105"/>
                    <a:pt x="25665" y="179912"/>
                  </a:cubicBezTo>
                  <a:cubicBezTo>
                    <a:pt x="79268" y="168839"/>
                    <a:pt x="48177" y="121977"/>
                    <a:pt x="47663" y="86922"/>
                  </a:cubicBezTo>
                  <a:cubicBezTo>
                    <a:pt x="68122" y="75775"/>
                    <a:pt x="85941" y="69322"/>
                    <a:pt x="99506" y="57588"/>
                  </a:cubicBezTo>
                  <a:cubicBezTo>
                    <a:pt x="114979" y="44680"/>
                    <a:pt x="145190" y="53554"/>
                    <a:pt x="148783" y="23926"/>
                  </a:cubicBezTo>
                  <a:cubicBezTo>
                    <a:pt x="108672" y="-44423"/>
                    <a:pt x="44364" y="53114"/>
                    <a:pt x="0" y="7548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E64CB956-168D-8CFE-643D-16E60DE94319}"/>
                </a:ext>
              </a:extLst>
            </p:cNvPr>
            <p:cNvSpPr/>
            <p:nvPr/>
          </p:nvSpPr>
          <p:spPr>
            <a:xfrm>
              <a:off x="3015283" y="-314319"/>
              <a:ext cx="1833" cy="1979"/>
            </a:xfrm>
            <a:custGeom>
              <a:avLst/>
              <a:gdLst>
                <a:gd name="connsiteX0" fmla="*/ 807 w 1833"/>
                <a:gd name="connsiteY0" fmla="*/ 0 h 1979"/>
                <a:gd name="connsiteX1" fmla="*/ 0 w 1833"/>
                <a:gd name="connsiteY1" fmla="*/ 1393 h 1979"/>
                <a:gd name="connsiteX2" fmla="*/ 1833 w 1833"/>
                <a:gd name="connsiteY2" fmla="*/ 1980 h 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979">
                  <a:moveTo>
                    <a:pt x="807" y="0"/>
                  </a:moveTo>
                  <a:cubicBezTo>
                    <a:pt x="807" y="513"/>
                    <a:pt x="220" y="880"/>
                    <a:pt x="0" y="1393"/>
                  </a:cubicBezTo>
                  <a:lnTo>
                    <a:pt x="1833" y="19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C99CA35C-A66C-370E-05C7-D7D03903B5A1}"/>
                </a:ext>
              </a:extLst>
            </p:cNvPr>
            <p:cNvSpPr/>
            <p:nvPr/>
          </p:nvSpPr>
          <p:spPr>
            <a:xfrm>
              <a:off x="2850565" y="-348273"/>
              <a:ext cx="165084" cy="100922"/>
            </a:xfrm>
            <a:custGeom>
              <a:avLst/>
              <a:gdLst>
                <a:gd name="connsiteX0" fmla="*/ 90216 w 165084"/>
                <a:gd name="connsiteY0" fmla="*/ 91597 h 100922"/>
                <a:gd name="connsiteX1" fmla="*/ 88823 w 165084"/>
                <a:gd name="connsiteY1" fmla="*/ 92917 h 100922"/>
                <a:gd name="connsiteX2" fmla="*/ 92929 w 165084"/>
                <a:gd name="connsiteY2" fmla="*/ 92917 h 100922"/>
                <a:gd name="connsiteX3" fmla="*/ 90510 w 165084"/>
                <a:gd name="connsiteY3" fmla="*/ 91450 h 100922"/>
                <a:gd name="connsiteX4" fmla="*/ 165085 w 165084"/>
                <a:gd name="connsiteY4" fmla="*/ 35494 h 100922"/>
                <a:gd name="connsiteX5" fmla="*/ 57952 w 165084"/>
                <a:gd name="connsiteY5" fmla="*/ 1393 h 100922"/>
                <a:gd name="connsiteX6" fmla="*/ 57952 w 165084"/>
                <a:gd name="connsiteY6" fmla="*/ 0 h 100922"/>
                <a:gd name="connsiteX7" fmla="*/ 56192 w 165084"/>
                <a:gd name="connsiteY7" fmla="*/ 880 h 100922"/>
                <a:gd name="connsiteX8" fmla="*/ 56192 w 165084"/>
                <a:gd name="connsiteY8" fmla="*/ 880 h 100922"/>
                <a:gd name="connsiteX9" fmla="*/ 57732 w 165084"/>
                <a:gd name="connsiteY9" fmla="*/ 2493 h 100922"/>
                <a:gd name="connsiteX10" fmla="*/ 463 w 165084"/>
                <a:gd name="connsiteY10" fmla="*/ 17160 h 100922"/>
                <a:gd name="connsiteX11" fmla="*/ 90216 w 165084"/>
                <a:gd name="connsiteY11" fmla="*/ 91597 h 100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084" h="100922">
                  <a:moveTo>
                    <a:pt x="90216" y="91597"/>
                  </a:moveTo>
                  <a:lnTo>
                    <a:pt x="88823" y="92917"/>
                  </a:lnTo>
                  <a:lnTo>
                    <a:pt x="92929" y="92917"/>
                  </a:lnTo>
                  <a:cubicBezTo>
                    <a:pt x="92123" y="92477"/>
                    <a:pt x="91389" y="91890"/>
                    <a:pt x="90510" y="91450"/>
                  </a:cubicBezTo>
                  <a:cubicBezTo>
                    <a:pt x="114561" y="71723"/>
                    <a:pt x="150346" y="67396"/>
                    <a:pt x="165085" y="35494"/>
                  </a:cubicBezTo>
                  <a:lnTo>
                    <a:pt x="57952" y="1393"/>
                  </a:lnTo>
                  <a:cubicBezTo>
                    <a:pt x="57952" y="880"/>
                    <a:pt x="57952" y="440"/>
                    <a:pt x="57952" y="0"/>
                  </a:cubicBezTo>
                  <a:lnTo>
                    <a:pt x="56192" y="880"/>
                  </a:lnTo>
                  <a:lnTo>
                    <a:pt x="56192" y="880"/>
                  </a:lnTo>
                  <a:lnTo>
                    <a:pt x="57732" y="2493"/>
                  </a:lnTo>
                  <a:lnTo>
                    <a:pt x="463" y="17160"/>
                  </a:lnTo>
                  <a:cubicBezTo>
                    <a:pt x="-4230" y="76930"/>
                    <a:pt x="26861" y="120931"/>
                    <a:pt x="90216" y="9159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9C9EE999-C73B-F0E3-29CB-ACF34254BB5D}"/>
                </a:ext>
              </a:extLst>
            </p:cNvPr>
            <p:cNvSpPr/>
            <p:nvPr/>
          </p:nvSpPr>
          <p:spPr>
            <a:xfrm>
              <a:off x="2849341" y="-332286"/>
              <a:ext cx="1466" cy="1540"/>
            </a:xfrm>
            <a:custGeom>
              <a:avLst/>
              <a:gdLst>
                <a:gd name="connsiteX0" fmla="*/ 1466 w 1466"/>
                <a:gd name="connsiteY0" fmla="*/ 1173 h 1540"/>
                <a:gd name="connsiteX1" fmla="*/ 1466 w 1466"/>
                <a:gd name="connsiteY1" fmla="*/ 0 h 1540"/>
                <a:gd name="connsiteX2" fmla="*/ 0 w 1466"/>
                <a:gd name="connsiteY2" fmla="*/ 880 h 1540"/>
                <a:gd name="connsiteX3" fmla="*/ 0 w 1466"/>
                <a:gd name="connsiteY3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" h="1540">
                  <a:moveTo>
                    <a:pt x="1466" y="1173"/>
                  </a:moveTo>
                  <a:cubicBezTo>
                    <a:pt x="1430" y="785"/>
                    <a:pt x="1430" y="389"/>
                    <a:pt x="1466" y="0"/>
                  </a:cubicBezTo>
                  <a:lnTo>
                    <a:pt x="0" y="880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B60AA4B0-01D1-DF04-94D4-90D419C2EDD7}"/>
                </a:ext>
              </a:extLst>
            </p:cNvPr>
            <p:cNvSpPr/>
            <p:nvPr/>
          </p:nvSpPr>
          <p:spPr>
            <a:xfrm>
              <a:off x="3937826" y="-4149433"/>
              <a:ext cx="2200" cy="2346"/>
            </a:xfrm>
            <a:custGeom>
              <a:avLst/>
              <a:gdLst>
                <a:gd name="connsiteX0" fmla="*/ 880 w 2200"/>
                <a:gd name="connsiteY0" fmla="*/ 0 h 2346"/>
                <a:gd name="connsiteX1" fmla="*/ 0 w 2200"/>
                <a:gd name="connsiteY1" fmla="*/ 2347 h 2346"/>
                <a:gd name="connsiteX2" fmla="*/ 2200 w 2200"/>
                <a:gd name="connsiteY2" fmla="*/ 1907 h 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00" h="2346">
                  <a:moveTo>
                    <a:pt x="880" y="0"/>
                  </a:moveTo>
                  <a:lnTo>
                    <a:pt x="0" y="2347"/>
                  </a:lnTo>
                  <a:lnTo>
                    <a:pt x="2200" y="19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15661C1E-9BF7-257D-11DB-6744378EFA16}"/>
                </a:ext>
              </a:extLst>
            </p:cNvPr>
            <p:cNvSpPr/>
            <p:nvPr/>
          </p:nvSpPr>
          <p:spPr>
            <a:xfrm>
              <a:off x="3808328" y="-4225556"/>
              <a:ext cx="129717" cy="130245"/>
            </a:xfrm>
            <a:custGeom>
              <a:avLst/>
              <a:gdLst>
                <a:gd name="connsiteX0" fmla="*/ 129718 w 129717"/>
                <a:gd name="connsiteY0" fmla="*/ 78470 h 130245"/>
                <a:gd name="connsiteX1" fmla="*/ 39377 w 129717"/>
                <a:gd name="connsiteY1" fmla="*/ 0 h 130245"/>
                <a:gd name="connsiteX2" fmla="*/ 0 w 129717"/>
                <a:gd name="connsiteY2" fmla="*/ 79643 h 130245"/>
                <a:gd name="connsiteX3" fmla="*/ 108892 w 129717"/>
                <a:gd name="connsiteY3" fmla="*/ 130245 h 13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717" h="130245">
                  <a:moveTo>
                    <a:pt x="129718" y="78470"/>
                  </a:moveTo>
                  <a:cubicBezTo>
                    <a:pt x="63722" y="94017"/>
                    <a:pt x="94887" y="7114"/>
                    <a:pt x="39377" y="0"/>
                  </a:cubicBezTo>
                  <a:cubicBezTo>
                    <a:pt x="4620" y="39088"/>
                    <a:pt x="4913" y="39235"/>
                    <a:pt x="0" y="79643"/>
                  </a:cubicBezTo>
                  <a:cubicBezTo>
                    <a:pt x="37925" y="92759"/>
                    <a:pt x="74414" y="109715"/>
                    <a:pt x="108892" y="13024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8D43BAC5-B04A-93D0-B24C-1906C3206F73}"/>
                </a:ext>
              </a:extLst>
            </p:cNvPr>
            <p:cNvSpPr/>
            <p:nvPr/>
          </p:nvSpPr>
          <p:spPr>
            <a:xfrm>
              <a:off x="2204859" y="-3868776"/>
              <a:ext cx="1833" cy="1320"/>
            </a:xfrm>
            <a:custGeom>
              <a:avLst/>
              <a:gdLst>
                <a:gd name="connsiteX0" fmla="*/ 0 w 1833"/>
                <a:gd name="connsiteY0" fmla="*/ 1320 h 1320"/>
                <a:gd name="connsiteX1" fmla="*/ 1833 w 1833"/>
                <a:gd name="connsiteY1" fmla="*/ 733 h 1320"/>
                <a:gd name="connsiteX2" fmla="*/ 1320 w 1833"/>
                <a:gd name="connsiteY2" fmla="*/ 0 h 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320">
                  <a:moveTo>
                    <a:pt x="0" y="1320"/>
                  </a:moveTo>
                  <a:lnTo>
                    <a:pt x="1833" y="733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BF138928-F1BD-F620-4F46-E088AB4957E5}"/>
                </a:ext>
              </a:extLst>
            </p:cNvPr>
            <p:cNvSpPr/>
            <p:nvPr/>
          </p:nvSpPr>
          <p:spPr>
            <a:xfrm>
              <a:off x="2206692" y="-3883590"/>
              <a:ext cx="184860" cy="85377"/>
            </a:xfrm>
            <a:custGeom>
              <a:avLst/>
              <a:gdLst>
                <a:gd name="connsiteX0" fmla="*/ 0 w 184860"/>
                <a:gd name="connsiteY0" fmla="*/ 15547 h 85377"/>
                <a:gd name="connsiteX1" fmla="*/ 184860 w 184860"/>
                <a:gd name="connsiteY1" fmla="*/ 66003 h 85377"/>
                <a:gd name="connsiteX2" fmla="*/ 179068 w 184860"/>
                <a:gd name="connsiteY2" fmla="*/ 0 h 85377"/>
                <a:gd name="connsiteX3" fmla="*/ 130744 w 184860"/>
                <a:gd name="connsiteY3" fmla="*/ 42535 h 85377"/>
                <a:gd name="connsiteX4" fmla="*/ 0 w 184860"/>
                <a:gd name="connsiteY4" fmla="*/ 15547 h 8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860" h="85377">
                  <a:moveTo>
                    <a:pt x="0" y="15547"/>
                  </a:moveTo>
                  <a:cubicBezTo>
                    <a:pt x="45097" y="90350"/>
                    <a:pt x="96647" y="101424"/>
                    <a:pt x="184860" y="66003"/>
                  </a:cubicBezTo>
                  <a:cubicBezTo>
                    <a:pt x="182954" y="44735"/>
                    <a:pt x="181048" y="22001"/>
                    <a:pt x="179068" y="0"/>
                  </a:cubicBezTo>
                  <a:lnTo>
                    <a:pt x="130744" y="42535"/>
                  </a:lnTo>
                  <a:cubicBezTo>
                    <a:pt x="92247" y="-73"/>
                    <a:pt x="47517" y="-1320"/>
                    <a:pt x="0" y="155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07A4DC89-8858-A002-606A-C7D29D256C2E}"/>
                </a:ext>
              </a:extLst>
            </p:cNvPr>
            <p:cNvSpPr/>
            <p:nvPr/>
          </p:nvSpPr>
          <p:spPr>
            <a:xfrm>
              <a:off x="2385540" y="-3886890"/>
              <a:ext cx="1539" cy="3080"/>
            </a:xfrm>
            <a:custGeom>
              <a:avLst/>
              <a:gdLst>
                <a:gd name="connsiteX0" fmla="*/ 1540 w 1539"/>
                <a:gd name="connsiteY0" fmla="*/ 1907 h 3080"/>
                <a:gd name="connsiteX1" fmla="*/ 0 w 1539"/>
                <a:gd name="connsiteY1" fmla="*/ 0 h 3080"/>
                <a:gd name="connsiteX2" fmla="*/ 0 w 1539"/>
                <a:gd name="connsiteY2" fmla="*/ 3080 h 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" h="3080">
                  <a:moveTo>
                    <a:pt x="1540" y="1907"/>
                  </a:moveTo>
                  <a:lnTo>
                    <a:pt x="0" y="0"/>
                  </a:lnTo>
                  <a:lnTo>
                    <a:pt x="0" y="30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F09A0B55-169C-6FA3-E50E-C54725D23F12}"/>
                </a:ext>
              </a:extLst>
            </p:cNvPr>
            <p:cNvSpPr/>
            <p:nvPr/>
          </p:nvSpPr>
          <p:spPr>
            <a:xfrm>
              <a:off x="2828149" y="-4173708"/>
              <a:ext cx="115783" cy="125975"/>
            </a:xfrm>
            <a:custGeom>
              <a:avLst/>
              <a:gdLst>
                <a:gd name="connsiteX0" fmla="*/ 48470 w 115783"/>
                <a:gd name="connsiteY0" fmla="*/ 84263 h 125975"/>
                <a:gd name="connsiteX1" fmla="*/ 0 w 115783"/>
                <a:gd name="connsiteY1" fmla="*/ 111691 h 125975"/>
                <a:gd name="connsiteX2" fmla="*/ 109186 w 115783"/>
                <a:gd name="connsiteY2" fmla="*/ 110004 h 125975"/>
                <a:gd name="connsiteX3" fmla="*/ 46563 w 115783"/>
                <a:gd name="connsiteY3" fmla="*/ 0 h 125975"/>
                <a:gd name="connsiteX4" fmla="*/ 48470 w 115783"/>
                <a:gd name="connsiteY4" fmla="*/ 84263 h 1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83" h="125975">
                  <a:moveTo>
                    <a:pt x="48470" y="84263"/>
                  </a:moveTo>
                  <a:cubicBezTo>
                    <a:pt x="31032" y="90934"/>
                    <a:pt x="14695" y="100179"/>
                    <a:pt x="0" y="111691"/>
                  </a:cubicBezTo>
                  <a:cubicBezTo>
                    <a:pt x="40110" y="135965"/>
                    <a:pt x="73988" y="125112"/>
                    <a:pt x="109186" y="110004"/>
                  </a:cubicBezTo>
                  <a:cubicBezTo>
                    <a:pt x="135804" y="42388"/>
                    <a:pt x="75161" y="31095"/>
                    <a:pt x="46563" y="0"/>
                  </a:cubicBezTo>
                  <a:cubicBezTo>
                    <a:pt x="-6380" y="24054"/>
                    <a:pt x="30138" y="48622"/>
                    <a:pt x="48470" y="8426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0EE9D3FB-79F9-2825-513C-EC3D28CAAAE5}"/>
                </a:ext>
              </a:extLst>
            </p:cNvPr>
            <p:cNvSpPr/>
            <p:nvPr/>
          </p:nvSpPr>
          <p:spPr>
            <a:xfrm>
              <a:off x="4535451" y="-1537040"/>
              <a:ext cx="118432" cy="112632"/>
            </a:xfrm>
            <a:custGeom>
              <a:avLst/>
              <a:gdLst>
                <a:gd name="connsiteX0" fmla="*/ 91147 w 118432"/>
                <a:gd name="connsiteY0" fmla="*/ 112632 h 112632"/>
                <a:gd name="connsiteX1" fmla="*/ 80295 w 118432"/>
                <a:gd name="connsiteY1" fmla="*/ 61 h 112632"/>
                <a:gd name="connsiteX2" fmla="*/ 0 w 118432"/>
                <a:gd name="connsiteY2" fmla="*/ 22502 h 112632"/>
                <a:gd name="connsiteX3" fmla="*/ 23319 w 118432"/>
                <a:gd name="connsiteY3" fmla="*/ 105372 h 11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432" h="112632">
                  <a:moveTo>
                    <a:pt x="91147" y="112632"/>
                  </a:moveTo>
                  <a:cubicBezTo>
                    <a:pt x="105080" y="76331"/>
                    <a:pt x="150396" y="-2506"/>
                    <a:pt x="80295" y="61"/>
                  </a:cubicBezTo>
                  <a:cubicBezTo>
                    <a:pt x="52796" y="10255"/>
                    <a:pt x="30285" y="37609"/>
                    <a:pt x="0" y="22502"/>
                  </a:cubicBezTo>
                  <a:cubicBezTo>
                    <a:pt x="7333" y="48170"/>
                    <a:pt x="14666" y="73837"/>
                    <a:pt x="23319" y="10537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4E54E98B-1B78-EE94-0D2C-270E507C68B3}"/>
                </a:ext>
              </a:extLst>
            </p:cNvPr>
            <p:cNvSpPr/>
            <p:nvPr/>
          </p:nvSpPr>
          <p:spPr>
            <a:xfrm>
              <a:off x="4532005" y="-1518059"/>
              <a:ext cx="3446" cy="3520"/>
            </a:xfrm>
            <a:custGeom>
              <a:avLst/>
              <a:gdLst>
                <a:gd name="connsiteX0" fmla="*/ 3446 w 3446"/>
                <a:gd name="connsiteY0" fmla="*/ 3520 h 3520"/>
                <a:gd name="connsiteX1" fmla="*/ 2787 w 3446"/>
                <a:gd name="connsiteY1" fmla="*/ 1027 h 3520"/>
                <a:gd name="connsiteX2" fmla="*/ 0 w 3446"/>
                <a:gd name="connsiteY2" fmla="*/ 0 h 3520"/>
                <a:gd name="connsiteX3" fmla="*/ 807 w 3446"/>
                <a:gd name="connsiteY3" fmla="*/ 1980 h 3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6" h="3520">
                  <a:moveTo>
                    <a:pt x="3446" y="3520"/>
                  </a:moveTo>
                  <a:lnTo>
                    <a:pt x="2787" y="1027"/>
                  </a:lnTo>
                  <a:lnTo>
                    <a:pt x="0" y="0"/>
                  </a:lnTo>
                  <a:cubicBezTo>
                    <a:pt x="316" y="638"/>
                    <a:pt x="579" y="1305"/>
                    <a:pt x="807" y="19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762AA6F4-4912-D519-6507-851434612DEF}"/>
                </a:ext>
              </a:extLst>
            </p:cNvPr>
            <p:cNvSpPr/>
            <p:nvPr/>
          </p:nvSpPr>
          <p:spPr>
            <a:xfrm>
              <a:off x="2931762" y="-4066563"/>
              <a:ext cx="98553" cy="175346"/>
            </a:xfrm>
            <a:custGeom>
              <a:avLst/>
              <a:gdLst>
                <a:gd name="connsiteX0" fmla="*/ 24272 w 98553"/>
                <a:gd name="connsiteY0" fmla="*/ 175347 h 175346"/>
                <a:gd name="connsiteX1" fmla="*/ 98553 w 98553"/>
                <a:gd name="connsiteY1" fmla="*/ 137872 h 175346"/>
                <a:gd name="connsiteX2" fmla="*/ 55143 w 98553"/>
                <a:gd name="connsiteY2" fmla="*/ 108538 h 175346"/>
                <a:gd name="connsiteX3" fmla="*/ 80881 w 98553"/>
                <a:gd name="connsiteY3" fmla="*/ 1540 h 175346"/>
                <a:gd name="connsiteX4" fmla="*/ 82274 w 98553"/>
                <a:gd name="connsiteY4" fmla="*/ 0 h 175346"/>
                <a:gd name="connsiteX5" fmla="*/ 0 w 98553"/>
                <a:gd name="connsiteY5" fmla="*/ 78616 h 175346"/>
                <a:gd name="connsiteX6" fmla="*/ 24272 w 98553"/>
                <a:gd name="connsiteY6" fmla="*/ 175347 h 17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553" h="175346">
                  <a:moveTo>
                    <a:pt x="24272" y="175347"/>
                  </a:moveTo>
                  <a:cubicBezTo>
                    <a:pt x="48030" y="151439"/>
                    <a:pt x="82494" y="165080"/>
                    <a:pt x="98553" y="137872"/>
                  </a:cubicBezTo>
                  <a:lnTo>
                    <a:pt x="55143" y="108538"/>
                  </a:lnTo>
                  <a:cubicBezTo>
                    <a:pt x="70468" y="68349"/>
                    <a:pt x="111019" y="39822"/>
                    <a:pt x="80881" y="1540"/>
                  </a:cubicBezTo>
                  <a:lnTo>
                    <a:pt x="82274" y="0"/>
                  </a:lnTo>
                  <a:lnTo>
                    <a:pt x="0" y="78616"/>
                  </a:lnTo>
                  <a:cubicBezTo>
                    <a:pt x="7553" y="108831"/>
                    <a:pt x="15325" y="139779"/>
                    <a:pt x="24272" y="1753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BD5DF183-2AC4-FB5F-BE39-E55E01777A27}"/>
                </a:ext>
              </a:extLst>
            </p:cNvPr>
            <p:cNvSpPr/>
            <p:nvPr/>
          </p:nvSpPr>
          <p:spPr>
            <a:xfrm>
              <a:off x="149277" y="-3052911"/>
              <a:ext cx="105782" cy="136648"/>
            </a:xfrm>
            <a:custGeom>
              <a:avLst/>
              <a:gdLst>
                <a:gd name="connsiteX0" fmla="*/ 105782 w 105782"/>
                <a:gd name="connsiteY0" fmla="*/ 114478 h 136648"/>
                <a:gd name="connsiteX1" fmla="*/ 21162 w 105782"/>
                <a:gd name="connsiteY1" fmla="*/ 0 h 136648"/>
                <a:gd name="connsiteX2" fmla="*/ 105782 w 105782"/>
                <a:gd name="connsiteY2" fmla="*/ 114478 h 13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82" h="136648">
                  <a:moveTo>
                    <a:pt x="105782" y="114478"/>
                  </a:moveTo>
                  <a:cubicBezTo>
                    <a:pt x="74765" y="75976"/>
                    <a:pt x="70365" y="25668"/>
                    <a:pt x="21162" y="0"/>
                  </a:cubicBezTo>
                  <a:cubicBezTo>
                    <a:pt x="-34421" y="65636"/>
                    <a:pt x="28494" y="186494"/>
                    <a:pt x="105782" y="11447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AE2871E9-A3B2-0F5A-A5B8-C9B8C5530ADB}"/>
                </a:ext>
              </a:extLst>
            </p:cNvPr>
            <p:cNvSpPr/>
            <p:nvPr/>
          </p:nvSpPr>
          <p:spPr>
            <a:xfrm>
              <a:off x="-1165601" y="-2423174"/>
              <a:ext cx="1613" cy="1760"/>
            </a:xfrm>
            <a:custGeom>
              <a:avLst/>
              <a:gdLst>
                <a:gd name="connsiteX0" fmla="*/ 0 w 1613"/>
                <a:gd name="connsiteY0" fmla="*/ 0 h 1760"/>
                <a:gd name="connsiteX1" fmla="*/ 660 w 1613"/>
                <a:gd name="connsiteY1" fmla="*/ 1760 h 1760"/>
                <a:gd name="connsiteX2" fmla="*/ 1613 w 1613"/>
                <a:gd name="connsiteY2" fmla="*/ 1393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760">
                  <a:moveTo>
                    <a:pt x="0" y="0"/>
                  </a:moveTo>
                  <a:lnTo>
                    <a:pt x="660" y="1760"/>
                  </a:lnTo>
                  <a:lnTo>
                    <a:pt x="1613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7B24599B-106F-C41C-BCC7-ACE5024A63BE}"/>
                </a:ext>
              </a:extLst>
            </p:cNvPr>
            <p:cNvSpPr/>
            <p:nvPr/>
          </p:nvSpPr>
          <p:spPr>
            <a:xfrm>
              <a:off x="-1224777" y="-2421413"/>
              <a:ext cx="125171" cy="130592"/>
            </a:xfrm>
            <a:custGeom>
              <a:avLst/>
              <a:gdLst>
                <a:gd name="connsiteX0" fmla="*/ 125171 w 125171"/>
                <a:gd name="connsiteY0" fmla="*/ 88003 h 130592"/>
                <a:gd name="connsiteX1" fmla="*/ 72962 w 125171"/>
                <a:gd name="connsiteY1" fmla="*/ 67689 h 130592"/>
                <a:gd name="connsiteX2" fmla="*/ 59763 w 125171"/>
                <a:gd name="connsiteY2" fmla="*/ 0 h 130592"/>
                <a:gd name="connsiteX3" fmla="*/ 0 w 125171"/>
                <a:gd name="connsiteY3" fmla="*/ 25448 h 130592"/>
                <a:gd name="connsiteX4" fmla="*/ 5646 w 125171"/>
                <a:gd name="connsiteY4" fmla="*/ 117411 h 130592"/>
                <a:gd name="connsiteX5" fmla="*/ 125171 w 125171"/>
                <a:gd name="connsiteY5" fmla="*/ 88003 h 13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71" h="130592">
                  <a:moveTo>
                    <a:pt x="125171" y="88003"/>
                  </a:moveTo>
                  <a:lnTo>
                    <a:pt x="72962" y="67689"/>
                  </a:lnTo>
                  <a:cubicBezTo>
                    <a:pt x="72712" y="44508"/>
                    <a:pt x="68239" y="21575"/>
                    <a:pt x="59763" y="0"/>
                  </a:cubicBezTo>
                  <a:lnTo>
                    <a:pt x="0" y="25448"/>
                  </a:lnTo>
                  <a:cubicBezTo>
                    <a:pt x="10559" y="54782"/>
                    <a:pt x="16352" y="92990"/>
                    <a:pt x="5646" y="117411"/>
                  </a:cubicBezTo>
                  <a:cubicBezTo>
                    <a:pt x="51843" y="134792"/>
                    <a:pt x="96500" y="143446"/>
                    <a:pt x="125171" y="8800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5" name="Freeform 294">
              <a:extLst>
                <a:ext uri="{FF2B5EF4-FFF2-40B4-BE49-F238E27FC236}">
                  <a16:creationId xmlns:a16="http://schemas.microsoft.com/office/drawing/2014/main" id="{74F8AF99-EF8C-492A-0F01-73212954C34E}"/>
                </a:ext>
              </a:extLst>
            </p:cNvPr>
            <p:cNvSpPr/>
            <p:nvPr/>
          </p:nvSpPr>
          <p:spPr>
            <a:xfrm>
              <a:off x="592737" y="-2839897"/>
              <a:ext cx="105019" cy="95951"/>
            </a:xfrm>
            <a:custGeom>
              <a:avLst/>
              <a:gdLst>
                <a:gd name="connsiteX0" fmla="*/ 95327 w 105019"/>
                <a:gd name="connsiteY0" fmla="*/ 95951 h 95951"/>
                <a:gd name="connsiteX1" fmla="*/ 0 w 105019"/>
                <a:gd name="connsiteY1" fmla="*/ 15281 h 95951"/>
                <a:gd name="connsiteX2" fmla="*/ 95327 w 105019"/>
                <a:gd name="connsiteY2" fmla="*/ 95951 h 9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019" h="95951">
                  <a:moveTo>
                    <a:pt x="95327" y="95951"/>
                  </a:moveTo>
                  <a:cubicBezTo>
                    <a:pt x="125831" y="24375"/>
                    <a:pt x="81688" y="-26960"/>
                    <a:pt x="0" y="15281"/>
                  </a:cubicBezTo>
                  <a:cubicBezTo>
                    <a:pt x="6306" y="78351"/>
                    <a:pt x="46930" y="91844"/>
                    <a:pt x="95327" y="9595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6" name="Freeform 295">
              <a:extLst>
                <a:ext uri="{FF2B5EF4-FFF2-40B4-BE49-F238E27FC236}">
                  <a16:creationId xmlns:a16="http://schemas.microsoft.com/office/drawing/2014/main" id="{A2A733AE-C338-E473-DA1C-788369E4E862}"/>
                </a:ext>
              </a:extLst>
            </p:cNvPr>
            <p:cNvSpPr/>
            <p:nvPr/>
          </p:nvSpPr>
          <p:spPr>
            <a:xfrm>
              <a:off x="110383" y="-3201050"/>
              <a:ext cx="1906" cy="1540"/>
            </a:xfrm>
            <a:custGeom>
              <a:avLst/>
              <a:gdLst>
                <a:gd name="connsiteX0" fmla="*/ 1540 w 1906"/>
                <a:gd name="connsiteY0" fmla="*/ 440 h 1540"/>
                <a:gd name="connsiteX1" fmla="*/ 0 w 1906"/>
                <a:gd name="connsiteY1" fmla="*/ 0 h 1540"/>
                <a:gd name="connsiteX2" fmla="*/ 1026 w 1906"/>
                <a:gd name="connsiteY2" fmla="*/ 733 h 1540"/>
                <a:gd name="connsiteX3" fmla="*/ 0 w 1906"/>
                <a:gd name="connsiteY3" fmla="*/ 0 h 1540"/>
                <a:gd name="connsiteX4" fmla="*/ 1906 w 1906"/>
                <a:gd name="connsiteY4" fmla="*/ 1540 h 1540"/>
                <a:gd name="connsiteX5" fmla="*/ 1906 w 1906"/>
                <a:gd name="connsiteY5" fmla="*/ 1540 h 1540"/>
                <a:gd name="connsiteX6" fmla="*/ 1540 w 1906"/>
                <a:gd name="connsiteY6" fmla="*/ 4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6" h="1540">
                  <a:moveTo>
                    <a:pt x="1540" y="440"/>
                  </a:moveTo>
                  <a:lnTo>
                    <a:pt x="0" y="0"/>
                  </a:lnTo>
                  <a:lnTo>
                    <a:pt x="1026" y="733"/>
                  </a:lnTo>
                  <a:lnTo>
                    <a:pt x="0" y="0"/>
                  </a:lnTo>
                  <a:cubicBezTo>
                    <a:pt x="667" y="469"/>
                    <a:pt x="1305" y="990"/>
                    <a:pt x="1906" y="1540"/>
                  </a:cubicBezTo>
                  <a:lnTo>
                    <a:pt x="1906" y="1540"/>
                  </a:lnTo>
                  <a:cubicBezTo>
                    <a:pt x="1752" y="1188"/>
                    <a:pt x="1628" y="814"/>
                    <a:pt x="1540" y="4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7" name="Freeform 296">
              <a:extLst>
                <a:ext uri="{FF2B5EF4-FFF2-40B4-BE49-F238E27FC236}">
                  <a16:creationId xmlns:a16="http://schemas.microsoft.com/office/drawing/2014/main" id="{8395A114-5ABB-4987-6B43-B872989414D9}"/>
                </a:ext>
              </a:extLst>
            </p:cNvPr>
            <p:cNvSpPr/>
            <p:nvPr/>
          </p:nvSpPr>
          <p:spPr>
            <a:xfrm>
              <a:off x="49006" y="-3333202"/>
              <a:ext cx="189335" cy="244862"/>
            </a:xfrm>
            <a:custGeom>
              <a:avLst/>
              <a:gdLst>
                <a:gd name="connsiteX0" fmla="*/ 62917 w 189335"/>
                <a:gd name="connsiteY0" fmla="*/ 132592 h 244862"/>
                <a:gd name="connsiteX1" fmla="*/ 108087 w 189335"/>
                <a:gd name="connsiteY1" fmla="*/ 145059 h 244862"/>
                <a:gd name="connsiteX2" fmla="*/ 116740 w 189335"/>
                <a:gd name="connsiteY2" fmla="*/ 172780 h 244862"/>
                <a:gd name="connsiteX3" fmla="*/ 63284 w 189335"/>
                <a:gd name="connsiteY3" fmla="*/ 133692 h 244862"/>
                <a:gd name="connsiteX4" fmla="*/ 189335 w 189335"/>
                <a:gd name="connsiteY4" fmla="*/ 133692 h 244862"/>
                <a:gd name="connsiteX5" fmla="*/ 110287 w 189335"/>
                <a:gd name="connsiteY5" fmla="*/ 141025 h 244862"/>
                <a:gd name="connsiteX6" fmla="*/ 162277 w 189335"/>
                <a:gd name="connsiteY6" fmla="*/ 69449 h 244862"/>
                <a:gd name="connsiteX7" fmla="*/ 76336 w 189335"/>
                <a:gd name="connsiteY7" fmla="*/ 0 h 244862"/>
                <a:gd name="connsiteX8" fmla="*/ 62917 w 189335"/>
                <a:gd name="connsiteY8" fmla="*/ 132592 h 2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35" h="244861">
                  <a:moveTo>
                    <a:pt x="62917" y="132592"/>
                  </a:moveTo>
                  <a:lnTo>
                    <a:pt x="108087" y="145059"/>
                  </a:lnTo>
                  <a:cubicBezTo>
                    <a:pt x="115420" y="152393"/>
                    <a:pt x="122753" y="163466"/>
                    <a:pt x="116740" y="172780"/>
                  </a:cubicBezTo>
                  <a:cubicBezTo>
                    <a:pt x="94155" y="183634"/>
                    <a:pt x="79709" y="146966"/>
                    <a:pt x="63284" y="133692"/>
                  </a:cubicBezTo>
                  <a:cubicBezTo>
                    <a:pt x="-120037" y="233209"/>
                    <a:pt x="149225" y="323852"/>
                    <a:pt x="189335" y="133692"/>
                  </a:cubicBezTo>
                  <a:cubicBezTo>
                    <a:pt x="161910" y="126798"/>
                    <a:pt x="134339" y="119025"/>
                    <a:pt x="110287" y="141025"/>
                  </a:cubicBezTo>
                  <a:cubicBezTo>
                    <a:pt x="102514" y="102597"/>
                    <a:pt x="139619" y="90424"/>
                    <a:pt x="162277" y="69449"/>
                  </a:cubicBezTo>
                  <a:cubicBezTo>
                    <a:pt x="141525" y="30214"/>
                    <a:pt x="119673" y="1760"/>
                    <a:pt x="76336" y="0"/>
                  </a:cubicBezTo>
                  <a:cubicBezTo>
                    <a:pt x="54924" y="46348"/>
                    <a:pt x="40039" y="87857"/>
                    <a:pt x="62917" y="13259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89BEF6C6-CE3D-6E3E-1493-8B6BC509B8EA}"/>
                </a:ext>
              </a:extLst>
            </p:cNvPr>
            <p:cNvSpPr/>
            <p:nvPr/>
          </p:nvSpPr>
          <p:spPr>
            <a:xfrm>
              <a:off x="575798" y="-3343203"/>
              <a:ext cx="104639" cy="137459"/>
            </a:xfrm>
            <a:custGeom>
              <a:avLst/>
              <a:gdLst>
                <a:gd name="connsiteX0" fmla="*/ 104639 w 104639"/>
                <a:gd name="connsiteY0" fmla="*/ 127852 h 137459"/>
                <a:gd name="connsiteX1" fmla="*/ 102953 w 104639"/>
                <a:gd name="connsiteY1" fmla="*/ 127339 h 137459"/>
                <a:gd name="connsiteX2" fmla="*/ 99800 w 104639"/>
                <a:gd name="connsiteY2" fmla="*/ 19975 h 137459"/>
                <a:gd name="connsiteX3" fmla="*/ 63722 w 104639"/>
                <a:gd name="connsiteY3" fmla="*/ 2447 h 137459"/>
                <a:gd name="connsiteX4" fmla="*/ 0 w 104639"/>
                <a:gd name="connsiteY4" fmla="*/ 137459 h 13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39" h="137459">
                  <a:moveTo>
                    <a:pt x="104639" y="127852"/>
                  </a:moveTo>
                  <a:lnTo>
                    <a:pt x="102953" y="127339"/>
                  </a:lnTo>
                  <a:cubicBezTo>
                    <a:pt x="95620" y="91771"/>
                    <a:pt x="87627" y="57303"/>
                    <a:pt x="99800" y="19975"/>
                  </a:cubicBezTo>
                  <a:cubicBezTo>
                    <a:pt x="104859" y="4501"/>
                    <a:pt x="87041" y="-4666"/>
                    <a:pt x="63722" y="2447"/>
                  </a:cubicBezTo>
                  <a:cubicBezTo>
                    <a:pt x="63282" y="56936"/>
                    <a:pt x="4400" y="86124"/>
                    <a:pt x="0" y="13745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9" name="Freeform 298">
              <a:extLst>
                <a:ext uri="{FF2B5EF4-FFF2-40B4-BE49-F238E27FC236}">
                  <a16:creationId xmlns:a16="http://schemas.microsoft.com/office/drawing/2014/main" id="{24D69408-98DE-440A-19C6-DA36D5C826E5}"/>
                </a:ext>
              </a:extLst>
            </p:cNvPr>
            <p:cNvSpPr/>
            <p:nvPr/>
          </p:nvSpPr>
          <p:spPr>
            <a:xfrm>
              <a:off x="2475563" y="-2790387"/>
              <a:ext cx="89314" cy="143391"/>
            </a:xfrm>
            <a:custGeom>
              <a:avLst/>
              <a:gdLst>
                <a:gd name="connsiteX0" fmla="*/ 80612 w 89314"/>
                <a:gd name="connsiteY0" fmla="*/ 166 h 143391"/>
                <a:gd name="connsiteX1" fmla="*/ 42408 w 89314"/>
                <a:gd name="connsiteY1" fmla="*/ 143392 h 143391"/>
                <a:gd name="connsiteX2" fmla="*/ 80612 w 89314"/>
                <a:gd name="connsiteY2" fmla="*/ 166 h 14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314" h="143391">
                  <a:moveTo>
                    <a:pt x="80612" y="166"/>
                  </a:moveTo>
                  <a:cubicBezTo>
                    <a:pt x="5084" y="-5040"/>
                    <a:pt x="-36273" y="113398"/>
                    <a:pt x="42408" y="143392"/>
                  </a:cubicBezTo>
                  <a:cubicBezTo>
                    <a:pt x="70786" y="113031"/>
                    <a:pt x="105910" y="30528"/>
                    <a:pt x="80612" y="16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0FC715B7-2650-C68E-DC4B-F9A428725BA7}"/>
                </a:ext>
              </a:extLst>
            </p:cNvPr>
            <p:cNvSpPr/>
            <p:nvPr/>
          </p:nvSpPr>
          <p:spPr>
            <a:xfrm>
              <a:off x="2516650" y="-2646922"/>
              <a:ext cx="1393" cy="1539"/>
            </a:xfrm>
            <a:custGeom>
              <a:avLst/>
              <a:gdLst>
                <a:gd name="connsiteX0" fmla="*/ 1393 w 1393"/>
                <a:gd name="connsiteY0" fmla="*/ 0 h 1539"/>
                <a:gd name="connsiteX1" fmla="*/ 1393 w 1393"/>
                <a:gd name="connsiteY1" fmla="*/ 0 h 1539"/>
                <a:gd name="connsiteX2" fmla="*/ 0 w 1393"/>
                <a:gd name="connsiteY2" fmla="*/ 154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539">
                  <a:moveTo>
                    <a:pt x="1393" y="0"/>
                  </a:moveTo>
                  <a:lnTo>
                    <a:pt x="1393" y="0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493037E0-FA65-ECB6-1A65-7C1884CCFE53}"/>
                </a:ext>
              </a:extLst>
            </p:cNvPr>
            <p:cNvSpPr/>
            <p:nvPr/>
          </p:nvSpPr>
          <p:spPr>
            <a:xfrm>
              <a:off x="760658" y="3403392"/>
              <a:ext cx="90687" cy="150858"/>
            </a:xfrm>
            <a:custGeom>
              <a:avLst/>
              <a:gdLst>
                <a:gd name="connsiteX0" fmla="*/ 19799 w 90687"/>
                <a:gd name="connsiteY0" fmla="*/ 149158 h 150858"/>
                <a:gd name="connsiteX1" fmla="*/ 51330 w 90687"/>
                <a:gd name="connsiteY1" fmla="*/ 144170 h 150858"/>
                <a:gd name="connsiteX2" fmla="*/ 0 w 90687"/>
                <a:gd name="connsiteY2" fmla="*/ 1825 h 150858"/>
                <a:gd name="connsiteX3" fmla="*/ 39744 w 90687"/>
                <a:gd name="connsiteY3" fmla="*/ 92542 h 150858"/>
                <a:gd name="connsiteX4" fmla="*/ 19799 w 90687"/>
                <a:gd name="connsiteY4" fmla="*/ 149158 h 15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687" h="150858">
                  <a:moveTo>
                    <a:pt x="19799" y="149158"/>
                  </a:moveTo>
                  <a:cubicBezTo>
                    <a:pt x="25885" y="153705"/>
                    <a:pt x="41357" y="148131"/>
                    <a:pt x="51330" y="144170"/>
                  </a:cubicBezTo>
                  <a:cubicBezTo>
                    <a:pt x="130598" y="107502"/>
                    <a:pt x="78095" y="-16436"/>
                    <a:pt x="0" y="1825"/>
                  </a:cubicBezTo>
                  <a:lnTo>
                    <a:pt x="39744" y="92542"/>
                  </a:lnTo>
                  <a:cubicBezTo>
                    <a:pt x="35931" y="112196"/>
                    <a:pt x="-5060" y="129503"/>
                    <a:pt x="19799" y="14915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2" name="Freeform 301">
              <a:extLst>
                <a:ext uri="{FF2B5EF4-FFF2-40B4-BE49-F238E27FC236}">
                  <a16:creationId xmlns:a16="http://schemas.microsoft.com/office/drawing/2014/main" id="{F96CC990-EF81-9962-59D4-C47001EC90F1}"/>
                </a:ext>
              </a:extLst>
            </p:cNvPr>
            <p:cNvSpPr/>
            <p:nvPr/>
          </p:nvSpPr>
          <p:spPr>
            <a:xfrm>
              <a:off x="4239132" y="-2827476"/>
              <a:ext cx="1466" cy="1906"/>
            </a:xfrm>
            <a:custGeom>
              <a:avLst/>
              <a:gdLst>
                <a:gd name="connsiteX0" fmla="*/ 1467 w 1466"/>
                <a:gd name="connsiteY0" fmla="*/ 1907 h 1906"/>
                <a:gd name="connsiteX1" fmla="*/ 0 w 1466"/>
                <a:gd name="connsiteY1" fmla="*/ 0 h 1906"/>
                <a:gd name="connsiteX2" fmla="*/ 0 w 1466"/>
                <a:gd name="connsiteY2" fmla="*/ 1173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1906">
                  <a:moveTo>
                    <a:pt x="1467" y="1907"/>
                  </a:moveTo>
                  <a:lnTo>
                    <a:pt x="0" y="0"/>
                  </a:lnTo>
                  <a:cubicBezTo>
                    <a:pt x="0" y="367"/>
                    <a:pt x="0" y="733"/>
                    <a:pt x="0" y="11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18BF3481-D5A5-A311-4E18-FD73E374ADEF}"/>
                </a:ext>
              </a:extLst>
            </p:cNvPr>
            <p:cNvSpPr/>
            <p:nvPr/>
          </p:nvSpPr>
          <p:spPr>
            <a:xfrm>
              <a:off x="4185015" y="-2699724"/>
              <a:ext cx="1319" cy="1613"/>
            </a:xfrm>
            <a:custGeom>
              <a:avLst/>
              <a:gdLst>
                <a:gd name="connsiteX0" fmla="*/ 1320 w 1319"/>
                <a:gd name="connsiteY0" fmla="*/ 1613 h 1613"/>
                <a:gd name="connsiteX1" fmla="*/ 0 w 1319"/>
                <a:gd name="connsiteY1" fmla="*/ 0 h 1613"/>
                <a:gd name="connsiteX2" fmla="*/ 0 w 1319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1613">
                  <a:moveTo>
                    <a:pt x="1320" y="1613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F7199C3A-988A-C873-48BC-EF6897911A65}"/>
                </a:ext>
              </a:extLst>
            </p:cNvPr>
            <p:cNvSpPr/>
            <p:nvPr/>
          </p:nvSpPr>
          <p:spPr>
            <a:xfrm>
              <a:off x="4150698" y="-2849843"/>
              <a:ext cx="88140" cy="150119"/>
            </a:xfrm>
            <a:custGeom>
              <a:avLst/>
              <a:gdLst>
                <a:gd name="connsiteX0" fmla="*/ 0 w 88140"/>
                <a:gd name="connsiteY0" fmla="*/ 108098 h 150119"/>
                <a:gd name="connsiteX1" fmla="*/ 34171 w 88140"/>
                <a:gd name="connsiteY1" fmla="*/ 150119 h 150119"/>
                <a:gd name="connsiteX2" fmla="*/ 79194 w 88140"/>
                <a:gd name="connsiteY2" fmla="*/ 144399 h 150119"/>
                <a:gd name="connsiteX3" fmla="*/ 88141 w 88140"/>
                <a:gd name="connsiteY3" fmla="*/ 23541 h 150119"/>
                <a:gd name="connsiteX4" fmla="*/ 36811 w 88140"/>
                <a:gd name="connsiteY4" fmla="*/ 0 h 150119"/>
                <a:gd name="connsiteX5" fmla="*/ 0 w 88140"/>
                <a:gd name="connsiteY5" fmla="*/ 108098 h 15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140" h="150119">
                  <a:moveTo>
                    <a:pt x="0" y="108098"/>
                  </a:moveTo>
                  <a:cubicBezTo>
                    <a:pt x="12099" y="122765"/>
                    <a:pt x="23172" y="136625"/>
                    <a:pt x="34171" y="150119"/>
                  </a:cubicBezTo>
                  <a:lnTo>
                    <a:pt x="79194" y="144399"/>
                  </a:lnTo>
                  <a:cubicBezTo>
                    <a:pt x="82494" y="99591"/>
                    <a:pt x="85354" y="61529"/>
                    <a:pt x="88141" y="23541"/>
                  </a:cubicBezTo>
                  <a:lnTo>
                    <a:pt x="36811" y="0"/>
                  </a:lnTo>
                  <a:cubicBezTo>
                    <a:pt x="23685" y="39015"/>
                    <a:pt x="12172" y="72750"/>
                    <a:pt x="0" y="10809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AC51E041-E007-DD23-7948-72B7710524BD}"/>
                </a:ext>
              </a:extLst>
            </p:cNvPr>
            <p:cNvSpPr/>
            <p:nvPr/>
          </p:nvSpPr>
          <p:spPr>
            <a:xfrm>
              <a:off x="3574924" y="-3328288"/>
              <a:ext cx="1613" cy="2053"/>
            </a:xfrm>
            <a:custGeom>
              <a:avLst/>
              <a:gdLst>
                <a:gd name="connsiteX0" fmla="*/ 587 w 1613"/>
                <a:gd name="connsiteY0" fmla="*/ 0 h 2053"/>
                <a:gd name="connsiteX1" fmla="*/ 0 w 1613"/>
                <a:gd name="connsiteY1" fmla="*/ 513 h 2053"/>
                <a:gd name="connsiteX2" fmla="*/ 0 w 1613"/>
                <a:gd name="connsiteY2" fmla="*/ 513 h 2053"/>
                <a:gd name="connsiteX3" fmla="*/ 0 w 1613"/>
                <a:gd name="connsiteY3" fmla="*/ 2053 h 2053"/>
                <a:gd name="connsiteX4" fmla="*/ 1613 w 1613"/>
                <a:gd name="connsiteY4" fmla="*/ 1687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" h="2053">
                  <a:moveTo>
                    <a:pt x="587" y="0"/>
                  </a:moveTo>
                  <a:lnTo>
                    <a:pt x="0" y="513"/>
                  </a:lnTo>
                  <a:lnTo>
                    <a:pt x="0" y="513"/>
                  </a:lnTo>
                  <a:lnTo>
                    <a:pt x="0" y="2053"/>
                  </a:lnTo>
                  <a:lnTo>
                    <a:pt x="1613" y="16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C6B064E4-1537-2B42-5562-0D2C580065DF}"/>
                </a:ext>
              </a:extLst>
            </p:cNvPr>
            <p:cNvSpPr/>
            <p:nvPr/>
          </p:nvSpPr>
          <p:spPr>
            <a:xfrm>
              <a:off x="3538040" y="-3440275"/>
              <a:ext cx="130377" cy="111986"/>
            </a:xfrm>
            <a:custGeom>
              <a:avLst/>
              <a:gdLst>
                <a:gd name="connsiteX0" fmla="*/ 0 w 130377"/>
                <a:gd name="connsiteY0" fmla="*/ 62778 h 111986"/>
                <a:gd name="connsiteX1" fmla="*/ 37471 w 130377"/>
                <a:gd name="connsiteY1" fmla="*/ 111987 h 111986"/>
                <a:gd name="connsiteX2" fmla="*/ 130377 w 130377"/>
                <a:gd name="connsiteY2" fmla="*/ 29483 h 111986"/>
                <a:gd name="connsiteX3" fmla="*/ 0 w 130377"/>
                <a:gd name="connsiteY3" fmla="*/ 62778 h 11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377" h="111986">
                  <a:moveTo>
                    <a:pt x="0" y="62778"/>
                  </a:moveTo>
                  <a:lnTo>
                    <a:pt x="37471" y="111987"/>
                  </a:lnTo>
                  <a:cubicBezTo>
                    <a:pt x="66289" y="86246"/>
                    <a:pt x="95253" y="60651"/>
                    <a:pt x="130377" y="29483"/>
                  </a:cubicBezTo>
                  <a:cubicBezTo>
                    <a:pt x="77361" y="-27132"/>
                    <a:pt x="26618" y="5429"/>
                    <a:pt x="0" y="6277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2D63B2D1-65D7-3C0C-5B46-36B33E90DB75}"/>
                </a:ext>
              </a:extLst>
            </p:cNvPr>
            <p:cNvSpPr/>
            <p:nvPr/>
          </p:nvSpPr>
          <p:spPr>
            <a:xfrm>
              <a:off x="-671955" y="-2668483"/>
              <a:ext cx="1833" cy="2493"/>
            </a:xfrm>
            <a:custGeom>
              <a:avLst/>
              <a:gdLst>
                <a:gd name="connsiteX0" fmla="*/ 0 w 1833"/>
                <a:gd name="connsiteY0" fmla="*/ 2493 h 2493"/>
                <a:gd name="connsiteX1" fmla="*/ 1833 w 1833"/>
                <a:gd name="connsiteY1" fmla="*/ 1247 h 2493"/>
                <a:gd name="connsiteX2" fmla="*/ 293 w 1833"/>
                <a:gd name="connsiteY2" fmla="*/ 0 h 2493"/>
                <a:gd name="connsiteX3" fmla="*/ 0 w 1833"/>
                <a:gd name="connsiteY3" fmla="*/ 2493 h 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2" h="2493">
                  <a:moveTo>
                    <a:pt x="0" y="2493"/>
                  </a:moveTo>
                  <a:lnTo>
                    <a:pt x="1833" y="1247"/>
                  </a:lnTo>
                  <a:lnTo>
                    <a:pt x="293" y="0"/>
                  </a:lnTo>
                  <a:cubicBezTo>
                    <a:pt x="220" y="807"/>
                    <a:pt x="73" y="1687"/>
                    <a:pt x="0" y="24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8" name="Freeform 307">
              <a:extLst>
                <a:ext uri="{FF2B5EF4-FFF2-40B4-BE49-F238E27FC236}">
                  <a16:creationId xmlns:a16="http://schemas.microsoft.com/office/drawing/2014/main" id="{C0176253-7E95-F8CA-AB35-572676D84A18}"/>
                </a:ext>
              </a:extLst>
            </p:cNvPr>
            <p:cNvSpPr/>
            <p:nvPr/>
          </p:nvSpPr>
          <p:spPr>
            <a:xfrm>
              <a:off x="-781434" y="-2665989"/>
              <a:ext cx="109552" cy="183853"/>
            </a:xfrm>
            <a:custGeom>
              <a:avLst/>
              <a:gdLst>
                <a:gd name="connsiteX0" fmla="*/ 52136 w 109552"/>
                <a:gd name="connsiteY0" fmla="*/ 70549 h 183853"/>
                <a:gd name="connsiteX1" fmla="*/ 81468 w 109552"/>
                <a:gd name="connsiteY1" fmla="*/ 183854 h 183853"/>
                <a:gd name="connsiteX2" fmla="*/ 109552 w 109552"/>
                <a:gd name="connsiteY2" fmla="*/ 0 h 183853"/>
                <a:gd name="connsiteX3" fmla="*/ 0 w 109552"/>
                <a:gd name="connsiteY3" fmla="*/ 45249 h 18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52" h="183853">
                  <a:moveTo>
                    <a:pt x="52136" y="70549"/>
                  </a:moveTo>
                  <a:cubicBezTo>
                    <a:pt x="52136" y="110664"/>
                    <a:pt x="50670" y="154153"/>
                    <a:pt x="81468" y="183854"/>
                  </a:cubicBezTo>
                  <a:cubicBezTo>
                    <a:pt x="90854" y="123571"/>
                    <a:pt x="103979" y="61602"/>
                    <a:pt x="109552" y="0"/>
                  </a:cubicBezTo>
                  <a:cubicBezTo>
                    <a:pt x="74208" y="24861"/>
                    <a:pt x="46490" y="34248"/>
                    <a:pt x="0" y="4524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09" name="Freeform 308">
              <a:extLst>
                <a:ext uri="{FF2B5EF4-FFF2-40B4-BE49-F238E27FC236}">
                  <a16:creationId xmlns:a16="http://schemas.microsoft.com/office/drawing/2014/main" id="{567B7E80-8341-8E65-FD15-6DA1CE347423}"/>
                </a:ext>
              </a:extLst>
            </p:cNvPr>
            <p:cNvSpPr/>
            <p:nvPr/>
          </p:nvSpPr>
          <p:spPr>
            <a:xfrm>
              <a:off x="516695" y="2945041"/>
              <a:ext cx="99359" cy="85685"/>
            </a:xfrm>
            <a:custGeom>
              <a:avLst/>
              <a:gdLst>
                <a:gd name="connsiteX0" fmla="*/ 0 w 99359"/>
                <a:gd name="connsiteY0" fmla="*/ 44360 h 85685"/>
                <a:gd name="connsiteX1" fmla="*/ 99360 w 99359"/>
                <a:gd name="connsiteY1" fmla="*/ 53747 h 85685"/>
                <a:gd name="connsiteX2" fmla="*/ 0 w 99359"/>
                <a:gd name="connsiteY2" fmla="*/ 44360 h 85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359" h="85685">
                  <a:moveTo>
                    <a:pt x="0" y="44360"/>
                  </a:moveTo>
                  <a:cubicBezTo>
                    <a:pt x="8213" y="92468"/>
                    <a:pt x="84328" y="102369"/>
                    <a:pt x="99360" y="53747"/>
                  </a:cubicBezTo>
                  <a:cubicBezTo>
                    <a:pt x="93567" y="-11595"/>
                    <a:pt x="733" y="-20469"/>
                    <a:pt x="0" y="443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0" name="Freeform 309">
              <a:extLst>
                <a:ext uri="{FF2B5EF4-FFF2-40B4-BE49-F238E27FC236}">
                  <a16:creationId xmlns:a16="http://schemas.microsoft.com/office/drawing/2014/main" id="{A41482B0-D153-E944-964A-F31FD0E561A7}"/>
                </a:ext>
              </a:extLst>
            </p:cNvPr>
            <p:cNvSpPr/>
            <p:nvPr/>
          </p:nvSpPr>
          <p:spPr>
            <a:xfrm>
              <a:off x="4314189" y="263422"/>
              <a:ext cx="132021" cy="92812"/>
            </a:xfrm>
            <a:custGeom>
              <a:avLst/>
              <a:gdLst>
                <a:gd name="connsiteX0" fmla="*/ 132022 w 132021"/>
                <a:gd name="connsiteY0" fmla="*/ 88590 h 92812"/>
                <a:gd name="connsiteX1" fmla="*/ 54440 w 132021"/>
                <a:gd name="connsiteY1" fmla="*/ 0 h 92812"/>
                <a:gd name="connsiteX2" fmla="*/ 132022 w 132021"/>
                <a:gd name="connsiteY2" fmla="*/ 88590 h 9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21" h="92812">
                  <a:moveTo>
                    <a:pt x="132022" y="88590"/>
                  </a:moveTo>
                  <a:cubicBezTo>
                    <a:pt x="122562" y="13127"/>
                    <a:pt x="77979" y="55956"/>
                    <a:pt x="54440" y="0"/>
                  </a:cubicBezTo>
                  <a:cubicBezTo>
                    <a:pt x="-69924" y="77883"/>
                    <a:pt x="46008" y="103991"/>
                    <a:pt x="132022" y="8859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3AE26F38-D74E-D256-40EE-5E375230742D}"/>
                </a:ext>
              </a:extLst>
            </p:cNvPr>
            <p:cNvSpPr/>
            <p:nvPr/>
          </p:nvSpPr>
          <p:spPr>
            <a:xfrm>
              <a:off x="4367823" y="261809"/>
              <a:ext cx="1393" cy="1759"/>
            </a:xfrm>
            <a:custGeom>
              <a:avLst/>
              <a:gdLst>
                <a:gd name="connsiteX0" fmla="*/ 0 w 1393"/>
                <a:gd name="connsiteY0" fmla="*/ 0 h 1759"/>
                <a:gd name="connsiteX1" fmla="*/ 807 w 1393"/>
                <a:gd name="connsiteY1" fmla="*/ 1760 h 1759"/>
                <a:gd name="connsiteX2" fmla="*/ 1393 w 1393"/>
                <a:gd name="connsiteY2" fmla="*/ 132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759">
                  <a:moveTo>
                    <a:pt x="0" y="0"/>
                  </a:moveTo>
                  <a:cubicBezTo>
                    <a:pt x="242" y="601"/>
                    <a:pt x="506" y="1188"/>
                    <a:pt x="807" y="1760"/>
                  </a:cubicBezTo>
                  <a:lnTo>
                    <a:pt x="1393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BC211069-9DD5-43BF-39B8-76970AA7230E}"/>
                </a:ext>
              </a:extLst>
            </p:cNvPr>
            <p:cNvSpPr/>
            <p:nvPr/>
          </p:nvSpPr>
          <p:spPr>
            <a:xfrm>
              <a:off x="2497081" y="222408"/>
              <a:ext cx="82044" cy="185926"/>
            </a:xfrm>
            <a:custGeom>
              <a:avLst/>
              <a:gdLst>
                <a:gd name="connsiteX0" fmla="*/ 82045 w 82044"/>
                <a:gd name="connsiteY0" fmla="*/ 114277 h 185926"/>
                <a:gd name="connsiteX1" fmla="*/ 72586 w 82044"/>
                <a:gd name="connsiteY1" fmla="*/ 753 h 185926"/>
                <a:gd name="connsiteX2" fmla="*/ 3070 w 82044"/>
                <a:gd name="connsiteY2" fmla="*/ 144932 h 185926"/>
                <a:gd name="connsiteX3" fmla="*/ 3070 w 82044"/>
                <a:gd name="connsiteY3" fmla="*/ 185927 h 185926"/>
                <a:gd name="connsiteX4" fmla="*/ 82045 w 82044"/>
                <a:gd name="connsiteY4" fmla="*/ 114277 h 18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44" h="185926">
                  <a:moveTo>
                    <a:pt x="82045" y="114277"/>
                  </a:moveTo>
                  <a:cubicBezTo>
                    <a:pt x="78745" y="74603"/>
                    <a:pt x="75592" y="36615"/>
                    <a:pt x="72586" y="753"/>
                  </a:cubicBezTo>
                  <a:cubicBezTo>
                    <a:pt x="-7195" y="-10687"/>
                    <a:pt x="67600" y="111491"/>
                    <a:pt x="3070" y="144932"/>
                  </a:cubicBezTo>
                  <a:cubicBezTo>
                    <a:pt x="-3456" y="149992"/>
                    <a:pt x="2337" y="171040"/>
                    <a:pt x="3070" y="185927"/>
                  </a:cubicBezTo>
                  <a:cubicBezTo>
                    <a:pt x="40395" y="174046"/>
                    <a:pt x="55060" y="138625"/>
                    <a:pt x="82045" y="11427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E14DB942-BE5D-A7F4-9D87-2D0B969C6821}"/>
                </a:ext>
              </a:extLst>
            </p:cNvPr>
            <p:cNvSpPr/>
            <p:nvPr/>
          </p:nvSpPr>
          <p:spPr>
            <a:xfrm>
              <a:off x="2499125" y="408261"/>
              <a:ext cx="1686" cy="2420"/>
            </a:xfrm>
            <a:custGeom>
              <a:avLst/>
              <a:gdLst>
                <a:gd name="connsiteX0" fmla="*/ 1686 w 1686"/>
                <a:gd name="connsiteY0" fmla="*/ 2420 h 2420"/>
                <a:gd name="connsiteX1" fmla="*/ 1686 w 1686"/>
                <a:gd name="connsiteY1" fmla="*/ 0 h 2420"/>
                <a:gd name="connsiteX2" fmla="*/ 0 w 1686"/>
                <a:gd name="connsiteY2" fmla="*/ 734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2420">
                  <a:moveTo>
                    <a:pt x="1686" y="2420"/>
                  </a:moveTo>
                  <a:cubicBezTo>
                    <a:pt x="1686" y="1687"/>
                    <a:pt x="1686" y="807"/>
                    <a:pt x="1686" y="0"/>
                  </a:cubicBezTo>
                  <a:lnTo>
                    <a:pt x="0" y="73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4" name="Freeform 313">
              <a:extLst>
                <a:ext uri="{FF2B5EF4-FFF2-40B4-BE49-F238E27FC236}">
                  <a16:creationId xmlns:a16="http://schemas.microsoft.com/office/drawing/2014/main" id="{E80A3C42-A707-7656-1A0A-06B9A12979EE}"/>
                </a:ext>
              </a:extLst>
            </p:cNvPr>
            <p:cNvSpPr/>
            <p:nvPr/>
          </p:nvSpPr>
          <p:spPr>
            <a:xfrm>
              <a:off x="3786476" y="-3608757"/>
              <a:ext cx="77946" cy="141497"/>
            </a:xfrm>
            <a:custGeom>
              <a:avLst/>
              <a:gdLst>
                <a:gd name="connsiteX0" fmla="*/ 0 w 77946"/>
                <a:gd name="connsiteY0" fmla="*/ 88622 h 141497"/>
                <a:gd name="connsiteX1" fmla="*/ 40110 w 77946"/>
                <a:gd name="connsiteY1" fmla="*/ 141497 h 141497"/>
                <a:gd name="connsiteX2" fmla="*/ 0 w 77946"/>
                <a:gd name="connsiteY2" fmla="*/ 88622 h 14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946" h="141497">
                  <a:moveTo>
                    <a:pt x="0" y="88622"/>
                  </a:moveTo>
                  <a:lnTo>
                    <a:pt x="40110" y="141497"/>
                  </a:lnTo>
                  <a:cubicBezTo>
                    <a:pt x="127591" y="29953"/>
                    <a:pt x="41577" y="-84158"/>
                    <a:pt x="0" y="8862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0FB25D9C-9136-AFF2-E365-F769CBC1A11A}"/>
                </a:ext>
              </a:extLst>
            </p:cNvPr>
            <p:cNvSpPr/>
            <p:nvPr/>
          </p:nvSpPr>
          <p:spPr>
            <a:xfrm>
              <a:off x="1342636" y="-3201276"/>
              <a:ext cx="90782" cy="273330"/>
            </a:xfrm>
            <a:custGeom>
              <a:avLst/>
              <a:gdLst>
                <a:gd name="connsiteX0" fmla="*/ 64338 w 90782"/>
                <a:gd name="connsiteY0" fmla="*/ 113237 h 273330"/>
                <a:gd name="connsiteX1" fmla="*/ 65292 w 90782"/>
                <a:gd name="connsiteY1" fmla="*/ 111404 h 273330"/>
                <a:gd name="connsiteX2" fmla="*/ 64045 w 90782"/>
                <a:gd name="connsiteY2" fmla="*/ 112651 h 273330"/>
                <a:gd name="connsiteX3" fmla="*/ 53999 w 90782"/>
                <a:gd name="connsiteY3" fmla="*/ 6 h 273330"/>
                <a:gd name="connsiteX4" fmla="*/ 27601 w 90782"/>
                <a:gd name="connsiteY4" fmla="*/ 111404 h 273330"/>
                <a:gd name="connsiteX5" fmla="*/ 63751 w 90782"/>
                <a:gd name="connsiteY5" fmla="*/ 112871 h 273330"/>
                <a:gd name="connsiteX6" fmla="*/ 27747 w 90782"/>
                <a:gd name="connsiteY6" fmla="*/ 148952 h 273330"/>
                <a:gd name="connsiteX7" fmla="*/ 26574 w 90782"/>
                <a:gd name="connsiteY7" fmla="*/ 147925 h 273330"/>
                <a:gd name="connsiteX8" fmla="*/ 26574 w 90782"/>
                <a:gd name="connsiteY8" fmla="*/ 150052 h 273330"/>
                <a:gd name="connsiteX9" fmla="*/ 28187 w 90782"/>
                <a:gd name="connsiteY9" fmla="*/ 149319 h 273330"/>
                <a:gd name="connsiteX10" fmla="*/ 21441 w 90782"/>
                <a:gd name="connsiteY10" fmla="*/ 251989 h 273330"/>
                <a:gd name="connsiteX11" fmla="*/ 74898 w 90782"/>
                <a:gd name="connsiteY11" fmla="*/ 273330 h 273330"/>
                <a:gd name="connsiteX12" fmla="*/ 78491 w 90782"/>
                <a:gd name="connsiteY12" fmla="*/ 268123 h 273330"/>
                <a:gd name="connsiteX13" fmla="*/ 64338 w 90782"/>
                <a:gd name="connsiteY13" fmla="*/ 113237 h 27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82" h="273330">
                  <a:moveTo>
                    <a:pt x="64338" y="113237"/>
                  </a:moveTo>
                  <a:lnTo>
                    <a:pt x="65292" y="111404"/>
                  </a:lnTo>
                  <a:lnTo>
                    <a:pt x="64045" y="112651"/>
                  </a:lnTo>
                  <a:cubicBezTo>
                    <a:pt x="38307" y="72242"/>
                    <a:pt x="27967" y="48628"/>
                    <a:pt x="53999" y="6"/>
                  </a:cubicBezTo>
                  <a:cubicBezTo>
                    <a:pt x="-30475" y="-727"/>
                    <a:pt x="3402" y="64175"/>
                    <a:pt x="27601" y="111404"/>
                  </a:cubicBezTo>
                  <a:cubicBezTo>
                    <a:pt x="38527" y="112577"/>
                    <a:pt x="58178" y="108544"/>
                    <a:pt x="63751" y="112871"/>
                  </a:cubicBezTo>
                  <a:lnTo>
                    <a:pt x="27747" y="148952"/>
                  </a:lnTo>
                  <a:lnTo>
                    <a:pt x="26574" y="147925"/>
                  </a:lnTo>
                  <a:lnTo>
                    <a:pt x="26574" y="150052"/>
                  </a:lnTo>
                  <a:lnTo>
                    <a:pt x="28187" y="149319"/>
                  </a:lnTo>
                  <a:cubicBezTo>
                    <a:pt x="25987" y="181880"/>
                    <a:pt x="1422" y="212314"/>
                    <a:pt x="21441" y="251989"/>
                  </a:cubicBezTo>
                  <a:lnTo>
                    <a:pt x="74898" y="273330"/>
                  </a:lnTo>
                  <a:cubicBezTo>
                    <a:pt x="74898" y="271937"/>
                    <a:pt x="78270" y="269077"/>
                    <a:pt x="78491" y="268123"/>
                  </a:cubicBezTo>
                  <a:cubicBezTo>
                    <a:pt x="74091" y="213488"/>
                    <a:pt x="116914" y="151005"/>
                    <a:pt x="64338" y="11323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6" name="Freeform 315">
              <a:extLst>
                <a:ext uri="{FF2B5EF4-FFF2-40B4-BE49-F238E27FC236}">
                  <a16:creationId xmlns:a16="http://schemas.microsoft.com/office/drawing/2014/main" id="{91C858D6-91F3-77F6-2450-F884BFE8075E}"/>
                </a:ext>
              </a:extLst>
            </p:cNvPr>
            <p:cNvSpPr/>
            <p:nvPr/>
          </p:nvSpPr>
          <p:spPr>
            <a:xfrm>
              <a:off x="1417177" y="-2928240"/>
              <a:ext cx="1749" cy="7993"/>
            </a:xfrm>
            <a:custGeom>
              <a:avLst/>
              <a:gdLst>
                <a:gd name="connsiteX0" fmla="*/ 503 w 1749"/>
                <a:gd name="connsiteY0" fmla="*/ 660 h 7993"/>
                <a:gd name="connsiteX1" fmla="*/ 503 w 1749"/>
                <a:gd name="connsiteY1" fmla="*/ 7994 h 7993"/>
                <a:gd name="connsiteX2" fmla="*/ 1750 w 1749"/>
                <a:gd name="connsiteY2" fmla="*/ 660 h 7993"/>
                <a:gd name="connsiteX3" fmla="*/ 63 w 1749"/>
                <a:gd name="connsiteY3" fmla="*/ 0 h 7993"/>
                <a:gd name="connsiteX4" fmla="*/ 217 w 1749"/>
                <a:gd name="connsiteY4" fmla="*/ 601 h 7993"/>
                <a:gd name="connsiteX5" fmla="*/ 503 w 1749"/>
                <a:gd name="connsiteY5" fmla="*/ 66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9" h="7993">
                  <a:moveTo>
                    <a:pt x="503" y="660"/>
                  </a:moveTo>
                  <a:cubicBezTo>
                    <a:pt x="-744" y="1613"/>
                    <a:pt x="1236" y="7187"/>
                    <a:pt x="503" y="7994"/>
                  </a:cubicBezTo>
                  <a:lnTo>
                    <a:pt x="1750" y="660"/>
                  </a:lnTo>
                  <a:lnTo>
                    <a:pt x="63" y="0"/>
                  </a:lnTo>
                  <a:cubicBezTo>
                    <a:pt x="-62" y="213"/>
                    <a:pt x="4" y="477"/>
                    <a:pt x="217" y="601"/>
                  </a:cubicBezTo>
                  <a:cubicBezTo>
                    <a:pt x="305" y="653"/>
                    <a:pt x="400" y="675"/>
                    <a:pt x="503" y="6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7" name="Freeform 316">
              <a:extLst>
                <a:ext uri="{FF2B5EF4-FFF2-40B4-BE49-F238E27FC236}">
                  <a16:creationId xmlns:a16="http://schemas.microsoft.com/office/drawing/2014/main" id="{3999D862-4590-6081-84B8-2667222D2CEF}"/>
                </a:ext>
              </a:extLst>
            </p:cNvPr>
            <p:cNvSpPr/>
            <p:nvPr/>
          </p:nvSpPr>
          <p:spPr>
            <a:xfrm>
              <a:off x="-923545" y="-2405279"/>
              <a:ext cx="1246" cy="2053"/>
            </a:xfrm>
            <a:custGeom>
              <a:avLst/>
              <a:gdLst>
                <a:gd name="connsiteX0" fmla="*/ 1247 w 1246"/>
                <a:gd name="connsiteY0" fmla="*/ 2053 h 2053"/>
                <a:gd name="connsiteX1" fmla="*/ 1247 w 1246"/>
                <a:gd name="connsiteY1" fmla="*/ 0 h 2053"/>
                <a:gd name="connsiteX2" fmla="*/ 0 w 1246"/>
                <a:gd name="connsiteY2" fmla="*/ 587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6" h="2053">
                  <a:moveTo>
                    <a:pt x="1247" y="2053"/>
                  </a:moveTo>
                  <a:cubicBezTo>
                    <a:pt x="1247" y="1320"/>
                    <a:pt x="1247" y="733"/>
                    <a:pt x="1247" y="0"/>
                  </a:cubicBezTo>
                  <a:lnTo>
                    <a:pt x="0" y="5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8" name="Freeform 317">
              <a:extLst>
                <a:ext uri="{FF2B5EF4-FFF2-40B4-BE49-F238E27FC236}">
                  <a16:creationId xmlns:a16="http://schemas.microsoft.com/office/drawing/2014/main" id="{812EB646-F201-1899-AFB9-E46824126201}"/>
                </a:ext>
              </a:extLst>
            </p:cNvPr>
            <p:cNvSpPr/>
            <p:nvPr/>
          </p:nvSpPr>
          <p:spPr>
            <a:xfrm>
              <a:off x="-922570" y="-2586566"/>
              <a:ext cx="107014" cy="181286"/>
            </a:xfrm>
            <a:custGeom>
              <a:avLst/>
              <a:gdLst>
                <a:gd name="connsiteX0" fmla="*/ 47789 w 107014"/>
                <a:gd name="connsiteY0" fmla="*/ 0 h 181286"/>
                <a:gd name="connsiteX1" fmla="*/ 41776 w 107014"/>
                <a:gd name="connsiteY1" fmla="*/ 18334 h 181286"/>
                <a:gd name="connsiteX2" fmla="*/ 199 w 107014"/>
                <a:gd name="connsiteY2" fmla="*/ 181287 h 181286"/>
                <a:gd name="connsiteX3" fmla="*/ 47789 w 107014"/>
                <a:gd name="connsiteY3" fmla="*/ 0 h 181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013" h="181286">
                  <a:moveTo>
                    <a:pt x="47789" y="0"/>
                  </a:moveTo>
                  <a:cubicBezTo>
                    <a:pt x="45002" y="7994"/>
                    <a:pt x="39943" y="15181"/>
                    <a:pt x="41776" y="18334"/>
                  </a:cubicBezTo>
                  <a:cubicBezTo>
                    <a:pt x="88853" y="86317"/>
                    <a:pt x="-4861" y="118438"/>
                    <a:pt x="199" y="181287"/>
                  </a:cubicBezTo>
                  <a:cubicBezTo>
                    <a:pt x="72280" y="151806"/>
                    <a:pt x="172667" y="27574"/>
                    <a:pt x="4778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9" name="Freeform 318">
              <a:extLst>
                <a:ext uri="{FF2B5EF4-FFF2-40B4-BE49-F238E27FC236}">
                  <a16:creationId xmlns:a16="http://schemas.microsoft.com/office/drawing/2014/main" id="{61A95BF1-7516-0A6A-B465-14AFE5892C86}"/>
                </a:ext>
              </a:extLst>
            </p:cNvPr>
            <p:cNvSpPr/>
            <p:nvPr/>
          </p:nvSpPr>
          <p:spPr>
            <a:xfrm>
              <a:off x="903224" y="-2304079"/>
              <a:ext cx="114817" cy="83972"/>
            </a:xfrm>
            <a:custGeom>
              <a:avLst/>
              <a:gdLst>
                <a:gd name="connsiteX0" fmla="*/ 10691 w 114817"/>
                <a:gd name="connsiteY0" fmla="*/ 73779 h 83972"/>
                <a:gd name="connsiteX1" fmla="*/ 20590 w 114817"/>
                <a:gd name="connsiteY1" fmla="*/ 83313 h 83972"/>
                <a:gd name="connsiteX2" fmla="*/ 114817 w 114817"/>
                <a:gd name="connsiteY2" fmla="*/ 83973 h 83972"/>
                <a:gd name="connsiteX3" fmla="*/ 10691 w 114817"/>
                <a:gd name="connsiteY3" fmla="*/ 73779 h 8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817" h="83972">
                  <a:moveTo>
                    <a:pt x="10691" y="73779"/>
                  </a:moveTo>
                  <a:cubicBezTo>
                    <a:pt x="13917" y="77006"/>
                    <a:pt x="17217" y="80159"/>
                    <a:pt x="20590" y="83313"/>
                  </a:cubicBezTo>
                  <a:lnTo>
                    <a:pt x="114817" y="83973"/>
                  </a:lnTo>
                  <a:cubicBezTo>
                    <a:pt x="115330" y="-4617"/>
                    <a:pt x="-41666" y="-44952"/>
                    <a:pt x="10691" y="7377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0" name="Freeform 319">
              <a:extLst>
                <a:ext uri="{FF2B5EF4-FFF2-40B4-BE49-F238E27FC236}">
                  <a16:creationId xmlns:a16="http://schemas.microsoft.com/office/drawing/2014/main" id="{84E5A4D4-4CDF-B1DA-5E63-4B9A21255E69}"/>
                </a:ext>
              </a:extLst>
            </p:cNvPr>
            <p:cNvSpPr/>
            <p:nvPr/>
          </p:nvSpPr>
          <p:spPr>
            <a:xfrm>
              <a:off x="1018040" y="-2220106"/>
              <a:ext cx="1760" cy="1760"/>
            </a:xfrm>
            <a:custGeom>
              <a:avLst/>
              <a:gdLst>
                <a:gd name="connsiteX0" fmla="*/ 0 w 1760"/>
                <a:gd name="connsiteY0" fmla="*/ 1760 h 1760"/>
                <a:gd name="connsiteX1" fmla="*/ 1760 w 1760"/>
                <a:gd name="connsiteY1" fmla="*/ 0 h 1760"/>
                <a:gd name="connsiteX2" fmla="*/ 0 w 1760"/>
                <a:gd name="connsiteY2" fmla="*/ 0 h 1760"/>
                <a:gd name="connsiteX3" fmla="*/ 0 w 1760"/>
                <a:gd name="connsiteY3" fmla="*/ 176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0" h="1760">
                  <a:moveTo>
                    <a:pt x="0" y="1760"/>
                  </a:moveTo>
                  <a:lnTo>
                    <a:pt x="1760" y="0"/>
                  </a:lnTo>
                  <a:lnTo>
                    <a:pt x="0" y="0"/>
                  </a:lnTo>
                  <a:cubicBezTo>
                    <a:pt x="37" y="587"/>
                    <a:pt x="37" y="1173"/>
                    <a:pt x="0" y="1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1" name="Freeform 320">
              <a:extLst>
                <a:ext uri="{FF2B5EF4-FFF2-40B4-BE49-F238E27FC236}">
                  <a16:creationId xmlns:a16="http://schemas.microsoft.com/office/drawing/2014/main" id="{023F78BC-2EBD-2CCF-8A16-F5CA465DEDE2}"/>
                </a:ext>
              </a:extLst>
            </p:cNvPr>
            <p:cNvSpPr/>
            <p:nvPr/>
          </p:nvSpPr>
          <p:spPr>
            <a:xfrm>
              <a:off x="-597821" y="-2218052"/>
              <a:ext cx="2273" cy="2493"/>
            </a:xfrm>
            <a:custGeom>
              <a:avLst/>
              <a:gdLst>
                <a:gd name="connsiteX0" fmla="*/ 2273 w 2273"/>
                <a:gd name="connsiteY0" fmla="*/ 953 h 2493"/>
                <a:gd name="connsiteX1" fmla="*/ 0 w 2273"/>
                <a:gd name="connsiteY1" fmla="*/ 0 h 2493"/>
                <a:gd name="connsiteX2" fmla="*/ 513 w 2273"/>
                <a:gd name="connsiteY2" fmla="*/ 2494 h 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3" h="2493">
                  <a:moveTo>
                    <a:pt x="2273" y="953"/>
                  </a:moveTo>
                  <a:lnTo>
                    <a:pt x="0" y="0"/>
                  </a:lnTo>
                  <a:cubicBezTo>
                    <a:pt x="0" y="807"/>
                    <a:pt x="440" y="1687"/>
                    <a:pt x="513" y="24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2" name="Freeform 321">
              <a:extLst>
                <a:ext uri="{FF2B5EF4-FFF2-40B4-BE49-F238E27FC236}">
                  <a16:creationId xmlns:a16="http://schemas.microsoft.com/office/drawing/2014/main" id="{39E50902-BEC4-946F-DF42-8D0E676469E6}"/>
                </a:ext>
              </a:extLst>
            </p:cNvPr>
            <p:cNvSpPr/>
            <p:nvPr/>
          </p:nvSpPr>
          <p:spPr>
            <a:xfrm>
              <a:off x="-760683" y="-2360398"/>
              <a:ext cx="162862" cy="142345"/>
            </a:xfrm>
            <a:custGeom>
              <a:avLst/>
              <a:gdLst>
                <a:gd name="connsiteX0" fmla="*/ 162862 w 162862"/>
                <a:gd name="connsiteY0" fmla="*/ 142345 h 142345"/>
                <a:gd name="connsiteX1" fmla="*/ 43704 w 162862"/>
                <a:gd name="connsiteY1" fmla="*/ 16427 h 142345"/>
                <a:gd name="connsiteX2" fmla="*/ 42677 w 162862"/>
                <a:gd name="connsiteY2" fmla="*/ 0 h 142345"/>
                <a:gd name="connsiteX3" fmla="*/ 42677 w 162862"/>
                <a:gd name="connsiteY3" fmla="*/ 15547 h 142345"/>
                <a:gd name="connsiteX4" fmla="*/ 43997 w 162862"/>
                <a:gd name="connsiteY4" fmla="*/ 17161 h 142345"/>
                <a:gd name="connsiteX5" fmla="*/ 0 w 162862"/>
                <a:gd name="connsiteY5" fmla="*/ 39161 h 142345"/>
                <a:gd name="connsiteX6" fmla="*/ 162862 w 162862"/>
                <a:gd name="connsiteY6" fmla="*/ 142345 h 14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862" h="142345">
                  <a:moveTo>
                    <a:pt x="162862" y="142345"/>
                  </a:moveTo>
                  <a:cubicBezTo>
                    <a:pt x="155089" y="98344"/>
                    <a:pt x="81468" y="42315"/>
                    <a:pt x="43704" y="16427"/>
                  </a:cubicBezTo>
                  <a:cubicBezTo>
                    <a:pt x="43337" y="11000"/>
                    <a:pt x="43044" y="5500"/>
                    <a:pt x="42677" y="0"/>
                  </a:cubicBezTo>
                  <a:cubicBezTo>
                    <a:pt x="42677" y="5133"/>
                    <a:pt x="42677" y="10267"/>
                    <a:pt x="42677" y="15547"/>
                  </a:cubicBezTo>
                  <a:lnTo>
                    <a:pt x="43997" y="17161"/>
                  </a:lnTo>
                  <a:lnTo>
                    <a:pt x="0" y="39161"/>
                  </a:lnTo>
                  <a:cubicBezTo>
                    <a:pt x="27718" y="103037"/>
                    <a:pt x="105153" y="116311"/>
                    <a:pt x="162862" y="14234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3" name="Freeform 322">
              <a:extLst>
                <a:ext uri="{FF2B5EF4-FFF2-40B4-BE49-F238E27FC236}">
                  <a16:creationId xmlns:a16="http://schemas.microsoft.com/office/drawing/2014/main" id="{69370660-AE06-FD17-2443-25D4C8A5DDA9}"/>
                </a:ext>
              </a:extLst>
            </p:cNvPr>
            <p:cNvSpPr/>
            <p:nvPr/>
          </p:nvSpPr>
          <p:spPr>
            <a:xfrm>
              <a:off x="-435658" y="-2175884"/>
              <a:ext cx="90772" cy="172413"/>
            </a:xfrm>
            <a:custGeom>
              <a:avLst/>
              <a:gdLst>
                <a:gd name="connsiteX0" fmla="*/ 5759 w 90772"/>
                <a:gd name="connsiteY0" fmla="*/ 172413 h 172413"/>
                <a:gd name="connsiteX1" fmla="*/ 51002 w 90772"/>
                <a:gd name="connsiteY1" fmla="*/ 143079 h 172413"/>
                <a:gd name="connsiteX2" fmla="*/ 51002 w 90772"/>
                <a:gd name="connsiteY2" fmla="*/ 38941 h 172413"/>
                <a:gd name="connsiteX3" fmla="*/ 90526 w 90772"/>
                <a:gd name="connsiteY3" fmla="*/ 0 h 172413"/>
                <a:gd name="connsiteX4" fmla="*/ 15145 w 90772"/>
                <a:gd name="connsiteY4" fmla="*/ 18847 h 172413"/>
                <a:gd name="connsiteX5" fmla="*/ 9205 w 90772"/>
                <a:gd name="connsiteY5" fmla="*/ 49795 h 172413"/>
                <a:gd name="connsiteX6" fmla="*/ 5759 w 90772"/>
                <a:gd name="connsiteY6" fmla="*/ 172413 h 17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72" h="172413">
                  <a:moveTo>
                    <a:pt x="5759" y="172413"/>
                  </a:moveTo>
                  <a:lnTo>
                    <a:pt x="51002" y="143079"/>
                  </a:lnTo>
                  <a:lnTo>
                    <a:pt x="51002" y="38941"/>
                  </a:lnTo>
                  <a:cubicBezTo>
                    <a:pt x="64495" y="22514"/>
                    <a:pt x="93753" y="33955"/>
                    <a:pt x="90526" y="0"/>
                  </a:cubicBezTo>
                  <a:lnTo>
                    <a:pt x="15145" y="18847"/>
                  </a:lnTo>
                  <a:cubicBezTo>
                    <a:pt x="12285" y="32561"/>
                    <a:pt x="6052" y="43489"/>
                    <a:pt x="9205" y="49795"/>
                  </a:cubicBezTo>
                  <a:cubicBezTo>
                    <a:pt x="41543" y="100031"/>
                    <a:pt x="-18000" y="133765"/>
                    <a:pt x="5759" y="1724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4" name="Freeform 323">
              <a:extLst>
                <a:ext uri="{FF2B5EF4-FFF2-40B4-BE49-F238E27FC236}">
                  <a16:creationId xmlns:a16="http://schemas.microsoft.com/office/drawing/2014/main" id="{A069F614-E056-AAA1-86F0-8963F108430A}"/>
                </a:ext>
              </a:extLst>
            </p:cNvPr>
            <p:cNvSpPr/>
            <p:nvPr/>
          </p:nvSpPr>
          <p:spPr>
            <a:xfrm>
              <a:off x="4460603" y="-748244"/>
              <a:ext cx="97025" cy="100371"/>
            </a:xfrm>
            <a:custGeom>
              <a:avLst/>
              <a:gdLst>
                <a:gd name="connsiteX0" fmla="*/ 92520 w 97025"/>
                <a:gd name="connsiteY0" fmla="*/ 17082 h 100371"/>
                <a:gd name="connsiteX1" fmla="*/ 53 w 97025"/>
                <a:gd name="connsiteY1" fmla="*/ 10555 h 100371"/>
                <a:gd name="connsiteX2" fmla="*/ 92520 w 97025"/>
                <a:gd name="connsiteY2" fmla="*/ 17082 h 100371"/>
                <a:gd name="connsiteX3" fmla="*/ 51383 w 97025"/>
                <a:gd name="connsiteY3" fmla="*/ 54704 h 100371"/>
                <a:gd name="connsiteX4" fmla="*/ 51383 w 97025"/>
                <a:gd name="connsiteY4" fmla="*/ 54704 h 100371"/>
                <a:gd name="connsiteX5" fmla="*/ 53656 w 97025"/>
                <a:gd name="connsiteY5" fmla="*/ 60497 h 100371"/>
                <a:gd name="connsiteX6" fmla="*/ 47643 w 97025"/>
                <a:gd name="connsiteY6" fmla="*/ 62771 h 10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5" h="100371">
                  <a:moveTo>
                    <a:pt x="92520" y="17082"/>
                  </a:moveTo>
                  <a:cubicBezTo>
                    <a:pt x="62749" y="3075"/>
                    <a:pt x="32538" y="-9759"/>
                    <a:pt x="53" y="10555"/>
                  </a:cubicBezTo>
                  <a:cubicBezTo>
                    <a:pt x="-2953" y="142560"/>
                    <a:pt x="121998" y="115426"/>
                    <a:pt x="92520" y="17082"/>
                  </a:cubicBezTo>
                  <a:close/>
                  <a:moveTo>
                    <a:pt x="51383" y="54704"/>
                  </a:moveTo>
                  <a:lnTo>
                    <a:pt x="51383" y="54704"/>
                  </a:lnTo>
                  <a:cubicBezTo>
                    <a:pt x="52116" y="56610"/>
                    <a:pt x="52849" y="58591"/>
                    <a:pt x="53656" y="60497"/>
                  </a:cubicBezTo>
                  <a:lnTo>
                    <a:pt x="47643" y="62771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5" name="Freeform 324">
              <a:extLst>
                <a:ext uri="{FF2B5EF4-FFF2-40B4-BE49-F238E27FC236}">
                  <a16:creationId xmlns:a16="http://schemas.microsoft.com/office/drawing/2014/main" id="{5F0E2F5F-6162-42F0-93E3-67E3CAEB8CE4}"/>
                </a:ext>
              </a:extLst>
            </p:cNvPr>
            <p:cNvSpPr/>
            <p:nvPr/>
          </p:nvSpPr>
          <p:spPr>
            <a:xfrm>
              <a:off x="4458897" y="-738715"/>
              <a:ext cx="1759" cy="1979"/>
            </a:xfrm>
            <a:custGeom>
              <a:avLst/>
              <a:gdLst>
                <a:gd name="connsiteX0" fmla="*/ 1760 w 1759"/>
                <a:gd name="connsiteY0" fmla="*/ 1026 h 1979"/>
                <a:gd name="connsiteX1" fmla="*/ 1760 w 1759"/>
                <a:gd name="connsiteY1" fmla="*/ 0 h 1979"/>
                <a:gd name="connsiteX2" fmla="*/ 1760 w 1759"/>
                <a:gd name="connsiteY2" fmla="*/ 0 h 1979"/>
                <a:gd name="connsiteX3" fmla="*/ 0 w 1759"/>
                <a:gd name="connsiteY3" fmla="*/ 0 h 1979"/>
                <a:gd name="connsiteX4" fmla="*/ 0 w 1759"/>
                <a:gd name="connsiteY4" fmla="*/ 1980 h 1979"/>
                <a:gd name="connsiteX5" fmla="*/ 1760 w 1759"/>
                <a:gd name="connsiteY5" fmla="*/ 1026 h 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" h="1979">
                  <a:moveTo>
                    <a:pt x="1760" y="1026"/>
                  </a:moveTo>
                  <a:lnTo>
                    <a:pt x="1760" y="0"/>
                  </a:lnTo>
                  <a:lnTo>
                    <a:pt x="1760" y="0"/>
                  </a:lnTo>
                  <a:lnTo>
                    <a:pt x="0" y="0"/>
                  </a:lnTo>
                  <a:cubicBezTo>
                    <a:pt x="0" y="660"/>
                    <a:pt x="0" y="1320"/>
                    <a:pt x="0" y="1980"/>
                  </a:cubicBezTo>
                  <a:cubicBezTo>
                    <a:pt x="564" y="1621"/>
                    <a:pt x="1151" y="1305"/>
                    <a:pt x="1760" y="102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6" name="Freeform 325">
              <a:extLst>
                <a:ext uri="{FF2B5EF4-FFF2-40B4-BE49-F238E27FC236}">
                  <a16:creationId xmlns:a16="http://schemas.microsoft.com/office/drawing/2014/main" id="{5E4E6C9F-40F6-1458-A1E1-6289E1A309B7}"/>
                </a:ext>
              </a:extLst>
            </p:cNvPr>
            <p:cNvSpPr/>
            <p:nvPr/>
          </p:nvSpPr>
          <p:spPr>
            <a:xfrm>
              <a:off x="2134170" y="-3184067"/>
              <a:ext cx="134412" cy="89610"/>
            </a:xfrm>
            <a:custGeom>
              <a:avLst/>
              <a:gdLst>
                <a:gd name="connsiteX0" fmla="*/ 88434 w 134412"/>
                <a:gd name="connsiteY0" fmla="*/ 89281 h 89610"/>
                <a:gd name="connsiteX1" fmla="*/ 104933 w 134412"/>
                <a:gd name="connsiteY1" fmla="*/ 1278 h 89610"/>
                <a:gd name="connsiteX2" fmla="*/ 67389 w 134412"/>
                <a:gd name="connsiteY2" fmla="*/ 43593 h 89610"/>
                <a:gd name="connsiteX3" fmla="*/ 0 w 134412"/>
                <a:gd name="connsiteY3" fmla="*/ 43593 h 89610"/>
                <a:gd name="connsiteX4" fmla="*/ 88434 w 134412"/>
                <a:gd name="connsiteY4" fmla="*/ 89281 h 8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412" h="89610">
                  <a:moveTo>
                    <a:pt x="88434" y="89281"/>
                  </a:moveTo>
                  <a:cubicBezTo>
                    <a:pt x="129718" y="88548"/>
                    <a:pt x="159049" y="10958"/>
                    <a:pt x="104933" y="1278"/>
                  </a:cubicBezTo>
                  <a:cubicBezTo>
                    <a:pt x="72082" y="-7009"/>
                    <a:pt x="85574" y="27092"/>
                    <a:pt x="67389" y="43593"/>
                  </a:cubicBezTo>
                  <a:lnTo>
                    <a:pt x="0" y="43593"/>
                  </a:lnTo>
                  <a:cubicBezTo>
                    <a:pt x="880" y="91041"/>
                    <a:pt x="54630" y="90455"/>
                    <a:pt x="88434" y="892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7" name="Freeform 326">
              <a:extLst>
                <a:ext uri="{FF2B5EF4-FFF2-40B4-BE49-F238E27FC236}">
                  <a16:creationId xmlns:a16="http://schemas.microsoft.com/office/drawing/2014/main" id="{EAEA2662-AE0F-3521-0A04-A548614D6C71}"/>
                </a:ext>
              </a:extLst>
            </p:cNvPr>
            <p:cNvSpPr/>
            <p:nvPr/>
          </p:nvSpPr>
          <p:spPr>
            <a:xfrm>
              <a:off x="2443542" y="2903378"/>
              <a:ext cx="146216" cy="85885"/>
            </a:xfrm>
            <a:custGeom>
              <a:avLst/>
              <a:gdLst>
                <a:gd name="connsiteX0" fmla="*/ 112926 w 146216"/>
                <a:gd name="connsiteY0" fmla="*/ 82650 h 85885"/>
                <a:gd name="connsiteX1" fmla="*/ 146217 w 146216"/>
                <a:gd name="connsiteY1" fmla="*/ 58082 h 85885"/>
                <a:gd name="connsiteX2" fmla="*/ 84841 w 146216"/>
                <a:gd name="connsiteY2" fmla="*/ 0 h 85885"/>
                <a:gd name="connsiteX3" fmla="*/ 0 w 146216"/>
                <a:gd name="connsiteY3" fmla="*/ 59696 h 85885"/>
                <a:gd name="connsiteX4" fmla="*/ 112926 w 146216"/>
                <a:gd name="connsiteY4" fmla="*/ 82650 h 8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16" h="85885">
                  <a:moveTo>
                    <a:pt x="112926" y="82650"/>
                  </a:moveTo>
                  <a:cubicBezTo>
                    <a:pt x="124585" y="91230"/>
                    <a:pt x="142257" y="82650"/>
                    <a:pt x="146217" y="58082"/>
                  </a:cubicBezTo>
                  <a:cubicBezTo>
                    <a:pt x="128853" y="35715"/>
                    <a:pt x="108152" y="16134"/>
                    <a:pt x="84841" y="0"/>
                  </a:cubicBezTo>
                  <a:cubicBezTo>
                    <a:pt x="12612" y="9240"/>
                    <a:pt x="12612" y="9240"/>
                    <a:pt x="0" y="59696"/>
                  </a:cubicBezTo>
                  <a:cubicBezTo>
                    <a:pt x="29331" y="59402"/>
                    <a:pt x="80221" y="58449"/>
                    <a:pt x="112926" y="8265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8" name="Freeform 327">
              <a:extLst>
                <a:ext uri="{FF2B5EF4-FFF2-40B4-BE49-F238E27FC236}">
                  <a16:creationId xmlns:a16="http://schemas.microsoft.com/office/drawing/2014/main" id="{FBA14820-210C-9E62-CA47-35895B5506C5}"/>
                </a:ext>
              </a:extLst>
            </p:cNvPr>
            <p:cNvSpPr/>
            <p:nvPr/>
          </p:nvSpPr>
          <p:spPr>
            <a:xfrm>
              <a:off x="-192242" y="-2763380"/>
              <a:ext cx="99232" cy="132005"/>
            </a:xfrm>
            <a:custGeom>
              <a:avLst/>
              <a:gdLst>
                <a:gd name="connsiteX0" fmla="*/ 75601 w 99232"/>
                <a:gd name="connsiteY0" fmla="*/ 0 h 132005"/>
                <a:gd name="connsiteX1" fmla="*/ 0 w 99232"/>
                <a:gd name="connsiteY1" fmla="*/ 132005 h 132005"/>
                <a:gd name="connsiteX2" fmla="*/ 75601 w 99232"/>
                <a:gd name="connsiteY2" fmla="*/ 0 h 13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232" h="132005">
                  <a:moveTo>
                    <a:pt x="75601" y="0"/>
                  </a:moveTo>
                  <a:cubicBezTo>
                    <a:pt x="21045" y="37695"/>
                    <a:pt x="4693" y="53095"/>
                    <a:pt x="0" y="132005"/>
                  </a:cubicBezTo>
                  <a:cubicBezTo>
                    <a:pt x="48323" y="105971"/>
                    <a:pt x="143504" y="9460"/>
                    <a:pt x="75601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9" name="Freeform 328">
              <a:extLst>
                <a:ext uri="{FF2B5EF4-FFF2-40B4-BE49-F238E27FC236}">
                  <a16:creationId xmlns:a16="http://schemas.microsoft.com/office/drawing/2014/main" id="{1CF076EA-6F98-A1CE-4760-E2A3EB2FFAE7}"/>
                </a:ext>
              </a:extLst>
            </p:cNvPr>
            <p:cNvSpPr/>
            <p:nvPr/>
          </p:nvSpPr>
          <p:spPr>
            <a:xfrm>
              <a:off x="3665265" y="-1791602"/>
              <a:ext cx="103791" cy="97886"/>
            </a:xfrm>
            <a:custGeom>
              <a:avLst/>
              <a:gdLst>
                <a:gd name="connsiteX0" fmla="*/ 30358 w 103791"/>
                <a:gd name="connsiteY0" fmla="*/ 97537 h 97886"/>
                <a:gd name="connsiteX1" fmla="*/ 99433 w 103791"/>
                <a:gd name="connsiteY1" fmla="*/ 0 h 97886"/>
                <a:gd name="connsiteX2" fmla="*/ 0 w 103791"/>
                <a:gd name="connsiteY2" fmla="*/ 16501 h 97886"/>
                <a:gd name="connsiteX3" fmla="*/ 27865 w 103791"/>
                <a:gd name="connsiteY3" fmla="*/ 91303 h 9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791" h="97886">
                  <a:moveTo>
                    <a:pt x="30358" y="97537"/>
                  </a:moveTo>
                  <a:cubicBezTo>
                    <a:pt x="108379" y="99297"/>
                    <a:pt x="109333" y="98124"/>
                    <a:pt x="99433" y="0"/>
                  </a:cubicBezTo>
                  <a:cubicBezTo>
                    <a:pt x="69588" y="45175"/>
                    <a:pt x="33438" y="13420"/>
                    <a:pt x="0" y="16501"/>
                  </a:cubicBezTo>
                  <a:cubicBezTo>
                    <a:pt x="9239" y="41435"/>
                    <a:pt x="18530" y="66369"/>
                    <a:pt x="27865" y="9130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0" name="Freeform 329">
              <a:extLst>
                <a:ext uri="{FF2B5EF4-FFF2-40B4-BE49-F238E27FC236}">
                  <a16:creationId xmlns:a16="http://schemas.microsoft.com/office/drawing/2014/main" id="{406DC61B-E4E8-634B-BA01-0792EE58D785}"/>
                </a:ext>
              </a:extLst>
            </p:cNvPr>
            <p:cNvSpPr/>
            <p:nvPr/>
          </p:nvSpPr>
          <p:spPr>
            <a:xfrm>
              <a:off x="3663212" y="-1775982"/>
              <a:ext cx="2052" cy="1393"/>
            </a:xfrm>
            <a:custGeom>
              <a:avLst/>
              <a:gdLst>
                <a:gd name="connsiteX0" fmla="*/ 2053 w 2052"/>
                <a:gd name="connsiteY0" fmla="*/ 1247 h 1393"/>
                <a:gd name="connsiteX1" fmla="*/ 1540 w 2052"/>
                <a:gd name="connsiteY1" fmla="*/ 0 h 1393"/>
                <a:gd name="connsiteX2" fmla="*/ 0 w 2052"/>
                <a:gd name="connsiteY2" fmla="*/ 880 h 1393"/>
                <a:gd name="connsiteX3" fmla="*/ 0 w 2052"/>
                <a:gd name="connsiteY3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2" h="1393">
                  <a:moveTo>
                    <a:pt x="2053" y="1247"/>
                  </a:moveTo>
                  <a:cubicBezTo>
                    <a:pt x="2053" y="807"/>
                    <a:pt x="2053" y="367"/>
                    <a:pt x="1540" y="0"/>
                  </a:cubicBezTo>
                  <a:lnTo>
                    <a:pt x="0" y="880"/>
                  </a:lnTo>
                  <a:lnTo>
                    <a:pt x="0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1" name="Freeform 330">
              <a:extLst>
                <a:ext uri="{FF2B5EF4-FFF2-40B4-BE49-F238E27FC236}">
                  <a16:creationId xmlns:a16="http://schemas.microsoft.com/office/drawing/2014/main" id="{3FCC9985-5304-FBE0-D61D-B828FC7FB2B9}"/>
                </a:ext>
              </a:extLst>
            </p:cNvPr>
            <p:cNvSpPr/>
            <p:nvPr/>
          </p:nvSpPr>
          <p:spPr>
            <a:xfrm>
              <a:off x="2946281" y="-200501"/>
              <a:ext cx="106912" cy="168673"/>
            </a:xfrm>
            <a:custGeom>
              <a:avLst/>
              <a:gdLst>
                <a:gd name="connsiteX0" fmla="*/ 0 w 106912"/>
                <a:gd name="connsiteY0" fmla="*/ 0 h 168673"/>
                <a:gd name="connsiteX1" fmla="*/ 95767 w 106912"/>
                <a:gd name="connsiteY1" fmla="*/ 168673 h 168673"/>
                <a:gd name="connsiteX2" fmla="*/ 106913 w 106912"/>
                <a:gd name="connsiteY2" fmla="*/ 81257 h 16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912" h="168673">
                  <a:moveTo>
                    <a:pt x="0" y="0"/>
                  </a:moveTo>
                  <a:cubicBezTo>
                    <a:pt x="17232" y="100324"/>
                    <a:pt x="48690" y="102671"/>
                    <a:pt x="95767" y="168673"/>
                  </a:cubicBezTo>
                  <a:cubicBezTo>
                    <a:pt x="99433" y="139339"/>
                    <a:pt x="103100" y="110004"/>
                    <a:pt x="106913" y="8125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2" name="Freeform 331">
              <a:extLst>
                <a:ext uri="{FF2B5EF4-FFF2-40B4-BE49-F238E27FC236}">
                  <a16:creationId xmlns:a16="http://schemas.microsoft.com/office/drawing/2014/main" id="{82B3D985-EAC0-80C7-30EC-B6F47E41AC8E}"/>
                </a:ext>
              </a:extLst>
            </p:cNvPr>
            <p:cNvSpPr/>
            <p:nvPr/>
          </p:nvSpPr>
          <p:spPr>
            <a:xfrm>
              <a:off x="3042048" y="-31534"/>
              <a:ext cx="1173" cy="1466"/>
            </a:xfrm>
            <a:custGeom>
              <a:avLst/>
              <a:gdLst>
                <a:gd name="connsiteX0" fmla="*/ 0 w 1173"/>
                <a:gd name="connsiteY0" fmla="*/ 0 h 1466"/>
                <a:gd name="connsiteX1" fmla="*/ 0 w 1173"/>
                <a:gd name="connsiteY1" fmla="*/ 733 h 1466"/>
                <a:gd name="connsiteX2" fmla="*/ 0 w 1173"/>
                <a:gd name="connsiteY2" fmla="*/ 733 h 1466"/>
                <a:gd name="connsiteX3" fmla="*/ 733 w 1173"/>
                <a:gd name="connsiteY3" fmla="*/ 1467 h 1466"/>
                <a:gd name="connsiteX4" fmla="*/ 1173 w 1173"/>
                <a:gd name="connsiteY4" fmla="*/ 1467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" h="1466">
                  <a:moveTo>
                    <a:pt x="0" y="0"/>
                  </a:moveTo>
                  <a:cubicBezTo>
                    <a:pt x="30" y="242"/>
                    <a:pt x="30" y="491"/>
                    <a:pt x="0" y="733"/>
                  </a:cubicBezTo>
                  <a:lnTo>
                    <a:pt x="0" y="733"/>
                  </a:lnTo>
                  <a:lnTo>
                    <a:pt x="733" y="1467"/>
                  </a:lnTo>
                  <a:lnTo>
                    <a:pt x="1173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3" name="Freeform 332">
              <a:extLst>
                <a:ext uri="{FF2B5EF4-FFF2-40B4-BE49-F238E27FC236}">
                  <a16:creationId xmlns:a16="http://schemas.microsoft.com/office/drawing/2014/main" id="{C012C59E-0E8B-8603-D46D-90EA81751285}"/>
                </a:ext>
              </a:extLst>
            </p:cNvPr>
            <p:cNvSpPr/>
            <p:nvPr/>
          </p:nvSpPr>
          <p:spPr>
            <a:xfrm>
              <a:off x="-649175" y="-2076440"/>
              <a:ext cx="93865" cy="135305"/>
            </a:xfrm>
            <a:custGeom>
              <a:avLst/>
              <a:gdLst>
                <a:gd name="connsiteX0" fmla="*/ 89778 w 93865"/>
                <a:gd name="connsiteY0" fmla="*/ 0 h 135305"/>
                <a:gd name="connsiteX1" fmla="*/ 22096 w 93865"/>
                <a:gd name="connsiteY1" fmla="*/ 57862 h 135305"/>
                <a:gd name="connsiteX2" fmla="*/ 22096 w 93865"/>
                <a:gd name="connsiteY2" fmla="*/ 58449 h 135305"/>
                <a:gd name="connsiteX3" fmla="*/ 5377 w 93865"/>
                <a:gd name="connsiteY3" fmla="*/ 135305 h 135305"/>
                <a:gd name="connsiteX4" fmla="*/ 89778 w 93865"/>
                <a:gd name="connsiteY4" fmla="*/ 0 h 13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65" h="135305">
                  <a:moveTo>
                    <a:pt x="89778" y="0"/>
                  </a:moveTo>
                  <a:cubicBezTo>
                    <a:pt x="56634" y="14667"/>
                    <a:pt x="19383" y="13641"/>
                    <a:pt x="22096" y="57862"/>
                  </a:cubicBezTo>
                  <a:lnTo>
                    <a:pt x="22096" y="58449"/>
                  </a:lnTo>
                  <a:cubicBezTo>
                    <a:pt x="5964" y="81697"/>
                    <a:pt x="-8042" y="105604"/>
                    <a:pt x="5377" y="135305"/>
                  </a:cubicBezTo>
                  <a:cubicBezTo>
                    <a:pt x="53554" y="117705"/>
                    <a:pt x="109577" y="48475"/>
                    <a:pt x="8977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4" name="Freeform 333">
              <a:extLst>
                <a:ext uri="{FF2B5EF4-FFF2-40B4-BE49-F238E27FC236}">
                  <a16:creationId xmlns:a16="http://schemas.microsoft.com/office/drawing/2014/main" id="{C79C3435-5163-1DB9-F14B-560EBD53E7CA}"/>
                </a:ext>
              </a:extLst>
            </p:cNvPr>
            <p:cNvSpPr/>
            <p:nvPr/>
          </p:nvSpPr>
          <p:spPr>
            <a:xfrm>
              <a:off x="2907204" y="-4326424"/>
              <a:ext cx="102659" cy="124262"/>
            </a:xfrm>
            <a:custGeom>
              <a:avLst/>
              <a:gdLst>
                <a:gd name="connsiteX0" fmla="*/ 91140 w 102659"/>
                <a:gd name="connsiteY0" fmla="*/ 124262 h 124262"/>
                <a:gd name="connsiteX1" fmla="*/ 60635 w 102659"/>
                <a:gd name="connsiteY1" fmla="*/ 4358 h 124262"/>
                <a:gd name="connsiteX2" fmla="*/ 5566 w 102659"/>
                <a:gd name="connsiteY2" fmla="*/ 52613 h 124262"/>
                <a:gd name="connsiteX3" fmla="*/ 91140 w 102659"/>
                <a:gd name="connsiteY3" fmla="*/ 124262 h 1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59" h="124261">
                  <a:moveTo>
                    <a:pt x="91140" y="124262"/>
                  </a:moveTo>
                  <a:cubicBezTo>
                    <a:pt x="121058" y="83928"/>
                    <a:pt x="86153" y="36259"/>
                    <a:pt x="60635" y="4358"/>
                  </a:cubicBezTo>
                  <a:cubicBezTo>
                    <a:pt x="37244" y="-12730"/>
                    <a:pt x="-17532" y="24012"/>
                    <a:pt x="5566" y="52613"/>
                  </a:cubicBezTo>
                  <a:cubicBezTo>
                    <a:pt x="28224" y="86128"/>
                    <a:pt x="72881" y="89281"/>
                    <a:pt x="91140" y="12426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5" name="Freeform 334">
              <a:extLst>
                <a:ext uri="{FF2B5EF4-FFF2-40B4-BE49-F238E27FC236}">
                  <a16:creationId xmlns:a16="http://schemas.microsoft.com/office/drawing/2014/main" id="{F11E55E9-8B3A-93D7-16F3-45E6870AA82A}"/>
                </a:ext>
              </a:extLst>
            </p:cNvPr>
            <p:cNvSpPr/>
            <p:nvPr/>
          </p:nvSpPr>
          <p:spPr>
            <a:xfrm>
              <a:off x="2997831" y="-4202162"/>
              <a:ext cx="1613" cy="1980"/>
            </a:xfrm>
            <a:custGeom>
              <a:avLst/>
              <a:gdLst>
                <a:gd name="connsiteX0" fmla="*/ 1613 w 1613"/>
                <a:gd name="connsiteY0" fmla="*/ 1980 h 1980"/>
                <a:gd name="connsiteX1" fmla="*/ 367 w 1613"/>
                <a:gd name="connsiteY1" fmla="*/ 0 h 1980"/>
                <a:gd name="connsiteX2" fmla="*/ 0 w 1613"/>
                <a:gd name="connsiteY2" fmla="*/ 513 h 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980">
                  <a:moveTo>
                    <a:pt x="1613" y="1980"/>
                  </a:moveTo>
                  <a:cubicBezTo>
                    <a:pt x="1613" y="1247"/>
                    <a:pt x="733" y="733"/>
                    <a:pt x="367" y="0"/>
                  </a:cubicBezTo>
                  <a:lnTo>
                    <a:pt x="0" y="5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6" name="Freeform 335">
              <a:extLst>
                <a:ext uri="{FF2B5EF4-FFF2-40B4-BE49-F238E27FC236}">
                  <a16:creationId xmlns:a16="http://schemas.microsoft.com/office/drawing/2014/main" id="{FD69AF4D-AC20-A41E-CF45-D30D6881BA66}"/>
                </a:ext>
              </a:extLst>
            </p:cNvPr>
            <p:cNvSpPr/>
            <p:nvPr/>
          </p:nvSpPr>
          <p:spPr>
            <a:xfrm>
              <a:off x="-1164208" y="-2518584"/>
              <a:ext cx="115582" cy="95337"/>
            </a:xfrm>
            <a:custGeom>
              <a:avLst/>
              <a:gdLst>
                <a:gd name="connsiteX0" fmla="*/ 85281 w 115582"/>
                <a:gd name="connsiteY0" fmla="*/ 0 h 95337"/>
                <a:gd name="connsiteX1" fmla="*/ 0 w 115582"/>
                <a:gd name="connsiteY1" fmla="*/ 36668 h 95337"/>
                <a:gd name="connsiteX2" fmla="*/ 0 w 115582"/>
                <a:gd name="connsiteY2" fmla="*/ 95337 h 95337"/>
                <a:gd name="connsiteX3" fmla="*/ 97893 w 115582"/>
                <a:gd name="connsiteY3" fmla="*/ 83090 h 95337"/>
                <a:gd name="connsiteX4" fmla="*/ 85281 w 115582"/>
                <a:gd name="connsiteY4" fmla="*/ 0 h 9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81" h="95337">
                  <a:moveTo>
                    <a:pt x="85281" y="0"/>
                  </a:moveTo>
                  <a:cubicBezTo>
                    <a:pt x="72595" y="50675"/>
                    <a:pt x="45097" y="38721"/>
                    <a:pt x="0" y="36668"/>
                  </a:cubicBezTo>
                  <a:lnTo>
                    <a:pt x="0" y="95337"/>
                  </a:lnTo>
                  <a:lnTo>
                    <a:pt x="97893" y="83090"/>
                  </a:lnTo>
                  <a:cubicBezTo>
                    <a:pt x="123265" y="37181"/>
                    <a:pt x="123265" y="37181"/>
                    <a:pt x="85281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7" name="Freeform 336">
              <a:extLst>
                <a:ext uri="{FF2B5EF4-FFF2-40B4-BE49-F238E27FC236}">
                  <a16:creationId xmlns:a16="http://schemas.microsoft.com/office/drawing/2014/main" id="{D581E003-DE66-1147-9CB2-4D7BDC13508C}"/>
                </a:ext>
              </a:extLst>
            </p:cNvPr>
            <p:cNvSpPr/>
            <p:nvPr/>
          </p:nvSpPr>
          <p:spPr>
            <a:xfrm>
              <a:off x="-1165821" y="-2423394"/>
              <a:ext cx="1613" cy="1613"/>
            </a:xfrm>
            <a:custGeom>
              <a:avLst/>
              <a:gdLst>
                <a:gd name="connsiteX0" fmla="*/ 1613 w 1613"/>
                <a:gd name="connsiteY0" fmla="*/ 1613 h 1613"/>
                <a:gd name="connsiteX1" fmla="*/ 1613 w 1613"/>
                <a:gd name="connsiteY1" fmla="*/ 0 h 1613"/>
                <a:gd name="connsiteX2" fmla="*/ 0 w 1613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613">
                  <a:moveTo>
                    <a:pt x="1613" y="1613"/>
                  </a:moveTo>
                  <a:lnTo>
                    <a:pt x="16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8" name="Freeform 337">
              <a:extLst>
                <a:ext uri="{FF2B5EF4-FFF2-40B4-BE49-F238E27FC236}">
                  <a16:creationId xmlns:a16="http://schemas.microsoft.com/office/drawing/2014/main" id="{225E02C0-0A89-1158-A81C-CFEDA63C8B5C}"/>
                </a:ext>
              </a:extLst>
            </p:cNvPr>
            <p:cNvSpPr/>
            <p:nvPr/>
          </p:nvSpPr>
          <p:spPr>
            <a:xfrm>
              <a:off x="1346612" y="-3517129"/>
              <a:ext cx="133249" cy="111617"/>
            </a:xfrm>
            <a:custGeom>
              <a:avLst/>
              <a:gdLst>
                <a:gd name="connsiteX0" fmla="*/ 15925 w 133249"/>
                <a:gd name="connsiteY0" fmla="*/ 111618 h 111617"/>
                <a:gd name="connsiteX1" fmla="*/ 133250 w 133249"/>
                <a:gd name="connsiteY1" fmla="*/ 22881 h 111617"/>
                <a:gd name="connsiteX2" fmla="*/ 82873 w 133249"/>
                <a:gd name="connsiteY2" fmla="*/ 0 h 111617"/>
                <a:gd name="connsiteX3" fmla="*/ 15925 w 133249"/>
                <a:gd name="connsiteY3" fmla="*/ 111618 h 11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49" h="111617">
                  <a:moveTo>
                    <a:pt x="15925" y="111618"/>
                  </a:moveTo>
                  <a:cubicBezTo>
                    <a:pt x="51782" y="77443"/>
                    <a:pt x="111618" y="70476"/>
                    <a:pt x="133250" y="22881"/>
                  </a:cubicBezTo>
                  <a:lnTo>
                    <a:pt x="82873" y="0"/>
                  </a:lnTo>
                  <a:cubicBezTo>
                    <a:pt x="65421" y="23321"/>
                    <a:pt x="-39292" y="64609"/>
                    <a:pt x="15925" y="11161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9" name="Freeform 338">
              <a:extLst>
                <a:ext uri="{FF2B5EF4-FFF2-40B4-BE49-F238E27FC236}">
                  <a16:creationId xmlns:a16="http://schemas.microsoft.com/office/drawing/2014/main" id="{86912B55-4F1B-9C07-B66A-7C9D67EB1983}"/>
                </a:ext>
              </a:extLst>
            </p:cNvPr>
            <p:cNvSpPr/>
            <p:nvPr/>
          </p:nvSpPr>
          <p:spPr>
            <a:xfrm>
              <a:off x="1984214" y="-3107327"/>
              <a:ext cx="103686" cy="100543"/>
            </a:xfrm>
            <a:custGeom>
              <a:avLst/>
              <a:gdLst>
                <a:gd name="connsiteX0" fmla="*/ 103686 w 103686"/>
                <a:gd name="connsiteY0" fmla="*/ 100544 h 100543"/>
                <a:gd name="connsiteX1" fmla="*/ 103686 w 103686"/>
                <a:gd name="connsiteY1" fmla="*/ 30508 h 100543"/>
                <a:gd name="connsiteX2" fmla="*/ 3300 w 103686"/>
                <a:gd name="connsiteY2" fmla="*/ 0 h 100543"/>
                <a:gd name="connsiteX3" fmla="*/ 0 w 103686"/>
                <a:gd name="connsiteY3" fmla="*/ 56176 h 100543"/>
                <a:gd name="connsiteX4" fmla="*/ 103686 w 103686"/>
                <a:gd name="connsiteY4" fmla="*/ 100544 h 10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86" h="100543">
                  <a:moveTo>
                    <a:pt x="103686" y="100544"/>
                  </a:moveTo>
                  <a:lnTo>
                    <a:pt x="103686" y="30508"/>
                  </a:lnTo>
                  <a:cubicBezTo>
                    <a:pt x="69603" y="22500"/>
                    <a:pt x="36077" y="12306"/>
                    <a:pt x="3300" y="0"/>
                  </a:cubicBezTo>
                  <a:cubicBezTo>
                    <a:pt x="1907" y="23834"/>
                    <a:pt x="953" y="39968"/>
                    <a:pt x="0" y="56176"/>
                  </a:cubicBezTo>
                  <a:cubicBezTo>
                    <a:pt x="73182" y="60136"/>
                    <a:pt x="73182" y="60136"/>
                    <a:pt x="103686" y="10054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0" name="Freeform 339">
              <a:extLst>
                <a:ext uri="{FF2B5EF4-FFF2-40B4-BE49-F238E27FC236}">
                  <a16:creationId xmlns:a16="http://schemas.microsoft.com/office/drawing/2014/main" id="{12E1590A-49E4-7824-ABC8-3877287A61FA}"/>
                </a:ext>
              </a:extLst>
            </p:cNvPr>
            <p:cNvSpPr/>
            <p:nvPr/>
          </p:nvSpPr>
          <p:spPr>
            <a:xfrm>
              <a:off x="1450017" y="-3933802"/>
              <a:ext cx="108525" cy="80676"/>
            </a:xfrm>
            <a:custGeom>
              <a:avLst/>
              <a:gdLst>
                <a:gd name="connsiteX0" fmla="*/ 57636 w 108525"/>
                <a:gd name="connsiteY0" fmla="*/ 71700 h 80676"/>
                <a:gd name="connsiteX1" fmla="*/ 108526 w 108525"/>
                <a:gd name="connsiteY1" fmla="*/ 68400 h 80676"/>
                <a:gd name="connsiteX2" fmla="*/ 10633 w 108525"/>
                <a:gd name="connsiteY2" fmla="*/ 1884 h 80676"/>
                <a:gd name="connsiteX3" fmla="*/ 0 w 108525"/>
                <a:gd name="connsiteY3" fmla="*/ 67887 h 80676"/>
                <a:gd name="connsiteX4" fmla="*/ 57636 w 108525"/>
                <a:gd name="connsiteY4" fmla="*/ 71700 h 8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25" h="80676">
                  <a:moveTo>
                    <a:pt x="57636" y="71700"/>
                  </a:moveTo>
                  <a:cubicBezTo>
                    <a:pt x="73915" y="70967"/>
                    <a:pt x="90634" y="94361"/>
                    <a:pt x="108526" y="68400"/>
                  </a:cubicBezTo>
                  <a:cubicBezTo>
                    <a:pt x="85574" y="35765"/>
                    <a:pt x="72595" y="-9850"/>
                    <a:pt x="10633" y="1884"/>
                  </a:cubicBezTo>
                  <a:cubicBezTo>
                    <a:pt x="7699" y="19925"/>
                    <a:pt x="4546" y="39579"/>
                    <a:pt x="0" y="67887"/>
                  </a:cubicBezTo>
                  <a:cubicBezTo>
                    <a:pt x="27718" y="69867"/>
                    <a:pt x="42751" y="72360"/>
                    <a:pt x="57636" y="717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1" name="Freeform 340">
              <a:extLst>
                <a:ext uri="{FF2B5EF4-FFF2-40B4-BE49-F238E27FC236}">
                  <a16:creationId xmlns:a16="http://schemas.microsoft.com/office/drawing/2014/main" id="{506D9AD4-1969-3C78-10BC-8E02C3F5D9C6}"/>
                </a:ext>
              </a:extLst>
            </p:cNvPr>
            <p:cNvSpPr/>
            <p:nvPr/>
          </p:nvSpPr>
          <p:spPr>
            <a:xfrm>
              <a:off x="4495194" y="-3368036"/>
              <a:ext cx="4546" cy="1979"/>
            </a:xfrm>
            <a:custGeom>
              <a:avLst/>
              <a:gdLst>
                <a:gd name="connsiteX0" fmla="*/ 1393 w 4546"/>
                <a:gd name="connsiteY0" fmla="*/ 1467 h 1979"/>
                <a:gd name="connsiteX1" fmla="*/ 147 w 4546"/>
                <a:gd name="connsiteY1" fmla="*/ 513 h 1979"/>
                <a:gd name="connsiteX2" fmla="*/ 147 w 4546"/>
                <a:gd name="connsiteY2" fmla="*/ 1980 h 1979"/>
                <a:gd name="connsiteX3" fmla="*/ 1980 w 4546"/>
                <a:gd name="connsiteY3" fmla="*/ 1980 h 1979"/>
                <a:gd name="connsiteX4" fmla="*/ 4546 w 4546"/>
                <a:gd name="connsiteY4" fmla="*/ 0 h 1979"/>
                <a:gd name="connsiteX5" fmla="*/ 0 w 4546"/>
                <a:gd name="connsiteY5" fmla="*/ 440 h 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6" h="1979">
                  <a:moveTo>
                    <a:pt x="1393" y="1467"/>
                  </a:moveTo>
                  <a:lnTo>
                    <a:pt x="147" y="513"/>
                  </a:lnTo>
                  <a:cubicBezTo>
                    <a:pt x="147" y="1027"/>
                    <a:pt x="147" y="1467"/>
                    <a:pt x="147" y="1980"/>
                  </a:cubicBezTo>
                  <a:lnTo>
                    <a:pt x="1980" y="1980"/>
                  </a:lnTo>
                  <a:lnTo>
                    <a:pt x="4546" y="0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2" name="Freeform 341">
              <a:extLst>
                <a:ext uri="{FF2B5EF4-FFF2-40B4-BE49-F238E27FC236}">
                  <a16:creationId xmlns:a16="http://schemas.microsoft.com/office/drawing/2014/main" id="{9A61B0BD-E6D3-308F-4028-C238020AC8C2}"/>
                </a:ext>
              </a:extLst>
            </p:cNvPr>
            <p:cNvSpPr/>
            <p:nvPr/>
          </p:nvSpPr>
          <p:spPr>
            <a:xfrm>
              <a:off x="4499887" y="-3422745"/>
              <a:ext cx="136351" cy="117411"/>
            </a:xfrm>
            <a:custGeom>
              <a:avLst/>
              <a:gdLst>
                <a:gd name="connsiteX0" fmla="*/ 0 w 136351"/>
                <a:gd name="connsiteY0" fmla="*/ 54782 h 117411"/>
                <a:gd name="connsiteX1" fmla="*/ 118865 w 136351"/>
                <a:gd name="connsiteY1" fmla="*/ 117411 h 117411"/>
                <a:gd name="connsiteX2" fmla="*/ 71495 w 136351"/>
                <a:gd name="connsiteY2" fmla="*/ 1467 h 117411"/>
                <a:gd name="connsiteX3" fmla="*/ 72375 w 136351"/>
                <a:gd name="connsiteY3" fmla="*/ 0 h 117411"/>
                <a:gd name="connsiteX4" fmla="*/ 72375 w 136351"/>
                <a:gd name="connsiteY4" fmla="*/ 0 h 117411"/>
                <a:gd name="connsiteX5" fmla="*/ 70689 w 136351"/>
                <a:gd name="connsiteY5" fmla="*/ 0 h 117411"/>
                <a:gd name="connsiteX6" fmla="*/ 71202 w 136351"/>
                <a:gd name="connsiteY6" fmla="*/ 1100 h 11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351" h="117410">
                  <a:moveTo>
                    <a:pt x="0" y="54782"/>
                  </a:moveTo>
                  <a:cubicBezTo>
                    <a:pt x="98406" y="43782"/>
                    <a:pt x="46417" y="111838"/>
                    <a:pt x="118865" y="117411"/>
                  </a:cubicBezTo>
                  <a:cubicBezTo>
                    <a:pt x="162862" y="97977"/>
                    <a:pt x="115125" y="7407"/>
                    <a:pt x="71495" y="1467"/>
                  </a:cubicBezTo>
                  <a:lnTo>
                    <a:pt x="72375" y="0"/>
                  </a:lnTo>
                  <a:lnTo>
                    <a:pt x="72375" y="0"/>
                  </a:lnTo>
                  <a:lnTo>
                    <a:pt x="70689" y="0"/>
                  </a:lnTo>
                  <a:lnTo>
                    <a:pt x="71202" y="11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3" name="Freeform 342">
              <a:extLst>
                <a:ext uri="{FF2B5EF4-FFF2-40B4-BE49-F238E27FC236}">
                  <a16:creationId xmlns:a16="http://schemas.microsoft.com/office/drawing/2014/main" id="{34851D4E-C47F-E9E3-32A8-5E4472B41976}"/>
                </a:ext>
              </a:extLst>
            </p:cNvPr>
            <p:cNvSpPr/>
            <p:nvPr/>
          </p:nvSpPr>
          <p:spPr>
            <a:xfrm>
              <a:off x="2743505" y="930415"/>
              <a:ext cx="135240" cy="83289"/>
            </a:xfrm>
            <a:custGeom>
              <a:avLst/>
              <a:gdLst>
                <a:gd name="connsiteX0" fmla="*/ 9189 w 135240"/>
                <a:gd name="connsiteY0" fmla="*/ 45909 h 83289"/>
                <a:gd name="connsiteX1" fmla="*/ 135241 w 135240"/>
                <a:gd name="connsiteY1" fmla="*/ 77590 h 83289"/>
                <a:gd name="connsiteX2" fmla="*/ 96743 w 135240"/>
                <a:gd name="connsiteY2" fmla="*/ 0 h 83289"/>
                <a:gd name="connsiteX3" fmla="*/ 9189 w 135240"/>
                <a:gd name="connsiteY3" fmla="*/ 45909 h 8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240" h="83289">
                  <a:moveTo>
                    <a:pt x="9189" y="45909"/>
                  </a:moveTo>
                  <a:cubicBezTo>
                    <a:pt x="-36201" y="107364"/>
                    <a:pt x="99456" y="73556"/>
                    <a:pt x="135241" y="77590"/>
                  </a:cubicBezTo>
                  <a:cubicBezTo>
                    <a:pt x="123068" y="53022"/>
                    <a:pt x="111776" y="30214"/>
                    <a:pt x="96743" y="0"/>
                  </a:cubicBezTo>
                  <a:cubicBezTo>
                    <a:pt x="70932" y="31755"/>
                    <a:pt x="47687" y="56102"/>
                    <a:pt x="9189" y="4590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4" name="Freeform 343">
              <a:extLst>
                <a:ext uri="{FF2B5EF4-FFF2-40B4-BE49-F238E27FC236}">
                  <a16:creationId xmlns:a16="http://schemas.microsoft.com/office/drawing/2014/main" id="{B90A9D1B-2374-797C-D2C0-83F83DD193AD}"/>
                </a:ext>
              </a:extLst>
            </p:cNvPr>
            <p:cNvSpPr/>
            <p:nvPr/>
          </p:nvSpPr>
          <p:spPr>
            <a:xfrm>
              <a:off x="1822965" y="-3481174"/>
              <a:ext cx="181560" cy="102045"/>
            </a:xfrm>
            <a:custGeom>
              <a:avLst/>
              <a:gdLst>
                <a:gd name="connsiteX0" fmla="*/ 181561 w 181560"/>
                <a:gd name="connsiteY0" fmla="*/ 101771 h 102045"/>
                <a:gd name="connsiteX1" fmla="*/ 64236 w 181560"/>
                <a:gd name="connsiteY1" fmla="*/ 28435 h 102045"/>
                <a:gd name="connsiteX2" fmla="*/ 0 w 181560"/>
                <a:gd name="connsiteY2" fmla="*/ 9587 h 102045"/>
                <a:gd name="connsiteX3" fmla="*/ 181561 w 181560"/>
                <a:gd name="connsiteY3" fmla="*/ 101771 h 10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560" h="102045">
                  <a:moveTo>
                    <a:pt x="181561" y="101771"/>
                  </a:moveTo>
                  <a:cubicBezTo>
                    <a:pt x="173422" y="56889"/>
                    <a:pt x="89901" y="78963"/>
                    <a:pt x="64236" y="28435"/>
                  </a:cubicBezTo>
                  <a:cubicBezTo>
                    <a:pt x="50743" y="15234"/>
                    <a:pt x="13859" y="-15567"/>
                    <a:pt x="0" y="9587"/>
                  </a:cubicBezTo>
                  <a:cubicBezTo>
                    <a:pt x="41944" y="80137"/>
                    <a:pt x="104566" y="104998"/>
                    <a:pt x="181561" y="10177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5" name="Freeform 344">
              <a:extLst>
                <a:ext uri="{FF2B5EF4-FFF2-40B4-BE49-F238E27FC236}">
                  <a16:creationId xmlns:a16="http://schemas.microsoft.com/office/drawing/2014/main" id="{CD97C8F4-AE3E-9769-905A-32B6F7C4AF1C}"/>
                </a:ext>
              </a:extLst>
            </p:cNvPr>
            <p:cNvSpPr/>
            <p:nvPr/>
          </p:nvSpPr>
          <p:spPr>
            <a:xfrm>
              <a:off x="3849905" y="-2788094"/>
              <a:ext cx="149223" cy="111910"/>
            </a:xfrm>
            <a:custGeom>
              <a:avLst/>
              <a:gdLst>
                <a:gd name="connsiteX0" fmla="*/ 46197 w 149223"/>
                <a:gd name="connsiteY0" fmla="*/ 111911 h 111910"/>
                <a:gd name="connsiteX1" fmla="*/ 68562 w 149223"/>
                <a:gd name="connsiteY1" fmla="*/ 53242 h 111910"/>
                <a:gd name="connsiteX2" fmla="*/ 149223 w 149223"/>
                <a:gd name="connsiteY2" fmla="*/ 0 h 111910"/>
                <a:gd name="connsiteX3" fmla="*/ 0 w 149223"/>
                <a:gd name="connsiteY3" fmla="*/ 14667 h 111910"/>
                <a:gd name="connsiteX4" fmla="*/ 46197 w 149223"/>
                <a:gd name="connsiteY4" fmla="*/ 111911 h 11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223" h="111910">
                  <a:moveTo>
                    <a:pt x="46197" y="111911"/>
                  </a:moveTo>
                  <a:cubicBezTo>
                    <a:pt x="53530" y="92697"/>
                    <a:pt x="60863" y="73629"/>
                    <a:pt x="68562" y="53242"/>
                  </a:cubicBezTo>
                  <a:cubicBezTo>
                    <a:pt x="105666" y="49355"/>
                    <a:pt x="144970" y="48842"/>
                    <a:pt x="149223" y="0"/>
                  </a:cubicBezTo>
                  <a:lnTo>
                    <a:pt x="0" y="14667"/>
                  </a:lnTo>
                  <a:cubicBezTo>
                    <a:pt x="30065" y="41655"/>
                    <a:pt x="1320" y="100177"/>
                    <a:pt x="46197" y="11191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6" name="Freeform 345">
              <a:extLst>
                <a:ext uri="{FF2B5EF4-FFF2-40B4-BE49-F238E27FC236}">
                  <a16:creationId xmlns:a16="http://schemas.microsoft.com/office/drawing/2014/main" id="{29C18FF4-0D0E-2542-4E6B-F79D887A61DA}"/>
                </a:ext>
              </a:extLst>
            </p:cNvPr>
            <p:cNvSpPr/>
            <p:nvPr/>
          </p:nvSpPr>
          <p:spPr>
            <a:xfrm>
              <a:off x="3999128" y="-2789781"/>
              <a:ext cx="1099" cy="1466"/>
            </a:xfrm>
            <a:custGeom>
              <a:avLst/>
              <a:gdLst>
                <a:gd name="connsiteX0" fmla="*/ 0 w 1099"/>
                <a:gd name="connsiteY0" fmla="*/ 0 h 1466"/>
                <a:gd name="connsiteX1" fmla="*/ 0 w 1099"/>
                <a:gd name="connsiteY1" fmla="*/ 1467 h 1466"/>
                <a:gd name="connsiteX2" fmla="*/ 1100 w 1099"/>
                <a:gd name="connsiteY2" fmla="*/ 1467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" h="1466">
                  <a:moveTo>
                    <a:pt x="0" y="0"/>
                  </a:moveTo>
                  <a:cubicBezTo>
                    <a:pt x="0" y="513"/>
                    <a:pt x="0" y="953"/>
                    <a:pt x="0" y="1467"/>
                  </a:cubicBezTo>
                  <a:lnTo>
                    <a:pt x="1100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7" name="Freeform 346">
              <a:extLst>
                <a:ext uri="{FF2B5EF4-FFF2-40B4-BE49-F238E27FC236}">
                  <a16:creationId xmlns:a16="http://schemas.microsoft.com/office/drawing/2014/main" id="{7EB336EB-E205-6EC6-3CE8-8A9E6A43980C}"/>
                </a:ext>
              </a:extLst>
            </p:cNvPr>
            <p:cNvSpPr/>
            <p:nvPr/>
          </p:nvSpPr>
          <p:spPr>
            <a:xfrm>
              <a:off x="3790406" y="-3819301"/>
              <a:ext cx="94696" cy="113991"/>
            </a:xfrm>
            <a:custGeom>
              <a:avLst/>
              <a:gdLst>
                <a:gd name="connsiteX0" fmla="*/ 94697 w 94696"/>
                <a:gd name="connsiteY0" fmla="*/ 31635 h 113991"/>
                <a:gd name="connsiteX1" fmla="*/ 14842 w 94696"/>
                <a:gd name="connsiteY1" fmla="*/ 4501 h 113991"/>
                <a:gd name="connsiteX2" fmla="*/ 18949 w 94696"/>
                <a:gd name="connsiteY2" fmla="*/ 113992 h 113991"/>
                <a:gd name="connsiteX3" fmla="*/ 94697 w 94696"/>
                <a:gd name="connsiteY3" fmla="*/ 31635 h 113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96" h="113991">
                  <a:moveTo>
                    <a:pt x="94697" y="31635"/>
                  </a:moveTo>
                  <a:cubicBezTo>
                    <a:pt x="72185" y="101"/>
                    <a:pt x="45567" y="-5473"/>
                    <a:pt x="14842" y="4501"/>
                  </a:cubicBezTo>
                  <a:cubicBezTo>
                    <a:pt x="-12729" y="43442"/>
                    <a:pt x="3770" y="78717"/>
                    <a:pt x="18949" y="113992"/>
                  </a:cubicBezTo>
                  <a:cubicBezTo>
                    <a:pt x="37647" y="81064"/>
                    <a:pt x="82524" y="70283"/>
                    <a:pt x="94697" y="316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8" name="Freeform 347">
              <a:extLst>
                <a:ext uri="{FF2B5EF4-FFF2-40B4-BE49-F238E27FC236}">
                  <a16:creationId xmlns:a16="http://schemas.microsoft.com/office/drawing/2014/main" id="{1765C46E-1C58-941F-0F1B-86940B616049}"/>
                </a:ext>
              </a:extLst>
            </p:cNvPr>
            <p:cNvSpPr/>
            <p:nvPr/>
          </p:nvSpPr>
          <p:spPr>
            <a:xfrm>
              <a:off x="3809224" y="-3705424"/>
              <a:ext cx="863" cy="1947"/>
            </a:xfrm>
            <a:custGeom>
              <a:avLst/>
              <a:gdLst>
                <a:gd name="connsiteX0" fmla="*/ 864 w 863"/>
                <a:gd name="connsiteY0" fmla="*/ 1947 h 1947"/>
                <a:gd name="connsiteX1" fmla="*/ 130 w 863"/>
                <a:gd name="connsiteY1" fmla="*/ 261 h 1947"/>
                <a:gd name="connsiteX2" fmla="*/ 130 w 863"/>
                <a:gd name="connsiteY2" fmla="*/ 261 h 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" h="1947">
                  <a:moveTo>
                    <a:pt x="864" y="1947"/>
                  </a:moveTo>
                  <a:cubicBezTo>
                    <a:pt x="864" y="1434"/>
                    <a:pt x="424" y="847"/>
                    <a:pt x="130" y="261"/>
                  </a:cubicBezTo>
                  <a:cubicBezTo>
                    <a:pt x="-163" y="-326"/>
                    <a:pt x="130" y="261"/>
                    <a:pt x="130" y="26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9" name="Freeform 348">
              <a:extLst>
                <a:ext uri="{FF2B5EF4-FFF2-40B4-BE49-F238E27FC236}">
                  <a16:creationId xmlns:a16="http://schemas.microsoft.com/office/drawing/2014/main" id="{05B07129-03EB-A2EF-1B8F-480110DE67F6}"/>
                </a:ext>
              </a:extLst>
            </p:cNvPr>
            <p:cNvSpPr/>
            <p:nvPr/>
          </p:nvSpPr>
          <p:spPr>
            <a:xfrm>
              <a:off x="3113689" y="1156575"/>
              <a:ext cx="221378" cy="61184"/>
            </a:xfrm>
            <a:custGeom>
              <a:avLst/>
              <a:gdLst>
                <a:gd name="connsiteX0" fmla="*/ 87994 w 221378"/>
                <a:gd name="connsiteY0" fmla="*/ 12330 h 61184"/>
                <a:gd name="connsiteX1" fmla="*/ 0 w 221378"/>
                <a:gd name="connsiteY1" fmla="*/ 53398 h 61184"/>
                <a:gd name="connsiteX2" fmla="*/ 221378 w 221378"/>
                <a:gd name="connsiteY2" fmla="*/ 6096 h 61184"/>
                <a:gd name="connsiteX3" fmla="*/ 87994 w 221378"/>
                <a:gd name="connsiteY3" fmla="*/ 12330 h 6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377" h="61184">
                  <a:moveTo>
                    <a:pt x="87994" y="12330"/>
                  </a:moveTo>
                  <a:cubicBezTo>
                    <a:pt x="61889" y="26117"/>
                    <a:pt x="36664" y="56771"/>
                    <a:pt x="0" y="53398"/>
                  </a:cubicBezTo>
                  <a:cubicBezTo>
                    <a:pt x="83888" y="78992"/>
                    <a:pt x="146657" y="35797"/>
                    <a:pt x="221378" y="6096"/>
                  </a:cubicBezTo>
                  <a:cubicBezTo>
                    <a:pt x="176281" y="-9525"/>
                    <a:pt x="132284" y="9469"/>
                    <a:pt x="87994" y="1233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0" name="Freeform 349">
              <a:extLst>
                <a:ext uri="{FF2B5EF4-FFF2-40B4-BE49-F238E27FC236}">
                  <a16:creationId xmlns:a16="http://schemas.microsoft.com/office/drawing/2014/main" id="{C0F8BAC2-170A-F555-20E3-C34991E3844C}"/>
                </a:ext>
              </a:extLst>
            </p:cNvPr>
            <p:cNvSpPr/>
            <p:nvPr/>
          </p:nvSpPr>
          <p:spPr>
            <a:xfrm>
              <a:off x="4471634" y="-3863936"/>
              <a:ext cx="104367" cy="83888"/>
            </a:xfrm>
            <a:custGeom>
              <a:avLst/>
              <a:gdLst>
                <a:gd name="connsiteX0" fmla="*/ 16374 w 104367"/>
                <a:gd name="connsiteY0" fmla="*/ 65929 h 83888"/>
                <a:gd name="connsiteX1" fmla="*/ 104368 w 104367"/>
                <a:gd name="connsiteY1" fmla="*/ 59329 h 83888"/>
                <a:gd name="connsiteX2" fmla="*/ 55678 w 104367"/>
                <a:gd name="connsiteY2" fmla="*/ 30948 h 83888"/>
                <a:gd name="connsiteX3" fmla="*/ 4348 w 104367"/>
                <a:gd name="connsiteY3" fmla="*/ 0 h 83888"/>
                <a:gd name="connsiteX4" fmla="*/ 16374 w 104367"/>
                <a:gd name="connsiteY4" fmla="*/ 65929 h 8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67" h="83888">
                  <a:moveTo>
                    <a:pt x="16374" y="65929"/>
                  </a:moveTo>
                  <a:cubicBezTo>
                    <a:pt x="45705" y="82870"/>
                    <a:pt x="76283" y="98710"/>
                    <a:pt x="104368" y="59329"/>
                  </a:cubicBezTo>
                  <a:cubicBezTo>
                    <a:pt x="97035" y="35275"/>
                    <a:pt x="78043" y="34248"/>
                    <a:pt x="55678" y="30948"/>
                  </a:cubicBezTo>
                  <a:cubicBezTo>
                    <a:pt x="37785" y="28234"/>
                    <a:pt x="22094" y="11367"/>
                    <a:pt x="4348" y="0"/>
                  </a:cubicBezTo>
                  <a:cubicBezTo>
                    <a:pt x="-2765" y="51775"/>
                    <a:pt x="-2691" y="54855"/>
                    <a:pt x="16374" y="659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id="{2AD55600-B133-B726-5A67-6D00B4D86201}"/>
                </a:ext>
              </a:extLst>
            </p:cNvPr>
            <p:cNvSpPr/>
            <p:nvPr/>
          </p:nvSpPr>
          <p:spPr>
            <a:xfrm>
              <a:off x="4477669" y="-3712088"/>
              <a:ext cx="92728" cy="107322"/>
            </a:xfrm>
            <a:custGeom>
              <a:avLst/>
              <a:gdLst>
                <a:gd name="connsiteX0" fmla="*/ 0 w 92728"/>
                <a:gd name="connsiteY0" fmla="*/ 52613 h 107322"/>
                <a:gd name="connsiteX1" fmla="*/ 39157 w 92728"/>
                <a:gd name="connsiteY1" fmla="*/ 107322 h 107322"/>
                <a:gd name="connsiteX2" fmla="*/ 79561 w 92728"/>
                <a:gd name="connsiteY2" fmla="*/ 36259 h 107322"/>
                <a:gd name="connsiteX3" fmla="*/ 80881 w 92728"/>
                <a:gd name="connsiteY3" fmla="*/ 36259 h 107322"/>
                <a:gd name="connsiteX4" fmla="*/ 0 w 92728"/>
                <a:gd name="connsiteY4" fmla="*/ 52613 h 10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28" h="107322">
                  <a:moveTo>
                    <a:pt x="0" y="52613"/>
                  </a:moveTo>
                  <a:lnTo>
                    <a:pt x="39157" y="107322"/>
                  </a:lnTo>
                  <a:cubicBezTo>
                    <a:pt x="66362" y="90455"/>
                    <a:pt x="116665" y="68894"/>
                    <a:pt x="79561" y="36259"/>
                  </a:cubicBezTo>
                  <a:lnTo>
                    <a:pt x="80881" y="36259"/>
                  </a:lnTo>
                  <a:cubicBezTo>
                    <a:pt x="51696" y="-33337"/>
                    <a:pt x="20092" y="11472"/>
                    <a:pt x="0" y="52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2" name="Freeform 351">
              <a:extLst>
                <a:ext uri="{FF2B5EF4-FFF2-40B4-BE49-F238E27FC236}">
                  <a16:creationId xmlns:a16="http://schemas.microsoft.com/office/drawing/2014/main" id="{D659D9DD-1182-6FC2-DFEF-AB7981B07004}"/>
                </a:ext>
              </a:extLst>
            </p:cNvPr>
            <p:cNvSpPr/>
            <p:nvPr/>
          </p:nvSpPr>
          <p:spPr>
            <a:xfrm>
              <a:off x="-405379" y="-3174765"/>
              <a:ext cx="113924" cy="79168"/>
            </a:xfrm>
            <a:custGeom>
              <a:avLst/>
              <a:gdLst>
                <a:gd name="connsiteX0" fmla="*/ 113924 w 113924"/>
                <a:gd name="connsiteY0" fmla="*/ 14563 h 79168"/>
                <a:gd name="connsiteX1" fmla="*/ 6645 w 113924"/>
                <a:gd name="connsiteY1" fmla="*/ 37517 h 79168"/>
                <a:gd name="connsiteX2" fmla="*/ 113924 w 113924"/>
                <a:gd name="connsiteY2" fmla="*/ 14563 h 79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924" h="79168">
                  <a:moveTo>
                    <a:pt x="113924" y="14563"/>
                  </a:moveTo>
                  <a:cubicBezTo>
                    <a:pt x="65087" y="-20052"/>
                    <a:pt x="36636" y="15003"/>
                    <a:pt x="6645" y="37517"/>
                  </a:cubicBezTo>
                  <a:cubicBezTo>
                    <a:pt x="-30239" y="125521"/>
                    <a:pt x="97719" y="52551"/>
                    <a:pt x="113924" y="1456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id="{72A474B2-8A77-09C9-07B8-EDB01952832A}"/>
                </a:ext>
              </a:extLst>
            </p:cNvPr>
            <p:cNvSpPr/>
            <p:nvPr/>
          </p:nvSpPr>
          <p:spPr>
            <a:xfrm>
              <a:off x="-342785" y="-2333777"/>
              <a:ext cx="118131" cy="88381"/>
            </a:xfrm>
            <a:custGeom>
              <a:avLst/>
              <a:gdLst>
                <a:gd name="connsiteX0" fmla="*/ 118132 w 118131"/>
                <a:gd name="connsiteY0" fmla="*/ 41288 h 88381"/>
                <a:gd name="connsiteX1" fmla="*/ 58003 w 118131"/>
                <a:gd name="connsiteY1" fmla="*/ 0 h 88381"/>
                <a:gd name="connsiteX2" fmla="*/ 0 w 118131"/>
                <a:gd name="connsiteY2" fmla="*/ 64976 h 88381"/>
                <a:gd name="connsiteX3" fmla="*/ 118132 w 118131"/>
                <a:gd name="connsiteY3" fmla="*/ 41288 h 8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31" h="88381">
                  <a:moveTo>
                    <a:pt x="118132" y="41288"/>
                  </a:moveTo>
                  <a:cubicBezTo>
                    <a:pt x="105300" y="21561"/>
                    <a:pt x="78535" y="15327"/>
                    <a:pt x="58003" y="0"/>
                  </a:cubicBezTo>
                  <a:lnTo>
                    <a:pt x="0" y="64976"/>
                  </a:lnTo>
                  <a:cubicBezTo>
                    <a:pt x="18772" y="115651"/>
                    <a:pt x="106473" y="72896"/>
                    <a:pt x="118132" y="412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4" name="Freeform 353">
              <a:extLst>
                <a:ext uri="{FF2B5EF4-FFF2-40B4-BE49-F238E27FC236}">
                  <a16:creationId xmlns:a16="http://schemas.microsoft.com/office/drawing/2014/main" id="{1800B1D2-DC70-60F7-EF4A-8CB7483723E3}"/>
                </a:ext>
              </a:extLst>
            </p:cNvPr>
            <p:cNvSpPr/>
            <p:nvPr/>
          </p:nvSpPr>
          <p:spPr>
            <a:xfrm>
              <a:off x="1785334" y="-2700091"/>
              <a:ext cx="83241" cy="146672"/>
            </a:xfrm>
            <a:custGeom>
              <a:avLst/>
              <a:gdLst>
                <a:gd name="connsiteX0" fmla="*/ 46650 w 83241"/>
                <a:gd name="connsiteY0" fmla="*/ 0 h 146672"/>
                <a:gd name="connsiteX1" fmla="*/ 28318 w 83241"/>
                <a:gd name="connsiteY1" fmla="*/ 146672 h 146672"/>
                <a:gd name="connsiteX2" fmla="*/ 83241 w 83241"/>
                <a:gd name="connsiteY2" fmla="*/ 91890 h 146672"/>
                <a:gd name="connsiteX3" fmla="*/ 46650 w 83241"/>
                <a:gd name="connsiteY3" fmla="*/ 0 h 1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241" h="146672">
                  <a:moveTo>
                    <a:pt x="46650" y="0"/>
                  </a:moveTo>
                  <a:cubicBezTo>
                    <a:pt x="-22718" y="15547"/>
                    <a:pt x="-2260" y="103844"/>
                    <a:pt x="28318" y="146672"/>
                  </a:cubicBezTo>
                  <a:lnTo>
                    <a:pt x="83241" y="91890"/>
                  </a:lnTo>
                  <a:cubicBezTo>
                    <a:pt x="52736" y="68863"/>
                    <a:pt x="50390" y="35201"/>
                    <a:pt x="4665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id="{E6B40640-323C-01D9-B62E-AFF2CBC0BC4F}"/>
                </a:ext>
              </a:extLst>
            </p:cNvPr>
            <p:cNvSpPr/>
            <p:nvPr/>
          </p:nvSpPr>
          <p:spPr>
            <a:xfrm>
              <a:off x="1812992" y="-2553565"/>
              <a:ext cx="1979" cy="2786"/>
            </a:xfrm>
            <a:custGeom>
              <a:avLst/>
              <a:gdLst>
                <a:gd name="connsiteX0" fmla="*/ 660 w 1979"/>
                <a:gd name="connsiteY0" fmla="*/ 0 h 2786"/>
                <a:gd name="connsiteX1" fmla="*/ 0 w 1979"/>
                <a:gd name="connsiteY1" fmla="*/ 660 h 2786"/>
                <a:gd name="connsiteX2" fmla="*/ 0 w 1979"/>
                <a:gd name="connsiteY2" fmla="*/ 660 h 2786"/>
                <a:gd name="connsiteX3" fmla="*/ 807 w 1979"/>
                <a:gd name="connsiteY3" fmla="*/ 2787 h 2786"/>
                <a:gd name="connsiteX4" fmla="*/ 1980 w 1979"/>
                <a:gd name="connsiteY4" fmla="*/ 2053 h 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9" h="2786">
                  <a:moveTo>
                    <a:pt x="660" y="0"/>
                  </a:moveTo>
                  <a:lnTo>
                    <a:pt x="0" y="660"/>
                  </a:lnTo>
                  <a:lnTo>
                    <a:pt x="0" y="660"/>
                  </a:lnTo>
                  <a:cubicBezTo>
                    <a:pt x="227" y="1386"/>
                    <a:pt x="491" y="2097"/>
                    <a:pt x="807" y="2787"/>
                  </a:cubicBezTo>
                  <a:lnTo>
                    <a:pt x="1980" y="205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6" name="Freeform 355">
              <a:extLst>
                <a:ext uri="{FF2B5EF4-FFF2-40B4-BE49-F238E27FC236}">
                  <a16:creationId xmlns:a16="http://schemas.microsoft.com/office/drawing/2014/main" id="{12782888-E56D-B52A-054D-6D4D4CE46E77}"/>
                </a:ext>
              </a:extLst>
            </p:cNvPr>
            <p:cNvSpPr/>
            <p:nvPr/>
          </p:nvSpPr>
          <p:spPr>
            <a:xfrm>
              <a:off x="3737464" y="-4136159"/>
              <a:ext cx="106941" cy="94823"/>
            </a:xfrm>
            <a:custGeom>
              <a:avLst/>
              <a:gdLst>
                <a:gd name="connsiteX0" fmla="*/ 28700 w 106941"/>
                <a:gd name="connsiteY0" fmla="*/ 94824 h 94823"/>
                <a:gd name="connsiteX1" fmla="*/ 106941 w 106941"/>
                <a:gd name="connsiteY1" fmla="*/ 67323 h 94823"/>
                <a:gd name="connsiteX2" fmla="*/ 15648 w 106941"/>
                <a:gd name="connsiteY2" fmla="*/ 0 h 94823"/>
                <a:gd name="connsiteX3" fmla="*/ 28700 w 106941"/>
                <a:gd name="connsiteY3" fmla="*/ 94824 h 9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941" h="94823">
                  <a:moveTo>
                    <a:pt x="28700" y="94824"/>
                  </a:moveTo>
                  <a:cubicBezTo>
                    <a:pt x="62065" y="92917"/>
                    <a:pt x="88683" y="92844"/>
                    <a:pt x="106941" y="67323"/>
                  </a:cubicBezTo>
                  <a:lnTo>
                    <a:pt x="15648" y="0"/>
                  </a:lnTo>
                  <a:cubicBezTo>
                    <a:pt x="-16543" y="37841"/>
                    <a:pt x="7582" y="63362"/>
                    <a:pt x="28700" y="9482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id="{0400AF16-383D-975A-D422-C907B13A2B57}"/>
                </a:ext>
              </a:extLst>
            </p:cNvPr>
            <p:cNvSpPr/>
            <p:nvPr/>
          </p:nvSpPr>
          <p:spPr>
            <a:xfrm>
              <a:off x="3253746" y="-3829977"/>
              <a:ext cx="95840" cy="80130"/>
            </a:xfrm>
            <a:custGeom>
              <a:avLst/>
              <a:gdLst>
                <a:gd name="connsiteX0" fmla="*/ 0 w 95840"/>
                <a:gd name="connsiteY0" fmla="*/ 36224 h 80130"/>
                <a:gd name="connsiteX1" fmla="*/ 92174 w 95840"/>
                <a:gd name="connsiteY1" fmla="*/ 52945 h 80130"/>
                <a:gd name="connsiteX2" fmla="*/ 93347 w 95840"/>
                <a:gd name="connsiteY2" fmla="*/ 54191 h 80130"/>
                <a:gd name="connsiteX3" fmla="*/ 95840 w 95840"/>
                <a:gd name="connsiteY3" fmla="*/ 53238 h 80130"/>
                <a:gd name="connsiteX4" fmla="*/ 93054 w 95840"/>
                <a:gd name="connsiteY4" fmla="*/ 53238 h 80130"/>
                <a:gd name="connsiteX5" fmla="*/ 0 w 95840"/>
                <a:gd name="connsiteY5" fmla="*/ 36224 h 8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840" h="80130">
                  <a:moveTo>
                    <a:pt x="0" y="36224"/>
                  </a:moveTo>
                  <a:cubicBezTo>
                    <a:pt x="1833" y="81912"/>
                    <a:pt x="71275" y="99000"/>
                    <a:pt x="92174" y="52945"/>
                  </a:cubicBezTo>
                  <a:lnTo>
                    <a:pt x="93347" y="54191"/>
                  </a:lnTo>
                  <a:lnTo>
                    <a:pt x="95840" y="53238"/>
                  </a:lnTo>
                  <a:lnTo>
                    <a:pt x="93054" y="53238"/>
                  </a:lnTo>
                  <a:cubicBezTo>
                    <a:pt x="80588" y="2269"/>
                    <a:pt x="16132" y="-27505"/>
                    <a:pt x="0" y="3622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8" name="Freeform 357">
              <a:extLst>
                <a:ext uri="{FF2B5EF4-FFF2-40B4-BE49-F238E27FC236}">
                  <a16:creationId xmlns:a16="http://schemas.microsoft.com/office/drawing/2014/main" id="{D95426D2-FF82-0E02-C6DB-84BF093B6F56}"/>
                </a:ext>
              </a:extLst>
            </p:cNvPr>
            <p:cNvSpPr/>
            <p:nvPr/>
          </p:nvSpPr>
          <p:spPr>
            <a:xfrm>
              <a:off x="-383354" y="-2577766"/>
              <a:ext cx="124383" cy="95850"/>
            </a:xfrm>
            <a:custGeom>
              <a:avLst/>
              <a:gdLst>
                <a:gd name="connsiteX0" fmla="*/ 4638 w 124383"/>
                <a:gd name="connsiteY0" fmla="*/ 0 h 95850"/>
                <a:gd name="connsiteX1" fmla="*/ 124383 w 124383"/>
                <a:gd name="connsiteY1" fmla="*/ 95850 h 95850"/>
                <a:gd name="connsiteX2" fmla="*/ 4638 w 124383"/>
                <a:gd name="connsiteY2" fmla="*/ 0 h 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383" h="95850">
                  <a:moveTo>
                    <a:pt x="4638" y="0"/>
                  </a:moveTo>
                  <a:cubicBezTo>
                    <a:pt x="-23300" y="79570"/>
                    <a:pt x="82366" y="73996"/>
                    <a:pt x="124383" y="95850"/>
                  </a:cubicBezTo>
                  <a:cubicBezTo>
                    <a:pt x="123063" y="-7187"/>
                    <a:pt x="72760" y="59182"/>
                    <a:pt x="463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id="{4786B7B5-657B-D18B-FF0F-FC25FF0A12F8}"/>
                </a:ext>
              </a:extLst>
            </p:cNvPr>
            <p:cNvSpPr/>
            <p:nvPr/>
          </p:nvSpPr>
          <p:spPr>
            <a:xfrm>
              <a:off x="-258970" y="-2481916"/>
              <a:ext cx="1686" cy="2273"/>
            </a:xfrm>
            <a:custGeom>
              <a:avLst/>
              <a:gdLst>
                <a:gd name="connsiteX0" fmla="*/ 0 w 1686"/>
                <a:gd name="connsiteY0" fmla="*/ 0 h 2273"/>
                <a:gd name="connsiteX1" fmla="*/ 0 w 1686"/>
                <a:gd name="connsiteY1" fmla="*/ 2273 h 2273"/>
                <a:gd name="connsiteX2" fmla="*/ 1686 w 1686"/>
                <a:gd name="connsiteY2" fmla="*/ 807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2273">
                  <a:moveTo>
                    <a:pt x="0" y="0"/>
                  </a:moveTo>
                  <a:lnTo>
                    <a:pt x="0" y="2273"/>
                  </a:lnTo>
                  <a:lnTo>
                    <a:pt x="1686" y="8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0" name="Freeform 359">
              <a:extLst>
                <a:ext uri="{FF2B5EF4-FFF2-40B4-BE49-F238E27FC236}">
                  <a16:creationId xmlns:a16="http://schemas.microsoft.com/office/drawing/2014/main" id="{3DC9F03B-0CC2-5A36-64BF-4B7D660E2EAC}"/>
                </a:ext>
              </a:extLst>
            </p:cNvPr>
            <p:cNvSpPr/>
            <p:nvPr/>
          </p:nvSpPr>
          <p:spPr>
            <a:xfrm>
              <a:off x="3860185" y="2583193"/>
              <a:ext cx="81087" cy="116897"/>
            </a:xfrm>
            <a:custGeom>
              <a:avLst/>
              <a:gdLst>
                <a:gd name="connsiteX0" fmla="*/ 25944 w 81087"/>
                <a:gd name="connsiteY0" fmla="*/ 5573 h 116897"/>
                <a:gd name="connsiteX1" fmla="*/ 81087 w 81087"/>
                <a:gd name="connsiteY1" fmla="*/ 116897 h 116897"/>
                <a:gd name="connsiteX2" fmla="*/ 25944 w 81087"/>
                <a:gd name="connsiteY2" fmla="*/ 5573 h 11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087" h="116896">
                  <a:moveTo>
                    <a:pt x="25944" y="5573"/>
                  </a:moveTo>
                  <a:cubicBezTo>
                    <a:pt x="-41591" y="54561"/>
                    <a:pt x="39290" y="91963"/>
                    <a:pt x="81087" y="116897"/>
                  </a:cubicBezTo>
                  <a:cubicBezTo>
                    <a:pt x="70894" y="80009"/>
                    <a:pt x="87100" y="-25228"/>
                    <a:pt x="25944" y="55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id="{2BE1AB96-9493-7C60-5989-35DE679EF979}"/>
                </a:ext>
              </a:extLst>
            </p:cNvPr>
            <p:cNvSpPr/>
            <p:nvPr/>
          </p:nvSpPr>
          <p:spPr>
            <a:xfrm>
              <a:off x="3941272" y="2700383"/>
              <a:ext cx="2713" cy="3520"/>
            </a:xfrm>
            <a:custGeom>
              <a:avLst/>
              <a:gdLst>
                <a:gd name="connsiteX0" fmla="*/ 2713 w 2713"/>
                <a:gd name="connsiteY0" fmla="*/ 1614 h 3520"/>
                <a:gd name="connsiteX1" fmla="*/ 0 w 2713"/>
                <a:gd name="connsiteY1" fmla="*/ 0 h 3520"/>
                <a:gd name="connsiteX2" fmla="*/ 733 w 2713"/>
                <a:gd name="connsiteY2" fmla="*/ 2860 h 3520"/>
                <a:gd name="connsiteX3" fmla="*/ 1686 w 2713"/>
                <a:gd name="connsiteY3" fmla="*/ 3520 h 3520"/>
                <a:gd name="connsiteX4" fmla="*/ 2713 w 2713"/>
                <a:gd name="connsiteY4" fmla="*/ 1614 h 3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3" h="3520">
                  <a:moveTo>
                    <a:pt x="2713" y="1614"/>
                  </a:moveTo>
                  <a:lnTo>
                    <a:pt x="0" y="0"/>
                  </a:lnTo>
                  <a:cubicBezTo>
                    <a:pt x="0" y="953"/>
                    <a:pt x="440" y="1980"/>
                    <a:pt x="733" y="2860"/>
                  </a:cubicBezTo>
                  <a:lnTo>
                    <a:pt x="1686" y="3520"/>
                  </a:lnTo>
                  <a:lnTo>
                    <a:pt x="2713" y="161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2" name="Freeform 361">
              <a:extLst>
                <a:ext uri="{FF2B5EF4-FFF2-40B4-BE49-F238E27FC236}">
                  <a16:creationId xmlns:a16="http://schemas.microsoft.com/office/drawing/2014/main" id="{C3B6D83A-474B-4F7F-4365-1311284A589A}"/>
                </a:ext>
              </a:extLst>
            </p:cNvPr>
            <p:cNvSpPr/>
            <p:nvPr/>
          </p:nvSpPr>
          <p:spPr>
            <a:xfrm>
              <a:off x="-314627" y="-1755802"/>
              <a:ext cx="81761" cy="130232"/>
            </a:xfrm>
            <a:custGeom>
              <a:avLst/>
              <a:gdLst>
                <a:gd name="connsiteX0" fmla="*/ 81761 w 81761"/>
                <a:gd name="connsiteY0" fmla="*/ 48683 h 130232"/>
                <a:gd name="connsiteX1" fmla="*/ 20312 w 81761"/>
                <a:gd name="connsiteY1" fmla="*/ 4681 h 130232"/>
                <a:gd name="connsiteX2" fmla="*/ 0 w 81761"/>
                <a:gd name="connsiteY2" fmla="*/ 130233 h 130232"/>
                <a:gd name="connsiteX3" fmla="*/ 81761 w 81761"/>
                <a:gd name="connsiteY3" fmla="*/ 48683 h 13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761" h="130232">
                  <a:moveTo>
                    <a:pt x="81761" y="48683"/>
                  </a:moveTo>
                  <a:cubicBezTo>
                    <a:pt x="61009" y="-4632"/>
                    <a:pt x="61009" y="-4632"/>
                    <a:pt x="20312" y="4681"/>
                  </a:cubicBezTo>
                  <a:cubicBezTo>
                    <a:pt x="13566" y="46483"/>
                    <a:pt x="6798" y="88336"/>
                    <a:pt x="0" y="130233"/>
                  </a:cubicBezTo>
                  <a:cubicBezTo>
                    <a:pt x="20312" y="102585"/>
                    <a:pt x="57710" y="74571"/>
                    <a:pt x="81761" y="4868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id="{AD6CE70F-904C-E384-C241-C3C0108C116A}"/>
                </a:ext>
              </a:extLst>
            </p:cNvPr>
            <p:cNvSpPr/>
            <p:nvPr/>
          </p:nvSpPr>
          <p:spPr>
            <a:xfrm>
              <a:off x="3666951" y="-3880126"/>
              <a:ext cx="83895" cy="114753"/>
            </a:xfrm>
            <a:custGeom>
              <a:avLst/>
              <a:gdLst>
                <a:gd name="connsiteX0" fmla="*/ 45830 w 83895"/>
                <a:gd name="connsiteY0" fmla="*/ 114754 h 114753"/>
                <a:gd name="connsiteX1" fmla="*/ 69368 w 83895"/>
                <a:gd name="connsiteY1" fmla="*/ 53078 h 114753"/>
                <a:gd name="connsiteX2" fmla="*/ 75381 w 83895"/>
                <a:gd name="connsiteY2" fmla="*/ 203 h 114753"/>
                <a:gd name="connsiteX3" fmla="*/ 0 w 83895"/>
                <a:gd name="connsiteY3" fmla="*/ 106247 h 11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95" h="114752">
                  <a:moveTo>
                    <a:pt x="45830" y="114754"/>
                  </a:moveTo>
                  <a:cubicBezTo>
                    <a:pt x="57636" y="91140"/>
                    <a:pt x="43997" y="65619"/>
                    <a:pt x="69368" y="53078"/>
                  </a:cubicBezTo>
                  <a:cubicBezTo>
                    <a:pt x="89240" y="42518"/>
                    <a:pt x="86161" y="16410"/>
                    <a:pt x="75381" y="203"/>
                  </a:cubicBezTo>
                  <a:cubicBezTo>
                    <a:pt x="25298" y="-4417"/>
                    <a:pt x="17159" y="71046"/>
                    <a:pt x="0" y="106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4" name="Freeform 363">
              <a:extLst>
                <a:ext uri="{FF2B5EF4-FFF2-40B4-BE49-F238E27FC236}">
                  <a16:creationId xmlns:a16="http://schemas.microsoft.com/office/drawing/2014/main" id="{58F1D28C-794B-1C80-F3B5-488475810032}"/>
                </a:ext>
              </a:extLst>
            </p:cNvPr>
            <p:cNvSpPr/>
            <p:nvPr/>
          </p:nvSpPr>
          <p:spPr>
            <a:xfrm>
              <a:off x="3665411" y="-3774246"/>
              <a:ext cx="1906" cy="1686"/>
            </a:xfrm>
            <a:custGeom>
              <a:avLst/>
              <a:gdLst>
                <a:gd name="connsiteX0" fmla="*/ 1320 w 1906"/>
                <a:gd name="connsiteY0" fmla="*/ 1687 h 1686"/>
                <a:gd name="connsiteX1" fmla="*/ 1907 w 1906"/>
                <a:gd name="connsiteY1" fmla="*/ 367 h 1686"/>
                <a:gd name="connsiteX2" fmla="*/ 0 w 1906"/>
                <a:gd name="connsiteY2" fmla="*/ 0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" h="1686">
                  <a:moveTo>
                    <a:pt x="1320" y="1687"/>
                  </a:moveTo>
                  <a:cubicBezTo>
                    <a:pt x="1481" y="1232"/>
                    <a:pt x="1679" y="792"/>
                    <a:pt x="1907" y="3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id="{481A2196-163F-4299-A650-ABDC92E7CA8B}"/>
                </a:ext>
              </a:extLst>
            </p:cNvPr>
            <p:cNvSpPr/>
            <p:nvPr/>
          </p:nvSpPr>
          <p:spPr>
            <a:xfrm>
              <a:off x="1725857" y="-3278346"/>
              <a:ext cx="75549" cy="105777"/>
            </a:xfrm>
            <a:custGeom>
              <a:avLst/>
              <a:gdLst>
                <a:gd name="connsiteX0" fmla="*/ 75550 w 75549"/>
                <a:gd name="connsiteY0" fmla="*/ 86097 h 105777"/>
                <a:gd name="connsiteX1" fmla="*/ 30673 w 75549"/>
                <a:gd name="connsiteY1" fmla="*/ 0 h 105777"/>
                <a:gd name="connsiteX2" fmla="*/ 75550 w 75549"/>
                <a:gd name="connsiteY2" fmla="*/ 86097 h 1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49" h="105777">
                  <a:moveTo>
                    <a:pt x="75550" y="86097"/>
                  </a:moveTo>
                  <a:cubicBezTo>
                    <a:pt x="60884" y="57496"/>
                    <a:pt x="46218" y="29261"/>
                    <a:pt x="30673" y="0"/>
                  </a:cubicBezTo>
                  <a:cubicBezTo>
                    <a:pt x="-44929" y="55369"/>
                    <a:pt x="38445" y="145939"/>
                    <a:pt x="75550" y="8609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6" name="Freeform 365">
              <a:extLst>
                <a:ext uri="{FF2B5EF4-FFF2-40B4-BE49-F238E27FC236}">
                  <a16:creationId xmlns:a16="http://schemas.microsoft.com/office/drawing/2014/main" id="{E56EFDF6-1FF4-73F7-1FB4-520BEB27C379}"/>
                </a:ext>
              </a:extLst>
            </p:cNvPr>
            <p:cNvSpPr/>
            <p:nvPr/>
          </p:nvSpPr>
          <p:spPr>
            <a:xfrm>
              <a:off x="3433156" y="-4018822"/>
              <a:ext cx="105470" cy="75622"/>
            </a:xfrm>
            <a:custGeom>
              <a:avLst/>
              <a:gdLst>
                <a:gd name="connsiteX0" fmla="*/ 25 w 105470"/>
                <a:gd name="connsiteY0" fmla="*/ 45395 h 75622"/>
                <a:gd name="connsiteX1" fmla="*/ 105471 w 105470"/>
                <a:gd name="connsiteY1" fmla="*/ 74730 h 75622"/>
                <a:gd name="connsiteX2" fmla="*/ 48861 w 105470"/>
                <a:gd name="connsiteY2" fmla="*/ 0 h 75622"/>
                <a:gd name="connsiteX3" fmla="*/ 25 w 105470"/>
                <a:gd name="connsiteY3" fmla="*/ 45395 h 75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69" h="75622">
                  <a:moveTo>
                    <a:pt x="25" y="45395"/>
                  </a:moveTo>
                  <a:cubicBezTo>
                    <a:pt x="12417" y="92550"/>
                    <a:pt x="59641" y="68863"/>
                    <a:pt x="105471" y="74730"/>
                  </a:cubicBezTo>
                  <a:lnTo>
                    <a:pt x="48861" y="0"/>
                  </a:lnTo>
                  <a:cubicBezTo>
                    <a:pt x="14763" y="880"/>
                    <a:pt x="-709" y="19947"/>
                    <a:pt x="25" y="4539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id="{197AD595-E9FA-8275-EE92-B34A45C6836E}"/>
                </a:ext>
              </a:extLst>
            </p:cNvPr>
            <p:cNvSpPr/>
            <p:nvPr/>
          </p:nvSpPr>
          <p:spPr>
            <a:xfrm>
              <a:off x="4231359" y="-3843768"/>
              <a:ext cx="107499" cy="118102"/>
            </a:xfrm>
            <a:custGeom>
              <a:avLst/>
              <a:gdLst>
                <a:gd name="connsiteX0" fmla="*/ 0 w 107499"/>
                <a:gd name="connsiteY0" fmla="*/ 105311 h 118102"/>
                <a:gd name="connsiteX1" fmla="*/ 107499 w 107499"/>
                <a:gd name="connsiteY1" fmla="*/ 14081 h 118102"/>
                <a:gd name="connsiteX2" fmla="*/ 94154 w 107499"/>
                <a:gd name="connsiteY2" fmla="*/ 0 h 118102"/>
                <a:gd name="connsiteX3" fmla="*/ 0 w 107499"/>
                <a:gd name="connsiteY3" fmla="*/ 105311 h 11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99" h="118102">
                  <a:moveTo>
                    <a:pt x="0" y="105311"/>
                  </a:moveTo>
                  <a:cubicBezTo>
                    <a:pt x="80661" y="152319"/>
                    <a:pt x="75455" y="57862"/>
                    <a:pt x="107499" y="14081"/>
                  </a:cubicBezTo>
                  <a:lnTo>
                    <a:pt x="94154" y="0"/>
                  </a:lnTo>
                  <a:cubicBezTo>
                    <a:pt x="42384" y="21927"/>
                    <a:pt x="66656" y="74803"/>
                    <a:pt x="0" y="10531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8" name="Freeform 367">
              <a:extLst>
                <a:ext uri="{FF2B5EF4-FFF2-40B4-BE49-F238E27FC236}">
                  <a16:creationId xmlns:a16="http://schemas.microsoft.com/office/drawing/2014/main" id="{D9EFAD27-7796-DE19-A0F1-7BCAD1DB5B63}"/>
                </a:ext>
              </a:extLst>
            </p:cNvPr>
            <p:cNvSpPr/>
            <p:nvPr/>
          </p:nvSpPr>
          <p:spPr>
            <a:xfrm>
              <a:off x="3818521" y="2733770"/>
              <a:ext cx="102659" cy="65470"/>
            </a:xfrm>
            <a:custGeom>
              <a:avLst/>
              <a:gdLst>
                <a:gd name="connsiteX0" fmla="*/ 0 w 102659"/>
                <a:gd name="connsiteY0" fmla="*/ 65471 h 65470"/>
                <a:gd name="connsiteX1" fmla="*/ 102660 w 102659"/>
                <a:gd name="connsiteY1" fmla="*/ 4822 h 65470"/>
                <a:gd name="connsiteX2" fmla="*/ 0 w 102659"/>
                <a:gd name="connsiteY2" fmla="*/ 65471 h 65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59" h="65470">
                  <a:moveTo>
                    <a:pt x="0" y="65471"/>
                  </a:moveTo>
                  <a:cubicBezTo>
                    <a:pt x="42384" y="64591"/>
                    <a:pt x="101633" y="57037"/>
                    <a:pt x="102660" y="4822"/>
                  </a:cubicBezTo>
                  <a:cubicBezTo>
                    <a:pt x="56829" y="-18"/>
                    <a:pt x="13272" y="-17253"/>
                    <a:pt x="0" y="6547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id="{87186C3C-1191-0554-BDC3-1071A33F1BBB}"/>
                </a:ext>
              </a:extLst>
            </p:cNvPr>
            <p:cNvSpPr/>
            <p:nvPr/>
          </p:nvSpPr>
          <p:spPr>
            <a:xfrm>
              <a:off x="1049865" y="-3275706"/>
              <a:ext cx="1906" cy="953"/>
            </a:xfrm>
            <a:custGeom>
              <a:avLst/>
              <a:gdLst>
                <a:gd name="connsiteX0" fmla="*/ 0 w 1906"/>
                <a:gd name="connsiteY0" fmla="*/ 0 h 953"/>
                <a:gd name="connsiteX1" fmla="*/ 0 w 1906"/>
                <a:gd name="connsiteY1" fmla="*/ 440 h 953"/>
                <a:gd name="connsiteX2" fmla="*/ 1907 w 1906"/>
                <a:gd name="connsiteY2" fmla="*/ 953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" h="953">
                  <a:moveTo>
                    <a:pt x="0" y="0"/>
                  </a:moveTo>
                  <a:cubicBezTo>
                    <a:pt x="0" y="0"/>
                    <a:pt x="0" y="0"/>
                    <a:pt x="0" y="440"/>
                  </a:cubicBezTo>
                  <a:lnTo>
                    <a:pt x="1907" y="95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0" name="Freeform 369">
              <a:extLst>
                <a:ext uri="{FF2B5EF4-FFF2-40B4-BE49-F238E27FC236}">
                  <a16:creationId xmlns:a16="http://schemas.microsoft.com/office/drawing/2014/main" id="{7E74F87A-CC9A-ED2E-FB60-BF8D394CA7A8}"/>
                </a:ext>
              </a:extLst>
            </p:cNvPr>
            <p:cNvSpPr/>
            <p:nvPr/>
          </p:nvSpPr>
          <p:spPr>
            <a:xfrm>
              <a:off x="931179" y="-3295161"/>
              <a:ext cx="118539" cy="70601"/>
            </a:xfrm>
            <a:custGeom>
              <a:avLst/>
              <a:gdLst>
                <a:gd name="connsiteX0" fmla="*/ 118540 w 118539"/>
                <a:gd name="connsiteY0" fmla="*/ 19894 h 70601"/>
                <a:gd name="connsiteX1" fmla="*/ 48804 w 118539"/>
                <a:gd name="connsiteY1" fmla="*/ 533 h 70601"/>
                <a:gd name="connsiteX2" fmla="*/ 51517 w 118539"/>
                <a:gd name="connsiteY2" fmla="*/ 93 h 70601"/>
                <a:gd name="connsiteX3" fmla="*/ 46091 w 118539"/>
                <a:gd name="connsiteY3" fmla="*/ 93 h 70601"/>
                <a:gd name="connsiteX4" fmla="*/ 45725 w 118539"/>
                <a:gd name="connsiteY4" fmla="*/ 93 h 70601"/>
                <a:gd name="connsiteX5" fmla="*/ 45725 w 118539"/>
                <a:gd name="connsiteY5" fmla="*/ 93 h 70601"/>
                <a:gd name="connsiteX6" fmla="*/ 46751 w 118539"/>
                <a:gd name="connsiteY6" fmla="*/ 973 h 70601"/>
                <a:gd name="connsiteX7" fmla="*/ 118540 w 118539"/>
                <a:gd name="connsiteY7" fmla="*/ 19894 h 7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539" h="70601">
                  <a:moveTo>
                    <a:pt x="118540" y="19894"/>
                  </a:moveTo>
                  <a:lnTo>
                    <a:pt x="48804" y="533"/>
                  </a:lnTo>
                  <a:lnTo>
                    <a:pt x="51517" y="93"/>
                  </a:lnTo>
                  <a:cubicBezTo>
                    <a:pt x="49714" y="-31"/>
                    <a:pt x="47895" y="-31"/>
                    <a:pt x="46091" y="93"/>
                  </a:cubicBezTo>
                  <a:lnTo>
                    <a:pt x="45725" y="93"/>
                  </a:lnTo>
                  <a:lnTo>
                    <a:pt x="45725" y="93"/>
                  </a:lnTo>
                  <a:cubicBezTo>
                    <a:pt x="45725" y="93"/>
                    <a:pt x="45725" y="533"/>
                    <a:pt x="46751" y="973"/>
                  </a:cubicBezTo>
                  <a:cubicBezTo>
                    <a:pt x="-70427" y="-4307"/>
                    <a:pt x="62884" y="146399"/>
                    <a:pt x="118540" y="198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id="{E5DBA1AF-2E23-612D-4975-1642790F6B63}"/>
                </a:ext>
              </a:extLst>
            </p:cNvPr>
            <p:cNvSpPr/>
            <p:nvPr/>
          </p:nvSpPr>
          <p:spPr>
            <a:xfrm>
              <a:off x="4274761" y="-2789488"/>
              <a:ext cx="75536" cy="125258"/>
            </a:xfrm>
            <a:custGeom>
              <a:avLst/>
              <a:gdLst>
                <a:gd name="connsiteX0" fmla="*/ 32860 w 75536"/>
                <a:gd name="connsiteY0" fmla="*/ 0 h 125258"/>
                <a:gd name="connsiteX1" fmla="*/ 1695 w 75536"/>
                <a:gd name="connsiteY1" fmla="*/ 125258 h 125258"/>
                <a:gd name="connsiteX2" fmla="*/ 75536 w 75536"/>
                <a:gd name="connsiteY2" fmla="*/ 125258 h 125258"/>
                <a:gd name="connsiteX3" fmla="*/ 32860 w 75536"/>
                <a:gd name="connsiteY3" fmla="*/ 0 h 12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536" h="125258">
                  <a:moveTo>
                    <a:pt x="32860" y="0"/>
                  </a:moveTo>
                  <a:cubicBezTo>
                    <a:pt x="-22357" y="20314"/>
                    <a:pt x="10861" y="80083"/>
                    <a:pt x="1695" y="125258"/>
                  </a:cubicBezTo>
                  <a:lnTo>
                    <a:pt x="75536" y="125258"/>
                  </a:lnTo>
                  <a:cubicBezTo>
                    <a:pt x="60064" y="93797"/>
                    <a:pt x="47452" y="39381"/>
                    <a:pt x="3286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2" name="Freeform 371">
              <a:extLst>
                <a:ext uri="{FF2B5EF4-FFF2-40B4-BE49-F238E27FC236}">
                  <a16:creationId xmlns:a16="http://schemas.microsoft.com/office/drawing/2014/main" id="{39F934BD-29A1-A458-A4E7-1CC4F70284E8}"/>
                </a:ext>
              </a:extLst>
            </p:cNvPr>
            <p:cNvSpPr/>
            <p:nvPr/>
          </p:nvSpPr>
          <p:spPr>
            <a:xfrm>
              <a:off x="3971924" y="-2643329"/>
              <a:ext cx="125391" cy="67039"/>
            </a:xfrm>
            <a:custGeom>
              <a:avLst/>
              <a:gdLst>
                <a:gd name="connsiteX0" fmla="*/ 125391 w 125391"/>
                <a:gd name="connsiteY0" fmla="*/ 3813 h 67039"/>
                <a:gd name="connsiteX1" fmla="*/ 0 w 125391"/>
                <a:gd name="connsiteY1" fmla="*/ 0 h 67039"/>
                <a:gd name="connsiteX2" fmla="*/ 70615 w 125391"/>
                <a:gd name="connsiteY2" fmla="*/ 67029 h 6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91" h="67039">
                  <a:moveTo>
                    <a:pt x="125391" y="3813"/>
                  </a:moveTo>
                  <a:cubicBezTo>
                    <a:pt x="65629" y="15034"/>
                    <a:pt x="66729" y="11147"/>
                    <a:pt x="0" y="0"/>
                  </a:cubicBezTo>
                  <a:cubicBezTo>
                    <a:pt x="21998" y="42022"/>
                    <a:pt x="29918" y="67616"/>
                    <a:pt x="70615" y="670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id="{4584B9C1-2180-9648-31B1-FA03608401F8}"/>
                </a:ext>
              </a:extLst>
            </p:cNvPr>
            <p:cNvSpPr/>
            <p:nvPr/>
          </p:nvSpPr>
          <p:spPr>
            <a:xfrm>
              <a:off x="-815312" y="-3034944"/>
              <a:ext cx="2273" cy="1613"/>
            </a:xfrm>
            <a:custGeom>
              <a:avLst/>
              <a:gdLst>
                <a:gd name="connsiteX0" fmla="*/ 1687 w 2273"/>
                <a:gd name="connsiteY0" fmla="*/ 1613 h 1613"/>
                <a:gd name="connsiteX1" fmla="*/ 2273 w 2273"/>
                <a:gd name="connsiteY1" fmla="*/ 440 h 1613"/>
                <a:gd name="connsiteX2" fmla="*/ 0 w 2273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3" h="1613">
                  <a:moveTo>
                    <a:pt x="1687" y="1613"/>
                  </a:moveTo>
                  <a:cubicBezTo>
                    <a:pt x="1687" y="1173"/>
                    <a:pt x="2127" y="807"/>
                    <a:pt x="2273" y="440"/>
                  </a:cubicBezTo>
                  <a:cubicBezTo>
                    <a:pt x="1525" y="249"/>
                    <a:pt x="763" y="103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4" name="Freeform 373">
              <a:extLst>
                <a:ext uri="{FF2B5EF4-FFF2-40B4-BE49-F238E27FC236}">
                  <a16:creationId xmlns:a16="http://schemas.microsoft.com/office/drawing/2014/main" id="{7092D500-4E52-44ED-8B2E-591694AE738A}"/>
                </a:ext>
              </a:extLst>
            </p:cNvPr>
            <p:cNvSpPr/>
            <p:nvPr/>
          </p:nvSpPr>
          <p:spPr>
            <a:xfrm>
              <a:off x="-813112" y="-3100321"/>
              <a:ext cx="93495" cy="76104"/>
            </a:xfrm>
            <a:custGeom>
              <a:avLst/>
              <a:gdLst>
                <a:gd name="connsiteX0" fmla="*/ 86381 w 93495"/>
                <a:gd name="connsiteY0" fmla="*/ 66257 h 76104"/>
                <a:gd name="connsiteX1" fmla="*/ 0 w 93495"/>
                <a:gd name="connsiteY1" fmla="*/ 65817 h 76104"/>
                <a:gd name="connsiteX2" fmla="*/ 86381 w 93495"/>
                <a:gd name="connsiteY2" fmla="*/ 66257 h 7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495" h="76104">
                  <a:moveTo>
                    <a:pt x="86381" y="66257"/>
                  </a:moveTo>
                  <a:cubicBezTo>
                    <a:pt x="119305" y="-43747"/>
                    <a:pt x="28891" y="2674"/>
                    <a:pt x="0" y="65817"/>
                  </a:cubicBezTo>
                  <a:cubicBezTo>
                    <a:pt x="27865" y="70437"/>
                    <a:pt x="55510" y="86204"/>
                    <a:pt x="86381" y="6625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id="{968B8F48-0087-6B5D-6868-A57865E3DB13}"/>
                </a:ext>
              </a:extLst>
            </p:cNvPr>
            <p:cNvSpPr/>
            <p:nvPr/>
          </p:nvSpPr>
          <p:spPr>
            <a:xfrm>
              <a:off x="3220455" y="-2549825"/>
              <a:ext cx="2126" cy="1759"/>
            </a:xfrm>
            <a:custGeom>
              <a:avLst/>
              <a:gdLst>
                <a:gd name="connsiteX0" fmla="*/ 513 w 2126"/>
                <a:gd name="connsiteY0" fmla="*/ 0 h 1759"/>
                <a:gd name="connsiteX1" fmla="*/ 0 w 2126"/>
                <a:gd name="connsiteY1" fmla="*/ 440 h 1759"/>
                <a:gd name="connsiteX2" fmla="*/ 2126 w 2126"/>
                <a:gd name="connsiteY2" fmla="*/ 176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1759">
                  <a:moveTo>
                    <a:pt x="513" y="0"/>
                  </a:moveTo>
                  <a:cubicBezTo>
                    <a:pt x="513" y="0"/>
                    <a:pt x="146" y="0"/>
                    <a:pt x="0" y="440"/>
                  </a:cubicBezTo>
                  <a:lnTo>
                    <a:pt x="2126" y="17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6" name="Freeform 375">
              <a:extLst>
                <a:ext uri="{FF2B5EF4-FFF2-40B4-BE49-F238E27FC236}">
                  <a16:creationId xmlns:a16="http://schemas.microsoft.com/office/drawing/2014/main" id="{02275D3C-9773-C7ED-8CF4-637A2CEAF3BE}"/>
                </a:ext>
              </a:extLst>
            </p:cNvPr>
            <p:cNvSpPr/>
            <p:nvPr/>
          </p:nvSpPr>
          <p:spPr>
            <a:xfrm>
              <a:off x="3109950" y="-2614654"/>
              <a:ext cx="3593" cy="2126"/>
            </a:xfrm>
            <a:custGeom>
              <a:avLst/>
              <a:gdLst>
                <a:gd name="connsiteX0" fmla="*/ 3593 w 3593"/>
                <a:gd name="connsiteY0" fmla="*/ 0 h 2126"/>
                <a:gd name="connsiteX1" fmla="*/ 3593 w 3593"/>
                <a:gd name="connsiteY1" fmla="*/ 0 h 2126"/>
                <a:gd name="connsiteX2" fmla="*/ 0 w 3593"/>
                <a:gd name="connsiteY2" fmla="*/ 1687 h 2126"/>
                <a:gd name="connsiteX3" fmla="*/ 2493 w 3593"/>
                <a:gd name="connsiteY3" fmla="*/ 1687 h 2126"/>
                <a:gd name="connsiteX4" fmla="*/ 2493 w 3593"/>
                <a:gd name="connsiteY4" fmla="*/ 1687 h 2126"/>
                <a:gd name="connsiteX5" fmla="*/ 3226 w 3593"/>
                <a:gd name="connsiteY5" fmla="*/ 2127 h 2126"/>
                <a:gd name="connsiteX6" fmla="*/ 3226 w 3593"/>
                <a:gd name="connsiteY6" fmla="*/ 147 h 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3" h="2126">
                  <a:moveTo>
                    <a:pt x="3593" y="0"/>
                  </a:moveTo>
                  <a:lnTo>
                    <a:pt x="3593" y="0"/>
                  </a:lnTo>
                  <a:cubicBezTo>
                    <a:pt x="2354" y="469"/>
                    <a:pt x="1151" y="1034"/>
                    <a:pt x="0" y="1687"/>
                  </a:cubicBezTo>
                  <a:cubicBezTo>
                    <a:pt x="828" y="1760"/>
                    <a:pt x="1664" y="1760"/>
                    <a:pt x="2493" y="1687"/>
                  </a:cubicBezTo>
                  <a:lnTo>
                    <a:pt x="2493" y="1687"/>
                  </a:lnTo>
                  <a:lnTo>
                    <a:pt x="3226" y="2127"/>
                  </a:lnTo>
                  <a:cubicBezTo>
                    <a:pt x="3190" y="1467"/>
                    <a:pt x="3190" y="807"/>
                    <a:pt x="3226" y="1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id="{7902B84C-0C95-CEE3-4627-67072CCC0BFB}"/>
                </a:ext>
              </a:extLst>
            </p:cNvPr>
            <p:cNvSpPr/>
            <p:nvPr/>
          </p:nvSpPr>
          <p:spPr>
            <a:xfrm>
              <a:off x="3957551" y="-1809350"/>
              <a:ext cx="95766" cy="53016"/>
            </a:xfrm>
            <a:custGeom>
              <a:avLst/>
              <a:gdLst>
                <a:gd name="connsiteX0" fmla="*/ 95767 w 95766"/>
                <a:gd name="connsiteY0" fmla="*/ 44588 h 53016"/>
                <a:gd name="connsiteX1" fmla="*/ 0 w 95766"/>
                <a:gd name="connsiteY1" fmla="*/ 0 h 53016"/>
                <a:gd name="connsiteX2" fmla="*/ 95767 w 95766"/>
                <a:gd name="connsiteY2" fmla="*/ 44588 h 5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766" h="53016">
                  <a:moveTo>
                    <a:pt x="95767" y="44588"/>
                  </a:moveTo>
                  <a:cubicBezTo>
                    <a:pt x="52283" y="4840"/>
                    <a:pt x="52283" y="4840"/>
                    <a:pt x="0" y="0"/>
                  </a:cubicBezTo>
                  <a:cubicBezTo>
                    <a:pt x="17159" y="51555"/>
                    <a:pt x="52430" y="63436"/>
                    <a:pt x="95767" y="445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8" name="Freeform 377">
              <a:extLst>
                <a:ext uri="{FF2B5EF4-FFF2-40B4-BE49-F238E27FC236}">
                  <a16:creationId xmlns:a16="http://schemas.microsoft.com/office/drawing/2014/main" id="{B5E1A20D-111D-EB17-56B0-090B5886EFBE}"/>
                </a:ext>
              </a:extLst>
            </p:cNvPr>
            <p:cNvSpPr/>
            <p:nvPr/>
          </p:nvSpPr>
          <p:spPr>
            <a:xfrm>
              <a:off x="2487832" y="-3633083"/>
              <a:ext cx="114612" cy="90946"/>
            </a:xfrm>
            <a:custGeom>
              <a:avLst/>
              <a:gdLst>
                <a:gd name="connsiteX0" fmla="*/ 0 w 114612"/>
                <a:gd name="connsiteY0" fmla="*/ 90947 h 90946"/>
                <a:gd name="connsiteX1" fmla="*/ 114612 w 114612"/>
                <a:gd name="connsiteY1" fmla="*/ 17610 h 90946"/>
                <a:gd name="connsiteX2" fmla="*/ 0 w 114612"/>
                <a:gd name="connsiteY2" fmla="*/ 90947 h 9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612" h="90946">
                  <a:moveTo>
                    <a:pt x="0" y="90947"/>
                  </a:moveTo>
                  <a:cubicBezTo>
                    <a:pt x="45757" y="63079"/>
                    <a:pt x="105593" y="65352"/>
                    <a:pt x="114612" y="17610"/>
                  </a:cubicBezTo>
                  <a:cubicBezTo>
                    <a:pt x="66069" y="-33725"/>
                    <a:pt x="18405" y="38365"/>
                    <a:pt x="0" y="909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id="{5F3174A7-226D-8198-DDCF-9D7A4D3C77BF}"/>
                </a:ext>
              </a:extLst>
            </p:cNvPr>
            <p:cNvSpPr/>
            <p:nvPr/>
          </p:nvSpPr>
          <p:spPr>
            <a:xfrm>
              <a:off x="1449211" y="-3709123"/>
              <a:ext cx="3006" cy="1833"/>
            </a:xfrm>
            <a:custGeom>
              <a:avLst/>
              <a:gdLst>
                <a:gd name="connsiteX0" fmla="*/ 3006 w 3006"/>
                <a:gd name="connsiteY0" fmla="*/ 660 h 1833"/>
                <a:gd name="connsiteX1" fmla="*/ 0 w 3006"/>
                <a:gd name="connsiteY1" fmla="*/ 0 h 1833"/>
                <a:gd name="connsiteX2" fmla="*/ 2566 w 3006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6" h="1832">
                  <a:moveTo>
                    <a:pt x="3006" y="660"/>
                  </a:moveTo>
                  <a:cubicBezTo>
                    <a:pt x="1980" y="660"/>
                    <a:pt x="953" y="660"/>
                    <a:pt x="0" y="0"/>
                  </a:cubicBezTo>
                  <a:lnTo>
                    <a:pt x="2566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id="{5C8DB1A5-E3EA-2954-7392-9784EF2A330C}"/>
                </a:ext>
              </a:extLst>
            </p:cNvPr>
            <p:cNvSpPr/>
            <p:nvPr/>
          </p:nvSpPr>
          <p:spPr>
            <a:xfrm>
              <a:off x="1534491" y="-3683969"/>
              <a:ext cx="1393" cy="1173"/>
            </a:xfrm>
            <a:custGeom>
              <a:avLst/>
              <a:gdLst>
                <a:gd name="connsiteX0" fmla="*/ 1393 w 1393"/>
                <a:gd name="connsiteY0" fmla="*/ 1173 h 1173"/>
                <a:gd name="connsiteX1" fmla="*/ 0 w 1393"/>
                <a:gd name="connsiteY1" fmla="*/ 0 h 1173"/>
                <a:gd name="connsiteX2" fmla="*/ 0 w 1393"/>
                <a:gd name="connsiteY2" fmla="*/ 0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173">
                  <a:moveTo>
                    <a:pt x="1393" y="1173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id="{4BC617C3-A732-A143-44F3-018A8D35779D}"/>
                </a:ext>
              </a:extLst>
            </p:cNvPr>
            <p:cNvSpPr/>
            <p:nvPr/>
          </p:nvSpPr>
          <p:spPr>
            <a:xfrm>
              <a:off x="1452217" y="-3751025"/>
              <a:ext cx="133645" cy="68261"/>
            </a:xfrm>
            <a:custGeom>
              <a:avLst/>
              <a:gdLst>
                <a:gd name="connsiteX0" fmla="*/ 124658 w 133645"/>
                <a:gd name="connsiteY0" fmla="*/ 37061 h 68261"/>
                <a:gd name="connsiteX1" fmla="*/ 125318 w 133645"/>
                <a:gd name="connsiteY1" fmla="*/ 29728 h 68261"/>
                <a:gd name="connsiteX2" fmla="*/ 123338 w 133645"/>
                <a:gd name="connsiteY2" fmla="*/ 35448 h 68261"/>
                <a:gd name="connsiteX3" fmla="*/ 124658 w 133645"/>
                <a:gd name="connsiteY3" fmla="*/ 36915 h 68261"/>
                <a:gd name="connsiteX4" fmla="*/ 0 w 133645"/>
                <a:gd name="connsiteY4" fmla="*/ 42342 h 68261"/>
                <a:gd name="connsiteX5" fmla="*/ 82421 w 133645"/>
                <a:gd name="connsiteY5" fmla="*/ 66836 h 68261"/>
                <a:gd name="connsiteX6" fmla="*/ 124658 w 133645"/>
                <a:gd name="connsiteY6" fmla="*/ 37061 h 6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5" h="68261">
                  <a:moveTo>
                    <a:pt x="124658" y="37061"/>
                  </a:moveTo>
                  <a:cubicBezTo>
                    <a:pt x="124658" y="34495"/>
                    <a:pt x="125098" y="32001"/>
                    <a:pt x="125318" y="29728"/>
                  </a:cubicBezTo>
                  <a:lnTo>
                    <a:pt x="123338" y="35448"/>
                  </a:lnTo>
                  <a:lnTo>
                    <a:pt x="124658" y="36915"/>
                  </a:lnTo>
                  <a:cubicBezTo>
                    <a:pt x="83448" y="2080"/>
                    <a:pt x="24932" y="-27181"/>
                    <a:pt x="0" y="42342"/>
                  </a:cubicBezTo>
                  <a:cubicBezTo>
                    <a:pt x="27938" y="48942"/>
                    <a:pt x="59323" y="44322"/>
                    <a:pt x="82421" y="66836"/>
                  </a:cubicBezTo>
                  <a:cubicBezTo>
                    <a:pt x="106839" y="71163"/>
                    <a:pt x="153183" y="66836"/>
                    <a:pt x="124658" y="3706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id="{A1FCD46B-BE4A-9397-F27D-0B32936DA01F}"/>
                </a:ext>
              </a:extLst>
            </p:cNvPr>
            <p:cNvSpPr/>
            <p:nvPr/>
          </p:nvSpPr>
          <p:spPr>
            <a:xfrm>
              <a:off x="220742" y="-3464414"/>
              <a:ext cx="70102" cy="76869"/>
            </a:xfrm>
            <a:custGeom>
              <a:avLst/>
              <a:gdLst>
                <a:gd name="connsiteX0" fmla="*/ 69662 w 70102"/>
                <a:gd name="connsiteY0" fmla="*/ 22381 h 76869"/>
                <a:gd name="connsiteX1" fmla="*/ 0 w 70102"/>
                <a:gd name="connsiteY1" fmla="*/ 380 h 76869"/>
                <a:gd name="connsiteX2" fmla="*/ 4033 w 70102"/>
                <a:gd name="connsiteY2" fmla="*/ 76870 h 76869"/>
                <a:gd name="connsiteX3" fmla="*/ 65556 w 70102"/>
                <a:gd name="connsiteY3" fmla="*/ 76870 h 76869"/>
                <a:gd name="connsiteX4" fmla="*/ 69662 w 70102"/>
                <a:gd name="connsiteY4" fmla="*/ 22381 h 76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2" h="76869">
                  <a:moveTo>
                    <a:pt x="69662" y="22381"/>
                  </a:moveTo>
                  <a:cubicBezTo>
                    <a:pt x="45464" y="6100"/>
                    <a:pt x="24492" y="-1893"/>
                    <a:pt x="0" y="380"/>
                  </a:cubicBezTo>
                  <a:cubicBezTo>
                    <a:pt x="1467" y="29715"/>
                    <a:pt x="2787" y="53256"/>
                    <a:pt x="4033" y="76870"/>
                  </a:cubicBezTo>
                  <a:lnTo>
                    <a:pt x="65556" y="76870"/>
                  </a:lnTo>
                  <a:cubicBezTo>
                    <a:pt x="69522" y="58998"/>
                    <a:pt x="70901" y="40649"/>
                    <a:pt x="69662" y="223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id="{B8CB4EB0-BC34-3FC6-FC84-1F486F541CA8}"/>
                </a:ext>
              </a:extLst>
            </p:cNvPr>
            <p:cNvSpPr/>
            <p:nvPr/>
          </p:nvSpPr>
          <p:spPr>
            <a:xfrm>
              <a:off x="223162" y="-3387397"/>
              <a:ext cx="1686" cy="1613"/>
            </a:xfrm>
            <a:custGeom>
              <a:avLst/>
              <a:gdLst>
                <a:gd name="connsiteX0" fmla="*/ 1613 w 1686"/>
                <a:gd name="connsiteY0" fmla="*/ 0 h 1613"/>
                <a:gd name="connsiteX1" fmla="*/ 0 w 1686"/>
                <a:gd name="connsiteY1" fmla="*/ 0 h 1613"/>
                <a:gd name="connsiteX2" fmla="*/ 1686 w 1686"/>
                <a:gd name="connsiteY2" fmla="*/ 1613 h 1613"/>
                <a:gd name="connsiteX3" fmla="*/ 1613 w 1686"/>
                <a:gd name="connsiteY3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6" h="1613">
                  <a:moveTo>
                    <a:pt x="1613" y="0"/>
                  </a:moveTo>
                  <a:lnTo>
                    <a:pt x="0" y="0"/>
                  </a:lnTo>
                  <a:lnTo>
                    <a:pt x="1686" y="1613"/>
                  </a:lnTo>
                  <a:cubicBezTo>
                    <a:pt x="1628" y="1078"/>
                    <a:pt x="1598" y="535"/>
                    <a:pt x="16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id="{55064836-12F8-9E46-BAC7-19241D7D1840}"/>
                </a:ext>
              </a:extLst>
            </p:cNvPr>
            <p:cNvSpPr/>
            <p:nvPr/>
          </p:nvSpPr>
          <p:spPr>
            <a:xfrm>
              <a:off x="-1378253" y="-2506117"/>
              <a:ext cx="119406" cy="108081"/>
            </a:xfrm>
            <a:custGeom>
              <a:avLst/>
              <a:gdLst>
                <a:gd name="connsiteX0" fmla="*/ 14666 w 119406"/>
                <a:gd name="connsiteY0" fmla="*/ 98417 h 108081"/>
                <a:gd name="connsiteX1" fmla="*/ 0 w 119406"/>
                <a:gd name="connsiteY1" fmla="*/ 96364 h 108081"/>
                <a:gd name="connsiteX2" fmla="*/ 13932 w 119406"/>
                <a:gd name="connsiteY2" fmla="*/ 99371 h 108081"/>
                <a:gd name="connsiteX3" fmla="*/ 15619 w 119406"/>
                <a:gd name="connsiteY3" fmla="*/ 98564 h 108081"/>
                <a:gd name="connsiteX4" fmla="*/ 57929 w 119406"/>
                <a:gd name="connsiteY4" fmla="*/ 92697 h 108081"/>
                <a:gd name="connsiteX5" fmla="*/ 105886 w 119406"/>
                <a:gd name="connsiteY5" fmla="*/ 0 h 10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406" h="108081">
                  <a:moveTo>
                    <a:pt x="14666" y="98417"/>
                  </a:moveTo>
                  <a:lnTo>
                    <a:pt x="0" y="96364"/>
                  </a:lnTo>
                  <a:cubicBezTo>
                    <a:pt x="4620" y="97464"/>
                    <a:pt x="9239" y="98491"/>
                    <a:pt x="13932" y="99371"/>
                  </a:cubicBezTo>
                  <a:lnTo>
                    <a:pt x="15619" y="98564"/>
                  </a:lnTo>
                  <a:cubicBezTo>
                    <a:pt x="30285" y="122838"/>
                    <a:pt x="42090" y="93064"/>
                    <a:pt x="57929" y="92697"/>
                  </a:cubicBezTo>
                  <a:cubicBezTo>
                    <a:pt x="109259" y="95044"/>
                    <a:pt x="138004" y="32268"/>
                    <a:pt x="10588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id="{CBFA366A-C70A-E8EC-3982-06A59BD104E9}"/>
                </a:ext>
              </a:extLst>
            </p:cNvPr>
            <p:cNvSpPr/>
            <p:nvPr/>
          </p:nvSpPr>
          <p:spPr>
            <a:xfrm>
              <a:off x="1104641" y="-3232889"/>
              <a:ext cx="95013" cy="83378"/>
            </a:xfrm>
            <a:custGeom>
              <a:avLst/>
              <a:gdLst>
                <a:gd name="connsiteX0" fmla="*/ 0 w 95013"/>
                <a:gd name="connsiteY0" fmla="*/ 23552 h 83378"/>
                <a:gd name="connsiteX1" fmla="*/ 64602 w 95013"/>
                <a:gd name="connsiteY1" fmla="*/ 79727 h 83378"/>
                <a:gd name="connsiteX2" fmla="*/ 0 w 95013"/>
                <a:gd name="connsiteY2" fmla="*/ 23552 h 8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013" h="83378">
                  <a:moveTo>
                    <a:pt x="0" y="23552"/>
                  </a:moveTo>
                  <a:cubicBezTo>
                    <a:pt x="29918" y="33159"/>
                    <a:pt x="46930" y="55453"/>
                    <a:pt x="64602" y="79727"/>
                  </a:cubicBezTo>
                  <a:cubicBezTo>
                    <a:pt x="150470" y="110015"/>
                    <a:pt x="30358" y="-60565"/>
                    <a:pt x="0" y="2355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id="{77A577B2-D4E4-C135-99FD-51E2A53BE673}"/>
                </a:ext>
              </a:extLst>
            </p:cNvPr>
            <p:cNvSpPr/>
            <p:nvPr/>
          </p:nvSpPr>
          <p:spPr>
            <a:xfrm>
              <a:off x="1718252" y="-3903610"/>
              <a:ext cx="1246" cy="1393"/>
            </a:xfrm>
            <a:custGeom>
              <a:avLst/>
              <a:gdLst>
                <a:gd name="connsiteX0" fmla="*/ 1246 w 1246"/>
                <a:gd name="connsiteY0" fmla="*/ 0 h 1393"/>
                <a:gd name="connsiteX1" fmla="*/ 0 w 1246"/>
                <a:gd name="connsiteY1" fmla="*/ 953 h 1393"/>
                <a:gd name="connsiteX2" fmla="*/ 0 w 1246"/>
                <a:gd name="connsiteY2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6" h="1393">
                  <a:moveTo>
                    <a:pt x="1246" y="0"/>
                  </a:moveTo>
                  <a:lnTo>
                    <a:pt x="0" y="953"/>
                  </a:lnTo>
                  <a:lnTo>
                    <a:pt x="0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id="{DB7B9E81-4338-7842-8B43-9A25863EE802}"/>
                </a:ext>
              </a:extLst>
            </p:cNvPr>
            <p:cNvSpPr/>
            <p:nvPr/>
          </p:nvSpPr>
          <p:spPr>
            <a:xfrm>
              <a:off x="1675026" y="-3996454"/>
              <a:ext cx="73950" cy="119171"/>
            </a:xfrm>
            <a:custGeom>
              <a:avLst/>
              <a:gdLst>
                <a:gd name="connsiteX0" fmla="*/ 43226 w 73950"/>
                <a:gd name="connsiteY0" fmla="*/ 93797 h 119171"/>
                <a:gd name="connsiteX1" fmla="*/ 73950 w 73950"/>
                <a:gd name="connsiteY1" fmla="*/ 39748 h 119171"/>
                <a:gd name="connsiteX2" fmla="*/ 44619 w 73950"/>
                <a:gd name="connsiteY2" fmla="*/ 0 h 119171"/>
                <a:gd name="connsiteX3" fmla="*/ 9421 w 73950"/>
                <a:gd name="connsiteY3" fmla="*/ 119171 h 11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50" h="119170">
                  <a:moveTo>
                    <a:pt x="43226" y="93797"/>
                  </a:moveTo>
                  <a:lnTo>
                    <a:pt x="73950" y="39748"/>
                  </a:lnTo>
                  <a:lnTo>
                    <a:pt x="44619" y="0"/>
                  </a:lnTo>
                  <a:cubicBezTo>
                    <a:pt x="-4878" y="37181"/>
                    <a:pt x="-7517" y="45835"/>
                    <a:pt x="9421" y="11917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id="{D6B09CAB-A0DD-17D2-DDCB-6054135162AB}"/>
                </a:ext>
              </a:extLst>
            </p:cNvPr>
            <p:cNvSpPr/>
            <p:nvPr/>
          </p:nvSpPr>
          <p:spPr>
            <a:xfrm>
              <a:off x="1718619" y="-3997774"/>
              <a:ext cx="953" cy="1320"/>
            </a:xfrm>
            <a:custGeom>
              <a:avLst/>
              <a:gdLst>
                <a:gd name="connsiteX0" fmla="*/ 0 w 953"/>
                <a:gd name="connsiteY0" fmla="*/ 0 h 1320"/>
                <a:gd name="connsiteX1" fmla="*/ 953 w 953"/>
                <a:gd name="connsiteY1" fmla="*/ 1320 h 1320"/>
                <a:gd name="connsiteX2" fmla="*/ 953 w 953"/>
                <a:gd name="connsiteY2" fmla="*/ 1320 h 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" h="1320">
                  <a:moveTo>
                    <a:pt x="0" y="0"/>
                  </a:moveTo>
                  <a:cubicBezTo>
                    <a:pt x="0" y="513"/>
                    <a:pt x="660" y="880"/>
                    <a:pt x="953" y="1320"/>
                  </a:cubicBezTo>
                  <a:lnTo>
                    <a:pt x="953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id="{F840C7C9-953D-565F-4641-5F4BAAAF58D7}"/>
                </a:ext>
              </a:extLst>
            </p:cNvPr>
            <p:cNvSpPr/>
            <p:nvPr/>
          </p:nvSpPr>
          <p:spPr>
            <a:xfrm>
              <a:off x="3316515" y="-3032587"/>
              <a:ext cx="83393" cy="95400"/>
            </a:xfrm>
            <a:custGeom>
              <a:avLst/>
              <a:gdLst>
                <a:gd name="connsiteX0" fmla="*/ 0 w 83393"/>
                <a:gd name="connsiteY0" fmla="*/ 15904 h 95400"/>
                <a:gd name="connsiteX1" fmla="*/ 45537 w 83393"/>
                <a:gd name="connsiteY1" fmla="*/ 95400 h 95400"/>
                <a:gd name="connsiteX2" fmla="*/ 0 w 83393"/>
                <a:gd name="connsiteY2" fmla="*/ 15904 h 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93" h="95400">
                  <a:moveTo>
                    <a:pt x="0" y="15904"/>
                  </a:moveTo>
                  <a:cubicBezTo>
                    <a:pt x="10567" y="44791"/>
                    <a:pt x="25966" y="71676"/>
                    <a:pt x="45537" y="95400"/>
                  </a:cubicBezTo>
                  <a:cubicBezTo>
                    <a:pt x="103833" y="39885"/>
                    <a:pt x="99360" y="-32498"/>
                    <a:pt x="0" y="1590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id="{0F77335D-5D61-C683-E428-86BEF687D7B4}"/>
                </a:ext>
              </a:extLst>
            </p:cNvPr>
            <p:cNvSpPr/>
            <p:nvPr/>
          </p:nvSpPr>
          <p:spPr>
            <a:xfrm>
              <a:off x="3314755" y="-3017416"/>
              <a:ext cx="1833" cy="1613"/>
            </a:xfrm>
            <a:custGeom>
              <a:avLst/>
              <a:gdLst>
                <a:gd name="connsiteX0" fmla="*/ 0 w 1833"/>
                <a:gd name="connsiteY0" fmla="*/ 1613 h 1613"/>
                <a:gd name="connsiteX1" fmla="*/ 1833 w 1833"/>
                <a:gd name="connsiteY1" fmla="*/ 733 h 1613"/>
                <a:gd name="connsiteX2" fmla="*/ 1833 w 1833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613">
                  <a:moveTo>
                    <a:pt x="0" y="1613"/>
                  </a:moveTo>
                  <a:lnTo>
                    <a:pt x="1833" y="733"/>
                  </a:lnTo>
                  <a:lnTo>
                    <a:pt x="183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id="{CE7AEFFB-60C5-648D-3C1D-BBD1B15258DF}"/>
                </a:ext>
              </a:extLst>
            </p:cNvPr>
            <p:cNvSpPr/>
            <p:nvPr/>
          </p:nvSpPr>
          <p:spPr>
            <a:xfrm>
              <a:off x="4206168" y="-3975641"/>
              <a:ext cx="66841" cy="75904"/>
            </a:xfrm>
            <a:custGeom>
              <a:avLst/>
              <a:gdLst>
                <a:gd name="connsiteX0" fmla="*/ 66842 w 66841"/>
                <a:gd name="connsiteY0" fmla="*/ 45629 h 75904"/>
                <a:gd name="connsiteX1" fmla="*/ 113 w 66841"/>
                <a:gd name="connsiteY1" fmla="*/ 44089 h 75904"/>
                <a:gd name="connsiteX2" fmla="*/ 66842 w 66841"/>
                <a:gd name="connsiteY2" fmla="*/ 45629 h 7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841" h="75904">
                  <a:moveTo>
                    <a:pt x="66842" y="45629"/>
                  </a:moveTo>
                  <a:cubicBezTo>
                    <a:pt x="60682" y="-18906"/>
                    <a:pt x="-3040" y="-10913"/>
                    <a:pt x="113" y="44089"/>
                  </a:cubicBezTo>
                  <a:cubicBezTo>
                    <a:pt x="14265" y="95131"/>
                    <a:pt x="49316" y="76504"/>
                    <a:pt x="66842" y="456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id="{47DDBBAD-C1E9-DACC-A8CB-C17DDE4A6812}"/>
                </a:ext>
              </a:extLst>
            </p:cNvPr>
            <p:cNvSpPr/>
            <p:nvPr/>
          </p:nvSpPr>
          <p:spPr>
            <a:xfrm>
              <a:off x="990982" y="3703984"/>
              <a:ext cx="93420" cy="66535"/>
            </a:xfrm>
            <a:custGeom>
              <a:avLst/>
              <a:gdLst>
                <a:gd name="connsiteX0" fmla="*/ 0 w 93420"/>
                <a:gd name="connsiteY0" fmla="*/ 41586 h 66535"/>
                <a:gd name="connsiteX1" fmla="*/ 93421 w 93420"/>
                <a:gd name="connsiteY1" fmla="*/ 37846 h 66535"/>
                <a:gd name="connsiteX2" fmla="*/ 0 w 93420"/>
                <a:gd name="connsiteY2" fmla="*/ 41586 h 66535"/>
                <a:gd name="connsiteX3" fmla="*/ 59249 w 93420"/>
                <a:gd name="connsiteY3" fmla="*/ 43346 h 66535"/>
                <a:gd name="connsiteX4" fmla="*/ 59249 w 93420"/>
                <a:gd name="connsiteY4" fmla="*/ 43346 h 66535"/>
                <a:gd name="connsiteX5" fmla="*/ 58663 w 93420"/>
                <a:gd name="connsiteY5" fmla="*/ 36599 h 66535"/>
                <a:gd name="connsiteX6" fmla="*/ 64602 w 93420"/>
                <a:gd name="connsiteY6" fmla="*/ 39385 h 6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420" h="66535">
                  <a:moveTo>
                    <a:pt x="0" y="41586"/>
                  </a:moveTo>
                  <a:cubicBezTo>
                    <a:pt x="20972" y="74660"/>
                    <a:pt x="81468" y="76274"/>
                    <a:pt x="93421" y="37846"/>
                  </a:cubicBezTo>
                  <a:cubicBezTo>
                    <a:pt x="83301" y="-12463"/>
                    <a:pt x="34098" y="-14003"/>
                    <a:pt x="0" y="41586"/>
                  </a:cubicBezTo>
                  <a:close/>
                  <a:moveTo>
                    <a:pt x="59249" y="43346"/>
                  </a:moveTo>
                  <a:lnTo>
                    <a:pt x="59249" y="43346"/>
                  </a:lnTo>
                  <a:lnTo>
                    <a:pt x="58663" y="36599"/>
                  </a:lnTo>
                  <a:lnTo>
                    <a:pt x="64602" y="39385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id="{B57C1C7A-C9FC-DCC8-4B7E-631A9D8381FA}"/>
                </a:ext>
              </a:extLst>
            </p:cNvPr>
            <p:cNvSpPr/>
            <p:nvPr/>
          </p:nvSpPr>
          <p:spPr>
            <a:xfrm>
              <a:off x="2697209" y="-4392571"/>
              <a:ext cx="82616" cy="80771"/>
            </a:xfrm>
            <a:custGeom>
              <a:avLst/>
              <a:gdLst>
                <a:gd name="connsiteX0" fmla="*/ 82616 w 82616"/>
                <a:gd name="connsiteY0" fmla="*/ 37723 h 80771"/>
                <a:gd name="connsiteX1" fmla="*/ 15521 w 82616"/>
                <a:gd name="connsiteY1" fmla="*/ 80771 h 8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616" h="80771">
                  <a:moveTo>
                    <a:pt x="82616" y="37723"/>
                  </a:moveTo>
                  <a:cubicBezTo>
                    <a:pt x="74477" y="-46247"/>
                    <a:pt x="-41015" y="28849"/>
                    <a:pt x="15521" y="8077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id="{DC6D4EFD-19E3-993F-63F5-95C1AF65A69F}"/>
                </a:ext>
              </a:extLst>
            </p:cNvPr>
            <p:cNvSpPr/>
            <p:nvPr/>
          </p:nvSpPr>
          <p:spPr>
            <a:xfrm>
              <a:off x="3940026" y="-4202602"/>
              <a:ext cx="121505" cy="88003"/>
            </a:xfrm>
            <a:custGeom>
              <a:avLst/>
              <a:gdLst>
                <a:gd name="connsiteX0" fmla="*/ 20532 w 121505"/>
                <a:gd name="connsiteY0" fmla="*/ 25008 h 88003"/>
                <a:gd name="connsiteX1" fmla="*/ 0 w 121505"/>
                <a:gd name="connsiteY1" fmla="*/ 55075 h 88003"/>
                <a:gd name="connsiteX2" fmla="*/ 56903 w 121505"/>
                <a:gd name="connsiteY2" fmla="*/ 88003 h 88003"/>
                <a:gd name="connsiteX3" fmla="*/ 121505 w 121505"/>
                <a:gd name="connsiteY3" fmla="*/ 0 h 88003"/>
                <a:gd name="connsiteX4" fmla="*/ 20532 w 121505"/>
                <a:gd name="connsiteY4" fmla="*/ 25008 h 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05" h="88003">
                  <a:moveTo>
                    <a:pt x="20532" y="25008"/>
                  </a:moveTo>
                  <a:cubicBezTo>
                    <a:pt x="13639" y="34786"/>
                    <a:pt x="6798" y="44808"/>
                    <a:pt x="0" y="55075"/>
                  </a:cubicBezTo>
                  <a:cubicBezTo>
                    <a:pt x="11439" y="58596"/>
                    <a:pt x="41504" y="80083"/>
                    <a:pt x="56903" y="88003"/>
                  </a:cubicBezTo>
                  <a:cubicBezTo>
                    <a:pt x="99800" y="60356"/>
                    <a:pt x="99800" y="60356"/>
                    <a:pt x="121505" y="0"/>
                  </a:cubicBezTo>
                  <a:cubicBezTo>
                    <a:pt x="87334" y="23614"/>
                    <a:pt x="52283" y="66443"/>
                    <a:pt x="20532" y="2500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5" name="Freeform 394">
              <a:extLst>
                <a:ext uri="{FF2B5EF4-FFF2-40B4-BE49-F238E27FC236}">
                  <a16:creationId xmlns:a16="http://schemas.microsoft.com/office/drawing/2014/main" id="{4C824D14-72D8-161E-045B-10C850A6659C}"/>
                </a:ext>
              </a:extLst>
            </p:cNvPr>
            <p:cNvSpPr/>
            <p:nvPr/>
          </p:nvSpPr>
          <p:spPr>
            <a:xfrm>
              <a:off x="3959091" y="-4179354"/>
              <a:ext cx="1466" cy="1760"/>
            </a:xfrm>
            <a:custGeom>
              <a:avLst/>
              <a:gdLst>
                <a:gd name="connsiteX0" fmla="*/ 0 w 1466"/>
                <a:gd name="connsiteY0" fmla="*/ 0 h 1760"/>
                <a:gd name="connsiteX1" fmla="*/ 1467 w 1466"/>
                <a:gd name="connsiteY1" fmla="*/ 1760 h 1760"/>
                <a:gd name="connsiteX2" fmla="*/ 1467 w 1466"/>
                <a:gd name="connsiteY2" fmla="*/ 176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1760">
                  <a:moveTo>
                    <a:pt x="0" y="0"/>
                  </a:moveTo>
                  <a:cubicBezTo>
                    <a:pt x="440" y="660"/>
                    <a:pt x="953" y="1100"/>
                    <a:pt x="1467" y="1760"/>
                  </a:cubicBezTo>
                  <a:lnTo>
                    <a:pt x="1467" y="17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6" name="Freeform 395">
              <a:extLst>
                <a:ext uri="{FF2B5EF4-FFF2-40B4-BE49-F238E27FC236}">
                  <a16:creationId xmlns:a16="http://schemas.microsoft.com/office/drawing/2014/main" id="{BD69F71A-C4F7-818E-FC58-781BC89023B5}"/>
                </a:ext>
              </a:extLst>
            </p:cNvPr>
            <p:cNvSpPr/>
            <p:nvPr/>
          </p:nvSpPr>
          <p:spPr>
            <a:xfrm>
              <a:off x="4829644" y="-3788326"/>
              <a:ext cx="64149" cy="85279"/>
            </a:xfrm>
            <a:custGeom>
              <a:avLst/>
              <a:gdLst>
                <a:gd name="connsiteX0" fmla="*/ 0 w 64149"/>
                <a:gd name="connsiteY0" fmla="*/ 0 h 85279"/>
                <a:gd name="connsiteX1" fmla="*/ 5500 w 64149"/>
                <a:gd name="connsiteY1" fmla="*/ 67983 h 85279"/>
                <a:gd name="connsiteX2" fmla="*/ 0 w 64149"/>
                <a:gd name="connsiteY2" fmla="*/ 0 h 8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149" h="85279">
                  <a:moveTo>
                    <a:pt x="0" y="0"/>
                  </a:moveTo>
                  <a:cubicBezTo>
                    <a:pt x="661" y="22742"/>
                    <a:pt x="2494" y="45432"/>
                    <a:pt x="5500" y="67983"/>
                  </a:cubicBezTo>
                  <a:cubicBezTo>
                    <a:pt x="48543" y="126285"/>
                    <a:pt x="115199" y="20167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7" name="Freeform 396">
              <a:extLst>
                <a:ext uri="{FF2B5EF4-FFF2-40B4-BE49-F238E27FC236}">
                  <a16:creationId xmlns:a16="http://schemas.microsoft.com/office/drawing/2014/main" id="{D6768E13-B723-FD3C-EAEA-364AE83562CD}"/>
                </a:ext>
              </a:extLst>
            </p:cNvPr>
            <p:cNvSpPr/>
            <p:nvPr/>
          </p:nvSpPr>
          <p:spPr>
            <a:xfrm>
              <a:off x="3010590" y="-4407191"/>
              <a:ext cx="76700" cy="80106"/>
            </a:xfrm>
            <a:custGeom>
              <a:avLst/>
              <a:gdLst>
                <a:gd name="connsiteX0" fmla="*/ 45683 w 76700"/>
                <a:gd name="connsiteY0" fmla="*/ 78670 h 80106"/>
                <a:gd name="connsiteX1" fmla="*/ 76701 w 76700"/>
                <a:gd name="connsiteY1" fmla="*/ 861 h 80106"/>
                <a:gd name="connsiteX2" fmla="*/ 45683 w 76700"/>
                <a:gd name="connsiteY2" fmla="*/ 78670 h 8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700" h="80106">
                  <a:moveTo>
                    <a:pt x="45683" y="78670"/>
                  </a:moveTo>
                  <a:cubicBezTo>
                    <a:pt x="55289" y="54469"/>
                    <a:pt x="64602" y="31149"/>
                    <a:pt x="76701" y="861"/>
                  </a:cubicBezTo>
                  <a:cubicBezTo>
                    <a:pt x="-18479" y="-10433"/>
                    <a:pt x="-20606" y="93411"/>
                    <a:pt x="45683" y="7867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8" name="Freeform 397">
              <a:extLst>
                <a:ext uri="{FF2B5EF4-FFF2-40B4-BE49-F238E27FC236}">
                  <a16:creationId xmlns:a16="http://schemas.microsoft.com/office/drawing/2014/main" id="{8C600479-9312-1910-30A4-0416541EA5C3}"/>
                </a:ext>
              </a:extLst>
            </p:cNvPr>
            <p:cNvSpPr/>
            <p:nvPr/>
          </p:nvSpPr>
          <p:spPr>
            <a:xfrm>
              <a:off x="-777401" y="-2128435"/>
              <a:ext cx="91475" cy="133765"/>
            </a:xfrm>
            <a:custGeom>
              <a:avLst/>
              <a:gdLst>
                <a:gd name="connsiteX0" fmla="*/ 44437 w 91475"/>
                <a:gd name="connsiteY0" fmla="*/ 75536 h 133765"/>
                <a:gd name="connsiteX1" fmla="*/ 49423 w 91475"/>
                <a:gd name="connsiteY1" fmla="*/ 133765 h 133765"/>
                <a:gd name="connsiteX2" fmla="*/ 88434 w 91475"/>
                <a:gd name="connsiteY2" fmla="*/ 128485 h 133765"/>
                <a:gd name="connsiteX3" fmla="*/ 0 w 91475"/>
                <a:gd name="connsiteY3" fmla="*/ 0 h 133765"/>
                <a:gd name="connsiteX4" fmla="*/ 44437 w 91475"/>
                <a:gd name="connsiteY4" fmla="*/ 75536 h 13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75" h="133765">
                  <a:moveTo>
                    <a:pt x="44437" y="75536"/>
                  </a:moveTo>
                  <a:cubicBezTo>
                    <a:pt x="68709" y="92697"/>
                    <a:pt x="37764" y="112204"/>
                    <a:pt x="49423" y="133765"/>
                  </a:cubicBezTo>
                  <a:lnTo>
                    <a:pt x="88434" y="128485"/>
                  </a:lnTo>
                  <a:cubicBezTo>
                    <a:pt x="105519" y="63583"/>
                    <a:pt x="47150" y="25814"/>
                    <a:pt x="0" y="0"/>
                  </a:cubicBezTo>
                  <a:cubicBezTo>
                    <a:pt x="4033" y="23688"/>
                    <a:pt x="16059" y="59256"/>
                    <a:pt x="44437" y="7553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99" name="Freeform 398">
              <a:extLst>
                <a:ext uri="{FF2B5EF4-FFF2-40B4-BE49-F238E27FC236}">
                  <a16:creationId xmlns:a16="http://schemas.microsoft.com/office/drawing/2014/main" id="{13470AA6-23B0-0B9F-9881-7E651F3145E9}"/>
                </a:ext>
              </a:extLst>
            </p:cNvPr>
            <p:cNvSpPr/>
            <p:nvPr/>
          </p:nvSpPr>
          <p:spPr>
            <a:xfrm>
              <a:off x="-110334" y="-2966405"/>
              <a:ext cx="67362" cy="72272"/>
            </a:xfrm>
            <a:custGeom>
              <a:avLst/>
              <a:gdLst>
                <a:gd name="connsiteX0" fmla="*/ 66655 w 67362"/>
                <a:gd name="connsiteY0" fmla="*/ 58773 h 72272"/>
                <a:gd name="connsiteX1" fmla="*/ 0 w 67362"/>
                <a:gd name="connsiteY1" fmla="*/ 25551 h 72272"/>
                <a:gd name="connsiteX2" fmla="*/ 66655 w 67362"/>
                <a:gd name="connsiteY2" fmla="*/ 58773 h 7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362" h="72272">
                  <a:moveTo>
                    <a:pt x="66655" y="58773"/>
                  </a:moveTo>
                  <a:cubicBezTo>
                    <a:pt x="74502" y="104"/>
                    <a:pt x="14739" y="-21310"/>
                    <a:pt x="0" y="25551"/>
                  </a:cubicBezTo>
                  <a:cubicBezTo>
                    <a:pt x="1320" y="59286"/>
                    <a:pt x="43190" y="91187"/>
                    <a:pt x="66655" y="587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0" name="Freeform 399">
              <a:extLst>
                <a:ext uri="{FF2B5EF4-FFF2-40B4-BE49-F238E27FC236}">
                  <a16:creationId xmlns:a16="http://schemas.microsoft.com/office/drawing/2014/main" id="{D6EA3ECD-153A-661D-17DA-B1C0E57AEEC8}"/>
                </a:ext>
              </a:extLst>
            </p:cNvPr>
            <p:cNvSpPr/>
            <p:nvPr/>
          </p:nvSpPr>
          <p:spPr>
            <a:xfrm>
              <a:off x="2372678" y="-3737497"/>
              <a:ext cx="54165" cy="122317"/>
            </a:xfrm>
            <a:custGeom>
              <a:avLst/>
              <a:gdLst>
                <a:gd name="connsiteX0" fmla="*/ 41460 w 54165"/>
                <a:gd name="connsiteY0" fmla="*/ 15760 h 122317"/>
                <a:gd name="connsiteX1" fmla="*/ 5822 w 54165"/>
                <a:gd name="connsiteY1" fmla="*/ 6593 h 122317"/>
                <a:gd name="connsiteX2" fmla="*/ 18801 w 54165"/>
                <a:gd name="connsiteY2" fmla="*/ 105377 h 122317"/>
                <a:gd name="connsiteX3" fmla="*/ 18801 w 54165"/>
                <a:gd name="connsiteY3" fmla="*/ 105377 h 122317"/>
                <a:gd name="connsiteX4" fmla="*/ 18801 w 54165"/>
                <a:gd name="connsiteY4" fmla="*/ 105377 h 122317"/>
                <a:gd name="connsiteX5" fmla="*/ 18141 w 54165"/>
                <a:gd name="connsiteY5" fmla="*/ 106844 h 122317"/>
                <a:gd name="connsiteX6" fmla="*/ 21148 w 54165"/>
                <a:gd name="connsiteY6" fmla="*/ 122317 h 122317"/>
                <a:gd name="connsiteX7" fmla="*/ 18874 w 54165"/>
                <a:gd name="connsiteY7" fmla="*/ 106037 h 122317"/>
                <a:gd name="connsiteX8" fmla="*/ 41460 w 54165"/>
                <a:gd name="connsiteY8" fmla="*/ 15760 h 12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164" h="122316">
                  <a:moveTo>
                    <a:pt x="41460" y="15760"/>
                  </a:moveTo>
                  <a:cubicBezTo>
                    <a:pt x="34127" y="2413"/>
                    <a:pt x="21808" y="-6901"/>
                    <a:pt x="5822" y="6593"/>
                  </a:cubicBezTo>
                  <a:cubicBezTo>
                    <a:pt x="-411" y="42528"/>
                    <a:pt x="-7524" y="75382"/>
                    <a:pt x="18801" y="105377"/>
                  </a:cubicBezTo>
                  <a:lnTo>
                    <a:pt x="18801" y="105377"/>
                  </a:lnTo>
                  <a:lnTo>
                    <a:pt x="18801" y="105377"/>
                  </a:lnTo>
                  <a:cubicBezTo>
                    <a:pt x="18801" y="105377"/>
                    <a:pt x="18141" y="106844"/>
                    <a:pt x="18141" y="106844"/>
                  </a:cubicBezTo>
                  <a:cubicBezTo>
                    <a:pt x="19168" y="111977"/>
                    <a:pt x="20121" y="117111"/>
                    <a:pt x="21148" y="122317"/>
                  </a:cubicBezTo>
                  <a:cubicBezTo>
                    <a:pt x="20414" y="116891"/>
                    <a:pt x="19608" y="111537"/>
                    <a:pt x="18874" y="106037"/>
                  </a:cubicBezTo>
                  <a:cubicBezTo>
                    <a:pt x="59572" y="62622"/>
                    <a:pt x="62138" y="53382"/>
                    <a:pt x="41460" y="15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1" name="Freeform 400">
              <a:extLst>
                <a:ext uri="{FF2B5EF4-FFF2-40B4-BE49-F238E27FC236}">
                  <a16:creationId xmlns:a16="http://schemas.microsoft.com/office/drawing/2014/main" id="{DE93088C-65F4-8A4F-17F0-4D7D5C6067AC}"/>
                </a:ext>
              </a:extLst>
            </p:cNvPr>
            <p:cNvSpPr/>
            <p:nvPr/>
          </p:nvSpPr>
          <p:spPr>
            <a:xfrm>
              <a:off x="2519874" y="-3428172"/>
              <a:ext cx="120030" cy="59255"/>
            </a:xfrm>
            <a:custGeom>
              <a:avLst/>
              <a:gdLst>
                <a:gd name="connsiteX0" fmla="*/ 2 w 120030"/>
                <a:gd name="connsiteY0" fmla="*/ 59256 h 59255"/>
                <a:gd name="connsiteX1" fmla="*/ 119015 w 120030"/>
                <a:gd name="connsiteY1" fmla="*/ 40702 h 59255"/>
                <a:gd name="connsiteX2" fmla="*/ 100609 w 120030"/>
                <a:gd name="connsiteY2" fmla="*/ 13127 h 59255"/>
                <a:gd name="connsiteX3" fmla="*/ 100609 w 120030"/>
                <a:gd name="connsiteY3" fmla="*/ 11807 h 59255"/>
                <a:gd name="connsiteX4" fmla="*/ 27281 w 120030"/>
                <a:gd name="connsiteY4" fmla="*/ 0 h 59255"/>
                <a:gd name="connsiteX5" fmla="*/ 2 w 120030"/>
                <a:gd name="connsiteY5" fmla="*/ 59256 h 5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029" h="59255">
                  <a:moveTo>
                    <a:pt x="2" y="59256"/>
                  </a:moveTo>
                  <a:lnTo>
                    <a:pt x="119015" y="40702"/>
                  </a:lnTo>
                  <a:cubicBezTo>
                    <a:pt x="124001" y="21854"/>
                    <a:pt x="109482" y="19581"/>
                    <a:pt x="100609" y="13127"/>
                  </a:cubicBezTo>
                  <a:lnTo>
                    <a:pt x="100609" y="11807"/>
                  </a:lnTo>
                  <a:lnTo>
                    <a:pt x="27281" y="0"/>
                  </a:lnTo>
                  <a:cubicBezTo>
                    <a:pt x="6309" y="14594"/>
                    <a:pt x="-144" y="35495"/>
                    <a:pt x="2" y="5925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2" name="Freeform 401">
              <a:extLst>
                <a:ext uri="{FF2B5EF4-FFF2-40B4-BE49-F238E27FC236}">
                  <a16:creationId xmlns:a16="http://schemas.microsoft.com/office/drawing/2014/main" id="{146CCA43-9636-298E-C9F9-DEAB0138D3BD}"/>
                </a:ext>
              </a:extLst>
            </p:cNvPr>
            <p:cNvSpPr/>
            <p:nvPr/>
          </p:nvSpPr>
          <p:spPr>
            <a:xfrm>
              <a:off x="2518190" y="-3368917"/>
              <a:ext cx="1686" cy="1833"/>
            </a:xfrm>
            <a:custGeom>
              <a:avLst/>
              <a:gdLst>
                <a:gd name="connsiteX0" fmla="*/ 1686 w 1686"/>
                <a:gd name="connsiteY0" fmla="*/ 1833 h 1833"/>
                <a:gd name="connsiteX1" fmla="*/ 1686 w 1686"/>
                <a:gd name="connsiteY1" fmla="*/ 0 h 1833"/>
                <a:gd name="connsiteX2" fmla="*/ 0 w 1686"/>
                <a:gd name="connsiteY2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832">
                  <a:moveTo>
                    <a:pt x="1686" y="1833"/>
                  </a:moveTo>
                  <a:cubicBezTo>
                    <a:pt x="1650" y="1225"/>
                    <a:pt x="1650" y="609"/>
                    <a:pt x="168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3" name="Freeform 402">
              <a:extLst>
                <a:ext uri="{FF2B5EF4-FFF2-40B4-BE49-F238E27FC236}">
                  <a16:creationId xmlns:a16="http://schemas.microsoft.com/office/drawing/2014/main" id="{02ACB958-7156-EB9F-A1B7-E1968785BFD2}"/>
                </a:ext>
              </a:extLst>
            </p:cNvPr>
            <p:cNvSpPr/>
            <p:nvPr/>
          </p:nvSpPr>
          <p:spPr>
            <a:xfrm>
              <a:off x="1144792" y="-3839317"/>
              <a:ext cx="99540" cy="59158"/>
            </a:xfrm>
            <a:custGeom>
              <a:avLst/>
              <a:gdLst>
                <a:gd name="connsiteX0" fmla="*/ 99540 w 99540"/>
                <a:gd name="connsiteY0" fmla="*/ 47837 h 59158"/>
                <a:gd name="connsiteX1" fmla="*/ 107 w 99540"/>
                <a:gd name="connsiteY1" fmla="*/ 9409 h 59158"/>
                <a:gd name="connsiteX2" fmla="*/ 99540 w 99540"/>
                <a:gd name="connsiteY2" fmla="*/ 47837 h 5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540" h="59158">
                  <a:moveTo>
                    <a:pt x="99540" y="47837"/>
                  </a:moveTo>
                  <a:cubicBezTo>
                    <a:pt x="77542" y="11169"/>
                    <a:pt x="28265" y="-14792"/>
                    <a:pt x="107" y="9409"/>
                  </a:cubicBezTo>
                  <a:cubicBezTo>
                    <a:pt x="-2753" y="61184"/>
                    <a:pt x="52243" y="69838"/>
                    <a:pt x="99540" y="4783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4" name="Freeform 403">
              <a:extLst>
                <a:ext uri="{FF2B5EF4-FFF2-40B4-BE49-F238E27FC236}">
                  <a16:creationId xmlns:a16="http://schemas.microsoft.com/office/drawing/2014/main" id="{3DEA72BC-8D5E-0A5A-D8D0-246F7A7CC251}"/>
                </a:ext>
              </a:extLst>
            </p:cNvPr>
            <p:cNvSpPr/>
            <p:nvPr/>
          </p:nvSpPr>
          <p:spPr>
            <a:xfrm>
              <a:off x="1310691" y="-2587080"/>
              <a:ext cx="113367" cy="107584"/>
            </a:xfrm>
            <a:custGeom>
              <a:avLst/>
              <a:gdLst>
                <a:gd name="connsiteX0" fmla="*/ 4036 w 113367"/>
                <a:gd name="connsiteY0" fmla="*/ 107584 h 107584"/>
                <a:gd name="connsiteX1" fmla="*/ 113368 w 113367"/>
                <a:gd name="connsiteY1" fmla="*/ 107071 h 107584"/>
                <a:gd name="connsiteX2" fmla="*/ 40040 w 113367"/>
                <a:gd name="connsiteY2" fmla="*/ 0 h 107584"/>
                <a:gd name="connsiteX3" fmla="*/ 4036 w 113367"/>
                <a:gd name="connsiteY3" fmla="*/ 107584 h 10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367" h="107584">
                  <a:moveTo>
                    <a:pt x="4036" y="107584"/>
                  </a:moveTo>
                  <a:cubicBezTo>
                    <a:pt x="40700" y="97977"/>
                    <a:pt x="77364" y="87563"/>
                    <a:pt x="113368" y="107071"/>
                  </a:cubicBezTo>
                  <a:cubicBezTo>
                    <a:pt x="99069" y="64462"/>
                    <a:pt x="71204" y="31754"/>
                    <a:pt x="40040" y="0"/>
                  </a:cubicBezTo>
                  <a:cubicBezTo>
                    <a:pt x="44806" y="43708"/>
                    <a:pt x="-15909" y="65269"/>
                    <a:pt x="4036" y="10758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5" name="Freeform 404">
              <a:extLst>
                <a:ext uri="{FF2B5EF4-FFF2-40B4-BE49-F238E27FC236}">
                  <a16:creationId xmlns:a16="http://schemas.microsoft.com/office/drawing/2014/main" id="{DE8BCD97-E9B1-368D-F277-EAF83B0813D5}"/>
                </a:ext>
              </a:extLst>
            </p:cNvPr>
            <p:cNvSpPr/>
            <p:nvPr/>
          </p:nvSpPr>
          <p:spPr>
            <a:xfrm>
              <a:off x="1424059" y="-2479862"/>
              <a:ext cx="2419" cy="2933"/>
            </a:xfrm>
            <a:custGeom>
              <a:avLst/>
              <a:gdLst>
                <a:gd name="connsiteX0" fmla="*/ 2420 w 2419"/>
                <a:gd name="connsiteY0" fmla="*/ 1100 h 2933"/>
                <a:gd name="connsiteX1" fmla="*/ 2420 w 2419"/>
                <a:gd name="connsiteY1" fmla="*/ 1100 h 2933"/>
                <a:gd name="connsiteX2" fmla="*/ 0 w 2419"/>
                <a:gd name="connsiteY2" fmla="*/ 0 h 2933"/>
                <a:gd name="connsiteX3" fmla="*/ 1100 w 2419"/>
                <a:gd name="connsiteY3" fmla="*/ 2933 h 2933"/>
                <a:gd name="connsiteX4" fmla="*/ 1980 w 2419"/>
                <a:gd name="connsiteY4" fmla="*/ 1687 h 2933"/>
                <a:gd name="connsiteX5" fmla="*/ 1100 w 2419"/>
                <a:gd name="connsiteY5" fmla="*/ 2933 h 2933"/>
                <a:gd name="connsiteX6" fmla="*/ 1100 w 2419"/>
                <a:gd name="connsiteY6" fmla="*/ 2933 h 2933"/>
                <a:gd name="connsiteX7" fmla="*/ 2200 w 2419"/>
                <a:gd name="connsiteY7" fmla="*/ 1247 h 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9" h="2933">
                  <a:moveTo>
                    <a:pt x="2420" y="1100"/>
                  </a:moveTo>
                  <a:lnTo>
                    <a:pt x="2420" y="1100"/>
                  </a:lnTo>
                  <a:lnTo>
                    <a:pt x="0" y="0"/>
                  </a:lnTo>
                  <a:cubicBezTo>
                    <a:pt x="367" y="953"/>
                    <a:pt x="807" y="1907"/>
                    <a:pt x="1100" y="2933"/>
                  </a:cubicBezTo>
                  <a:lnTo>
                    <a:pt x="1980" y="1687"/>
                  </a:lnTo>
                  <a:lnTo>
                    <a:pt x="1100" y="2933"/>
                  </a:lnTo>
                  <a:lnTo>
                    <a:pt x="1100" y="2933"/>
                  </a:lnTo>
                  <a:cubicBezTo>
                    <a:pt x="1511" y="2398"/>
                    <a:pt x="1878" y="1833"/>
                    <a:pt x="2200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6" name="Freeform 405">
              <a:extLst>
                <a:ext uri="{FF2B5EF4-FFF2-40B4-BE49-F238E27FC236}">
                  <a16:creationId xmlns:a16="http://schemas.microsoft.com/office/drawing/2014/main" id="{7681BE17-C8A5-FAB1-9350-EDFD1F0ECBA0}"/>
                </a:ext>
              </a:extLst>
            </p:cNvPr>
            <p:cNvSpPr/>
            <p:nvPr/>
          </p:nvSpPr>
          <p:spPr>
            <a:xfrm>
              <a:off x="4052218" y="158314"/>
              <a:ext cx="76481" cy="96748"/>
            </a:xfrm>
            <a:custGeom>
              <a:avLst/>
              <a:gdLst>
                <a:gd name="connsiteX0" fmla="*/ 76481 w 76481"/>
                <a:gd name="connsiteY0" fmla="*/ 92421 h 96748"/>
                <a:gd name="connsiteX1" fmla="*/ 71422 w 76481"/>
                <a:gd name="connsiteY1" fmla="*/ 6031 h 96748"/>
                <a:gd name="connsiteX2" fmla="*/ 0 w 76481"/>
                <a:gd name="connsiteY2" fmla="*/ 10138 h 96748"/>
                <a:gd name="connsiteX3" fmla="*/ 60716 w 76481"/>
                <a:gd name="connsiteY3" fmla="*/ 96748 h 9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481" h="96748">
                  <a:moveTo>
                    <a:pt x="76481" y="92421"/>
                  </a:moveTo>
                  <a:cubicBezTo>
                    <a:pt x="74868" y="64334"/>
                    <a:pt x="73181" y="36173"/>
                    <a:pt x="71422" y="6031"/>
                  </a:cubicBezTo>
                  <a:cubicBezTo>
                    <a:pt x="44877" y="8891"/>
                    <a:pt x="9166" y="-11643"/>
                    <a:pt x="0" y="10138"/>
                  </a:cubicBezTo>
                  <a:lnTo>
                    <a:pt x="60716" y="96748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7" name="Freeform 406">
              <a:extLst>
                <a:ext uri="{FF2B5EF4-FFF2-40B4-BE49-F238E27FC236}">
                  <a16:creationId xmlns:a16="http://schemas.microsoft.com/office/drawing/2014/main" id="{564D0AE8-4D63-662E-6F86-CCF479F80115}"/>
                </a:ext>
              </a:extLst>
            </p:cNvPr>
            <p:cNvSpPr/>
            <p:nvPr/>
          </p:nvSpPr>
          <p:spPr>
            <a:xfrm>
              <a:off x="3550652" y="-3579831"/>
              <a:ext cx="83073" cy="92036"/>
            </a:xfrm>
            <a:custGeom>
              <a:avLst/>
              <a:gdLst>
                <a:gd name="connsiteX0" fmla="*/ 80661 w 83073"/>
                <a:gd name="connsiteY0" fmla="*/ 27868 h 92036"/>
                <a:gd name="connsiteX1" fmla="*/ 83008 w 83073"/>
                <a:gd name="connsiteY1" fmla="*/ 0 h 92036"/>
                <a:gd name="connsiteX2" fmla="*/ 0 w 83073"/>
                <a:gd name="connsiteY2" fmla="*/ 92037 h 92036"/>
                <a:gd name="connsiteX3" fmla="*/ 80661 w 83073"/>
                <a:gd name="connsiteY3" fmla="*/ 27868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073" h="92036">
                  <a:moveTo>
                    <a:pt x="80661" y="27868"/>
                  </a:moveTo>
                  <a:cubicBezTo>
                    <a:pt x="84767" y="25374"/>
                    <a:pt x="82201" y="11954"/>
                    <a:pt x="83008" y="0"/>
                  </a:cubicBezTo>
                  <a:cubicBezTo>
                    <a:pt x="21045" y="2567"/>
                    <a:pt x="20239" y="56396"/>
                    <a:pt x="0" y="92037"/>
                  </a:cubicBezTo>
                  <a:cubicBezTo>
                    <a:pt x="46050" y="91377"/>
                    <a:pt x="50743" y="45835"/>
                    <a:pt x="80661" y="2786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8" name="Freeform 407">
              <a:extLst>
                <a:ext uri="{FF2B5EF4-FFF2-40B4-BE49-F238E27FC236}">
                  <a16:creationId xmlns:a16="http://schemas.microsoft.com/office/drawing/2014/main" id="{F599348D-CEA5-C059-5902-4CB67391ED30}"/>
                </a:ext>
              </a:extLst>
            </p:cNvPr>
            <p:cNvSpPr/>
            <p:nvPr/>
          </p:nvSpPr>
          <p:spPr>
            <a:xfrm>
              <a:off x="4576222" y="-3032010"/>
              <a:ext cx="2199" cy="1540"/>
            </a:xfrm>
            <a:custGeom>
              <a:avLst/>
              <a:gdLst>
                <a:gd name="connsiteX0" fmla="*/ 440 w 2199"/>
                <a:gd name="connsiteY0" fmla="*/ 0 h 1540"/>
                <a:gd name="connsiteX1" fmla="*/ 0 w 2199"/>
                <a:gd name="connsiteY1" fmla="*/ 587 h 1540"/>
                <a:gd name="connsiteX2" fmla="*/ 0 w 2199"/>
                <a:gd name="connsiteY2" fmla="*/ 587 h 1540"/>
                <a:gd name="connsiteX3" fmla="*/ 0 w 2199"/>
                <a:gd name="connsiteY3" fmla="*/ 1027 h 1540"/>
                <a:gd name="connsiteX4" fmla="*/ 2200 w 2199"/>
                <a:gd name="connsiteY4" fmla="*/ 1540 h 1540"/>
                <a:gd name="connsiteX5" fmla="*/ 440 w 2199"/>
                <a:gd name="connsiteY5" fmla="*/ 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9" h="1540">
                  <a:moveTo>
                    <a:pt x="440" y="0"/>
                  </a:moveTo>
                  <a:lnTo>
                    <a:pt x="0" y="587"/>
                  </a:lnTo>
                  <a:lnTo>
                    <a:pt x="0" y="587"/>
                  </a:lnTo>
                  <a:cubicBezTo>
                    <a:pt x="0" y="587"/>
                    <a:pt x="0" y="587"/>
                    <a:pt x="0" y="1027"/>
                  </a:cubicBezTo>
                  <a:lnTo>
                    <a:pt x="2200" y="1540"/>
                  </a:lnTo>
                  <a:cubicBezTo>
                    <a:pt x="1686" y="1027"/>
                    <a:pt x="1026" y="587"/>
                    <a:pt x="44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9" name="Freeform 408">
              <a:extLst>
                <a:ext uri="{FF2B5EF4-FFF2-40B4-BE49-F238E27FC236}">
                  <a16:creationId xmlns:a16="http://schemas.microsoft.com/office/drawing/2014/main" id="{C6135623-69B5-EA45-3A46-49A368E7F39A}"/>
                </a:ext>
              </a:extLst>
            </p:cNvPr>
            <p:cNvSpPr/>
            <p:nvPr/>
          </p:nvSpPr>
          <p:spPr>
            <a:xfrm>
              <a:off x="4518146" y="-3106304"/>
              <a:ext cx="98262" cy="74293"/>
            </a:xfrm>
            <a:custGeom>
              <a:avLst/>
              <a:gdLst>
                <a:gd name="connsiteX0" fmla="*/ 0 w 98262"/>
                <a:gd name="connsiteY0" fmla="*/ 7631 h 74293"/>
                <a:gd name="connsiteX1" fmla="*/ 58663 w 98262"/>
                <a:gd name="connsiteY1" fmla="*/ 74294 h 74293"/>
                <a:gd name="connsiteX2" fmla="*/ 98260 w 98262"/>
                <a:gd name="connsiteY2" fmla="*/ 6971 h 74293"/>
                <a:gd name="connsiteX3" fmla="*/ 0 w 98262"/>
                <a:gd name="connsiteY3" fmla="*/ 7631 h 7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262" h="74293">
                  <a:moveTo>
                    <a:pt x="0" y="7631"/>
                  </a:moveTo>
                  <a:cubicBezTo>
                    <a:pt x="1760" y="51046"/>
                    <a:pt x="39304" y="54419"/>
                    <a:pt x="58663" y="74294"/>
                  </a:cubicBezTo>
                  <a:cubicBezTo>
                    <a:pt x="73988" y="52879"/>
                    <a:pt x="98553" y="36599"/>
                    <a:pt x="98260" y="6971"/>
                  </a:cubicBezTo>
                  <a:cubicBezTo>
                    <a:pt x="72522" y="-9970"/>
                    <a:pt x="33071" y="9538"/>
                    <a:pt x="0" y="763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0" name="Freeform 409">
              <a:extLst>
                <a:ext uri="{FF2B5EF4-FFF2-40B4-BE49-F238E27FC236}">
                  <a16:creationId xmlns:a16="http://schemas.microsoft.com/office/drawing/2014/main" id="{A4B70BC3-5161-1FE5-45D5-8B94E6A70D91}"/>
                </a:ext>
              </a:extLst>
            </p:cNvPr>
            <p:cNvSpPr/>
            <p:nvPr/>
          </p:nvSpPr>
          <p:spPr>
            <a:xfrm>
              <a:off x="4016362" y="-3491461"/>
              <a:ext cx="77213" cy="81167"/>
            </a:xfrm>
            <a:custGeom>
              <a:avLst/>
              <a:gdLst>
                <a:gd name="connsiteX0" fmla="*/ 77214 w 77213"/>
                <a:gd name="connsiteY0" fmla="*/ 61969 h 81167"/>
                <a:gd name="connsiteX1" fmla="*/ 2859 w 77213"/>
                <a:gd name="connsiteY1" fmla="*/ 0 h 81167"/>
                <a:gd name="connsiteX2" fmla="*/ 77214 w 77213"/>
                <a:gd name="connsiteY2" fmla="*/ 61969 h 8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13" h="81167">
                  <a:moveTo>
                    <a:pt x="77214" y="61969"/>
                  </a:moveTo>
                  <a:cubicBezTo>
                    <a:pt x="50427" y="43840"/>
                    <a:pt x="25524" y="23079"/>
                    <a:pt x="2859" y="0"/>
                  </a:cubicBezTo>
                  <a:cubicBezTo>
                    <a:pt x="-14007" y="46862"/>
                    <a:pt x="48029" y="114771"/>
                    <a:pt x="77214" y="6196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1" name="Freeform 410">
              <a:extLst>
                <a:ext uri="{FF2B5EF4-FFF2-40B4-BE49-F238E27FC236}">
                  <a16:creationId xmlns:a16="http://schemas.microsoft.com/office/drawing/2014/main" id="{0FB9F3A5-429E-21C0-4E8F-C21C4F0E149D}"/>
                </a:ext>
              </a:extLst>
            </p:cNvPr>
            <p:cNvSpPr/>
            <p:nvPr/>
          </p:nvSpPr>
          <p:spPr>
            <a:xfrm>
              <a:off x="1736863" y="-3099961"/>
              <a:ext cx="94607" cy="57683"/>
            </a:xfrm>
            <a:custGeom>
              <a:avLst/>
              <a:gdLst>
                <a:gd name="connsiteX0" fmla="*/ 92628 w 94607"/>
                <a:gd name="connsiteY0" fmla="*/ 10308 h 57683"/>
                <a:gd name="connsiteX1" fmla="*/ 31692 w 94607"/>
                <a:gd name="connsiteY1" fmla="*/ 57683 h 57683"/>
                <a:gd name="connsiteX2" fmla="*/ 94607 w 94607"/>
                <a:gd name="connsiteY2" fmla="*/ 28349 h 5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607" h="57682">
                  <a:moveTo>
                    <a:pt x="92628" y="10308"/>
                  </a:moveTo>
                  <a:cubicBezTo>
                    <a:pt x="41298" y="-9493"/>
                    <a:pt x="-47869" y="-4359"/>
                    <a:pt x="31692" y="57683"/>
                  </a:cubicBezTo>
                  <a:lnTo>
                    <a:pt x="94607" y="28349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2" name="Freeform 411">
              <a:extLst>
                <a:ext uri="{FF2B5EF4-FFF2-40B4-BE49-F238E27FC236}">
                  <a16:creationId xmlns:a16="http://schemas.microsoft.com/office/drawing/2014/main" id="{920DDF52-C792-6746-69D0-57AC6A644285}"/>
                </a:ext>
              </a:extLst>
            </p:cNvPr>
            <p:cNvSpPr/>
            <p:nvPr/>
          </p:nvSpPr>
          <p:spPr>
            <a:xfrm>
              <a:off x="1299050" y="-2652850"/>
              <a:ext cx="111150" cy="73690"/>
            </a:xfrm>
            <a:custGeom>
              <a:avLst/>
              <a:gdLst>
                <a:gd name="connsiteX0" fmla="*/ 111151 w 111150"/>
                <a:gd name="connsiteY0" fmla="*/ 16415 h 73690"/>
                <a:gd name="connsiteX1" fmla="*/ 78813 w 111150"/>
                <a:gd name="connsiteY1" fmla="*/ 355 h 73690"/>
                <a:gd name="connsiteX2" fmla="*/ 58 w 111150"/>
                <a:gd name="connsiteY2" fmla="*/ 73691 h 73690"/>
                <a:gd name="connsiteX3" fmla="*/ 51388 w 111150"/>
                <a:gd name="connsiteY3" fmla="*/ 62104 h 73690"/>
                <a:gd name="connsiteX4" fmla="*/ 49555 w 111150"/>
                <a:gd name="connsiteY4" fmla="*/ 63570 h 73690"/>
                <a:gd name="connsiteX5" fmla="*/ 51754 w 111150"/>
                <a:gd name="connsiteY5" fmla="*/ 65844 h 73690"/>
                <a:gd name="connsiteX6" fmla="*/ 51388 w 111150"/>
                <a:gd name="connsiteY6" fmla="*/ 62177 h 73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150" h="73690">
                  <a:moveTo>
                    <a:pt x="111151" y="16415"/>
                  </a:moveTo>
                  <a:cubicBezTo>
                    <a:pt x="96925" y="9082"/>
                    <a:pt x="85192" y="-2139"/>
                    <a:pt x="78813" y="355"/>
                  </a:cubicBezTo>
                  <a:cubicBezTo>
                    <a:pt x="43542" y="19642"/>
                    <a:pt x="-1848" y="21842"/>
                    <a:pt x="58" y="73691"/>
                  </a:cubicBezTo>
                  <a:lnTo>
                    <a:pt x="51388" y="62104"/>
                  </a:lnTo>
                  <a:lnTo>
                    <a:pt x="49555" y="63570"/>
                  </a:lnTo>
                  <a:lnTo>
                    <a:pt x="51754" y="65844"/>
                  </a:lnTo>
                  <a:cubicBezTo>
                    <a:pt x="51703" y="64612"/>
                    <a:pt x="51586" y="63394"/>
                    <a:pt x="51388" y="6217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3" name="Freeform 412">
              <a:extLst>
                <a:ext uri="{FF2B5EF4-FFF2-40B4-BE49-F238E27FC236}">
                  <a16:creationId xmlns:a16="http://schemas.microsoft.com/office/drawing/2014/main" id="{809921E2-6DB4-E5BF-E94A-8143438E6952}"/>
                </a:ext>
              </a:extLst>
            </p:cNvPr>
            <p:cNvSpPr/>
            <p:nvPr/>
          </p:nvSpPr>
          <p:spPr>
            <a:xfrm>
              <a:off x="977563" y="-3058191"/>
              <a:ext cx="586" cy="5646"/>
            </a:xfrm>
            <a:custGeom>
              <a:avLst/>
              <a:gdLst>
                <a:gd name="connsiteX0" fmla="*/ 73 w 586"/>
                <a:gd name="connsiteY0" fmla="*/ 1247 h 5646"/>
                <a:gd name="connsiteX1" fmla="*/ 73 w 586"/>
                <a:gd name="connsiteY1" fmla="*/ 1247 h 5646"/>
                <a:gd name="connsiteX2" fmla="*/ 586 w 586"/>
                <a:gd name="connsiteY2" fmla="*/ 5647 h 5646"/>
                <a:gd name="connsiteX3" fmla="*/ 146 w 586"/>
                <a:gd name="connsiteY3" fmla="*/ 1027 h 5646"/>
                <a:gd name="connsiteX4" fmla="*/ 586 w 586"/>
                <a:gd name="connsiteY4" fmla="*/ 0 h 5646"/>
                <a:gd name="connsiteX5" fmla="*/ 0 w 586"/>
                <a:gd name="connsiteY5" fmla="*/ 0 h 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6" h="5646">
                  <a:moveTo>
                    <a:pt x="73" y="1247"/>
                  </a:moveTo>
                  <a:lnTo>
                    <a:pt x="73" y="1247"/>
                  </a:lnTo>
                  <a:cubicBezTo>
                    <a:pt x="73" y="2493"/>
                    <a:pt x="440" y="4254"/>
                    <a:pt x="586" y="5647"/>
                  </a:cubicBezTo>
                  <a:lnTo>
                    <a:pt x="146" y="1027"/>
                  </a:lnTo>
                  <a:lnTo>
                    <a:pt x="5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4" name="Freeform 413">
              <a:extLst>
                <a:ext uri="{FF2B5EF4-FFF2-40B4-BE49-F238E27FC236}">
                  <a16:creationId xmlns:a16="http://schemas.microsoft.com/office/drawing/2014/main" id="{636B216E-CAB5-47F4-07B7-7C73F965301A}"/>
                </a:ext>
              </a:extLst>
            </p:cNvPr>
            <p:cNvSpPr/>
            <p:nvPr/>
          </p:nvSpPr>
          <p:spPr>
            <a:xfrm>
              <a:off x="2293219" y="-3233465"/>
              <a:ext cx="69946" cy="103477"/>
            </a:xfrm>
            <a:custGeom>
              <a:avLst/>
              <a:gdLst>
                <a:gd name="connsiteX0" fmla="*/ 68709 w 69946"/>
                <a:gd name="connsiteY0" fmla="*/ 103477 h 103477"/>
                <a:gd name="connsiteX1" fmla="*/ 0 w 69946"/>
                <a:gd name="connsiteY1" fmla="*/ 0 h 103477"/>
                <a:gd name="connsiteX2" fmla="*/ 68709 w 69946"/>
                <a:gd name="connsiteY2" fmla="*/ 103477 h 10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946" h="103477">
                  <a:moveTo>
                    <a:pt x="68709" y="103477"/>
                  </a:moveTo>
                  <a:cubicBezTo>
                    <a:pt x="75015" y="19581"/>
                    <a:pt x="58002" y="10634"/>
                    <a:pt x="0" y="0"/>
                  </a:cubicBezTo>
                  <a:cubicBezTo>
                    <a:pt x="3593" y="45909"/>
                    <a:pt x="35271" y="72089"/>
                    <a:pt x="68709" y="10347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5" name="Freeform 414">
              <a:extLst>
                <a:ext uri="{FF2B5EF4-FFF2-40B4-BE49-F238E27FC236}">
                  <a16:creationId xmlns:a16="http://schemas.microsoft.com/office/drawing/2014/main" id="{26A0D2F4-F139-66CB-F174-F35DE028B3E2}"/>
                </a:ext>
              </a:extLst>
            </p:cNvPr>
            <p:cNvSpPr/>
            <p:nvPr/>
          </p:nvSpPr>
          <p:spPr>
            <a:xfrm>
              <a:off x="2291459" y="-3235298"/>
              <a:ext cx="1759" cy="1833"/>
            </a:xfrm>
            <a:custGeom>
              <a:avLst/>
              <a:gdLst>
                <a:gd name="connsiteX0" fmla="*/ 1760 w 1759"/>
                <a:gd name="connsiteY0" fmla="*/ 1833 h 1833"/>
                <a:gd name="connsiteX1" fmla="*/ 1760 w 1759"/>
                <a:gd name="connsiteY1" fmla="*/ 0 h 1833"/>
                <a:gd name="connsiteX2" fmla="*/ 0 w 1759"/>
                <a:gd name="connsiteY2" fmla="*/ 1467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" h="1832">
                  <a:moveTo>
                    <a:pt x="1760" y="1833"/>
                  </a:moveTo>
                  <a:cubicBezTo>
                    <a:pt x="1760" y="1173"/>
                    <a:pt x="1760" y="660"/>
                    <a:pt x="1760" y="0"/>
                  </a:cubicBezTo>
                  <a:lnTo>
                    <a:pt x="0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6" name="Freeform 415">
              <a:extLst>
                <a:ext uri="{FF2B5EF4-FFF2-40B4-BE49-F238E27FC236}">
                  <a16:creationId xmlns:a16="http://schemas.microsoft.com/office/drawing/2014/main" id="{65210C16-D3C7-DEF8-795D-E6AD03F7162D}"/>
                </a:ext>
              </a:extLst>
            </p:cNvPr>
            <p:cNvSpPr/>
            <p:nvPr/>
          </p:nvSpPr>
          <p:spPr>
            <a:xfrm>
              <a:off x="1761149" y="-2806062"/>
              <a:ext cx="50376" cy="94897"/>
            </a:xfrm>
            <a:custGeom>
              <a:avLst/>
              <a:gdLst>
                <a:gd name="connsiteX0" fmla="*/ 50376 w 50376"/>
                <a:gd name="connsiteY0" fmla="*/ 0 h 94897"/>
                <a:gd name="connsiteX1" fmla="*/ 0 w 50376"/>
                <a:gd name="connsiteY1" fmla="*/ 94897 h 94897"/>
                <a:gd name="connsiteX2" fmla="*/ 50376 w 50376"/>
                <a:gd name="connsiteY2" fmla="*/ 0 h 9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76" h="94897">
                  <a:moveTo>
                    <a:pt x="50376" y="0"/>
                  </a:moveTo>
                  <a:cubicBezTo>
                    <a:pt x="10999" y="6380"/>
                    <a:pt x="10999" y="6380"/>
                    <a:pt x="0" y="94897"/>
                  </a:cubicBezTo>
                  <a:cubicBezTo>
                    <a:pt x="41284" y="55956"/>
                    <a:pt x="41284" y="55956"/>
                    <a:pt x="5037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7" name="Freeform 416">
              <a:extLst>
                <a:ext uri="{FF2B5EF4-FFF2-40B4-BE49-F238E27FC236}">
                  <a16:creationId xmlns:a16="http://schemas.microsoft.com/office/drawing/2014/main" id="{0A1CB597-7ECD-050A-A6D4-62A70A272267}"/>
                </a:ext>
              </a:extLst>
            </p:cNvPr>
            <p:cNvSpPr/>
            <p:nvPr/>
          </p:nvSpPr>
          <p:spPr>
            <a:xfrm>
              <a:off x="791862" y="-2850159"/>
              <a:ext cx="61199" cy="71768"/>
            </a:xfrm>
            <a:custGeom>
              <a:avLst/>
              <a:gdLst>
                <a:gd name="connsiteX0" fmla="*/ 61190 w 61199"/>
                <a:gd name="connsiteY0" fmla="*/ 19897 h 71768"/>
                <a:gd name="connsiteX1" fmla="*/ 4067 w 61199"/>
                <a:gd name="connsiteY1" fmla="*/ 59572 h 71768"/>
                <a:gd name="connsiteX2" fmla="*/ 61190 w 61199"/>
                <a:gd name="connsiteY2" fmla="*/ 19897 h 7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199" h="71768">
                  <a:moveTo>
                    <a:pt x="61190" y="19897"/>
                  </a:moveTo>
                  <a:cubicBezTo>
                    <a:pt x="40877" y="-28358"/>
                    <a:pt x="-15512" y="21584"/>
                    <a:pt x="4067" y="59572"/>
                  </a:cubicBezTo>
                  <a:cubicBezTo>
                    <a:pt x="21299" y="92280"/>
                    <a:pt x="61923" y="52385"/>
                    <a:pt x="61190" y="1989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8" name="Freeform 417">
              <a:extLst>
                <a:ext uri="{FF2B5EF4-FFF2-40B4-BE49-F238E27FC236}">
                  <a16:creationId xmlns:a16="http://schemas.microsoft.com/office/drawing/2014/main" id="{FD72FB30-E78F-972E-11BA-76CBA1D20759}"/>
                </a:ext>
              </a:extLst>
            </p:cNvPr>
            <p:cNvSpPr/>
            <p:nvPr/>
          </p:nvSpPr>
          <p:spPr>
            <a:xfrm>
              <a:off x="3313802" y="-3017416"/>
              <a:ext cx="2566" cy="1613"/>
            </a:xfrm>
            <a:custGeom>
              <a:avLst/>
              <a:gdLst>
                <a:gd name="connsiteX0" fmla="*/ 953 w 2566"/>
                <a:gd name="connsiteY0" fmla="*/ 1613 h 1613"/>
                <a:gd name="connsiteX1" fmla="*/ 2566 w 2566"/>
                <a:gd name="connsiteY1" fmla="*/ 0 h 1613"/>
                <a:gd name="connsiteX2" fmla="*/ 0 w 2566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6" h="1613">
                  <a:moveTo>
                    <a:pt x="953" y="1613"/>
                  </a:moveTo>
                  <a:lnTo>
                    <a:pt x="25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9" name="Freeform 418">
              <a:extLst>
                <a:ext uri="{FF2B5EF4-FFF2-40B4-BE49-F238E27FC236}">
                  <a16:creationId xmlns:a16="http://schemas.microsoft.com/office/drawing/2014/main" id="{02E14082-31F7-75C6-54CF-798C6632331E}"/>
                </a:ext>
              </a:extLst>
            </p:cNvPr>
            <p:cNvSpPr/>
            <p:nvPr/>
          </p:nvSpPr>
          <p:spPr>
            <a:xfrm>
              <a:off x="3221115" y="-3099259"/>
              <a:ext cx="92540" cy="82832"/>
            </a:xfrm>
            <a:custGeom>
              <a:avLst/>
              <a:gdLst>
                <a:gd name="connsiteX0" fmla="*/ 0 w 92540"/>
                <a:gd name="connsiteY0" fmla="*/ 55295 h 82832"/>
                <a:gd name="connsiteX1" fmla="*/ 92540 w 92540"/>
                <a:gd name="connsiteY1" fmla="*/ 82063 h 82832"/>
                <a:gd name="connsiteX2" fmla="*/ 38497 w 92540"/>
                <a:gd name="connsiteY2" fmla="*/ 0 h 82832"/>
                <a:gd name="connsiteX3" fmla="*/ 0 w 92540"/>
                <a:gd name="connsiteY3" fmla="*/ 55295 h 8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40" h="82832">
                  <a:moveTo>
                    <a:pt x="0" y="55295"/>
                  </a:moveTo>
                  <a:cubicBezTo>
                    <a:pt x="26083" y="76123"/>
                    <a:pt x="59367" y="85745"/>
                    <a:pt x="92540" y="82063"/>
                  </a:cubicBezTo>
                  <a:lnTo>
                    <a:pt x="38497" y="0"/>
                  </a:lnTo>
                  <a:cubicBezTo>
                    <a:pt x="18259" y="21561"/>
                    <a:pt x="6819" y="30434"/>
                    <a:pt x="0" y="5529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0" name="Freeform 419">
              <a:extLst>
                <a:ext uri="{FF2B5EF4-FFF2-40B4-BE49-F238E27FC236}">
                  <a16:creationId xmlns:a16="http://schemas.microsoft.com/office/drawing/2014/main" id="{2837698A-D360-ABD5-C3A2-9403B55B8BDB}"/>
                </a:ext>
              </a:extLst>
            </p:cNvPr>
            <p:cNvSpPr/>
            <p:nvPr/>
          </p:nvSpPr>
          <p:spPr>
            <a:xfrm>
              <a:off x="3425962" y="184366"/>
              <a:ext cx="56538" cy="75570"/>
            </a:xfrm>
            <a:custGeom>
              <a:avLst/>
              <a:gdLst>
                <a:gd name="connsiteX0" fmla="*/ 15724 w 56538"/>
                <a:gd name="connsiteY0" fmla="*/ 75243 h 75570"/>
                <a:gd name="connsiteX1" fmla="*/ 18804 w 56538"/>
                <a:gd name="connsiteY1" fmla="*/ 0 h 75570"/>
                <a:gd name="connsiteX2" fmla="*/ 15724 w 56538"/>
                <a:gd name="connsiteY2" fmla="*/ 75243 h 7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38" h="75570">
                  <a:moveTo>
                    <a:pt x="15724" y="75243"/>
                  </a:moveTo>
                  <a:cubicBezTo>
                    <a:pt x="80473" y="80450"/>
                    <a:pt x="57888" y="22147"/>
                    <a:pt x="18804" y="0"/>
                  </a:cubicBezTo>
                  <a:cubicBezTo>
                    <a:pt x="12131" y="17014"/>
                    <a:pt x="-18080" y="56249"/>
                    <a:pt x="15724" y="7524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1" name="Freeform 420">
              <a:extLst>
                <a:ext uri="{FF2B5EF4-FFF2-40B4-BE49-F238E27FC236}">
                  <a16:creationId xmlns:a16="http://schemas.microsoft.com/office/drawing/2014/main" id="{4C065A36-5538-6008-C4F3-24951A6F718A}"/>
                </a:ext>
              </a:extLst>
            </p:cNvPr>
            <p:cNvSpPr/>
            <p:nvPr/>
          </p:nvSpPr>
          <p:spPr>
            <a:xfrm>
              <a:off x="-476902" y="-2885411"/>
              <a:ext cx="102732" cy="79924"/>
            </a:xfrm>
            <a:custGeom>
              <a:avLst/>
              <a:gdLst>
                <a:gd name="connsiteX0" fmla="*/ 102733 w 102732"/>
                <a:gd name="connsiteY0" fmla="*/ 76636 h 79924"/>
                <a:gd name="connsiteX1" fmla="*/ 51403 w 102732"/>
                <a:gd name="connsiteY1" fmla="*/ 1540 h 79924"/>
                <a:gd name="connsiteX2" fmla="*/ 52943 w 102732"/>
                <a:gd name="connsiteY2" fmla="*/ 0 h 79924"/>
                <a:gd name="connsiteX3" fmla="*/ 0 w 102732"/>
                <a:gd name="connsiteY3" fmla="*/ 27648 h 79924"/>
                <a:gd name="connsiteX4" fmla="*/ 102733 w 102732"/>
                <a:gd name="connsiteY4" fmla="*/ 76636 h 7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732" h="79924">
                  <a:moveTo>
                    <a:pt x="102733" y="76636"/>
                  </a:moveTo>
                  <a:cubicBezTo>
                    <a:pt x="93347" y="43195"/>
                    <a:pt x="78608" y="18554"/>
                    <a:pt x="51403" y="1540"/>
                  </a:cubicBezTo>
                  <a:lnTo>
                    <a:pt x="52943" y="0"/>
                  </a:lnTo>
                  <a:lnTo>
                    <a:pt x="0" y="27648"/>
                  </a:lnTo>
                  <a:cubicBezTo>
                    <a:pt x="35417" y="51629"/>
                    <a:pt x="51403" y="91670"/>
                    <a:pt x="102733" y="7663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2" name="Freeform 421">
              <a:extLst>
                <a:ext uri="{FF2B5EF4-FFF2-40B4-BE49-F238E27FC236}">
                  <a16:creationId xmlns:a16="http://schemas.microsoft.com/office/drawing/2014/main" id="{462AE904-10BC-9FF0-37CD-1ED2DF51D0A0}"/>
                </a:ext>
              </a:extLst>
            </p:cNvPr>
            <p:cNvSpPr/>
            <p:nvPr/>
          </p:nvSpPr>
          <p:spPr>
            <a:xfrm>
              <a:off x="671271" y="3481707"/>
              <a:ext cx="61815" cy="104063"/>
            </a:xfrm>
            <a:custGeom>
              <a:avLst/>
              <a:gdLst>
                <a:gd name="connsiteX0" fmla="*/ 0 w 61815"/>
                <a:gd name="connsiteY0" fmla="*/ 0 h 104063"/>
                <a:gd name="connsiteX1" fmla="*/ 61816 w 61815"/>
                <a:gd name="connsiteY1" fmla="*/ 93283 h 104063"/>
                <a:gd name="connsiteX2" fmla="*/ 0 w 61815"/>
                <a:gd name="connsiteY2" fmla="*/ 0 h 10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815" h="104063">
                  <a:moveTo>
                    <a:pt x="0" y="0"/>
                  </a:moveTo>
                  <a:cubicBezTo>
                    <a:pt x="8286" y="41215"/>
                    <a:pt x="6380" y="135892"/>
                    <a:pt x="61816" y="93283"/>
                  </a:cubicBezTo>
                  <a:cubicBezTo>
                    <a:pt x="44803" y="55515"/>
                    <a:pt x="56389" y="572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3" name="Freeform 422">
              <a:extLst>
                <a:ext uri="{FF2B5EF4-FFF2-40B4-BE49-F238E27FC236}">
                  <a16:creationId xmlns:a16="http://schemas.microsoft.com/office/drawing/2014/main" id="{E537B1E8-8FD0-A1BF-5395-2C0A42A95EEB}"/>
                </a:ext>
              </a:extLst>
            </p:cNvPr>
            <p:cNvSpPr/>
            <p:nvPr/>
          </p:nvSpPr>
          <p:spPr>
            <a:xfrm>
              <a:off x="628374" y="3444232"/>
              <a:ext cx="1760" cy="1319"/>
            </a:xfrm>
            <a:custGeom>
              <a:avLst/>
              <a:gdLst>
                <a:gd name="connsiteX0" fmla="*/ 513 w 1760"/>
                <a:gd name="connsiteY0" fmla="*/ 0 h 1319"/>
                <a:gd name="connsiteX1" fmla="*/ 0 w 1760"/>
                <a:gd name="connsiteY1" fmla="*/ 1320 h 1319"/>
                <a:gd name="connsiteX2" fmla="*/ 1760 w 1760"/>
                <a:gd name="connsiteY2" fmla="*/ 1320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0" h="1319">
                  <a:moveTo>
                    <a:pt x="513" y="0"/>
                  </a:moveTo>
                  <a:cubicBezTo>
                    <a:pt x="513" y="513"/>
                    <a:pt x="147" y="880"/>
                    <a:pt x="0" y="1320"/>
                  </a:cubicBezTo>
                  <a:lnTo>
                    <a:pt x="1760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4" name="Freeform 423">
              <a:extLst>
                <a:ext uri="{FF2B5EF4-FFF2-40B4-BE49-F238E27FC236}">
                  <a16:creationId xmlns:a16="http://schemas.microsoft.com/office/drawing/2014/main" id="{23DA1FA1-6E37-2E5E-60A2-E0A14CB9BC8E}"/>
                </a:ext>
              </a:extLst>
            </p:cNvPr>
            <p:cNvSpPr/>
            <p:nvPr/>
          </p:nvSpPr>
          <p:spPr>
            <a:xfrm>
              <a:off x="537124" y="3437338"/>
              <a:ext cx="91249" cy="51324"/>
            </a:xfrm>
            <a:custGeom>
              <a:avLst/>
              <a:gdLst>
                <a:gd name="connsiteX0" fmla="*/ 22688 w 91249"/>
                <a:gd name="connsiteY0" fmla="*/ 0 h 51324"/>
                <a:gd name="connsiteX1" fmla="*/ 91250 w 91249"/>
                <a:gd name="connsiteY1" fmla="*/ 8214 h 51324"/>
                <a:gd name="connsiteX2" fmla="*/ 22688 w 91249"/>
                <a:gd name="connsiteY2" fmla="*/ 0 h 5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249" h="51324">
                  <a:moveTo>
                    <a:pt x="22688" y="0"/>
                  </a:moveTo>
                  <a:cubicBezTo>
                    <a:pt x="-45214" y="18407"/>
                    <a:pt x="57739" y="100690"/>
                    <a:pt x="91250" y="8214"/>
                  </a:cubicBezTo>
                  <a:cubicBezTo>
                    <a:pt x="68445" y="6674"/>
                    <a:pt x="44393" y="17821"/>
                    <a:pt x="2268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5" name="Freeform 424">
              <a:extLst>
                <a:ext uri="{FF2B5EF4-FFF2-40B4-BE49-F238E27FC236}">
                  <a16:creationId xmlns:a16="http://schemas.microsoft.com/office/drawing/2014/main" id="{50C27230-76DD-C937-47A8-13E4A95ED554}"/>
                </a:ext>
              </a:extLst>
            </p:cNvPr>
            <p:cNvSpPr/>
            <p:nvPr/>
          </p:nvSpPr>
          <p:spPr>
            <a:xfrm>
              <a:off x="3996415" y="1962402"/>
              <a:ext cx="2273" cy="1906"/>
            </a:xfrm>
            <a:custGeom>
              <a:avLst/>
              <a:gdLst>
                <a:gd name="connsiteX0" fmla="*/ 1320 w 2273"/>
                <a:gd name="connsiteY0" fmla="*/ 1760 h 1906"/>
                <a:gd name="connsiteX1" fmla="*/ 2273 w 2273"/>
                <a:gd name="connsiteY1" fmla="*/ 0 h 1906"/>
                <a:gd name="connsiteX2" fmla="*/ 0 w 2273"/>
                <a:gd name="connsiteY2" fmla="*/ 0 h 1906"/>
                <a:gd name="connsiteX3" fmla="*/ 0 w 2273"/>
                <a:gd name="connsiteY3" fmla="*/ 1906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" h="1906">
                  <a:moveTo>
                    <a:pt x="1320" y="1760"/>
                  </a:moveTo>
                  <a:cubicBezTo>
                    <a:pt x="1320" y="1173"/>
                    <a:pt x="1980" y="660"/>
                    <a:pt x="2273" y="0"/>
                  </a:cubicBezTo>
                  <a:lnTo>
                    <a:pt x="0" y="0"/>
                  </a:lnTo>
                  <a:cubicBezTo>
                    <a:pt x="0" y="660"/>
                    <a:pt x="0" y="1247"/>
                    <a:pt x="0" y="190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6" name="Freeform 425">
              <a:extLst>
                <a:ext uri="{FF2B5EF4-FFF2-40B4-BE49-F238E27FC236}">
                  <a16:creationId xmlns:a16="http://schemas.microsoft.com/office/drawing/2014/main" id="{D003A0A9-BF87-E2A6-90FD-547D66DA0546}"/>
                </a:ext>
              </a:extLst>
            </p:cNvPr>
            <p:cNvSpPr/>
            <p:nvPr/>
          </p:nvSpPr>
          <p:spPr>
            <a:xfrm>
              <a:off x="3942519" y="1964162"/>
              <a:ext cx="97486" cy="73961"/>
            </a:xfrm>
            <a:custGeom>
              <a:avLst/>
              <a:gdLst>
                <a:gd name="connsiteX0" fmla="*/ 0 w 97486"/>
                <a:gd name="connsiteY0" fmla="*/ 16501 h 73961"/>
                <a:gd name="connsiteX1" fmla="*/ 18626 w 97486"/>
                <a:gd name="connsiteY1" fmla="*/ 71943 h 73961"/>
                <a:gd name="connsiteX2" fmla="*/ 55290 w 97486"/>
                <a:gd name="connsiteY2" fmla="*/ 0 h 73961"/>
                <a:gd name="connsiteX3" fmla="*/ 0 w 97486"/>
                <a:gd name="connsiteY3" fmla="*/ 16501 h 7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486" h="73961">
                  <a:moveTo>
                    <a:pt x="0" y="16501"/>
                  </a:moveTo>
                  <a:lnTo>
                    <a:pt x="18626" y="71943"/>
                  </a:lnTo>
                  <a:cubicBezTo>
                    <a:pt x="78095" y="87417"/>
                    <a:pt x="141670" y="9167"/>
                    <a:pt x="55290" y="0"/>
                  </a:cubicBezTo>
                  <a:cubicBezTo>
                    <a:pt x="44877" y="24421"/>
                    <a:pt x="12979" y="25887"/>
                    <a:pt x="0" y="165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7" name="Freeform 426">
              <a:extLst>
                <a:ext uri="{FF2B5EF4-FFF2-40B4-BE49-F238E27FC236}">
                  <a16:creationId xmlns:a16="http://schemas.microsoft.com/office/drawing/2014/main" id="{07D1B165-7A96-B035-635D-2BAB5520FE59}"/>
                </a:ext>
              </a:extLst>
            </p:cNvPr>
            <p:cNvSpPr/>
            <p:nvPr/>
          </p:nvSpPr>
          <p:spPr>
            <a:xfrm>
              <a:off x="3947139" y="-3322128"/>
              <a:ext cx="122309" cy="67361"/>
            </a:xfrm>
            <a:custGeom>
              <a:avLst/>
              <a:gdLst>
                <a:gd name="connsiteX0" fmla="*/ 120259 w 122309"/>
                <a:gd name="connsiteY0" fmla="*/ 0 h 67361"/>
                <a:gd name="connsiteX1" fmla="*/ 72082 w 122309"/>
                <a:gd name="connsiteY1" fmla="*/ 33881 h 67361"/>
                <a:gd name="connsiteX2" fmla="*/ 0 w 122309"/>
                <a:gd name="connsiteY2" fmla="*/ 28161 h 67361"/>
                <a:gd name="connsiteX3" fmla="*/ 120259 w 122309"/>
                <a:gd name="connsiteY3" fmla="*/ 0 h 6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9" h="67361">
                  <a:moveTo>
                    <a:pt x="120259" y="0"/>
                  </a:moveTo>
                  <a:lnTo>
                    <a:pt x="72082" y="33881"/>
                  </a:lnTo>
                  <a:lnTo>
                    <a:pt x="0" y="28161"/>
                  </a:lnTo>
                  <a:cubicBezTo>
                    <a:pt x="24272" y="94384"/>
                    <a:pt x="138957" y="71136"/>
                    <a:pt x="12025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8" name="Freeform 427">
              <a:extLst>
                <a:ext uri="{FF2B5EF4-FFF2-40B4-BE49-F238E27FC236}">
                  <a16:creationId xmlns:a16="http://schemas.microsoft.com/office/drawing/2014/main" id="{1DF6262B-D273-75C3-04F6-1456B7F620B5}"/>
                </a:ext>
              </a:extLst>
            </p:cNvPr>
            <p:cNvSpPr/>
            <p:nvPr/>
          </p:nvSpPr>
          <p:spPr>
            <a:xfrm>
              <a:off x="3938486" y="-3295434"/>
              <a:ext cx="8652" cy="1320"/>
            </a:xfrm>
            <a:custGeom>
              <a:avLst/>
              <a:gdLst>
                <a:gd name="connsiteX0" fmla="*/ 7920 w 8652"/>
                <a:gd name="connsiteY0" fmla="*/ 0 h 1320"/>
                <a:gd name="connsiteX1" fmla="*/ 0 w 8652"/>
                <a:gd name="connsiteY1" fmla="*/ 0 h 1320"/>
                <a:gd name="connsiteX2" fmla="*/ 6306 w 8652"/>
                <a:gd name="connsiteY2" fmla="*/ 1320 h 1320"/>
                <a:gd name="connsiteX3" fmla="*/ 7406 w 8652"/>
                <a:gd name="connsiteY3" fmla="*/ 293 h 1320"/>
                <a:gd name="connsiteX4" fmla="*/ 6380 w 8652"/>
                <a:gd name="connsiteY4" fmla="*/ 1247 h 1320"/>
                <a:gd name="connsiteX5" fmla="*/ 8653 w 8652"/>
                <a:gd name="connsiteY5" fmla="*/ 1247 h 1320"/>
                <a:gd name="connsiteX6" fmla="*/ 7920 w 8652"/>
                <a:gd name="connsiteY6" fmla="*/ 0 h 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2" h="1320">
                  <a:moveTo>
                    <a:pt x="7920" y="0"/>
                  </a:moveTo>
                  <a:lnTo>
                    <a:pt x="0" y="0"/>
                  </a:lnTo>
                  <a:cubicBezTo>
                    <a:pt x="2126" y="440"/>
                    <a:pt x="4180" y="953"/>
                    <a:pt x="6306" y="1320"/>
                  </a:cubicBezTo>
                  <a:lnTo>
                    <a:pt x="7406" y="293"/>
                  </a:lnTo>
                  <a:lnTo>
                    <a:pt x="6380" y="1247"/>
                  </a:lnTo>
                  <a:lnTo>
                    <a:pt x="8653" y="1247"/>
                  </a:lnTo>
                  <a:cubicBezTo>
                    <a:pt x="8433" y="1027"/>
                    <a:pt x="8139" y="587"/>
                    <a:pt x="79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9" name="Freeform 428">
              <a:extLst>
                <a:ext uri="{FF2B5EF4-FFF2-40B4-BE49-F238E27FC236}">
                  <a16:creationId xmlns:a16="http://schemas.microsoft.com/office/drawing/2014/main" id="{BD9E1F2B-8898-C7C2-A866-E04F0D38D914}"/>
                </a:ext>
              </a:extLst>
            </p:cNvPr>
            <p:cNvSpPr/>
            <p:nvPr/>
          </p:nvSpPr>
          <p:spPr>
            <a:xfrm>
              <a:off x="2424844" y="-3497108"/>
              <a:ext cx="1393" cy="1686"/>
            </a:xfrm>
            <a:custGeom>
              <a:avLst/>
              <a:gdLst>
                <a:gd name="connsiteX0" fmla="*/ 1393 w 1393"/>
                <a:gd name="connsiteY0" fmla="*/ 1687 h 1686"/>
                <a:gd name="connsiteX1" fmla="*/ 1393 w 1393"/>
                <a:gd name="connsiteY1" fmla="*/ 0 h 1686"/>
                <a:gd name="connsiteX2" fmla="*/ 0 w 1393"/>
                <a:gd name="connsiteY2" fmla="*/ 146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686">
                  <a:moveTo>
                    <a:pt x="1393" y="1687"/>
                  </a:moveTo>
                  <a:cubicBezTo>
                    <a:pt x="1393" y="1100"/>
                    <a:pt x="1393" y="587"/>
                    <a:pt x="1393" y="0"/>
                  </a:cubicBezTo>
                  <a:lnTo>
                    <a:pt x="0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0" name="Freeform 429">
              <a:extLst>
                <a:ext uri="{FF2B5EF4-FFF2-40B4-BE49-F238E27FC236}">
                  <a16:creationId xmlns:a16="http://schemas.microsoft.com/office/drawing/2014/main" id="{F2090531-F240-1170-22AD-E44B0C69AE77}"/>
                </a:ext>
              </a:extLst>
            </p:cNvPr>
            <p:cNvSpPr/>
            <p:nvPr/>
          </p:nvSpPr>
          <p:spPr>
            <a:xfrm>
              <a:off x="-594374" y="-2221356"/>
              <a:ext cx="88255" cy="75173"/>
            </a:xfrm>
            <a:custGeom>
              <a:avLst/>
              <a:gdLst>
                <a:gd name="connsiteX0" fmla="*/ 81394 w 88255"/>
                <a:gd name="connsiteY0" fmla="*/ 75173 h 75173"/>
                <a:gd name="connsiteX1" fmla="*/ 0 w 88255"/>
                <a:gd name="connsiteY1" fmla="*/ 5284 h 75173"/>
                <a:gd name="connsiteX2" fmla="*/ 81394 w 88255"/>
                <a:gd name="connsiteY2" fmla="*/ 75173 h 75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255" h="75173">
                  <a:moveTo>
                    <a:pt x="81394" y="75173"/>
                  </a:moveTo>
                  <a:cubicBezTo>
                    <a:pt x="106913" y="-11437"/>
                    <a:pt x="57123" y="-3810"/>
                    <a:pt x="0" y="5284"/>
                  </a:cubicBezTo>
                  <a:cubicBezTo>
                    <a:pt x="30065" y="25011"/>
                    <a:pt x="42677" y="65273"/>
                    <a:pt x="81394" y="751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1" name="Freeform 430">
              <a:extLst>
                <a:ext uri="{FF2B5EF4-FFF2-40B4-BE49-F238E27FC236}">
                  <a16:creationId xmlns:a16="http://schemas.microsoft.com/office/drawing/2014/main" id="{6C4BC293-DE51-6885-C64F-62E72ED8DE35}"/>
                </a:ext>
              </a:extLst>
            </p:cNvPr>
            <p:cNvSpPr/>
            <p:nvPr/>
          </p:nvSpPr>
          <p:spPr>
            <a:xfrm>
              <a:off x="-597307" y="-2217172"/>
              <a:ext cx="3226" cy="1613"/>
            </a:xfrm>
            <a:custGeom>
              <a:avLst/>
              <a:gdLst>
                <a:gd name="connsiteX0" fmla="*/ 0 w 3226"/>
                <a:gd name="connsiteY0" fmla="*/ 1613 h 1613"/>
                <a:gd name="connsiteX1" fmla="*/ 3226 w 3226"/>
                <a:gd name="connsiteY1" fmla="*/ 1100 h 1613"/>
                <a:gd name="connsiteX2" fmla="*/ 1833 w 3226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26" h="1613">
                  <a:moveTo>
                    <a:pt x="0" y="1613"/>
                  </a:moveTo>
                  <a:lnTo>
                    <a:pt x="3226" y="1100"/>
                  </a:lnTo>
                  <a:cubicBezTo>
                    <a:pt x="2713" y="733"/>
                    <a:pt x="2347" y="293"/>
                    <a:pt x="183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2" name="Freeform 431">
              <a:extLst>
                <a:ext uri="{FF2B5EF4-FFF2-40B4-BE49-F238E27FC236}">
                  <a16:creationId xmlns:a16="http://schemas.microsoft.com/office/drawing/2014/main" id="{41145431-54FF-E24B-DD8B-6D53C097E01B}"/>
                </a:ext>
              </a:extLst>
            </p:cNvPr>
            <p:cNvSpPr/>
            <p:nvPr/>
          </p:nvSpPr>
          <p:spPr>
            <a:xfrm>
              <a:off x="-1814483" y="-2710578"/>
              <a:ext cx="78684" cy="84043"/>
            </a:xfrm>
            <a:custGeom>
              <a:avLst/>
              <a:gdLst>
                <a:gd name="connsiteX0" fmla="*/ 26618 w 78684"/>
                <a:gd name="connsiteY0" fmla="*/ 0 h 84043"/>
                <a:gd name="connsiteX1" fmla="*/ 0 w 78684"/>
                <a:gd name="connsiteY1" fmla="*/ 45908 h 84043"/>
                <a:gd name="connsiteX2" fmla="*/ 77508 w 78684"/>
                <a:gd name="connsiteY2" fmla="*/ 84043 h 84043"/>
                <a:gd name="connsiteX3" fmla="*/ 26618 w 78684"/>
                <a:gd name="connsiteY3" fmla="*/ 0 h 8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84" h="84043">
                  <a:moveTo>
                    <a:pt x="26618" y="0"/>
                  </a:moveTo>
                  <a:cubicBezTo>
                    <a:pt x="17672" y="15474"/>
                    <a:pt x="8799" y="30654"/>
                    <a:pt x="0" y="45908"/>
                  </a:cubicBezTo>
                  <a:cubicBezTo>
                    <a:pt x="15986" y="50529"/>
                    <a:pt x="52650" y="72749"/>
                    <a:pt x="77508" y="84043"/>
                  </a:cubicBezTo>
                  <a:cubicBezTo>
                    <a:pt x="80808" y="38575"/>
                    <a:pt x="80808" y="38575"/>
                    <a:pt x="2661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3" name="Freeform 432">
              <a:extLst>
                <a:ext uri="{FF2B5EF4-FFF2-40B4-BE49-F238E27FC236}">
                  <a16:creationId xmlns:a16="http://schemas.microsoft.com/office/drawing/2014/main" id="{1F7B614E-7E84-E433-9AFB-051A2886278B}"/>
                </a:ext>
              </a:extLst>
            </p:cNvPr>
            <p:cNvSpPr/>
            <p:nvPr/>
          </p:nvSpPr>
          <p:spPr>
            <a:xfrm>
              <a:off x="2941588" y="-3376103"/>
              <a:ext cx="117419" cy="52344"/>
            </a:xfrm>
            <a:custGeom>
              <a:avLst/>
              <a:gdLst>
                <a:gd name="connsiteX0" fmla="*/ 109992 w 117419"/>
                <a:gd name="connsiteY0" fmla="*/ 0 h 52344"/>
                <a:gd name="connsiteX1" fmla="*/ 0 w 117419"/>
                <a:gd name="connsiteY1" fmla="*/ 26181 h 52344"/>
                <a:gd name="connsiteX2" fmla="*/ 109992 w 117419"/>
                <a:gd name="connsiteY2" fmla="*/ 0 h 5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419" h="52344">
                  <a:moveTo>
                    <a:pt x="109992" y="0"/>
                  </a:moveTo>
                  <a:lnTo>
                    <a:pt x="0" y="26181"/>
                  </a:lnTo>
                  <a:cubicBezTo>
                    <a:pt x="18845" y="62189"/>
                    <a:pt x="149590" y="67616"/>
                    <a:pt x="10999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4" name="Freeform 433">
              <a:extLst>
                <a:ext uri="{FF2B5EF4-FFF2-40B4-BE49-F238E27FC236}">
                  <a16:creationId xmlns:a16="http://schemas.microsoft.com/office/drawing/2014/main" id="{4AB64B81-7CE8-D47A-EC1D-DCE39D088496}"/>
                </a:ext>
              </a:extLst>
            </p:cNvPr>
            <p:cNvSpPr/>
            <p:nvPr/>
          </p:nvSpPr>
          <p:spPr>
            <a:xfrm>
              <a:off x="1717959" y="-3903684"/>
              <a:ext cx="2566" cy="2200"/>
            </a:xfrm>
            <a:custGeom>
              <a:avLst/>
              <a:gdLst>
                <a:gd name="connsiteX0" fmla="*/ 1613 w 2566"/>
                <a:gd name="connsiteY0" fmla="*/ 0 h 2200"/>
                <a:gd name="connsiteX1" fmla="*/ 0 w 2566"/>
                <a:gd name="connsiteY1" fmla="*/ 1467 h 2200"/>
                <a:gd name="connsiteX2" fmla="*/ 2567 w 2566"/>
                <a:gd name="connsiteY2" fmla="*/ 2200 h 2200"/>
                <a:gd name="connsiteX3" fmla="*/ 1613 w 2566"/>
                <a:gd name="connsiteY3" fmla="*/ 0 h 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6" h="2200">
                  <a:moveTo>
                    <a:pt x="1613" y="0"/>
                  </a:moveTo>
                  <a:lnTo>
                    <a:pt x="0" y="1467"/>
                  </a:lnTo>
                  <a:lnTo>
                    <a:pt x="2567" y="2200"/>
                  </a:lnTo>
                  <a:cubicBezTo>
                    <a:pt x="2200" y="1467"/>
                    <a:pt x="1907" y="733"/>
                    <a:pt x="16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5" name="Freeform 434">
              <a:extLst>
                <a:ext uri="{FF2B5EF4-FFF2-40B4-BE49-F238E27FC236}">
                  <a16:creationId xmlns:a16="http://schemas.microsoft.com/office/drawing/2014/main" id="{893DC244-345F-5207-16B6-A9BAD8A5D949}"/>
                </a:ext>
              </a:extLst>
            </p:cNvPr>
            <p:cNvSpPr/>
            <p:nvPr/>
          </p:nvSpPr>
          <p:spPr>
            <a:xfrm>
              <a:off x="1720526" y="-3901484"/>
              <a:ext cx="63481" cy="125771"/>
            </a:xfrm>
            <a:custGeom>
              <a:avLst/>
              <a:gdLst>
                <a:gd name="connsiteX0" fmla="*/ 0 w 63481"/>
                <a:gd name="connsiteY0" fmla="*/ 0 h 125771"/>
                <a:gd name="connsiteX1" fmla="*/ 52063 w 63481"/>
                <a:gd name="connsiteY1" fmla="*/ 125772 h 125771"/>
                <a:gd name="connsiteX2" fmla="*/ 0 w 63481"/>
                <a:gd name="connsiteY2" fmla="*/ 0 h 12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481" h="125771">
                  <a:moveTo>
                    <a:pt x="0" y="0"/>
                  </a:moveTo>
                  <a:cubicBezTo>
                    <a:pt x="19798" y="41655"/>
                    <a:pt x="22585" y="88663"/>
                    <a:pt x="52063" y="125772"/>
                  </a:cubicBezTo>
                  <a:cubicBezTo>
                    <a:pt x="77435" y="69083"/>
                    <a:pt x="60716" y="15181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6" name="Freeform 435">
              <a:extLst>
                <a:ext uri="{FF2B5EF4-FFF2-40B4-BE49-F238E27FC236}">
                  <a16:creationId xmlns:a16="http://schemas.microsoft.com/office/drawing/2014/main" id="{C1612397-C3FE-B1C4-9279-F291124F2A1E}"/>
                </a:ext>
              </a:extLst>
            </p:cNvPr>
            <p:cNvSpPr/>
            <p:nvPr/>
          </p:nvSpPr>
          <p:spPr>
            <a:xfrm>
              <a:off x="2151003" y="-3406611"/>
              <a:ext cx="85533" cy="114404"/>
            </a:xfrm>
            <a:custGeom>
              <a:avLst/>
              <a:gdLst>
                <a:gd name="connsiteX0" fmla="*/ 13818 w 85533"/>
                <a:gd name="connsiteY0" fmla="*/ 114404 h 114404"/>
                <a:gd name="connsiteX1" fmla="*/ 85533 w 85533"/>
                <a:gd name="connsiteY1" fmla="*/ 42682 h 114404"/>
                <a:gd name="connsiteX2" fmla="*/ 57888 w 85533"/>
                <a:gd name="connsiteY2" fmla="*/ 0 h 114404"/>
                <a:gd name="connsiteX3" fmla="*/ 13818 w 85533"/>
                <a:gd name="connsiteY3" fmla="*/ 114404 h 11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33" h="114404">
                  <a:moveTo>
                    <a:pt x="13818" y="114404"/>
                  </a:moveTo>
                  <a:cubicBezTo>
                    <a:pt x="40436" y="70403"/>
                    <a:pt x="40876" y="69523"/>
                    <a:pt x="85533" y="42682"/>
                  </a:cubicBezTo>
                  <a:lnTo>
                    <a:pt x="57888" y="0"/>
                  </a:lnTo>
                  <a:cubicBezTo>
                    <a:pt x="-9134" y="69303"/>
                    <a:pt x="-9134" y="69303"/>
                    <a:pt x="13818" y="11440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7" name="Freeform 436">
              <a:extLst>
                <a:ext uri="{FF2B5EF4-FFF2-40B4-BE49-F238E27FC236}">
                  <a16:creationId xmlns:a16="http://schemas.microsoft.com/office/drawing/2014/main" id="{D8F542B5-67CF-EA6B-20B9-1D19E422960A}"/>
                </a:ext>
              </a:extLst>
            </p:cNvPr>
            <p:cNvSpPr/>
            <p:nvPr/>
          </p:nvSpPr>
          <p:spPr>
            <a:xfrm>
              <a:off x="3554759" y="-4255551"/>
              <a:ext cx="1540" cy="1320"/>
            </a:xfrm>
            <a:custGeom>
              <a:avLst/>
              <a:gdLst>
                <a:gd name="connsiteX0" fmla="*/ 0 w 1540"/>
                <a:gd name="connsiteY0" fmla="*/ 1320 h 1320"/>
                <a:gd name="connsiteX1" fmla="*/ 1540 w 1540"/>
                <a:gd name="connsiteY1" fmla="*/ 0 h 1320"/>
                <a:gd name="connsiteX2" fmla="*/ 1540 w 1540"/>
                <a:gd name="connsiteY2" fmla="*/ 0 h 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1320">
                  <a:moveTo>
                    <a:pt x="0" y="1320"/>
                  </a:moveTo>
                  <a:lnTo>
                    <a:pt x="1540" y="0"/>
                  </a:lnTo>
                  <a:lnTo>
                    <a:pt x="154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8" name="Freeform 437">
              <a:extLst>
                <a:ext uri="{FF2B5EF4-FFF2-40B4-BE49-F238E27FC236}">
                  <a16:creationId xmlns:a16="http://schemas.microsoft.com/office/drawing/2014/main" id="{EF695997-1C44-6FEB-D499-31D3F39D25BB}"/>
                </a:ext>
              </a:extLst>
            </p:cNvPr>
            <p:cNvSpPr/>
            <p:nvPr/>
          </p:nvSpPr>
          <p:spPr>
            <a:xfrm>
              <a:off x="326632" y="-3335695"/>
              <a:ext cx="53846" cy="70469"/>
            </a:xfrm>
            <a:custGeom>
              <a:avLst/>
              <a:gdLst>
                <a:gd name="connsiteX0" fmla="*/ 16495 w 53846"/>
                <a:gd name="connsiteY0" fmla="*/ 0 h 70469"/>
                <a:gd name="connsiteX1" fmla="*/ 7989 w 53846"/>
                <a:gd name="connsiteY1" fmla="*/ 69229 h 70469"/>
                <a:gd name="connsiteX2" fmla="*/ 16495 w 53846"/>
                <a:gd name="connsiteY2" fmla="*/ 0 h 70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46" h="70469">
                  <a:moveTo>
                    <a:pt x="16495" y="0"/>
                  </a:moveTo>
                  <a:cubicBezTo>
                    <a:pt x="3662" y="26108"/>
                    <a:pt x="-8510" y="47889"/>
                    <a:pt x="7989" y="69229"/>
                  </a:cubicBezTo>
                  <a:cubicBezTo>
                    <a:pt x="65405" y="79570"/>
                    <a:pt x="69658" y="22514"/>
                    <a:pt x="16495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9" name="Freeform 438">
              <a:extLst>
                <a:ext uri="{FF2B5EF4-FFF2-40B4-BE49-F238E27FC236}">
                  <a16:creationId xmlns:a16="http://schemas.microsoft.com/office/drawing/2014/main" id="{0A5A06CB-E2B8-4914-8DBB-53C0998A2AC6}"/>
                </a:ext>
              </a:extLst>
            </p:cNvPr>
            <p:cNvSpPr/>
            <p:nvPr/>
          </p:nvSpPr>
          <p:spPr>
            <a:xfrm>
              <a:off x="2387079" y="-3931623"/>
              <a:ext cx="85207" cy="55505"/>
            </a:xfrm>
            <a:custGeom>
              <a:avLst/>
              <a:gdLst>
                <a:gd name="connsiteX0" fmla="*/ 85207 w 85207"/>
                <a:gd name="connsiteY0" fmla="*/ 34686 h 55505"/>
                <a:gd name="connsiteX1" fmla="*/ 0 w 85207"/>
                <a:gd name="connsiteY1" fmla="*/ 46639 h 55505"/>
                <a:gd name="connsiteX2" fmla="*/ 85207 w 85207"/>
                <a:gd name="connsiteY2" fmla="*/ 34686 h 5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207" h="55505">
                  <a:moveTo>
                    <a:pt x="85207" y="34686"/>
                  </a:moveTo>
                  <a:cubicBezTo>
                    <a:pt x="54923" y="-2936"/>
                    <a:pt x="33071" y="-23983"/>
                    <a:pt x="0" y="46639"/>
                  </a:cubicBezTo>
                  <a:cubicBezTo>
                    <a:pt x="23465" y="52140"/>
                    <a:pt x="60862" y="68640"/>
                    <a:pt x="85207" y="3468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0" name="Freeform 439">
              <a:extLst>
                <a:ext uri="{FF2B5EF4-FFF2-40B4-BE49-F238E27FC236}">
                  <a16:creationId xmlns:a16="http://schemas.microsoft.com/office/drawing/2014/main" id="{F46969A9-D59E-8BEA-64D0-545623E260F8}"/>
                </a:ext>
              </a:extLst>
            </p:cNvPr>
            <p:cNvSpPr/>
            <p:nvPr/>
          </p:nvSpPr>
          <p:spPr>
            <a:xfrm>
              <a:off x="3924576" y="2455536"/>
              <a:ext cx="92371" cy="135283"/>
            </a:xfrm>
            <a:custGeom>
              <a:avLst/>
              <a:gdLst>
                <a:gd name="connsiteX0" fmla="*/ 29749 w 92371"/>
                <a:gd name="connsiteY0" fmla="*/ 4744 h 135283"/>
                <a:gd name="connsiteX1" fmla="*/ 92371 w 92371"/>
                <a:gd name="connsiteY1" fmla="*/ 135283 h 135283"/>
                <a:gd name="connsiteX2" fmla="*/ 29749 w 92371"/>
                <a:gd name="connsiteY2" fmla="*/ 4744 h 13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371" h="135283">
                  <a:moveTo>
                    <a:pt x="29749" y="4744"/>
                  </a:moveTo>
                  <a:cubicBezTo>
                    <a:pt x="-28473" y="-28037"/>
                    <a:pt x="2104" y="119223"/>
                    <a:pt x="92371" y="135283"/>
                  </a:cubicBezTo>
                  <a:cubicBezTo>
                    <a:pt x="67513" y="93848"/>
                    <a:pt x="18677" y="63927"/>
                    <a:pt x="29749" y="474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1" name="Freeform 440">
              <a:extLst>
                <a:ext uri="{FF2B5EF4-FFF2-40B4-BE49-F238E27FC236}">
                  <a16:creationId xmlns:a16="http://schemas.microsoft.com/office/drawing/2014/main" id="{61BF68A0-A96E-4316-AE5E-3D903DFF3B18}"/>
                </a:ext>
              </a:extLst>
            </p:cNvPr>
            <p:cNvSpPr/>
            <p:nvPr/>
          </p:nvSpPr>
          <p:spPr>
            <a:xfrm>
              <a:off x="3885470" y="-4309159"/>
              <a:ext cx="2126" cy="1320"/>
            </a:xfrm>
            <a:custGeom>
              <a:avLst/>
              <a:gdLst>
                <a:gd name="connsiteX0" fmla="*/ 2126 w 2126"/>
                <a:gd name="connsiteY0" fmla="*/ 660 h 1320"/>
                <a:gd name="connsiteX1" fmla="*/ 1393 w 2126"/>
                <a:gd name="connsiteY1" fmla="*/ 0 h 1320"/>
                <a:gd name="connsiteX2" fmla="*/ 0 w 2126"/>
                <a:gd name="connsiteY2" fmla="*/ 1320 h 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1320">
                  <a:moveTo>
                    <a:pt x="2126" y="660"/>
                  </a:moveTo>
                  <a:cubicBezTo>
                    <a:pt x="1862" y="461"/>
                    <a:pt x="1621" y="240"/>
                    <a:pt x="1393" y="0"/>
                  </a:cubicBezTo>
                  <a:lnTo>
                    <a:pt x="0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2" name="Freeform 441">
              <a:extLst>
                <a:ext uri="{FF2B5EF4-FFF2-40B4-BE49-F238E27FC236}">
                  <a16:creationId xmlns:a16="http://schemas.microsoft.com/office/drawing/2014/main" id="{F1BC5E99-E05E-A065-8F82-949BAF333838}"/>
                </a:ext>
              </a:extLst>
            </p:cNvPr>
            <p:cNvSpPr/>
            <p:nvPr/>
          </p:nvSpPr>
          <p:spPr>
            <a:xfrm>
              <a:off x="3887596" y="-4361512"/>
              <a:ext cx="98142" cy="68360"/>
            </a:xfrm>
            <a:custGeom>
              <a:avLst/>
              <a:gdLst>
                <a:gd name="connsiteX0" fmla="*/ 91220 w 98142"/>
                <a:gd name="connsiteY0" fmla="*/ 9231 h 68360"/>
                <a:gd name="connsiteX1" fmla="*/ 52357 w 98142"/>
                <a:gd name="connsiteY1" fmla="*/ 11578 h 68360"/>
                <a:gd name="connsiteX2" fmla="*/ 0 w 98142"/>
                <a:gd name="connsiteY2" fmla="*/ 53012 h 68360"/>
                <a:gd name="connsiteX3" fmla="*/ 91220 w 98142"/>
                <a:gd name="connsiteY3" fmla="*/ 9231 h 6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142" h="68360">
                  <a:moveTo>
                    <a:pt x="91220" y="9231"/>
                  </a:moveTo>
                  <a:cubicBezTo>
                    <a:pt x="78901" y="-1476"/>
                    <a:pt x="58663" y="-5436"/>
                    <a:pt x="52357" y="11578"/>
                  </a:cubicBezTo>
                  <a:cubicBezTo>
                    <a:pt x="42311" y="37979"/>
                    <a:pt x="23025" y="46266"/>
                    <a:pt x="0" y="53012"/>
                  </a:cubicBezTo>
                  <a:cubicBezTo>
                    <a:pt x="32705" y="87260"/>
                    <a:pt x="123778" y="60493"/>
                    <a:pt x="91220" y="923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3" name="Freeform 442">
              <a:extLst>
                <a:ext uri="{FF2B5EF4-FFF2-40B4-BE49-F238E27FC236}">
                  <a16:creationId xmlns:a16="http://schemas.microsoft.com/office/drawing/2014/main" id="{3F0CC69E-8408-ACB4-AC2E-728C974A3704}"/>
                </a:ext>
              </a:extLst>
            </p:cNvPr>
            <p:cNvSpPr/>
            <p:nvPr/>
          </p:nvSpPr>
          <p:spPr>
            <a:xfrm>
              <a:off x="4053465" y="-2851237"/>
              <a:ext cx="82150" cy="64502"/>
            </a:xfrm>
            <a:custGeom>
              <a:avLst/>
              <a:gdLst>
                <a:gd name="connsiteX0" fmla="*/ 69222 w 82150"/>
                <a:gd name="connsiteY0" fmla="*/ 0 h 64502"/>
                <a:gd name="connsiteX1" fmla="*/ 0 w 82150"/>
                <a:gd name="connsiteY1" fmla="*/ 42462 h 64502"/>
                <a:gd name="connsiteX2" fmla="*/ 69222 w 82150"/>
                <a:gd name="connsiteY2" fmla="*/ 0 h 6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150" h="64502">
                  <a:moveTo>
                    <a:pt x="69222" y="0"/>
                  </a:moveTo>
                  <a:lnTo>
                    <a:pt x="0" y="42462"/>
                  </a:lnTo>
                  <a:cubicBezTo>
                    <a:pt x="53236" y="86830"/>
                    <a:pt x="107646" y="59916"/>
                    <a:pt x="6922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4" name="Freeform 443">
              <a:extLst>
                <a:ext uri="{FF2B5EF4-FFF2-40B4-BE49-F238E27FC236}">
                  <a16:creationId xmlns:a16="http://schemas.microsoft.com/office/drawing/2014/main" id="{98DC9698-D8BE-1A24-15B1-4756B54F5B0B}"/>
                </a:ext>
              </a:extLst>
            </p:cNvPr>
            <p:cNvSpPr/>
            <p:nvPr/>
          </p:nvSpPr>
          <p:spPr>
            <a:xfrm>
              <a:off x="-202728" y="-2428747"/>
              <a:ext cx="83594" cy="66105"/>
            </a:xfrm>
            <a:custGeom>
              <a:avLst/>
              <a:gdLst>
                <a:gd name="connsiteX0" fmla="*/ 83594 w 83594"/>
                <a:gd name="connsiteY0" fmla="*/ 0 h 66105"/>
                <a:gd name="connsiteX1" fmla="*/ 0 w 83594"/>
                <a:gd name="connsiteY1" fmla="*/ 53242 h 66105"/>
                <a:gd name="connsiteX2" fmla="*/ 83594 w 83594"/>
                <a:gd name="connsiteY2" fmla="*/ 0 h 6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594" h="66105">
                  <a:moveTo>
                    <a:pt x="83594" y="0"/>
                  </a:moveTo>
                  <a:cubicBezTo>
                    <a:pt x="36004" y="8874"/>
                    <a:pt x="11879" y="21047"/>
                    <a:pt x="0" y="53242"/>
                  </a:cubicBezTo>
                  <a:cubicBezTo>
                    <a:pt x="50230" y="83823"/>
                    <a:pt x="76261" y="57422"/>
                    <a:pt x="8359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5" name="Freeform 444">
              <a:extLst>
                <a:ext uri="{FF2B5EF4-FFF2-40B4-BE49-F238E27FC236}">
                  <a16:creationId xmlns:a16="http://schemas.microsoft.com/office/drawing/2014/main" id="{B8456728-6082-FCD2-FAD4-C71DA3891E02}"/>
                </a:ext>
              </a:extLst>
            </p:cNvPr>
            <p:cNvSpPr/>
            <p:nvPr/>
          </p:nvSpPr>
          <p:spPr>
            <a:xfrm>
              <a:off x="758238" y="3774000"/>
              <a:ext cx="70799" cy="94775"/>
            </a:xfrm>
            <a:custGeom>
              <a:avLst/>
              <a:gdLst>
                <a:gd name="connsiteX0" fmla="*/ 21485 w 70799"/>
                <a:gd name="connsiteY0" fmla="*/ 94775 h 94775"/>
                <a:gd name="connsiteX1" fmla="*/ 0 w 70799"/>
                <a:gd name="connsiteY1" fmla="*/ 6331 h 94775"/>
                <a:gd name="connsiteX2" fmla="*/ 21485 w 70799"/>
                <a:gd name="connsiteY2" fmla="*/ 94775 h 9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799" h="94775">
                  <a:moveTo>
                    <a:pt x="21485" y="94775"/>
                  </a:moveTo>
                  <a:cubicBezTo>
                    <a:pt x="105666" y="72774"/>
                    <a:pt x="71055" y="-25643"/>
                    <a:pt x="0" y="6331"/>
                  </a:cubicBezTo>
                  <a:cubicBezTo>
                    <a:pt x="26692" y="26866"/>
                    <a:pt x="18552" y="59427"/>
                    <a:pt x="21485" y="947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6" name="Freeform 445">
              <a:extLst>
                <a:ext uri="{FF2B5EF4-FFF2-40B4-BE49-F238E27FC236}">
                  <a16:creationId xmlns:a16="http://schemas.microsoft.com/office/drawing/2014/main" id="{712FB8FD-14B8-D066-1DF4-4E22DA110B9E}"/>
                </a:ext>
              </a:extLst>
            </p:cNvPr>
            <p:cNvSpPr/>
            <p:nvPr/>
          </p:nvSpPr>
          <p:spPr>
            <a:xfrm>
              <a:off x="2070963" y="-3883331"/>
              <a:ext cx="66140" cy="55276"/>
            </a:xfrm>
            <a:custGeom>
              <a:avLst/>
              <a:gdLst>
                <a:gd name="connsiteX0" fmla="*/ 66140 w 66140"/>
                <a:gd name="connsiteY0" fmla="*/ 29443 h 55276"/>
                <a:gd name="connsiteX1" fmla="*/ 2198 w 66140"/>
                <a:gd name="connsiteY1" fmla="*/ 10669 h 55276"/>
                <a:gd name="connsiteX2" fmla="*/ 66140 w 66140"/>
                <a:gd name="connsiteY2" fmla="*/ 29443 h 5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140" h="55276">
                  <a:moveTo>
                    <a:pt x="66140" y="29443"/>
                  </a:moveTo>
                  <a:cubicBezTo>
                    <a:pt x="47735" y="8909"/>
                    <a:pt x="24490" y="-13899"/>
                    <a:pt x="2198" y="10669"/>
                  </a:cubicBezTo>
                  <a:cubicBezTo>
                    <a:pt x="-11808" y="55990"/>
                    <a:pt x="44875" y="74325"/>
                    <a:pt x="66140" y="2944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7" name="Freeform 446">
              <a:extLst>
                <a:ext uri="{FF2B5EF4-FFF2-40B4-BE49-F238E27FC236}">
                  <a16:creationId xmlns:a16="http://schemas.microsoft.com/office/drawing/2014/main" id="{65E29B0D-E8E8-40FE-EB20-AB1A94FE5AB9}"/>
                </a:ext>
              </a:extLst>
            </p:cNvPr>
            <p:cNvSpPr/>
            <p:nvPr/>
          </p:nvSpPr>
          <p:spPr>
            <a:xfrm>
              <a:off x="4592911" y="-1743347"/>
              <a:ext cx="55759" cy="100617"/>
            </a:xfrm>
            <a:custGeom>
              <a:avLst/>
              <a:gdLst>
                <a:gd name="connsiteX0" fmla="*/ 55759 w 55759"/>
                <a:gd name="connsiteY0" fmla="*/ 100617 h 100617"/>
                <a:gd name="connsiteX1" fmla="*/ 22982 w 55759"/>
                <a:gd name="connsiteY1" fmla="*/ 0 h 100617"/>
                <a:gd name="connsiteX2" fmla="*/ 55759 w 55759"/>
                <a:gd name="connsiteY2" fmla="*/ 100617 h 100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759" h="100617">
                  <a:moveTo>
                    <a:pt x="55759" y="100617"/>
                  </a:moveTo>
                  <a:cubicBezTo>
                    <a:pt x="44540" y="66076"/>
                    <a:pt x="33761" y="33075"/>
                    <a:pt x="22982" y="0"/>
                  </a:cubicBezTo>
                  <a:cubicBezTo>
                    <a:pt x="-10676" y="57056"/>
                    <a:pt x="-13316" y="79790"/>
                    <a:pt x="55759" y="10061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8" name="Freeform 447">
              <a:extLst>
                <a:ext uri="{FF2B5EF4-FFF2-40B4-BE49-F238E27FC236}">
                  <a16:creationId xmlns:a16="http://schemas.microsoft.com/office/drawing/2014/main" id="{AA723402-72F3-20F2-3A1D-AE830EC678EE}"/>
                </a:ext>
              </a:extLst>
            </p:cNvPr>
            <p:cNvSpPr/>
            <p:nvPr/>
          </p:nvSpPr>
          <p:spPr>
            <a:xfrm>
              <a:off x="2551775" y="36430"/>
              <a:ext cx="108745" cy="48760"/>
            </a:xfrm>
            <a:custGeom>
              <a:avLst/>
              <a:gdLst>
                <a:gd name="connsiteX0" fmla="*/ 108746 w 108745"/>
                <a:gd name="connsiteY0" fmla="*/ 3244 h 48760"/>
                <a:gd name="connsiteX1" fmla="*/ 0 w 108745"/>
                <a:gd name="connsiteY1" fmla="*/ 37199 h 48760"/>
                <a:gd name="connsiteX2" fmla="*/ 108746 w 108745"/>
                <a:gd name="connsiteY2" fmla="*/ 3244 h 4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744" h="48760">
                  <a:moveTo>
                    <a:pt x="108746" y="3244"/>
                  </a:moveTo>
                  <a:cubicBezTo>
                    <a:pt x="63942" y="-5043"/>
                    <a:pt x="27132" y="1264"/>
                    <a:pt x="0" y="37199"/>
                  </a:cubicBezTo>
                  <a:cubicBezTo>
                    <a:pt x="32338" y="49299"/>
                    <a:pt x="101706" y="66240"/>
                    <a:pt x="108746" y="324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9" name="Freeform 448">
              <a:extLst>
                <a:ext uri="{FF2B5EF4-FFF2-40B4-BE49-F238E27FC236}">
                  <a16:creationId xmlns:a16="http://schemas.microsoft.com/office/drawing/2014/main" id="{51FD6A0E-9E4C-0361-25D0-262C3ADF484C}"/>
                </a:ext>
              </a:extLst>
            </p:cNvPr>
            <p:cNvSpPr/>
            <p:nvPr/>
          </p:nvSpPr>
          <p:spPr>
            <a:xfrm>
              <a:off x="1368990" y="-3089872"/>
              <a:ext cx="1686" cy="953"/>
            </a:xfrm>
            <a:custGeom>
              <a:avLst/>
              <a:gdLst>
                <a:gd name="connsiteX0" fmla="*/ 1246 w 1686"/>
                <a:gd name="connsiteY0" fmla="*/ 0 h 953"/>
                <a:gd name="connsiteX1" fmla="*/ 0 w 1686"/>
                <a:gd name="connsiteY1" fmla="*/ 0 h 953"/>
                <a:gd name="connsiteX2" fmla="*/ 1686 w 1686"/>
                <a:gd name="connsiteY2" fmla="*/ 953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953">
                  <a:moveTo>
                    <a:pt x="1246" y="0"/>
                  </a:moveTo>
                  <a:lnTo>
                    <a:pt x="0" y="0"/>
                  </a:lnTo>
                  <a:lnTo>
                    <a:pt x="1686" y="95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0" name="Freeform 449">
              <a:extLst>
                <a:ext uri="{FF2B5EF4-FFF2-40B4-BE49-F238E27FC236}">
                  <a16:creationId xmlns:a16="http://schemas.microsoft.com/office/drawing/2014/main" id="{63EB883E-998C-45E7-7FED-E08D6B80B361}"/>
                </a:ext>
              </a:extLst>
            </p:cNvPr>
            <p:cNvSpPr/>
            <p:nvPr/>
          </p:nvSpPr>
          <p:spPr>
            <a:xfrm>
              <a:off x="2089513" y="-3258619"/>
              <a:ext cx="8066" cy="3593"/>
            </a:xfrm>
            <a:custGeom>
              <a:avLst/>
              <a:gdLst>
                <a:gd name="connsiteX0" fmla="*/ 6380 w 8066"/>
                <a:gd name="connsiteY0" fmla="*/ 0 h 3593"/>
                <a:gd name="connsiteX1" fmla="*/ 6380 w 8066"/>
                <a:gd name="connsiteY1" fmla="*/ 0 h 3593"/>
                <a:gd name="connsiteX2" fmla="*/ 0 w 8066"/>
                <a:gd name="connsiteY2" fmla="*/ 0 h 3593"/>
                <a:gd name="connsiteX3" fmla="*/ 6380 w 8066"/>
                <a:gd name="connsiteY3" fmla="*/ 0 h 3593"/>
                <a:gd name="connsiteX4" fmla="*/ 8066 w 8066"/>
                <a:gd name="connsiteY4" fmla="*/ 3593 h 3593"/>
                <a:gd name="connsiteX5" fmla="*/ 8066 w 8066"/>
                <a:gd name="connsiteY5" fmla="*/ 0 h 3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66" h="3593">
                  <a:moveTo>
                    <a:pt x="6380" y="0"/>
                  </a:moveTo>
                  <a:lnTo>
                    <a:pt x="6380" y="0"/>
                  </a:lnTo>
                  <a:cubicBezTo>
                    <a:pt x="4253" y="0"/>
                    <a:pt x="953" y="0"/>
                    <a:pt x="0" y="0"/>
                  </a:cubicBezTo>
                  <a:lnTo>
                    <a:pt x="6380" y="0"/>
                  </a:lnTo>
                  <a:cubicBezTo>
                    <a:pt x="6893" y="1320"/>
                    <a:pt x="7480" y="2420"/>
                    <a:pt x="8066" y="3593"/>
                  </a:cubicBezTo>
                  <a:lnTo>
                    <a:pt x="806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1" name="Freeform 450">
              <a:extLst>
                <a:ext uri="{FF2B5EF4-FFF2-40B4-BE49-F238E27FC236}">
                  <a16:creationId xmlns:a16="http://schemas.microsoft.com/office/drawing/2014/main" id="{A659E502-F533-1991-505F-AE512CA0E8DA}"/>
                </a:ext>
              </a:extLst>
            </p:cNvPr>
            <p:cNvSpPr/>
            <p:nvPr/>
          </p:nvSpPr>
          <p:spPr>
            <a:xfrm>
              <a:off x="2097873" y="-3254732"/>
              <a:ext cx="73328" cy="68907"/>
            </a:xfrm>
            <a:custGeom>
              <a:avLst/>
              <a:gdLst>
                <a:gd name="connsiteX0" fmla="*/ 73328 w 73328"/>
                <a:gd name="connsiteY0" fmla="*/ 28601 h 68907"/>
                <a:gd name="connsiteX1" fmla="*/ 0 w 73328"/>
                <a:gd name="connsiteY1" fmla="*/ 0 h 68907"/>
                <a:gd name="connsiteX2" fmla="*/ 0 w 73328"/>
                <a:gd name="connsiteY2" fmla="*/ 67689 h 68907"/>
                <a:gd name="connsiteX3" fmla="*/ 73328 w 73328"/>
                <a:gd name="connsiteY3" fmla="*/ 28601 h 6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28" h="68907">
                  <a:moveTo>
                    <a:pt x="73328" y="28601"/>
                  </a:moveTo>
                  <a:cubicBezTo>
                    <a:pt x="49423" y="18114"/>
                    <a:pt x="14666" y="30141"/>
                    <a:pt x="0" y="0"/>
                  </a:cubicBezTo>
                  <a:lnTo>
                    <a:pt x="0" y="67689"/>
                  </a:lnTo>
                  <a:cubicBezTo>
                    <a:pt x="34685" y="69523"/>
                    <a:pt x="65995" y="75170"/>
                    <a:pt x="73328" y="286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2" name="Freeform 451">
              <a:extLst>
                <a:ext uri="{FF2B5EF4-FFF2-40B4-BE49-F238E27FC236}">
                  <a16:creationId xmlns:a16="http://schemas.microsoft.com/office/drawing/2014/main" id="{78128870-84D8-80D5-B2B7-1A2A17EC30C6}"/>
                </a:ext>
              </a:extLst>
            </p:cNvPr>
            <p:cNvSpPr/>
            <p:nvPr/>
          </p:nvSpPr>
          <p:spPr>
            <a:xfrm>
              <a:off x="-594521" y="-3050784"/>
              <a:ext cx="1613" cy="1246"/>
            </a:xfrm>
            <a:custGeom>
              <a:avLst/>
              <a:gdLst>
                <a:gd name="connsiteX0" fmla="*/ 1613 w 1613"/>
                <a:gd name="connsiteY0" fmla="*/ 0 h 1246"/>
                <a:gd name="connsiteX1" fmla="*/ 0 w 1613"/>
                <a:gd name="connsiteY1" fmla="*/ 0 h 1246"/>
                <a:gd name="connsiteX2" fmla="*/ 587 w 1613"/>
                <a:gd name="connsiteY2" fmla="*/ 1247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246">
                  <a:moveTo>
                    <a:pt x="1613" y="0"/>
                  </a:moveTo>
                  <a:lnTo>
                    <a:pt x="0" y="0"/>
                  </a:lnTo>
                  <a:lnTo>
                    <a:pt x="587" y="124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3" name="Freeform 452">
              <a:extLst>
                <a:ext uri="{FF2B5EF4-FFF2-40B4-BE49-F238E27FC236}">
                  <a16:creationId xmlns:a16="http://schemas.microsoft.com/office/drawing/2014/main" id="{BB262403-6FF1-3C99-B441-45B725D1B8D9}"/>
                </a:ext>
              </a:extLst>
            </p:cNvPr>
            <p:cNvSpPr/>
            <p:nvPr/>
          </p:nvSpPr>
          <p:spPr>
            <a:xfrm>
              <a:off x="-1275148" y="-2691905"/>
              <a:ext cx="51762" cy="59144"/>
            </a:xfrm>
            <a:custGeom>
              <a:avLst/>
              <a:gdLst>
                <a:gd name="connsiteX0" fmla="*/ 26759 w 51762"/>
                <a:gd name="connsiteY0" fmla="*/ 59136 h 59144"/>
                <a:gd name="connsiteX1" fmla="*/ 35631 w 51762"/>
                <a:gd name="connsiteY1" fmla="*/ 1641 h 59144"/>
                <a:gd name="connsiteX2" fmla="*/ 26759 w 51762"/>
                <a:gd name="connsiteY2" fmla="*/ 59136 h 5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61" h="59144">
                  <a:moveTo>
                    <a:pt x="26759" y="59136"/>
                  </a:moveTo>
                  <a:cubicBezTo>
                    <a:pt x="55723" y="50043"/>
                    <a:pt x="60636" y="21441"/>
                    <a:pt x="35631" y="1641"/>
                  </a:cubicBezTo>
                  <a:cubicBezTo>
                    <a:pt x="12753" y="-11633"/>
                    <a:pt x="-26771" y="60016"/>
                    <a:pt x="26759" y="5913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4" name="Freeform 453">
              <a:extLst>
                <a:ext uri="{FF2B5EF4-FFF2-40B4-BE49-F238E27FC236}">
                  <a16:creationId xmlns:a16="http://schemas.microsoft.com/office/drawing/2014/main" id="{E1186D07-2CED-2CD9-3F74-C5F016C27560}"/>
                </a:ext>
              </a:extLst>
            </p:cNvPr>
            <p:cNvSpPr/>
            <p:nvPr/>
          </p:nvSpPr>
          <p:spPr>
            <a:xfrm>
              <a:off x="2665727" y="-3766472"/>
              <a:ext cx="47870" cy="110004"/>
            </a:xfrm>
            <a:custGeom>
              <a:avLst/>
              <a:gdLst>
                <a:gd name="connsiteX0" fmla="*/ 0 w 47870"/>
                <a:gd name="connsiteY0" fmla="*/ 0 h 110004"/>
                <a:gd name="connsiteX1" fmla="*/ 22659 w 47870"/>
                <a:gd name="connsiteY1" fmla="*/ 110004 h 110004"/>
                <a:gd name="connsiteX2" fmla="*/ 0 w 47870"/>
                <a:gd name="connsiteY2" fmla="*/ 0 h 1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70" h="110003">
                  <a:moveTo>
                    <a:pt x="0" y="0"/>
                  </a:moveTo>
                  <a:cubicBezTo>
                    <a:pt x="7333" y="35568"/>
                    <a:pt x="13933" y="67469"/>
                    <a:pt x="22659" y="110004"/>
                  </a:cubicBezTo>
                  <a:cubicBezTo>
                    <a:pt x="67389" y="76783"/>
                    <a:pt x="48103" y="748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5" name="Freeform 454">
              <a:extLst>
                <a:ext uri="{FF2B5EF4-FFF2-40B4-BE49-F238E27FC236}">
                  <a16:creationId xmlns:a16="http://schemas.microsoft.com/office/drawing/2014/main" id="{22E5130E-91C4-9D39-FFA2-15B654DB042B}"/>
                </a:ext>
              </a:extLst>
            </p:cNvPr>
            <p:cNvSpPr/>
            <p:nvPr/>
          </p:nvSpPr>
          <p:spPr>
            <a:xfrm>
              <a:off x="2798671" y="-4295194"/>
              <a:ext cx="61449" cy="44506"/>
            </a:xfrm>
            <a:custGeom>
              <a:avLst/>
              <a:gdLst>
                <a:gd name="connsiteX0" fmla="*/ 61449 w 61449"/>
                <a:gd name="connsiteY0" fmla="*/ 32310 h 44506"/>
                <a:gd name="connsiteX1" fmla="*/ 0 w 61449"/>
                <a:gd name="connsiteY1" fmla="*/ 19622 h 44506"/>
                <a:gd name="connsiteX2" fmla="*/ 61449 w 61449"/>
                <a:gd name="connsiteY2" fmla="*/ 32310 h 4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449" h="44506">
                  <a:moveTo>
                    <a:pt x="61449" y="32310"/>
                  </a:moveTo>
                  <a:cubicBezTo>
                    <a:pt x="43044" y="2168"/>
                    <a:pt x="13786" y="-16019"/>
                    <a:pt x="0" y="19622"/>
                  </a:cubicBezTo>
                  <a:cubicBezTo>
                    <a:pt x="3887" y="57830"/>
                    <a:pt x="29038" y="43530"/>
                    <a:pt x="61449" y="3231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6" name="Freeform 455">
              <a:extLst>
                <a:ext uri="{FF2B5EF4-FFF2-40B4-BE49-F238E27FC236}">
                  <a16:creationId xmlns:a16="http://schemas.microsoft.com/office/drawing/2014/main" id="{DDA78913-9CA7-1C12-04E8-58D572C0FF94}"/>
                </a:ext>
              </a:extLst>
            </p:cNvPr>
            <p:cNvSpPr/>
            <p:nvPr/>
          </p:nvSpPr>
          <p:spPr>
            <a:xfrm>
              <a:off x="1909346" y="-2934326"/>
              <a:ext cx="92917" cy="49865"/>
            </a:xfrm>
            <a:custGeom>
              <a:avLst/>
              <a:gdLst>
                <a:gd name="connsiteX0" fmla="*/ 76114 w 92917"/>
                <a:gd name="connsiteY0" fmla="*/ 0 h 49865"/>
                <a:gd name="connsiteX1" fmla="*/ 0 w 92917"/>
                <a:gd name="connsiteY1" fmla="*/ 36668 h 49865"/>
                <a:gd name="connsiteX2" fmla="*/ 88654 w 92917"/>
                <a:gd name="connsiteY2" fmla="*/ 47375 h 49865"/>
                <a:gd name="connsiteX3" fmla="*/ 76114 w 92917"/>
                <a:gd name="connsiteY3" fmla="*/ 0 h 4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917" h="49865">
                  <a:moveTo>
                    <a:pt x="76114" y="0"/>
                  </a:moveTo>
                  <a:cubicBezTo>
                    <a:pt x="54116" y="14667"/>
                    <a:pt x="20898" y="13127"/>
                    <a:pt x="0" y="36668"/>
                  </a:cubicBezTo>
                  <a:cubicBezTo>
                    <a:pt x="20385" y="61309"/>
                    <a:pt x="58663" y="43048"/>
                    <a:pt x="88654" y="47375"/>
                  </a:cubicBezTo>
                  <a:cubicBezTo>
                    <a:pt x="89827" y="30801"/>
                    <a:pt x="103026" y="11954"/>
                    <a:pt x="7611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7" name="Freeform 456">
              <a:extLst>
                <a:ext uri="{FF2B5EF4-FFF2-40B4-BE49-F238E27FC236}">
                  <a16:creationId xmlns:a16="http://schemas.microsoft.com/office/drawing/2014/main" id="{FCC061BA-63C2-5FDD-A6DB-1E23458D0D1F}"/>
                </a:ext>
              </a:extLst>
            </p:cNvPr>
            <p:cNvSpPr/>
            <p:nvPr/>
          </p:nvSpPr>
          <p:spPr>
            <a:xfrm>
              <a:off x="1998000" y="-2887171"/>
              <a:ext cx="1980" cy="2200"/>
            </a:xfrm>
            <a:custGeom>
              <a:avLst/>
              <a:gdLst>
                <a:gd name="connsiteX0" fmla="*/ 0 w 1980"/>
                <a:gd name="connsiteY0" fmla="*/ 0 h 2200"/>
                <a:gd name="connsiteX1" fmla="*/ 0 w 1980"/>
                <a:gd name="connsiteY1" fmla="*/ 2200 h 2200"/>
                <a:gd name="connsiteX2" fmla="*/ 1980 w 1980"/>
                <a:gd name="connsiteY2" fmla="*/ 220 h 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" h="2200">
                  <a:moveTo>
                    <a:pt x="0" y="0"/>
                  </a:moveTo>
                  <a:cubicBezTo>
                    <a:pt x="0" y="733"/>
                    <a:pt x="0" y="1467"/>
                    <a:pt x="0" y="2200"/>
                  </a:cubicBezTo>
                  <a:lnTo>
                    <a:pt x="1980" y="2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8" name="Freeform 457">
              <a:extLst>
                <a:ext uri="{FF2B5EF4-FFF2-40B4-BE49-F238E27FC236}">
                  <a16:creationId xmlns:a16="http://schemas.microsoft.com/office/drawing/2014/main" id="{8719D171-7D2F-933F-DC5F-704565CC53CD}"/>
                </a:ext>
              </a:extLst>
            </p:cNvPr>
            <p:cNvSpPr/>
            <p:nvPr/>
          </p:nvSpPr>
          <p:spPr>
            <a:xfrm>
              <a:off x="2517357" y="-3274931"/>
              <a:ext cx="72621" cy="53693"/>
            </a:xfrm>
            <a:custGeom>
              <a:avLst/>
              <a:gdLst>
                <a:gd name="connsiteX0" fmla="*/ 9633 w 72621"/>
                <a:gd name="connsiteY0" fmla="*/ 44767 h 53693"/>
                <a:gd name="connsiteX1" fmla="*/ 72622 w 72621"/>
                <a:gd name="connsiteY1" fmla="*/ 23279 h 53693"/>
                <a:gd name="connsiteX2" fmla="*/ 9633 w 72621"/>
                <a:gd name="connsiteY2" fmla="*/ 44767 h 5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621" h="53692">
                  <a:moveTo>
                    <a:pt x="9633" y="44767"/>
                  </a:moveTo>
                  <a:cubicBezTo>
                    <a:pt x="29505" y="62221"/>
                    <a:pt x="68882" y="53567"/>
                    <a:pt x="72622" y="23279"/>
                  </a:cubicBezTo>
                  <a:cubicBezTo>
                    <a:pt x="57883" y="-22116"/>
                    <a:pt x="-28498" y="6412"/>
                    <a:pt x="9633" y="447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9" name="Freeform 458">
              <a:extLst>
                <a:ext uri="{FF2B5EF4-FFF2-40B4-BE49-F238E27FC236}">
                  <a16:creationId xmlns:a16="http://schemas.microsoft.com/office/drawing/2014/main" id="{758ACD93-1321-D005-FA71-085BF4EB2423}"/>
                </a:ext>
              </a:extLst>
            </p:cNvPr>
            <p:cNvSpPr/>
            <p:nvPr/>
          </p:nvSpPr>
          <p:spPr>
            <a:xfrm>
              <a:off x="4092751" y="-4150441"/>
              <a:ext cx="102823" cy="48319"/>
            </a:xfrm>
            <a:custGeom>
              <a:avLst/>
              <a:gdLst>
                <a:gd name="connsiteX0" fmla="*/ 102824 w 102823"/>
                <a:gd name="connsiteY0" fmla="*/ 22055 h 48319"/>
                <a:gd name="connsiteX1" fmla="*/ 164 w 102823"/>
                <a:gd name="connsiteY1" fmla="*/ 2915 h 48319"/>
                <a:gd name="connsiteX2" fmla="*/ 102824 w 102823"/>
                <a:gd name="connsiteY2" fmla="*/ 22055 h 4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822" h="48319">
                  <a:moveTo>
                    <a:pt x="102824" y="22055"/>
                  </a:moveTo>
                  <a:cubicBezTo>
                    <a:pt x="68799" y="13842"/>
                    <a:pt x="39908" y="-7793"/>
                    <a:pt x="164" y="2915"/>
                  </a:cubicBezTo>
                  <a:cubicBezTo>
                    <a:pt x="-4309" y="48970"/>
                    <a:pt x="83905" y="67744"/>
                    <a:pt x="102824" y="220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0" name="Freeform 459">
              <a:extLst>
                <a:ext uri="{FF2B5EF4-FFF2-40B4-BE49-F238E27FC236}">
                  <a16:creationId xmlns:a16="http://schemas.microsoft.com/office/drawing/2014/main" id="{9A182F21-2517-7152-33F8-8791A12A1138}"/>
                </a:ext>
              </a:extLst>
            </p:cNvPr>
            <p:cNvSpPr/>
            <p:nvPr/>
          </p:nvSpPr>
          <p:spPr>
            <a:xfrm>
              <a:off x="3941052" y="-4012889"/>
              <a:ext cx="109112" cy="57554"/>
            </a:xfrm>
            <a:custGeom>
              <a:avLst/>
              <a:gdLst>
                <a:gd name="connsiteX0" fmla="*/ 109113 w 109112"/>
                <a:gd name="connsiteY0" fmla="*/ 46943 h 57554"/>
                <a:gd name="connsiteX1" fmla="*/ 7333 w 109112"/>
                <a:gd name="connsiteY1" fmla="*/ 19735 h 57554"/>
                <a:gd name="connsiteX2" fmla="*/ 7333 w 109112"/>
                <a:gd name="connsiteY2" fmla="*/ 19735 h 57554"/>
                <a:gd name="connsiteX3" fmla="*/ 0 w 109112"/>
                <a:gd name="connsiteY3" fmla="*/ 19735 h 57554"/>
                <a:gd name="connsiteX4" fmla="*/ 5793 w 109112"/>
                <a:gd name="connsiteY4" fmla="*/ 20395 h 57554"/>
                <a:gd name="connsiteX5" fmla="*/ 109113 w 109112"/>
                <a:gd name="connsiteY5" fmla="*/ 46943 h 5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112" h="57554">
                  <a:moveTo>
                    <a:pt x="109113" y="46943"/>
                  </a:moveTo>
                  <a:cubicBezTo>
                    <a:pt x="78535" y="26336"/>
                    <a:pt x="36371" y="-29473"/>
                    <a:pt x="7333" y="19735"/>
                  </a:cubicBezTo>
                  <a:lnTo>
                    <a:pt x="7333" y="19735"/>
                  </a:lnTo>
                  <a:cubicBezTo>
                    <a:pt x="8213" y="19295"/>
                    <a:pt x="2053" y="19735"/>
                    <a:pt x="0" y="19735"/>
                  </a:cubicBezTo>
                  <a:lnTo>
                    <a:pt x="5793" y="20395"/>
                  </a:lnTo>
                  <a:cubicBezTo>
                    <a:pt x="38424" y="40343"/>
                    <a:pt x="69369" y="75178"/>
                    <a:pt x="109113" y="4694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1" name="Freeform 460">
              <a:extLst>
                <a:ext uri="{FF2B5EF4-FFF2-40B4-BE49-F238E27FC236}">
                  <a16:creationId xmlns:a16="http://schemas.microsoft.com/office/drawing/2014/main" id="{9FC26DFE-0B69-997D-2788-771A263FE097}"/>
                </a:ext>
              </a:extLst>
            </p:cNvPr>
            <p:cNvSpPr/>
            <p:nvPr/>
          </p:nvSpPr>
          <p:spPr>
            <a:xfrm>
              <a:off x="65042" y="-2576592"/>
              <a:ext cx="46739" cy="87342"/>
            </a:xfrm>
            <a:custGeom>
              <a:avLst/>
              <a:gdLst>
                <a:gd name="connsiteX0" fmla="*/ 19236 w 46739"/>
                <a:gd name="connsiteY0" fmla="*/ 3739 h 87342"/>
                <a:gd name="connsiteX1" fmla="*/ 40795 w 46739"/>
                <a:gd name="connsiteY1" fmla="*/ 87342 h 87342"/>
                <a:gd name="connsiteX2" fmla="*/ 19236 w 46739"/>
                <a:gd name="connsiteY2" fmla="*/ 3739 h 8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739" h="87342">
                  <a:moveTo>
                    <a:pt x="19236" y="3739"/>
                  </a:moveTo>
                  <a:cubicBezTo>
                    <a:pt x="-15082" y="40920"/>
                    <a:pt x="-783" y="44734"/>
                    <a:pt x="40795" y="87342"/>
                  </a:cubicBezTo>
                  <a:cubicBezTo>
                    <a:pt x="40721" y="42974"/>
                    <a:pt x="63893" y="-15402"/>
                    <a:pt x="19236" y="373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2" name="Freeform 461">
              <a:extLst>
                <a:ext uri="{FF2B5EF4-FFF2-40B4-BE49-F238E27FC236}">
                  <a16:creationId xmlns:a16="http://schemas.microsoft.com/office/drawing/2014/main" id="{0CCE21C9-6847-D3FD-306D-947E4F88F863}"/>
                </a:ext>
              </a:extLst>
            </p:cNvPr>
            <p:cNvSpPr/>
            <p:nvPr/>
          </p:nvSpPr>
          <p:spPr>
            <a:xfrm>
              <a:off x="4323826" y="-1999225"/>
              <a:ext cx="79799" cy="93731"/>
            </a:xfrm>
            <a:custGeom>
              <a:avLst/>
              <a:gdLst>
                <a:gd name="connsiteX0" fmla="*/ 7773 w 79799"/>
                <a:gd name="connsiteY0" fmla="*/ 39169 h 93731"/>
                <a:gd name="connsiteX1" fmla="*/ 6233 w 79799"/>
                <a:gd name="connsiteY1" fmla="*/ 37702 h 93731"/>
                <a:gd name="connsiteX2" fmla="*/ 6233 w 79799"/>
                <a:gd name="connsiteY2" fmla="*/ 37702 h 93731"/>
                <a:gd name="connsiteX3" fmla="*/ 0 w 79799"/>
                <a:gd name="connsiteY3" fmla="*/ 50170 h 93731"/>
                <a:gd name="connsiteX4" fmla="*/ 6233 w 79799"/>
                <a:gd name="connsiteY4" fmla="*/ 37702 h 93731"/>
                <a:gd name="connsiteX5" fmla="*/ 42897 w 79799"/>
                <a:gd name="connsiteY5" fmla="*/ 93731 h 93731"/>
                <a:gd name="connsiteX6" fmla="*/ 79561 w 79799"/>
                <a:gd name="connsiteY6" fmla="*/ 57796 h 93731"/>
                <a:gd name="connsiteX7" fmla="*/ 7773 w 79799"/>
                <a:gd name="connsiteY7" fmla="*/ 39169 h 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799" h="93731">
                  <a:moveTo>
                    <a:pt x="7773" y="39169"/>
                  </a:moveTo>
                  <a:lnTo>
                    <a:pt x="6233" y="37702"/>
                  </a:lnTo>
                  <a:lnTo>
                    <a:pt x="6233" y="37702"/>
                  </a:lnTo>
                  <a:cubicBezTo>
                    <a:pt x="4180" y="41809"/>
                    <a:pt x="2053" y="45989"/>
                    <a:pt x="0" y="50170"/>
                  </a:cubicBezTo>
                  <a:cubicBezTo>
                    <a:pt x="1687" y="45916"/>
                    <a:pt x="9313" y="41296"/>
                    <a:pt x="6233" y="37702"/>
                  </a:cubicBezTo>
                  <a:lnTo>
                    <a:pt x="42897" y="93731"/>
                  </a:lnTo>
                  <a:lnTo>
                    <a:pt x="79561" y="57796"/>
                  </a:lnTo>
                  <a:cubicBezTo>
                    <a:pt x="83521" y="-8573"/>
                    <a:pt x="37251" y="-21773"/>
                    <a:pt x="7773" y="3916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3" name="Freeform 462">
              <a:extLst>
                <a:ext uri="{FF2B5EF4-FFF2-40B4-BE49-F238E27FC236}">
                  <a16:creationId xmlns:a16="http://schemas.microsoft.com/office/drawing/2014/main" id="{8FDE77D6-A657-BEC5-7681-53042DBA554F}"/>
                </a:ext>
              </a:extLst>
            </p:cNvPr>
            <p:cNvSpPr/>
            <p:nvPr/>
          </p:nvSpPr>
          <p:spPr>
            <a:xfrm>
              <a:off x="4366503" y="-1905493"/>
              <a:ext cx="1906" cy="2493"/>
            </a:xfrm>
            <a:custGeom>
              <a:avLst/>
              <a:gdLst>
                <a:gd name="connsiteX0" fmla="*/ 440 w 1906"/>
                <a:gd name="connsiteY0" fmla="*/ 0 h 2493"/>
                <a:gd name="connsiteX1" fmla="*/ 0 w 1906"/>
                <a:gd name="connsiteY1" fmla="*/ 440 h 2493"/>
                <a:gd name="connsiteX2" fmla="*/ 807 w 1906"/>
                <a:gd name="connsiteY2" fmla="*/ 2493 h 2493"/>
                <a:gd name="connsiteX3" fmla="*/ 1907 w 1906"/>
                <a:gd name="connsiteY3" fmla="*/ 2493 h 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6" h="2493">
                  <a:moveTo>
                    <a:pt x="440" y="0"/>
                  </a:moveTo>
                  <a:lnTo>
                    <a:pt x="0" y="440"/>
                  </a:lnTo>
                  <a:lnTo>
                    <a:pt x="807" y="2493"/>
                  </a:lnTo>
                  <a:lnTo>
                    <a:pt x="1907" y="24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4" name="Freeform 463">
              <a:extLst>
                <a:ext uri="{FF2B5EF4-FFF2-40B4-BE49-F238E27FC236}">
                  <a16:creationId xmlns:a16="http://schemas.microsoft.com/office/drawing/2014/main" id="{F16836E0-D54B-8806-328B-BEC966213BF9}"/>
                </a:ext>
              </a:extLst>
            </p:cNvPr>
            <p:cNvSpPr/>
            <p:nvPr/>
          </p:nvSpPr>
          <p:spPr>
            <a:xfrm>
              <a:off x="2024104" y="-3985345"/>
              <a:ext cx="62686" cy="84888"/>
            </a:xfrm>
            <a:custGeom>
              <a:avLst/>
              <a:gdLst>
                <a:gd name="connsiteX0" fmla="*/ 47663 w 62686"/>
                <a:gd name="connsiteY0" fmla="*/ 625 h 84888"/>
                <a:gd name="connsiteX1" fmla="*/ 0 w 62686"/>
                <a:gd name="connsiteY1" fmla="*/ 84888 h 84888"/>
                <a:gd name="connsiteX2" fmla="*/ 47663 w 62686"/>
                <a:gd name="connsiteY2" fmla="*/ 625 h 8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686" h="84888">
                  <a:moveTo>
                    <a:pt x="47663" y="625"/>
                  </a:moveTo>
                  <a:cubicBezTo>
                    <a:pt x="4986" y="-6269"/>
                    <a:pt x="17086" y="45287"/>
                    <a:pt x="0" y="84888"/>
                  </a:cubicBezTo>
                  <a:cubicBezTo>
                    <a:pt x="33071" y="54527"/>
                    <a:pt x="89901" y="36560"/>
                    <a:pt x="47663" y="62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5" name="Freeform 464">
              <a:extLst>
                <a:ext uri="{FF2B5EF4-FFF2-40B4-BE49-F238E27FC236}">
                  <a16:creationId xmlns:a16="http://schemas.microsoft.com/office/drawing/2014/main" id="{15101A7E-38B0-43F2-D47E-872B3D19D035}"/>
                </a:ext>
              </a:extLst>
            </p:cNvPr>
            <p:cNvSpPr/>
            <p:nvPr/>
          </p:nvSpPr>
          <p:spPr>
            <a:xfrm>
              <a:off x="4016434" y="1453450"/>
              <a:ext cx="92980" cy="68882"/>
            </a:xfrm>
            <a:custGeom>
              <a:avLst/>
              <a:gdLst>
                <a:gd name="connsiteX0" fmla="*/ 92980 w 92980"/>
                <a:gd name="connsiteY0" fmla="*/ 64607 h 68882"/>
                <a:gd name="connsiteX1" fmla="*/ 0 w 92980"/>
                <a:gd name="connsiteY1" fmla="*/ 9679 h 68882"/>
                <a:gd name="connsiteX2" fmla="*/ 92980 w 92980"/>
                <a:gd name="connsiteY2" fmla="*/ 64607 h 6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980" h="68882">
                  <a:moveTo>
                    <a:pt x="92980" y="64607"/>
                  </a:moveTo>
                  <a:cubicBezTo>
                    <a:pt x="68122" y="47006"/>
                    <a:pt x="43630" y="-25963"/>
                    <a:pt x="0" y="9679"/>
                  </a:cubicBezTo>
                  <a:cubicBezTo>
                    <a:pt x="32191" y="48767"/>
                    <a:pt x="30871" y="80741"/>
                    <a:pt x="92980" y="646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6" name="Freeform 465">
              <a:extLst>
                <a:ext uri="{FF2B5EF4-FFF2-40B4-BE49-F238E27FC236}">
                  <a16:creationId xmlns:a16="http://schemas.microsoft.com/office/drawing/2014/main" id="{FFC9177E-11A4-E61B-86C1-F51260BCB259}"/>
                </a:ext>
              </a:extLst>
            </p:cNvPr>
            <p:cNvSpPr/>
            <p:nvPr/>
          </p:nvSpPr>
          <p:spPr>
            <a:xfrm>
              <a:off x="4015481" y="1461955"/>
              <a:ext cx="953" cy="1393"/>
            </a:xfrm>
            <a:custGeom>
              <a:avLst/>
              <a:gdLst>
                <a:gd name="connsiteX0" fmla="*/ 953 w 953"/>
                <a:gd name="connsiteY0" fmla="*/ 1174 h 1393"/>
                <a:gd name="connsiteX1" fmla="*/ 0 w 953"/>
                <a:gd name="connsiteY1" fmla="*/ 0 h 1393"/>
                <a:gd name="connsiteX2" fmla="*/ 0 w 953"/>
                <a:gd name="connsiteY2" fmla="*/ 1393 h 1393"/>
                <a:gd name="connsiteX3" fmla="*/ 587 w 953"/>
                <a:gd name="connsiteY3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3" h="1393">
                  <a:moveTo>
                    <a:pt x="953" y="1174"/>
                  </a:moveTo>
                  <a:cubicBezTo>
                    <a:pt x="660" y="763"/>
                    <a:pt x="337" y="374"/>
                    <a:pt x="0" y="0"/>
                  </a:cubicBezTo>
                  <a:cubicBezTo>
                    <a:pt x="0" y="440"/>
                    <a:pt x="0" y="880"/>
                    <a:pt x="0" y="1393"/>
                  </a:cubicBezTo>
                  <a:lnTo>
                    <a:pt x="587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7" name="Freeform 466">
              <a:extLst>
                <a:ext uri="{FF2B5EF4-FFF2-40B4-BE49-F238E27FC236}">
                  <a16:creationId xmlns:a16="http://schemas.microsoft.com/office/drawing/2014/main" id="{B865BD78-A446-30FF-3AF7-FD693B6C3FF7}"/>
                </a:ext>
              </a:extLst>
            </p:cNvPr>
            <p:cNvSpPr/>
            <p:nvPr/>
          </p:nvSpPr>
          <p:spPr>
            <a:xfrm>
              <a:off x="4496074" y="-1018053"/>
              <a:ext cx="38222" cy="88003"/>
            </a:xfrm>
            <a:custGeom>
              <a:avLst/>
              <a:gdLst>
                <a:gd name="connsiteX0" fmla="*/ 0 w 38222"/>
                <a:gd name="connsiteY0" fmla="*/ 0 h 88003"/>
                <a:gd name="connsiteX1" fmla="*/ 0 w 38222"/>
                <a:gd name="connsiteY1" fmla="*/ 88003 h 88003"/>
                <a:gd name="connsiteX2" fmla="*/ 0 w 38222"/>
                <a:gd name="connsiteY2" fmla="*/ 0 h 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2" h="88003">
                  <a:moveTo>
                    <a:pt x="0" y="0"/>
                  </a:moveTo>
                  <a:lnTo>
                    <a:pt x="0" y="88003"/>
                  </a:lnTo>
                  <a:cubicBezTo>
                    <a:pt x="51330" y="53389"/>
                    <a:pt x="50597" y="41068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8" name="Freeform 467">
              <a:extLst>
                <a:ext uri="{FF2B5EF4-FFF2-40B4-BE49-F238E27FC236}">
                  <a16:creationId xmlns:a16="http://schemas.microsoft.com/office/drawing/2014/main" id="{E851A1ED-64E4-14DE-6C11-D418D7E9B905}"/>
                </a:ext>
              </a:extLst>
            </p:cNvPr>
            <p:cNvSpPr/>
            <p:nvPr/>
          </p:nvSpPr>
          <p:spPr>
            <a:xfrm>
              <a:off x="348187" y="2645968"/>
              <a:ext cx="100826" cy="56693"/>
            </a:xfrm>
            <a:custGeom>
              <a:avLst/>
              <a:gdLst>
                <a:gd name="connsiteX0" fmla="*/ 100826 w 100826"/>
                <a:gd name="connsiteY0" fmla="*/ 50895 h 56693"/>
                <a:gd name="connsiteX1" fmla="*/ 67975 w 100826"/>
                <a:gd name="connsiteY1" fmla="*/ 0 h 56693"/>
                <a:gd name="connsiteX2" fmla="*/ 0 w 100826"/>
                <a:gd name="connsiteY2" fmla="*/ 53535 h 56693"/>
                <a:gd name="connsiteX3" fmla="*/ 100826 w 100826"/>
                <a:gd name="connsiteY3" fmla="*/ 50895 h 5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26" h="56693">
                  <a:moveTo>
                    <a:pt x="100826" y="50895"/>
                  </a:moveTo>
                  <a:cubicBezTo>
                    <a:pt x="86161" y="30435"/>
                    <a:pt x="100826" y="6160"/>
                    <a:pt x="67975" y="0"/>
                  </a:cubicBezTo>
                  <a:lnTo>
                    <a:pt x="0" y="53535"/>
                  </a:lnTo>
                  <a:cubicBezTo>
                    <a:pt x="23098" y="58889"/>
                    <a:pt x="64309" y="57056"/>
                    <a:pt x="100826" y="5089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69" name="Freeform 468">
              <a:extLst>
                <a:ext uri="{FF2B5EF4-FFF2-40B4-BE49-F238E27FC236}">
                  <a16:creationId xmlns:a16="http://schemas.microsoft.com/office/drawing/2014/main" id="{E814B869-B9FF-76F9-136F-CBF6EAC30410}"/>
                </a:ext>
              </a:extLst>
            </p:cNvPr>
            <p:cNvSpPr/>
            <p:nvPr/>
          </p:nvSpPr>
          <p:spPr>
            <a:xfrm>
              <a:off x="4117968" y="-1936441"/>
              <a:ext cx="36949" cy="93283"/>
            </a:xfrm>
            <a:custGeom>
              <a:avLst/>
              <a:gdLst>
                <a:gd name="connsiteX0" fmla="*/ 15791 w 36949"/>
                <a:gd name="connsiteY0" fmla="*/ 93284 h 93283"/>
                <a:gd name="connsiteX1" fmla="*/ 8458 w 36949"/>
                <a:gd name="connsiteY1" fmla="*/ 0 h 93283"/>
                <a:gd name="connsiteX2" fmla="*/ 15791 w 36949"/>
                <a:gd name="connsiteY2" fmla="*/ 93284 h 93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49" h="93283">
                  <a:moveTo>
                    <a:pt x="15791" y="93284"/>
                  </a:moveTo>
                  <a:cubicBezTo>
                    <a:pt x="45122" y="45615"/>
                    <a:pt x="45122" y="45615"/>
                    <a:pt x="8458" y="0"/>
                  </a:cubicBezTo>
                  <a:cubicBezTo>
                    <a:pt x="8238" y="45102"/>
                    <a:pt x="-14640" y="68789"/>
                    <a:pt x="15791" y="9328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0" name="Freeform 469">
              <a:extLst>
                <a:ext uri="{FF2B5EF4-FFF2-40B4-BE49-F238E27FC236}">
                  <a16:creationId xmlns:a16="http://schemas.microsoft.com/office/drawing/2014/main" id="{34D0EB53-A4AE-8968-52CD-EE4CB7C4DD72}"/>
                </a:ext>
              </a:extLst>
            </p:cNvPr>
            <p:cNvSpPr/>
            <p:nvPr/>
          </p:nvSpPr>
          <p:spPr>
            <a:xfrm>
              <a:off x="3976470" y="474235"/>
              <a:ext cx="66729" cy="65444"/>
            </a:xfrm>
            <a:custGeom>
              <a:avLst/>
              <a:gdLst>
                <a:gd name="connsiteX0" fmla="*/ 66729 w 66729"/>
                <a:gd name="connsiteY0" fmla="*/ 23276 h 65444"/>
                <a:gd name="connsiteX1" fmla="*/ 0 w 66729"/>
                <a:gd name="connsiteY1" fmla="*/ 19829 h 65444"/>
                <a:gd name="connsiteX2" fmla="*/ 24492 w 66729"/>
                <a:gd name="connsiteY2" fmla="*/ 65445 h 65444"/>
                <a:gd name="connsiteX3" fmla="*/ 66729 w 66729"/>
                <a:gd name="connsiteY3" fmla="*/ 23276 h 6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29" h="65444">
                  <a:moveTo>
                    <a:pt x="66729" y="23276"/>
                  </a:moveTo>
                  <a:cubicBezTo>
                    <a:pt x="25812" y="-7158"/>
                    <a:pt x="25812" y="-7158"/>
                    <a:pt x="0" y="19829"/>
                  </a:cubicBezTo>
                  <a:cubicBezTo>
                    <a:pt x="8066" y="34937"/>
                    <a:pt x="16279" y="50191"/>
                    <a:pt x="24492" y="65445"/>
                  </a:cubicBezTo>
                  <a:cubicBezTo>
                    <a:pt x="38278" y="51584"/>
                    <a:pt x="52136" y="37797"/>
                    <a:pt x="66729" y="2327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1" name="Freeform 470">
              <a:extLst>
                <a:ext uri="{FF2B5EF4-FFF2-40B4-BE49-F238E27FC236}">
                  <a16:creationId xmlns:a16="http://schemas.microsoft.com/office/drawing/2014/main" id="{0B220DA0-25F0-063C-F281-4E26940C2A26}"/>
                </a:ext>
              </a:extLst>
            </p:cNvPr>
            <p:cNvSpPr/>
            <p:nvPr/>
          </p:nvSpPr>
          <p:spPr>
            <a:xfrm>
              <a:off x="4059904" y="-2190322"/>
              <a:ext cx="38029" cy="57119"/>
            </a:xfrm>
            <a:custGeom>
              <a:avLst/>
              <a:gdLst>
                <a:gd name="connsiteX0" fmla="*/ 18566 w 38029"/>
                <a:gd name="connsiteY0" fmla="*/ 56240 h 57119"/>
                <a:gd name="connsiteX1" fmla="*/ 33965 w 38029"/>
                <a:gd name="connsiteY1" fmla="*/ 57120 h 57119"/>
                <a:gd name="connsiteX2" fmla="*/ 18566 w 38029"/>
                <a:gd name="connsiteY2" fmla="*/ 56240 h 5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29" h="57118">
                  <a:moveTo>
                    <a:pt x="18566" y="56240"/>
                  </a:moveTo>
                  <a:lnTo>
                    <a:pt x="33965" y="57120"/>
                  </a:lnTo>
                  <a:cubicBezTo>
                    <a:pt x="58603" y="-19223"/>
                    <a:pt x="-39217" y="-18563"/>
                    <a:pt x="18566" y="562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2" name="Freeform 471">
              <a:extLst>
                <a:ext uri="{FF2B5EF4-FFF2-40B4-BE49-F238E27FC236}">
                  <a16:creationId xmlns:a16="http://schemas.microsoft.com/office/drawing/2014/main" id="{BA4E3792-5CBF-0109-80DB-DD7DDAFDBCC0}"/>
                </a:ext>
              </a:extLst>
            </p:cNvPr>
            <p:cNvSpPr/>
            <p:nvPr/>
          </p:nvSpPr>
          <p:spPr>
            <a:xfrm>
              <a:off x="1981281" y="-2923913"/>
              <a:ext cx="91073" cy="92623"/>
            </a:xfrm>
            <a:custGeom>
              <a:avLst/>
              <a:gdLst>
                <a:gd name="connsiteX0" fmla="*/ 91074 w 91073"/>
                <a:gd name="connsiteY0" fmla="*/ 0 h 92623"/>
                <a:gd name="connsiteX1" fmla="*/ 16645 w 91073"/>
                <a:gd name="connsiteY1" fmla="*/ 38941 h 92623"/>
                <a:gd name="connsiteX2" fmla="*/ 0 w 91073"/>
                <a:gd name="connsiteY2" fmla="*/ 92623 h 92623"/>
                <a:gd name="connsiteX3" fmla="*/ 91074 w 91073"/>
                <a:gd name="connsiteY3" fmla="*/ 0 h 92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073" h="92623">
                  <a:moveTo>
                    <a:pt x="91074" y="0"/>
                  </a:moveTo>
                  <a:cubicBezTo>
                    <a:pt x="80514" y="22001"/>
                    <a:pt x="47077" y="42022"/>
                    <a:pt x="16645" y="38941"/>
                  </a:cubicBezTo>
                  <a:cubicBezTo>
                    <a:pt x="18405" y="45615"/>
                    <a:pt x="4400" y="76270"/>
                    <a:pt x="0" y="92623"/>
                  </a:cubicBezTo>
                  <a:cubicBezTo>
                    <a:pt x="75381" y="76050"/>
                    <a:pt x="78021" y="73043"/>
                    <a:pt x="9107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3" name="Freeform 472">
              <a:extLst>
                <a:ext uri="{FF2B5EF4-FFF2-40B4-BE49-F238E27FC236}">
                  <a16:creationId xmlns:a16="http://schemas.microsoft.com/office/drawing/2014/main" id="{18179026-CBA8-454D-6194-43DF67B6CD4E}"/>
                </a:ext>
              </a:extLst>
            </p:cNvPr>
            <p:cNvSpPr/>
            <p:nvPr/>
          </p:nvSpPr>
          <p:spPr>
            <a:xfrm>
              <a:off x="1979567" y="-2831289"/>
              <a:ext cx="1714" cy="1980"/>
            </a:xfrm>
            <a:custGeom>
              <a:avLst/>
              <a:gdLst>
                <a:gd name="connsiteX0" fmla="*/ 1714 w 1714"/>
                <a:gd name="connsiteY0" fmla="*/ 0 h 1980"/>
                <a:gd name="connsiteX1" fmla="*/ 28 w 1714"/>
                <a:gd name="connsiteY1" fmla="*/ 440 h 1980"/>
                <a:gd name="connsiteX2" fmla="*/ 28 w 1714"/>
                <a:gd name="connsiteY2" fmla="*/ 1980 h 1980"/>
                <a:gd name="connsiteX3" fmla="*/ 1054 w 1714"/>
                <a:gd name="connsiteY3" fmla="*/ 1980 h 1980"/>
                <a:gd name="connsiteX4" fmla="*/ 1714 w 1714"/>
                <a:gd name="connsiteY4" fmla="*/ 0 h 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" h="1980">
                  <a:moveTo>
                    <a:pt x="1714" y="0"/>
                  </a:moveTo>
                  <a:lnTo>
                    <a:pt x="28" y="440"/>
                  </a:lnTo>
                  <a:cubicBezTo>
                    <a:pt x="-9" y="953"/>
                    <a:pt x="-9" y="1467"/>
                    <a:pt x="28" y="1980"/>
                  </a:cubicBezTo>
                  <a:lnTo>
                    <a:pt x="1054" y="1980"/>
                  </a:lnTo>
                  <a:cubicBezTo>
                    <a:pt x="1274" y="1540"/>
                    <a:pt x="1494" y="513"/>
                    <a:pt x="171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4" name="Freeform 473">
              <a:extLst>
                <a:ext uri="{FF2B5EF4-FFF2-40B4-BE49-F238E27FC236}">
                  <a16:creationId xmlns:a16="http://schemas.microsoft.com/office/drawing/2014/main" id="{5A6AF0A0-B7E4-682E-5BC6-70FCDE0DC65B}"/>
                </a:ext>
              </a:extLst>
            </p:cNvPr>
            <p:cNvSpPr/>
            <p:nvPr/>
          </p:nvSpPr>
          <p:spPr>
            <a:xfrm>
              <a:off x="-1564654" y="-2794463"/>
              <a:ext cx="69075" cy="56321"/>
            </a:xfrm>
            <a:custGeom>
              <a:avLst/>
              <a:gdLst>
                <a:gd name="connsiteX0" fmla="*/ 69075 w 69075"/>
                <a:gd name="connsiteY0" fmla="*/ 55944 h 56321"/>
                <a:gd name="connsiteX1" fmla="*/ 0 w 69075"/>
                <a:gd name="connsiteY1" fmla="*/ 25289 h 56321"/>
                <a:gd name="connsiteX2" fmla="*/ 69075 w 69075"/>
                <a:gd name="connsiteY2" fmla="*/ 55944 h 5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075" h="56321">
                  <a:moveTo>
                    <a:pt x="69075" y="55944"/>
                  </a:moveTo>
                  <a:cubicBezTo>
                    <a:pt x="54996" y="24483"/>
                    <a:pt x="14152" y="-33526"/>
                    <a:pt x="0" y="25289"/>
                  </a:cubicBezTo>
                  <a:cubicBezTo>
                    <a:pt x="16646" y="42743"/>
                    <a:pt x="33438" y="59024"/>
                    <a:pt x="69075" y="5594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5" name="Freeform 474">
              <a:extLst>
                <a:ext uri="{FF2B5EF4-FFF2-40B4-BE49-F238E27FC236}">
                  <a16:creationId xmlns:a16="http://schemas.microsoft.com/office/drawing/2014/main" id="{E88A7431-40CD-1CDF-F212-76C9E1EE7AC0}"/>
                </a:ext>
              </a:extLst>
            </p:cNvPr>
            <p:cNvSpPr/>
            <p:nvPr/>
          </p:nvSpPr>
          <p:spPr>
            <a:xfrm>
              <a:off x="-1006626" y="-3031864"/>
              <a:ext cx="65922" cy="80303"/>
            </a:xfrm>
            <a:custGeom>
              <a:avLst/>
              <a:gdLst>
                <a:gd name="connsiteX0" fmla="*/ 65922 w 65922"/>
                <a:gd name="connsiteY0" fmla="*/ 7774 h 80303"/>
                <a:gd name="connsiteX1" fmla="*/ 50083 w 65922"/>
                <a:gd name="connsiteY1" fmla="*/ 0 h 80303"/>
                <a:gd name="connsiteX2" fmla="*/ 0 w 65922"/>
                <a:gd name="connsiteY2" fmla="*/ 67176 h 80303"/>
                <a:gd name="connsiteX3" fmla="*/ 40037 w 65922"/>
                <a:gd name="connsiteY3" fmla="*/ 80303 h 80303"/>
                <a:gd name="connsiteX4" fmla="*/ 65922 w 65922"/>
                <a:gd name="connsiteY4" fmla="*/ 7774 h 8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22" h="80303">
                  <a:moveTo>
                    <a:pt x="65922" y="7774"/>
                  </a:moveTo>
                  <a:lnTo>
                    <a:pt x="50083" y="0"/>
                  </a:lnTo>
                  <a:lnTo>
                    <a:pt x="0" y="67176"/>
                  </a:lnTo>
                  <a:lnTo>
                    <a:pt x="40037" y="80303"/>
                  </a:lnTo>
                  <a:cubicBezTo>
                    <a:pt x="49790" y="52875"/>
                    <a:pt x="57856" y="30361"/>
                    <a:pt x="65922" y="77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6" name="Freeform 475">
              <a:extLst>
                <a:ext uri="{FF2B5EF4-FFF2-40B4-BE49-F238E27FC236}">
                  <a16:creationId xmlns:a16="http://schemas.microsoft.com/office/drawing/2014/main" id="{3E5A2FFE-7EB9-B93B-3573-A87E0C4D29D6}"/>
                </a:ext>
              </a:extLst>
            </p:cNvPr>
            <p:cNvSpPr/>
            <p:nvPr/>
          </p:nvSpPr>
          <p:spPr>
            <a:xfrm>
              <a:off x="965611" y="-3775956"/>
              <a:ext cx="72154" cy="55979"/>
            </a:xfrm>
            <a:custGeom>
              <a:avLst/>
              <a:gdLst>
                <a:gd name="connsiteX0" fmla="*/ 72155 w 72154"/>
                <a:gd name="connsiteY0" fmla="*/ 464 h 55979"/>
                <a:gd name="connsiteX1" fmla="*/ 0 w 72154"/>
                <a:gd name="connsiteY1" fmla="*/ 55979 h 55979"/>
                <a:gd name="connsiteX2" fmla="*/ 72155 w 72154"/>
                <a:gd name="connsiteY2" fmla="*/ 464 h 5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154" h="55979">
                  <a:moveTo>
                    <a:pt x="72155" y="464"/>
                  </a:moveTo>
                  <a:cubicBezTo>
                    <a:pt x="30211" y="-3276"/>
                    <a:pt x="6160" y="15644"/>
                    <a:pt x="0" y="55979"/>
                  </a:cubicBezTo>
                  <a:cubicBezTo>
                    <a:pt x="48617" y="35078"/>
                    <a:pt x="49130" y="34418"/>
                    <a:pt x="72155" y="46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7" name="Freeform 476">
              <a:extLst>
                <a:ext uri="{FF2B5EF4-FFF2-40B4-BE49-F238E27FC236}">
                  <a16:creationId xmlns:a16="http://schemas.microsoft.com/office/drawing/2014/main" id="{9A5042C5-AAA4-D4BF-0C1D-FE616484ABD3}"/>
                </a:ext>
              </a:extLst>
            </p:cNvPr>
            <p:cNvSpPr/>
            <p:nvPr/>
          </p:nvSpPr>
          <p:spPr>
            <a:xfrm>
              <a:off x="963191" y="-3719977"/>
              <a:ext cx="2419" cy="2860"/>
            </a:xfrm>
            <a:custGeom>
              <a:avLst/>
              <a:gdLst>
                <a:gd name="connsiteX0" fmla="*/ 2420 w 2419"/>
                <a:gd name="connsiteY0" fmla="*/ 0 h 2860"/>
                <a:gd name="connsiteX1" fmla="*/ 0 w 2419"/>
                <a:gd name="connsiteY1" fmla="*/ 1100 h 2860"/>
                <a:gd name="connsiteX2" fmla="*/ 1833 w 2419"/>
                <a:gd name="connsiteY2" fmla="*/ 2860 h 2860"/>
                <a:gd name="connsiteX3" fmla="*/ 2420 w 2419"/>
                <a:gd name="connsiteY3" fmla="*/ 0 h 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" h="2860">
                  <a:moveTo>
                    <a:pt x="2420" y="0"/>
                  </a:moveTo>
                  <a:lnTo>
                    <a:pt x="0" y="1100"/>
                  </a:lnTo>
                  <a:lnTo>
                    <a:pt x="1833" y="2860"/>
                  </a:lnTo>
                  <a:cubicBezTo>
                    <a:pt x="1980" y="1833"/>
                    <a:pt x="2273" y="1027"/>
                    <a:pt x="24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8" name="Freeform 477">
              <a:extLst>
                <a:ext uri="{FF2B5EF4-FFF2-40B4-BE49-F238E27FC236}">
                  <a16:creationId xmlns:a16="http://schemas.microsoft.com/office/drawing/2014/main" id="{A9C7D856-FB35-C1AF-FBF1-4495147F0BB4}"/>
                </a:ext>
              </a:extLst>
            </p:cNvPr>
            <p:cNvSpPr/>
            <p:nvPr/>
          </p:nvSpPr>
          <p:spPr>
            <a:xfrm>
              <a:off x="2633371" y="-3542723"/>
              <a:ext cx="45482" cy="71209"/>
            </a:xfrm>
            <a:custGeom>
              <a:avLst/>
              <a:gdLst>
                <a:gd name="connsiteX0" fmla="*/ 92 w 45482"/>
                <a:gd name="connsiteY0" fmla="*/ 0 h 71209"/>
                <a:gd name="connsiteX1" fmla="*/ 45482 w 45482"/>
                <a:gd name="connsiteY1" fmla="*/ 71209 h 71209"/>
                <a:gd name="connsiteX2" fmla="*/ 92 w 45482"/>
                <a:gd name="connsiteY2" fmla="*/ 0 h 7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482" h="71209">
                  <a:moveTo>
                    <a:pt x="92" y="0"/>
                  </a:moveTo>
                  <a:cubicBezTo>
                    <a:pt x="-1155" y="35495"/>
                    <a:pt x="10065" y="58669"/>
                    <a:pt x="45482" y="71209"/>
                  </a:cubicBezTo>
                  <a:cubicBezTo>
                    <a:pt x="30083" y="22148"/>
                    <a:pt x="30083" y="22148"/>
                    <a:pt x="9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9" name="Freeform 478">
              <a:extLst>
                <a:ext uri="{FF2B5EF4-FFF2-40B4-BE49-F238E27FC236}">
                  <a16:creationId xmlns:a16="http://schemas.microsoft.com/office/drawing/2014/main" id="{2E7249D1-4D01-89F6-B8CA-E32014AEEED5}"/>
                </a:ext>
              </a:extLst>
            </p:cNvPr>
            <p:cNvSpPr/>
            <p:nvPr/>
          </p:nvSpPr>
          <p:spPr>
            <a:xfrm>
              <a:off x="3220969" y="-3845822"/>
              <a:ext cx="1613" cy="1173"/>
            </a:xfrm>
            <a:custGeom>
              <a:avLst/>
              <a:gdLst>
                <a:gd name="connsiteX0" fmla="*/ 0 w 1613"/>
                <a:gd name="connsiteY0" fmla="*/ 1173 h 1173"/>
                <a:gd name="connsiteX1" fmla="*/ 1613 w 1613"/>
                <a:gd name="connsiteY1" fmla="*/ 1173 h 1173"/>
                <a:gd name="connsiteX2" fmla="*/ 220 w 1613"/>
                <a:gd name="connsiteY2" fmla="*/ 0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173">
                  <a:moveTo>
                    <a:pt x="0" y="1173"/>
                  </a:moveTo>
                  <a:lnTo>
                    <a:pt x="1613" y="1173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0" name="Freeform 479">
              <a:extLst>
                <a:ext uri="{FF2B5EF4-FFF2-40B4-BE49-F238E27FC236}">
                  <a16:creationId xmlns:a16="http://schemas.microsoft.com/office/drawing/2014/main" id="{A00B4C9E-B429-CDBD-C1AA-7505FD7A9AF7}"/>
                </a:ext>
              </a:extLst>
            </p:cNvPr>
            <p:cNvSpPr/>
            <p:nvPr/>
          </p:nvSpPr>
          <p:spPr>
            <a:xfrm>
              <a:off x="2657623" y="-4145473"/>
              <a:ext cx="54520" cy="71832"/>
            </a:xfrm>
            <a:custGeom>
              <a:avLst/>
              <a:gdLst>
                <a:gd name="connsiteX0" fmla="*/ 19176 w 54520"/>
                <a:gd name="connsiteY0" fmla="*/ 62482 h 71832"/>
                <a:gd name="connsiteX1" fmla="*/ 54521 w 54520"/>
                <a:gd name="connsiteY1" fmla="*/ 61969 h 71832"/>
                <a:gd name="connsiteX2" fmla="*/ 22329 w 54520"/>
                <a:gd name="connsiteY2" fmla="*/ 0 h 71832"/>
                <a:gd name="connsiteX3" fmla="*/ 19176 w 54520"/>
                <a:gd name="connsiteY3" fmla="*/ 62482 h 7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20" h="71832">
                  <a:moveTo>
                    <a:pt x="19176" y="62482"/>
                  </a:moveTo>
                  <a:cubicBezTo>
                    <a:pt x="28196" y="71063"/>
                    <a:pt x="38681" y="78543"/>
                    <a:pt x="54521" y="61969"/>
                  </a:cubicBezTo>
                  <a:cubicBezTo>
                    <a:pt x="44768" y="43268"/>
                    <a:pt x="34208" y="22954"/>
                    <a:pt x="22329" y="0"/>
                  </a:cubicBezTo>
                  <a:cubicBezTo>
                    <a:pt x="-6782" y="37181"/>
                    <a:pt x="-7002" y="37768"/>
                    <a:pt x="19176" y="6248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1" name="Freeform 480">
              <a:extLst>
                <a:ext uri="{FF2B5EF4-FFF2-40B4-BE49-F238E27FC236}">
                  <a16:creationId xmlns:a16="http://schemas.microsoft.com/office/drawing/2014/main" id="{320D3C68-061A-6A86-E5BE-604F972CB6B1}"/>
                </a:ext>
              </a:extLst>
            </p:cNvPr>
            <p:cNvSpPr/>
            <p:nvPr/>
          </p:nvSpPr>
          <p:spPr>
            <a:xfrm>
              <a:off x="3537268" y="-4161754"/>
              <a:ext cx="65594" cy="111030"/>
            </a:xfrm>
            <a:custGeom>
              <a:avLst/>
              <a:gdLst>
                <a:gd name="connsiteX0" fmla="*/ 15438 w 65594"/>
                <a:gd name="connsiteY0" fmla="*/ 109638 h 111030"/>
                <a:gd name="connsiteX1" fmla="*/ 14118 w 65594"/>
                <a:gd name="connsiteY1" fmla="*/ 111031 h 111030"/>
                <a:gd name="connsiteX2" fmla="*/ 16244 w 65594"/>
                <a:gd name="connsiteY2" fmla="*/ 111031 h 111030"/>
                <a:gd name="connsiteX3" fmla="*/ 15584 w 65594"/>
                <a:gd name="connsiteY3" fmla="*/ 109638 h 111030"/>
                <a:gd name="connsiteX4" fmla="*/ 65594 w 65594"/>
                <a:gd name="connsiteY4" fmla="*/ 68569 h 111030"/>
                <a:gd name="connsiteX5" fmla="*/ 52029 w 65594"/>
                <a:gd name="connsiteY5" fmla="*/ 0 h 111030"/>
                <a:gd name="connsiteX6" fmla="*/ 2532 w 65594"/>
                <a:gd name="connsiteY6" fmla="*/ 51335 h 111030"/>
                <a:gd name="connsiteX7" fmla="*/ 15438 w 65594"/>
                <a:gd name="connsiteY7" fmla="*/ 109638 h 11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594" h="111030">
                  <a:moveTo>
                    <a:pt x="15438" y="109638"/>
                  </a:moveTo>
                  <a:lnTo>
                    <a:pt x="14118" y="111031"/>
                  </a:lnTo>
                  <a:cubicBezTo>
                    <a:pt x="14925" y="111031"/>
                    <a:pt x="15511" y="111031"/>
                    <a:pt x="16244" y="111031"/>
                  </a:cubicBezTo>
                  <a:lnTo>
                    <a:pt x="15584" y="109638"/>
                  </a:lnTo>
                  <a:cubicBezTo>
                    <a:pt x="32817" y="95410"/>
                    <a:pt x="50049" y="81256"/>
                    <a:pt x="65594" y="68569"/>
                  </a:cubicBezTo>
                  <a:cubicBezTo>
                    <a:pt x="60681" y="43562"/>
                    <a:pt x="56355" y="21708"/>
                    <a:pt x="52029" y="0"/>
                  </a:cubicBezTo>
                  <a:cubicBezTo>
                    <a:pt x="39416" y="20901"/>
                    <a:pt x="29443" y="44442"/>
                    <a:pt x="2532" y="51335"/>
                  </a:cubicBezTo>
                  <a:cubicBezTo>
                    <a:pt x="-3488" y="71696"/>
                    <a:pt x="1388" y="93721"/>
                    <a:pt x="15438" y="10963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2" name="Freeform 481">
              <a:extLst>
                <a:ext uri="{FF2B5EF4-FFF2-40B4-BE49-F238E27FC236}">
                  <a16:creationId xmlns:a16="http://schemas.microsoft.com/office/drawing/2014/main" id="{514D9AB5-3CC5-D191-1922-F35EDC833288}"/>
                </a:ext>
              </a:extLst>
            </p:cNvPr>
            <p:cNvSpPr/>
            <p:nvPr/>
          </p:nvSpPr>
          <p:spPr>
            <a:xfrm>
              <a:off x="3570231" y="-4217929"/>
              <a:ext cx="90340" cy="74340"/>
            </a:xfrm>
            <a:custGeom>
              <a:avLst/>
              <a:gdLst>
                <a:gd name="connsiteX0" fmla="*/ 18332 w 90340"/>
                <a:gd name="connsiteY0" fmla="*/ 52435 h 74340"/>
                <a:gd name="connsiteX1" fmla="*/ 90340 w 90340"/>
                <a:gd name="connsiteY1" fmla="*/ 68863 h 74340"/>
                <a:gd name="connsiteX2" fmla="*/ 39010 w 90340"/>
                <a:gd name="connsiteY2" fmla="*/ 0 h 74340"/>
                <a:gd name="connsiteX3" fmla="*/ 0 w 90340"/>
                <a:gd name="connsiteY3" fmla="*/ 0 h 74340"/>
                <a:gd name="connsiteX4" fmla="*/ 18112 w 90340"/>
                <a:gd name="connsiteY4" fmla="*/ 52435 h 74340"/>
                <a:gd name="connsiteX5" fmla="*/ 18112 w 90340"/>
                <a:gd name="connsiteY5" fmla="*/ 52435 h 74340"/>
                <a:gd name="connsiteX6" fmla="*/ 18845 w 90340"/>
                <a:gd name="connsiteY6" fmla="*/ 56396 h 74340"/>
                <a:gd name="connsiteX7" fmla="*/ 20018 w 90340"/>
                <a:gd name="connsiteY7" fmla="*/ 54415 h 7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40" h="74340">
                  <a:moveTo>
                    <a:pt x="18332" y="52435"/>
                  </a:moveTo>
                  <a:cubicBezTo>
                    <a:pt x="41797" y="56616"/>
                    <a:pt x="60202" y="86390"/>
                    <a:pt x="90340" y="68863"/>
                  </a:cubicBezTo>
                  <a:lnTo>
                    <a:pt x="39010" y="0"/>
                  </a:lnTo>
                  <a:lnTo>
                    <a:pt x="0" y="0"/>
                  </a:lnTo>
                  <a:cubicBezTo>
                    <a:pt x="4986" y="4180"/>
                    <a:pt x="19212" y="49502"/>
                    <a:pt x="18112" y="52435"/>
                  </a:cubicBezTo>
                  <a:lnTo>
                    <a:pt x="18112" y="52435"/>
                  </a:lnTo>
                  <a:cubicBezTo>
                    <a:pt x="18112" y="53755"/>
                    <a:pt x="18625" y="55075"/>
                    <a:pt x="18845" y="56396"/>
                  </a:cubicBezTo>
                  <a:cubicBezTo>
                    <a:pt x="19285" y="55736"/>
                    <a:pt x="19652" y="55075"/>
                    <a:pt x="20018" y="5441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3" name="Freeform 482">
              <a:extLst>
                <a:ext uri="{FF2B5EF4-FFF2-40B4-BE49-F238E27FC236}">
                  <a16:creationId xmlns:a16="http://schemas.microsoft.com/office/drawing/2014/main" id="{B94F4619-1646-27A2-EFFB-659CD9BD1A58}"/>
                </a:ext>
              </a:extLst>
            </p:cNvPr>
            <p:cNvSpPr/>
            <p:nvPr/>
          </p:nvSpPr>
          <p:spPr>
            <a:xfrm>
              <a:off x="3538407" y="-4109905"/>
              <a:ext cx="1393" cy="439"/>
            </a:xfrm>
            <a:custGeom>
              <a:avLst/>
              <a:gdLst>
                <a:gd name="connsiteX0" fmla="*/ 0 w 1393"/>
                <a:gd name="connsiteY0" fmla="*/ 440 h 439"/>
                <a:gd name="connsiteX1" fmla="*/ 1393 w 1393"/>
                <a:gd name="connsiteY1" fmla="*/ 0 h 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3" h="439">
                  <a:moveTo>
                    <a:pt x="0" y="440"/>
                  </a:moveTo>
                  <a:cubicBezTo>
                    <a:pt x="477" y="327"/>
                    <a:pt x="939" y="180"/>
                    <a:pt x="13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4" name="Freeform 483">
              <a:extLst>
                <a:ext uri="{FF2B5EF4-FFF2-40B4-BE49-F238E27FC236}">
                  <a16:creationId xmlns:a16="http://schemas.microsoft.com/office/drawing/2014/main" id="{FE3B81DB-13BD-D6B6-B6C2-9D3881FB98B6}"/>
                </a:ext>
              </a:extLst>
            </p:cNvPr>
            <p:cNvSpPr/>
            <p:nvPr/>
          </p:nvSpPr>
          <p:spPr>
            <a:xfrm>
              <a:off x="4644305" y="-2374112"/>
              <a:ext cx="35744" cy="121078"/>
            </a:xfrm>
            <a:custGeom>
              <a:avLst/>
              <a:gdLst>
                <a:gd name="connsiteX0" fmla="*/ 25483 w 35744"/>
                <a:gd name="connsiteY0" fmla="*/ 121078 h 121078"/>
                <a:gd name="connsiteX1" fmla="*/ 12651 w 35744"/>
                <a:gd name="connsiteY1" fmla="*/ 0 h 121078"/>
                <a:gd name="connsiteX2" fmla="*/ 25483 w 35744"/>
                <a:gd name="connsiteY2" fmla="*/ 121078 h 12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44" h="121078">
                  <a:moveTo>
                    <a:pt x="25483" y="121078"/>
                  </a:moveTo>
                  <a:cubicBezTo>
                    <a:pt x="23870" y="82283"/>
                    <a:pt x="56721" y="21634"/>
                    <a:pt x="12651" y="0"/>
                  </a:cubicBezTo>
                  <a:cubicBezTo>
                    <a:pt x="-6634" y="42975"/>
                    <a:pt x="-5021" y="83677"/>
                    <a:pt x="25483" y="12107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5" name="Freeform 484">
              <a:extLst>
                <a:ext uri="{FF2B5EF4-FFF2-40B4-BE49-F238E27FC236}">
                  <a16:creationId xmlns:a16="http://schemas.microsoft.com/office/drawing/2014/main" id="{6E44AABB-9CCA-EF1A-3F26-D4D49963FDAA}"/>
                </a:ext>
              </a:extLst>
            </p:cNvPr>
            <p:cNvSpPr/>
            <p:nvPr/>
          </p:nvSpPr>
          <p:spPr>
            <a:xfrm>
              <a:off x="4654977" y="-2376752"/>
              <a:ext cx="2786" cy="2639"/>
            </a:xfrm>
            <a:custGeom>
              <a:avLst/>
              <a:gdLst>
                <a:gd name="connsiteX0" fmla="*/ 1686 w 2786"/>
                <a:gd name="connsiteY0" fmla="*/ 2640 h 2639"/>
                <a:gd name="connsiteX1" fmla="*/ 2787 w 2786"/>
                <a:gd name="connsiteY1" fmla="*/ 0 h 2639"/>
                <a:gd name="connsiteX2" fmla="*/ 0 w 2786"/>
                <a:gd name="connsiteY2" fmla="*/ 1687 h 2639"/>
                <a:gd name="connsiteX3" fmla="*/ 1686 w 2786"/>
                <a:gd name="connsiteY3" fmla="*/ 2640 h 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6" h="2639">
                  <a:moveTo>
                    <a:pt x="1686" y="2640"/>
                  </a:moveTo>
                  <a:cubicBezTo>
                    <a:pt x="2126" y="1760"/>
                    <a:pt x="2347" y="880"/>
                    <a:pt x="2787" y="0"/>
                  </a:cubicBezTo>
                  <a:lnTo>
                    <a:pt x="0" y="1687"/>
                  </a:lnTo>
                  <a:cubicBezTo>
                    <a:pt x="953" y="1980"/>
                    <a:pt x="1686" y="2347"/>
                    <a:pt x="1686" y="26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6" name="Freeform 485">
              <a:extLst>
                <a:ext uri="{FF2B5EF4-FFF2-40B4-BE49-F238E27FC236}">
                  <a16:creationId xmlns:a16="http://schemas.microsoft.com/office/drawing/2014/main" id="{419E5633-DF62-2950-CFBA-4D56F04FC5E7}"/>
                </a:ext>
              </a:extLst>
            </p:cNvPr>
            <p:cNvSpPr/>
            <p:nvPr/>
          </p:nvSpPr>
          <p:spPr>
            <a:xfrm>
              <a:off x="3922983" y="-2413273"/>
              <a:ext cx="805615" cy="560561"/>
            </a:xfrm>
            <a:custGeom>
              <a:avLst/>
              <a:gdLst>
                <a:gd name="connsiteX0" fmla="*/ 748346 w 805615"/>
                <a:gd name="connsiteY0" fmla="*/ 162586 h 560561"/>
                <a:gd name="connsiteX1" fmla="*/ 607556 w 805615"/>
                <a:gd name="connsiteY1" fmla="*/ 0 h 560561"/>
                <a:gd name="connsiteX2" fmla="*/ 524988 w 805615"/>
                <a:gd name="connsiteY2" fmla="*/ 132005 h 560561"/>
                <a:gd name="connsiteX3" fmla="*/ 556813 w 805615"/>
                <a:gd name="connsiteY3" fmla="*/ 174907 h 560561"/>
                <a:gd name="connsiteX4" fmla="*/ 530415 w 805615"/>
                <a:gd name="connsiteY4" fmla="*/ 190014 h 560561"/>
                <a:gd name="connsiteX5" fmla="*/ 412503 w 805615"/>
                <a:gd name="connsiteY5" fmla="*/ 224335 h 560561"/>
                <a:gd name="connsiteX6" fmla="*/ 364986 w 805615"/>
                <a:gd name="connsiteY6" fmla="*/ 294811 h 560561"/>
                <a:gd name="connsiteX7" fmla="*/ 319962 w 805615"/>
                <a:gd name="connsiteY7" fmla="*/ 355387 h 560561"/>
                <a:gd name="connsiteX8" fmla="*/ 303390 w 805615"/>
                <a:gd name="connsiteY8" fmla="*/ 307425 h 560561"/>
                <a:gd name="connsiteX9" fmla="*/ 144048 w 805615"/>
                <a:gd name="connsiteY9" fmla="*/ 358761 h 560561"/>
                <a:gd name="connsiteX10" fmla="*/ 110610 w 805615"/>
                <a:gd name="connsiteY10" fmla="*/ 310139 h 560561"/>
                <a:gd name="connsiteX11" fmla="*/ 618 w 805615"/>
                <a:gd name="connsiteY11" fmla="*/ 377975 h 560561"/>
                <a:gd name="connsiteX12" fmla="*/ 57227 w 805615"/>
                <a:gd name="connsiteY12" fmla="*/ 365141 h 560561"/>
                <a:gd name="connsiteX13" fmla="*/ 30829 w 805615"/>
                <a:gd name="connsiteY13" fmla="*/ 535867 h 560561"/>
                <a:gd name="connsiteX14" fmla="*/ 118163 w 805615"/>
                <a:gd name="connsiteY14" fmla="*/ 444344 h 560561"/>
                <a:gd name="connsiteX15" fmla="*/ 333821 w 805615"/>
                <a:gd name="connsiteY15" fmla="*/ 474778 h 560561"/>
                <a:gd name="connsiteX16" fmla="*/ 429148 w 805615"/>
                <a:gd name="connsiteY16" fmla="*/ 363234 h 560561"/>
                <a:gd name="connsiteX17" fmla="*/ 417562 w 805615"/>
                <a:gd name="connsiteY17" fmla="*/ 279191 h 560561"/>
                <a:gd name="connsiteX18" fmla="*/ 468892 w 805615"/>
                <a:gd name="connsiteY18" fmla="*/ 287111 h 560561"/>
                <a:gd name="connsiteX19" fmla="*/ 541781 w 805615"/>
                <a:gd name="connsiteY19" fmla="*/ 238416 h 560561"/>
                <a:gd name="connsiteX20" fmla="*/ 523962 w 805615"/>
                <a:gd name="connsiteY20" fmla="*/ 311312 h 560561"/>
                <a:gd name="connsiteX21" fmla="*/ 676704 w 805615"/>
                <a:gd name="connsiteY21" fmla="*/ 300238 h 560561"/>
                <a:gd name="connsiteX22" fmla="*/ 691370 w 805615"/>
                <a:gd name="connsiteY22" fmla="*/ 225509 h 560561"/>
                <a:gd name="connsiteX23" fmla="*/ 782371 w 805615"/>
                <a:gd name="connsiteY23" fmla="*/ 303538 h 560561"/>
                <a:gd name="connsiteX24" fmla="*/ 805616 w 805615"/>
                <a:gd name="connsiteY24" fmla="*/ 190747 h 560561"/>
                <a:gd name="connsiteX25" fmla="*/ 748346 w 805615"/>
                <a:gd name="connsiteY25" fmla="*/ 161853 h 560561"/>
                <a:gd name="connsiteX26" fmla="*/ 747173 w 805615"/>
                <a:gd name="connsiteY26" fmla="*/ 160166 h 560561"/>
                <a:gd name="connsiteX27" fmla="*/ 747173 w 805615"/>
                <a:gd name="connsiteY27" fmla="*/ 161193 h 560561"/>
                <a:gd name="connsiteX28" fmla="*/ 748933 w 805615"/>
                <a:gd name="connsiteY28" fmla="*/ 162513 h 560561"/>
                <a:gd name="connsiteX29" fmla="*/ 621488 w 805615"/>
                <a:gd name="connsiteY29" fmla="*/ 295765 h 560561"/>
                <a:gd name="connsiteX30" fmla="*/ 621488 w 805615"/>
                <a:gd name="connsiteY30" fmla="*/ 295765 h 560561"/>
                <a:gd name="connsiteX31" fmla="*/ 621488 w 805615"/>
                <a:gd name="connsiteY31" fmla="*/ 251763 h 560561"/>
                <a:gd name="connsiteX32" fmla="*/ 689317 w 805615"/>
                <a:gd name="connsiteY32" fmla="*/ 224629 h 56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5615" h="560561">
                  <a:moveTo>
                    <a:pt x="748346" y="162586"/>
                  </a:moveTo>
                  <a:cubicBezTo>
                    <a:pt x="669665" y="139486"/>
                    <a:pt x="644953" y="69156"/>
                    <a:pt x="607556" y="0"/>
                  </a:cubicBezTo>
                  <a:cubicBezTo>
                    <a:pt x="569469" y="36434"/>
                    <a:pt x="541084" y="81814"/>
                    <a:pt x="524988" y="132005"/>
                  </a:cubicBezTo>
                  <a:lnTo>
                    <a:pt x="556813" y="174907"/>
                  </a:lnTo>
                  <a:cubicBezTo>
                    <a:pt x="548600" y="186421"/>
                    <a:pt x="541047" y="190967"/>
                    <a:pt x="530415" y="190014"/>
                  </a:cubicBezTo>
                  <a:cubicBezTo>
                    <a:pt x="480625" y="166547"/>
                    <a:pt x="442861" y="181727"/>
                    <a:pt x="412503" y="224335"/>
                  </a:cubicBezTo>
                  <a:cubicBezTo>
                    <a:pt x="386178" y="241276"/>
                    <a:pt x="359046" y="257997"/>
                    <a:pt x="364986" y="294811"/>
                  </a:cubicBezTo>
                  <a:cubicBezTo>
                    <a:pt x="370119" y="326566"/>
                    <a:pt x="361466" y="365287"/>
                    <a:pt x="319962" y="355387"/>
                  </a:cubicBezTo>
                  <a:lnTo>
                    <a:pt x="303390" y="307425"/>
                  </a:lnTo>
                  <a:cubicBezTo>
                    <a:pt x="195158" y="283224"/>
                    <a:pt x="258440" y="361181"/>
                    <a:pt x="144048" y="358761"/>
                  </a:cubicBezTo>
                  <a:cubicBezTo>
                    <a:pt x="129382" y="336760"/>
                    <a:pt x="122049" y="311826"/>
                    <a:pt x="110610" y="310139"/>
                  </a:cubicBezTo>
                  <a:cubicBezTo>
                    <a:pt x="62653" y="303172"/>
                    <a:pt x="-7302" y="314686"/>
                    <a:pt x="618" y="377975"/>
                  </a:cubicBezTo>
                  <a:lnTo>
                    <a:pt x="57227" y="365141"/>
                  </a:lnTo>
                  <a:cubicBezTo>
                    <a:pt x="68417" y="423392"/>
                    <a:pt x="59090" y="483718"/>
                    <a:pt x="30829" y="535867"/>
                  </a:cubicBezTo>
                  <a:cubicBezTo>
                    <a:pt x="126156" y="606270"/>
                    <a:pt x="143901" y="510420"/>
                    <a:pt x="118163" y="444344"/>
                  </a:cubicBezTo>
                  <a:cubicBezTo>
                    <a:pt x="214296" y="418236"/>
                    <a:pt x="272152" y="379588"/>
                    <a:pt x="333821" y="474778"/>
                  </a:cubicBezTo>
                  <a:cubicBezTo>
                    <a:pt x="348487" y="421170"/>
                    <a:pt x="380751" y="377388"/>
                    <a:pt x="429148" y="363234"/>
                  </a:cubicBezTo>
                  <a:cubicBezTo>
                    <a:pt x="448433" y="324806"/>
                    <a:pt x="397031" y="311899"/>
                    <a:pt x="417562" y="279191"/>
                  </a:cubicBezTo>
                  <a:cubicBezTo>
                    <a:pt x="434472" y="282990"/>
                    <a:pt x="451623" y="285637"/>
                    <a:pt x="468892" y="287111"/>
                  </a:cubicBezTo>
                  <a:cubicBezTo>
                    <a:pt x="479891" y="243109"/>
                    <a:pt x="488324" y="217075"/>
                    <a:pt x="541781" y="238416"/>
                  </a:cubicBezTo>
                  <a:cubicBezTo>
                    <a:pt x="534961" y="266357"/>
                    <a:pt x="529315" y="289751"/>
                    <a:pt x="523962" y="311312"/>
                  </a:cubicBezTo>
                  <a:cubicBezTo>
                    <a:pt x="569425" y="364994"/>
                    <a:pt x="628601" y="323339"/>
                    <a:pt x="676704" y="300238"/>
                  </a:cubicBezTo>
                  <a:cubicBezTo>
                    <a:pt x="695696" y="284104"/>
                    <a:pt x="691957" y="249930"/>
                    <a:pt x="691370" y="225509"/>
                  </a:cubicBezTo>
                  <a:cubicBezTo>
                    <a:pt x="726494" y="239809"/>
                    <a:pt x="762572" y="278604"/>
                    <a:pt x="782371" y="303538"/>
                  </a:cubicBezTo>
                  <a:cubicBezTo>
                    <a:pt x="826368" y="275817"/>
                    <a:pt x="788897" y="226829"/>
                    <a:pt x="805616" y="190747"/>
                  </a:cubicBezTo>
                  <a:lnTo>
                    <a:pt x="748346" y="161853"/>
                  </a:lnTo>
                  <a:lnTo>
                    <a:pt x="747173" y="160166"/>
                  </a:lnTo>
                  <a:lnTo>
                    <a:pt x="747173" y="161193"/>
                  </a:lnTo>
                  <a:cubicBezTo>
                    <a:pt x="747173" y="161193"/>
                    <a:pt x="748713" y="162440"/>
                    <a:pt x="748933" y="162513"/>
                  </a:cubicBezTo>
                  <a:close/>
                  <a:moveTo>
                    <a:pt x="621488" y="295765"/>
                  </a:moveTo>
                  <a:lnTo>
                    <a:pt x="621488" y="295765"/>
                  </a:lnTo>
                  <a:cubicBezTo>
                    <a:pt x="596777" y="282124"/>
                    <a:pt x="615255" y="265037"/>
                    <a:pt x="621488" y="251763"/>
                  </a:cubicBezTo>
                  <a:cubicBezTo>
                    <a:pt x="638867" y="219055"/>
                    <a:pt x="663725" y="215095"/>
                    <a:pt x="689317" y="2246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7" name="Freeform 486">
              <a:extLst>
                <a:ext uri="{FF2B5EF4-FFF2-40B4-BE49-F238E27FC236}">
                  <a16:creationId xmlns:a16="http://schemas.microsoft.com/office/drawing/2014/main" id="{F9960848-ABE2-C117-F62F-9C722ED4455A}"/>
                </a:ext>
              </a:extLst>
            </p:cNvPr>
            <p:cNvSpPr/>
            <p:nvPr/>
          </p:nvSpPr>
          <p:spPr>
            <a:xfrm>
              <a:off x="758752" y="3403603"/>
              <a:ext cx="1833" cy="1980"/>
            </a:xfrm>
            <a:custGeom>
              <a:avLst/>
              <a:gdLst>
                <a:gd name="connsiteX0" fmla="*/ 147 w 1833"/>
                <a:gd name="connsiteY0" fmla="*/ 1833 h 1980"/>
                <a:gd name="connsiteX1" fmla="*/ 1833 w 1833"/>
                <a:gd name="connsiteY1" fmla="*/ 1833 h 1980"/>
                <a:gd name="connsiteX2" fmla="*/ 1027 w 1833"/>
                <a:gd name="connsiteY2" fmla="*/ 0 h 1980"/>
                <a:gd name="connsiteX3" fmla="*/ 0 w 1833"/>
                <a:gd name="connsiteY3" fmla="*/ 1980 h 1980"/>
                <a:gd name="connsiteX4" fmla="*/ 0 w 1833"/>
                <a:gd name="connsiteY4" fmla="*/ 1980 h 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2" h="1980">
                  <a:moveTo>
                    <a:pt x="147" y="1833"/>
                  </a:moveTo>
                  <a:cubicBezTo>
                    <a:pt x="660" y="1833"/>
                    <a:pt x="1247" y="1833"/>
                    <a:pt x="1833" y="1833"/>
                  </a:cubicBezTo>
                  <a:cubicBezTo>
                    <a:pt x="1533" y="1247"/>
                    <a:pt x="1261" y="660"/>
                    <a:pt x="1027" y="0"/>
                  </a:cubicBezTo>
                  <a:cubicBezTo>
                    <a:pt x="660" y="660"/>
                    <a:pt x="293" y="1320"/>
                    <a:pt x="0" y="1980"/>
                  </a:cubicBezTo>
                  <a:lnTo>
                    <a:pt x="0" y="19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8" name="Freeform 487">
              <a:extLst>
                <a:ext uri="{FF2B5EF4-FFF2-40B4-BE49-F238E27FC236}">
                  <a16:creationId xmlns:a16="http://schemas.microsoft.com/office/drawing/2014/main" id="{23FDC673-A518-3F5D-9E52-4E544439C7FD}"/>
                </a:ext>
              </a:extLst>
            </p:cNvPr>
            <p:cNvSpPr/>
            <p:nvPr/>
          </p:nvSpPr>
          <p:spPr>
            <a:xfrm>
              <a:off x="698769" y="3384831"/>
              <a:ext cx="59982" cy="50839"/>
            </a:xfrm>
            <a:custGeom>
              <a:avLst/>
              <a:gdLst>
                <a:gd name="connsiteX0" fmla="*/ 59982 w 59982"/>
                <a:gd name="connsiteY0" fmla="*/ 20532 h 50839"/>
                <a:gd name="connsiteX1" fmla="*/ 0 w 59982"/>
                <a:gd name="connsiteY1" fmla="*/ 21999 h 50839"/>
                <a:gd name="connsiteX2" fmla="*/ 59982 w 59982"/>
                <a:gd name="connsiteY2" fmla="*/ 20532 h 5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982" h="50839">
                  <a:moveTo>
                    <a:pt x="59982" y="20532"/>
                  </a:moveTo>
                  <a:cubicBezTo>
                    <a:pt x="50963" y="-10416"/>
                    <a:pt x="6453" y="-3449"/>
                    <a:pt x="0" y="21999"/>
                  </a:cubicBezTo>
                  <a:cubicBezTo>
                    <a:pt x="8726" y="67688"/>
                    <a:pt x="44217" y="52874"/>
                    <a:pt x="59982" y="2053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9" name="Freeform 488">
              <a:extLst>
                <a:ext uri="{FF2B5EF4-FFF2-40B4-BE49-F238E27FC236}">
                  <a16:creationId xmlns:a16="http://schemas.microsoft.com/office/drawing/2014/main" id="{4963E171-518C-6DB7-19B2-5EAD9F89AA92}"/>
                </a:ext>
              </a:extLst>
            </p:cNvPr>
            <p:cNvSpPr/>
            <p:nvPr/>
          </p:nvSpPr>
          <p:spPr>
            <a:xfrm>
              <a:off x="2882852" y="-3471003"/>
              <a:ext cx="55574" cy="46864"/>
            </a:xfrm>
            <a:custGeom>
              <a:avLst/>
              <a:gdLst>
                <a:gd name="connsiteX0" fmla="*/ 53090 w 55574"/>
                <a:gd name="connsiteY0" fmla="*/ 9537 h 46864"/>
                <a:gd name="connsiteX1" fmla="*/ 0 w 55574"/>
                <a:gd name="connsiteY1" fmla="*/ 46865 h 46864"/>
                <a:gd name="connsiteX2" fmla="*/ 53090 w 55574"/>
                <a:gd name="connsiteY2" fmla="*/ 9537 h 4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73" h="46864">
                  <a:moveTo>
                    <a:pt x="53090" y="9537"/>
                  </a:moveTo>
                  <a:cubicBezTo>
                    <a:pt x="28891" y="-17891"/>
                    <a:pt x="15033" y="19877"/>
                    <a:pt x="0" y="46865"/>
                  </a:cubicBezTo>
                  <a:cubicBezTo>
                    <a:pt x="35931" y="43345"/>
                    <a:pt x="64309" y="48698"/>
                    <a:pt x="53090" y="953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0" name="Freeform 489">
              <a:extLst>
                <a:ext uri="{FF2B5EF4-FFF2-40B4-BE49-F238E27FC236}">
                  <a16:creationId xmlns:a16="http://schemas.microsoft.com/office/drawing/2014/main" id="{30D781DB-1125-4171-5AE3-7EAF892006A2}"/>
                </a:ext>
              </a:extLst>
            </p:cNvPr>
            <p:cNvSpPr/>
            <p:nvPr/>
          </p:nvSpPr>
          <p:spPr>
            <a:xfrm>
              <a:off x="-578975" y="4329619"/>
              <a:ext cx="2493" cy="1466"/>
            </a:xfrm>
            <a:custGeom>
              <a:avLst/>
              <a:gdLst>
                <a:gd name="connsiteX0" fmla="*/ 0 w 2493"/>
                <a:gd name="connsiteY0" fmla="*/ 586 h 1466"/>
                <a:gd name="connsiteX1" fmla="*/ 2493 w 2493"/>
                <a:gd name="connsiteY1" fmla="*/ 1466 h 1466"/>
                <a:gd name="connsiteX2" fmla="*/ 807 w 2493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3" h="1466">
                  <a:moveTo>
                    <a:pt x="0" y="586"/>
                  </a:moveTo>
                  <a:cubicBezTo>
                    <a:pt x="843" y="807"/>
                    <a:pt x="1679" y="1100"/>
                    <a:pt x="2493" y="1466"/>
                  </a:cubicBezTo>
                  <a:lnTo>
                    <a:pt x="80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1" name="Freeform 490">
              <a:extLst>
                <a:ext uri="{FF2B5EF4-FFF2-40B4-BE49-F238E27FC236}">
                  <a16:creationId xmlns:a16="http://schemas.microsoft.com/office/drawing/2014/main" id="{86BD2CFC-3B35-0160-B459-260C7E5A60C9}"/>
                </a:ext>
              </a:extLst>
            </p:cNvPr>
            <p:cNvSpPr/>
            <p:nvPr/>
          </p:nvSpPr>
          <p:spPr>
            <a:xfrm>
              <a:off x="1769004" y="-3686169"/>
              <a:ext cx="68113" cy="40337"/>
            </a:xfrm>
            <a:custGeom>
              <a:avLst/>
              <a:gdLst>
                <a:gd name="connsiteX0" fmla="*/ 358 w 68113"/>
                <a:gd name="connsiteY0" fmla="*/ 34028 h 40337"/>
                <a:gd name="connsiteX1" fmla="*/ 68113 w 68113"/>
                <a:gd name="connsiteY1" fmla="*/ 0 h 40337"/>
                <a:gd name="connsiteX2" fmla="*/ 358 w 68113"/>
                <a:gd name="connsiteY2" fmla="*/ 34028 h 4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13" h="40337">
                  <a:moveTo>
                    <a:pt x="358" y="34028"/>
                  </a:moveTo>
                  <a:cubicBezTo>
                    <a:pt x="27929" y="53462"/>
                    <a:pt x="36142" y="23981"/>
                    <a:pt x="68113" y="0"/>
                  </a:cubicBezTo>
                  <a:cubicBezTo>
                    <a:pt x="30422" y="10414"/>
                    <a:pt x="-3895" y="-3887"/>
                    <a:pt x="358" y="3402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2" name="Freeform 491">
              <a:extLst>
                <a:ext uri="{FF2B5EF4-FFF2-40B4-BE49-F238E27FC236}">
                  <a16:creationId xmlns:a16="http://schemas.microsoft.com/office/drawing/2014/main" id="{D8C38E90-AED1-9C48-EDA4-0271AB29AF20}"/>
                </a:ext>
              </a:extLst>
            </p:cNvPr>
            <p:cNvSpPr/>
            <p:nvPr/>
          </p:nvSpPr>
          <p:spPr>
            <a:xfrm>
              <a:off x="366959" y="-3247223"/>
              <a:ext cx="70761" cy="63773"/>
            </a:xfrm>
            <a:custGeom>
              <a:avLst/>
              <a:gdLst>
                <a:gd name="connsiteX0" fmla="*/ 0 w 70761"/>
                <a:gd name="connsiteY0" fmla="*/ 63773 h 63773"/>
                <a:gd name="connsiteX1" fmla="*/ 70762 w 70761"/>
                <a:gd name="connsiteY1" fmla="*/ 44 h 63773"/>
                <a:gd name="connsiteX2" fmla="*/ 0 w 70761"/>
                <a:gd name="connsiteY2" fmla="*/ 63773 h 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761" h="63773">
                  <a:moveTo>
                    <a:pt x="0" y="63773"/>
                  </a:moveTo>
                  <a:cubicBezTo>
                    <a:pt x="40697" y="45733"/>
                    <a:pt x="56316" y="28132"/>
                    <a:pt x="70762" y="44"/>
                  </a:cubicBezTo>
                  <a:cubicBezTo>
                    <a:pt x="28891" y="-1129"/>
                    <a:pt x="17305" y="21018"/>
                    <a:pt x="0" y="637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3" name="Freeform 492">
              <a:extLst>
                <a:ext uri="{FF2B5EF4-FFF2-40B4-BE49-F238E27FC236}">
                  <a16:creationId xmlns:a16="http://schemas.microsoft.com/office/drawing/2014/main" id="{6FCD34FF-1E6D-6E94-2E7B-5C0DA10883CA}"/>
                </a:ext>
              </a:extLst>
            </p:cNvPr>
            <p:cNvSpPr/>
            <p:nvPr/>
          </p:nvSpPr>
          <p:spPr>
            <a:xfrm>
              <a:off x="3962538" y="2243646"/>
              <a:ext cx="79047" cy="88003"/>
            </a:xfrm>
            <a:custGeom>
              <a:avLst/>
              <a:gdLst>
                <a:gd name="connsiteX0" fmla="*/ 79048 w 79047"/>
                <a:gd name="connsiteY0" fmla="*/ 0 h 88003"/>
                <a:gd name="connsiteX1" fmla="*/ 0 w 79047"/>
                <a:gd name="connsiteY1" fmla="*/ 88003 h 88003"/>
                <a:gd name="connsiteX2" fmla="*/ 79048 w 79047"/>
                <a:gd name="connsiteY2" fmla="*/ 0 h 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47" h="88003">
                  <a:moveTo>
                    <a:pt x="79048" y="0"/>
                  </a:moveTo>
                  <a:cubicBezTo>
                    <a:pt x="24858" y="27061"/>
                    <a:pt x="23611" y="27868"/>
                    <a:pt x="0" y="88003"/>
                  </a:cubicBezTo>
                  <a:cubicBezTo>
                    <a:pt x="31677" y="60209"/>
                    <a:pt x="71422" y="47669"/>
                    <a:pt x="7904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4" name="Freeform 493">
              <a:extLst>
                <a:ext uri="{FF2B5EF4-FFF2-40B4-BE49-F238E27FC236}">
                  <a16:creationId xmlns:a16="http://schemas.microsoft.com/office/drawing/2014/main" id="{0ED3D074-DCE6-0871-3343-4E488F6DC0EE}"/>
                </a:ext>
              </a:extLst>
            </p:cNvPr>
            <p:cNvSpPr/>
            <p:nvPr/>
          </p:nvSpPr>
          <p:spPr>
            <a:xfrm>
              <a:off x="3959458" y="2331796"/>
              <a:ext cx="3080" cy="4033"/>
            </a:xfrm>
            <a:custGeom>
              <a:avLst/>
              <a:gdLst>
                <a:gd name="connsiteX0" fmla="*/ 0 w 3080"/>
                <a:gd name="connsiteY0" fmla="*/ 2567 h 4033"/>
                <a:gd name="connsiteX1" fmla="*/ 1467 w 3080"/>
                <a:gd name="connsiteY1" fmla="*/ 4033 h 4033"/>
                <a:gd name="connsiteX2" fmla="*/ 3080 w 3080"/>
                <a:gd name="connsiteY2" fmla="*/ 0 h 4033"/>
                <a:gd name="connsiteX3" fmla="*/ 0 w 3080"/>
                <a:gd name="connsiteY3" fmla="*/ 2567 h 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0" h="4033">
                  <a:moveTo>
                    <a:pt x="0" y="2567"/>
                  </a:moveTo>
                  <a:cubicBezTo>
                    <a:pt x="0" y="2567"/>
                    <a:pt x="1467" y="4033"/>
                    <a:pt x="1467" y="4033"/>
                  </a:cubicBezTo>
                  <a:cubicBezTo>
                    <a:pt x="2053" y="2567"/>
                    <a:pt x="2493" y="1320"/>
                    <a:pt x="3080" y="0"/>
                  </a:cubicBezTo>
                  <a:cubicBezTo>
                    <a:pt x="2053" y="880"/>
                    <a:pt x="953" y="1613"/>
                    <a:pt x="0" y="25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5" name="Freeform 494">
              <a:extLst>
                <a:ext uri="{FF2B5EF4-FFF2-40B4-BE49-F238E27FC236}">
                  <a16:creationId xmlns:a16="http://schemas.microsoft.com/office/drawing/2014/main" id="{4491B53A-E232-3C66-07CB-069DCC827CCD}"/>
                </a:ext>
              </a:extLst>
            </p:cNvPr>
            <p:cNvSpPr/>
            <p:nvPr/>
          </p:nvSpPr>
          <p:spPr>
            <a:xfrm>
              <a:off x="157847" y="-2527081"/>
              <a:ext cx="60621" cy="56754"/>
            </a:xfrm>
            <a:custGeom>
              <a:avLst/>
              <a:gdLst>
                <a:gd name="connsiteX0" fmla="*/ 60622 w 60621"/>
                <a:gd name="connsiteY0" fmla="*/ 40985 h 56754"/>
                <a:gd name="connsiteX1" fmla="*/ 1959 w 60621"/>
                <a:gd name="connsiteY1" fmla="*/ 7544 h 56754"/>
                <a:gd name="connsiteX2" fmla="*/ 60622 w 60621"/>
                <a:gd name="connsiteY2" fmla="*/ 40985 h 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621" h="56753">
                  <a:moveTo>
                    <a:pt x="60622" y="40985"/>
                  </a:moveTo>
                  <a:cubicBezTo>
                    <a:pt x="52335" y="14657"/>
                    <a:pt x="17358" y="-13944"/>
                    <a:pt x="1959" y="7544"/>
                  </a:cubicBezTo>
                  <a:cubicBezTo>
                    <a:pt x="-11607" y="29471"/>
                    <a:pt x="49329" y="83300"/>
                    <a:pt x="60622" y="4098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6" name="Freeform 495">
              <a:extLst>
                <a:ext uri="{FF2B5EF4-FFF2-40B4-BE49-F238E27FC236}">
                  <a16:creationId xmlns:a16="http://schemas.microsoft.com/office/drawing/2014/main" id="{9E80C62D-C9AF-6749-A1C8-62AA9DE1D9F4}"/>
                </a:ext>
              </a:extLst>
            </p:cNvPr>
            <p:cNvSpPr/>
            <p:nvPr/>
          </p:nvSpPr>
          <p:spPr>
            <a:xfrm>
              <a:off x="689603" y="-3100169"/>
              <a:ext cx="83227" cy="71385"/>
            </a:xfrm>
            <a:custGeom>
              <a:avLst/>
              <a:gdLst>
                <a:gd name="connsiteX0" fmla="*/ 0 w 83227"/>
                <a:gd name="connsiteY0" fmla="*/ 71385 h 71385"/>
                <a:gd name="connsiteX1" fmla="*/ 83228 w 83227"/>
                <a:gd name="connsiteY1" fmla="*/ 16603 h 71385"/>
                <a:gd name="connsiteX2" fmla="*/ 48617 w 83227"/>
                <a:gd name="connsiteY2" fmla="*/ 103 h 71385"/>
                <a:gd name="connsiteX3" fmla="*/ 0 w 83227"/>
                <a:gd name="connsiteY3" fmla="*/ 71385 h 71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227" h="71385">
                  <a:moveTo>
                    <a:pt x="0" y="71385"/>
                  </a:moveTo>
                  <a:lnTo>
                    <a:pt x="83228" y="16603"/>
                  </a:lnTo>
                  <a:cubicBezTo>
                    <a:pt x="65409" y="8023"/>
                    <a:pt x="49423" y="-1071"/>
                    <a:pt x="48617" y="103"/>
                  </a:cubicBezTo>
                  <a:cubicBezTo>
                    <a:pt x="34684" y="21077"/>
                    <a:pt x="6380" y="32517"/>
                    <a:pt x="0" y="7138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7" name="Freeform 496">
              <a:extLst>
                <a:ext uri="{FF2B5EF4-FFF2-40B4-BE49-F238E27FC236}">
                  <a16:creationId xmlns:a16="http://schemas.microsoft.com/office/drawing/2014/main" id="{3F00A0A0-F482-1839-2F27-A9F23EA18CDD}"/>
                </a:ext>
              </a:extLst>
            </p:cNvPr>
            <p:cNvSpPr/>
            <p:nvPr/>
          </p:nvSpPr>
          <p:spPr>
            <a:xfrm>
              <a:off x="1612220" y="-3357843"/>
              <a:ext cx="47391" cy="65972"/>
            </a:xfrm>
            <a:custGeom>
              <a:avLst/>
              <a:gdLst>
                <a:gd name="connsiteX0" fmla="*/ 0 w 47391"/>
                <a:gd name="connsiteY0" fmla="*/ 53609 h 65972"/>
                <a:gd name="connsiteX1" fmla="*/ 21998 w 47391"/>
                <a:gd name="connsiteY1" fmla="*/ 0 h 65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91" h="65972">
                  <a:moveTo>
                    <a:pt x="0" y="53609"/>
                  </a:moveTo>
                  <a:cubicBezTo>
                    <a:pt x="46344" y="97610"/>
                    <a:pt x="67755" y="10854"/>
                    <a:pt x="2199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8" name="Freeform 497">
              <a:extLst>
                <a:ext uri="{FF2B5EF4-FFF2-40B4-BE49-F238E27FC236}">
                  <a16:creationId xmlns:a16="http://schemas.microsoft.com/office/drawing/2014/main" id="{4F097ED7-87F2-0ECE-4460-D46ECABCDA07}"/>
                </a:ext>
              </a:extLst>
            </p:cNvPr>
            <p:cNvSpPr/>
            <p:nvPr/>
          </p:nvSpPr>
          <p:spPr>
            <a:xfrm>
              <a:off x="2630158" y="-3871292"/>
              <a:ext cx="42360" cy="47544"/>
            </a:xfrm>
            <a:custGeom>
              <a:avLst/>
              <a:gdLst>
                <a:gd name="connsiteX0" fmla="*/ 5 w 42360"/>
                <a:gd name="connsiteY0" fmla="*/ 47544 h 47544"/>
                <a:gd name="connsiteX1" fmla="*/ 34323 w 42360"/>
                <a:gd name="connsiteY1" fmla="*/ 23 h 47544"/>
                <a:gd name="connsiteX2" fmla="*/ 5 w 42360"/>
                <a:gd name="connsiteY2" fmla="*/ 47544 h 4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360" h="47544">
                  <a:moveTo>
                    <a:pt x="5" y="47544"/>
                  </a:moveTo>
                  <a:cubicBezTo>
                    <a:pt x="22004" y="45418"/>
                    <a:pt x="58668" y="21217"/>
                    <a:pt x="34323" y="23"/>
                  </a:cubicBezTo>
                  <a:cubicBezTo>
                    <a:pt x="6531" y="-857"/>
                    <a:pt x="-215" y="24077"/>
                    <a:pt x="5" y="4754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9" name="Freeform 498">
              <a:extLst>
                <a:ext uri="{FF2B5EF4-FFF2-40B4-BE49-F238E27FC236}">
                  <a16:creationId xmlns:a16="http://schemas.microsoft.com/office/drawing/2014/main" id="{900B4995-B50A-8BC6-519F-9C85F53CA2FB}"/>
                </a:ext>
              </a:extLst>
            </p:cNvPr>
            <p:cNvSpPr/>
            <p:nvPr/>
          </p:nvSpPr>
          <p:spPr>
            <a:xfrm>
              <a:off x="-593934" y="-3050784"/>
              <a:ext cx="1980" cy="1613"/>
            </a:xfrm>
            <a:custGeom>
              <a:avLst/>
              <a:gdLst>
                <a:gd name="connsiteX0" fmla="*/ 1027 w 1980"/>
                <a:gd name="connsiteY0" fmla="*/ 0 h 1613"/>
                <a:gd name="connsiteX1" fmla="*/ 0 w 1980"/>
                <a:gd name="connsiteY1" fmla="*/ 1613 h 1613"/>
                <a:gd name="connsiteX2" fmla="*/ 1980 w 1980"/>
                <a:gd name="connsiteY2" fmla="*/ 807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" h="1613">
                  <a:moveTo>
                    <a:pt x="1027" y="0"/>
                  </a:moveTo>
                  <a:lnTo>
                    <a:pt x="0" y="1613"/>
                  </a:lnTo>
                  <a:lnTo>
                    <a:pt x="1980" y="8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0" name="Freeform 499">
              <a:extLst>
                <a:ext uri="{FF2B5EF4-FFF2-40B4-BE49-F238E27FC236}">
                  <a16:creationId xmlns:a16="http://schemas.microsoft.com/office/drawing/2014/main" id="{694E1975-FE45-EE93-F59B-E798B219579B}"/>
                </a:ext>
              </a:extLst>
            </p:cNvPr>
            <p:cNvSpPr/>
            <p:nvPr/>
          </p:nvSpPr>
          <p:spPr>
            <a:xfrm>
              <a:off x="-591954" y="-3066625"/>
              <a:ext cx="75065" cy="75316"/>
            </a:xfrm>
            <a:custGeom>
              <a:avLst/>
              <a:gdLst>
                <a:gd name="connsiteX0" fmla="*/ 39597 w 75065"/>
                <a:gd name="connsiteY0" fmla="*/ 0 h 75316"/>
                <a:gd name="connsiteX1" fmla="*/ 0 w 75065"/>
                <a:gd name="connsiteY1" fmla="*/ 16647 h 75316"/>
                <a:gd name="connsiteX2" fmla="*/ 72302 w 75065"/>
                <a:gd name="connsiteY2" fmla="*/ 75316 h 75316"/>
                <a:gd name="connsiteX3" fmla="*/ 39597 w 75065"/>
                <a:gd name="connsiteY3" fmla="*/ 0 h 7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65" h="75316">
                  <a:moveTo>
                    <a:pt x="39597" y="0"/>
                  </a:moveTo>
                  <a:lnTo>
                    <a:pt x="0" y="16647"/>
                  </a:lnTo>
                  <a:lnTo>
                    <a:pt x="72302" y="75316"/>
                  </a:lnTo>
                  <a:cubicBezTo>
                    <a:pt x="82787" y="34101"/>
                    <a:pt x="61596" y="18701"/>
                    <a:pt x="3959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1" name="Freeform 500">
              <a:extLst>
                <a:ext uri="{FF2B5EF4-FFF2-40B4-BE49-F238E27FC236}">
                  <a16:creationId xmlns:a16="http://schemas.microsoft.com/office/drawing/2014/main" id="{22E9D8DC-14D6-91FD-B135-ADDA1A24221D}"/>
                </a:ext>
              </a:extLst>
            </p:cNvPr>
            <p:cNvSpPr/>
            <p:nvPr/>
          </p:nvSpPr>
          <p:spPr>
            <a:xfrm>
              <a:off x="1574676" y="-3959605"/>
              <a:ext cx="69808" cy="40201"/>
            </a:xfrm>
            <a:custGeom>
              <a:avLst/>
              <a:gdLst>
                <a:gd name="connsiteX0" fmla="*/ 69808 w 69808"/>
                <a:gd name="connsiteY0" fmla="*/ 27687 h 40201"/>
                <a:gd name="connsiteX1" fmla="*/ 0 w 69808"/>
                <a:gd name="connsiteY1" fmla="*/ 13533 h 40201"/>
                <a:gd name="connsiteX2" fmla="*/ 69808 w 69808"/>
                <a:gd name="connsiteY2" fmla="*/ 27687 h 4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808" h="40201">
                  <a:moveTo>
                    <a:pt x="69808" y="27687"/>
                  </a:moveTo>
                  <a:cubicBezTo>
                    <a:pt x="40477" y="5686"/>
                    <a:pt x="21338" y="-14115"/>
                    <a:pt x="0" y="13533"/>
                  </a:cubicBezTo>
                  <a:cubicBezTo>
                    <a:pt x="2787" y="51448"/>
                    <a:pt x="37031" y="41914"/>
                    <a:pt x="69808" y="27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2" name="Freeform 501">
              <a:extLst>
                <a:ext uri="{FF2B5EF4-FFF2-40B4-BE49-F238E27FC236}">
                  <a16:creationId xmlns:a16="http://schemas.microsoft.com/office/drawing/2014/main" id="{5F32CBC1-5396-83F8-41C0-DDD98B97ABFF}"/>
                </a:ext>
              </a:extLst>
            </p:cNvPr>
            <p:cNvSpPr/>
            <p:nvPr/>
          </p:nvSpPr>
          <p:spPr>
            <a:xfrm>
              <a:off x="4236419" y="-2231003"/>
              <a:ext cx="57049" cy="40718"/>
            </a:xfrm>
            <a:custGeom>
              <a:avLst/>
              <a:gdLst>
                <a:gd name="connsiteX0" fmla="*/ 0 w 57049"/>
                <a:gd name="connsiteY0" fmla="*/ 27031 h 40718"/>
                <a:gd name="connsiteX1" fmla="*/ 57049 w 57049"/>
                <a:gd name="connsiteY1" fmla="*/ 19111 h 40718"/>
                <a:gd name="connsiteX2" fmla="*/ 0 w 57049"/>
                <a:gd name="connsiteY2" fmla="*/ 27031 h 4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049" h="40718">
                  <a:moveTo>
                    <a:pt x="0" y="27031"/>
                  </a:moveTo>
                  <a:cubicBezTo>
                    <a:pt x="6160" y="51379"/>
                    <a:pt x="51330" y="39792"/>
                    <a:pt x="57049" y="19111"/>
                  </a:cubicBezTo>
                  <a:cubicBezTo>
                    <a:pt x="51623" y="-13597"/>
                    <a:pt x="5060" y="117"/>
                    <a:pt x="0" y="2703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3" name="Freeform 502">
              <a:extLst>
                <a:ext uri="{FF2B5EF4-FFF2-40B4-BE49-F238E27FC236}">
                  <a16:creationId xmlns:a16="http://schemas.microsoft.com/office/drawing/2014/main" id="{89A7081D-2190-C2C2-4781-7BB5E1535100}"/>
                </a:ext>
              </a:extLst>
            </p:cNvPr>
            <p:cNvSpPr/>
            <p:nvPr/>
          </p:nvSpPr>
          <p:spPr>
            <a:xfrm>
              <a:off x="3168800" y="-4288400"/>
              <a:ext cx="98145" cy="54117"/>
            </a:xfrm>
            <a:custGeom>
              <a:avLst/>
              <a:gdLst>
                <a:gd name="connsiteX0" fmla="*/ 98145 w 98145"/>
                <a:gd name="connsiteY0" fmla="*/ 54117 h 54117"/>
                <a:gd name="connsiteX1" fmla="*/ 16971 w 98145"/>
                <a:gd name="connsiteY1" fmla="*/ 802 h 54117"/>
                <a:gd name="connsiteX2" fmla="*/ 765 w 98145"/>
                <a:gd name="connsiteY2" fmla="*/ 3222 h 54117"/>
                <a:gd name="connsiteX3" fmla="*/ 98145 w 98145"/>
                <a:gd name="connsiteY3" fmla="*/ 54117 h 5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145" h="54117">
                  <a:moveTo>
                    <a:pt x="98145" y="54117"/>
                  </a:moveTo>
                  <a:cubicBezTo>
                    <a:pt x="69987" y="38080"/>
                    <a:pt x="42878" y="20273"/>
                    <a:pt x="16971" y="802"/>
                  </a:cubicBezTo>
                  <a:cubicBezTo>
                    <a:pt x="11479" y="-831"/>
                    <a:pt x="5546" y="56"/>
                    <a:pt x="765" y="3222"/>
                  </a:cubicBezTo>
                  <a:cubicBezTo>
                    <a:pt x="-8034" y="53897"/>
                    <a:pt x="61188" y="52724"/>
                    <a:pt x="98145" y="5411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4" name="Freeform 503">
              <a:extLst>
                <a:ext uri="{FF2B5EF4-FFF2-40B4-BE49-F238E27FC236}">
                  <a16:creationId xmlns:a16="http://schemas.microsoft.com/office/drawing/2014/main" id="{CC3C0190-DCE8-C98E-AD89-84925A53636F}"/>
                </a:ext>
              </a:extLst>
            </p:cNvPr>
            <p:cNvSpPr/>
            <p:nvPr/>
          </p:nvSpPr>
          <p:spPr>
            <a:xfrm>
              <a:off x="728100" y="-3442473"/>
              <a:ext cx="59835" cy="49948"/>
            </a:xfrm>
            <a:custGeom>
              <a:avLst/>
              <a:gdLst>
                <a:gd name="connsiteX0" fmla="*/ 59836 w 59835"/>
                <a:gd name="connsiteY0" fmla="*/ 30508 h 49948"/>
                <a:gd name="connsiteX1" fmla="*/ 0 w 59835"/>
                <a:gd name="connsiteY1" fmla="*/ 0 h 49948"/>
                <a:gd name="connsiteX2" fmla="*/ 59836 w 59835"/>
                <a:gd name="connsiteY2" fmla="*/ 30508 h 4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35" h="49948">
                  <a:moveTo>
                    <a:pt x="59836" y="30508"/>
                  </a:moveTo>
                  <a:cubicBezTo>
                    <a:pt x="47737" y="3447"/>
                    <a:pt x="24345" y="660"/>
                    <a:pt x="0" y="0"/>
                  </a:cubicBezTo>
                  <a:cubicBezTo>
                    <a:pt x="4913" y="28894"/>
                    <a:pt x="38937" y="77150"/>
                    <a:pt x="59836" y="3050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5" name="Freeform 504">
              <a:extLst>
                <a:ext uri="{FF2B5EF4-FFF2-40B4-BE49-F238E27FC236}">
                  <a16:creationId xmlns:a16="http://schemas.microsoft.com/office/drawing/2014/main" id="{1ACF8ED7-C477-D6F0-AD94-FE6BFEA5B119}"/>
                </a:ext>
              </a:extLst>
            </p:cNvPr>
            <p:cNvSpPr/>
            <p:nvPr/>
          </p:nvSpPr>
          <p:spPr>
            <a:xfrm>
              <a:off x="4661748" y="-1829297"/>
              <a:ext cx="37665" cy="48481"/>
            </a:xfrm>
            <a:custGeom>
              <a:avLst/>
              <a:gdLst>
                <a:gd name="connsiteX0" fmla="*/ 37666 w 37665"/>
                <a:gd name="connsiteY0" fmla="*/ 26401 h 48481"/>
                <a:gd name="connsiteX1" fmla="*/ 18014 w 37665"/>
                <a:gd name="connsiteY1" fmla="*/ 0 h 48481"/>
                <a:gd name="connsiteX2" fmla="*/ 37666 w 37665"/>
                <a:gd name="connsiteY2" fmla="*/ 26401 h 4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665" h="48481">
                  <a:moveTo>
                    <a:pt x="37666" y="26401"/>
                  </a:moveTo>
                  <a:lnTo>
                    <a:pt x="18014" y="0"/>
                  </a:lnTo>
                  <a:cubicBezTo>
                    <a:pt x="-23490" y="19654"/>
                    <a:pt x="16914" y="80963"/>
                    <a:pt x="37666" y="264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6" name="Freeform 505">
              <a:extLst>
                <a:ext uri="{FF2B5EF4-FFF2-40B4-BE49-F238E27FC236}">
                  <a16:creationId xmlns:a16="http://schemas.microsoft.com/office/drawing/2014/main" id="{40476BBB-8268-EDB7-1230-4F45262E3C6E}"/>
                </a:ext>
              </a:extLst>
            </p:cNvPr>
            <p:cNvSpPr/>
            <p:nvPr/>
          </p:nvSpPr>
          <p:spPr>
            <a:xfrm>
              <a:off x="-1386241" y="-2956474"/>
              <a:ext cx="47757" cy="47741"/>
            </a:xfrm>
            <a:custGeom>
              <a:avLst/>
              <a:gdLst>
                <a:gd name="connsiteX0" fmla="*/ 11947 w 47757"/>
                <a:gd name="connsiteY0" fmla="*/ 47742 h 47741"/>
                <a:gd name="connsiteX1" fmla="*/ 25440 w 47757"/>
                <a:gd name="connsiteY1" fmla="*/ 0 h 47741"/>
                <a:gd name="connsiteX2" fmla="*/ 11947 w 47757"/>
                <a:gd name="connsiteY2" fmla="*/ 47742 h 4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57" h="47741">
                  <a:moveTo>
                    <a:pt x="11947" y="47742"/>
                  </a:moveTo>
                  <a:cubicBezTo>
                    <a:pt x="54844" y="43342"/>
                    <a:pt x="59024" y="2860"/>
                    <a:pt x="25440" y="0"/>
                  </a:cubicBezTo>
                  <a:cubicBezTo>
                    <a:pt x="11727" y="14887"/>
                    <a:pt x="-15844" y="31535"/>
                    <a:pt x="11947" y="4774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7" name="Freeform 506">
              <a:extLst>
                <a:ext uri="{FF2B5EF4-FFF2-40B4-BE49-F238E27FC236}">
                  <a16:creationId xmlns:a16="http://schemas.microsoft.com/office/drawing/2014/main" id="{423453A1-5D0F-C777-B812-20FE2B3DA637}"/>
                </a:ext>
              </a:extLst>
            </p:cNvPr>
            <p:cNvSpPr/>
            <p:nvPr/>
          </p:nvSpPr>
          <p:spPr>
            <a:xfrm>
              <a:off x="3219576" y="-2962645"/>
              <a:ext cx="57269" cy="43945"/>
            </a:xfrm>
            <a:custGeom>
              <a:avLst/>
              <a:gdLst>
                <a:gd name="connsiteX0" fmla="*/ 57269 w 57269"/>
                <a:gd name="connsiteY0" fmla="*/ 26485 h 43945"/>
                <a:gd name="connsiteX1" fmla="*/ 0 w 57269"/>
                <a:gd name="connsiteY1" fmla="*/ 21572 h 43945"/>
                <a:gd name="connsiteX2" fmla="*/ 57269 w 57269"/>
                <a:gd name="connsiteY2" fmla="*/ 26485 h 4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268" h="43945">
                  <a:moveTo>
                    <a:pt x="57269" y="26485"/>
                  </a:moveTo>
                  <a:cubicBezTo>
                    <a:pt x="53823" y="-6149"/>
                    <a:pt x="5940" y="-9596"/>
                    <a:pt x="0" y="21572"/>
                  </a:cubicBezTo>
                  <a:cubicBezTo>
                    <a:pt x="1246" y="46359"/>
                    <a:pt x="47590" y="54060"/>
                    <a:pt x="57269" y="2648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8" name="Freeform 507">
              <a:extLst>
                <a:ext uri="{FF2B5EF4-FFF2-40B4-BE49-F238E27FC236}">
                  <a16:creationId xmlns:a16="http://schemas.microsoft.com/office/drawing/2014/main" id="{BF590B1A-48EC-F532-E447-6F1859972A43}"/>
                </a:ext>
              </a:extLst>
            </p:cNvPr>
            <p:cNvSpPr/>
            <p:nvPr/>
          </p:nvSpPr>
          <p:spPr>
            <a:xfrm>
              <a:off x="-1062244" y="-2288382"/>
              <a:ext cx="55691" cy="53755"/>
            </a:xfrm>
            <a:custGeom>
              <a:avLst/>
              <a:gdLst>
                <a:gd name="connsiteX0" fmla="*/ 55692 w 55691"/>
                <a:gd name="connsiteY0" fmla="*/ 49429 h 53755"/>
                <a:gd name="connsiteX1" fmla="*/ 35893 w 55691"/>
                <a:gd name="connsiteY1" fmla="*/ 0 h 53755"/>
                <a:gd name="connsiteX2" fmla="*/ 4875 w 55691"/>
                <a:gd name="connsiteY2" fmla="*/ 53756 h 5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691" h="53755">
                  <a:moveTo>
                    <a:pt x="55692" y="49429"/>
                  </a:moveTo>
                  <a:cubicBezTo>
                    <a:pt x="47699" y="31021"/>
                    <a:pt x="51219" y="8727"/>
                    <a:pt x="35893" y="0"/>
                  </a:cubicBezTo>
                  <a:cubicBezTo>
                    <a:pt x="-3851" y="44369"/>
                    <a:pt x="-4291" y="44515"/>
                    <a:pt x="4875" y="5375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9" name="Freeform 508">
              <a:extLst>
                <a:ext uri="{FF2B5EF4-FFF2-40B4-BE49-F238E27FC236}">
                  <a16:creationId xmlns:a16="http://schemas.microsoft.com/office/drawing/2014/main" id="{384EE7B6-16DF-AD92-2F8D-9541AFA9FF97}"/>
                </a:ext>
              </a:extLst>
            </p:cNvPr>
            <p:cNvSpPr/>
            <p:nvPr/>
          </p:nvSpPr>
          <p:spPr>
            <a:xfrm>
              <a:off x="7797" y="-2977962"/>
              <a:ext cx="70102" cy="64095"/>
            </a:xfrm>
            <a:custGeom>
              <a:avLst/>
              <a:gdLst>
                <a:gd name="connsiteX0" fmla="*/ 63796 w 70102"/>
                <a:gd name="connsiteY0" fmla="*/ 0 h 64095"/>
                <a:gd name="connsiteX1" fmla="*/ 0 w 70102"/>
                <a:gd name="connsiteY1" fmla="*/ 64096 h 64095"/>
                <a:gd name="connsiteX2" fmla="*/ 63796 w 70102"/>
                <a:gd name="connsiteY2" fmla="*/ 0 h 6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02" h="64095">
                  <a:moveTo>
                    <a:pt x="63796" y="0"/>
                  </a:moveTo>
                  <a:cubicBezTo>
                    <a:pt x="37764" y="3740"/>
                    <a:pt x="18479" y="17527"/>
                    <a:pt x="0" y="64096"/>
                  </a:cubicBezTo>
                  <a:cubicBezTo>
                    <a:pt x="34318" y="40408"/>
                    <a:pt x="88654" y="39162"/>
                    <a:pt x="6379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0" name="Freeform 509">
              <a:extLst>
                <a:ext uri="{FF2B5EF4-FFF2-40B4-BE49-F238E27FC236}">
                  <a16:creationId xmlns:a16="http://schemas.microsoft.com/office/drawing/2014/main" id="{1862E97D-0D8B-0DBB-A6B6-AC34DC136077}"/>
                </a:ext>
              </a:extLst>
            </p:cNvPr>
            <p:cNvSpPr/>
            <p:nvPr/>
          </p:nvSpPr>
          <p:spPr>
            <a:xfrm>
              <a:off x="2484386" y="-4202370"/>
              <a:ext cx="56316" cy="28497"/>
            </a:xfrm>
            <a:custGeom>
              <a:avLst/>
              <a:gdLst>
                <a:gd name="connsiteX0" fmla="*/ 56316 w 56316"/>
                <a:gd name="connsiteY0" fmla="*/ 28442 h 28497"/>
                <a:gd name="connsiteX1" fmla="*/ 0 w 56316"/>
                <a:gd name="connsiteY1" fmla="*/ 28442 h 28497"/>
                <a:gd name="connsiteX2" fmla="*/ 56316 w 56316"/>
                <a:gd name="connsiteY2" fmla="*/ 28442 h 28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316" h="28497">
                  <a:moveTo>
                    <a:pt x="56316" y="28442"/>
                  </a:moveTo>
                  <a:cubicBezTo>
                    <a:pt x="34978" y="-5879"/>
                    <a:pt x="2347" y="-12919"/>
                    <a:pt x="0" y="28442"/>
                  </a:cubicBezTo>
                  <a:cubicBezTo>
                    <a:pt x="21925" y="28516"/>
                    <a:pt x="28305" y="28516"/>
                    <a:pt x="56316" y="2844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1" name="Freeform 510">
              <a:extLst>
                <a:ext uri="{FF2B5EF4-FFF2-40B4-BE49-F238E27FC236}">
                  <a16:creationId xmlns:a16="http://schemas.microsoft.com/office/drawing/2014/main" id="{0B5667BD-4088-A2D0-7939-C430FD7CC9FB}"/>
                </a:ext>
              </a:extLst>
            </p:cNvPr>
            <p:cNvSpPr/>
            <p:nvPr/>
          </p:nvSpPr>
          <p:spPr>
            <a:xfrm>
              <a:off x="3274352" y="-4233843"/>
              <a:ext cx="94520" cy="42624"/>
            </a:xfrm>
            <a:custGeom>
              <a:avLst/>
              <a:gdLst>
                <a:gd name="connsiteX0" fmla="*/ 63649 w 94520"/>
                <a:gd name="connsiteY0" fmla="*/ 42608 h 42624"/>
                <a:gd name="connsiteX1" fmla="*/ 94520 w 94520"/>
                <a:gd name="connsiteY1" fmla="*/ 0 h 42624"/>
                <a:gd name="connsiteX2" fmla="*/ 0 w 94520"/>
                <a:gd name="connsiteY2" fmla="*/ 1320 h 42624"/>
                <a:gd name="connsiteX3" fmla="*/ 63649 w 94520"/>
                <a:gd name="connsiteY3" fmla="*/ 42608 h 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20" h="42624">
                  <a:moveTo>
                    <a:pt x="63649" y="42608"/>
                  </a:moveTo>
                  <a:lnTo>
                    <a:pt x="94520" y="0"/>
                  </a:lnTo>
                  <a:lnTo>
                    <a:pt x="0" y="1320"/>
                  </a:lnTo>
                  <a:cubicBezTo>
                    <a:pt x="21339" y="14447"/>
                    <a:pt x="32484" y="43415"/>
                    <a:pt x="63649" y="4260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2" name="Freeform 511">
              <a:extLst>
                <a:ext uri="{FF2B5EF4-FFF2-40B4-BE49-F238E27FC236}">
                  <a16:creationId xmlns:a16="http://schemas.microsoft.com/office/drawing/2014/main" id="{5A3713CD-E8E6-BE01-4F3C-63A32E5100F5}"/>
                </a:ext>
              </a:extLst>
            </p:cNvPr>
            <p:cNvSpPr/>
            <p:nvPr/>
          </p:nvSpPr>
          <p:spPr>
            <a:xfrm>
              <a:off x="3267092" y="-4234137"/>
              <a:ext cx="7259" cy="1833"/>
            </a:xfrm>
            <a:custGeom>
              <a:avLst/>
              <a:gdLst>
                <a:gd name="connsiteX0" fmla="*/ 7259 w 7259"/>
                <a:gd name="connsiteY0" fmla="*/ 1613 h 1833"/>
                <a:gd name="connsiteX1" fmla="*/ 4839 w 7259"/>
                <a:gd name="connsiteY1" fmla="*/ 0 h 1833"/>
                <a:gd name="connsiteX2" fmla="*/ 4839 w 7259"/>
                <a:gd name="connsiteY2" fmla="*/ 0 h 1833"/>
                <a:gd name="connsiteX3" fmla="*/ 0 w 7259"/>
                <a:gd name="connsiteY3" fmla="*/ 0 h 1833"/>
                <a:gd name="connsiteX4" fmla="*/ 3080 w 7259"/>
                <a:gd name="connsiteY4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9" h="1832">
                  <a:moveTo>
                    <a:pt x="7259" y="1613"/>
                  </a:moveTo>
                  <a:cubicBezTo>
                    <a:pt x="6482" y="1033"/>
                    <a:pt x="5676" y="495"/>
                    <a:pt x="4839" y="0"/>
                  </a:cubicBezTo>
                  <a:lnTo>
                    <a:pt x="4839" y="0"/>
                  </a:lnTo>
                  <a:lnTo>
                    <a:pt x="0" y="0"/>
                  </a:lnTo>
                  <a:lnTo>
                    <a:pt x="3080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3" name="Freeform 512">
              <a:extLst>
                <a:ext uri="{FF2B5EF4-FFF2-40B4-BE49-F238E27FC236}">
                  <a16:creationId xmlns:a16="http://schemas.microsoft.com/office/drawing/2014/main" id="{34CE7234-F32E-273D-A1B5-5FB586F1B237}"/>
                </a:ext>
              </a:extLst>
            </p:cNvPr>
            <p:cNvSpPr/>
            <p:nvPr/>
          </p:nvSpPr>
          <p:spPr>
            <a:xfrm>
              <a:off x="3556079" y="-4284225"/>
              <a:ext cx="111385" cy="69232"/>
            </a:xfrm>
            <a:custGeom>
              <a:avLst/>
              <a:gdLst>
                <a:gd name="connsiteX0" fmla="*/ 51990 w 111385"/>
                <a:gd name="connsiteY0" fmla="*/ 64756 h 69232"/>
                <a:gd name="connsiteX1" fmla="*/ 111386 w 111385"/>
                <a:gd name="connsiteY1" fmla="*/ 32268 h 69232"/>
                <a:gd name="connsiteX2" fmla="*/ 33438 w 111385"/>
                <a:gd name="connsiteY2" fmla="*/ 0 h 69232"/>
                <a:gd name="connsiteX3" fmla="*/ 0 w 111385"/>
                <a:gd name="connsiteY3" fmla="*/ 28674 h 69232"/>
                <a:gd name="connsiteX4" fmla="*/ 15326 w 111385"/>
                <a:gd name="connsiteY4" fmla="*/ 64389 h 69232"/>
                <a:gd name="connsiteX5" fmla="*/ 14299 w 111385"/>
                <a:gd name="connsiteY5" fmla="*/ 66296 h 69232"/>
                <a:gd name="connsiteX6" fmla="*/ 54190 w 111385"/>
                <a:gd name="connsiteY6" fmla="*/ 66296 h 6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385" h="69232">
                  <a:moveTo>
                    <a:pt x="51990" y="64756"/>
                  </a:moveTo>
                  <a:cubicBezTo>
                    <a:pt x="88654" y="73263"/>
                    <a:pt x="88654" y="73189"/>
                    <a:pt x="111386" y="32268"/>
                  </a:cubicBezTo>
                  <a:lnTo>
                    <a:pt x="33438" y="0"/>
                  </a:lnTo>
                  <a:lnTo>
                    <a:pt x="0" y="28674"/>
                  </a:lnTo>
                  <a:lnTo>
                    <a:pt x="15326" y="64389"/>
                  </a:lnTo>
                  <a:lnTo>
                    <a:pt x="14299" y="66296"/>
                  </a:lnTo>
                  <a:lnTo>
                    <a:pt x="54190" y="66296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4" name="Freeform 513">
              <a:extLst>
                <a:ext uri="{FF2B5EF4-FFF2-40B4-BE49-F238E27FC236}">
                  <a16:creationId xmlns:a16="http://schemas.microsoft.com/office/drawing/2014/main" id="{83D38817-CBF7-CA46-D2AF-D982CF61DAF0}"/>
                </a:ext>
              </a:extLst>
            </p:cNvPr>
            <p:cNvSpPr/>
            <p:nvPr/>
          </p:nvSpPr>
          <p:spPr>
            <a:xfrm>
              <a:off x="3501365" y="-4612845"/>
              <a:ext cx="35722" cy="62775"/>
            </a:xfrm>
            <a:custGeom>
              <a:avLst/>
              <a:gdLst>
                <a:gd name="connsiteX0" fmla="*/ 35722 w 35722"/>
                <a:gd name="connsiteY0" fmla="*/ 62776 h 62775"/>
                <a:gd name="connsiteX1" fmla="*/ 4044 w 35722"/>
                <a:gd name="connsiteY1" fmla="*/ 0 h 62775"/>
                <a:gd name="connsiteX2" fmla="*/ 35722 w 35722"/>
                <a:gd name="connsiteY2" fmla="*/ 62776 h 6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22" h="62774">
                  <a:moveTo>
                    <a:pt x="35722" y="62776"/>
                  </a:moveTo>
                  <a:cubicBezTo>
                    <a:pt x="23256" y="42168"/>
                    <a:pt x="25090" y="0"/>
                    <a:pt x="4044" y="0"/>
                  </a:cubicBezTo>
                  <a:cubicBezTo>
                    <a:pt x="-3728" y="42535"/>
                    <a:pt x="-3728" y="42535"/>
                    <a:pt x="35722" y="6277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5" name="Freeform 514">
              <a:extLst>
                <a:ext uri="{FF2B5EF4-FFF2-40B4-BE49-F238E27FC236}">
                  <a16:creationId xmlns:a16="http://schemas.microsoft.com/office/drawing/2014/main" id="{1A00D24D-7B5D-82A8-EED6-849D33AF48B2}"/>
                </a:ext>
              </a:extLst>
            </p:cNvPr>
            <p:cNvSpPr/>
            <p:nvPr/>
          </p:nvSpPr>
          <p:spPr>
            <a:xfrm>
              <a:off x="4797711" y="-3657783"/>
              <a:ext cx="70650" cy="50177"/>
            </a:xfrm>
            <a:custGeom>
              <a:avLst/>
              <a:gdLst>
                <a:gd name="connsiteX0" fmla="*/ 1502 w 70650"/>
                <a:gd name="connsiteY0" fmla="*/ 12975 h 50177"/>
                <a:gd name="connsiteX1" fmla="*/ 70651 w 70650"/>
                <a:gd name="connsiteY1" fmla="*/ 47883 h 50177"/>
                <a:gd name="connsiteX2" fmla="*/ 20054 w 70650"/>
                <a:gd name="connsiteY2" fmla="*/ 288 h 50177"/>
                <a:gd name="connsiteX3" fmla="*/ 1502 w 70650"/>
                <a:gd name="connsiteY3" fmla="*/ 12975 h 5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50" h="50177">
                  <a:moveTo>
                    <a:pt x="1502" y="12975"/>
                  </a:moveTo>
                  <a:cubicBezTo>
                    <a:pt x="-9351" y="57784"/>
                    <a:pt x="41173" y="50964"/>
                    <a:pt x="70651" y="47883"/>
                  </a:cubicBezTo>
                  <a:cubicBezTo>
                    <a:pt x="54005" y="31749"/>
                    <a:pt x="37727" y="15176"/>
                    <a:pt x="20054" y="288"/>
                  </a:cubicBezTo>
                  <a:cubicBezTo>
                    <a:pt x="18368" y="-1692"/>
                    <a:pt x="3042" y="6962"/>
                    <a:pt x="1502" y="129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6" name="Freeform 515">
              <a:extLst>
                <a:ext uri="{FF2B5EF4-FFF2-40B4-BE49-F238E27FC236}">
                  <a16:creationId xmlns:a16="http://schemas.microsoft.com/office/drawing/2014/main" id="{AE359679-7F1A-59E1-6048-C6071ABA7654}"/>
                </a:ext>
              </a:extLst>
            </p:cNvPr>
            <p:cNvSpPr/>
            <p:nvPr/>
          </p:nvSpPr>
          <p:spPr>
            <a:xfrm>
              <a:off x="4868362" y="-3610559"/>
              <a:ext cx="3080" cy="1686"/>
            </a:xfrm>
            <a:custGeom>
              <a:avLst/>
              <a:gdLst>
                <a:gd name="connsiteX0" fmla="*/ 1394 w 3080"/>
                <a:gd name="connsiteY0" fmla="*/ 1687 h 1686"/>
                <a:gd name="connsiteX1" fmla="*/ 3080 w 3080"/>
                <a:gd name="connsiteY1" fmla="*/ 0 h 1686"/>
                <a:gd name="connsiteX2" fmla="*/ 0 w 3080"/>
                <a:gd name="connsiteY2" fmla="*/ 36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0" h="1686">
                  <a:moveTo>
                    <a:pt x="1394" y="1687"/>
                  </a:moveTo>
                  <a:lnTo>
                    <a:pt x="3080" y="0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7" name="Freeform 516">
              <a:extLst>
                <a:ext uri="{FF2B5EF4-FFF2-40B4-BE49-F238E27FC236}">
                  <a16:creationId xmlns:a16="http://schemas.microsoft.com/office/drawing/2014/main" id="{6448F98A-6DFF-2969-F7A0-9D123B379253}"/>
                </a:ext>
              </a:extLst>
            </p:cNvPr>
            <p:cNvSpPr/>
            <p:nvPr/>
          </p:nvSpPr>
          <p:spPr>
            <a:xfrm>
              <a:off x="229028" y="-2806355"/>
              <a:ext cx="2419" cy="3006"/>
            </a:xfrm>
            <a:custGeom>
              <a:avLst/>
              <a:gdLst>
                <a:gd name="connsiteX0" fmla="*/ 0 w 2419"/>
                <a:gd name="connsiteY0" fmla="*/ 293 h 3006"/>
                <a:gd name="connsiteX1" fmla="*/ 0 w 2419"/>
                <a:gd name="connsiteY1" fmla="*/ 3007 h 3006"/>
                <a:gd name="connsiteX2" fmla="*/ 440 w 2419"/>
                <a:gd name="connsiteY2" fmla="*/ 3007 h 3006"/>
                <a:gd name="connsiteX3" fmla="*/ 2420 w 2419"/>
                <a:gd name="connsiteY3" fmla="*/ 0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9" h="3006">
                  <a:moveTo>
                    <a:pt x="0" y="293"/>
                  </a:moveTo>
                  <a:cubicBezTo>
                    <a:pt x="0" y="1247"/>
                    <a:pt x="0" y="2053"/>
                    <a:pt x="0" y="3007"/>
                  </a:cubicBezTo>
                  <a:lnTo>
                    <a:pt x="440" y="3007"/>
                  </a:lnTo>
                  <a:cubicBezTo>
                    <a:pt x="1100" y="1980"/>
                    <a:pt x="1760" y="1100"/>
                    <a:pt x="24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8" name="Freeform 517">
              <a:extLst>
                <a:ext uri="{FF2B5EF4-FFF2-40B4-BE49-F238E27FC236}">
                  <a16:creationId xmlns:a16="http://schemas.microsoft.com/office/drawing/2014/main" id="{B65B72FF-7465-5428-98EA-1D1020194126}"/>
                </a:ext>
              </a:extLst>
            </p:cNvPr>
            <p:cNvSpPr/>
            <p:nvPr/>
          </p:nvSpPr>
          <p:spPr>
            <a:xfrm>
              <a:off x="171172" y="-2840142"/>
              <a:ext cx="58101" cy="34080"/>
            </a:xfrm>
            <a:custGeom>
              <a:avLst/>
              <a:gdLst>
                <a:gd name="connsiteX0" fmla="*/ 0 w 58101"/>
                <a:gd name="connsiteY0" fmla="*/ 32760 h 34080"/>
                <a:gd name="connsiteX1" fmla="*/ 57856 w 58101"/>
                <a:gd name="connsiteY1" fmla="*/ 34080 h 34080"/>
                <a:gd name="connsiteX2" fmla="*/ 0 w 58101"/>
                <a:gd name="connsiteY2" fmla="*/ 32760 h 3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101" h="34080">
                  <a:moveTo>
                    <a:pt x="0" y="32760"/>
                  </a:moveTo>
                  <a:lnTo>
                    <a:pt x="57856" y="34080"/>
                  </a:lnTo>
                  <a:cubicBezTo>
                    <a:pt x="62402" y="-4641"/>
                    <a:pt x="2273" y="-17108"/>
                    <a:pt x="0" y="32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9" name="Freeform 518">
              <a:extLst>
                <a:ext uri="{FF2B5EF4-FFF2-40B4-BE49-F238E27FC236}">
                  <a16:creationId xmlns:a16="http://schemas.microsoft.com/office/drawing/2014/main" id="{09E73B4E-5757-36A6-2F9A-1B744A1D9048}"/>
                </a:ext>
              </a:extLst>
            </p:cNvPr>
            <p:cNvSpPr/>
            <p:nvPr/>
          </p:nvSpPr>
          <p:spPr>
            <a:xfrm>
              <a:off x="1000588" y="-2531491"/>
              <a:ext cx="1466" cy="1246"/>
            </a:xfrm>
            <a:custGeom>
              <a:avLst/>
              <a:gdLst>
                <a:gd name="connsiteX0" fmla="*/ 0 w 1466"/>
                <a:gd name="connsiteY0" fmla="*/ 440 h 1246"/>
                <a:gd name="connsiteX1" fmla="*/ 1467 w 1466"/>
                <a:gd name="connsiteY1" fmla="*/ 1247 h 1246"/>
                <a:gd name="connsiteX2" fmla="*/ 147 w 1466"/>
                <a:gd name="connsiteY2" fmla="*/ 0 h 1246"/>
                <a:gd name="connsiteX3" fmla="*/ 0 w 1466"/>
                <a:gd name="connsiteY3" fmla="*/ 440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" h="1246">
                  <a:moveTo>
                    <a:pt x="0" y="440"/>
                  </a:moveTo>
                  <a:lnTo>
                    <a:pt x="1467" y="1247"/>
                  </a:lnTo>
                  <a:lnTo>
                    <a:pt x="147" y="0"/>
                  </a:lnTo>
                  <a:cubicBezTo>
                    <a:pt x="88" y="139"/>
                    <a:pt x="37" y="293"/>
                    <a:pt x="0" y="4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0" name="Freeform 519">
              <a:extLst>
                <a:ext uri="{FF2B5EF4-FFF2-40B4-BE49-F238E27FC236}">
                  <a16:creationId xmlns:a16="http://schemas.microsoft.com/office/drawing/2014/main" id="{15BFD6A9-4046-39AA-16FB-A963CFEFB18F}"/>
                </a:ext>
              </a:extLst>
            </p:cNvPr>
            <p:cNvSpPr/>
            <p:nvPr/>
          </p:nvSpPr>
          <p:spPr>
            <a:xfrm>
              <a:off x="937434" y="-2565006"/>
              <a:ext cx="63153" cy="58185"/>
            </a:xfrm>
            <a:custGeom>
              <a:avLst/>
              <a:gdLst>
                <a:gd name="connsiteX0" fmla="*/ 63154 w 63153"/>
                <a:gd name="connsiteY0" fmla="*/ 33955 h 58185"/>
                <a:gd name="connsiteX1" fmla="*/ 6545 w 63153"/>
                <a:gd name="connsiteY1" fmla="*/ 0 h 58185"/>
                <a:gd name="connsiteX2" fmla="*/ 63154 w 63153"/>
                <a:gd name="connsiteY2" fmla="*/ 33955 h 5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153" h="58185">
                  <a:moveTo>
                    <a:pt x="63154" y="33955"/>
                  </a:moveTo>
                  <a:lnTo>
                    <a:pt x="6545" y="0"/>
                  </a:lnTo>
                  <a:cubicBezTo>
                    <a:pt x="-22567" y="45835"/>
                    <a:pt x="54355" y="85363"/>
                    <a:pt x="63154" y="339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1" name="Freeform 520">
              <a:extLst>
                <a:ext uri="{FF2B5EF4-FFF2-40B4-BE49-F238E27FC236}">
                  <a16:creationId xmlns:a16="http://schemas.microsoft.com/office/drawing/2014/main" id="{47BB97F8-7181-C67E-4A40-680C51AC82D9}"/>
                </a:ext>
              </a:extLst>
            </p:cNvPr>
            <p:cNvSpPr/>
            <p:nvPr/>
          </p:nvSpPr>
          <p:spPr>
            <a:xfrm>
              <a:off x="3491055" y="-3716677"/>
              <a:ext cx="44579" cy="60575"/>
            </a:xfrm>
            <a:custGeom>
              <a:avLst/>
              <a:gdLst>
                <a:gd name="connsiteX0" fmla="*/ 15748 w 44579"/>
                <a:gd name="connsiteY0" fmla="*/ 0 h 60575"/>
                <a:gd name="connsiteX1" fmla="*/ 24474 w 44579"/>
                <a:gd name="connsiteY1" fmla="*/ 60576 h 60575"/>
                <a:gd name="connsiteX2" fmla="*/ 15748 w 44579"/>
                <a:gd name="connsiteY2" fmla="*/ 0 h 6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579" h="60575">
                  <a:moveTo>
                    <a:pt x="15748" y="0"/>
                  </a:moveTo>
                  <a:cubicBezTo>
                    <a:pt x="-8817" y="21267"/>
                    <a:pt x="-3684" y="49869"/>
                    <a:pt x="24474" y="60576"/>
                  </a:cubicBezTo>
                  <a:cubicBezTo>
                    <a:pt x="63704" y="60136"/>
                    <a:pt x="37086" y="13201"/>
                    <a:pt x="1574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2" name="Freeform 521">
              <a:extLst>
                <a:ext uri="{FF2B5EF4-FFF2-40B4-BE49-F238E27FC236}">
                  <a16:creationId xmlns:a16="http://schemas.microsoft.com/office/drawing/2014/main" id="{11B52E67-0E5E-7E6C-6F42-D4F2A79A14F2}"/>
                </a:ext>
              </a:extLst>
            </p:cNvPr>
            <p:cNvSpPr/>
            <p:nvPr/>
          </p:nvSpPr>
          <p:spPr>
            <a:xfrm>
              <a:off x="-925011" y="-2047378"/>
              <a:ext cx="70615" cy="33849"/>
            </a:xfrm>
            <a:custGeom>
              <a:avLst/>
              <a:gdLst>
                <a:gd name="connsiteX0" fmla="*/ 70615 w 70615"/>
                <a:gd name="connsiteY0" fmla="*/ 12079 h 33849"/>
                <a:gd name="connsiteX1" fmla="*/ 0 w 70615"/>
                <a:gd name="connsiteY1" fmla="*/ 7312 h 33849"/>
                <a:gd name="connsiteX2" fmla="*/ 70615 w 70615"/>
                <a:gd name="connsiteY2" fmla="*/ 12079 h 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615" h="33849">
                  <a:moveTo>
                    <a:pt x="70615" y="12079"/>
                  </a:moveTo>
                  <a:cubicBezTo>
                    <a:pt x="57489" y="-12415"/>
                    <a:pt x="30725" y="8046"/>
                    <a:pt x="0" y="7312"/>
                  </a:cubicBezTo>
                  <a:cubicBezTo>
                    <a:pt x="25518" y="43100"/>
                    <a:pt x="65042" y="40680"/>
                    <a:pt x="70615" y="1207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3" name="Freeform 522">
              <a:extLst>
                <a:ext uri="{FF2B5EF4-FFF2-40B4-BE49-F238E27FC236}">
                  <a16:creationId xmlns:a16="http://schemas.microsoft.com/office/drawing/2014/main" id="{BC9B7D9C-6647-A0E3-74E0-496DE2CA0433}"/>
                </a:ext>
              </a:extLst>
            </p:cNvPr>
            <p:cNvSpPr/>
            <p:nvPr/>
          </p:nvSpPr>
          <p:spPr>
            <a:xfrm>
              <a:off x="3971863" y="100610"/>
              <a:ext cx="61509" cy="58548"/>
            </a:xfrm>
            <a:custGeom>
              <a:avLst/>
              <a:gdLst>
                <a:gd name="connsiteX0" fmla="*/ 61510 w 61509"/>
                <a:gd name="connsiteY0" fmla="*/ 6 h 58548"/>
                <a:gd name="connsiteX1" fmla="*/ 8420 w 61509"/>
                <a:gd name="connsiteY1" fmla="*/ 58088 h 58548"/>
                <a:gd name="connsiteX2" fmla="*/ 61510 w 61509"/>
                <a:gd name="connsiteY2" fmla="*/ 6 h 58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508" h="58548">
                  <a:moveTo>
                    <a:pt x="61510" y="6"/>
                  </a:moveTo>
                  <a:cubicBezTo>
                    <a:pt x="11720" y="-434"/>
                    <a:pt x="-14605" y="24647"/>
                    <a:pt x="8420" y="58088"/>
                  </a:cubicBezTo>
                  <a:cubicBezTo>
                    <a:pt x="43178" y="62782"/>
                    <a:pt x="40171" y="30734"/>
                    <a:pt x="61510" y="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4" name="Freeform 523">
              <a:extLst>
                <a:ext uri="{FF2B5EF4-FFF2-40B4-BE49-F238E27FC236}">
                  <a16:creationId xmlns:a16="http://schemas.microsoft.com/office/drawing/2014/main" id="{D6DD12FD-9EDF-C862-F56C-F114AFAAF967}"/>
                </a:ext>
              </a:extLst>
            </p:cNvPr>
            <p:cNvSpPr/>
            <p:nvPr/>
          </p:nvSpPr>
          <p:spPr>
            <a:xfrm>
              <a:off x="4377056" y="386951"/>
              <a:ext cx="70656" cy="115254"/>
            </a:xfrm>
            <a:custGeom>
              <a:avLst/>
              <a:gdLst>
                <a:gd name="connsiteX0" fmla="*/ 44957 w 70656"/>
                <a:gd name="connsiteY0" fmla="*/ 23070 h 115254"/>
                <a:gd name="connsiteX1" fmla="*/ 30291 w 70656"/>
                <a:gd name="connsiteY1" fmla="*/ 38105 h 115254"/>
                <a:gd name="connsiteX2" fmla="*/ 53170 w 70656"/>
                <a:gd name="connsiteY2" fmla="*/ 115254 h 115254"/>
                <a:gd name="connsiteX3" fmla="*/ 44957 w 70656"/>
                <a:gd name="connsiteY3" fmla="*/ 23070 h 115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56" h="115254">
                  <a:moveTo>
                    <a:pt x="44957" y="23070"/>
                  </a:moveTo>
                  <a:cubicBezTo>
                    <a:pt x="23545" y="-32151"/>
                    <a:pt x="-35704" y="27764"/>
                    <a:pt x="30291" y="38105"/>
                  </a:cubicBezTo>
                  <a:cubicBezTo>
                    <a:pt x="37184" y="61205"/>
                    <a:pt x="44004" y="84306"/>
                    <a:pt x="53170" y="115254"/>
                  </a:cubicBezTo>
                  <a:cubicBezTo>
                    <a:pt x="77808" y="76313"/>
                    <a:pt x="77588" y="48152"/>
                    <a:pt x="44957" y="2307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5" name="Freeform 524">
              <a:extLst>
                <a:ext uri="{FF2B5EF4-FFF2-40B4-BE49-F238E27FC236}">
                  <a16:creationId xmlns:a16="http://schemas.microsoft.com/office/drawing/2014/main" id="{60BA452C-3C19-8B4F-94EA-299F7FD7081A}"/>
                </a:ext>
              </a:extLst>
            </p:cNvPr>
            <p:cNvSpPr/>
            <p:nvPr/>
          </p:nvSpPr>
          <p:spPr>
            <a:xfrm>
              <a:off x="1810498" y="-3325868"/>
              <a:ext cx="54116" cy="47944"/>
            </a:xfrm>
            <a:custGeom>
              <a:avLst/>
              <a:gdLst>
                <a:gd name="connsiteX0" fmla="*/ 54117 w 54116"/>
                <a:gd name="connsiteY0" fmla="*/ 23248 h 47944"/>
                <a:gd name="connsiteX1" fmla="*/ 16426 w 54116"/>
                <a:gd name="connsiteY1" fmla="*/ 0 h 47944"/>
                <a:gd name="connsiteX2" fmla="*/ 54117 w 54116"/>
                <a:gd name="connsiteY2" fmla="*/ 23248 h 4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6" h="47944">
                  <a:moveTo>
                    <a:pt x="54117" y="23248"/>
                  </a:moveTo>
                  <a:lnTo>
                    <a:pt x="16426" y="0"/>
                  </a:lnTo>
                  <a:cubicBezTo>
                    <a:pt x="-23391" y="52215"/>
                    <a:pt x="17086" y="64536"/>
                    <a:pt x="54117" y="2324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6" name="Freeform 525">
              <a:extLst>
                <a:ext uri="{FF2B5EF4-FFF2-40B4-BE49-F238E27FC236}">
                  <a16:creationId xmlns:a16="http://schemas.microsoft.com/office/drawing/2014/main" id="{2E63D943-EBB1-FB40-25A1-663D27A01318}"/>
                </a:ext>
              </a:extLst>
            </p:cNvPr>
            <p:cNvSpPr/>
            <p:nvPr/>
          </p:nvSpPr>
          <p:spPr>
            <a:xfrm>
              <a:off x="294144" y="3980393"/>
              <a:ext cx="2126" cy="1833"/>
            </a:xfrm>
            <a:custGeom>
              <a:avLst/>
              <a:gdLst>
                <a:gd name="connsiteX0" fmla="*/ 1540 w 2126"/>
                <a:gd name="connsiteY0" fmla="*/ 0 h 1833"/>
                <a:gd name="connsiteX1" fmla="*/ 0 w 2126"/>
                <a:gd name="connsiteY1" fmla="*/ 1833 h 1833"/>
                <a:gd name="connsiteX2" fmla="*/ 2126 w 2126"/>
                <a:gd name="connsiteY2" fmla="*/ 1833 h 1833"/>
                <a:gd name="connsiteX3" fmla="*/ 1540 w 2126"/>
                <a:gd name="connsiteY3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6" h="1832">
                  <a:moveTo>
                    <a:pt x="1540" y="0"/>
                  </a:moveTo>
                  <a:cubicBezTo>
                    <a:pt x="1540" y="0"/>
                    <a:pt x="0" y="1833"/>
                    <a:pt x="0" y="1833"/>
                  </a:cubicBezTo>
                  <a:lnTo>
                    <a:pt x="2126" y="1833"/>
                  </a:lnTo>
                  <a:cubicBezTo>
                    <a:pt x="1892" y="1247"/>
                    <a:pt x="1694" y="586"/>
                    <a:pt x="154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7" name="Freeform 526">
              <a:extLst>
                <a:ext uri="{FF2B5EF4-FFF2-40B4-BE49-F238E27FC236}">
                  <a16:creationId xmlns:a16="http://schemas.microsoft.com/office/drawing/2014/main" id="{170BDAB8-9C2B-BFF0-255B-DA743B99A79B}"/>
                </a:ext>
              </a:extLst>
            </p:cNvPr>
            <p:cNvSpPr/>
            <p:nvPr/>
          </p:nvSpPr>
          <p:spPr>
            <a:xfrm>
              <a:off x="296270" y="3974819"/>
              <a:ext cx="65298" cy="42475"/>
            </a:xfrm>
            <a:custGeom>
              <a:avLst/>
              <a:gdLst>
                <a:gd name="connsiteX0" fmla="*/ 62329 w 65298"/>
                <a:gd name="connsiteY0" fmla="*/ 0 h 42475"/>
                <a:gd name="connsiteX1" fmla="*/ 0 w 65298"/>
                <a:gd name="connsiteY1" fmla="*/ 7334 h 42475"/>
                <a:gd name="connsiteX2" fmla="*/ 62329 w 65298"/>
                <a:gd name="connsiteY2" fmla="*/ 0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298" h="42475">
                  <a:moveTo>
                    <a:pt x="62329" y="0"/>
                  </a:moveTo>
                  <a:lnTo>
                    <a:pt x="0" y="7334"/>
                  </a:lnTo>
                  <a:cubicBezTo>
                    <a:pt x="14153" y="55735"/>
                    <a:pt x="79928" y="54929"/>
                    <a:pt x="6232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8" name="Freeform 527">
              <a:extLst>
                <a:ext uri="{FF2B5EF4-FFF2-40B4-BE49-F238E27FC236}">
                  <a16:creationId xmlns:a16="http://schemas.microsoft.com/office/drawing/2014/main" id="{1912AE47-7726-C277-EA58-DC22F2842298}"/>
                </a:ext>
              </a:extLst>
            </p:cNvPr>
            <p:cNvSpPr/>
            <p:nvPr/>
          </p:nvSpPr>
          <p:spPr>
            <a:xfrm>
              <a:off x="2221504" y="-4017648"/>
              <a:ext cx="71201" cy="28163"/>
            </a:xfrm>
            <a:custGeom>
              <a:avLst/>
              <a:gdLst>
                <a:gd name="connsiteX0" fmla="*/ 71202 w 71201"/>
                <a:gd name="connsiteY0" fmla="*/ 20827 h 28163"/>
                <a:gd name="connsiteX1" fmla="*/ 1833 w 71201"/>
                <a:gd name="connsiteY1" fmla="*/ 0 h 28163"/>
                <a:gd name="connsiteX2" fmla="*/ 0 w 71201"/>
                <a:gd name="connsiteY2" fmla="*/ 12100 h 28163"/>
                <a:gd name="connsiteX3" fmla="*/ 71202 w 71201"/>
                <a:gd name="connsiteY3" fmla="*/ 20827 h 2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201" h="28163">
                  <a:moveTo>
                    <a:pt x="71202" y="20827"/>
                  </a:moveTo>
                  <a:lnTo>
                    <a:pt x="1833" y="0"/>
                  </a:lnTo>
                  <a:cubicBezTo>
                    <a:pt x="1174" y="4033"/>
                    <a:pt x="587" y="8067"/>
                    <a:pt x="0" y="12100"/>
                  </a:cubicBezTo>
                  <a:cubicBezTo>
                    <a:pt x="23099" y="12907"/>
                    <a:pt x="53530" y="41142"/>
                    <a:pt x="71202" y="208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9" name="Freeform 528">
              <a:extLst>
                <a:ext uri="{FF2B5EF4-FFF2-40B4-BE49-F238E27FC236}">
                  <a16:creationId xmlns:a16="http://schemas.microsoft.com/office/drawing/2014/main" id="{F5DCF30E-84A0-CE37-4B8E-5D39B9858C32}"/>
                </a:ext>
              </a:extLst>
            </p:cNvPr>
            <p:cNvSpPr/>
            <p:nvPr/>
          </p:nvSpPr>
          <p:spPr>
            <a:xfrm>
              <a:off x="3737933" y="593215"/>
              <a:ext cx="1099" cy="1319"/>
            </a:xfrm>
            <a:custGeom>
              <a:avLst/>
              <a:gdLst>
                <a:gd name="connsiteX0" fmla="*/ 0 w 1099"/>
                <a:gd name="connsiteY0" fmla="*/ 807 h 1319"/>
                <a:gd name="connsiteX1" fmla="*/ 0 w 1099"/>
                <a:gd name="connsiteY1" fmla="*/ 0 h 1319"/>
                <a:gd name="connsiteX2" fmla="*/ 0 w 1099"/>
                <a:gd name="connsiteY2" fmla="*/ 0 h 1319"/>
                <a:gd name="connsiteX3" fmla="*/ 0 w 1099"/>
                <a:gd name="connsiteY3" fmla="*/ 1320 h 1319"/>
                <a:gd name="connsiteX4" fmla="*/ 0 w 1099"/>
                <a:gd name="connsiteY4" fmla="*/ 1320 h 1319"/>
                <a:gd name="connsiteX5" fmla="*/ 1100 w 1099"/>
                <a:gd name="connsiteY5" fmla="*/ 367 h 1319"/>
                <a:gd name="connsiteX6" fmla="*/ 513 w 1099"/>
                <a:gd name="connsiteY6" fmla="*/ 367 h 1319"/>
                <a:gd name="connsiteX7" fmla="*/ 0 w 1099"/>
                <a:gd name="connsiteY7" fmla="*/ 807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9" h="1319">
                  <a:moveTo>
                    <a:pt x="0" y="80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320"/>
                  </a:lnTo>
                  <a:lnTo>
                    <a:pt x="0" y="1320"/>
                  </a:lnTo>
                  <a:lnTo>
                    <a:pt x="1100" y="367"/>
                  </a:lnTo>
                  <a:lnTo>
                    <a:pt x="513" y="367"/>
                  </a:lnTo>
                  <a:cubicBezTo>
                    <a:pt x="330" y="499"/>
                    <a:pt x="161" y="645"/>
                    <a:pt x="0" y="8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0" name="Freeform 529">
              <a:extLst>
                <a:ext uri="{FF2B5EF4-FFF2-40B4-BE49-F238E27FC236}">
                  <a16:creationId xmlns:a16="http://schemas.microsoft.com/office/drawing/2014/main" id="{EE68C43C-27F2-4D45-0B01-1A72F6EF2E6A}"/>
                </a:ext>
              </a:extLst>
            </p:cNvPr>
            <p:cNvSpPr/>
            <p:nvPr/>
          </p:nvSpPr>
          <p:spPr>
            <a:xfrm>
              <a:off x="767371" y="-3579245"/>
              <a:ext cx="47989" cy="53497"/>
            </a:xfrm>
            <a:custGeom>
              <a:avLst/>
              <a:gdLst>
                <a:gd name="connsiteX0" fmla="*/ 47990 w 47989"/>
                <a:gd name="connsiteY0" fmla="*/ 0 h 53497"/>
                <a:gd name="connsiteX1" fmla="*/ 2087 w 47989"/>
                <a:gd name="connsiteY1" fmla="*/ 47155 h 53497"/>
                <a:gd name="connsiteX2" fmla="*/ 47990 w 47989"/>
                <a:gd name="connsiteY2" fmla="*/ 0 h 5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989" h="53497">
                  <a:moveTo>
                    <a:pt x="47990" y="0"/>
                  </a:moveTo>
                  <a:cubicBezTo>
                    <a:pt x="15799" y="18774"/>
                    <a:pt x="-7226" y="16574"/>
                    <a:pt x="2087" y="47155"/>
                  </a:cubicBezTo>
                  <a:cubicBezTo>
                    <a:pt x="30831" y="68276"/>
                    <a:pt x="30831" y="32561"/>
                    <a:pt x="4799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1" name="Freeform 530">
              <a:extLst>
                <a:ext uri="{FF2B5EF4-FFF2-40B4-BE49-F238E27FC236}">
                  <a16:creationId xmlns:a16="http://schemas.microsoft.com/office/drawing/2014/main" id="{0C17EB50-F7A5-1C06-6A1C-436A59ED41D9}"/>
                </a:ext>
              </a:extLst>
            </p:cNvPr>
            <p:cNvSpPr/>
            <p:nvPr/>
          </p:nvSpPr>
          <p:spPr>
            <a:xfrm>
              <a:off x="2612241" y="-3960333"/>
              <a:ext cx="34053" cy="28758"/>
            </a:xfrm>
            <a:custGeom>
              <a:avLst/>
              <a:gdLst>
                <a:gd name="connsiteX0" fmla="*/ 34054 w 34053"/>
                <a:gd name="connsiteY0" fmla="*/ 13527 h 28758"/>
                <a:gd name="connsiteX1" fmla="*/ 396 w 34053"/>
                <a:gd name="connsiteY1" fmla="*/ 22328 h 28758"/>
                <a:gd name="connsiteX2" fmla="*/ 34054 w 34053"/>
                <a:gd name="connsiteY2" fmla="*/ 13527 h 28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53" h="28758">
                  <a:moveTo>
                    <a:pt x="34054" y="13527"/>
                  </a:moveTo>
                  <a:cubicBezTo>
                    <a:pt x="24228" y="-11700"/>
                    <a:pt x="-3637" y="2527"/>
                    <a:pt x="396" y="22328"/>
                  </a:cubicBezTo>
                  <a:cubicBezTo>
                    <a:pt x="11835" y="37508"/>
                    <a:pt x="24448" y="22181"/>
                    <a:pt x="34054" y="135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2" name="Freeform 531">
              <a:extLst>
                <a:ext uri="{FF2B5EF4-FFF2-40B4-BE49-F238E27FC236}">
                  <a16:creationId xmlns:a16="http://schemas.microsoft.com/office/drawing/2014/main" id="{6F897F12-2F78-CC89-3031-D612C7E3BB17}"/>
                </a:ext>
              </a:extLst>
            </p:cNvPr>
            <p:cNvSpPr/>
            <p:nvPr/>
          </p:nvSpPr>
          <p:spPr>
            <a:xfrm>
              <a:off x="-1251762" y="-2923947"/>
              <a:ext cx="43996" cy="29323"/>
            </a:xfrm>
            <a:custGeom>
              <a:avLst/>
              <a:gdLst>
                <a:gd name="connsiteX0" fmla="*/ 43997 w 43996"/>
                <a:gd name="connsiteY0" fmla="*/ 17782 h 29323"/>
                <a:gd name="connsiteX1" fmla="*/ 0 w 43996"/>
                <a:gd name="connsiteY1" fmla="*/ 16829 h 29323"/>
                <a:gd name="connsiteX2" fmla="*/ 43997 w 43996"/>
                <a:gd name="connsiteY2" fmla="*/ 17782 h 2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996" h="29323">
                  <a:moveTo>
                    <a:pt x="43997" y="17782"/>
                  </a:moveTo>
                  <a:cubicBezTo>
                    <a:pt x="25225" y="-11553"/>
                    <a:pt x="19285" y="695"/>
                    <a:pt x="0" y="16829"/>
                  </a:cubicBezTo>
                  <a:cubicBezTo>
                    <a:pt x="16132" y="33843"/>
                    <a:pt x="24418" y="32816"/>
                    <a:pt x="43997" y="1778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3" name="Freeform 532">
              <a:extLst>
                <a:ext uri="{FF2B5EF4-FFF2-40B4-BE49-F238E27FC236}">
                  <a16:creationId xmlns:a16="http://schemas.microsoft.com/office/drawing/2014/main" id="{3049EAA6-5727-E2C9-F32D-EFFD03354B01}"/>
                </a:ext>
              </a:extLst>
            </p:cNvPr>
            <p:cNvSpPr/>
            <p:nvPr/>
          </p:nvSpPr>
          <p:spPr>
            <a:xfrm>
              <a:off x="4647277" y="-3919848"/>
              <a:ext cx="63282" cy="40421"/>
            </a:xfrm>
            <a:custGeom>
              <a:avLst/>
              <a:gdLst>
                <a:gd name="connsiteX0" fmla="*/ 63282 w 63282"/>
                <a:gd name="connsiteY0" fmla="*/ 40365 h 40421"/>
                <a:gd name="connsiteX1" fmla="*/ 0 w 63282"/>
                <a:gd name="connsiteY1" fmla="*/ 837 h 40421"/>
                <a:gd name="connsiteX2" fmla="*/ 63282 w 63282"/>
                <a:gd name="connsiteY2" fmla="*/ 40365 h 4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81" h="40421">
                  <a:moveTo>
                    <a:pt x="63282" y="40365"/>
                  </a:moveTo>
                  <a:cubicBezTo>
                    <a:pt x="51183" y="9858"/>
                    <a:pt x="35858" y="-3636"/>
                    <a:pt x="0" y="837"/>
                  </a:cubicBezTo>
                  <a:cubicBezTo>
                    <a:pt x="14593" y="31932"/>
                    <a:pt x="32631" y="41245"/>
                    <a:pt x="63282" y="4036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4" name="Freeform 533">
              <a:extLst>
                <a:ext uri="{FF2B5EF4-FFF2-40B4-BE49-F238E27FC236}">
                  <a16:creationId xmlns:a16="http://schemas.microsoft.com/office/drawing/2014/main" id="{5AC2AF4E-9B8D-BA2A-D1B9-69BAC5B09F0C}"/>
                </a:ext>
              </a:extLst>
            </p:cNvPr>
            <p:cNvSpPr/>
            <p:nvPr/>
          </p:nvSpPr>
          <p:spPr>
            <a:xfrm>
              <a:off x="-1174841" y="-2806441"/>
              <a:ext cx="74428" cy="47167"/>
            </a:xfrm>
            <a:custGeom>
              <a:avLst/>
              <a:gdLst>
                <a:gd name="connsiteX0" fmla="*/ 74428 w 74428"/>
                <a:gd name="connsiteY0" fmla="*/ 1993 h 47167"/>
                <a:gd name="connsiteX1" fmla="*/ 0 w 74428"/>
                <a:gd name="connsiteY1" fmla="*/ 25167 h 47167"/>
                <a:gd name="connsiteX2" fmla="*/ 35711 w 74428"/>
                <a:gd name="connsiteY2" fmla="*/ 47168 h 4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28" h="47167">
                  <a:moveTo>
                    <a:pt x="74428" y="1993"/>
                  </a:moveTo>
                  <a:cubicBezTo>
                    <a:pt x="17745" y="-3361"/>
                    <a:pt x="2566" y="1333"/>
                    <a:pt x="0" y="25167"/>
                  </a:cubicBezTo>
                  <a:lnTo>
                    <a:pt x="35711" y="47168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5" name="Freeform 534">
              <a:extLst>
                <a:ext uri="{FF2B5EF4-FFF2-40B4-BE49-F238E27FC236}">
                  <a16:creationId xmlns:a16="http://schemas.microsoft.com/office/drawing/2014/main" id="{3B15A6AB-AB91-7F35-F8F9-88EFA222AC6C}"/>
                </a:ext>
              </a:extLst>
            </p:cNvPr>
            <p:cNvSpPr/>
            <p:nvPr/>
          </p:nvSpPr>
          <p:spPr>
            <a:xfrm>
              <a:off x="1053477" y="-2142050"/>
              <a:ext cx="49037" cy="48107"/>
            </a:xfrm>
            <a:custGeom>
              <a:avLst/>
              <a:gdLst>
                <a:gd name="connsiteX0" fmla="*/ 3354 w 49037"/>
                <a:gd name="connsiteY0" fmla="*/ 45955 h 48107"/>
                <a:gd name="connsiteX1" fmla="*/ 44491 w 49037"/>
                <a:gd name="connsiteY1" fmla="*/ 3714 h 48107"/>
                <a:gd name="connsiteX2" fmla="*/ 3354 w 49037"/>
                <a:gd name="connsiteY2" fmla="*/ 45955 h 4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37" h="48107">
                  <a:moveTo>
                    <a:pt x="3354" y="45955"/>
                  </a:moveTo>
                  <a:cubicBezTo>
                    <a:pt x="28579" y="56442"/>
                    <a:pt x="61137" y="26375"/>
                    <a:pt x="44491" y="3714"/>
                  </a:cubicBezTo>
                  <a:cubicBezTo>
                    <a:pt x="21979" y="-10733"/>
                    <a:pt x="-10579" y="19848"/>
                    <a:pt x="3354" y="459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6" name="Freeform 535">
              <a:extLst>
                <a:ext uri="{FF2B5EF4-FFF2-40B4-BE49-F238E27FC236}">
                  <a16:creationId xmlns:a16="http://schemas.microsoft.com/office/drawing/2014/main" id="{0BE99C48-7625-4C8D-8C6D-67689FF8FA94}"/>
                </a:ext>
              </a:extLst>
            </p:cNvPr>
            <p:cNvSpPr/>
            <p:nvPr/>
          </p:nvSpPr>
          <p:spPr>
            <a:xfrm>
              <a:off x="701319" y="-2736319"/>
              <a:ext cx="50834" cy="67835"/>
            </a:xfrm>
            <a:custGeom>
              <a:avLst/>
              <a:gdLst>
                <a:gd name="connsiteX0" fmla="*/ 13656 w 50834"/>
                <a:gd name="connsiteY0" fmla="*/ 67836 h 67835"/>
                <a:gd name="connsiteX1" fmla="*/ 48120 w 50834"/>
                <a:gd name="connsiteY1" fmla="*/ 0 h 67835"/>
                <a:gd name="connsiteX2" fmla="*/ 237 w 50834"/>
                <a:gd name="connsiteY2" fmla="*/ 41215 h 67835"/>
                <a:gd name="connsiteX3" fmla="*/ 13656 w 50834"/>
                <a:gd name="connsiteY3" fmla="*/ 67836 h 6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34" h="67835">
                  <a:moveTo>
                    <a:pt x="13656" y="67836"/>
                  </a:moveTo>
                  <a:cubicBezTo>
                    <a:pt x="37927" y="55076"/>
                    <a:pt x="58386" y="39821"/>
                    <a:pt x="48120" y="0"/>
                  </a:cubicBezTo>
                  <a:lnTo>
                    <a:pt x="237" y="41215"/>
                  </a:lnTo>
                  <a:cubicBezTo>
                    <a:pt x="897" y="51702"/>
                    <a:pt x="-4383" y="65123"/>
                    <a:pt x="13656" y="6783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7" name="Freeform 536">
              <a:extLst>
                <a:ext uri="{FF2B5EF4-FFF2-40B4-BE49-F238E27FC236}">
                  <a16:creationId xmlns:a16="http://schemas.microsoft.com/office/drawing/2014/main" id="{D994F82A-58D4-F76E-4C73-FB15E3D2C7F2}"/>
                </a:ext>
              </a:extLst>
            </p:cNvPr>
            <p:cNvSpPr/>
            <p:nvPr/>
          </p:nvSpPr>
          <p:spPr>
            <a:xfrm>
              <a:off x="-1660880" y="-2744313"/>
              <a:ext cx="36763" cy="75242"/>
            </a:xfrm>
            <a:custGeom>
              <a:avLst/>
              <a:gdLst>
                <a:gd name="connsiteX0" fmla="*/ 27004 w 36763"/>
                <a:gd name="connsiteY0" fmla="*/ 75243 h 75242"/>
                <a:gd name="connsiteX1" fmla="*/ 21138 w 36763"/>
                <a:gd name="connsiteY1" fmla="*/ 0 h 75242"/>
                <a:gd name="connsiteX2" fmla="*/ 27004 w 36763"/>
                <a:gd name="connsiteY2" fmla="*/ 75243 h 7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763" h="75242">
                  <a:moveTo>
                    <a:pt x="27004" y="75243"/>
                  </a:moveTo>
                  <a:cubicBezTo>
                    <a:pt x="42550" y="48035"/>
                    <a:pt x="38737" y="23541"/>
                    <a:pt x="21138" y="0"/>
                  </a:cubicBezTo>
                  <a:cubicBezTo>
                    <a:pt x="-8340" y="35641"/>
                    <a:pt x="-7533" y="35935"/>
                    <a:pt x="27004" y="7524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8" name="Freeform 537">
              <a:extLst>
                <a:ext uri="{FF2B5EF4-FFF2-40B4-BE49-F238E27FC236}">
                  <a16:creationId xmlns:a16="http://schemas.microsoft.com/office/drawing/2014/main" id="{691340B1-6A0E-7054-6D85-57FADB6E35D4}"/>
                </a:ext>
              </a:extLst>
            </p:cNvPr>
            <p:cNvSpPr/>
            <p:nvPr/>
          </p:nvSpPr>
          <p:spPr>
            <a:xfrm>
              <a:off x="17549" y="-2812735"/>
              <a:ext cx="2493" cy="2419"/>
            </a:xfrm>
            <a:custGeom>
              <a:avLst/>
              <a:gdLst>
                <a:gd name="connsiteX0" fmla="*/ 1906 w 2493"/>
                <a:gd name="connsiteY0" fmla="*/ 1613 h 2419"/>
                <a:gd name="connsiteX1" fmla="*/ 2493 w 2493"/>
                <a:gd name="connsiteY1" fmla="*/ 2420 h 2419"/>
                <a:gd name="connsiteX2" fmla="*/ 2493 w 2493"/>
                <a:gd name="connsiteY2" fmla="*/ 0 h 2419"/>
                <a:gd name="connsiteX3" fmla="*/ 807 w 2493"/>
                <a:gd name="connsiteY3" fmla="*/ 733 h 2419"/>
                <a:gd name="connsiteX4" fmla="*/ 0 w 2493"/>
                <a:gd name="connsiteY4" fmla="*/ 2053 h 2419"/>
                <a:gd name="connsiteX5" fmla="*/ 2200 w 2493"/>
                <a:gd name="connsiteY5" fmla="*/ 2053 h 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3" h="2419">
                  <a:moveTo>
                    <a:pt x="1906" y="1613"/>
                  </a:moveTo>
                  <a:lnTo>
                    <a:pt x="2493" y="2420"/>
                  </a:lnTo>
                  <a:cubicBezTo>
                    <a:pt x="2493" y="1540"/>
                    <a:pt x="2493" y="880"/>
                    <a:pt x="2493" y="0"/>
                  </a:cubicBezTo>
                  <a:lnTo>
                    <a:pt x="807" y="733"/>
                  </a:lnTo>
                  <a:lnTo>
                    <a:pt x="0" y="2053"/>
                  </a:lnTo>
                  <a:lnTo>
                    <a:pt x="2200" y="205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9" name="Freeform 538">
              <a:extLst>
                <a:ext uri="{FF2B5EF4-FFF2-40B4-BE49-F238E27FC236}">
                  <a16:creationId xmlns:a16="http://schemas.microsoft.com/office/drawing/2014/main" id="{96C605AF-94D2-EED5-1405-E9EEA3EFB8BF}"/>
                </a:ext>
              </a:extLst>
            </p:cNvPr>
            <p:cNvSpPr/>
            <p:nvPr/>
          </p:nvSpPr>
          <p:spPr>
            <a:xfrm>
              <a:off x="-39132" y="-2819859"/>
              <a:ext cx="56976" cy="36795"/>
            </a:xfrm>
            <a:custGeom>
              <a:avLst/>
              <a:gdLst>
                <a:gd name="connsiteX0" fmla="*/ 0 w 56976"/>
                <a:gd name="connsiteY0" fmla="*/ 7197 h 36795"/>
                <a:gd name="connsiteX1" fmla="*/ 56976 w 56976"/>
                <a:gd name="connsiteY1" fmla="*/ 9177 h 36795"/>
                <a:gd name="connsiteX2" fmla="*/ 0 w 56976"/>
                <a:gd name="connsiteY2" fmla="*/ 7197 h 3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975" h="36795">
                  <a:moveTo>
                    <a:pt x="0" y="7197"/>
                  </a:moveTo>
                  <a:cubicBezTo>
                    <a:pt x="29331" y="46139"/>
                    <a:pt x="35858" y="46505"/>
                    <a:pt x="56976" y="9177"/>
                  </a:cubicBezTo>
                  <a:cubicBezTo>
                    <a:pt x="38204" y="7197"/>
                    <a:pt x="19799" y="-9157"/>
                    <a:pt x="0" y="719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0" name="Freeform 539">
              <a:extLst>
                <a:ext uri="{FF2B5EF4-FFF2-40B4-BE49-F238E27FC236}">
                  <a16:creationId xmlns:a16="http://schemas.microsoft.com/office/drawing/2014/main" id="{8083E7D1-AC06-FCAE-1199-F473AA9ECB89}"/>
                </a:ext>
              </a:extLst>
            </p:cNvPr>
            <p:cNvSpPr/>
            <p:nvPr/>
          </p:nvSpPr>
          <p:spPr>
            <a:xfrm>
              <a:off x="1662596" y="-3455967"/>
              <a:ext cx="2786" cy="1540"/>
            </a:xfrm>
            <a:custGeom>
              <a:avLst/>
              <a:gdLst>
                <a:gd name="connsiteX0" fmla="*/ 2787 w 2786"/>
                <a:gd name="connsiteY0" fmla="*/ 1100 h 1540"/>
                <a:gd name="connsiteX1" fmla="*/ 1320 w 2786"/>
                <a:gd name="connsiteY1" fmla="*/ 0 h 1540"/>
                <a:gd name="connsiteX2" fmla="*/ 0 w 2786"/>
                <a:gd name="connsiteY2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6" h="1540">
                  <a:moveTo>
                    <a:pt x="2787" y="1100"/>
                  </a:moveTo>
                  <a:lnTo>
                    <a:pt x="1320" y="0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1" name="Freeform 540">
              <a:extLst>
                <a:ext uri="{FF2B5EF4-FFF2-40B4-BE49-F238E27FC236}">
                  <a16:creationId xmlns:a16="http://schemas.microsoft.com/office/drawing/2014/main" id="{A1221C03-B96A-C85D-D3F0-5DFAC9A92770}"/>
                </a:ext>
              </a:extLst>
            </p:cNvPr>
            <p:cNvSpPr/>
            <p:nvPr/>
          </p:nvSpPr>
          <p:spPr>
            <a:xfrm>
              <a:off x="1665529" y="-3457368"/>
              <a:ext cx="95326" cy="43740"/>
            </a:xfrm>
            <a:custGeom>
              <a:avLst/>
              <a:gdLst>
                <a:gd name="connsiteX0" fmla="*/ 95327 w 95326"/>
                <a:gd name="connsiteY0" fmla="*/ 28683 h 43740"/>
                <a:gd name="connsiteX1" fmla="*/ 0 w 95326"/>
                <a:gd name="connsiteY1" fmla="*/ 2502 h 43740"/>
                <a:gd name="connsiteX2" fmla="*/ 95327 w 95326"/>
                <a:gd name="connsiteY2" fmla="*/ 28683 h 4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26" h="43740">
                  <a:moveTo>
                    <a:pt x="95327" y="28683"/>
                  </a:moveTo>
                  <a:cubicBezTo>
                    <a:pt x="68342" y="2062"/>
                    <a:pt x="35857" y="-4245"/>
                    <a:pt x="0" y="2502"/>
                  </a:cubicBezTo>
                  <a:cubicBezTo>
                    <a:pt x="34537" y="28243"/>
                    <a:pt x="49643" y="64618"/>
                    <a:pt x="95327" y="2868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2" name="Freeform 541">
              <a:extLst>
                <a:ext uri="{FF2B5EF4-FFF2-40B4-BE49-F238E27FC236}">
                  <a16:creationId xmlns:a16="http://schemas.microsoft.com/office/drawing/2014/main" id="{6914C2DC-81CC-1F2C-BD01-9E6660450422}"/>
                </a:ext>
              </a:extLst>
            </p:cNvPr>
            <p:cNvSpPr/>
            <p:nvPr/>
          </p:nvSpPr>
          <p:spPr>
            <a:xfrm>
              <a:off x="1760856" y="-3428979"/>
              <a:ext cx="1539" cy="1320"/>
            </a:xfrm>
            <a:custGeom>
              <a:avLst/>
              <a:gdLst>
                <a:gd name="connsiteX0" fmla="*/ 440 w 1539"/>
                <a:gd name="connsiteY0" fmla="*/ 0 h 1320"/>
                <a:gd name="connsiteX1" fmla="*/ 0 w 1539"/>
                <a:gd name="connsiteY1" fmla="*/ 0 h 1320"/>
                <a:gd name="connsiteX2" fmla="*/ 1540 w 1539"/>
                <a:gd name="connsiteY2" fmla="*/ 1320 h 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" h="1320">
                  <a:moveTo>
                    <a:pt x="440" y="0"/>
                  </a:moveTo>
                  <a:lnTo>
                    <a:pt x="0" y="0"/>
                  </a:lnTo>
                  <a:cubicBezTo>
                    <a:pt x="513" y="513"/>
                    <a:pt x="1026" y="880"/>
                    <a:pt x="1540" y="1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3" name="Freeform 542">
              <a:extLst>
                <a:ext uri="{FF2B5EF4-FFF2-40B4-BE49-F238E27FC236}">
                  <a16:creationId xmlns:a16="http://schemas.microsoft.com/office/drawing/2014/main" id="{DEDC0E87-8003-7869-9DA3-1E4CFB096AC2}"/>
                </a:ext>
              </a:extLst>
            </p:cNvPr>
            <p:cNvSpPr/>
            <p:nvPr/>
          </p:nvSpPr>
          <p:spPr>
            <a:xfrm>
              <a:off x="-1097773" y="-3055033"/>
              <a:ext cx="57489" cy="30743"/>
            </a:xfrm>
            <a:custGeom>
              <a:avLst/>
              <a:gdLst>
                <a:gd name="connsiteX0" fmla="*/ 57489 w 57489"/>
                <a:gd name="connsiteY0" fmla="*/ 6743 h 30743"/>
                <a:gd name="connsiteX1" fmla="*/ 0 w 57489"/>
                <a:gd name="connsiteY1" fmla="*/ 14076 h 30743"/>
                <a:gd name="connsiteX2" fmla="*/ 57489 w 57489"/>
                <a:gd name="connsiteY2" fmla="*/ 6743 h 3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489" h="30743">
                  <a:moveTo>
                    <a:pt x="57489" y="6743"/>
                  </a:moveTo>
                  <a:cubicBezTo>
                    <a:pt x="36004" y="-5651"/>
                    <a:pt x="17599" y="362"/>
                    <a:pt x="0" y="14076"/>
                  </a:cubicBezTo>
                  <a:cubicBezTo>
                    <a:pt x="20165" y="37397"/>
                    <a:pt x="20165" y="37397"/>
                    <a:pt x="57489" y="674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4" name="Freeform 543">
              <a:extLst>
                <a:ext uri="{FF2B5EF4-FFF2-40B4-BE49-F238E27FC236}">
                  <a16:creationId xmlns:a16="http://schemas.microsoft.com/office/drawing/2014/main" id="{D1979A26-78EF-23EA-4C9C-B6EACE761E3E}"/>
                </a:ext>
              </a:extLst>
            </p:cNvPr>
            <p:cNvSpPr/>
            <p:nvPr/>
          </p:nvSpPr>
          <p:spPr>
            <a:xfrm>
              <a:off x="2461144" y="-3368697"/>
              <a:ext cx="57046" cy="65443"/>
            </a:xfrm>
            <a:custGeom>
              <a:avLst/>
              <a:gdLst>
                <a:gd name="connsiteX0" fmla="*/ 2124 w 57046"/>
                <a:gd name="connsiteY0" fmla="*/ 64903 h 65443"/>
                <a:gd name="connsiteX1" fmla="*/ 57046 w 57046"/>
                <a:gd name="connsiteY1" fmla="*/ 0 h 65443"/>
                <a:gd name="connsiteX2" fmla="*/ 2124 w 57046"/>
                <a:gd name="connsiteY2" fmla="*/ 64903 h 6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046" h="65443">
                  <a:moveTo>
                    <a:pt x="2124" y="64903"/>
                  </a:moveTo>
                  <a:cubicBezTo>
                    <a:pt x="40328" y="70989"/>
                    <a:pt x="40254" y="24201"/>
                    <a:pt x="57046" y="0"/>
                  </a:cubicBezTo>
                  <a:cubicBezTo>
                    <a:pt x="45754" y="21854"/>
                    <a:pt x="-11662" y="27281"/>
                    <a:pt x="2124" y="6490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5" name="Freeform 544">
              <a:extLst>
                <a:ext uri="{FF2B5EF4-FFF2-40B4-BE49-F238E27FC236}">
                  <a16:creationId xmlns:a16="http://schemas.microsoft.com/office/drawing/2014/main" id="{4154AAD7-DE57-6039-6B1C-1C8F45E39A17}"/>
                </a:ext>
              </a:extLst>
            </p:cNvPr>
            <p:cNvSpPr/>
            <p:nvPr/>
          </p:nvSpPr>
          <p:spPr>
            <a:xfrm>
              <a:off x="400103" y="-3089835"/>
              <a:ext cx="47370" cy="86792"/>
            </a:xfrm>
            <a:custGeom>
              <a:avLst/>
              <a:gdLst>
                <a:gd name="connsiteX0" fmla="*/ 0 w 47370"/>
                <a:gd name="connsiteY0" fmla="*/ 9716 h 86792"/>
                <a:gd name="connsiteX1" fmla="*/ 45537 w 47370"/>
                <a:gd name="connsiteY1" fmla="*/ 86793 h 86792"/>
                <a:gd name="connsiteX2" fmla="*/ 47370 w 47370"/>
                <a:gd name="connsiteY2" fmla="*/ 6123 h 86792"/>
                <a:gd name="connsiteX3" fmla="*/ 0 w 47370"/>
                <a:gd name="connsiteY3" fmla="*/ 9716 h 8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70" h="86792">
                  <a:moveTo>
                    <a:pt x="0" y="9716"/>
                  </a:moveTo>
                  <a:lnTo>
                    <a:pt x="45537" y="86793"/>
                  </a:lnTo>
                  <a:cubicBezTo>
                    <a:pt x="46124" y="59952"/>
                    <a:pt x="46783" y="33184"/>
                    <a:pt x="47370" y="6123"/>
                  </a:cubicBezTo>
                  <a:cubicBezTo>
                    <a:pt x="31311" y="6709"/>
                    <a:pt x="13492" y="-10158"/>
                    <a:pt x="0" y="971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6" name="Freeform 545">
              <a:extLst>
                <a:ext uri="{FF2B5EF4-FFF2-40B4-BE49-F238E27FC236}">
                  <a16:creationId xmlns:a16="http://schemas.microsoft.com/office/drawing/2014/main" id="{DD1773D4-8F86-CDD9-0CF9-9F2323514554}"/>
                </a:ext>
              </a:extLst>
            </p:cNvPr>
            <p:cNvSpPr/>
            <p:nvPr/>
          </p:nvSpPr>
          <p:spPr>
            <a:xfrm>
              <a:off x="447616" y="-3084959"/>
              <a:ext cx="810" cy="1540"/>
            </a:xfrm>
            <a:custGeom>
              <a:avLst/>
              <a:gdLst>
                <a:gd name="connsiteX0" fmla="*/ 4 w 810"/>
                <a:gd name="connsiteY0" fmla="*/ 1540 h 1540"/>
                <a:gd name="connsiteX1" fmla="*/ 810 w 810"/>
                <a:gd name="connsiteY1" fmla="*/ 1540 h 1540"/>
                <a:gd name="connsiteX2" fmla="*/ 77 w 810"/>
                <a:gd name="connsiteY2" fmla="*/ 0 h 1540"/>
                <a:gd name="connsiteX3" fmla="*/ 4 w 810"/>
                <a:gd name="connsiteY3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0" h="1540">
                  <a:moveTo>
                    <a:pt x="4" y="1540"/>
                  </a:moveTo>
                  <a:lnTo>
                    <a:pt x="810" y="1540"/>
                  </a:lnTo>
                  <a:lnTo>
                    <a:pt x="77" y="0"/>
                  </a:lnTo>
                  <a:cubicBezTo>
                    <a:pt x="19" y="513"/>
                    <a:pt x="-11" y="1027"/>
                    <a:pt x="4" y="15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7" name="Freeform 546">
              <a:extLst>
                <a:ext uri="{FF2B5EF4-FFF2-40B4-BE49-F238E27FC236}">
                  <a16:creationId xmlns:a16="http://schemas.microsoft.com/office/drawing/2014/main" id="{8F3D5391-66B5-5C23-382E-9E51B0EA6A42}"/>
                </a:ext>
              </a:extLst>
            </p:cNvPr>
            <p:cNvSpPr/>
            <p:nvPr/>
          </p:nvSpPr>
          <p:spPr>
            <a:xfrm>
              <a:off x="445640" y="-3003042"/>
              <a:ext cx="1173" cy="3520"/>
            </a:xfrm>
            <a:custGeom>
              <a:avLst/>
              <a:gdLst>
                <a:gd name="connsiteX0" fmla="*/ 1173 w 1173"/>
                <a:gd name="connsiteY0" fmla="*/ 1980 h 3520"/>
                <a:gd name="connsiteX1" fmla="*/ 0 w 1173"/>
                <a:gd name="connsiteY1" fmla="*/ 0 h 3520"/>
                <a:gd name="connsiteX2" fmla="*/ 0 w 1173"/>
                <a:gd name="connsiteY2" fmla="*/ 3520 h 3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3" h="3520">
                  <a:moveTo>
                    <a:pt x="1173" y="1980"/>
                  </a:moveTo>
                  <a:cubicBezTo>
                    <a:pt x="807" y="1320"/>
                    <a:pt x="440" y="660"/>
                    <a:pt x="0" y="0"/>
                  </a:cubicBezTo>
                  <a:cubicBezTo>
                    <a:pt x="0" y="1173"/>
                    <a:pt x="0" y="2347"/>
                    <a:pt x="0" y="35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8" name="Freeform 547">
              <a:extLst>
                <a:ext uri="{FF2B5EF4-FFF2-40B4-BE49-F238E27FC236}">
                  <a16:creationId xmlns:a16="http://schemas.microsoft.com/office/drawing/2014/main" id="{CB52E902-56B1-875F-72A6-B3B798A862B4}"/>
                </a:ext>
              </a:extLst>
            </p:cNvPr>
            <p:cNvSpPr/>
            <p:nvPr/>
          </p:nvSpPr>
          <p:spPr>
            <a:xfrm>
              <a:off x="-954658" y="-2135103"/>
              <a:ext cx="43065" cy="37171"/>
            </a:xfrm>
            <a:custGeom>
              <a:avLst/>
              <a:gdLst>
                <a:gd name="connsiteX0" fmla="*/ 828 w 43065"/>
                <a:gd name="connsiteY0" fmla="*/ 1020 h 37171"/>
                <a:gd name="connsiteX1" fmla="*/ 43066 w 43065"/>
                <a:gd name="connsiteY1" fmla="*/ 24855 h 37171"/>
                <a:gd name="connsiteX2" fmla="*/ 828 w 43065"/>
                <a:gd name="connsiteY2" fmla="*/ 1020 h 3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65" h="37171">
                  <a:moveTo>
                    <a:pt x="828" y="1020"/>
                  </a:moveTo>
                  <a:cubicBezTo>
                    <a:pt x="-5185" y="29108"/>
                    <a:pt x="22827" y="52356"/>
                    <a:pt x="43066" y="24855"/>
                  </a:cubicBezTo>
                  <a:cubicBezTo>
                    <a:pt x="31040" y="4907"/>
                    <a:pt x="23707" y="-3013"/>
                    <a:pt x="828" y="10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9" name="Freeform 548">
              <a:extLst>
                <a:ext uri="{FF2B5EF4-FFF2-40B4-BE49-F238E27FC236}">
                  <a16:creationId xmlns:a16="http://schemas.microsoft.com/office/drawing/2014/main" id="{BD9405C8-AB8A-1C71-02FD-A973CE21C32A}"/>
                </a:ext>
              </a:extLst>
            </p:cNvPr>
            <p:cNvSpPr/>
            <p:nvPr/>
          </p:nvSpPr>
          <p:spPr>
            <a:xfrm>
              <a:off x="3865909" y="-1872305"/>
              <a:ext cx="38259" cy="44621"/>
            </a:xfrm>
            <a:custGeom>
              <a:avLst/>
              <a:gdLst>
                <a:gd name="connsiteX0" fmla="*/ 13474 w 38259"/>
                <a:gd name="connsiteY0" fmla="*/ 44621 h 44621"/>
                <a:gd name="connsiteX1" fmla="*/ 38259 w 38259"/>
                <a:gd name="connsiteY1" fmla="*/ 22107 h 44621"/>
                <a:gd name="connsiteX2" fmla="*/ 13474 w 38259"/>
                <a:gd name="connsiteY2" fmla="*/ 44621 h 4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59" h="44621">
                  <a:moveTo>
                    <a:pt x="13474" y="44621"/>
                  </a:moveTo>
                  <a:lnTo>
                    <a:pt x="38259" y="22107"/>
                  </a:lnTo>
                  <a:cubicBezTo>
                    <a:pt x="12228" y="-27102"/>
                    <a:pt x="-18057" y="17340"/>
                    <a:pt x="13474" y="4462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0" name="Freeform 549">
              <a:extLst>
                <a:ext uri="{FF2B5EF4-FFF2-40B4-BE49-F238E27FC236}">
                  <a16:creationId xmlns:a16="http://schemas.microsoft.com/office/drawing/2014/main" id="{B3BC568C-5174-AB65-0FB8-BA96603BF16A}"/>
                </a:ext>
              </a:extLst>
            </p:cNvPr>
            <p:cNvSpPr/>
            <p:nvPr/>
          </p:nvSpPr>
          <p:spPr>
            <a:xfrm>
              <a:off x="-1031172" y="-2944227"/>
              <a:ext cx="37568" cy="50601"/>
            </a:xfrm>
            <a:custGeom>
              <a:avLst/>
              <a:gdLst>
                <a:gd name="connsiteX0" fmla="*/ 23006 w 37568"/>
                <a:gd name="connsiteY0" fmla="*/ 50602 h 50601"/>
                <a:gd name="connsiteX1" fmla="*/ 13620 w 37568"/>
                <a:gd name="connsiteY1" fmla="*/ 0 h 50601"/>
                <a:gd name="connsiteX2" fmla="*/ 23006 w 37568"/>
                <a:gd name="connsiteY2" fmla="*/ 50602 h 5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68" h="50601">
                  <a:moveTo>
                    <a:pt x="23006" y="50602"/>
                  </a:moveTo>
                  <a:cubicBezTo>
                    <a:pt x="52338" y="38648"/>
                    <a:pt x="31146" y="26548"/>
                    <a:pt x="13620" y="0"/>
                  </a:cubicBezTo>
                  <a:cubicBezTo>
                    <a:pt x="-8525" y="29701"/>
                    <a:pt x="-2439" y="36815"/>
                    <a:pt x="23006" y="5060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1" name="Freeform 550">
              <a:extLst>
                <a:ext uri="{FF2B5EF4-FFF2-40B4-BE49-F238E27FC236}">
                  <a16:creationId xmlns:a16="http://schemas.microsoft.com/office/drawing/2014/main" id="{0AF53421-48C5-A7E1-ED29-F815C344C464}"/>
                </a:ext>
              </a:extLst>
            </p:cNvPr>
            <p:cNvSpPr/>
            <p:nvPr/>
          </p:nvSpPr>
          <p:spPr>
            <a:xfrm>
              <a:off x="4594142" y="-1271282"/>
              <a:ext cx="37585" cy="44116"/>
            </a:xfrm>
            <a:custGeom>
              <a:avLst/>
              <a:gdLst>
                <a:gd name="connsiteX0" fmla="*/ 15004 w 37585"/>
                <a:gd name="connsiteY0" fmla="*/ 44002 h 44116"/>
                <a:gd name="connsiteX1" fmla="*/ 21457 w 37585"/>
                <a:gd name="connsiteY1" fmla="*/ 0 h 44116"/>
                <a:gd name="connsiteX2" fmla="*/ 15004 w 37585"/>
                <a:gd name="connsiteY2" fmla="*/ 44002 h 4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5" h="44116">
                  <a:moveTo>
                    <a:pt x="15004" y="44002"/>
                  </a:moveTo>
                  <a:cubicBezTo>
                    <a:pt x="45435" y="46129"/>
                    <a:pt x="42576" y="18114"/>
                    <a:pt x="21457" y="0"/>
                  </a:cubicBezTo>
                  <a:cubicBezTo>
                    <a:pt x="6571" y="17234"/>
                    <a:pt x="-14840" y="31461"/>
                    <a:pt x="15004" y="4400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2" name="Freeform 551">
              <a:extLst>
                <a:ext uri="{FF2B5EF4-FFF2-40B4-BE49-F238E27FC236}">
                  <a16:creationId xmlns:a16="http://schemas.microsoft.com/office/drawing/2014/main" id="{9D6C3534-9E82-6D21-BBD8-ABD4FF66F65F}"/>
                </a:ext>
              </a:extLst>
            </p:cNvPr>
            <p:cNvSpPr/>
            <p:nvPr/>
          </p:nvSpPr>
          <p:spPr>
            <a:xfrm>
              <a:off x="1361290" y="-2842502"/>
              <a:ext cx="45390" cy="34823"/>
            </a:xfrm>
            <a:custGeom>
              <a:avLst/>
              <a:gdLst>
                <a:gd name="connsiteX0" fmla="*/ 45390 w 45390"/>
                <a:gd name="connsiteY0" fmla="*/ 359 h 34823"/>
                <a:gd name="connsiteX1" fmla="*/ 0 w 45390"/>
                <a:gd name="connsiteY1" fmla="*/ 21920 h 34823"/>
                <a:gd name="connsiteX2" fmla="*/ 45390 w 45390"/>
                <a:gd name="connsiteY2" fmla="*/ 359 h 3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390" h="34823">
                  <a:moveTo>
                    <a:pt x="45390" y="359"/>
                  </a:moveTo>
                  <a:cubicBezTo>
                    <a:pt x="21779" y="-961"/>
                    <a:pt x="8726" y="359"/>
                    <a:pt x="0" y="21920"/>
                  </a:cubicBezTo>
                  <a:cubicBezTo>
                    <a:pt x="10706" y="50887"/>
                    <a:pt x="42897" y="25513"/>
                    <a:pt x="45390" y="35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3" name="Freeform 552">
              <a:extLst>
                <a:ext uri="{FF2B5EF4-FFF2-40B4-BE49-F238E27FC236}">
                  <a16:creationId xmlns:a16="http://schemas.microsoft.com/office/drawing/2014/main" id="{3EBD51B5-85D6-C625-00B9-2588E4601583}"/>
                </a:ext>
              </a:extLst>
            </p:cNvPr>
            <p:cNvSpPr/>
            <p:nvPr/>
          </p:nvSpPr>
          <p:spPr>
            <a:xfrm>
              <a:off x="372458" y="-3526938"/>
              <a:ext cx="4106" cy="1668"/>
            </a:xfrm>
            <a:custGeom>
              <a:avLst/>
              <a:gdLst>
                <a:gd name="connsiteX0" fmla="*/ 4106 w 4106"/>
                <a:gd name="connsiteY0" fmla="*/ 1668 h 1668"/>
                <a:gd name="connsiteX1" fmla="*/ 4106 w 4106"/>
                <a:gd name="connsiteY1" fmla="*/ 55 h 1668"/>
                <a:gd name="connsiteX2" fmla="*/ 3080 w 4106"/>
                <a:gd name="connsiteY2" fmla="*/ 55 h 1668"/>
                <a:gd name="connsiteX3" fmla="*/ 3080 w 4106"/>
                <a:gd name="connsiteY3" fmla="*/ 55 h 1668"/>
                <a:gd name="connsiteX4" fmla="*/ 0 w 4106"/>
                <a:gd name="connsiteY4" fmla="*/ 55 h 1668"/>
                <a:gd name="connsiteX5" fmla="*/ 4106 w 4106"/>
                <a:gd name="connsiteY5" fmla="*/ 935 h 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6" h="1668">
                  <a:moveTo>
                    <a:pt x="4106" y="1668"/>
                  </a:moveTo>
                  <a:cubicBezTo>
                    <a:pt x="4106" y="1082"/>
                    <a:pt x="4106" y="642"/>
                    <a:pt x="4106" y="55"/>
                  </a:cubicBezTo>
                  <a:lnTo>
                    <a:pt x="3080" y="55"/>
                  </a:lnTo>
                  <a:lnTo>
                    <a:pt x="3080" y="55"/>
                  </a:lnTo>
                  <a:cubicBezTo>
                    <a:pt x="2053" y="-18"/>
                    <a:pt x="1027" y="-18"/>
                    <a:pt x="0" y="55"/>
                  </a:cubicBezTo>
                  <a:lnTo>
                    <a:pt x="4106" y="935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4" name="Freeform 553">
              <a:extLst>
                <a:ext uri="{FF2B5EF4-FFF2-40B4-BE49-F238E27FC236}">
                  <a16:creationId xmlns:a16="http://schemas.microsoft.com/office/drawing/2014/main" id="{E594DD87-6E8E-2860-1641-D5B19768BAD3}"/>
                </a:ext>
              </a:extLst>
            </p:cNvPr>
            <p:cNvSpPr/>
            <p:nvPr/>
          </p:nvSpPr>
          <p:spPr>
            <a:xfrm>
              <a:off x="460906" y="-3193790"/>
              <a:ext cx="34230" cy="35937"/>
            </a:xfrm>
            <a:custGeom>
              <a:avLst/>
              <a:gdLst>
                <a:gd name="connsiteX0" fmla="*/ 17438 w 34230"/>
                <a:gd name="connsiteY0" fmla="*/ 35861 h 35937"/>
                <a:gd name="connsiteX1" fmla="*/ 34231 w 34230"/>
                <a:gd name="connsiteY1" fmla="*/ 22588 h 35937"/>
                <a:gd name="connsiteX2" fmla="*/ 12232 w 34230"/>
                <a:gd name="connsiteY2" fmla="*/ 0 h 35937"/>
                <a:gd name="connsiteX3" fmla="*/ 17438 w 34230"/>
                <a:gd name="connsiteY3" fmla="*/ 35861 h 3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30" h="35937">
                  <a:moveTo>
                    <a:pt x="17438" y="35861"/>
                  </a:moveTo>
                  <a:cubicBezTo>
                    <a:pt x="18685" y="36888"/>
                    <a:pt x="28364" y="27281"/>
                    <a:pt x="34231" y="22588"/>
                  </a:cubicBezTo>
                  <a:lnTo>
                    <a:pt x="12232" y="0"/>
                  </a:lnTo>
                  <a:cubicBezTo>
                    <a:pt x="-12039" y="15107"/>
                    <a:pt x="5266" y="22294"/>
                    <a:pt x="17438" y="3586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5" name="Freeform 554">
              <a:extLst>
                <a:ext uri="{FF2B5EF4-FFF2-40B4-BE49-F238E27FC236}">
                  <a16:creationId xmlns:a16="http://schemas.microsoft.com/office/drawing/2014/main" id="{E8688B50-679D-A75C-DAF5-6EC4EC6C9C19}"/>
                </a:ext>
              </a:extLst>
            </p:cNvPr>
            <p:cNvSpPr/>
            <p:nvPr/>
          </p:nvSpPr>
          <p:spPr>
            <a:xfrm>
              <a:off x="3102103" y="847401"/>
              <a:ext cx="60719" cy="27851"/>
            </a:xfrm>
            <a:custGeom>
              <a:avLst/>
              <a:gdLst>
                <a:gd name="connsiteX0" fmla="*/ 0 w 60719"/>
                <a:gd name="connsiteY0" fmla="*/ 24711 h 27851"/>
                <a:gd name="connsiteX1" fmla="*/ 58663 w 60719"/>
                <a:gd name="connsiteY1" fmla="*/ 1171 h 27851"/>
                <a:gd name="connsiteX2" fmla="*/ 0 w 60719"/>
                <a:gd name="connsiteY2" fmla="*/ 24711 h 2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19" h="27850">
                  <a:moveTo>
                    <a:pt x="0" y="24711"/>
                  </a:moveTo>
                  <a:cubicBezTo>
                    <a:pt x="32558" y="29478"/>
                    <a:pt x="69955" y="33219"/>
                    <a:pt x="58663" y="1171"/>
                  </a:cubicBezTo>
                  <a:cubicBezTo>
                    <a:pt x="31091" y="-3156"/>
                    <a:pt x="31531" y="4471"/>
                    <a:pt x="0" y="2471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6" name="Freeform 555">
              <a:extLst>
                <a:ext uri="{FF2B5EF4-FFF2-40B4-BE49-F238E27FC236}">
                  <a16:creationId xmlns:a16="http://schemas.microsoft.com/office/drawing/2014/main" id="{37C0E250-246C-5CB9-3F7E-2AD40768C750}"/>
                </a:ext>
              </a:extLst>
            </p:cNvPr>
            <p:cNvSpPr/>
            <p:nvPr/>
          </p:nvSpPr>
          <p:spPr>
            <a:xfrm>
              <a:off x="4117100" y="-4077491"/>
              <a:ext cx="36429" cy="69449"/>
            </a:xfrm>
            <a:custGeom>
              <a:avLst/>
              <a:gdLst>
                <a:gd name="connsiteX0" fmla="*/ 25312 w 36429"/>
                <a:gd name="connsiteY0" fmla="*/ 0 h 69449"/>
                <a:gd name="connsiteX1" fmla="*/ 11086 w 36429"/>
                <a:gd name="connsiteY1" fmla="*/ 69449 h 69449"/>
                <a:gd name="connsiteX2" fmla="*/ 25312 w 36429"/>
                <a:gd name="connsiteY2" fmla="*/ 0 h 6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29" h="69449">
                  <a:moveTo>
                    <a:pt x="25312" y="0"/>
                  </a:moveTo>
                  <a:cubicBezTo>
                    <a:pt x="1040" y="25448"/>
                    <a:pt x="-9812" y="25081"/>
                    <a:pt x="11086" y="69449"/>
                  </a:cubicBezTo>
                  <a:cubicBezTo>
                    <a:pt x="22159" y="37695"/>
                    <a:pt x="52736" y="18114"/>
                    <a:pt x="2531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7" name="Freeform 556">
              <a:extLst>
                <a:ext uri="{FF2B5EF4-FFF2-40B4-BE49-F238E27FC236}">
                  <a16:creationId xmlns:a16="http://schemas.microsoft.com/office/drawing/2014/main" id="{655525E9-B8DA-EDF7-436D-C4F3605CC2AE}"/>
                </a:ext>
              </a:extLst>
            </p:cNvPr>
            <p:cNvSpPr/>
            <p:nvPr/>
          </p:nvSpPr>
          <p:spPr>
            <a:xfrm>
              <a:off x="2219744" y="-4174368"/>
              <a:ext cx="135657" cy="114644"/>
            </a:xfrm>
            <a:custGeom>
              <a:avLst/>
              <a:gdLst>
                <a:gd name="connsiteX0" fmla="*/ 2420 w 135657"/>
                <a:gd name="connsiteY0" fmla="*/ 87270 h 114644"/>
                <a:gd name="connsiteX1" fmla="*/ 2420 w 135657"/>
                <a:gd name="connsiteY1" fmla="*/ 87270 h 114644"/>
                <a:gd name="connsiteX2" fmla="*/ 3887 w 135657"/>
                <a:gd name="connsiteY2" fmla="*/ 85730 h 114644"/>
                <a:gd name="connsiteX3" fmla="*/ 14739 w 135657"/>
                <a:gd name="connsiteY3" fmla="*/ 98930 h 114644"/>
                <a:gd name="connsiteX4" fmla="*/ 135657 w 135657"/>
                <a:gd name="connsiteY4" fmla="*/ 110004 h 114644"/>
                <a:gd name="connsiteX5" fmla="*/ 82128 w 135657"/>
                <a:gd name="connsiteY5" fmla="*/ 0 h 114644"/>
                <a:gd name="connsiteX6" fmla="*/ 3520 w 135657"/>
                <a:gd name="connsiteY6" fmla="*/ 85730 h 114644"/>
                <a:gd name="connsiteX7" fmla="*/ 0 w 135657"/>
                <a:gd name="connsiteY7" fmla="*/ 84263 h 114644"/>
                <a:gd name="connsiteX8" fmla="*/ 2347 w 135657"/>
                <a:gd name="connsiteY8" fmla="*/ 87417 h 1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657" h="114644">
                  <a:moveTo>
                    <a:pt x="2420" y="87270"/>
                  </a:moveTo>
                  <a:lnTo>
                    <a:pt x="2420" y="87270"/>
                  </a:lnTo>
                  <a:lnTo>
                    <a:pt x="3887" y="85730"/>
                  </a:lnTo>
                  <a:cubicBezTo>
                    <a:pt x="7553" y="90350"/>
                    <a:pt x="12246" y="99517"/>
                    <a:pt x="14739" y="98930"/>
                  </a:cubicBezTo>
                  <a:cubicBezTo>
                    <a:pt x="58296" y="81770"/>
                    <a:pt x="98333" y="129145"/>
                    <a:pt x="135657" y="110004"/>
                  </a:cubicBezTo>
                  <a:lnTo>
                    <a:pt x="82128" y="0"/>
                  </a:lnTo>
                  <a:cubicBezTo>
                    <a:pt x="12026" y="0"/>
                    <a:pt x="33511" y="41728"/>
                    <a:pt x="3520" y="85730"/>
                  </a:cubicBezTo>
                  <a:cubicBezTo>
                    <a:pt x="2420" y="85143"/>
                    <a:pt x="1174" y="84777"/>
                    <a:pt x="0" y="84263"/>
                  </a:cubicBezTo>
                  <a:cubicBezTo>
                    <a:pt x="807" y="85363"/>
                    <a:pt x="1613" y="86317"/>
                    <a:pt x="2347" y="8741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8" name="Freeform 557">
              <a:extLst>
                <a:ext uri="{FF2B5EF4-FFF2-40B4-BE49-F238E27FC236}">
                  <a16:creationId xmlns:a16="http://schemas.microsoft.com/office/drawing/2014/main" id="{ACF8C571-34F2-5A4D-0685-721D5DCD729F}"/>
                </a:ext>
              </a:extLst>
            </p:cNvPr>
            <p:cNvSpPr/>
            <p:nvPr/>
          </p:nvSpPr>
          <p:spPr>
            <a:xfrm>
              <a:off x="2126251" y="-4133119"/>
              <a:ext cx="93713" cy="42941"/>
            </a:xfrm>
            <a:custGeom>
              <a:avLst/>
              <a:gdLst>
                <a:gd name="connsiteX0" fmla="*/ 93714 w 93713"/>
                <a:gd name="connsiteY0" fmla="*/ 42942 h 42941"/>
                <a:gd name="connsiteX1" fmla="*/ 0 w 93713"/>
                <a:gd name="connsiteY1" fmla="*/ 4074 h 42941"/>
                <a:gd name="connsiteX2" fmla="*/ 93714 w 93713"/>
                <a:gd name="connsiteY2" fmla="*/ 42942 h 4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713" h="42941">
                  <a:moveTo>
                    <a:pt x="93714" y="42942"/>
                  </a:moveTo>
                  <a:cubicBezTo>
                    <a:pt x="70909" y="11041"/>
                    <a:pt x="43411" y="-9054"/>
                    <a:pt x="0" y="4074"/>
                  </a:cubicBezTo>
                  <a:cubicBezTo>
                    <a:pt x="12539" y="33628"/>
                    <a:pt x="63429" y="29595"/>
                    <a:pt x="93714" y="4294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9" name="Freeform 558">
              <a:extLst>
                <a:ext uri="{FF2B5EF4-FFF2-40B4-BE49-F238E27FC236}">
                  <a16:creationId xmlns:a16="http://schemas.microsoft.com/office/drawing/2014/main" id="{9AC4F6A1-8B40-8AB0-04EF-AFBD9DC0B915}"/>
                </a:ext>
              </a:extLst>
            </p:cNvPr>
            <p:cNvSpPr/>
            <p:nvPr/>
          </p:nvSpPr>
          <p:spPr>
            <a:xfrm>
              <a:off x="421781" y="-3364956"/>
              <a:ext cx="1054" cy="1246"/>
            </a:xfrm>
            <a:custGeom>
              <a:avLst/>
              <a:gdLst>
                <a:gd name="connsiteX0" fmla="*/ 1054 w 1054"/>
                <a:gd name="connsiteY0" fmla="*/ 0 h 1246"/>
                <a:gd name="connsiteX1" fmla="*/ 28 w 1054"/>
                <a:gd name="connsiteY1" fmla="*/ 0 h 1246"/>
                <a:gd name="connsiteX2" fmla="*/ 28 w 1054"/>
                <a:gd name="connsiteY2" fmla="*/ 1247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" h="1246">
                  <a:moveTo>
                    <a:pt x="1054" y="0"/>
                  </a:moveTo>
                  <a:lnTo>
                    <a:pt x="28" y="0"/>
                  </a:lnTo>
                  <a:cubicBezTo>
                    <a:pt x="-9" y="418"/>
                    <a:pt x="-9" y="829"/>
                    <a:pt x="28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0" name="Freeform 559">
              <a:extLst>
                <a:ext uri="{FF2B5EF4-FFF2-40B4-BE49-F238E27FC236}">
                  <a16:creationId xmlns:a16="http://schemas.microsoft.com/office/drawing/2014/main" id="{163E3AD0-2BF4-DC75-9014-4DA3D6DBD61D}"/>
                </a:ext>
              </a:extLst>
            </p:cNvPr>
            <p:cNvSpPr/>
            <p:nvPr/>
          </p:nvSpPr>
          <p:spPr>
            <a:xfrm>
              <a:off x="2392690" y="-4162487"/>
              <a:ext cx="47845" cy="48448"/>
            </a:xfrm>
            <a:custGeom>
              <a:avLst/>
              <a:gdLst>
                <a:gd name="connsiteX0" fmla="*/ 47846 w 47845"/>
                <a:gd name="connsiteY0" fmla="*/ 21047 h 48448"/>
                <a:gd name="connsiteX1" fmla="*/ 16681 w 47845"/>
                <a:gd name="connsiteY1" fmla="*/ 0 h 48448"/>
                <a:gd name="connsiteX2" fmla="*/ 47846 w 47845"/>
                <a:gd name="connsiteY2" fmla="*/ 21047 h 48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45" h="48448">
                  <a:moveTo>
                    <a:pt x="47846" y="21047"/>
                  </a:moveTo>
                  <a:lnTo>
                    <a:pt x="16681" y="0"/>
                  </a:lnTo>
                  <a:cubicBezTo>
                    <a:pt x="-22990" y="38502"/>
                    <a:pt x="16534" y="75390"/>
                    <a:pt x="47846" y="210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1" name="Freeform 560">
              <a:extLst>
                <a:ext uri="{FF2B5EF4-FFF2-40B4-BE49-F238E27FC236}">
                  <a16:creationId xmlns:a16="http://schemas.microsoft.com/office/drawing/2014/main" id="{FDC03683-F4D3-78F6-C4FC-C2012DD81577}"/>
                </a:ext>
              </a:extLst>
            </p:cNvPr>
            <p:cNvSpPr/>
            <p:nvPr/>
          </p:nvSpPr>
          <p:spPr>
            <a:xfrm>
              <a:off x="282770" y="-2576252"/>
              <a:ext cx="31478" cy="51659"/>
            </a:xfrm>
            <a:custGeom>
              <a:avLst/>
              <a:gdLst>
                <a:gd name="connsiteX0" fmla="*/ 26699 w 31478"/>
                <a:gd name="connsiteY0" fmla="*/ 51434 h 51659"/>
                <a:gd name="connsiteX1" fmla="*/ 1107 w 31478"/>
                <a:gd name="connsiteY1" fmla="*/ 3692 h 51659"/>
                <a:gd name="connsiteX2" fmla="*/ 26699 w 31478"/>
                <a:gd name="connsiteY2" fmla="*/ 51434 h 51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78" h="51659">
                  <a:moveTo>
                    <a:pt x="26699" y="51434"/>
                  </a:moveTo>
                  <a:cubicBezTo>
                    <a:pt x="40338" y="27747"/>
                    <a:pt x="22593" y="-12368"/>
                    <a:pt x="1107" y="3692"/>
                  </a:cubicBezTo>
                  <a:cubicBezTo>
                    <a:pt x="-3806" y="13006"/>
                    <a:pt x="8147" y="55101"/>
                    <a:pt x="26699" y="514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2" name="Freeform 561">
              <a:extLst>
                <a:ext uri="{FF2B5EF4-FFF2-40B4-BE49-F238E27FC236}">
                  <a16:creationId xmlns:a16="http://schemas.microsoft.com/office/drawing/2014/main" id="{C48B441F-1A47-B5D7-C74A-C2E12B8C4E28}"/>
                </a:ext>
              </a:extLst>
            </p:cNvPr>
            <p:cNvSpPr/>
            <p:nvPr/>
          </p:nvSpPr>
          <p:spPr>
            <a:xfrm>
              <a:off x="-1452241" y="-2823720"/>
              <a:ext cx="33337" cy="60780"/>
            </a:xfrm>
            <a:custGeom>
              <a:avLst/>
              <a:gdLst>
                <a:gd name="connsiteX0" fmla="*/ 33071 w 33337"/>
                <a:gd name="connsiteY0" fmla="*/ 60781 h 60780"/>
                <a:gd name="connsiteX1" fmla="*/ 5719 w 33337"/>
                <a:gd name="connsiteY1" fmla="*/ 132 h 60780"/>
                <a:gd name="connsiteX2" fmla="*/ 33071 w 33337"/>
                <a:gd name="connsiteY2" fmla="*/ 60781 h 6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7" h="60779">
                  <a:moveTo>
                    <a:pt x="33071" y="60781"/>
                  </a:moveTo>
                  <a:cubicBezTo>
                    <a:pt x="34537" y="39513"/>
                    <a:pt x="30578" y="-2655"/>
                    <a:pt x="5719" y="132"/>
                  </a:cubicBezTo>
                  <a:cubicBezTo>
                    <a:pt x="-9973" y="31519"/>
                    <a:pt x="9092" y="44867"/>
                    <a:pt x="33071" y="607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3" name="Freeform 562">
              <a:extLst>
                <a:ext uri="{FF2B5EF4-FFF2-40B4-BE49-F238E27FC236}">
                  <a16:creationId xmlns:a16="http://schemas.microsoft.com/office/drawing/2014/main" id="{353148DB-234B-0640-511F-90716CE4A1C1}"/>
                </a:ext>
              </a:extLst>
            </p:cNvPr>
            <p:cNvSpPr/>
            <p:nvPr/>
          </p:nvSpPr>
          <p:spPr>
            <a:xfrm>
              <a:off x="4071968" y="-3610506"/>
              <a:ext cx="1588" cy="2367"/>
            </a:xfrm>
            <a:custGeom>
              <a:avLst/>
              <a:gdLst>
                <a:gd name="connsiteX0" fmla="*/ 1589 w 1588"/>
                <a:gd name="connsiteY0" fmla="*/ 2367 h 2367"/>
                <a:gd name="connsiteX1" fmla="*/ 196 w 1588"/>
                <a:gd name="connsiteY1" fmla="*/ 314 h 2367"/>
                <a:gd name="connsiteX2" fmla="*/ 196 w 1588"/>
                <a:gd name="connsiteY2" fmla="*/ 681 h 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8" h="2367">
                  <a:moveTo>
                    <a:pt x="1589" y="2367"/>
                  </a:moveTo>
                  <a:cubicBezTo>
                    <a:pt x="1149" y="1707"/>
                    <a:pt x="635" y="1047"/>
                    <a:pt x="196" y="314"/>
                  </a:cubicBezTo>
                  <a:cubicBezTo>
                    <a:pt x="-244" y="-420"/>
                    <a:pt x="196" y="314"/>
                    <a:pt x="196" y="6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4" name="Freeform 563">
              <a:extLst>
                <a:ext uri="{FF2B5EF4-FFF2-40B4-BE49-F238E27FC236}">
                  <a16:creationId xmlns:a16="http://schemas.microsoft.com/office/drawing/2014/main" id="{0C3317AD-B170-D6FB-0872-AF6C82A4061F}"/>
                </a:ext>
              </a:extLst>
            </p:cNvPr>
            <p:cNvSpPr/>
            <p:nvPr/>
          </p:nvSpPr>
          <p:spPr>
            <a:xfrm>
              <a:off x="4038625" y="-3678246"/>
              <a:ext cx="43057" cy="67686"/>
            </a:xfrm>
            <a:custGeom>
              <a:avLst/>
              <a:gdLst>
                <a:gd name="connsiteX0" fmla="*/ 3400 w 43057"/>
                <a:gd name="connsiteY0" fmla="*/ 804 h 67686"/>
                <a:gd name="connsiteX1" fmla="*/ 33538 w 43057"/>
                <a:gd name="connsiteY1" fmla="*/ 67686 h 67686"/>
                <a:gd name="connsiteX2" fmla="*/ 3400 w 43057"/>
                <a:gd name="connsiteY2" fmla="*/ 804 h 6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57" h="67686">
                  <a:moveTo>
                    <a:pt x="3400" y="804"/>
                  </a:moveTo>
                  <a:cubicBezTo>
                    <a:pt x="-10019" y="33732"/>
                    <a:pt x="19679" y="47299"/>
                    <a:pt x="33538" y="67686"/>
                  </a:cubicBezTo>
                  <a:cubicBezTo>
                    <a:pt x="49523" y="38865"/>
                    <a:pt x="49010" y="-6603"/>
                    <a:pt x="3400" y="80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5" name="Freeform 564">
              <a:extLst>
                <a:ext uri="{FF2B5EF4-FFF2-40B4-BE49-F238E27FC236}">
                  <a16:creationId xmlns:a16="http://schemas.microsoft.com/office/drawing/2014/main" id="{85525BF5-9BE7-54E0-B83C-B265B43464DD}"/>
                </a:ext>
              </a:extLst>
            </p:cNvPr>
            <p:cNvSpPr/>
            <p:nvPr/>
          </p:nvSpPr>
          <p:spPr>
            <a:xfrm>
              <a:off x="-433418" y="-3283627"/>
              <a:ext cx="38937" cy="34054"/>
            </a:xfrm>
            <a:custGeom>
              <a:avLst/>
              <a:gdLst>
                <a:gd name="connsiteX0" fmla="*/ 38937 w 38937"/>
                <a:gd name="connsiteY0" fmla="*/ 23248 h 34054"/>
                <a:gd name="connsiteX1" fmla="*/ 16352 w 38937"/>
                <a:gd name="connsiteY1" fmla="*/ 0 h 34054"/>
                <a:gd name="connsiteX2" fmla="*/ 0 w 38937"/>
                <a:gd name="connsiteY2" fmla="*/ 16207 h 34054"/>
                <a:gd name="connsiteX3" fmla="*/ 38937 w 38937"/>
                <a:gd name="connsiteY3" fmla="*/ 23248 h 3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7" h="34054">
                  <a:moveTo>
                    <a:pt x="38937" y="23248"/>
                  </a:moveTo>
                  <a:lnTo>
                    <a:pt x="16352" y="0"/>
                  </a:lnTo>
                  <a:lnTo>
                    <a:pt x="0" y="16207"/>
                  </a:lnTo>
                  <a:cubicBezTo>
                    <a:pt x="15766" y="26401"/>
                    <a:pt x="21339" y="46569"/>
                    <a:pt x="38937" y="2324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6" name="Freeform 565">
              <a:extLst>
                <a:ext uri="{FF2B5EF4-FFF2-40B4-BE49-F238E27FC236}">
                  <a16:creationId xmlns:a16="http://schemas.microsoft.com/office/drawing/2014/main" id="{934264E5-CBB1-C6D2-049A-9A25B60BC270}"/>
                </a:ext>
              </a:extLst>
            </p:cNvPr>
            <p:cNvSpPr/>
            <p:nvPr/>
          </p:nvSpPr>
          <p:spPr>
            <a:xfrm>
              <a:off x="1944850" y="-3683309"/>
              <a:ext cx="71261" cy="47815"/>
            </a:xfrm>
            <a:custGeom>
              <a:avLst/>
              <a:gdLst>
                <a:gd name="connsiteX0" fmla="*/ 71261 w 71261"/>
                <a:gd name="connsiteY0" fmla="*/ 36668 h 47815"/>
                <a:gd name="connsiteX1" fmla="*/ 27265 w 71261"/>
                <a:gd name="connsiteY1" fmla="*/ 0 h 47815"/>
                <a:gd name="connsiteX2" fmla="*/ 4826 w 71261"/>
                <a:gd name="connsiteY2" fmla="*/ 47815 h 47815"/>
                <a:gd name="connsiteX3" fmla="*/ 71261 w 71261"/>
                <a:gd name="connsiteY3" fmla="*/ 36668 h 47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261" h="47815">
                  <a:moveTo>
                    <a:pt x="71261" y="36668"/>
                  </a:moveTo>
                  <a:lnTo>
                    <a:pt x="27265" y="0"/>
                  </a:lnTo>
                  <a:cubicBezTo>
                    <a:pt x="10766" y="15547"/>
                    <a:pt x="-9400" y="23321"/>
                    <a:pt x="4826" y="47815"/>
                  </a:cubicBezTo>
                  <a:cubicBezTo>
                    <a:pt x="26656" y="42432"/>
                    <a:pt x="48867" y="38707"/>
                    <a:pt x="71261" y="3666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7" name="Freeform 566">
              <a:extLst>
                <a:ext uri="{FF2B5EF4-FFF2-40B4-BE49-F238E27FC236}">
                  <a16:creationId xmlns:a16="http://schemas.microsoft.com/office/drawing/2014/main" id="{E2D75F1F-4F9B-3612-92C8-256D936B9435}"/>
                </a:ext>
              </a:extLst>
            </p:cNvPr>
            <p:cNvSpPr/>
            <p:nvPr/>
          </p:nvSpPr>
          <p:spPr>
            <a:xfrm>
              <a:off x="2016112" y="-3647007"/>
              <a:ext cx="2859" cy="1466"/>
            </a:xfrm>
            <a:custGeom>
              <a:avLst/>
              <a:gdLst>
                <a:gd name="connsiteX0" fmla="*/ 2859 w 2859"/>
                <a:gd name="connsiteY0" fmla="*/ 0 h 1466"/>
                <a:gd name="connsiteX1" fmla="*/ 0 w 2859"/>
                <a:gd name="connsiteY1" fmla="*/ 367 h 1466"/>
                <a:gd name="connsiteX2" fmla="*/ 1320 w 2859"/>
                <a:gd name="connsiteY2" fmla="*/ 1467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" h="1466">
                  <a:moveTo>
                    <a:pt x="2859" y="0"/>
                  </a:moveTo>
                  <a:lnTo>
                    <a:pt x="0" y="367"/>
                  </a:lnTo>
                  <a:lnTo>
                    <a:pt x="1320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8" name="Freeform 567">
              <a:extLst>
                <a:ext uri="{FF2B5EF4-FFF2-40B4-BE49-F238E27FC236}">
                  <a16:creationId xmlns:a16="http://schemas.microsoft.com/office/drawing/2014/main" id="{5A05D1DA-F1A5-EC15-637E-02089123D501}"/>
                </a:ext>
              </a:extLst>
            </p:cNvPr>
            <p:cNvSpPr/>
            <p:nvPr/>
          </p:nvSpPr>
          <p:spPr>
            <a:xfrm>
              <a:off x="4497834" y="-3474254"/>
              <a:ext cx="72741" cy="51289"/>
            </a:xfrm>
            <a:custGeom>
              <a:avLst/>
              <a:gdLst>
                <a:gd name="connsiteX0" fmla="*/ 72742 w 72741"/>
                <a:gd name="connsiteY0" fmla="*/ 51289 h 51289"/>
                <a:gd name="connsiteX1" fmla="*/ 0 w 72741"/>
                <a:gd name="connsiteY1" fmla="*/ 14621 h 51289"/>
                <a:gd name="connsiteX2" fmla="*/ 72742 w 72741"/>
                <a:gd name="connsiteY2" fmla="*/ 51289 h 5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741" h="51289">
                  <a:moveTo>
                    <a:pt x="72742" y="51289"/>
                  </a:moveTo>
                  <a:cubicBezTo>
                    <a:pt x="51990" y="7947"/>
                    <a:pt x="51403" y="-17867"/>
                    <a:pt x="0" y="14621"/>
                  </a:cubicBezTo>
                  <a:cubicBezTo>
                    <a:pt x="14812" y="45862"/>
                    <a:pt x="44364" y="47402"/>
                    <a:pt x="72742" y="5128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9" name="Freeform 568">
              <a:extLst>
                <a:ext uri="{FF2B5EF4-FFF2-40B4-BE49-F238E27FC236}">
                  <a16:creationId xmlns:a16="http://schemas.microsoft.com/office/drawing/2014/main" id="{F718A3B4-154C-30BE-7AAF-3FB977B0D099}"/>
                </a:ext>
              </a:extLst>
            </p:cNvPr>
            <p:cNvSpPr/>
            <p:nvPr/>
          </p:nvSpPr>
          <p:spPr>
            <a:xfrm>
              <a:off x="3664238" y="-3660868"/>
              <a:ext cx="2493" cy="1173"/>
            </a:xfrm>
            <a:custGeom>
              <a:avLst/>
              <a:gdLst>
                <a:gd name="connsiteX0" fmla="*/ 953 w 2493"/>
                <a:gd name="connsiteY0" fmla="*/ 0 h 1173"/>
                <a:gd name="connsiteX1" fmla="*/ 0 w 2493"/>
                <a:gd name="connsiteY1" fmla="*/ 1173 h 1173"/>
                <a:gd name="connsiteX2" fmla="*/ 2493 w 2493"/>
                <a:gd name="connsiteY2" fmla="*/ 1173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3" h="1173">
                  <a:moveTo>
                    <a:pt x="953" y="0"/>
                  </a:moveTo>
                  <a:cubicBezTo>
                    <a:pt x="953" y="440"/>
                    <a:pt x="294" y="733"/>
                    <a:pt x="0" y="1173"/>
                  </a:cubicBezTo>
                  <a:lnTo>
                    <a:pt x="2493" y="117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0" name="Freeform 569">
              <a:extLst>
                <a:ext uri="{FF2B5EF4-FFF2-40B4-BE49-F238E27FC236}">
                  <a16:creationId xmlns:a16="http://schemas.microsoft.com/office/drawing/2014/main" id="{C9593DED-8593-FEB8-9069-0D32BB6C0A8B}"/>
                </a:ext>
              </a:extLst>
            </p:cNvPr>
            <p:cNvSpPr/>
            <p:nvPr/>
          </p:nvSpPr>
          <p:spPr>
            <a:xfrm>
              <a:off x="3585483" y="-3660097"/>
              <a:ext cx="78754" cy="37290"/>
            </a:xfrm>
            <a:custGeom>
              <a:avLst/>
              <a:gdLst>
                <a:gd name="connsiteX0" fmla="*/ 78755 w 78754"/>
                <a:gd name="connsiteY0" fmla="*/ 622 h 37290"/>
                <a:gd name="connsiteX1" fmla="*/ 0 w 78754"/>
                <a:gd name="connsiteY1" fmla="*/ 37290 h 37290"/>
                <a:gd name="connsiteX2" fmla="*/ 78755 w 78754"/>
                <a:gd name="connsiteY2" fmla="*/ 622 h 37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754" h="37290">
                  <a:moveTo>
                    <a:pt x="78755" y="622"/>
                  </a:moveTo>
                  <a:cubicBezTo>
                    <a:pt x="21779" y="-1358"/>
                    <a:pt x="21412" y="-844"/>
                    <a:pt x="0" y="37290"/>
                  </a:cubicBezTo>
                  <a:cubicBezTo>
                    <a:pt x="34464" y="34284"/>
                    <a:pt x="60569" y="26950"/>
                    <a:pt x="78755" y="62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1" name="Freeform 570">
              <a:extLst>
                <a:ext uri="{FF2B5EF4-FFF2-40B4-BE49-F238E27FC236}">
                  <a16:creationId xmlns:a16="http://schemas.microsoft.com/office/drawing/2014/main" id="{6BC78150-7C4B-7E94-8265-8B5385BF4D4F}"/>
                </a:ext>
              </a:extLst>
            </p:cNvPr>
            <p:cNvSpPr/>
            <p:nvPr/>
          </p:nvSpPr>
          <p:spPr>
            <a:xfrm>
              <a:off x="844692" y="-3306947"/>
              <a:ext cx="1026" cy="2933"/>
            </a:xfrm>
            <a:custGeom>
              <a:avLst/>
              <a:gdLst>
                <a:gd name="connsiteX0" fmla="*/ 0 w 1026"/>
                <a:gd name="connsiteY0" fmla="*/ 2933 h 2933"/>
                <a:gd name="connsiteX1" fmla="*/ 1027 w 1026"/>
                <a:gd name="connsiteY1" fmla="*/ 2933 h 2933"/>
                <a:gd name="connsiteX2" fmla="*/ 1027 w 1026"/>
                <a:gd name="connsiteY2" fmla="*/ 1467 h 2933"/>
                <a:gd name="connsiteX3" fmla="*/ 1027 w 1026"/>
                <a:gd name="connsiteY3" fmla="*/ 0 h 2933"/>
                <a:gd name="connsiteX4" fmla="*/ 367 w 1026"/>
                <a:gd name="connsiteY4" fmla="*/ 2640 h 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" h="2933">
                  <a:moveTo>
                    <a:pt x="0" y="2933"/>
                  </a:moveTo>
                  <a:lnTo>
                    <a:pt x="1027" y="2933"/>
                  </a:lnTo>
                  <a:cubicBezTo>
                    <a:pt x="1027" y="2420"/>
                    <a:pt x="1027" y="1980"/>
                    <a:pt x="1027" y="1467"/>
                  </a:cubicBezTo>
                  <a:cubicBezTo>
                    <a:pt x="1027" y="953"/>
                    <a:pt x="1027" y="513"/>
                    <a:pt x="1027" y="0"/>
                  </a:cubicBezTo>
                  <a:cubicBezTo>
                    <a:pt x="741" y="858"/>
                    <a:pt x="521" y="1745"/>
                    <a:pt x="367" y="26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2" name="Freeform 571">
              <a:extLst>
                <a:ext uri="{FF2B5EF4-FFF2-40B4-BE49-F238E27FC236}">
                  <a16:creationId xmlns:a16="http://schemas.microsoft.com/office/drawing/2014/main" id="{78805034-5A75-B724-0FEB-7D9AE216A4A5}"/>
                </a:ext>
              </a:extLst>
            </p:cNvPr>
            <p:cNvSpPr/>
            <p:nvPr/>
          </p:nvSpPr>
          <p:spPr>
            <a:xfrm>
              <a:off x="3026925" y="-3274386"/>
              <a:ext cx="45406" cy="76929"/>
            </a:xfrm>
            <a:custGeom>
              <a:avLst/>
              <a:gdLst>
                <a:gd name="connsiteX0" fmla="*/ 45407 w 45406"/>
                <a:gd name="connsiteY0" fmla="*/ 76930 h 76929"/>
                <a:gd name="connsiteX1" fmla="*/ 16809 w 45406"/>
                <a:gd name="connsiteY1" fmla="*/ 0 h 76929"/>
                <a:gd name="connsiteX2" fmla="*/ 45407 w 45406"/>
                <a:gd name="connsiteY2" fmla="*/ 76930 h 7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406" h="76929">
                  <a:moveTo>
                    <a:pt x="45407" y="76930"/>
                  </a:moveTo>
                  <a:cubicBezTo>
                    <a:pt x="35581" y="61602"/>
                    <a:pt x="41447" y="21194"/>
                    <a:pt x="16809" y="0"/>
                  </a:cubicBezTo>
                  <a:cubicBezTo>
                    <a:pt x="-24695" y="30361"/>
                    <a:pt x="20695" y="56836"/>
                    <a:pt x="45407" y="7693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3" name="Freeform 572">
              <a:extLst>
                <a:ext uri="{FF2B5EF4-FFF2-40B4-BE49-F238E27FC236}">
                  <a16:creationId xmlns:a16="http://schemas.microsoft.com/office/drawing/2014/main" id="{AD090011-BD26-144D-A822-C031552C173B}"/>
                </a:ext>
              </a:extLst>
            </p:cNvPr>
            <p:cNvSpPr/>
            <p:nvPr/>
          </p:nvSpPr>
          <p:spPr>
            <a:xfrm>
              <a:off x="4424652" y="123277"/>
              <a:ext cx="3813" cy="49575"/>
            </a:xfrm>
            <a:custGeom>
              <a:avLst/>
              <a:gdLst>
                <a:gd name="connsiteX0" fmla="*/ 1467 w 3813"/>
                <a:gd name="connsiteY0" fmla="*/ 49062 h 49575"/>
                <a:gd name="connsiteX1" fmla="*/ 3813 w 3813"/>
                <a:gd name="connsiteY1" fmla="*/ 513 h 49575"/>
                <a:gd name="connsiteX2" fmla="*/ 3813 w 3813"/>
                <a:gd name="connsiteY2" fmla="*/ 513 h 49575"/>
                <a:gd name="connsiteX3" fmla="*/ 1907 w 3813"/>
                <a:gd name="connsiteY3" fmla="*/ 0 h 49575"/>
                <a:gd name="connsiteX4" fmla="*/ 3153 w 3813"/>
                <a:gd name="connsiteY4" fmla="*/ 2127 h 49575"/>
                <a:gd name="connsiteX5" fmla="*/ 0 w 3813"/>
                <a:gd name="connsiteY5" fmla="*/ 47815 h 49575"/>
                <a:gd name="connsiteX6" fmla="*/ 0 w 3813"/>
                <a:gd name="connsiteY6" fmla="*/ 47815 h 49575"/>
                <a:gd name="connsiteX7" fmla="*/ 880 w 3813"/>
                <a:gd name="connsiteY7" fmla="*/ 49575 h 4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2" h="49575">
                  <a:moveTo>
                    <a:pt x="1467" y="49062"/>
                  </a:moveTo>
                  <a:cubicBezTo>
                    <a:pt x="2273" y="33001"/>
                    <a:pt x="3007" y="16794"/>
                    <a:pt x="3813" y="513"/>
                  </a:cubicBezTo>
                  <a:lnTo>
                    <a:pt x="3813" y="513"/>
                  </a:lnTo>
                  <a:lnTo>
                    <a:pt x="1907" y="0"/>
                  </a:lnTo>
                  <a:lnTo>
                    <a:pt x="3153" y="2127"/>
                  </a:lnTo>
                  <a:cubicBezTo>
                    <a:pt x="2075" y="17329"/>
                    <a:pt x="1027" y="32561"/>
                    <a:pt x="0" y="47815"/>
                  </a:cubicBezTo>
                  <a:lnTo>
                    <a:pt x="0" y="47815"/>
                  </a:lnTo>
                  <a:cubicBezTo>
                    <a:pt x="367" y="48402"/>
                    <a:pt x="513" y="48915"/>
                    <a:pt x="880" y="495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4" name="Freeform 573">
              <a:extLst>
                <a:ext uri="{FF2B5EF4-FFF2-40B4-BE49-F238E27FC236}">
                  <a16:creationId xmlns:a16="http://schemas.microsoft.com/office/drawing/2014/main" id="{95BB51E5-A9E7-605B-2377-2D54A461C73A}"/>
                </a:ext>
              </a:extLst>
            </p:cNvPr>
            <p:cNvSpPr/>
            <p:nvPr/>
          </p:nvSpPr>
          <p:spPr>
            <a:xfrm>
              <a:off x="4369436" y="172706"/>
              <a:ext cx="61845" cy="87049"/>
            </a:xfrm>
            <a:custGeom>
              <a:avLst/>
              <a:gdLst>
                <a:gd name="connsiteX0" fmla="*/ 56316 w 61845"/>
                <a:gd name="connsiteY0" fmla="*/ 0 h 87049"/>
                <a:gd name="connsiteX1" fmla="*/ 0 w 61845"/>
                <a:gd name="connsiteY1" fmla="*/ 87050 h 87049"/>
                <a:gd name="connsiteX2" fmla="*/ 56316 w 61845"/>
                <a:gd name="connsiteY2" fmla="*/ 0 h 8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844" h="87049">
                  <a:moveTo>
                    <a:pt x="56316" y="0"/>
                  </a:moveTo>
                  <a:cubicBezTo>
                    <a:pt x="28671" y="23468"/>
                    <a:pt x="367" y="46569"/>
                    <a:pt x="0" y="87050"/>
                  </a:cubicBezTo>
                  <a:cubicBezTo>
                    <a:pt x="22732" y="57422"/>
                    <a:pt x="79708" y="41069"/>
                    <a:pt x="5631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5" name="Freeform 574">
              <a:extLst>
                <a:ext uri="{FF2B5EF4-FFF2-40B4-BE49-F238E27FC236}">
                  <a16:creationId xmlns:a16="http://schemas.microsoft.com/office/drawing/2014/main" id="{42166E06-A76D-4E40-C446-12A6FA9265D1}"/>
                </a:ext>
              </a:extLst>
            </p:cNvPr>
            <p:cNvSpPr/>
            <p:nvPr/>
          </p:nvSpPr>
          <p:spPr>
            <a:xfrm>
              <a:off x="4367823" y="259756"/>
              <a:ext cx="1393" cy="3373"/>
            </a:xfrm>
            <a:custGeom>
              <a:avLst/>
              <a:gdLst>
                <a:gd name="connsiteX0" fmla="*/ 0 w 1393"/>
                <a:gd name="connsiteY0" fmla="*/ 2054 h 3373"/>
                <a:gd name="connsiteX1" fmla="*/ 1393 w 1393"/>
                <a:gd name="connsiteY1" fmla="*/ 3374 h 3373"/>
                <a:gd name="connsiteX2" fmla="*/ 1393 w 1393"/>
                <a:gd name="connsiteY2" fmla="*/ 0 h 3373"/>
                <a:gd name="connsiteX3" fmla="*/ 0 w 1393"/>
                <a:gd name="connsiteY3" fmla="*/ 2054 h 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3" h="3373">
                  <a:moveTo>
                    <a:pt x="0" y="2054"/>
                  </a:moveTo>
                  <a:lnTo>
                    <a:pt x="1393" y="3374"/>
                  </a:lnTo>
                  <a:cubicBezTo>
                    <a:pt x="1393" y="2200"/>
                    <a:pt x="1393" y="1174"/>
                    <a:pt x="1393" y="0"/>
                  </a:cubicBezTo>
                  <a:cubicBezTo>
                    <a:pt x="888" y="660"/>
                    <a:pt x="426" y="1342"/>
                    <a:pt x="0" y="20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6" name="Freeform 575">
              <a:extLst>
                <a:ext uri="{FF2B5EF4-FFF2-40B4-BE49-F238E27FC236}">
                  <a16:creationId xmlns:a16="http://schemas.microsoft.com/office/drawing/2014/main" id="{F9BA20E8-F3E6-D0FE-0255-0F0477FE5681}"/>
                </a:ext>
              </a:extLst>
            </p:cNvPr>
            <p:cNvSpPr/>
            <p:nvPr/>
          </p:nvSpPr>
          <p:spPr>
            <a:xfrm>
              <a:off x="3959373" y="2199872"/>
              <a:ext cx="42982" cy="41778"/>
            </a:xfrm>
            <a:custGeom>
              <a:avLst/>
              <a:gdLst>
                <a:gd name="connsiteX0" fmla="*/ 232 w 42982"/>
                <a:gd name="connsiteY0" fmla="*/ 29912 h 41778"/>
                <a:gd name="connsiteX1" fmla="*/ 42982 w 42982"/>
                <a:gd name="connsiteY1" fmla="*/ 19279 h 41778"/>
                <a:gd name="connsiteX2" fmla="*/ 232 w 42982"/>
                <a:gd name="connsiteY2" fmla="*/ 29912 h 4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982" h="41778">
                  <a:moveTo>
                    <a:pt x="232" y="29912"/>
                  </a:moveTo>
                  <a:cubicBezTo>
                    <a:pt x="14898" y="55067"/>
                    <a:pt x="28683" y="34753"/>
                    <a:pt x="42982" y="19279"/>
                  </a:cubicBezTo>
                  <a:cubicBezTo>
                    <a:pt x="26850" y="-12183"/>
                    <a:pt x="-2921" y="-2649"/>
                    <a:pt x="232" y="2991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7" name="Freeform 576">
              <a:extLst>
                <a:ext uri="{FF2B5EF4-FFF2-40B4-BE49-F238E27FC236}">
                  <a16:creationId xmlns:a16="http://schemas.microsoft.com/office/drawing/2014/main" id="{F6B67C67-56D7-898F-DBBA-F3A003C656A3}"/>
                </a:ext>
              </a:extLst>
            </p:cNvPr>
            <p:cNvSpPr/>
            <p:nvPr/>
          </p:nvSpPr>
          <p:spPr>
            <a:xfrm>
              <a:off x="3712906" y="59548"/>
              <a:ext cx="22804" cy="31754"/>
            </a:xfrm>
            <a:custGeom>
              <a:avLst/>
              <a:gdLst>
                <a:gd name="connsiteX0" fmla="*/ 14981 w 22804"/>
                <a:gd name="connsiteY0" fmla="*/ 0 h 31754"/>
                <a:gd name="connsiteX1" fmla="*/ 10435 w 22804"/>
                <a:gd name="connsiteY1" fmla="*/ 31755 h 31754"/>
                <a:gd name="connsiteX2" fmla="*/ 14981 w 22804"/>
                <a:gd name="connsiteY2" fmla="*/ 0 h 31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04" h="31754">
                  <a:moveTo>
                    <a:pt x="14981" y="0"/>
                  </a:moveTo>
                  <a:cubicBezTo>
                    <a:pt x="-9217" y="11587"/>
                    <a:pt x="975" y="15987"/>
                    <a:pt x="10435" y="31755"/>
                  </a:cubicBezTo>
                  <a:cubicBezTo>
                    <a:pt x="30454" y="24127"/>
                    <a:pt x="21728" y="14520"/>
                    <a:pt x="14981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8" name="Freeform 577">
              <a:extLst>
                <a:ext uri="{FF2B5EF4-FFF2-40B4-BE49-F238E27FC236}">
                  <a16:creationId xmlns:a16="http://schemas.microsoft.com/office/drawing/2014/main" id="{63221030-825F-37FD-DB42-9F01EF3EF3B2}"/>
                </a:ext>
              </a:extLst>
            </p:cNvPr>
            <p:cNvSpPr/>
            <p:nvPr/>
          </p:nvSpPr>
          <p:spPr>
            <a:xfrm>
              <a:off x="588735" y="-3594939"/>
              <a:ext cx="34872" cy="39454"/>
            </a:xfrm>
            <a:custGeom>
              <a:avLst/>
              <a:gdLst>
                <a:gd name="connsiteX0" fmla="*/ 34873 w 34872"/>
                <a:gd name="connsiteY0" fmla="*/ 13494 h 39454"/>
                <a:gd name="connsiteX1" fmla="*/ 19254 w 34872"/>
                <a:gd name="connsiteY1" fmla="*/ 0 h 39454"/>
                <a:gd name="connsiteX2" fmla="*/ 6348 w 34872"/>
                <a:gd name="connsiteY2" fmla="*/ 39455 h 3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72" h="39454">
                  <a:moveTo>
                    <a:pt x="34873" y="13494"/>
                  </a:moveTo>
                  <a:cubicBezTo>
                    <a:pt x="26954" y="6674"/>
                    <a:pt x="23067" y="3373"/>
                    <a:pt x="19254" y="0"/>
                  </a:cubicBezTo>
                  <a:cubicBezTo>
                    <a:pt x="9428" y="13347"/>
                    <a:pt x="-10077" y="22441"/>
                    <a:pt x="6348" y="394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9" name="Freeform 578">
              <a:extLst>
                <a:ext uri="{FF2B5EF4-FFF2-40B4-BE49-F238E27FC236}">
                  <a16:creationId xmlns:a16="http://schemas.microsoft.com/office/drawing/2014/main" id="{692CE4BE-6F90-ECE0-095F-D65B514FED7C}"/>
                </a:ext>
              </a:extLst>
            </p:cNvPr>
            <p:cNvSpPr/>
            <p:nvPr/>
          </p:nvSpPr>
          <p:spPr>
            <a:xfrm>
              <a:off x="629767" y="-2612499"/>
              <a:ext cx="52561" cy="35141"/>
            </a:xfrm>
            <a:custGeom>
              <a:avLst/>
              <a:gdLst>
                <a:gd name="connsiteX0" fmla="*/ 48910 w 52561"/>
                <a:gd name="connsiteY0" fmla="*/ 28500 h 35141"/>
                <a:gd name="connsiteX1" fmla="*/ 0 w 52561"/>
                <a:gd name="connsiteY1" fmla="*/ 13026 h 35141"/>
                <a:gd name="connsiteX2" fmla="*/ 48910 w 52561"/>
                <a:gd name="connsiteY2" fmla="*/ 28500 h 3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61" h="35141">
                  <a:moveTo>
                    <a:pt x="48910" y="28500"/>
                  </a:moveTo>
                  <a:cubicBezTo>
                    <a:pt x="66069" y="-4575"/>
                    <a:pt x="18185" y="-7655"/>
                    <a:pt x="0" y="13026"/>
                  </a:cubicBezTo>
                  <a:cubicBezTo>
                    <a:pt x="10926" y="31066"/>
                    <a:pt x="30505" y="43387"/>
                    <a:pt x="48910" y="285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0" name="Freeform 579">
              <a:extLst>
                <a:ext uri="{FF2B5EF4-FFF2-40B4-BE49-F238E27FC236}">
                  <a16:creationId xmlns:a16="http://schemas.microsoft.com/office/drawing/2014/main" id="{5590BCF9-F483-BDF4-85ED-36D3D7769F40}"/>
                </a:ext>
              </a:extLst>
            </p:cNvPr>
            <p:cNvSpPr/>
            <p:nvPr/>
          </p:nvSpPr>
          <p:spPr>
            <a:xfrm>
              <a:off x="-242398" y="-3146672"/>
              <a:ext cx="37764" cy="33112"/>
            </a:xfrm>
            <a:custGeom>
              <a:avLst/>
              <a:gdLst>
                <a:gd name="connsiteX0" fmla="*/ 37764 w 37764"/>
                <a:gd name="connsiteY0" fmla="*/ 14778 h 33112"/>
                <a:gd name="connsiteX1" fmla="*/ 0 w 37764"/>
                <a:gd name="connsiteY1" fmla="*/ 11112 h 33112"/>
                <a:gd name="connsiteX2" fmla="*/ 18625 w 37764"/>
                <a:gd name="connsiteY2" fmla="*/ 33112 h 33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64" h="33112">
                  <a:moveTo>
                    <a:pt x="37764" y="14778"/>
                  </a:moveTo>
                  <a:cubicBezTo>
                    <a:pt x="24638" y="-1136"/>
                    <a:pt x="15766" y="-6856"/>
                    <a:pt x="0" y="11112"/>
                  </a:cubicBezTo>
                  <a:lnTo>
                    <a:pt x="18625" y="33112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1" name="Freeform 580">
              <a:extLst>
                <a:ext uri="{FF2B5EF4-FFF2-40B4-BE49-F238E27FC236}">
                  <a16:creationId xmlns:a16="http://schemas.microsoft.com/office/drawing/2014/main" id="{0F7322FC-B0B5-CFF6-4F5E-F9438AF52A93}"/>
                </a:ext>
              </a:extLst>
            </p:cNvPr>
            <p:cNvSpPr/>
            <p:nvPr/>
          </p:nvSpPr>
          <p:spPr>
            <a:xfrm>
              <a:off x="3794763" y="2513182"/>
              <a:ext cx="45836" cy="43902"/>
            </a:xfrm>
            <a:custGeom>
              <a:avLst/>
              <a:gdLst>
                <a:gd name="connsiteX0" fmla="*/ 0 w 45836"/>
                <a:gd name="connsiteY0" fmla="*/ 5914 h 43902"/>
                <a:gd name="connsiteX1" fmla="*/ 0 w 45836"/>
                <a:gd name="connsiteY1" fmla="*/ 41336 h 43902"/>
                <a:gd name="connsiteX2" fmla="*/ 0 w 45836"/>
                <a:gd name="connsiteY2" fmla="*/ 5914 h 43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36" h="43902">
                  <a:moveTo>
                    <a:pt x="0" y="5914"/>
                  </a:moveTo>
                  <a:cubicBezTo>
                    <a:pt x="0" y="17721"/>
                    <a:pt x="0" y="29528"/>
                    <a:pt x="0" y="41336"/>
                  </a:cubicBezTo>
                  <a:cubicBezTo>
                    <a:pt x="58223" y="59083"/>
                    <a:pt x="63942" y="-22027"/>
                    <a:pt x="0" y="59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2" name="Freeform 581">
              <a:extLst>
                <a:ext uri="{FF2B5EF4-FFF2-40B4-BE49-F238E27FC236}">
                  <a16:creationId xmlns:a16="http://schemas.microsoft.com/office/drawing/2014/main" id="{0FB042E5-5FF4-C0A0-D3E2-27FCBA968A5C}"/>
                </a:ext>
              </a:extLst>
            </p:cNvPr>
            <p:cNvSpPr/>
            <p:nvPr/>
          </p:nvSpPr>
          <p:spPr>
            <a:xfrm>
              <a:off x="3793223" y="2517189"/>
              <a:ext cx="1540" cy="2493"/>
            </a:xfrm>
            <a:custGeom>
              <a:avLst/>
              <a:gdLst>
                <a:gd name="connsiteX0" fmla="*/ 1540 w 1540"/>
                <a:gd name="connsiteY0" fmla="*/ 1907 h 2493"/>
                <a:gd name="connsiteX1" fmla="*/ 1540 w 1540"/>
                <a:gd name="connsiteY1" fmla="*/ 513 h 2493"/>
                <a:gd name="connsiteX2" fmla="*/ 1027 w 1540"/>
                <a:gd name="connsiteY2" fmla="*/ 0 h 2493"/>
                <a:gd name="connsiteX3" fmla="*/ 0 w 1540"/>
                <a:gd name="connsiteY3" fmla="*/ 2494 h 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" h="2493">
                  <a:moveTo>
                    <a:pt x="1540" y="1907"/>
                  </a:moveTo>
                  <a:lnTo>
                    <a:pt x="1540" y="513"/>
                  </a:lnTo>
                  <a:lnTo>
                    <a:pt x="1027" y="0"/>
                  </a:lnTo>
                  <a:cubicBezTo>
                    <a:pt x="1027" y="880"/>
                    <a:pt x="367" y="1614"/>
                    <a:pt x="0" y="24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3" name="Freeform 582">
              <a:extLst>
                <a:ext uri="{FF2B5EF4-FFF2-40B4-BE49-F238E27FC236}">
                  <a16:creationId xmlns:a16="http://schemas.microsoft.com/office/drawing/2014/main" id="{BB15BC9C-14BB-7637-E56F-ADE14388A2D1}"/>
                </a:ext>
              </a:extLst>
            </p:cNvPr>
            <p:cNvSpPr/>
            <p:nvPr/>
          </p:nvSpPr>
          <p:spPr>
            <a:xfrm>
              <a:off x="385087" y="-2515430"/>
              <a:ext cx="28508" cy="52728"/>
            </a:xfrm>
            <a:custGeom>
              <a:avLst/>
              <a:gdLst>
                <a:gd name="connsiteX0" fmla="*/ 1817 w 28508"/>
                <a:gd name="connsiteY0" fmla="*/ 52729 h 52728"/>
                <a:gd name="connsiteX1" fmla="*/ 28508 w 28508"/>
                <a:gd name="connsiteY1" fmla="*/ 0 h 52728"/>
                <a:gd name="connsiteX2" fmla="*/ 1817 w 28508"/>
                <a:gd name="connsiteY2" fmla="*/ 52729 h 5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08" h="52727">
                  <a:moveTo>
                    <a:pt x="1817" y="52729"/>
                  </a:moveTo>
                  <a:cubicBezTo>
                    <a:pt x="11496" y="33588"/>
                    <a:pt x="17509" y="21634"/>
                    <a:pt x="28508" y="0"/>
                  </a:cubicBezTo>
                  <a:cubicBezTo>
                    <a:pt x="-2143" y="21121"/>
                    <a:pt x="-2143" y="21121"/>
                    <a:pt x="1817" y="527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4" name="Freeform 583">
              <a:extLst>
                <a:ext uri="{FF2B5EF4-FFF2-40B4-BE49-F238E27FC236}">
                  <a16:creationId xmlns:a16="http://schemas.microsoft.com/office/drawing/2014/main" id="{767BB8F7-E22A-3F56-E386-8AECA51F4AC0}"/>
                </a:ext>
              </a:extLst>
            </p:cNvPr>
            <p:cNvSpPr/>
            <p:nvPr/>
          </p:nvSpPr>
          <p:spPr>
            <a:xfrm>
              <a:off x="-1156802" y="-2620154"/>
              <a:ext cx="35268" cy="46346"/>
            </a:xfrm>
            <a:custGeom>
              <a:avLst/>
              <a:gdLst>
                <a:gd name="connsiteX0" fmla="*/ 19872 w 35268"/>
                <a:gd name="connsiteY0" fmla="*/ 0 h 46346"/>
                <a:gd name="connsiteX1" fmla="*/ 0 w 35268"/>
                <a:gd name="connsiteY1" fmla="*/ 31388 h 46346"/>
                <a:gd name="connsiteX2" fmla="*/ 19872 w 35268"/>
                <a:gd name="connsiteY2" fmla="*/ 0 h 4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268" h="46346">
                  <a:moveTo>
                    <a:pt x="19872" y="0"/>
                  </a:moveTo>
                  <a:cubicBezTo>
                    <a:pt x="12319" y="9842"/>
                    <a:pt x="5668" y="20351"/>
                    <a:pt x="0" y="31388"/>
                  </a:cubicBezTo>
                  <a:cubicBezTo>
                    <a:pt x="17086" y="66663"/>
                    <a:pt x="57196" y="32708"/>
                    <a:pt x="1987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5" name="Freeform 584">
              <a:extLst>
                <a:ext uri="{FF2B5EF4-FFF2-40B4-BE49-F238E27FC236}">
                  <a16:creationId xmlns:a16="http://schemas.microsoft.com/office/drawing/2014/main" id="{2B74082D-073E-FC27-B70A-BE855848F45D}"/>
                </a:ext>
              </a:extLst>
            </p:cNvPr>
            <p:cNvSpPr/>
            <p:nvPr/>
          </p:nvSpPr>
          <p:spPr>
            <a:xfrm>
              <a:off x="516182" y="-3334155"/>
              <a:ext cx="1054" cy="1466"/>
            </a:xfrm>
            <a:custGeom>
              <a:avLst/>
              <a:gdLst>
                <a:gd name="connsiteX0" fmla="*/ 1026 w 1054"/>
                <a:gd name="connsiteY0" fmla="*/ 1467 h 1466"/>
                <a:gd name="connsiteX1" fmla="*/ 1026 w 1054"/>
                <a:gd name="connsiteY1" fmla="*/ 0 h 1466"/>
                <a:gd name="connsiteX2" fmla="*/ 0 w 1054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" h="1466">
                  <a:moveTo>
                    <a:pt x="1026" y="1467"/>
                  </a:moveTo>
                  <a:cubicBezTo>
                    <a:pt x="1063" y="975"/>
                    <a:pt x="1063" y="491"/>
                    <a:pt x="10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6" name="Freeform 585">
              <a:extLst>
                <a:ext uri="{FF2B5EF4-FFF2-40B4-BE49-F238E27FC236}">
                  <a16:creationId xmlns:a16="http://schemas.microsoft.com/office/drawing/2014/main" id="{CF019054-26AD-A745-7322-17E9B96AEBD4}"/>
                </a:ext>
              </a:extLst>
            </p:cNvPr>
            <p:cNvSpPr/>
            <p:nvPr/>
          </p:nvSpPr>
          <p:spPr>
            <a:xfrm>
              <a:off x="570445" y="-3368403"/>
              <a:ext cx="2126" cy="1833"/>
            </a:xfrm>
            <a:custGeom>
              <a:avLst/>
              <a:gdLst>
                <a:gd name="connsiteX0" fmla="*/ 440 w 2126"/>
                <a:gd name="connsiteY0" fmla="*/ 0 h 1833"/>
                <a:gd name="connsiteX1" fmla="*/ 0 w 2126"/>
                <a:gd name="connsiteY1" fmla="*/ 1833 h 1833"/>
                <a:gd name="connsiteX2" fmla="*/ 2127 w 2126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1832">
                  <a:moveTo>
                    <a:pt x="440" y="0"/>
                  </a:moveTo>
                  <a:cubicBezTo>
                    <a:pt x="257" y="601"/>
                    <a:pt x="110" y="1217"/>
                    <a:pt x="0" y="1833"/>
                  </a:cubicBezTo>
                  <a:lnTo>
                    <a:pt x="2127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7" name="Freeform 586">
              <a:extLst>
                <a:ext uri="{FF2B5EF4-FFF2-40B4-BE49-F238E27FC236}">
                  <a16:creationId xmlns:a16="http://schemas.microsoft.com/office/drawing/2014/main" id="{095EBF12-324E-F4D4-443C-5B50F14D3828}"/>
                </a:ext>
              </a:extLst>
            </p:cNvPr>
            <p:cNvSpPr/>
            <p:nvPr/>
          </p:nvSpPr>
          <p:spPr>
            <a:xfrm>
              <a:off x="514989" y="-3366570"/>
              <a:ext cx="55455" cy="32420"/>
            </a:xfrm>
            <a:custGeom>
              <a:avLst/>
              <a:gdLst>
                <a:gd name="connsiteX0" fmla="*/ 55456 w 55455"/>
                <a:gd name="connsiteY0" fmla="*/ 0 h 32420"/>
                <a:gd name="connsiteX1" fmla="*/ 1926 w 55455"/>
                <a:gd name="connsiteY1" fmla="*/ 32415 h 32420"/>
                <a:gd name="connsiteX2" fmla="*/ 55456 w 55455"/>
                <a:gd name="connsiteY2" fmla="*/ 0 h 3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455" h="32420">
                  <a:moveTo>
                    <a:pt x="55456" y="0"/>
                  </a:moveTo>
                  <a:cubicBezTo>
                    <a:pt x="27371" y="1540"/>
                    <a:pt x="-8780" y="-7774"/>
                    <a:pt x="1926" y="32415"/>
                  </a:cubicBezTo>
                  <a:cubicBezTo>
                    <a:pt x="26638" y="32561"/>
                    <a:pt x="49956" y="30214"/>
                    <a:pt x="5545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8" name="Freeform 587">
              <a:extLst>
                <a:ext uri="{FF2B5EF4-FFF2-40B4-BE49-F238E27FC236}">
                  <a16:creationId xmlns:a16="http://schemas.microsoft.com/office/drawing/2014/main" id="{E5831E1E-37F9-E0D4-738D-432D0D341B51}"/>
                </a:ext>
              </a:extLst>
            </p:cNvPr>
            <p:cNvSpPr/>
            <p:nvPr/>
          </p:nvSpPr>
          <p:spPr>
            <a:xfrm>
              <a:off x="2980916" y="-2649049"/>
              <a:ext cx="33926" cy="41695"/>
            </a:xfrm>
            <a:custGeom>
              <a:avLst/>
              <a:gdLst>
                <a:gd name="connsiteX0" fmla="*/ 33927 w 33926"/>
                <a:gd name="connsiteY0" fmla="*/ 21487 h 41695"/>
                <a:gd name="connsiteX1" fmla="*/ 10535 w 33926"/>
                <a:gd name="connsiteY1" fmla="*/ 0 h 41695"/>
                <a:gd name="connsiteX2" fmla="*/ 33927 w 33926"/>
                <a:gd name="connsiteY2" fmla="*/ 21487 h 4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926" h="41695">
                  <a:moveTo>
                    <a:pt x="33927" y="21487"/>
                  </a:moveTo>
                  <a:lnTo>
                    <a:pt x="10535" y="0"/>
                  </a:lnTo>
                  <a:cubicBezTo>
                    <a:pt x="-12197" y="41288"/>
                    <a:pt x="4742" y="58156"/>
                    <a:pt x="33927" y="214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9" name="Freeform 588">
              <a:extLst>
                <a:ext uri="{FF2B5EF4-FFF2-40B4-BE49-F238E27FC236}">
                  <a16:creationId xmlns:a16="http://schemas.microsoft.com/office/drawing/2014/main" id="{3F1D6641-AF13-AD04-5EAD-0CF8C06B21A7}"/>
                </a:ext>
              </a:extLst>
            </p:cNvPr>
            <p:cNvSpPr/>
            <p:nvPr/>
          </p:nvSpPr>
          <p:spPr>
            <a:xfrm>
              <a:off x="659978" y="2768586"/>
              <a:ext cx="1173" cy="953"/>
            </a:xfrm>
            <a:custGeom>
              <a:avLst/>
              <a:gdLst>
                <a:gd name="connsiteX0" fmla="*/ 293 w 1173"/>
                <a:gd name="connsiteY0" fmla="*/ 953 h 953"/>
                <a:gd name="connsiteX1" fmla="*/ 1173 w 1173"/>
                <a:gd name="connsiteY1" fmla="*/ 953 h 953"/>
                <a:gd name="connsiteX2" fmla="*/ 0 w 1173"/>
                <a:gd name="connsiteY2" fmla="*/ 0 h 953"/>
                <a:gd name="connsiteX3" fmla="*/ 293 w 1173"/>
                <a:gd name="connsiteY3" fmla="*/ 953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3" h="953">
                  <a:moveTo>
                    <a:pt x="293" y="953"/>
                  </a:moveTo>
                  <a:lnTo>
                    <a:pt x="1173" y="953"/>
                  </a:lnTo>
                  <a:lnTo>
                    <a:pt x="0" y="0"/>
                  </a:lnTo>
                  <a:cubicBezTo>
                    <a:pt x="117" y="293"/>
                    <a:pt x="220" y="660"/>
                    <a:pt x="293" y="9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0" name="Freeform 589">
              <a:extLst>
                <a:ext uri="{FF2B5EF4-FFF2-40B4-BE49-F238E27FC236}">
                  <a16:creationId xmlns:a16="http://schemas.microsoft.com/office/drawing/2014/main" id="{ACFB718B-C988-D1F7-1D5A-F08CF534EF97}"/>
                </a:ext>
              </a:extLst>
            </p:cNvPr>
            <p:cNvSpPr/>
            <p:nvPr/>
          </p:nvSpPr>
          <p:spPr>
            <a:xfrm>
              <a:off x="1718619" y="-3998287"/>
              <a:ext cx="3446" cy="1760"/>
            </a:xfrm>
            <a:custGeom>
              <a:avLst/>
              <a:gdLst>
                <a:gd name="connsiteX0" fmla="*/ 0 w 3446"/>
                <a:gd name="connsiteY0" fmla="*/ 587 h 1760"/>
                <a:gd name="connsiteX1" fmla="*/ 1100 w 3446"/>
                <a:gd name="connsiteY1" fmla="*/ 1760 h 1760"/>
                <a:gd name="connsiteX2" fmla="*/ 3446 w 3446"/>
                <a:gd name="connsiteY2" fmla="*/ 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6" h="1760">
                  <a:moveTo>
                    <a:pt x="0" y="587"/>
                  </a:moveTo>
                  <a:lnTo>
                    <a:pt x="1100" y="1760"/>
                  </a:lnTo>
                  <a:lnTo>
                    <a:pt x="344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1" name="Freeform 590">
              <a:extLst>
                <a:ext uri="{FF2B5EF4-FFF2-40B4-BE49-F238E27FC236}">
                  <a16:creationId xmlns:a16="http://schemas.microsoft.com/office/drawing/2014/main" id="{8FA2462C-F348-8D36-4382-FB137BDE721B}"/>
                </a:ext>
              </a:extLst>
            </p:cNvPr>
            <p:cNvSpPr/>
            <p:nvPr/>
          </p:nvSpPr>
          <p:spPr>
            <a:xfrm>
              <a:off x="1722065" y="-4039796"/>
              <a:ext cx="56756" cy="41508"/>
            </a:xfrm>
            <a:custGeom>
              <a:avLst/>
              <a:gdLst>
                <a:gd name="connsiteX0" fmla="*/ 56756 w 56756"/>
                <a:gd name="connsiteY0" fmla="*/ 0 h 41508"/>
                <a:gd name="connsiteX1" fmla="*/ 0 w 56756"/>
                <a:gd name="connsiteY1" fmla="*/ 41508 h 41508"/>
                <a:gd name="connsiteX2" fmla="*/ 56756 w 56756"/>
                <a:gd name="connsiteY2" fmla="*/ 0 h 4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756" h="41508">
                  <a:moveTo>
                    <a:pt x="56756" y="0"/>
                  </a:moveTo>
                  <a:lnTo>
                    <a:pt x="0" y="41508"/>
                  </a:lnTo>
                  <a:cubicBezTo>
                    <a:pt x="55143" y="33001"/>
                    <a:pt x="55290" y="32341"/>
                    <a:pt x="5675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2" name="Freeform 591">
              <a:extLst>
                <a:ext uri="{FF2B5EF4-FFF2-40B4-BE49-F238E27FC236}">
                  <a16:creationId xmlns:a16="http://schemas.microsoft.com/office/drawing/2014/main" id="{2DE29512-6FD2-ADF6-364A-E98A7CB0C9A1}"/>
                </a:ext>
              </a:extLst>
            </p:cNvPr>
            <p:cNvSpPr/>
            <p:nvPr/>
          </p:nvSpPr>
          <p:spPr>
            <a:xfrm>
              <a:off x="2261101" y="-3032157"/>
              <a:ext cx="62475" cy="52948"/>
            </a:xfrm>
            <a:custGeom>
              <a:avLst/>
              <a:gdLst>
                <a:gd name="connsiteX0" fmla="*/ 0 w 62475"/>
                <a:gd name="connsiteY0" fmla="*/ 52949 h 52948"/>
                <a:gd name="connsiteX1" fmla="*/ 50523 w 62475"/>
                <a:gd name="connsiteY1" fmla="*/ 34101 h 52948"/>
                <a:gd name="connsiteX2" fmla="*/ 62476 w 62475"/>
                <a:gd name="connsiteY2" fmla="*/ 0 h 52948"/>
                <a:gd name="connsiteX3" fmla="*/ 0 w 62475"/>
                <a:gd name="connsiteY3" fmla="*/ 52949 h 52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474" h="52948">
                  <a:moveTo>
                    <a:pt x="0" y="52949"/>
                  </a:moveTo>
                  <a:lnTo>
                    <a:pt x="50523" y="34101"/>
                  </a:lnTo>
                  <a:lnTo>
                    <a:pt x="62476" y="0"/>
                  </a:lnTo>
                  <a:cubicBezTo>
                    <a:pt x="22219" y="18847"/>
                    <a:pt x="20752" y="19654"/>
                    <a:pt x="0" y="5294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3" name="Freeform 592">
              <a:extLst>
                <a:ext uri="{FF2B5EF4-FFF2-40B4-BE49-F238E27FC236}">
                  <a16:creationId xmlns:a16="http://schemas.microsoft.com/office/drawing/2014/main" id="{32690A86-122B-8229-0761-9019A0D1CA21}"/>
                </a:ext>
              </a:extLst>
            </p:cNvPr>
            <p:cNvSpPr/>
            <p:nvPr/>
          </p:nvSpPr>
          <p:spPr>
            <a:xfrm>
              <a:off x="2257948" y="-2979208"/>
              <a:ext cx="3153" cy="2786"/>
            </a:xfrm>
            <a:custGeom>
              <a:avLst/>
              <a:gdLst>
                <a:gd name="connsiteX0" fmla="*/ 1393 w 3153"/>
                <a:gd name="connsiteY0" fmla="*/ 2787 h 2786"/>
                <a:gd name="connsiteX1" fmla="*/ 3153 w 3153"/>
                <a:gd name="connsiteY1" fmla="*/ 0 h 2786"/>
                <a:gd name="connsiteX2" fmla="*/ 0 w 3153"/>
                <a:gd name="connsiteY2" fmla="*/ 1173 h 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3" h="2786">
                  <a:moveTo>
                    <a:pt x="1393" y="2787"/>
                  </a:moveTo>
                  <a:lnTo>
                    <a:pt x="3153" y="0"/>
                  </a:lnTo>
                  <a:lnTo>
                    <a:pt x="0" y="117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4" name="Freeform 593">
              <a:extLst>
                <a:ext uri="{FF2B5EF4-FFF2-40B4-BE49-F238E27FC236}">
                  <a16:creationId xmlns:a16="http://schemas.microsoft.com/office/drawing/2014/main" id="{B0BAFB07-2308-477A-DA49-28860F3001E6}"/>
                </a:ext>
              </a:extLst>
            </p:cNvPr>
            <p:cNvSpPr/>
            <p:nvPr/>
          </p:nvSpPr>
          <p:spPr>
            <a:xfrm>
              <a:off x="351793" y="3039050"/>
              <a:ext cx="27441" cy="53755"/>
            </a:xfrm>
            <a:custGeom>
              <a:avLst/>
              <a:gdLst>
                <a:gd name="connsiteX0" fmla="*/ 19419 w 27441"/>
                <a:gd name="connsiteY0" fmla="*/ 0 h 53755"/>
                <a:gd name="connsiteX1" fmla="*/ 3947 w 27441"/>
                <a:gd name="connsiteY1" fmla="*/ 53755 h 53755"/>
                <a:gd name="connsiteX2" fmla="*/ 19419 w 27441"/>
                <a:gd name="connsiteY2" fmla="*/ 0 h 5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41" h="53755">
                  <a:moveTo>
                    <a:pt x="19419" y="0"/>
                  </a:moveTo>
                  <a:cubicBezTo>
                    <a:pt x="-9032" y="9240"/>
                    <a:pt x="1454" y="31754"/>
                    <a:pt x="3947" y="53755"/>
                  </a:cubicBezTo>
                  <a:cubicBezTo>
                    <a:pt x="16559" y="35935"/>
                    <a:pt x="39731" y="22148"/>
                    <a:pt x="1941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5" name="Freeform 594">
              <a:extLst>
                <a:ext uri="{FF2B5EF4-FFF2-40B4-BE49-F238E27FC236}">
                  <a16:creationId xmlns:a16="http://schemas.microsoft.com/office/drawing/2014/main" id="{98EA7DCC-B7E1-CDF2-FD66-958FAE6E8458}"/>
                </a:ext>
              </a:extLst>
            </p:cNvPr>
            <p:cNvSpPr/>
            <p:nvPr/>
          </p:nvSpPr>
          <p:spPr>
            <a:xfrm>
              <a:off x="354420" y="3092952"/>
              <a:ext cx="1686" cy="3373"/>
            </a:xfrm>
            <a:custGeom>
              <a:avLst/>
              <a:gdLst>
                <a:gd name="connsiteX0" fmla="*/ 0 w 1686"/>
                <a:gd name="connsiteY0" fmla="*/ 1833 h 3373"/>
                <a:gd name="connsiteX1" fmla="*/ 1686 w 1686"/>
                <a:gd name="connsiteY1" fmla="*/ 3373 h 3373"/>
                <a:gd name="connsiteX2" fmla="*/ 1686 w 1686"/>
                <a:gd name="connsiteY2" fmla="*/ 0 h 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3373">
                  <a:moveTo>
                    <a:pt x="0" y="1833"/>
                  </a:moveTo>
                  <a:lnTo>
                    <a:pt x="1686" y="3373"/>
                  </a:lnTo>
                  <a:cubicBezTo>
                    <a:pt x="1686" y="2274"/>
                    <a:pt x="1686" y="1174"/>
                    <a:pt x="168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6" name="Freeform 595">
              <a:extLst>
                <a:ext uri="{FF2B5EF4-FFF2-40B4-BE49-F238E27FC236}">
                  <a16:creationId xmlns:a16="http://schemas.microsoft.com/office/drawing/2014/main" id="{97AB6A7E-DCB3-2DCE-F6B7-99DBA87AC6DB}"/>
                </a:ext>
              </a:extLst>
            </p:cNvPr>
            <p:cNvSpPr/>
            <p:nvPr/>
          </p:nvSpPr>
          <p:spPr>
            <a:xfrm>
              <a:off x="4257504" y="-4185586"/>
              <a:ext cx="40729" cy="33820"/>
            </a:xfrm>
            <a:custGeom>
              <a:avLst/>
              <a:gdLst>
                <a:gd name="connsiteX0" fmla="*/ 40730 w 40729"/>
                <a:gd name="connsiteY0" fmla="*/ 17305 h 33820"/>
                <a:gd name="connsiteX1" fmla="*/ 693 w 40729"/>
                <a:gd name="connsiteY1" fmla="*/ 8138 h 33820"/>
                <a:gd name="connsiteX2" fmla="*/ 40730 w 40729"/>
                <a:gd name="connsiteY2" fmla="*/ 17305 h 3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729" h="33820">
                  <a:moveTo>
                    <a:pt x="40730" y="17305"/>
                  </a:moveTo>
                  <a:cubicBezTo>
                    <a:pt x="27678" y="9972"/>
                    <a:pt x="12279" y="-11663"/>
                    <a:pt x="693" y="8138"/>
                  </a:cubicBezTo>
                  <a:cubicBezTo>
                    <a:pt x="-5247" y="33879"/>
                    <a:pt x="28631" y="45833"/>
                    <a:pt x="40730" y="1730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7" name="Freeform 596">
              <a:extLst>
                <a:ext uri="{FF2B5EF4-FFF2-40B4-BE49-F238E27FC236}">
                  <a16:creationId xmlns:a16="http://schemas.microsoft.com/office/drawing/2014/main" id="{96AE8AFA-9355-25A9-E208-5F7F8588D7A9}"/>
                </a:ext>
              </a:extLst>
            </p:cNvPr>
            <p:cNvSpPr/>
            <p:nvPr/>
          </p:nvSpPr>
          <p:spPr>
            <a:xfrm>
              <a:off x="-850290" y="-2330110"/>
              <a:ext cx="1759" cy="1906"/>
            </a:xfrm>
            <a:custGeom>
              <a:avLst/>
              <a:gdLst>
                <a:gd name="connsiteX0" fmla="*/ 0 w 1759"/>
                <a:gd name="connsiteY0" fmla="*/ 513 h 1906"/>
                <a:gd name="connsiteX1" fmla="*/ 1760 w 1759"/>
                <a:gd name="connsiteY1" fmla="*/ 1907 h 1906"/>
                <a:gd name="connsiteX2" fmla="*/ 1320 w 1759"/>
                <a:gd name="connsiteY2" fmla="*/ 0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" h="1906">
                  <a:moveTo>
                    <a:pt x="0" y="513"/>
                  </a:moveTo>
                  <a:lnTo>
                    <a:pt x="1760" y="1907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8" name="Freeform 597">
              <a:extLst>
                <a:ext uri="{FF2B5EF4-FFF2-40B4-BE49-F238E27FC236}">
                  <a16:creationId xmlns:a16="http://schemas.microsoft.com/office/drawing/2014/main" id="{BDB8EA66-1894-D66F-6EC5-00F5DF746C40}"/>
                </a:ext>
              </a:extLst>
            </p:cNvPr>
            <p:cNvSpPr/>
            <p:nvPr/>
          </p:nvSpPr>
          <p:spPr>
            <a:xfrm>
              <a:off x="-862902" y="-2390609"/>
              <a:ext cx="35333" cy="60499"/>
            </a:xfrm>
            <a:custGeom>
              <a:avLst/>
              <a:gdLst>
                <a:gd name="connsiteX0" fmla="*/ 0 w 35333"/>
                <a:gd name="connsiteY0" fmla="*/ 4984 h 60499"/>
                <a:gd name="connsiteX1" fmla="*/ 13932 w 35333"/>
                <a:gd name="connsiteY1" fmla="*/ 60499 h 60499"/>
                <a:gd name="connsiteX2" fmla="*/ 0 w 35333"/>
                <a:gd name="connsiteY2" fmla="*/ 4984 h 6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33" h="60499">
                  <a:moveTo>
                    <a:pt x="0" y="4984"/>
                  </a:moveTo>
                  <a:cubicBezTo>
                    <a:pt x="4473" y="22731"/>
                    <a:pt x="9166" y="41652"/>
                    <a:pt x="13932" y="60499"/>
                  </a:cubicBezTo>
                  <a:cubicBezTo>
                    <a:pt x="46490" y="52139"/>
                    <a:pt x="41944" y="-19217"/>
                    <a:pt x="0" y="498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9" name="Freeform 598">
              <a:extLst>
                <a:ext uri="{FF2B5EF4-FFF2-40B4-BE49-F238E27FC236}">
                  <a16:creationId xmlns:a16="http://schemas.microsoft.com/office/drawing/2014/main" id="{6BD7D59A-3FB2-20CF-9BA4-CE9A9E5BD7F3}"/>
                </a:ext>
              </a:extLst>
            </p:cNvPr>
            <p:cNvSpPr/>
            <p:nvPr/>
          </p:nvSpPr>
          <p:spPr>
            <a:xfrm>
              <a:off x="3586357" y="-4581457"/>
              <a:ext cx="29118" cy="42094"/>
            </a:xfrm>
            <a:custGeom>
              <a:avLst/>
              <a:gdLst>
                <a:gd name="connsiteX0" fmla="*/ 14378 w 29118"/>
                <a:gd name="connsiteY0" fmla="*/ 0 h 42094"/>
                <a:gd name="connsiteX1" fmla="*/ 14378 w 29118"/>
                <a:gd name="connsiteY1" fmla="*/ 42095 h 42094"/>
                <a:gd name="connsiteX2" fmla="*/ 14378 w 29118"/>
                <a:gd name="connsiteY2" fmla="*/ 0 h 4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18" h="42094">
                  <a:moveTo>
                    <a:pt x="14378" y="0"/>
                  </a:moveTo>
                  <a:cubicBezTo>
                    <a:pt x="-7033" y="14667"/>
                    <a:pt x="-2414" y="22001"/>
                    <a:pt x="14378" y="42095"/>
                  </a:cubicBezTo>
                  <a:cubicBezTo>
                    <a:pt x="33664" y="22808"/>
                    <a:pt x="34397" y="15767"/>
                    <a:pt x="1437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0" name="Freeform 599">
              <a:extLst>
                <a:ext uri="{FF2B5EF4-FFF2-40B4-BE49-F238E27FC236}">
                  <a16:creationId xmlns:a16="http://schemas.microsoft.com/office/drawing/2014/main" id="{2585A623-A8E1-CA4C-8027-D9F3FEE8DD84}"/>
                </a:ext>
              </a:extLst>
            </p:cNvPr>
            <p:cNvSpPr/>
            <p:nvPr/>
          </p:nvSpPr>
          <p:spPr>
            <a:xfrm>
              <a:off x="2149423" y="-3477032"/>
              <a:ext cx="40990" cy="28019"/>
            </a:xfrm>
            <a:custGeom>
              <a:avLst/>
              <a:gdLst>
                <a:gd name="connsiteX0" fmla="*/ 0 w 40990"/>
                <a:gd name="connsiteY0" fmla="*/ 14099 h 28019"/>
                <a:gd name="connsiteX1" fmla="*/ 40990 w 40990"/>
                <a:gd name="connsiteY1" fmla="*/ 14612 h 28019"/>
                <a:gd name="connsiteX2" fmla="*/ 0 w 40990"/>
                <a:gd name="connsiteY2" fmla="*/ 14099 h 2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90" h="28019">
                  <a:moveTo>
                    <a:pt x="0" y="14099"/>
                  </a:moveTo>
                  <a:cubicBezTo>
                    <a:pt x="14226" y="35000"/>
                    <a:pt x="20752" y="30013"/>
                    <a:pt x="40990" y="14612"/>
                  </a:cubicBezTo>
                  <a:cubicBezTo>
                    <a:pt x="21412" y="-5042"/>
                    <a:pt x="15692" y="-4529"/>
                    <a:pt x="0" y="1409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1" name="Freeform 600">
              <a:extLst>
                <a:ext uri="{FF2B5EF4-FFF2-40B4-BE49-F238E27FC236}">
                  <a16:creationId xmlns:a16="http://schemas.microsoft.com/office/drawing/2014/main" id="{D95AFDC8-E842-8FE4-1376-56FCA7C61C84}"/>
                </a:ext>
              </a:extLst>
            </p:cNvPr>
            <p:cNvSpPr/>
            <p:nvPr/>
          </p:nvSpPr>
          <p:spPr>
            <a:xfrm>
              <a:off x="-1487878" y="-2431460"/>
              <a:ext cx="25923" cy="38574"/>
            </a:xfrm>
            <a:custGeom>
              <a:avLst/>
              <a:gdLst>
                <a:gd name="connsiteX0" fmla="*/ 19944 w 25923"/>
                <a:gd name="connsiteY0" fmla="*/ 0 h 38574"/>
                <a:gd name="connsiteX1" fmla="*/ 5865 w 25923"/>
                <a:gd name="connsiteY1" fmla="*/ 38575 h 38574"/>
                <a:gd name="connsiteX2" fmla="*/ 19944 w 25923"/>
                <a:gd name="connsiteY2" fmla="*/ 0 h 3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23" h="38574">
                  <a:moveTo>
                    <a:pt x="19944" y="0"/>
                  </a:moveTo>
                  <a:cubicBezTo>
                    <a:pt x="-12174" y="4987"/>
                    <a:pt x="3592" y="17967"/>
                    <a:pt x="5865" y="38575"/>
                  </a:cubicBezTo>
                  <a:cubicBezTo>
                    <a:pt x="34756" y="34615"/>
                    <a:pt x="25590" y="20461"/>
                    <a:pt x="1994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2" name="Freeform 601">
              <a:extLst>
                <a:ext uri="{FF2B5EF4-FFF2-40B4-BE49-F238E27FC236}">
                  <a16:creationId xmlns:a16="http://schemas.microsoft.com/office/drawing/2014/main" id="{74758F0E-02DE-9C4F-852C-4E25A454CD4E}"/>
                </a:ext>
              </a:extLst>
            </p:cNvPr>
            <p:cNvSpPr/>
            <p:nvPr/>
          </p:nvSpPr>
          <p:spPr>
            <a:xfrm>
              <a:off x="57000" y="-3451107"/>
              <a:ext cx="49335" cy="64956"/>
            </a:xfrm>
            <a:custGeom>
              <a:avLst/>
              <a:gdLst>
                <a:gd name="connsiteX0" fmla="*/ 0 w 49335"/>
                <a:gd name="connsiteY0" fmla="*/ 28288 h 64956"/>
                <a:gd name="connsiteX1" fmla="*/ 36664 w 49335"/>
                <a:gd name="connsiteY1" fmla="*/ 64956 h 64956"/>
                <a:gd name="connsiteX2" fmla="*/ 0 w 49335"/>
                <a:gd name="connsiteY2" fmla="*/ 28288 h 6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335" h="64955">
                  <a:moveTo>
                    <a:pt x="0" y="28288"/>
                  </a:moveTo>
                  <a:cubicBezTo>
                    <a:pt x="24345" y="28288"/>
                    <a:pt x="36664" y="40389"/>
                    <a:pt x="36664" y="64956"/>
                  </a:cubicBezTo>
                  <a:cubicBezTo>
                    <a:pt x="67535" y="17508"/>
                    <a:pt x="36811" y="-33021"/>
                    <a:pt x="0" y="282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3" name="Freeform 602">
              <a:extLst>
                <a:ext uri="{FF2B5EF4-FFF2-40B4-BE49-F238E27FC236}">
                  <a16:creationId xmlns:a16="http://schemas.microsoft.com/office/drawing/2014/main" id="{5E764032-7376-FA30-C1A4-BD510E8AB91B}"/>
                </a:ext>
              </a:extLst>
            </p:cNvPr>
            <p:cNvSpPr/>
            <p:nvPr/>
          </p:nvSpPr>
          <p:spPr>
            <a:xfrm>
              <a:off x="93224" y="-3386629"/>
              <a:ext cx="513" cy="2605"/>
            </a:xfrm>
            <a:custGeom>
              <a:avLst/>
              <a:gdLst>
                <a:gd name="connsiteX0" fmla="*/ 0 w 513"/>
                <a:gd name="connsiteY0" fmla="*/ 992 h 2605"/>
                <a:gd name="connsiteX1" fmla="*/ 513 w 513"/>
                <a:gd name="connsiteY1" fmla="*/ 2605 h 2605"/>
                <a:gd name="connsiteX2" fmla="*/ 513 w 513"/>
                <a:gd name="connsiteY2" fmla="*/ 258 h 2605"/>
                <a:gd name="connsiteX3" fmla="*/ 0 w 513"/>
                <a:gd name="connsiteY3" fmla="*/ 992 h 2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" h="2605">
                  <a:moveTo>
                    <a:pt x="0" y="992"/>
                  </a:moveTo>
                  <a:lnTo>
                    <a:pt x="513" y="2605"/>
                  </a:lnTo>
                  <a:cubicBezTo>
                    <a:pt x="513" y="1798"/>
                    <a:pt x="513" y="1065"/>
                    <a:pt x="513" y="258"/>
                  </a:cubicBezTo>
                  <a:cubicBezTo>
                    <a:pt x="513" y="-548"/>
                    <a:pt x="147" y="772"/>
                    <a:pt x="0" y="99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4" name="Freeform 603">
              <a:extLst>
                <a:ext uri="{FF2B5EF4-FFF2-40B4-BE49-F238E27FC236}">
                  <a16:creationId xmlns:a16="http://schemas.microsoft.com/office/drawing/2014/main" id="{BAAEE6C9-1C0F-B12C-A92D-FBC0D443D12B}"/>
                </a:ext>
              </a:extLst>
            </p:cNvPr>
            <p:cNvSpPr/>
            <p:nvPr/>
          </p:nvSpPr>
          <p:spPr>
            <a:xfrm>
              <a:off x="54874" y="-3422819"/>
              <a:ext cx="2126" cy="659"/>
            </a:xfrm>
            <a:custGeom>
              <a:avLst/>
              <a:gdLst>
                <a:gd name="connsiteX0" fmla="*/ 1687 w 2126"/>
                <a:gd name="connsiteY0" fmla="*/ 660 h 659"/>
                <a:gd name="connsiteX1" fmla="*/ 2127 w 2126"/>
                <a:gd name="connsiteY1" fmla="*/ 0 h 659"/>
                <a:gd name="connsiteX2" fmla="*/ 0 w 2126"/>
                <a:gd name="connsiteY2" fmla="*/ 0 h 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659">
                  <a:moveTo>
                    <a:pt x="1687" y="660"/>
                  </a:moveTo>
                  <a:lnTo>
                    <a:pt x="21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5" name="Freeform 604">
              <a:extLst>
                <a:ext uri="{FF2B5EF4-FFF2-40B4-BE49-F238E27FC236}">
                  <a16:creationId xmlns:a16="http://schemas.microsoft.com/office/drawing/2014/main" id="{54B8EEF9-8D63-D29F-8945-7786CCC0D0F7}"/>
                </a:ext>
              </a:extLst>
            </p:cNvPr>
            <p:cNvSpPr/>
            <p:nvPr/>
          </p:nvSpPr>
          <p:spPr>
            <a:xfrm>
              <a:off x="-293641" y="-2815449"/>
              <a:ext cx="24037" cy="53022"/>
            </a:xfrm>
            <a:custGeom>
              <a:avLst/>
              <a:gdLst>
                <a:gd name="connsiteX0" fmla="*/ 23451 w 24037"/>
                <a:gd name="connsiteY0" fmla="*/ 51995 h 53022"/>
                <a:gd name="connsiteX1" fmla="*/ 24038 w 24037"/>
                <a:gd name="connsiteY1" fmla="*/ 53022 h 53022"/>
                <a:gd name="connsiteX2" fmla="*/ 3066 w 24037"/>
                <a:gd name="connsiteY2" fmla="*/ 0 h 53022"/>
                <a:gd name="connsiteX3" fmla="*/ 23451 w 24037"/>
                <a:gd name="connsiteY3" fmla="*/ 51995 h 5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37" h="53022">
                  <a:moveTo>
                    <a:pt x="23451" y="51995"/>
                  </a:moveTo>
                  <a:lnTo>
                    <a:pt x="24038" y="53022"/>
                  </a:lnTo>
                  <a:cubicBezTo>
                    <a:pt x="18172" y="38355"/>
                    <a:pt x="12232" y="23248"/>
                    <a:pt x="3066" y="0"/>
                  </a:cubicBezTo>
                  <a:cubicBezTo>
                    <a:pt x="-2654" y="36008"/>
                    <a:pt x="-2654" y="36008"/>
                    <a:pt x="23451" y="5199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6" name="Freeform 605">
              <a:extLst>
                <a:ext uri="{FF2B5EF4-FFF2-40B4-BE49-F238E27FC236}">
                  <a16:creationId xmlns:a16="http://schemas.microsoft.com/office/drawing/2014/main" id="{6EEC212A-8BF9-D049-A4BF-37F7C475580F}"/>
                </a:ext>
              </a:extLst>
            </p:cNvPr>
            <p:cNvSpPr/>
            <p:nvPr/>
          </p:nvSpPr>
          <p:spPr>
            <a:xfrm>
              <a:off x="359919" y="3956900"/>
              <a:ext cx="35930" cy="20308"/>
            </a:xfrm>
            <a:custGeom>
              <a:avLst/>
              <a:gdLst>
                <a:gd name="connsiteX0" fmla="*/ 35931 w 35930"/>
                <a:gd name="connsiteY0" fmla="*/ 15352 h 20308"/>
                <a:gd name="connsiteX1" fmla="*/ 0 w 35930"/>
                <a:gd name="connsiteY1" fmla="*/ 16232 h 20308"/>
                <a:gd name="connsiteX2" fmla="*/ 35931 w 35930"/>
                <a:gd name="connsiteY2" fmla="*/ 15352 h 2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30" h="20308">
                  <a:moveTo>
                    <a:pt x="35931" y="15352"/>
                  </a:moveTo>
                  <a:cubicBezTo>
                    <a:pt x="34684" y="-8996"/>
                    <a:pt x="6160" y="-1075"/>
                    <a:pt x="0" y="16232"/>
                  </a:cubicBezTo>
                  <a:cubicBezTo>
                    <a:pt x="11806" y="23345"/>
                    <a:pt x="23318" y="19899"/>
                    <a:pt x="35931" y="1535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7" name="Freeform 606">
              <a:extLst>
                <a:ext uri="{FF2B5EF4-FFF2-40B4-BE49-F238E27FC236}">
                  <a16:creationId xmlns:a16="http://schemas.microsoft.com/office/drawing/2014/main" id="{FE7FD57D-FEDB-3389-E3E8-9CE3C03EA8B3}"/>
                </a:ext>
              </a:extLst>
            </p:cNvPr>
            <p:cNvSpPr/>
            <p:nvPr/>
          </p:nvSpPr>
          <p:spPr>
            <a:xfrm>
              <a:off x="357499" y="3971812"/>
              <a:ext cx="2126" cy="2860"/>
            </a:xfrm>
            <a:custGeom>
              <a:avLst/>
              <a:gdLst>
                <a:gd name="connsiteX0" fmla="*/ 2127 w 2126"/>
                <a:gd name="connsiteY0" fmla="*/ 1320 h 2860"/>
                <a:gd name="connsiteX1" fmla="*/ 0 w 2126"/>
                <a:gd name="connsiteY1" fmla="*/ 0 h 2860"/>
                <a:gd name="connsiteX2" fmla="*/ 807 w 2126"/>
                <a:gd name="connsiteY2" fmla="*/ 2860 h 2860"/>
                <a:gd name="connsiteX3" fmla="*/ 2127 w 2126"/>
                <a:gd name="connsiteY3" fmla="*/ 2860 h 2860"/>
                <a:gd name="connsiteX4" fmla="*/ 2127 w 2126"/>
                <a:gd name="connsiteY4" fmla="*/ 1320 h 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6" h="2860">
                  <a:moveTo>
                    <a:pt x="2127" y="1320"/>
                  </a:moveTo>
                  <a:lnTo>
                    <a:pt x="0" y="0"/>
                  </a:lnTo>
                  <a:cubicBezTo>
                    <a:pt x="367" y="1027"/>
                    <a:pt x="513" y="1907"/>
                    <a:pt x="807" y="2860"/>
                  </a:cubicBezTo>
                  <a:lnTo>
                    <a:pt x="2127" y="2860"/>
                  </a:lnTo>
                  <a:cubicBezTo>
                    <a:pt x="2127" y="2274"/>
                    <a:pt x="2127" y="1833"/>
                    <a:pt x="2127" y="1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8" name="Freeform 607">
              <a:extLst>
                <a:ext uri="{FF2B5EF4-FFF2-40B4-BE49-F238E27FC236}">
                  <a16:creationId xmlns:a16="http://schemas.microsoft.com/office/drawing/2014/main" id="{45762DA6-DB6F-5E2B-20AA-0819774CF755}"/>
                </a:ext>
              </a:extLst>
            </p:cNvPr>
            <p:cNvSpPr/>
            <p:nvPr/>
          </p:nvSpPr>
          <p:spPr>
            <a:xfrm>
              <a:off x="3307422" y="-4540315"/>
              <a:ext cx="35414" cy="32047"/>
            </a:xfrm>
            <a:custGeom>
              <a:avLst/>
              <a:gdLst>
                <a:gd name="connsiteX0" fmla="*/ 34979 w 35414"/>
                <a:gd name="connsiteY0" fmla="*/ 32048 h 32047"/>
                <a:gd name="connsiteX1" fmla="*/ 1174 w 35414"/>
                <a:gd name="connsiteY1" fmla="*/ 0 h 32047"/>
                <a:gd name="connsiteX2" fmla="*/ 34979 w 35414"/>
                <a:gd name="connsiteY2" fmla="*/ 32048 h 3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14" h="32047">
                  <a:moveTo>
                    <a:pt x="34979" y="32048"/>
                  </a:moveTo>
                  <a:cubicBezTo>
                    <a:pt x="38425" y="1907"/>
                    <a:pt x="20899" y="7847"/>
                    <a:pt x="1174" y="0"/>
                  </a:cubicBezTo>
                  <a:cubicBezTo>
                    <a:pt x="-4839" y="27794"/>
                    <a:pt x="13126" y="26181"/>
                    <a:pt x="34979" y="3204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9" name="Freeform 608">
              <a:extLst>
                <a:ext uri="{FF2B5EF4-FFF2-40B4-BE49-F238E27FC236}">
                  <a16:creationId xmlns:a16="http://schemas.microsoft.com/office/drawing/2014/main" id="{EBEC2448-BC6D-57C7-5D64-6DA3C54141EA}"/>
                </a:ext>
              </a:extLst>
            </p:cNvPr>
            <p:cNvSpPr/>
            <p:nvPr/>
          </p:nvSpPr>
          <p:spPr>
            <a:xfrm>
              <a:off x="3635420" y="-4491788"/>
              <a:ext cx="35564" cy="33242"/>
            </a:xfrm>
            <a:custGeom>
              <a:avLst/>
              <a:gdLst>
                <a:gd name="connsiteX0" fmla="*/ 35564 w 35564"/>
                <a:gd name="connsiteY0" fmla="*/ 13075 h 33242"/>
                <a:gd name="connsiteX1" fmla="*/ 0 w 35564"/>
                <a:gd name="connsiteY1" fmla="*/ 13075 h 33242"/>
                <a:gd name="connsiteX2" fmla="*/ 17306 w 35564"/>
                <a:gd name="connsiteY2" fmla="*/ 33243 h 33242"/>
                <a:gd name="connsiteX3" fmla="*/ 35564 w 35564"/>
                <a:gd name="connsiteY3" fmla="*/ 13075 h 3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64" h="33242">
                  <a:moveTo>
                    <a:pt x="35564" y="13075"/>
                  </a:moveTo>
                  <a:cubicBezTo>
                    <a:pt x="22438" y="-5406"/>
                    <a:pt x="13566" y="-3279"/>
                    <a:pt x="0" y="13075"/>
                  </a:cubicBezTo>
                  <a:cubicBezTo>
                    <a:pt x="5060" y="18942"/>
                    <a:pt x="10046" y="24882"/>
                    <a:pt x="17306" y="33243"/>
                  </a:cubicBezTo>
                  <a:cubicBezTo>
                    <a:pt x="24932" y="24736"/>
                    <a:pt x="30285" y="18942"/>
                    <a:pt x="35564" y="130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0" name="Freeform 609">
              <a:extLst>
                <a:ext uri="{FF2B5EF4-FFF2-40B4-BE49-F238E27FC236}">
                  <a16:creationId xmlns:a16="http://schemas.microsoft.com/office/drawing/2014/main" id="{5EDAD570-9236-9E28-07D1-8D2D23BC5840}"/>
                </a:ext>
              </a:extLst>
            </p:cNvPr>
            <p:cNvSpPr/>
            <p:nvPr/>
          </p:nvSpPr>
          <p:spPr>
            <a:xfrm>
              <a:off x="2054022" y="-3434626"/>
              <a:ext cx="28538" cy="43384"/>
            </a:xfrm>
            <a:custGeom>
              <a:avLst/>
              <a:gdLst>
                <a:gd name="connsiteX0" fmla="*/ 17745 w 28538"/>
                <a:gd name="connsiteY0" fmla="*/ 0 h 43384"/>
                <a:gd name="connsiteX1" fmla="*/ 0 w 28538"/>
                <a:gd name="connsiteY1" fmla="*/ 43342 h 43384"/>
                <a:gd name="connsiteX2" fmla="*/ 17745 w 28538"/>
                <a:gd name="connsiteY2" fmla="*/ 0 h 4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7" h="43384">
                  <a:moveTo>
                    <a:pt x="17745" y="0"/>
                  </a:moveTo>
                  <a:lnTo>
                    <a:pt x="0" y="43342"/>
                  </a:lnTo>
                  <a:cubicBezTo>
                    <a:pt x="26618" y="44588"/>
                    <a:pt x="39011" y="18481"/>
                    <a:pt x="17745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1" name="Freeform 610">
              <a:extLst>
                <a:ext uri="{FF2B5EF4-FFF2-40B4-BE49-F238E27FC236}">
                  <a16:creationId xmlns:a16="http://schemas.microsoft.com/office/drawing/2014/main" id="{FD937104-50FE-422E-ABC1-9F998A63EBB0}"/>
                </a:ext>
              </a:extLst>
            </p:cNvPr>
            <p:cNvSpPr/>
            <p:nvPr/>
          </p:nvSpPr>
          <p:spPr>
            <a:xfrm>
              <a:off x="4164190" y="-3479508"/>
              <a:ext cx="2786" cy="2053"/>
            </a:xfrm>
            <a:custGeom>
              <a:avLst/>
              <a:gdLst>
                <a:gd name="connsiteX0" fmla="*/ 1173 w 2786"/>
                <a:gd name="connsiteY0" fmla="*/ 2054 h 2053"/>
                <a:gd name="connsiteX1" fmla="*/ 2786 w 2786"/>
                <a:gd name="connsiteY1" fmla="*/ 513 h 2053"/>
                <a:gd name="connsiteX2" fmla="*/ 0 w 2786"/>
                <a:gd name="connsiteY2" fmla="*/ 0 h 2053"/>
                <a:gd name="connsiteX3" fmla="*/ 1173 w 2786"/>
                <a:gd name="connsiteY3" fmla="*/ 2054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6" h="2053">
                  <a:moveTo>
                    <a:pt x="1173" y="2054"/>
                  </a:moveTo>
                  <a:lnTo>
                    <a:pt x="2786" y="513"/>
                  </a:lnTo>
                  <a:lnTo>
                    <a:pt x="0" y="0"/>
                  </a:lnTo>
                  <a:cubicBezTo>
                    <a:pt x="345" y="711"/>
                    <a:pt x="740" y="1393"/>
                    <a:pt x="1173" y="20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2" name="Freeform 611">
              <a:extLst>
                <a:ext uri="{FF2B5EF4-FFF2-40B4-BE49-F238E27FC236}">
                  <a16:creationId xmlns:a16="http://schemas.microsoft.com/office/drawing/2014/main" id="{788E784B-9D09-AE19-6090-08F7F4CAB09F}"/>
                </a:ext>
              </a:extLst>
            </p:cNvPr>
            <p:cNvSpPr/>
            <p:nvPr/>
          </p:nvSpPr>
          <p:spPr>
            <a:xfrm>
              <a:off x="4142485" y="-3516836"/>
              <a:ext cx="1393" cy="1173"/>
            </a:xfrm>
            <a:custGeom>
              <a:avLst/>
              <a:gdLst>
                <a:gd name="connsiteX0" fmla="*/ 0 w 1393"/>
                <a:gd name="connsiteY0" fmla="*/ 0 h 1173"/>
                <a:gd name="connsiteX1" fmla="*/ 733 w 1393"/>
                <a:gd name="connsiteY1" fmla="*/ 1173 h 1173"/>
                <a:gd name="connsiteX2" fmla="*/ 1393 w 1393"/>
                <a:gd name="connsiteY2" fmla="*/ 1173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173">
                  <a:moveTo>
                    <a:pt x="0" y="0"/>
                  </a:moveTo>
                  <a:cubicBezTo>
                    <a:pt x="271" y="374"/>
                    <a:pt x="513" y="763"/>
                    <a:pt x="733" y="1173"/>
                  </a:cubicBezTo>
                  <a:lnTo>
                    <a:pt x="1393" y="117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3" name="Freeform 612">
              <a:extLst>
                <a:ext uri="{FF2B5EF4-FFF2-40B4-BE49-F238E27FC236}">
                  <a16:creationId xmlns:a16="http://schemas.microsoft.com/office/drawing/2014/main" id="{E5813F93-519B-0461-5959-0CFC7FD0ECB6}"/>
                </a:ext>
              </a:extLst>
            </p:cNvPr>
            <p:cNvSpPr/>
            <p:nvPr/>
          </p:nvSpPr>
          <p:spPr>
            <a:xfrm>
              <a:off x="4105454" y="-3526289"/>
              <a:ext cx="58662" cy="46781"/>
            </a:xfrm>
            <a:custGeom>
              <a:avLst/>
              <a:gdLst>
                <a:gd name="connsiteX0" fmla="*/ 0 w 58662"/>
                <a:gd name="connsiteY0" fmla="*/ 8206 h 46781"/>
                <a:gd name="connsiteX1" fmla="*/ 58663 w 58662"/>
                <a:gd name="connsiteY1" fmla="*/ 46781 h 46781"/>
                <a:gd name="connsiteX2" fmla="*/ 37617 w 58662"/>
                <a:gd name="connsiteY2" fmla="*/ 10626 h 46781"/>
                <a:gd name="connsiteX3" fmla="*/ 0 w 58662"/>
                <a:gd name="connsiteY3" fmla="*/ 8206 h 4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62" h="46781">
                  <a:moveTo>
                    <a:pt x="0" y="8206"/>
                  </a:moveTo>
                  <a:cubicBezTo>
                    <a:pt x="5573" y="43481"/>
                    <a:pt x="33878" y="42528"/>
                    <a:pt x="58663" y="46781"/>
                  </a:cubicBezTo>
                  <a:cubicBezTo>
                    <a:pt x="51623" y="34754"/>
                    <a:pt x="44606" y="22705"/>
                    <a:pt x="37617" y="10626"/>
                  </a:cubicBezTo>
                  <a:cubicBezTo>
                    <a:pt x="25591" y="6960"/>
                    <a:pt x="14299" y="-9834"/>
                    <a:pt x="0" y="820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4" name="Freeform 613">
              <a:extLst>
                <a:ext uri="{FF2B5EF4-FFF2-40B4-BE49-F238E27FC236}">
                  <a16:creationId xmlns:a16="http://schemas.microsoft.com/office/drawing/2014/main" id="{88A2CBE6-DE10-32CC-FA64-9EFC84DD88F9}"/>
                </a:ext>
              </a:extLst>
            </p:cNvPr>
            <p:cNvSpPr/>
            <p:nvPr/>
          </p:nvSpPr>
          <p:spPr>
            <a:xfrm>
              <a:off x="-89509" y="-3414389"/>
              <a:ext cx="54116" cy="18413"/>
            </a:xfrm>
            <a:custGeom>
              <a:avLst/>
              <a:gdLst>
                <a:gd name="connsiteX0" fmla="*/ 54116 w 54116"/>
                <a:gd name="connsiteY0" fmla="*/ 4917 h 18413"/>
                <a:gd name="connsiteX1" fmla="*/ 0 w 54116"/>
                <a:gd name="connsiteY1" fmla="*/ 10784 h 18413"/>
                <a:gd name="connsiteX2" fmla="*/ 54116 w 54116"/>
                <a:gd name="connsiteY2" fmla="*/ 4917 h 1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6" h="18413">
                  <a:moveTo>
                    <a:pt x="54116" y="4917"/>
                  </a:moveTo>
                  <a:cubicBezTo>
                    <a:pt x="34391" y="-1830"/>
                    <a:pt x="16939" y="-3150"/>
                    <a:pt x="0" y="10784"/>
                  </a:cubicBezTo>
                  <a:cubicBezTo>
                    <a:pt x="15692" y="19438"/>
                    <a:pt x="51770" y="24425"/>
                    <a:pt x="54116" y="491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5" name="Freeform 614">
              <a:extLst>
                <a:ext uri="{FF2B5EF4-FFF2-40B4-BE49-F238E27FC236}">
                  <a16:creationId xmlns:a16="http://schemas.microsoft.com/office/drawing/2014/main" id="{1F3F478F-01C2-E022-5097-34ADC21D9948}"/>
                </a:ext>
              </a:extLst>
            </p:cNvPr>
            <p:cNvSpPr/>
            <p:nvPr/>
          </p:nvSpPr>
          <p:spPr>
            <a:xfrm>
              <a:off x="-313711" y="-2651322"/>
              <a:ext cx="31715" cy="29415"/>
            </a:xfrm>
            <a:custGeom>
              <a:avLst/>
              <a:gdLst>
                <a:gd name="connsiteX0" fmla="*/ 31715 w 31715"/>
                <a:gd name="connsiteY0" fmla="*/ 16427 h 29415"/>
                <a:gd name="connsiteX1" fmla="*/ 11110 w 31715"/>
                <a:gd name="connsiteY1" fmla="*/ 0 h 29415"/>
                <a:gd name="connsiteX2" fmla="*/ 184 w 31715"/>
                <a:gd name="connsiteY2" fmla="*/ 17601 h 29415"/>
                <a:gd name="connsiteX3" fmla="*/ 31715 w 31715"/>
                <a:gd name="connsiteY3" fmla="*/ 16427 h 2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15" h="29415">
                  <a:moveTo>
                    <a:pt x="31715" y="16427"/>
                  </a:moveTo>
                  <a:lnTo>
                    <a:pt x="11110" y="0"/>
                  </a:lnTo>
                  <a:cubicBezTo>
                    <a:pt x="7150" y="6087"/>
                    <a:pt x="-1356" y="15107"/>
                    <a:pt x="184" y="17601"/>
                  </a:cubicBezTo>
                  <a:cubicBezTo>
                    <a:pt x="11037" y="29701"/>
                    <a:pt x="21449" y="37108"/>
                    <a:pt x="31715" y="164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6" name="Freeform 615">
              <a:extLst>
                <a:ext uri="{FF2B5EF4-FFF2-40B4-BE49-F238E27FC236}">
                  <a16:creationId xmlns:a16="http://schemas.microsoft.com/office/drawing/2014/main" id="{C499E093-80DF-86DE-9EA5-5F14BF1127E3}"/>
                </a:ext>
              </a:extLst>
            </p:cNvPr>
            <p:cNvSpPr/>
            <p:nvPr/>
          </p:nvSpPr>
          <p:spPr>
            <a:xfrm>
              <a:off x="-428652" y="-2888858"/>
              <a:ext cx="4839" cy="3740"/>
            </a:xfrm>
            <a:custGeom>
              <a:avLst/>
              <a:gdLst>
                <a:gd name="connsiteX0" fmla="*/ 4840 w 4839"/>
                <a:gd name="connsiteY0" fmla="*/ 3740 h 3740"/>
                <a:gd name="connsiteX1" fmla="*/ 0 w 4839"/>
                <a:gd name="connsiteY1" fmla="*/ 0 h 3740"/>
                <a:gd name="connsiteX2" fmla="*/ 4840 w 4839"/>
                <a:gd name="connsiteY2" fmla="*/ 3740 h 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9" h="3740">
                  <a:moveTo>
                    <a:pt x="4840" y="3740"/>
                  </a:moveTo>
                  <a:cubicBezTo>
                    <a:pt x="3336" y="2354"/>
                    <a:pt x="1716" y="1100"/>
                    <a:pt x="0" y="0"/>
                  </a:cubicBezTo>
                  <a:cubicBezTo>
                    <a:pt x="1298" y="1613"/>
                    <a:pt x="2955" y="2889"/>
                    <a:pt x="4840" y="37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7" name="Freeform 616">
              <a:extLst>
                <a:ext uri="{FF2B5EF4-FFF2-40B4-BE49-F238E27FC236}">
                  <a16:creationId xmlns:a16="http://schemas.microsoft.com/office/drawing/2014/main" id="{9589D0B7-DF24-24AB-15FF-6273AF11897F}"/>
                </a:ext>
              </a:extLst>
            </p:cNvPr>
            <p:cNvSpPr/>
            <p:nvPr/>
          </p:nvSpPr>
          <p:spPr>
            <a:xfrm>
              <a:off x="-458595" y="-2920393"/>
              <a:ext cx="29942" cy="31534"/>
            </a:xfrm>
            <a:custGeom>
              <a:avLst/>
              <a:gdLst>
                <a:gd name="connsiteX0" fmla="*/ 29943 w 29942"/>
                <a:gd name="connsiteY0" fmla="*/ 31535 h 31534"/>
                <a:gd name="connsiteX1" fmla="*/ 9777 w 29942"/>
                <a:gd name="connsiteY1" fmla="*/ 0 h 31534"/>
                <a:gd name="connsiteX2" fmla="*/ 29943 w 29942"/>
                <a:gd name="connsiteY2" fmla="*/ 31535 h 3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42" h="31533">
                  <a:moveTo>
                    <a:pt x="29943" y="31535"/>
                  </a:moveTo>
                  <a:cubicBezTo>
                    <a:pt x="23050" y="24201"/>
                    <a:pt x="16964" y="7774"/>
                    <a:pt x="9777" y="0"/>
                  </a:cubicBezTo>
                  <a:cubicBezTo>
                    <a:pt x="-15961" y="5060"/>
                    <a:pt x="15644" y="21634"/>
                    <a:pt x="29943" y="315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8" name="Freeform 617">
              <a:extLst>
                <a:ext uri="{FF2B5EF4-FFF2-40B4-BE49-F238E27FC236}">
                  <a16:creationId xmlns:a16="http://schemas.microsoft.com/office/drawing/2014/main" id="{477FEE15-B4C6-73C0-1FED-53DB9E9312B7}"/>
                </a:ext>
              </a:extLst>
            </p:cNvPr>
            <p:cNvSpPr/>
            <p:nvPr/>
          </p:nvSpPr>
          <p:spPr>
            <a:xfrm>
              <a:off x="4720284" y="-2397872"/>
              <a:ext cx="36838" cy="43728"/>
            </a:xfrm>
            <a:custGeom>
              <a:avLst/>
              <a:gdLst>
                <a:gd name="connsiteX0" fmla="*/ 36838 w 36838"/>
                <a:gd name="connsiteY0" fmla="*/ 18334 h 43728"/>
                <a:gd name="connsiteX1" fmla="*/ 10514 w 36838"/>
                <a:gd name="connsiteY1" fmla="*/ 0 h 43728"/>
                <a:gd name="connsiteX2" fmla="*/ 36838 w 36838"/>
                <a:gd name="connsiteY2" fmla="*/ 18334 h 4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38" h="43728">
                  <a:moveTo>
                    <a:pt x="36838" y="18334"/>
                  </a:moveTo>
                  <a:lnTo>
                    <a:pt x="10514" y="0"/>
                  </a:lnTo>
                  <a:cubicBezTo>
                    <a:pt x="-17644" y="31094"/>
                    <a:pt x="17553" y="70476"/>
                    <a:pt x="36838" y="18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9" name="Freeform 618">
              <a:extLst>
                <a:ext uri="{FF2B5EF4-FFF2-40B4-BE49-F238E27FC236}">
                  <a16:creationId xmlns:a16="http://schemas.microsoft.com/office/drawing/2014/main" id="{646D85E5-8D1F-424C-5A3B-6D325F71510A}"/>
                </a:ext>
              </a:extLst>
            </p:cNvPr>
            <p:cNvSpPr/>
            <p:nvPr/>
          </p:nvSpPr>
          <p:spPr>
            <a:xfrm>
              <a:off x="584377" y="-2938873"/>
              <a:ext cx="15298" cy="59182"/>
            </a:xfrm>
            <a:custGeom>
              <a:avLst/>
              <a:gdLst>
                <a:gd name="connsiteX0" fmla="*/ 4840 w 15298"/>
                <a:gd name="connsiteY0" fmla="*/ 59182 h 59182"/>
                <a:gd name="connsiteX1" fmla="*/ 0 w 15298"/>
                <a:gd name="connsiteY1" fmla="*/ 0 h 59182"/>
                <a:gd name="connsiteX2" fmla="*/ 4840 w 15298"/>
                <a:gd name="connsiteY2" fmla="*/ 59182 h 5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98" h="59182">
                  <a:moveTo>
                    <a:pt x="4840" y="59182"/>
                  </a:moveTo>
                  <a:cubicBezTo>
                    <a:pt x="19505" y="26108"/>
                    <a:pt x="19505" y="26108"/>
                    <a:pt x="0" y="0"/>
                  </a:cubicBezTo>
                  <a:cubicBezTo>
                    <a:pt x="1833" y="22808"/>
                    <a:pt x="3006" y="36741"/>
                    <a:pt x="4840" y="5918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0" name="Freeform 619">
              <a:extLst>
                <a:ext uri="{FF2B5EF4-FFF2-40B4-BE49-F238E27FC236}">
                  <a16:creationId xmlns:a16="http://schemas.microsoft.com/office/drawing/2014/main" id="{8F6D6A80-56FB-7AB6-FA8C-AC486DE941D6}"/>
                </a:ext>
              </a:extLst>
            </p:cNvPr>
            <p:cNvSpPr/>
            <p:nvPr/>
          </p:nvSpPr>
          <p:spPr>
            <a:xfrm>
              <a:off x="3215080" y="770029"/>
              <a:ext cx="34412" cy="33031"/>
            </a:xfrm>
            <a:custGeom>
              <a:avLst/>
              <a:gdLst>
                <a:gd name="connsiteX0" fmla="*/ 34413 w 34412"/>
                <a:gd name="connsiteY0" fmla="*/ 20607 h 33031"/>
                <a:gd name="connsiteX1" fmla="*/ 15714 w 34412"/>
                <a:gd name="connsiteY1" fmla="*/ 0 h 33031"/>
                <a:gd name="connsiteX2" fmla="*/ 95 w 34412"/>
                <a:gd name="connsiteY2" fmla="*/ 18774 h 33031"/>
                <a:gd name="connsiteX3" fmla="*/ 34413 w 34412"/>
                <a:gd name="connsiteY3" fmla="*/ 20607 h 3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12" h="33031">
                  <a:moveTo>
                    <a:pt x="34413" y="20607"/>
                  </a:moveTo>
                  <a:lnTo>
                    <a:pt x="15714" y="0"/>
                  </a:lnTo>
                  <a:cubicBezTo>
                    <a:pt x="8822" y="7920"/>
                    <a:pt x="-1078" y="15327"/>
                    <a:pt x="95" y="18774"/>
                  </a:cubicBezTo>
                  <a:cubicBezTo>
                    <a:pt x="8235" y="36668"/>
                    <a:pt x="22241" y="38208"/>
                    <a:pt x="34413" y="206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1" name="Freeform 620">
              <a:extLst>
                <a:ext uri="{FF2B5EF4-FFF2-40B4-BE49-F238E27FC236}">
                  <a16:creationId xmlns:a16="http://schemas.microsoft.com/office/drawing/2014/main" id="{C05CA19B-2085-CA50-EF29-9A1EF27B610C}"/>
                </a:ext>
              </a:extLst>
            </p:cNvPr>
            <p:cNvSpPr/>
            <p:nvPr/>
          </p:nvSpPr>
          <p:spPr>
            <a:xfrm>
              <a:off x="2460036" y="-4289799"/>
              <a:ext cx="30115" cy="30229"/>
            </a:xfrm>
            <a:custGeom>
              <a:avLst/>
              <a:gdLst>
                <a:gd name="connsiteX0" fmla="*/ 29850 w 30115"/>
                <a:gd name="connsiteY0" fmla="*/ 0 h 30229"/>
                <a:gd name="connsiteX1" fmla="*/ 519 w 30115"/>
                <a:gd name="connsiteY1" fmla="*/ 30214 h 30229"/>
                <a:gd name="connsiteX2" fmla="*/ 29850 w 30115"/>
                <a:gd name="connsiteY2" fmla="*/ 0 h 3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15" h="30228">
                  <a:moveTo>
                    <a:pt x="29850" y="0"/>
                  </a:moveTo>
                  <a:cubicBezTo>
                    <a:pt x="9978" y="587"/>
                    <a:pt x="-2781" y="7334"/>
                    <a:pt x="519" y="30214"/>
                  </a:cubicBezTo>
                  <a:cubicBezTo>
                    <a:pt x="21271" y="30655"/>
                    <a:pt x="31976" y="21634"/>
                    <a:pt x="2985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2" name="Freeform 621">
              <a:extLst>
                <a:ext uri="{FF2B5EF4-FFF2-40B4-BE49-F238E27FC236}">
                  <a16:creationId xmlns:a16="http://schemas.microsoft.com/office/drawing/2014/main" id="{5757FBDC-8A19-B61E-F773-A9BE11178A69}"/>
                </a:ext>
              </a:extLst>
            </p:cNvPr>
            <p:cNvSpPr/>
            <p:nvPr/>
          </p:nvSpPr>
          <p:spPr>
            <a:xfrm>
              <a:off x="54874" y="-3422965"/>
              <a:ext cx="1686" cy="1173"/>
            </a:xfrm>
            <a:custGeom>
              <a:avLst/>
              <a:gdLst>
                <a:gd name="connsiteX0" fmla="*/ 0 w 1686"/>
                <a:gd name="connsiteY0" fmla="*/ 0 h 1173"/>
                <a:gd name="connsiteX1" fmla="*/ 1173 w 1686"/>
                <a:gd name="connsiteY1" fmla="*/ 1173 h 1173"/>
                <a:gd name="connsiteX2" fmla="*/ 1687 w 1686"/>
                <a:gd name="connsiteY2" fmla="*/ 1173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173">
                  <a:moveTo>
                    <a:pt x="0" y="0"/>
                  </a:moveTo>
                  <a:lnTo>
                    <a:pt x="1173" y="1173"/>
                  </a:lnTo>
                  <a:cubicBezTo>
                    <a:pt x="1173" y="1173"/>
                    <a:pt x="1173" y="1173"/>
                    <a:pt x="1687" y="11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3" name="Freeform 622">
              <a:extLst>
                <a:ext uri="{FF2B5EF4-FFF2-40B4-BE49-F238E27FC236}">
                  <a16:creationId xmlns:a16="http://schemas.microsoft.com/office/drawing/2014/main" id="{70F167AE-F189-28CC-AADC-0689D63C8DCA}"/>
                </a:ext>
              </a:extLst>
            </p:cNvPr>
            <p:cNvSpPr/>
            <p:nvPr/>
          </p:nvSpPr>
          <p:spPr>
            <a:xfrm>
              <a:off x="92638" y="-3385637"/>
              <a:ext cx="1099" cy="1613"/>
            </a:xfrm>
            <a:custGeom>
              <a:avLst/>
              <a:gdLst>
                <a:gd name="connsiteX0" fmla="*/ 587 w 1099"/>
                <a:gd name="connsiteY0" fmla="*/ 0 h 1613"/>
                <a:gd name="connsiteX1" fmla="*/ 0 w 1099"/>
                <a:gd name="connsiteY1" fmla="*/ 513 h 1613"/>
                <a:gd name="connsiteX2" fmla="*/ 1100 w 1099"/>
                <a:gd name="connsiteY2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" h="1613">
                  <a:moveTo>
                    <a:pt x="587" y="0"/>
                  </a:moveTo>
                  <a:cubicBezTo>
                    <a:pt x="587" y="0"/>
                    <a:pt x="147" y="0"/>
                    <a:pt x="0" y="513"/>
                  </a:cubicBezTo>
                  <a:lnTo>
                    <a:pt x="1100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4" name="Freeform 623">
              <a:extLst>
                <a:ext uri="{FF2B5EF4-FFF2-40B4-BE49-F238E27FC236}">
                  <a16:creationId xmlns:a16="http://schemas.microsoft.com/office/drawing/2014/main" id="{F9C0D452-9719-D72D-B689-32E5E73AA8C6}"/>
                </a:ext>
              </a:extLst>
            </p:cNvPr>
            <p:cNvSpPr/>
            <p:nvPr/>
          </p:nvSpPr>
          <p:spPr>
            <a:xfrm>
              <a:off x="39342" y="-3421792"/>
              <a:ext cx="53295" cy="47439"/>
            </a:xfrm>
            <a:custGeom>
              <a:avLst/>
              <a:gdLst>
                <a:gd name="connsiteX0" fmla="*/ 53296 w 53295"/>
                <a:gd name="connsiteY0" fmla="*/ 36668 h 47439"/>
                <a:gd name="connsiteX1" fmla="*/ 16632 w 53295"/>
                <a:gd name="connsiteY1" fmla="*/ 0 h 47439"/>
                <a:gd name="connsiteX2" fmla="*/ 53296 w 53295"/>
                <a:gd name="connsiteY2" fmla="*/ 36668 h 4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295" h="47439">
                  <a:moveTo>
                    <a:pt x="53296" y="36668"/>
                  </a:moveTo>
                  <a:lnTo>
                    <a:pt x="16632" y="0"/>
                  </a:lnTo>
                  <a:cubicBezTo>
                    <a:pt x="-25605" y="25374"/>
                    <a:pt x="22278" y="67323"/>
                    <a:pt x="53296" y="3666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5" name="Freeform 624">
              <a:extLst>
                <a:ext uri="{FF2B5EF4-FFF2-40B4-BE49-F238E27FC236}">
                  <a16:creationId xmlns:a16="http://schemas.microsoft.com/office/drawing/2014/main" id="{D49FA435-7338-0420-2499-1A25BA6E13F4}"/>
                </a:ext>
              </a:extLst>
            </p:cNvPr>
            <p:cNvSpPr/>
            <p:nvPr/>
          </p:nvSpPr>
          <p:spPr>
            <a:xfrm>
              <a:off x="2734802" y="-3531731"/>
              <a:ext cx="41504" cy="28557"/>
            </a:xfrm>
            <a:custGeom>
              <a:avLst/>
              <a:gdLst>
                <a:gd name="connsiteX0" fmla="*/ 0 w 41504"/>
                <a:gd name="connsiteY0" fmla="*/ 13355 h 28557"/>
                <a:gd name="connsiteX1" fmla="*/ 41504 w 41504"/>
                <a:gd name="connsiteY1" fmla="*/ 15555 h 28557"/>
                <a:gd name="connsiteX2" fmla="*/ 0 w 41504"/>
                <a:gd name="connsiteY2" fmla="*/ 13355 h 2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504" h="28557">
                  <a:moveTo>
                    <a:pt x="0" y="13355"/>
                  </a:moveTo>
                  <a:cubicBezTo>
                    <a:pt x="17892" y="22156"/>
                    <a:pt x="25005" y="41443"/>
                    <a:pt x="41504" y="15555"/>
                  </a:cubicBezTo>
                  <a:cubicBezTo>
                    <a:pt x="24639" y="3015"/>
                    <a:pt x="14886" y="-10992"/>
                    <a:pt x="0" y="133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6" name="Freeform 625">
              <a:extLst>
                <a:ext uri="{FF2B5EF4-FFF2-40B4-BE49-F238E27FC236}">
                  <a16:creationId xmlns:a16="http://schemas.microsoft.com/office/drawing/2014/main" id="{260350FC-7F3A-993B-BFC2-09ADF407FBD6}"/>
                </a:ext>
              </a:extLst>
            </p:cNvPr>
            <p:cNvSpPr/>
            <p:nvPr/>
          </p:nvSpPr>
          <p:spPr>
            <a:xfrm>
              <a:off x="3074165" y="-4290165"/>
              <a:ext cx="31444" cy="30258"/>
            </a:xfrm>
            <a:custGeom>
              <a:avLst/>
              <a:gdLst>
                <a:gd name="connsiteX0" fmla="*/ 21559 w 31444"/>
                <a:gd name="connsiteY0" fmla="*/ 0 h 30258"/>
                <a:gd name="connsiteX1" fmla="*/ 0 w 31444"/>
                <a:gd name="connsiteY1" fmla="*/ 17527 h 30258"/>
                <a:gd name="connsiteX2" fmla="*/ 21559 w 31444"/>
                <a:gd name="connsiteY2" fmla="*/ 0 h 3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44" h="30258">
                  <a:moveTo>
                    <a:pt x="21559" y="0"/>
                  </a:moveTo>
                  <a:lnTo>
                    <a:pt x="0" y="17527"/>
                  </a:lnTo>
                  <a:cubicBezTo>
                    <a:pt x="25665" y="43415"/>
                    <a:pt x="43484" y="25888"/>
                    <a:pt x="2155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7" name="Freeform 626">
              <a:extLst>
                <a:ext uri="{FF2B5EF4-FFF2-40B4-BE49-F238E27FC236}">
                  <a16:creationId xmlns:a16="http://schemas.microsoft.com/office/drawing/2014/main" id="{1DC3177F-29AA-F49F-BFCB-67606CB75FEF}"/>
                </a:ext>
              </a:extLst>
            </p:cNvPr>
            <p:cNvSpPr/>
            <p:nvPr/>
          </p:nvSpPr>
          <p:spPr>
            <a:xfrm>
              <a:off x="-676676" y="-2901545"/>
              <a:ext cx="1787" cy="2273"/>
            </a:xfrm>
            <a:custGeom>
              <a:avLst/>
              <a:gdLst>
                <a:gd name="connsiteX0" fmla="*/ 1788 w 1787"/>
                <a:gd name="connsiteY0" fmla="*/ 2273 h 2273"/>
                <a:gd name="connsiteX1" fmla="*/ 28 w 1787"/>
                <a:gd name="connsiteY1" fmla="*/ 0 h 2273"/>
                <a:gd name="connsiteX2" fmla="*/ 28 w 1787"/>
                <a:gd name="connsiteY2" fmla="*/ 1320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7" h="2273">
                  <a:moveTo>
                    <a:pt x="1788" y="2273"/>
                  </a:moveTo>
                  <a:lnTo>
                    <a:pt x="28" y="0"/>
                  </a:lnTo>
                  <a:cubicBezTo>
                    <a:pt x="-9" y="440"/>
                    <a:pt x="-9" y="880"/>
                    <a:pt x="28" y="1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8" name="Freeform 627">
              <a:extLst>
                <a:ext uri="{FF2B5EF4-FFF2-40B4-BE49-F238E27FC236}">
                  <a16:creationId xmlns:a16="http://schemas.microsoft.com/office/drawing/2014/main" id="{0D19810E-EC8E-7B5B-4D40-CDA1EB9ED79E}"/>
                </a:ext>
              </a:extLst>
            </p:cNvPr>
            <p:cNvSpPr/>
            <p:nvPr/>
          </p:nvSpPr>
          <p:spPr>
            <a:xfrm>
              <a:off x="-701491" y="-2956621"/>
              <a:ext cx="28241" cy="55075"/>
            </a:xfrm>
            <a:custGeom>
              <a:avLst/>
              <a:gdLst>
                <a:gd name="connsiteX0" fmla="*/ 7464 w 28241"/>
                <a:gd name="connsiteY0" fmla="*/ 0 h 55075"/>
                <a:gd name="connsiteX1" fmla="*/ 24842 w 28241"/>
                <a:gd name="connsiteY1" fmla="*/ 55076 h 55075"/>
                <a:gd name="connsiteX2" fmla="*/ 7464 w 28241"/>
                <a:gd name="connsiteY2" fmla="*/ 0 h 5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40" h="55075">
                  <a:moveTo>
                    <a:pt x="7464" y="0"/>
                  </a:moveTo>
                  <a:cubicBezTo>
                    <a:pt x="-11748" y="23908"/>
                    <a:pt x="10543" y="37328"/>
                    <a:pt x="24842" y="55076"/>
                  </a:cubicBezTo>
                  <a:cubicBezTo>
                    <a:pt x="25429" y="32048"/>
                    <a:pt x="38995" y="6747"/>
                    <a:pt x="746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9" name="Freeform 628">
              <a:extLst>
                <a:ext uri="{FF2B5EF4-FFF2-40B4-BE49-F238E27FC236}">
                  <a16:creationId xmlns:a16="http://schemas.microsoft.com/office/drawing/2014/main" id="{91F6E73E-D9ED-299F-5B00-38E1FB4DE7D1}"/>
                </a:ext>
              </a:extLst>
            </p:cNvPr>
            <p:cNvSpPr/>
            <p:nvPr/>
          </p:nvSpPr>
          <p:spPr>
            <a:xfrm>
              <a:off x="3978376" y="-3609899"/>
              <a:ext cx="93640" cy="58668"/>
            </a:xfrm>
            <a:custGeom>
              <a:avLst/>
              <a:gdLst>
                <a:gd name="connsiteX0" fmla="*/ 0 w 93640"/>
                <a:gd name="connsiteY0" fmla="*/ 58669 h 58668"/>
                <a:gd name="connsiteX1" fmla="*/ 93640 w 93640"/>
                <a:gd name="connsiteY1" fmla="*/ 0 h 58668"/>
                <a:gd name="connsiteX2" fmla="*/ 0 w 93640"/>
                <a:gd name="connsiteY2" fmla="*/ 58669 h 5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640" h="58668">
                  <a:moveTo>
                    <a:pt x="0" y="58669"/>
                  </a:moveTo>
                  <a:cubicBezTo>
                    <a:pt x="33584" y="53535"/>
                    <a:pt x="76555" y="41582"/>
                    <a:pt x="93640" y="0"/>
                  </a:cubicBezTo>
                  <a:cubicBezTo>
                    <a:pt x="68562" y="17674"/>
                    <a:pt x="10999" y="14667"/>
                    <a:pt x="0" y="5866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0" name="Freeform 629">
              <a:extLst>
                <a:ext uri="{FF2B5EF4-FFF2-40B4-BE49-F238E27FC236}">
                  <a16:creationId xmlns:a16="http://schemas.microsoft.com/office/drawing/2014/main" id="{B0CFCB2D-15FF-1DB4-CF1F-C912150A975C}"/>
                </a:ext>
              </a:extLst>
            </p:cNvPr>
            <p:cNvSpPr/>
            <p:nvPr/>
          </p:nvSpPr>
          <p:spPr>
            <a:xfrm>
              <a:off x="906288" y="3238377"/>
              <a:ext cx="2053" cy="3374"/>
            </a:xfrm>
            <a:custGeom>
              <a:avLst/>
              <a:gdLst>
                <a:gd name="connsiteX0" fmla="*/ 0 w 2053"/>
                <a:gd name="connsiteY0" fmla="*/ 2054 h 3374"/>
                <a:gd name="connsiteX1" fmla="*/ 2053 w 2053"/>
                <a:gd name="connsiteY1" fmla="*/ 3374 h 3374"/>
                <a:gd name="connsiteX2" fmla="*/ 1613 w 2053"/>
                <a:gd name="connsiteY2" fmla="*/ 0 h 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" h="3374">
                  <a:moveTo>
                    <a:pt x="0" y="2054"/>
                  </a:moveTo>
                  <a:cubicBezTo>
                    <a:pt x="807" y="2494"/>
                    <a:pt x="1320" y="3007"/>
                    <a:pt x="2053" y="3374"/>
                  </a:cubicBezTo>
                  <a:cubicBezTo>
                    <a:pt x="2053" y="2274"/>
                    <a:pt x="1687" y="1174"/>
                    <a:pt x="16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1" name="Freeform 630">
              <a:extLst>
                <a:ext uri="{FF2B5EF4-FFF2-40B4-BE49-F238E27FC236}">
                  <a16:creationId xmlns:a16="http://schemas.microsoft.com/office/drawing/2014/main" id="{49A60AD2-2593-55E7-14F2-DAD286AFC298}"/>
                </a:ext>
              </a:extLst>
            </p:cNvPr>
            <p:cNvSpPr/>
            <p:nvPr/>
          </p:nvSpPr>
          <p:spPr>
            <a:xfrm>
              <a:off x="-132846" y="-2604014"/>
              <a:ext cx="31574" cy="17154"/>
            </a:xfrm>
            <a:custGeom>
              <a:avLst/>
              <a:gdLst>
                <a:gd name="connsiteX0" fmla="*/ 31531 w 31574"/>
                <a:gd name="connsiteY0" fmla="*/ 17155 h 17154"/>
                <a:gd name="connsiteX1" fmla="*/ 30505 w 31574"/>
                <a:gd name="connsiteY1" fmla="*/ 3148 h 17154"/>
                <a:gd name="connsiteX2" fmla="*/ 0 w 31574"/>
                <a:gd name="connsiteY2" fmla="*/ 6741 h 17154"/>
                <a:gd name="connsiteX3" fmla="*/ 31531 w 31574"/>
                <a:gd name="connsiteY3" fmla="*/ 17155 h 17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74" h="17154">
                  <a:moveTo>
                    <a:pt x="31531" y="17155"/>
                  </a:moveTo>
                  <a:cubicBezTo>
                    <a:pt x="31531" y="12315"/>
                    <a:pt x="31898" y="3514"/>
                    <a:pt x="30505" y="3148"/>
                  </a:cubicBezTo>
                  <a:cubicBezTo>
                    <a:pt x="20532" y="2561"/>
                    <a:pt x="4473" y="-5506"/>
                    <a:pt x="0" y="6741"/>
                  </a:cubicBezTo>
                  <a:cubicBezTo>
                    <a:pt x="5573" y="18475"/>
                    <a:pt x="20679" y="14221"/>
                    <a:pt x="31531" y="171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2" name="Freeform 631">
              <a:extLst>
                <a:ext uri="{FF2B5EF4-FFF2-40B4-BE49-F238E27FC236}">
                  <a16:creationId xmlns:a16="http://schemas.microsoft.com/office/drawing/2014/main" id="{9E86A13D-686E-3FD4-A8BA-91FCCCC5A765}"/>
                </a:ext>
              </a:extLst>
            </p:cNvPr>
            <p:cNvSpPr/>
            <p:nvPr/>
          </p:nvSpPr>
          <p:spPr>
            <a:xfrm>
              <a:off x="1863581" y="-3591632"/>
              <a:ext cx="58670" cy="29107"/>
            </a:xfrm>
            <a:custGeom>
              <a:avLst/>
              <a:gdLst>
                <a:gd name="connsiteX0" fmla="*/ 1401 w 58670"/>
                <a:gd name="connsiteY0" fmla="*/ 29108 h 29107"/>
                <a:gd name="connsiteX1" fmla="*/ 58671 w 58670"/>
                <a:gd name="connsiteY1" fmla="*/ 20161 h 29107"/>
                <a:gd name="connsiteX2" fmla="*/ 1401 w 58670"/>
                <a:gd name="connsiteY2" fmla="*/ 29108 h 2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69" h="29107">
                  <a:moveTo>
                    <a:pt x="1401" y="29108"/>
                  </a:moveTo>
                  <a:lnTo>
                    <a:pt x="58671" y="20161"/>
                  </a:lnTo>
                  <a:cubicBezTo>
                    <a:pt x="39312" y="5053"/>
                    <a:pt x="-8791" y="-20468"/>
                    <a:pt x="1401" y="2910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3" name="Freeform 632">
              <a:extLst>
                <a:ext uri="{FF2B5EF4-FFF2-40B4-BE49-F238E27FC236}">
                  <a16:creationId xmlns:a16="http://schemas.microsoft.com/office/drawing/2014/main" id="{6300217A-4570-B2F3-C5BF-2B83A82FDF8D}"/>
                </a:ext>
              </a:extLst>
            </p:cNvPr>
            <p:cNvSpPr/>
            <p:nvPr/>
          </p:nvSpPr>
          <p:spPr>
            <a:xfrm>
              <a:off x="1922251" y="-3571471"/>
              <a:ext cx="2566" cy="953"/>
            </a:xfrm>
            <a:custGeom>
              <a:avLst/>
              <a:gdLst>
                <a:gd name="connsiteX0" fmla="*/ 2567 w 2566"/>
                <a:gd name="connsiteY0" fmla="*/ 0 h 953"/>
                <a:gd name="connsiteX1" fmla="*/ 0 w 2566"/>
                <a:gd name="connsiteY1" fmla="*/ 0 h 953"/>
                <a:gd name="connsiteX2" fmla="*/ 1247 w 2566"/>
                <a:gd name="connsiteY2" fmla="*/ 953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6" h="953">
                  <a:moveTo>
                    <a:pt x="2567" y="0"/>
                  </a:moveTo>
                  <a:lnTo>
                    <a:pt x="0" y="0"/>
                  </a:lnTo>
                  <a:lnTo>
                    <a:pt x="1247" y="95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4" name="Freeform 633">
              <a:extLst>
                <a:ext uri="{FF2B5EF4-FFF2-40B4-BE49-F238E27FC236}">
                  <a16:creationId xmlns:a16="http://schemas.microsoft.com/office/drawing/2014/main" id="{3332F5E4-BE88-DF06-1B9B-9DD2C06C4257}"/>
                </a:ext>
              </a:extLst>
            </p:cNvPr>
            <p:cNvSpPr/>
            <p:nvPr/>
          </p:nvSpPr>
          <p:spPr>
            <a:xfrm>
              <a:off x="-699900" y="-1896989"/>
              <a:ext cx="31024" cy="27796"/>
            </a:xfrm>
            <a:custGeom>
              <a:avLst/>
              <a:gdLst>
                <a:gd name="connsiteX0" fmla="*/ 7193 w 31024"/>
                <a:gd name="connsiteY0" fmla="*/ 27797 h 27796"/>
                <a:gd name="connsiteX1" fmla="*/ 31025 w 31024"/>
                <a:gd name="connsiteY1" fmla="*/ 13130 h 27796"/>
                <a:gd name="connsiteX2" fmla="*/ 7193 w 31024"/>
                <a:gd name="connsiteY2" fmla="*/ 27797 h 2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24" h="27796">
                  <a:moveTo>
                    <a:pt x="7193" y="27797"/>
                  </a:moveTo>
                  <a:cubicBezTo>
                    <a:pt x="13793" y="23837"/>
                    <a:pt x="20319" y="19730"/>
                    <a:pt x="31025" y="13130"/>
                  </a:cubicBezTo>
                  <a:cubicBezTo>
                    <a:pt x="8586" y="-11291"/>
                    <a:pt x="-11066" y="1103"/>
                    <a:pt x="7193" y="2779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5" name="Freeform 634">
              <a:extLst>
                <a:ext uri="{FF2B5EF4-FFF2-40B4-BE49-F238E27FC236}">
                  <a16:creationId xmlns:a16="http://schemas.microsoft.com/office/drawing/2014/main" id="{4263C4B4-46EC-5E29-36D8-085875FD85F8}"/>
                </a:ext>
              </a:extLst>
            </p:cNvPr>
            <p:cNvSpPr/>
            <p:nvPr/>
          </p:nvSpPr>
          <p:spPr>
            <a:xfrm>
              <a:off x="4524633" y="-575689"/>
              <a:ext cx="21847" cy="55002"/>
            </a:xfrm>
            <a:custGeom>
              <a:avLst/>
              <a:gdLst>
                <a:gd name="connsiteX0" fmla="*/ 12945 w 21847"/>
                <a:gd name="connsiteY0" fmla="*/ 55002 h 55002"/>
                <a:gd name="connsiteX1" fmla="*/ 9132 w 21847"/>
                <a:gd name="connsiteY1" fmla="*/ 0 h 55002"/>
                <a:gd name="connsiteX2" fmla="*/ 12945 w 21847"/>
                <a:gd name="connsiteY2" fmla="*/ 55002 h 5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47" h="55001">
                  <a:moveTo>
                    <a:pt x="12945" y="55002"/>
                  </a:moveTo>
                  <a:cubicBezTo>
                    <a:pt x="28490" y="33001"/>
                    <a:pt x="21377" y="30508"/>
                    <a:pt x="9132" y="0"/>
                  </a:cubicBezTo>
                  <a:cubicBezTo>
                    <a:pt x="39" y="24788"/>
                    <a:pt x="-7294" y="51409"/>
                    <a:pt x="12945" y="5500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6" name="Freeform 635">
              <a:extLst>
                <a:ext uri="{FF2B5EF4-FFF2-40B4-BE49-F238E27FC236}">
                  <a16:creationId xmlns:a16="http://schemas.microsoft.com/office/drawing/2014/main" id="{11EA7DCF-8DE2-C54B-EF17-47B8A59B278D}"/>
                </a:ext>
              </a:extLst>
            </p:cNvPr>
            <p:cNvSpPr/>
            <p:nvPr/>
          </p:nvSpPr>
          <p:spPr>
            <a:xfrm>
              <a:off x="2017432" y="-3645541"/>
              <a:ext cx="35786" cy="49135"/>
            </a:xfrm>
            <a:custGeom>
              <a:avLst/>
              <a:gdLst>
                <a:gd name="connsiteX0" fmla="*/ 25445 w 35786"/>
                <a:gd name="connsiteY0" fmla="*/ 49135 h 49135"/>
                <a:gd name="connsiteX1" fmla="*/ 0 w 35786"/>
                <a:gd name="connsiteY1" fmla="*/ 0 h 49135"/>
                <a:gd name="connsiteX2" fmla="*/ 25445 w 35786"/>
                <a:gd name="connsiteY2" fmla="*/ 49135 h 49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86" h="49135">
                  <a:moveTo>
                    <a:pt x="25445" y="49135"/>
                  </a:moveTo>
                  <a:cubicBezTo>
                    <a:pt x="53456" y="34468"/>
                    <a:pt x="17599" y="6234"/>
                    <a:pt x="0" y="0"/>
                  </a:cubicBezTo>
                  <a:cubicBezTo>
                    <a:pt x="5866" y="10340"/>
                    <a:pt x="-3887" y="48475"/>
                    <a:pt x="25445" y="491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7" name="Freeform 636">
              <a:extLst>
                <a:ext uri="{FF2B5EF4-FFF2-40B4-BE49-F238E27FC236}">
                  <a16:creationId xmlns:a16="http://schemas.microsoft.com/office/drawing/2014/main" id="{1BAEBFDB-6F23-5F45-4834-8B6813BF1002}"/>
                </a:ext>
              </a:extLst>
            </p:cNvPr>
            <p:cNvSpPr/>
            <p:nvPr/>
          </p:nvSpPr>
          <p:spPr>
            <a:xfrm>
              <a:off x="888763" y="-2682385"/>
              <a:ext cx="47736" cy="23100"/>
            </a:xfrm>
            <a:custGeom>
              <a:avLst/>
              <a:gdLst>
                <a:gd name="connsiteX0" fmla="*/ 9166 w 47736"/>
                <a:gd name="connsiteY0" fmla="*/ 2242 h 23100"/>
                <a:gd name="connsiteX1" fmla="*/ 0 w 47736"/>
                <a:gd name="connsiteY1" fmla="*/ 14049 h 23100"/>
                <a:gd name="connsiteX2" fmla="*/ 47737 w 47736"/>
                <a:gd name="connsiteY2" fmla="*/ 19256 h 23100"/>
                <a:gd name="connsiteX3" fmla="*/ 9166 w 47736"/>
                <a:gd name="connsiteY3" fmla="*/ 2242 h 2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6" h="23100">
                  <a:moveTo>
                    <a:pt x="9166" y="2242"/>
                  </a:moveTo>
                  <a:cubicBezTo>
                    <a:pt x="6086" y="6202"/>
                    <a:pt x="3006" y="10089"/>
                    <a:pt x="0" y="14049"/>
                  </a:cubicBezTo>
                  <a:cubicBezTo>
                    <a:pt x="13962" y="23876"/>
                    <a:pt x="31986" y="25841"/>
                    <a:pt x="47737" y="19256"/>
                  </a:cubicBezTo>
                  <a:cubicBezTo>
                    <a:pt x="39744" y="189"/>
                    <a:pt x="28158" y="-2965"/>
                    <a:pt x="9166" y="224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8" name="Freeform 637">
              <a:extLst>
                <a:ext uri="{FF2B5EF4-FFF2-40B4-BE49-F238E27FC236}">
                  <a16:creationId xmlns:a16="http://schemas.microsoft.com/office/drawing/2014/main" id="{AD6AE93F-715A-1D74-3495-A8D68291B01B}"/>
                </a:ext>
              </a:extLst>
            </p:cNvPr>
            <p:cNvSpPr/>
            <p:nvPr/>
          </p:nvSpPr>
          <p:spPr>
            <a:xfrm>
              <a:off x="3575651" y="426880"/>
              <a:ext cx="41950" cy="38363"/>
            </a:xfrm>
            <a:custGeom>
              <a:avLst/>
              <a:gdLst>
                <a:gd name="connsiteX0" fmla="*/ 80 w 41950"/>
                <a:gd name="connsiteY0" fmla="*/ 16363 h 38363"/>
                <a:gd name="connsiteX1" fmla="*/ 15406 w 41950"/>
                <a:gd name="connsiteY1" fmla="*/ 38364 h 38363"/>
                <a:gd name="connsiteX2" fmla="*/ 41951 w 41950"/>
                <a:gd name="connsiteY2" fmla="*/ 13649 h 38363"/>
                <a:gd name="connsiteX3" fmla="*/ 80 w 41950"/>
                <a:gd name="connsiteY3" fmla="*/ 16363 h 3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50" h="38363">
                  <a:moveTo>
                    <a:pt x="80" y="16363"/>
                  </a:moveTo>
                  <a:cubicBezTo>
                    <a:pt x="-946" y="17390"/>
                    <a:pt x="8073" y="27950"/>
                    <a:pt x="15406" y="38364"/>
                  </a:cubicBezTo>
                  <a:lnTo>
                    <a:pt x="41951" y="13649"/>
                  </a:lnTo>
                  <a:cubicBezTo>
                    <a:pt x="27138" y="-9892"/>
                    <a:pt x="14673" y="1035"/>
                    <a:pt x="80" y="1636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9" name="Freeform 638">
              <a:extLst>
                <a:ext uri="{FF2B5EF4-FFF2-40B4-BE49-F238E27FC236}">
                  <a16:creationId xmlns:a16="http://schemas.microsoft.com/office/drawing/2014/main" id="{EBC2F94D-804F-56DD-8E11-D1C98F71246B}"/>
                </a:ext>
              </a:extLst>
            </p:cNvPr>
            <p:cNvSpPr/>
            <p:nvPr/>
          </p:nvSpPr>
          <p:spPr>
            <a:xfrm>
              <a:off x="1887228" y="-4062363"/>
              <a:ext cx="45949" cy="34814"/>
            </a:xfrm>
            <a:custGeom>
              <a:avLst/>
              <a:gdLst>
                <a:gd name="connsiteX0" fmla="*/ 45949 w 45949"/>
                <a:gd name="connsiteY0" fmla="*/ 34814 h 34814"/>
                <a:gd name="connsiteX1" fmla="*/ 339 w 45949"/>
                <a:gd name="connsiteY1" fmla="*/ 273 h 34814"/>
                <a:gd name="connsiteX2" fmla="*/ 45949 w 45949"/>
                <a:gd name="connsiteY2" fmla="*/ 34814 h 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49" h="34814">
                  <a:moveTo>
                    <a:pt x="45949" y="34814"/>
                  </a:moveTo>
                  <a:cubicBezTo>
                    <a:pt x="20504" y="8340"/>
                    <a:pt x="26077" y="-1854"/>
                    <a:pt x="339" y="273"/>
                  </a:cubicBezTo>
                  <a:cubicBezTo>
                    <a:pt x="-1934" y="33127"/>
                    <a:pt x="6572" y="24034"/>
                    <a:pt x="45949" y="348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0" name="Freeform 639">
              <a:extLst>
                <a:ext uri="{FF2B5EF4-FFF2-40B4-BE49-F238E27FC236}">
                  <a16:creationId xmlns:a16="http://schemas.microsoft.com/office/drawing/2014/main" id="{95633566-F7DC-7E42-38A7-B9C0FB157AEB}"/>
                </a:ext>
              </a:extLst>
            </p:cNvPr>
            <p:cNvSpPr/>
            <p:nvPr/>
          </p:nvSpPr>
          <p:spPr>
            <a:xfrm>
              <a:off x="1959408" y="-3978927"/>
              <a:ext cx="28724" cy="41288"/>
            </a:xfrm>
            <a:custGeom>
              <a:avLst/>
              <a:gdLst>
                <a:gd name="connsiteX0" fmla="*/ 16007 w 28724"/>
                <a:gd name="connsiteY0" fmla="*/ 41288 h 41288"/>
                <a:gd name="connsiteX1" fmla="*/ 12121 w 28724"/>
                <a:gd name="connsiteY1" fmla="*/ 0 h 41288"/>
                <a:gd name="connsiteX2" fmla="*/ 16007 w 28724"/>
                <a:gd name="connsiteY2" fmla="*/ 41288 h 4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23" h="41288">
                  <a:moveTo>
                    <a:pt x="16007" y="41288"/>
                  </a:moveTo>
                  <a:cubicBezTo>
                    <a:pt x="23340" y="21781"/>
                    <a:pt x="42479" y="11954"/>
                    <a:pt x="12121" y="0"/>
                  </a:cubicBezTo>
                  <a:cubicBezTo>
                    <a:pt x="3101" y="18774"/>
                    <a:pt x="-11711" y="31021"/>
                    <a:pt x="16007" y="412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" name="Freeform 640">
              <a:extLst>
                <a:ext uri="{FF2B5EF4-FFF2-40B4-BE49-F238E27FC236}">
                  <a16:creationId xmlns:a16="http://schemas.microsoft.com/office/drawing/2014/main" id="{E8C954C8-8342-14E3-5B35-DD2FEA400689}"/>
                </a:ext>
              </a:extLst>
            </p:cNvPr>
            <p:cNvSpPr/>
            <p:nvPr/>
          </p:nvSpPr>
          <p:spPr>
            <a:xfrm>
              <a:off x="2853429" y="-3886670"/>
              <a:ext cx="31115" cy="43204"/>
            </a:xfrm>
            <a:custGeom>
              <a:avLst/>
              <a:gdLst>
                <a:gd name="connsiteX0" fmla="*/ 20917 w 31115"/>
                <a:gd name="connsiteY0" fmla="*/ 43122 h 43204"/>
                <a:gd name="connsiteX1" fmla="*/ 8891 w 31115"/>
                <a:gd name="connsiteY1" fmla="*/ 0 h 43204"/>
                <a:gd name="connsiteX2" fmla="*/ 20917 w 31115"/>
                <a:gd name="connsiteY2" fmla="*/ 43122 h 4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15" h="43204">
                  <a:moveTo>
                    <a:pt x="20917" y="43122"/>
                  </a:moveTo>
                  <a:cubicBezTo>
                    <a:pt x="39176" y="27134"/>
                    <a:pt x="31550" y="16501"/>
                    <a:pt x="8891" y="0"/>
                  </a:cubicBezTo>
                  <a:cubicBezTo>
                    <a:pt x="899" y="24568"/>
                    <a:pt x="-10834" y="44662"/>
                    <a:pt x="20917" y="4312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2" name="Freeform 641">
              <a:extLst>
                <a:ext uri="{FF2B5EF4-FFF2-40B4-BE49-F238E27FC236}">
                  <a16:creationId xmlns:a16="http://schemas.microsoft.com/office/drawing/2014/main" id="{47B3CC48-9450-6E09-4DC8-6C5D528F2E71}"/>
                </a:ext>
              </a:extLst>
            </p:cNvPr>
            <p:cNvSpPr/>
            <p:nvPr/>
          </p:nvSpPr>
          <p:spPr>
            <a:xfrm>
              <a:off x="1213483" y="-3270793"/>
              <a:ext cx="25186" cy="40848"/>
            </a:xfrm>
            <a:custGeom>
              <a:avLst/>
              <a:gdLst>
                <a:gd name="connsiteX0" fmla="*/ 15523 w 25186"/>
                <a:gd name="connsiteY0" fmla="*/ 0 h 40848"/>
                <a:gd name="connsiteX1" fmla="*/ 8630 w 25186"/>
                <a:gd name="connsiteY1" fmla="*/ 40848 h 40848"/>
                <a:gd name="connsiteX2" fmla="*/ 15523 w 25186"/>
                <a:gd name="connsiteY2" fmla="*/ 0 h 4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86" h="40848">
                  <a:moveTo>
                    <a:pt x="15523" y="0"/>
                  </a:moveTo>
                  <a:cubicBezTo>
                    <a:pt x="-756" y="16207"/>
                    <a:pt x="-6109" y="23248"/>
                    <a:pt x="8630" y="40848"/>
                  </a:cubicBezTo>
                  <a:cubicBezTo>
                    <a:pt x="30262" y="28894"/>
                    <a:pt x="28649" y="21341"/>
                    <a:pt x="1552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3" name="Freeform 642">
              <a:extLst>
                <a:ext uri="{FF2B5EF4-FFF2-40B4-BE49-F238E27FC236}">
                  <a16:creationId xmlns:a16="http://schemas.microsoft.com/office/drawing/2014/main" id="{F96A2419-34B3-9563-4113-24843315AC80}"/>
                </a:ext>
              </a:extLst>
            </p:cNvPr>
            <p:cNvSpPr/>
            <p:nvPr/>
          </p:nvSpPr>
          <p:spPr>
            <a:xfrm>
              <a:off x="3399963" y="-3863710"/>
              <a:ext cx="39890" cy="26835"/>
            </a:xfrm>
            <a:custGeom>
              <a:avLst/>
              <a:gdLst>
                <a:gd name="connsiteX0" fmla="*/ 0 w 39890"/>
                <a:gd name="connsiteY0" fmla="*/ 26835 h 26835"/>
                <a:gd name="connsiteX1" fmla="*/ 39891 w 39890"/>
                <a:gd name="connsiteY1" fmla="*/ 6081 h 26835"/>
                <a:gd name="connsiteX2" fmla="*/ 0 w 39890"/>
                <a:gd name="connsiteY2" fmla="*/ 26835 h 2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90" h="26835">
                  <a:moveTo>
                    <a:pt x="0" y="26835"/>
                  </a:moveTo>
                  <a:cubicBezTo>
                    <a:pt x="26252" y="26835"/>
                    <a:pt x="28672" y="23902"/>
                    <a:pt x="39891" y="6081"/>
                  </a:cubicBezTo>
                  <a:cubicBezTo>
                    <a:pt x="30945" y="-9686"/>
                    <a:pt x="6306" y="8061"/>
                    <a:pt x="0" y="268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4" name="Freeform 643">
              <a:extLst>
                <a:ext uri="{FF2B5EF4-FFF2-40B4-BE49-F238E27FC236}">
                  <a16:creationId xmlns:a16="http://schemas.microsoft.com/office/drawing/2014/main" id="{F5911CE4-E4C4-0585-BBED-06433A9D76C6}"/>
                </a:ext>
              </a:extLst>
            </p:cNvPr>
            <p:cNvSpPr/>
            <p:nvPr/>
          </p:nvSpPr>
          <p:spPr>
            <a:xfrm>
              <a:off x="-83643" y="-3268179"/>
              <a:ext cx="47296" cy="18823"/>
            </a:xfrm>
            <a:custGeom>
              <a:avLst/>
              <a:gdLst>
                <a:gd name="connsiteX0" fmla="*/ 47297 w 47296"/>
                <a:gd name="connsiteY0" fmla="*/ 10074 h 18823"/>
                <a:gd name="connsiteX1" fmla="*/ 0 w 47296"/>
                <a:gd name="connsiteY1" fmla="*/ 8167 h 18823"/>
                <a:gd name="connsiteX2" fmla="*/ 47297 w 47296"/>
                <a:gd name="connsiteY2" fmla="*/ 10074 h 1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296" h="18823">
                  <a:moveTo>
                    <a:pt x="47297" y="10074"/>
                  </a:moveTo>
                  <a:cubicBezTo>
                    <a:pt x="21339" y="2740"/>
                    <a:pt x="16646" y="-7380"/>
                    <a:pt x="0" y="8167"/>
                  </a:cubicBezTo>
                  <a:cubicBezTo>
                    <a:pt x="17306" y="24228"/>
                    <a:pt x="20825" y="19828"/>
                    <a:pt x="47297" y="100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5" name="Freeform 644">
              <a:extLst>
                <a:ext uri="{FF2B5EF4-FFF2-40B4-BE49-F238E27FC236}">
                  <a16:creationId xmlns:a16="http://schemas.microsoft.com/office/drawing/2014/main" id="{3D66F01D-FFDC-706E-E1ED-77E8F2C0097F}"/>
                </a:ext>
              </a:extLst>
            </p:cNvPr>
            <p:cNvSpPr/>
            <p:nvPr/>
          </p:nvSpPr>
          <p:spPr>
            <a:xfrm>
              <a:off x="4152604" y="2068079"/>
              <a:ext cx="4253" cy="3300"/>
            </a:xfrm>
            <a:custGeom>
              <a:avLst/>
              <a:gdLst>
                <a:gd name="connsiteX0" fmla="*/ 0 w 4253"/>
                <a:gd name="connsiteY0" fmla="*/ 0 h 3300"/>
                <a:gd name="connsiteX1" fmla="*/ 2493 w 4253"/>
                <a:gd name="connsiteY1" fmla="*/ 2787 h 3300"/>
                <a:gd name="connsiteX2" fmla="*/ 3226 w 4253"/>
                <a:gd name="connsiteY2" fmla="*/ 3300 h 3300"/>
                <a:gd name="connsiteX3" fmla="*/ 4253 w 4253"/>
                <a:gd name="connsiteY3" fmla="*/ 293 h 3300"/>
                <a:gd name="connsiteX4" fmla="*/ 0 w 4253"/>
                <a:gd name="connsiteY4" fmla="*/ 0 h 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3" h="3300">
                  <a:moveTo>
                    <a:pt x="0" y="0"/>
                  </a:moveTo>
                  <a:cubicBezTo>
                    <a:pt x="807" y="953"/>
                    <a:pt x="1613" y="1907"/>
                    <a:pt x="2493" y="2787"/>
                  </a:cubicBezTo>
                  <a:lnTo>
                    <a:pt x="3226" y="3300"/>
                  </a:lnTo>
                  <a:cubicBezTo>
                    <a:pt x="3226" y="2273"/>
                    <a:pt x="3960" y="1247"/>
                    <a:pt x="4253" y="293"/>
                  </a:cubicBezTo>
                  <a:cubicBezTo>
                    <a:pt x="2845" y="117"/>
                    <a:pt x="1422" y="22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6" name="Freeform 645">
              <a:extLst>
                <a:ext uri="{FF2B5EF4-FFF2-40B4-BE49-F238E27FC236}">
                  <a16:creationId xmlns:a16="http://schemas.microsoft.com/office/drawing/2014/main" id="{E0BA798E-BFDD-8DCD-D19D-03DB2BC0C30E}"/>
                </a:ext>
              </a:extLst>
            </p:cNvPr>
            <p:cNvSpPr/>
            <p:nvPr/>
          </p:nvSpPr>
          <p:spPr>
            <a:xfrm>
              <a:off x="4122027" y="2052701"/>
              <a:ext cx="30577" cy="15425"/>
            </a:xfrm>
            <a:custGeom>
              <a:avLst/>
              <a:gdLst>
                <a:gd name="connsiteX0" fmla="*/ 0 w 30577"/>
                <a:gd name="connsiteY0" fmla="*/ 2690 h 15425"/>
                <a:gd name="connsiteX1" fmla="*/ 30578 w 30577"/>
                <a:gd name="connsiteY1" fmla="*/ 15157 h 15425"/>
                <a:gd name="connsiteX2" fmla="*/ 0 w 30577"/>
                <a:gd name="connsiteY2" fmla="*/ 2690 h 1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77" h="15425">
                  <a:moveTo>
                    <a:pt x="0" y="2690"/>
                  </a:moveTo>
                  <a:cubicBezTo>
                    <a:pt x="6306" y="18531"/>
                    <a:pt x="19139" y="15084"/>
                    <a:pt x="30578" y="15157"/>
                  </a:cubicBezTo>
                  <a:cubicBezTo>
                    <a:pt x="22878" y="6210"/>
                    <a:pt x="16279" y="-5304"/>
                    <a:pt x="0" y="269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7" name="Freeform 646">
              <a:extLst>
                <a:ext uri="{FF2B5EF4-FFF2-40B4-BE49-F238E27FC236}">
                  <a16:creationId xmlns:a16="http://schemas.microsoft.com/office/drawing/2014/main" id="{A3EBD613-2AD5-C42D-29F8-93F176946B59}"/>
                </a:ext>
              </a:extLst>
            </p:cNvPr>
            <p:cNvSpPr/>
            <p:nvPr/>
          </p:nvSpPr>
          <p:spPr>
            <a:xfrm>
              <a:off x="4586635" y="-2064708"/>
              <a:ext cx="57214" cy="33964"/>
            </a:xfrm>
            <a:custGeom>
              <a:avLst/>
              <a:gdLst>
                <a:gd name="connsiteX0" fmla="*/ 56609 w 57214"/>
                <a:gd name="connsiteY0" fmla="*/ 6822 h 33964"/>
                <a:gd name="connsiteX1" fmla="*/ 0 w 57214"/>
                <a:gd name="connsiteY1" fmla="*/ 26916 h 33964"/>
                <a:gd name="connsiteX2" fmla="*/ 56609 w 57214"/>
                <a:gd name="connsiteY2" fmla="*/ 6822 h 3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214" h="33964">
                  <a:moveTo>
                    <a:pt x="56609" y="6822"/>
                  </a:moveTo>
                  <a:cubicBezTo>
                    <a:pt x="39670" y="-14372"/>
                    <a:pt x="17452" y="19949"/>
                    <a:pt x="0" y="26916"/>
                  </a:cubicBezTo>
                  <a:cubicBezTo>
                    <a:pt x="10633" y="33296"/>
                    <a:pt x="63429" y="45690"/>
                    <a:pt x="56609" y="682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8" name="Freeform 647">
              <a:extLst>
                <a:ext uri="{FF2B5EF4-FFF2-40B4-BE49-F238E27FC236}">
                  <a16:creationId xmlns:a16="http://schemas.microsoft.com/office/drawing/2014/main" id="{355793A4-C5CF-A511-40F1-0491BE956D54}"/>
                </a:ext>
              </a:extLst>
            </p:cNvPr>
            <p:cNvSpPr/>
            <p:nvPr/>
          </p:nvSpPr>
          <p:spPr>
            <a:xfrm>
              <a:off x="2225537" y="-3721672"/>
              <a:ext cx="39010" cy="25254"/>
            </a:xfrm>
            <a:custGeom>
              <a:avLst/>
              <a:gdLst>
                <a:gd name="connsiteX0" fmla="*/ 39011 w 39010"/>
                <a:gd name="connsiteY0" fmla="*/ 20616 h 25254"/>
                <a:gd name="connsiteX1" fmla="*/ 0 w 39010"/>
                <a:gd name="connsiteY1" fmla="*/ 4556 h 25254"/>
                <a:gd name="connsiteX2" fmla="*/ 39011 w 39010"/>
                <a:gd name="connsiteY2" fmla="*/ 20616 h 25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10" h="25254">
                  <a:moveTo>
                    <a:pt x="39011" y="20616"/>
                  </a:moveTo>
                  <a:cubicBezTo>
                    <a:pt x="25225" y="962"/>
                    <a:pt x="20605" y="-5198"/>
                    <a:pt x="0" y="4556"/>
                  </a:cubicBezTo>
                  <a:cubicBezTo>
                    <a:pt x="6966" y="28317"/>
                    <a:pt x="13419" y="28463"/>
                    <a:pt x="39011" y="2061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9" name="Freeform 648">
              <a:extLst>
                <a:ext uri="{FF2B5EF4-FFF2-40B4-BE49-F238E27FC236}">
                  <a16:creationId xmlns:a16="http://schemas.microsoft.com/office/drawing/2014/main" id="{17A881D0-E56F-EE41-BCCB-64C12BD2A101}"/>
                </a:ext>
              </a:extLst>
            </p:cNvPr>
            <p:cNvSpPr/>
            <p:nvPr/>
          </p:nvSpPr>
          <p:spPr>
            <a:xfrm>
              <a:off x="-544246" y="-3227524"/>
              <a:ext cx="37914" cy="35934"/>
            </a:xfrm>
            <a:custGeom>
              <a:avLst/>
              <a:gdLst>
                <a:gd name="connsiteX0" fmla="*/ 22467 w 37914"/>
                <a:gd name="connsiteY0" fmla="*/ 35935 h 35934"/>
                <a:gd name="connsiteX1" fmla="*/ 1568 w 37914"/>
                <a:gd name="connsiteY1" fmla="*/ 0 h 35934"/>
                <a:gd name="connsiteX2" fmla="*/ 22467 w 37914"/>
                <a:gd name="connsiteY2" fmla="*/ 35935 h 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14" h="35934">
                  <a:moveTo>
                    <a:pt x="22467" y="35935"/>
                  </a:moveTo>
                  <a:cubicBezTo>
                    <a:pt x="59498" y="29848"/>
                    <a:pt x="20780" y="3080"/>
                    <a:pt x="1568" y="0"/>
                  </a:cubicBezTo>
                  <a:cubicBezTo>
                    <a:pt x="-4518" y="23101"/>
                    <a:pt x="8094" y="30875"/>
                    <a:pt x="22467" y="359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0" name="Freeform 649">
              <a:extLst>
                <a:ext uri="{FF2B5EF4-FFF2-40B4-BE49-F238E27FC236}">
                  <a16:creationId xmlns:a16="http://schemas.microsoft.com/office/drawing/2014/main" id="{44A7A558-D9B8-F09E-384C-5ACB7E3B3AB8}"/>
                </a:ext>
              </a:extLst>
            </p:cNvPr>
            <p:cNvSpPr/>
            <p:nvPr/>
          </p:nvSpPr>
          <p:spPr>
            <a:xfrm>
              <a:off x="297249" y="-3143460"/>
              <a:ext cx="36931" cy="40606"/>
            </a:xfrm>
            <a:custGeom>
              <a:avLst/>
              <a:gdLst>
                <a:gd name="connsiteX0" fmla="*/ 31212 w 36931"/>
                <a:gd name="connsiteY0" fmla="*/ 14866 h 40606"/>
                <a:gd name="connsiteX1" fmla="*/ 31212 w 36931"/>
                <a:gd name="connsiteY1" fmla="*/ 14866 h 40606"/>
                <a:gd name="connsiteX2" fmla="*/ 32532 w 36931"/>
                <a:gd name="connsiteY2" fmla="*/ 15379 h 40606"/>
                <a:gd name="connsiteX3" fmla="*/ 36932 w 36931"/>
                <a:gd name="connsiteY3" fmla="*/ 15379 h 40606"/>
                <a:gd name="connsiteX4" fmla="*/ 31212 w 36931"/>
                <a:gd name="connsiteY4" fmla="*/ 15379 h 40606"/>
                <a:gd name="connsiteX5" fmla="*/ 561 w 36931"/>
                <a:gd name="connsiteY5" fmla="*/ 11273 h 40606"/>
                <a:gd name="connsiteX6" fmla="*/ 12074 w 36931"/>
                <a:gd name="connsiteY6" fmla="*/ 40607 h 40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1" h="40606">
                  <a:moveTo>
                    <a:pt x="31212" y="14866"/>
                  </a:moveTo>
                  <a:lnTo>
                    <a:pt x="31212" y="14866"/>
                  </a:lnTo>
                  <a:cubicBezTo>
                    <a:pt x="31212" y="14866"/>
                    <a:pt x="31212" y="14866"/>
                    <a:pt x="32532" y="15379"/>
                  </a:cubicBezTo>
                  <a:lnTo>
                    <a:pt x="36932" y="15379"/>
                  </a:lnTo>
                  <a:cubicBezTo>
                    <a:pt x="35392" y="15379"/>
                    <a:pt x="31579" y="14939"/>
                    <a:pt x="31212" y="15379"/>
                  </a:cubicBezTo>
                  <a:cubicBezTo>
                    <a:pt x="21019" y="10319"/>
                    <a:pt x="12660" y="-13955"/>
                    <a:pt x="561" y="11273"/>
                  </a:cubicBezTo>
                  <a:cubicBezTo>
                    <a:pt x="-2519" y="17799"/>
                    <a:pt x="7894" y="30780"/>
                    <a:pt x="12074" y="406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1" name="Freeform 650">
              <a:extLst>
                <a:ext uri="{FF2B5EF4-FFF2-40B4-BE49-F238E27FC236}">
                  <a16:creationId xmlns:a16="http://schemas.microsoft.com/office/drawing/2014/main" id="{070EC7DF-3692-DEED-F011-1E811AB46143}"/>
                </a:ext>
              </a:extLst>
            </p:cNvPr>
            <p:cNvSpPr/>
            <p:nvPr/>
          </p:nvSpPr>
          <p:spPr>
            <a:xfrm>
              <a:off x="3534740" y="-3798285"/>
              <a:ext cx="22513" cy="26679"/>
            </a:xfrm>
            <a:custGeom>
              <a:avLst/>
              <a:gdLst>
                <a:gd name="connsiteX0" fmla="*/ 0 w 22513"/>
                <a:gd name="connsiteY0" fmla="*/ 7319 h 26679"/>
                <a:gd name="connsiteX1" fmla="*/ 15399 w 22513"/>
                <a:gd name="connsiteY1" fmla="*/ 26680 h 26679"/>
                <a:gd name="connsiteX2" fmla="*/ 0 w 22513"/>
                <a:gd name="connsiteY2" fmla="*/ 7319 h 26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13" h="26679">
                  <a:moveTo>
                    <a:pt x="0" y="7319"/>
                  </a:moveTo>
                  <a:lnTo>
                    <a:pt x="15399" y="26680"/>
                  </a:lnTo>
                  <a:cubicBezTo>
                    <a:pt x="32778" y="9299"/>
                    <a:pt x="14666" y="-11235"/>
                    <a:pt x="0" y="731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2" name="Freeform 651">
              <a:extLst>
                <a:ext uri="{FF2B5EF4-FFF2-40B4-BE49-F238E27FC236}">
                  <a16:creationId xmlns:a16="http://schemas.microsoft.com/office/drawing/2014/main" id="{8704426F-C698-DF01-E8EF-6E3120A5753C}"/>
                </a:ext>
              </a:extLst>
            </p:cNvPr>
            <p:cNvSpPr/>
            <p:nvPr/>
          </p:nvSpPr>
          <p:spPr>
            <a:xfrm>
              <a:off x="1934717" y="-3174869"/>
              <a:ext cx="17176" cy="17408"/>
            </a:xfrm>
            <a:custGeom>
              <a:avLst/>
              <a:gdLst>
                <a:gd name="connsiteX0" fmla="*/ 0 w 17176"/>
                <a:gd name="connsiteY0" fmla="*/ 14081 h 17408"/>
                <a:gd name="connsiteX1" fmla="*/ 7333 w 17176"/>
                <a:gd name="connsiteY1" fmla="*/ 0 h 17408"/>
                <a:gd name="connsiteX2" fmla="*/ 0 w 17176"/>
                <a:gd name="connsiteY2" fmla="*/ 14081 h 1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76" h="17408">
                  <a:moveTo>
                    <a:pt x="0" y="14081"/>
                  </a:moveTo>
                  <a:cubicBezTo>
                    <a:pt x="18479" y="23394"/>
                    <a:pt x="23758" y="11367"/>
                    <a:pt x="7333" y="0"/>
                  </a:cubicBezTo>
                  <a:cubicBezTo>
                    <a:pt x="5060" y="4327"/>
                    <a:pt x="2567" y="9020"/>
                    <a:pt x="0" y="140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3" name="Freeform 652">
              <a:extLst>
                <a:ext uri="{FF2B5EF4-FFF2-40B4-BE49-F238E27FC236}">
                  <a16:creationId xmlns:a16="http://schemas.microsoft.com/office/drawing/2014/main" id="{084B7F2B-FC4F-D349-2E21-BE611E149909}"/>
                </a:ext>
              </a:extLst>
            </p:cNvPr>
            <p:cNvSpPr/>
            <p:nvPr/>
          </p:nvSpPr>
          <p:spPr>
            <a:xfrm>
              <a:off x="2775146" y="-3830641"/>
              <a:ext cx="21814" cy="29334"/>
            </a:xfrm>
            <a:custGeom>
              <a:avLst/>
              <a:gdLst>
                <a:gd name="connsiteX0" fmla="*/ 2993 w 21814"/>
                <a:gd name="connsiteY0" fmla="*/ 29334 h 29334"/>
                <a:gd name="connsiteX1" fmla="*/ 15825 w 21814"/>
                <a:gd name="connsiteY1" fmla="*/ 0 h 29334"/>
                <a:gd name="connsiteX2" fmla="*/ 2993 w 21814"/>
                <a:gd name="connsiteY2" fmla="*/ 29334 h 2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14" h="29334">
                  <a:moveTo>
                    <a:pt x="2993" y="29334"/>
                  </a:moveTo>
                  <a:cubicBezTo>
                    <a:pt x="25725" y="26034"/>
                    <a:pt x="24991" y="17967"/>
                    <a:pt x="15825" y="0"/>
                  </a:cubicBezTo>
                  <a:cubicBezTo>
                    <a:pt x="-6393" y="4033"/>
                    <a:pt x="500" y="13640"/>
                    <a:pt x="2993" y="29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4" name="Freeform 653">
              <a:extLst>
                <a:ext uri="{FF2B5EF4-FFF2-40B4-BE49-F238E27FC236}">
                  <a16:creationId xmlns:a16="http://schemas.microsoft.com/office/drawing/2014/main" id="{CF51DB39-38B9-28CC-B0AC-FC0603F4B4C6}"/>
                </a:ext>
              </a:extLst>
            </p:cNvPr>
            <p:cNvSpPr/>
            <p:nvPr/>
          </p:nvSpPr>
          <p:spPr>
            <a:xfrm>
              <a:off x="4187362" y="-3842435"/>
              <a:ext cx="23978" cy="25287"/>
            </a:xfrm>
            <a:custGeom>
              <a:avLst/>
              <a:gdLst>
                <a:gd name="connsiteX0" fmla="*/ 14666 w 23978"/>
                <a:gd name="connsiteY0" fmla="*/ 25287 h 25287"/>
                <a:gd name="connsiteX1" fmla="*/ 23978 w 23978"/>
                <a:gd name="connsiteY1" fmla="*/ 11060 h 25287"/>
                <a:gd name="connsiteX2" fmla="*/ 0 w 23978"/>
                <a:gd name="connsiteY2" fmla="*/ 7687 h 2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78" h="25287">
                  <a:moveTo>
                    <a:pt x="14666" y="25287"/>
                  </a:moveTo>
                  <a:lnTo>
                    <a:pt x="23978" y="11060"/>
                  </a:lnTo>
                  <a:cubicBezTo>
                    <a:pt x="16646" y="-2434"/>
                    <a:pt x="10852" y="-3607"/>
                    <a:pt x="0" y="7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5" name="Freeform 654">
              <a:extLst>
                <a:ext uri="{FF2B5EF4-FFF2-40B4-BE49-F238E27FC236}">
                  <a16:creationId xmlns:a16="http://schemas.microsoft.com/office/drawing/2014/main" id="{6D911E8B-C195-3516-B4BF-44B1ABF8D2B4}"/>
                </a:ext>
              </a:extLst>
            </p:cNvPr>
            <p:cNvSpPr/>
            <p:nvPr/>
          </p:nvSpPr>
          <p:spPr>
            <a:xfrm>
              <a:off x="3895735" y="-3217331"/>
              <a:ext cx="26884" cy="37694"/>
            </a:xfrm>
            <a:custGeom>
              <a:avLst/>
              <a:gdLst>
                <a:gd name="connsiteX0" fmla="*/ 21632 w 26884"/>
                <a:gd name="connsiteY0" fmla="*/ 0 h 37694"/>
                <a:gd name="connsiteX1" fmla="*/ 0 w 26884"/>
                <a:gd name="connsiteY1" fmla="*/ 7920 h 37694"/>
                <a:gd name="connsiteX2" fmla="*/ 25079 w 26884"/>
                <a:gd name="connsiteY2" fmla="*/ 37695 h 37694"/>
                <a:gd name="connsiteX3" fmla="*/ 21632 w 26884"/>
                <a:gd name="connsiteY3" fmla="*/ 0 h 3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84" h="37694">
                  <a:moveTo>
                    <a:pt x="21632" y="0"/>
                  </a:moveTo>
                  <a:lnTo>
                    <a:pt x="0" y="7920"/>
                  </a:lnTo>
                  <a:cubicBezTo>
                    <a:pt x="5206" y="21194"/>
                    <a:pt x="10706" y="32928"/>
                    <a:pt x="25079" y="37695"/>
                  </a:cubicBezTo>
                  <a:cubicBezTo>
                    <a:pt x="25298" y="33075"/>
                    <a:pt x="30725" y="13714"/>
                    <a:pt x="2163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6" name="Freeform 655">
              <a:extLst>
                <a:ext uri="{FF2B5EF4-FFF2-40B4-BE49-F238E27FC236}">
                  <a16:creationId xmlns:a16="http://schemas.microsoft.com/office/drawing/2014/main" id="{8EC3A4C5-3C5F-1FC9-6D8F-6F286F890239}"/>
                </a:ext>
              </a:extLst>
            </p:cNvPr>
            <p:cNvSpPr/>
            <p:nvPr/>
          </p:nvSpPr>
          <p:spPr>
            <a:xfrm>
              <a:off x="-511166" y="-2042925"/>
              <a:ext cx="16665" cy="17709"/>
            </a:xfrm>
            <a:custGeom>
              <a:avLst/>
              <a:gdLst>
                <a:gd name="connsiteX0" fmla="*/ 16665 w 16665"/>
                <a:gd name="connsiteY0" fmla="*/ 15987 h 17709"/>
                <a:gd name="connsiteX1" fmla="*/ 11385 w 16665"/>
                <a:gd name="connsiteY1" fmla="*/ 0 h 17709"/>
                <a:gd name="connsiteX2" fmla="*/ 16665 w 16665"/>
                <a:gd name="connsiteY2" fmla="*/ 15987 h 1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65" h="17709">
                  <a:moveTo>
                    <a:pt x="16665" y="15987"/>
                  </a:moveTo>
                  <a:lnTo>
                    <a:pt x="11385" y="0"/>
                  </a:lnTo>
                  <a:cubicBezTo>
                    <a:pt x="-5553" y="9020"/>
                    <a:pt x="-3427" y="22514"/>
                    <a:pt x="16665" y="159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7" name="Freeform 656">
              <a:extLst>
                <a:ext uri="{FF2B5EF4-FFF2-40B4-BE49-F238E27FC236}">
                  <a16:creationId xmlns:a16="http://schemas.microsoft.com/office/drawing/2014/main" id="{DFE23871-B711-8668-FCED-72772D1A73DA}"/>
                </a:ext>
              </a:extLst>
            </p:cNvPr>
            <p:cNvSpPr/>
            <p:nvPr/>
          </p:nvSpPr>
          <p:spPr>
            <a:xfrm>
              <a:off x="4125693" y="-3848457"/>
              <a:ext cx="30284" cy="24952"/>
            </a:xfrm>
            <a:custGeom>
              <a:avLst/>
              <a:gdLst>
                <a:gd name="connsiteX0" fmla="*/ 0 w 30284"/>
                <a:gd name="connsiteY0" fmla="*/ 20310 h 24952"/>
                <a:gd name="connsiteX1" fmla="*/ 30284 w 30284"/>
                <a:gd name="connsiteY1" fmla="*/ 5643 h 24952"/>
                <a:gd name="connsiteX2" fmla="*/ 0 w 30284"/>
                <a:gd name="connsiteY2" fmla="*/ 20310 h 24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284" h="24952">
                  <a:moveTo>
                    <a:pt x="0" y="20310"/>
                  </a:moveTo>
                  <a:cubicBezTo>
                    <a:pt x="16499" y="33070"/>
                    <a:pt x="20312" y="16643"/>
                    <a:pt x="30284" y="5643"/>
                  </a:cubicBezTo>
                  <a:cubicBezTo>
                    <a:pt x="9679" y="-8218"/>
                    <a:pt x="9166" y="6083"/>
                    <a:pt x="0" y="2031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8" name="Freeform 657">
              <a:extLst>
                <a:ext uri="{FF2B5EF4-FFF2-40B4-BE49-F238E27FC236}">
                  <a16:creationId xmlns:a16="http://schemas.microsoft.com/office/drawing/2014/main" id="{90F27188-8774-D01E-E755-C99AFD2C28DD}"/>
                </a:ext>
              </a:extLst>
            </p:cNvPr>
            <p:cNvSpPr/>
            <p:nvPr/>
          </p:nvSpPr>
          <p:spPr>
            <a:xfrm>
              <a:off x="3034348" y="-3070585"/>
              <a:ext cx="29938" cy="57862"/>
            </a:xfrm>
            <a:custGeom>
              <a:avLst/>
              <a:gdLst>
                <a:gd name="connsiteX0" fmla="*/ 0 w 29938"/>
                <a:gd name="connsiteY0" fmla="*/ 0 h 57862"/>
                <a:gd name="connsiteX1" fmla="*/ 23611 w 29938"/>
                <a:gd name="connsiteY1" fmla="*/ 57862 h 57862"/>
                <a:gd name="connsiteX2" fmla="*/ 0 w 29938"/>
                <a:gd name="connsiteY2" fmla="*/ 0 h 57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38" h="57861">
                  <a:moveTo>
                    <a:pt x="0" y="0"/>
                  </a:moveTo>
                  <a:cubicBezTo>
                    <a:pt x="9093" y="22001"/>
                    <a:pt x="16352" y="40188"/>
                    <a:pt x="23611" y="57862"/>
                  </a:cubicBezTo>
                  <a:cubicBezTo>
                    <a:pt x="34464" y="11734"/>
                    <a:pt x="34171" y="11514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9" name="Freeform 658">
              <a:extLst>
                <a:ext uri="{FF2B5EF4-FFF2-40B4-BE49-F238E27FC236}">
                  <a16:creationId xmlns:a16="http://schemas.microsoft.com/office/drawing/2014/main" id="{E129DAB5-0D4B-0D29-8FD5-368F35EE8311}"/>
                </a:ext>
              </a:extLst>
            </p:cNvPr>
            <p:cNvSpPr/>
            <p:nvPr/>
          </p:nvSpPr>
          <p:spPr>
            <a:xfrm>
              <a:off x="3057740" y="-3012723"/>
              <a:ext cx="1319" cy="2860"/>
            </a:xfrm>
            <a:custGeom>
              <a:avLst/>
              <a:gdLst>
                <a:gd name="connsiteX0" fmla="*/ 367 w 1319"/>
                <a:gd name="connsiteY0" fmla="*/ 0 h 2860"/>
                <a:gd name="connsiteX1" fmla="*/ 0 w 1319"/>
                <a:gd name="connsiteY1" fmla="*/ 1393 h 2860"/>
                <a:gd name="connsiteX2" fmla="*/ 0 w 1319"/>
                <a:gd name="connsiteY2" fmla="*/ 1393 h 2860"/>
                <a:gd name="connsiteX3" fmla="*/ 587 w 1319"/>
                <a:gd name="connsiteY3" fmla="*/ 2860 h 2860"/>
                <a:gd name="connsiteX4" fmla="*/ 1320 w 1319"/>
                <a:gd name="connsiteY4" fmla="*/ 2860 h 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9" h="2860">
                  <a:moveTo>
                    <a:pt x="367" y="0"/>
                  </a:moveTo>
                  <a:cubicBezTo>
                    <a:pt x="367" y="440"/>
                    <a:pt x="367" y="880"/>
                    <a:pt x="0" y="1393"/>
                  </a:cubicBezTo>
                  <a:lnTo>
                    <a:pt x="0" y="1393"/>
                  </a:lnTo>
                  <a:cubicBezTo>
                    <a:pt x="154" y="1899"/>
                    <a:pt x="345" y="2391"/>
                    <a:pt x="587" y="2860"/>
                  </a:cubicBezTo>
                  <a:lnTo>
                    <a:pt x="1320" y="28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0" name="Freeform 659">
              <a:extLst>
                <a:ext uri="{FF2B5EF4-FFF2-40B4-BE49-F238E27FC236}">
                  <a16:creationId xmlns:a16="http://schemas.microsoft.com/office/drawing/2014/main" id="{D5805EFF-D0EA-8EA9-1749-CF48528299E6}"/>
                </a:ext>
              </a:extLst>
            </p:cNvPr>
            <p:cNvSpPr/>
            <p:nvPr/>
          </p:nvSpPr>
          <p:spPr>
            <a:xfrm>
              <a:off x="4383856" y="-3686755"/>
              <a:ext cx="24810" cy="24602"/>
            </a:xfrm>
            <a:custGeom>
              <a:avLst/>
              <a:gdLst>
                <a:gd name="connsiteX0" fmla="*/ 24811 w 24810"/>
                <a:gd name="connsiteY0" fmla="*/ 15401 h 24602"/>
                <a:gd name="connsiteX1" fmla="*/ 14398 w 24810"/>
                <a:gd name="connsiteY1" fmla="*/ 0 h 24602"/>
                <a:gd name="connsiteX2" fmla="*/ 24811 w 24810"/>
                <a:gd name="connsiteY2" fmla="*/ 15401 h 2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0" h="24602">
                  <a:moveTo>
                    <a:pt x="24811" y="15401"/>
                  </a:moveTo>
                  <a:cubicBezTo>
                    <a:pt x="20191" y="8580"/>
                    <a:pt x="17478" y="4254"/>
                    <a:pt x="14398" y="0"/>
                  </a:cubicBezTo>
                  <a:cubicBezTo>
                    <a:pt x="-11560" y="16134"/>
                    <a:pt x="1053" y="36888"/>
                    <a:pt x="24811" y="154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1" name="Freeform 660">
              <a:extLst>
                <a:ext uri="{FF2B5EF4-FFF2-40B4-BE49-F238E27FC236}">
                  <a16:creationId xmlns:a16="http://schemas.microsoft.com/office/drawing/2014/main" id="{1326BDD2-A83A-E173-976F-1BACF57E91B7}"/>
                </a:ext>
              </a:extLst>
            </p:cNvPr>
            <p:cNvSpPr/>
            <p:nvPr/>
          </p:nvSpPr>
          <p:spPr>
            <a:xfrm>
              <a:off x="3101609" y="-3868702"/>
              <a:ext cx="16333" cy="44001"/>
            </a:xfrm>
            <a:custGeom>
              <a:avLst/>
              <a:gdLst>
                <a:gd name="connsiteX0" fmla="*/ 16333 w 16333"/>
                <a:gd name="connsiteY0" fmla="*/ 44002 h 44001"/>
                <a:gd name="connsiteX1" fmla="*/ 568 w 16333"/>
                <a:gd name="connsiteY1" fmla="*/ 0 h 44001"/>
                <a:gd name="connsiteX2" fmla="*/ 16333 w 16333"/>
                <a:gd name="connsiteY2" fmla="*/ 44002 h 4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33" h="44001">
                  <a:moveTo>
                    <a:pt x="16333" y="44002"/>
                  </a:moveTo>
                  <a:cubicBezTo>
                    <a:pt x="12813" y="14667"/>
                    <a:pt x="23666" y="5867"/>
                    <a:pt x="568" y="0"/>
                  </a:cubicBezTo>
                  <a:cubicBezTo>
                    <a:pt x="-2292" y="16354"/>
                    <a:pt x="6067" y="18554"/>
                    <a:pt x="16333" y="4400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2" name="Freeform 661">
              <a:extLst>
                <a:ext uri="{FF2B5EF4-FFF2-40B4-BE49-F238E27FC236}">
                  <a16:creationId xmlns:a16="http://schemas.microsoft.com/office/drawing/2014/main" id="{7D35289F-53BE-7806-E95F-FE231485C372}"/>
                </a:ext>
              </a:extLst>
            </p:cNvPr>
            <p:cNvSpPr/>
            <p:nvPr/>
          </p:nvSpPr>
          <p:spPr>
            <a:xfrm>
              <a:off x="-134092" y="-2535891"/>
              <a:ext cx="2346" cy="1466"/>
            </a:xfrm>
            <a:custGeom>
              <a:avLst/>
              <a:gdLst>
                <a:gd name="connsiteX0" fmla="*/ 0 w 2346"/>
                <a:gd name="connsiteY0" fmla="*/ 1467 h 1466"/>
                <a:gd name="connsiteX1" fmla="*/ 2346 w 2346"/>
                <a:gd name="connsiteY1" fmla="*/ 1467 h 1466"/>
                <a:gd name="connsiteX2" fmla="*/ 807 w 2346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6" h="1466">
                  <a:moveTo>
                    <a:pt x="0" y="1467"/>
                  </a:moveTo>
                  <a:lnTo>
                    <a:pt x="2346" y="1467"/>
                  </a:lnTo>
                  <a:lnTo>
                    <a:pt x="80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3" name="Freeform 662">
              <a:extLst>
                <a:ext uri="{FF2B5EF4-FFF2-40B4-BE49-F238E27FC236}">
                  <a16:creationId xmlns:a16="http://schemas.microsoft.com/office/drawing/2014/main" id="{5EF3153F-0EA4-1B16-6D6A-F28FD615011E}"/>
                </a:ext>
              </a:extLst>
            </p:cNvPr>
            <p:cNvSpPr/>
            <p:nvPr/>
          </p:nvSpPr>
          <p:spPr>
            <a:xfrm>
              <a:off x="3734560" y="-3662629"/>
              <a:ext cx="29184" cy="23468"/>
            </a:xfrm>
            <a:custGeom>
              <a:avLst/>
              <a:gdLst>
                <a:gd name="connsiteX0" fmla="*/ 0 w 29184"/>
                <a:gd name="connsiteY0" fmla="*/ 16135 h 23468"/>
                <a:gd name="connsiteX1" fmla="*/ 13786 w 29184"/>
                <a:gd name="connsiteY1" fmla="*/ 23468 h 23468"/>
                <a:gd name="connsiteX2" fmla="*/ 29185 w 29184"/>
                <a:gd name="connsiteY2" fmla="*/ 5134 h 23468"/>
                <a:gd name="connsiteX3" fmla="*/ 0 w 29184"/>
                <a:gd name="connsiteY3" fmla="*/ 16135 h 2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84" h="23468">
                  <a:moveTo>
                    <a:pt x="0" y="16135"/>
                  </a:moveTo>
                  <a:lnTo>
                    <a:pt x="13786" y="23468"/>
                  </a:lnTo>
                  <a:cubicBezTo>
                    <a:pt x="18845" y="17528"/>
                    <a:pt x="23978" y="11295"/>
                    <a:pt x="29185" y="5134"/>
                  </a:cubicBezTo>
                  <a:cubicBezTo>
                    <a:pt x="15399" y="-8066"/>
                    <a:pt x="9826" y="7334"/>
                    <a:pt x="0" y="161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4" name="Freeform 663">
              <a:extLst>
                <a:ext uri="{FF2B5EF4-FFF2-40B4-BE49-F238E27FC236}">
                  <a16:creationId xmlns:a16="http://schemas.microsoft.com/office/drawing/2014/main" id="{5CAB86B6-B9D5-03E2-320D-9C2DA8AB3F6A}"/>
                </a:ext>
              </a:extLst>
            </p:cNvPr>
            <p:cNvSpPr/>
            <p:nvPr/>
          </p:nvSpPr>
          <p:spPr>
            <a:xfrm>
              <a:off x="2719550" y="-3976169"/>
              <a:ext cx="30577" cy="28996"/>
            </a:xfrm>
            <a:custGeom>
              <a:avLst/>
              <a:gdLst>
                <a:gd name="connsiteX0" fmla="*/ 0 w 30577"/>
                <a:gd name="connsiteY0" fmla="*/ 14329 h 28996"/>
                <a:gd name="connsiteX1" fmla="*/ 15692 w 30577"/>
                <a:gd name="connsiteY1" fmla="*/ 28997 h 28996"/>
                <a:gd name="connsiteX2" fmla="*/ 30578 w 30577"/>
                <a:gd name="connsiteY2" fmla="*/ 10076 h 28996"/>
                <a:gd name="connsiteX3" fmla="*/ 0 w 30577"/>
                <a:gd name="connsiteY3" fmla="*/ 14329 h 2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77" h="28996">
                  <a:moveTo>
                    <a:pt x="0" y="14329"/>
                  </a:moveTo>
                  <a:lnTo>
                    <a:pt x="15692" y="28997"/>
                  </a:lnTo>
                  <a:lnTo>
                    <a:pt x="30578" y="10076"/>
                  </a:lnTo>
                  <a:cubicBezTo>
                    <a:pt x="15912" y="-9578"/>
                    <a:pt x="12392" y="3769"/>
                    <a:pt x="0" y="143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5" name="Freeform 664">
              <a:extLst>
                <a:ext uri="{FF2B5EF4-FFF2-40B4-BE49-F238E27FC236}">
                  <a16:creationId xmlns:a16="http://schemas.microsoft.com/office/drawing/2014/main" id="{03581332-F807-2B57-9B05-CF7561A8CF19}"/>
                </a:ext>
              </a:extLst>
            </p:cNvPr>
            <p:cNvSpPr/>
            <p:nvPr/>
          </p:nvSpPr>
          <p:spPr>
            <a:xfrm>
              <a:off x="1005868" y="-3628331"/>
              <a:ext cx="31824" cy="24079"/>
            </a:xfrm>
            <a:custGeom>
              <a:avLst/>
              <a:gdLst>
                <a:gd name="connsiteX0" fmla="*/ 0 w 31824"/>
                <a:gd name="connsiteY0" fmla="*/ 11612 h 24079"/>
                <a:gd name="connsiteX1" fmla="*/ 13786 w 31824"/>
                <a:gd name="connsiteY1" fmla="*/ 24079 h 24079"/>
                <a:gd name="connsiteX2" fmla="*/ 31824 w 31824"/>
                <a:gd name="connsiteY2" fmla="*/ 8605 h 24079"/>
                <a:gd name="connsiteX3" fmla="*/ 0 w 31824"/>
                <a:gd name="connsiteY3" fmla="*/ 11612 h 2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24" h="24079">
                  <a:moveTo>
                    <a:pt x="0" y="11612"/>
                  </a:moveTo>
                  <a:lnTo>
                    <a:pt x="13786" y="24079"/>
                  </a:lnTo>
                  <a:lnTo>
                    <a:pt x="31824" y="8605"/>
                  </a:lnTo>
                  <a:cubicBezTo>
                    <a:pt x="21559" y="-9142"/>
                    <a:pt x="12246" y="5012"/>
                    <a:pt x="0" y="1161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6" name="Freeform 665">
              <a:extLst>
                <a:ext uri="{FF2B5EF4-FFF2-40B4-BE49-F238E27FC236}">
                  <a16:creationId xmlns:a16="http://schemas.microsoft.com/office/drawing/2014/main" id="{48C508A9-5E7C-3CCE-3EF7-DBD822CF1BBB}"/>
                </a:ext>
              </a:extLst>
            </p:cNvPr>
            <p:cNvSpPr/>
            <p:nvPr/>
          </p:nvSpPr>
          <p:spPr>
            <a:xfrm>
              <a:off x="3220895" y="-2551658"/>
              <a:ext cx="1686" cy="3593"/>
            </a:xfrm>
            <a:custGeom>
              <a:avLst/>
              <a:gdLst>
                <a:gd name="connsiteX0" fmla="*/ 0 w 1686"/>
                <a:gd name="connsiteY0" fmla="*/ 1760 h 3593"/>
                <a:gd name="connsiteX1" fmla="*/ 1686 w 1686"/>
                <a:gd name="connsiteY1" fmla="*/ 3593 h 3593"/>
                <a:gd name="connsiteX2" fmla="*/ 1246 w 1686"/>
                <a:gd name="connsiteY2" fmla="*/ 0 h 3593"/>
                <a:gd name="connsiteX3" fmla="*/ 0 w 1686"/>
                <a:gd name="connsiteY3" fmla="*/ 1760 h 3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6" h="3593">
                  <a:moveTo>
                    <a:pt x="0" y="1760"/>
                  </a:moveTo>
                  <a:lnTo>
                    <a:pt x="1686" y="3593"/>
                  </a:lnTo>
                  <a:cubicBezTo>
                    <a:pt x="1467" y="2405"/>
                    <a:pt x="1320" y="1203"/>
                    <a:pt x="1246" y="0"/>
                  </a:cubicBezTo>
                  <a:cubicBezTo>
                    <a:pt x="872" y="616"/>
                    <a:pt x="455" y="1203"/>
                    <a:pt x="0" y="1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7" name="Freeform 666">
              <a:extLst>
                <a:ext uri="{FF2B5EF4-FFF2-40B4-BE49-F238E27FC236}">
                  <a16:creationId xmlns:a16="http://schemas.microsoft.com/office/drawing/2014/main" id="{D6157716-6D94-A28C-9664-7711A76BAD6E}"/>
                </a:ext>
              </a:extLst>
            </p:cNvPr>
            <p:cNvSpPr/>
            <p:nvPr/>
          </p:nvSpPr>
          <p:spPr>
            <a:xfrm>
              <a:off x="-477844" y="-2769027"/>
              <a:ext cx="20492" cy="35934"/>
            </a:xfrm>
            <a:custGeom>
              <a:avLst/>
              <a:gdLst>
                <a:gd name="connsiteX0" fmla="*/ 8862 w 20492"/>
                <a:gd name="connsiteY0" fmla="*/ 35935 h 35934"/>
                <a:gd name="connsiteX1" fmla="*/ 8862 w 20492"/>
                <a:gd name="connsiteY1" fmla="*/ 0 h 35934"/>
                <a:gd name="connsiteX2" fmla="*/ 8862 w 20492"/>
                <a:gd name="connsiteY2" fmla="*/ 35935 h 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92" h="35934">
                  <a:moveTo>
                    <a:pt x="8862" y="35935"/>
                  </a:moveTo>
                  <a:cubicBezTo>
                    <a:pt x="18907" y="21268"/>
                    <a:pt x="29027" y="15181"/>
                    <a:pt x="8862" y="0"/>
                  </a:cubicBezTo>
                  <a:cubicBezTo>
                    <a:pt x="2189" y="14961"/>
                    <a:pt x="-7197" y="24494"/>
                    <a:pt x="8862" y="359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8" name="Freeform 667">
              <a:extLst>
                <a:ext uri="{FF2B5EF4-FFF2-40B4-BE49-F238E27FC236}">
                  <a16:creationId xmlns:a16="http://schemas.microsoft.com/office/drawing/2014/main" id="{26B58DD5-77B7-731A-6805-C11E16AB6FE9}"/>
                </a:ext>
              </a:extLst>
            </p:cNvPr>
            <p:cNvSpPr/>
            <p:nvPr/>
          </p:nvSpPr>
          <p:spPr>
            <a:xfrm>
              <a:off x="4136032" y="-3603006"/>
              <a:ext cx="21485" cy="21378"/>
            </a:xfrm>
            <a:custGeom>
              <a:avLst/>
              <a:gdLst>
                <a:gd name="connsiteX0" fmla="*/ 21485 w 21485"/>
                <a:gd name="connsiteY0" fmla="*/ 14154 h 21378"/>
                <a:gd name="connsiteX1" fmla="*/ 15546 w 21485"/>
                <a:gd name="connsiteY1" fmla="*/ 0 h 21378"/>
                <a:gd name="connsiteX2" fmla="*/ 0 w 21485"/>
                <a:gd name="connsiteY2" fmla="*/ 11660 h 21378"/>
                <a:gd name="connsiteX3" fmla="*/ 21485 w 21485"/>
                <a:gd name="connsiteY3" fmla="*/ 14154 h 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85" h="21378">
                  <a:moveTo>
                    <a:pt x="21485" y="14154"/>
                  </a:moveTo>
                  <a:lnTo>
                    <a:pt x="15546" y="0"/>
                  </a:lnTo>
                  <a:lnTo>
                    <a:pt x="0" y="11660"/>
                  </a:lnTo>
                  <a:cubicBezTo>
                    <a:pt x="7333" y="23101"/>
                    <a:pt x="12026" y="25081"/>
                    <a:pt x="21485" y="141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9" name="Freeform 668">
              <a:extLst>
                <a:ext uri="{FF2B5EF4-FFF2-40B4-BE49-F238E27FC236}">
                  <a16:creationId xmlns:a16="http://schemas.microsoft.com/office/drawing/2014/main" id="{3CBC5821-2763-8EDC-9C22-DBAE354F60C7}"/>
                </a:ext>
              </a:extLst>
            </p:cNvPr>
            <p:cNvSpPr/>
            <p:nvPr/>
          </p:nvSpPr>
          <p:spPr>
            <a:xfrm>
              <a:off x="-1171468" y="-2981335"/>
              <a:ext cx="23025" cy="21610"/>
            </a:xfrm>
            <a:custGeom>
              <a:avLst/>
              <a:gdLst>
                <a:gd name="connsiteX0" fmla="*/ 23025 w 23025"/>
                <a:gd name="connsiteY0" fmla="*/ 9827 h 21610"/>
                <a:gd name="connsiteX1" fmla="*/ 11219 w 23025"/>
                <a:gd name="connsiteY1" fmla="*/ 0 h 21610"/>
                <a:gd name="connsiteX2" fmla="*/ 0 w 23025"/>
                <a:gd name="connsiteY2" fmla="*/ 17747 h 21610"/>
                <a:gd name="connsiteX3" fmla="*/ 23025 w 23025"/>
                <a:gd name="connsiteY3" fmla="*/ 9827 h 2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25" h="21610">
                  <a:moveTo>
                    <a:pt x="23025" y="9827"/>
                  </a:moveTo>
                  <a:lnTo>
                    <a:pt x="11219" y="0"/>
                  </a:lnTo>
                  <a:lnTo>
                    <a:pt x="0" y="17747"/>
                  </a:lnTo>
                  <a:cubicBezTo>
                    <a:pt x="11879" y="24274"/>
                    <a:pt x="18112" y="23101"/>
                    <a:pt x="23025" y="98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0" name="Freeform 669">
              <a:extLst>
                <a:ext uri="{FF2B5EF4-FFF2-40B4-BE49-F238E27FC236}">
                  <a16:creationId xmlns:a16="http://schemas.microsoft.com/office/drawing/2014/main" id="{B70DECCC-3C2B-5766-FF36-5CD042F8AE42}"/>
                </a:ext>
              </a:extLst>
            </p:cNvPr>
            <p:cNvSpPr/>
            <p:nvPr/>
          </p:nvSpPr>
          <p:spPr>
            <a:xfrm>
              <a:off x="761832" y="3104153"/>
              <a:ext cx="28231" cy="19637"/>
            </a:xfrm>
            <a:custGeom>
              <a:avLst/>
              <a:gdLst>
                <a:gd name="connsiteX0" fmla="*/ 28231 w 28231"/>
                <a:gd name="connsiteY0" fmla="*/ 16006 h 19637"/>
                <a:gd name="connsiteX1" fmla="*/ 0 w 28231"/>
                <a:gd name="connsiteY1" fmla="*/ 6547 h 19637"/>
                <a:gd name="connsiteX2" fmla="*/ 28231 w 28231"/>
                <a:gd name="connsiteY2" fmla="*/ 16006 h 1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31" h="19637">
                  <a:moveTo>
                    <a:pt x="28231" y="16006"/>
                  </a:moveTo>
                  <a:cubicBezTo>
                    <a:pt x="22218" y="-8194"/>
                    <a:pt x="16132" y="679"/>
                    <a:pt x="0" y="6547"/>
                  </a:cubicBezTo>
                  <a:cubicBezTo>
                    <a:pt x="3300" y="25834"/>
                    <a:pt x="14152" y="18940"/>
                    <a:pt x="28231" y="1600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1" name="Freeform 670">
              <a:extLst>
                <a:ext uri="{FF2B5EF4-FFF2-40B4-BE49-F238E27FC236}">
                  <a16:creationId xmlns:a16="http://schemas.microsoft.com/office/drawing/2014/main" id="{3159FF18-AEAD-9698-063A-EA947E2921DA}"/>
                </a:ext>
              </a:extLst>
            </p:cNvPr>
            <p:cNvSpPr/>
            <p:nvPr/>
          </p:nvSpPr>
          <p:spPr>
            <a:xfrm>
              <a:off x="1132139" y="-2981995"/>
              <a:ext cx="23269" cy="22367"/>
            </a:xfrm>
            <a:custGeom>
              <a:avLst/>
              <a:gdLst>
                <a:gd name="connsiteX0" fmla="*/ 18992 w 23269"/>
                <a:gd name="connsiteY0" fmla="*/ 0 h 22367"/>
                <a:gd name="connsiteX1" fmla="*/ 0 w 23269"/>
                <a:gd name="connsiteY1" fmla="*/ 9827 h 22367"/>
                <a:gd name="connsiteX2" fmla="*/ 10119 w 23269"/>
                <a:gd name="connsiteY2" fmla="*/ 22367 h 22367"/>
                <a:gd name="connsiteX3" fmla="*/ 18992 w 23269"/>
                <a:gd name="connsiteY3" fmla="*/ 0 h 2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69" h="22367">
                  <a:moveTo>
                    <a:pt x="18992" y="0"/>
                  </a:moveTo>
                  <a:lnTo>
                    <a:pt x="0" y="9827"/>
                  </a:lnTo>
                  <a:lnTo>
                    <a:pt x="10119" y="22367"/>
                  </a:lnTo>
                  <a:cubicBezTo>
                    <a:pt x="25005" y="18627"/>
                    <a:pt x="26178" y="12687"/>
                    <a:pt x="1899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2" name="Freeform 671">
              <a:extLst>
                <a:ext uri="{FF2B5EF4-FFF2-40B4-BE49-F238E27FC236}">
                  <a16:creationId xmlns:a16="http://schemas.microsoft.com/office/drawing/2014/main" id="{971FD1D8-CACC-4ECE-3CB8-6DC4815B217B}"/>
                </a:ext>
              </a:extLst>
            </p:cNvPr>
            <p:cNvSpPr/>
            <p:nvPr/>
          </p:nvSpPr>
          <p:spPr>
            <a:xfrm>
              <a:off x="-1645504" y="-2500910"/>
              <a:ext cx="34974" cy="28043"/>
            </a:xfrm>
            <a:custGeom>
              <a:avLst/>
              <a:gdLst>
                <a:gd name="connsiteX0" fmla="*/ 32600 w 34974"/>
                <a:gd name="connsiteY0" fmla="*/ 27941 h 28043"/>
                <a:gd name="connsiteX1" fmla="*/ 12508 w 34974"/>
                <a:gd name="connsiteY1" fmla="*/ 0 h 28043"/>
                <a:gd name="connsiteX2" fmla="*/ 32600 w 34974"/>
                <a:gd name="connsiteY2" fmla="*/ 27941 h 2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74" h="28043">
                  <a:moveTo>
                    <a:pt x="32600" y="27941"/>
                  </a:moveTo>
                  <a:cubicBezTo>
                    <a:pt x="41033" y="9387"/>
                    <a:pt x="25267" y="7260"/>
                    <a:pt x="12508" y="0"/>
                  </a:cubicBezTo>
                  <a:cubicBezTo>
                    <a:pt x="-17556" y="13347"/>
                    <a:pt x="13608" y="29481"/>
                    <a:pt x="32600" y="2794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3" name="Freeform 672">
              <a:extLst>
                <a:ext uri="{FF2B5EF4-FFF2-40B4-BE49-F238E27FC236}">
                  <a16:creationId xmlns:a16="http://schemas.microsoft.com/office/drawing/2014/main" id="{0AF4A7AB-8DAD-C500-C07D-F18528D060ED}"/>
                </a:ext>
              </a:extLst>
            </p:cNvPr>
            <p:cNvSpPr/>
            <p:nvPr/>
          </p:nvSpPr>
          <p:spPr>
            <a:xfrm>
              <a:off x="4156910" y="1407393"/>
              <a:ext cx="45117" cy="43268"/>
            </a:xfrm>
            <a:custGeom>
              <a:avLst/>
              <a:gdLst>
                <a:gd name="connsiteX0" fmla="*/ 1121 w 45117"/>
                <a:gd name="connsiteY0" fmla="*/ 43269 h 43268"/>
                <a:gd name="connsiteX1" fmla="*/ 45118 w 45117"/>
                <a:gd name="connsiteY1" fmla="*/ 0 h 43268"/>
                <a:gd name="connsiteX2" fmla="*/ 1121 w 45117"/>
                <a:gd name="connsiteY2" fmla="*/ 43269 h 4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117" h="43268">
                  <a:moveTo>
                    <a:pt x="1121" y="43269"/>
                  </a:moveTo>
                  <a:cubicBezTo>
                    <a:pt x="22459" y="37549"/>
                    <a:pt x="31039" y="15548"/>
                    <a:pt x="45118" y="0"/>
                  </a:cubicBezTo>
                  <a:cubicBezTo>
                    <a:pt x="6840" y="14447"/>
                    <a:pt x="-3792" y="11147"/>
                    <a:pt x="1121" y="4326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4" name="Freeform 673">
              <a:extLst>
                <a:ext uri="{FF2B5EF4-FFF2-40B4-BE49-F238E27FC236}">
                  <a16:creationId xmlns:a16="http://schemas.microsoft.com/office/drawing/2014/main" id="{17BAD6AC-B976-20D7-88AD-384CFE54A195}"/>
                </a:ext>
              </a:extLst>
            </p:cNvPr>
            <p:cNvSpPr/>
            <p:nvPr/>
          </p:nvSpPr>
          <p:spPr>
            <a:xfrm>
              <a:off x="4105479" y="-4284372"/>
              <a:ext cx="20954" cy="28674"/>
            </a:xfrm>
            <a:custGeom>
              <a:avLst/>
              <a:gdLst>
                <a:gd name="connsiteX0" fmla="*/ 12148 w 20954"/>
                <a:gd name="connsiteY0" fmla="*/ 28674 h 28674"/>
                <a:gd name="connsiteX1" fmla="*/ 6795 w 20954"/>
                <a:gd name="connsiteY1" fmla="*/ 0 h 28674"/>
                <a:gd name="connsiteX2" fmla="*/ 12148 w 20954"/>
                <a:gd name="connsiteY2" fmla="*/ 28674 h 2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4" h="28674">
                  <a:moveTo>
                    <a:pt x="12148" y="28674"/>
                  </a:moveTo>
                  <a:cubicBezTo>
                    <a:pt x="20141" y="14007"/>
                    <a:pt x="29307" y="9314"/>
                    <a:pt x="6795" y="0"/>
                  </a:cubicBezTo>
                  <a:cubicBezTo>
                    <a:pt x="1222" y="13714"/>
                    <a:pt x="-7431" y="22734"/>
                    <a:pt x="12148" y="286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5" name="Freeform 674">
              <a:extLst>
                <a:ext uri="{FF2B5EF4-FFF2-40B4-BE49-F238E27FC236}">
                  <a16:creationId xmlns:a16="http://schemas.microsoft.com/office/drawing/2014/main" id="{D6F1E279-1669-DA49-4843-591A30426342}"/>
                </a:ext>
              </a:extLst>
            </p:cNvPr>
            <p:cNvSpPr/>
            <p:nvPr/>
          </p:nvSpPr>
          <p:spPr>
            <a:xfrm>
              <a:off x="3665778" y="-2955447"/>
              <a:ext cx="32557" cy="27056"/>
            </a:xfrm>
            <a:custGeom>
              <a:avLst/>
              <a:gdLst>
                <a:gd name="connsiteX0" fmla="*/ 0 w 32557"/>
                <a:gd name="connsiteY0" fmla="*/ 16794 h 27056"/>
                <a:gd name="connsiteX1" fmla="*/ 32558 w 32557"/>
                <a:gd name="connsiteY1" fmla="*/ 15034 h 27056"/>
                <a:gd name="connsiteX2" fmla="*/ 13419 w 32557"/>
                <a:gd name="connsiteY2" fmla="*/ 0 h 27056"/>
                <a:gd name="connsiteX3" fmla="*/ 0 w 32557"/>
                <a:gd name="connsiteY3" fmla="*/ 16794 h 2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7" h="27056">
                  <a:moveTo>
                    <a:pt x="0" y="16794"/>
                  </a:moveTo>
                  <a:cubicBezTo>
                    <a:pt x="14666" y="25008"/>
                    <a:pt x="20972" y="35861"/>
                    <a:pt x="32558" y="15034"/>
                  </a:cubicBezTo>
                  <a:lnTo>
                    <a:pt x="13419" y="0"/>
                  </a:lnTo>
                  <a:cubicBezTo>
                    <a:pt x="9019" y="5427"/>
                    <a:pt x="4546" y="11074"/>
                    <a:pt x="0" y="167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6" name="Freeform 675">
              <a:extLst>
                <a:ext uri="{FF2B5EF4-FFF2-40B4-BE49-F238E27FC236}">
                  <a16:creationId xmlns:a16="http://schemas.microsoft.com/office/drawing/2014/main" id="{2D1DDECA-DFB2-F982-C97C-0EFDA7FE39F9}"/>
                </a:ext>
              </a:extLst>
            </p:cNvPr>
            <p:cNvSpPr/>
            <p:nvPr/>
          </p:nvSpPr>
          <p:spPr>
            <a:xfrm>
              <a:off x="2366694" y="-3529392"/>
              <a:ext cx="56756" cy="31917"/>
            </a:xfrm>
            <a:custGeom>
              <a:avLst/>
              <a:gdLst>
                <a:gd name="connsiteX0" fmla="*/ 56756 w 56756"/>
                <a:gd name="connsiteY0" fmla="*/ 31917 h 31917"/>
                <a:gd name="connsiteX1" fmla="*/ 0 w 56756"/>
                <a:gd name="connsiteY1" fmla="*/ 9917 h 31917"/>
                <a:gd name="connsiteX2" fmla="*/ 56756 w 56756"/>
                <a:gd name="connsiteY2" fmla="*/ 31917 h 3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756" h="31917">
                  <a:moveTo>
                    <a:pt x="56756" y="31917"/>
                  </a:moveTo>
                  <a:cubicBezTo>
                    <a:pt x="35491" y="-5851"/>
                    <a:pt x="34758" y="-5777"/>
                    <a:pt x="0" y="9917"/>
                  </a:cubicBezTo>
                  <a:cubicBezTo>
                    <a:pt x="18772" y="25244"/>
                    <a:pt x="34831" y="28911"/>
                    <a:pt x="56756" y="3191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7" name="Freeform 676">
              <a:extLst>
                <a:ext uri="{FF2B5EF4-FFF2-40B4-BE49-F238E27FC236}">
                  <a16:creationId xmlns:a16="http://schemas.microsoft.com/office/drawing/2014/main" id="{CCF77865-5B83-892F-C3A7-8C7160CC201B}"/>
                </a:ext>
              </a:extLst>
            </p:cNvPr>
            <p:cNvSpPr/>
            <p:nvPr/>
          </p:nvSpPr>
          <p:spPr>
            <a:xfrm>
              <a:off x="2423450" y="-3497108"/>
              <a:ext cx="2492" cy="1833"/>
            </a:xfrm>
            <a:custGeom>
              <a:avLst/>
              <a:gdLst>
                <a:gd name="connsiteX0" fmla="*/ 2493 w 2492"/>
                <a:gd name="connsiteY0" fmla="*/ 0 h 1833"/>
                <a:gd name="connsiteX1" fmla="*/ 0 w 2492"/>
                <a:gd name="connsiteY1" fmla="*/ 0 h 1833"/>
                <a:gd name="connsiteX2" fmla="*/ 1027 w 2492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2" h="1832">
                  <a:moveTo>
                    <a:pt x="2493" y="0"/>
                  </a:moveTo>
                  <a:lnTo>
                    <a:pt x="0" y="0"/>
                  </a:lnTo>
                  <a:cubicBezTo>
                    <a:pt x="0" y="660"/>
                    <a:pt x="660" y="1100"/>
                    <a:pt x="1027" y="18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8" name="Freeform 677">
              <a:extLst>
                <a:ext uri="{FF2B5EF4-FFF2-40B4-BE49-F238E27FC236}">
                  <a16:creationId xmlns:a16="http://schemas.microsoft.com/office/drawing/2014/main" id="{D96B2947-11A7-84EC-5484-D414624B5514}"/>
                </a:ext>
              </a:extLst>
            </p:cNvPr>
            <p:cNvSpPr/>
            <p:nvPr/>
          </p:nvSpPr>
          <p:spPr>
            <a:xfrm>
              <a:off x="-1350940" y="-2627708"/>
              <a:ext cx="20056" cy="24274"/>
            </a:xfrm>
            <a:custGeom>
              <a:avLst/>
              <a:gdLst>
                <a:gd name="connsiteX0" fmla="*/ 7811 w 20056"/>
                <a:gd name="connsiteY0" fmla="*/ 24274 h 24274"/>
                <a:gd name="connsiteX1" fmla="*/ 20057 w 20056"/>
                <a:gd name="connsiteY1" fmla="*/ 15327 h 24274"/>
                <a:gd name="connsiteX2" fmla="*/ 8104 w 20056"/>
                <a:gd name="connsiteY2" fmla="*/ 0 h 24274"/>
                <a:gd name="connsiteX3" fmla="*/ 7811 w 20056"/>
                <a:gd name="connsiteY3" fmla="*/ 24274 h 2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56" h="24274">
                  <a:moveTo>
                    <a:pt x="7811" y="24274"/>
                  </a:moveTo>
                  <a:lnTo>
                    <a:pt x="20057" y="15327"/>
                  </a:lnTo>
                  <a:lnTo>
                    <a:pt x="8104" y="0"/>
                  </a:lnTo>
                  <a:cubicBezTo>
                    <a:pt x="-2015" y="9607"/>
                    <a:pt x="-3262" y="15474"/>
                    <a:pt x="7811" y="242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9" name="Freeform 678">
              <a:extLst>
                <a:ext uri="{FF2B5EF4-FFF2-40B4-BE49-F238E27FC236}">
                  <a16:creationId xmlns:a16="http://schemas.microsoft.com/office/drawing/2014/main" id="{9729B0F6-8942-3E4A-D7DC-8CD2BB93831B}"/>
                </a:ext>
              </a:extLst>
            </p:cNvPr>
            <p:cNvSpPr/>
            <p:nvPr/>
          </p:nvSpPr>
          <p:spPr>
            <a:xfrm>
              <a:off x="3593403" y="-4371776"/>
              <a:ext cx="28231" cy="19641"/>
            </a:xfrm>
            <a:custGeom>
              <a:avLst/>
              <a:gdLst>
                <a:gd name="connsiteX0" fmla="*/ 0 w 28231"/>
                <a:gd name="connsiteY0" fmla="*/ 3288 h 19641"/>
                <a:gd name="connsiteX1" fmla="*/ 14666 w 28231"/>
                <a:gd name="connsiteY1" fmla="*/ 19642 h 19641"/>
                <a:gd name="connsiteX2" fmla="*/ 28231 w 28231"/>
                <a:gd name="connsiteY2" fmla="*/ 9375 h 19641"/>
                <a:gd name="connsiteX3" fmla="*/ 0 w 28231"/>
                <a:gd name="connsiteY3" fmla="*/ 3288 h 1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31" h="19641">
                  <a:moveTo>
                    <a:pt x="0" y="3288"/>
                  </a:moveTo>
                  <a:lnTo>
                    <a:pt x="14666" y="19642"/>
                  </a:lnTo>
                  <a:lnTo>
                    <a:pt x="28231" y="9375"/>
                  </a:lnTo>
                  <a:cubicBezTo>
                    <a:pt x="19579" y="281"/>
                    <a:pt x="11586" y="-3092"/>
                    <a:pt x="0" y="32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0" name="Freeform 679">
              <a:extLst>
                <a:ext uri="{FF2B5EF4-FFF2-40B4-BE49-F238E27FC236}">
                  <a16:creationId xmlns:a16="http://schemas.microsoft.com/office/drawing/2014/main" id="{E6D533FB-7AEE-957A-7AFB-DD88AFC80122}"/>
                </a:ext>
              </a:extLst>
            </p:cNvPr>
            <p:cNvSpPr/>
            <p:nvPr/>
          </p:nvSpPr>
          <p:spPr>
            <a:xfrm>
              <a:off x="3186913" y="-4360715"/>
              <a:ext cx="20929" cy="31314"/>
            </a:xfrm>
            <a:custGeom>
              <a:avLst/>
              <a:gdLst>
                <a:gd name="connsiteX0" fmla="*/ 7217 w 20929"/>
                <a:gd name="connsiteY0" fmla="*/ 31315 h 31314"/>
                <a:gd name="connsiteX1" fmla="*/ 20930 w 20929"/>
                <a:gd name="connsiteY1" fmla="*/ 14667 h 31314"/>
                <a:gd name="connsiteX2" fmla="*/ 10297 w 20929"/>
                <a:gd name="connsiteY2" fmla="*/ 0 h 31314"/>
                <a:gd name="connsiteX3" fmla="*/ 7217 w 20929"/>
                <a:gd name="connsiteY3" fmla="*/ 31315 h 3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29" h="31314">
                  <a:moveTo>
                    <a:pt x="7217" y="31315"/>
                  </a:moveTo>
                  <a:lnTo>
                    <a:pt x="20930" y="14667"/>
                  </a:lnTo>
                  <a:lnTo>
                    <a:pt x="10297" y="0"/>
                  </a:lnTo>
                  <a:cubicBezTo>
                    <a:pt x="1278" y="10854"/>
                    <a:pt x="-5982" y="19214"/>
                    <a:pt x="7217" y="3131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1" name="Freeform 680">
              <a:extLst>
                <a:ext uri="{FF2B5EF4-FFF2-40B4-BE49-F238E27FC236}">
                  <a16:creationId xmlns:a16="http://schemas.microsoft.com/office/drawing/2014/main" id="{DDE88A23-A766-A1F6-1582-CF9031F15BE7}"/>
                </a:ext>
              </a:extLst>
            </p:cNvPr>
            <p:cNvSpPr/>
            <p:nvPr/>
          </p:nvSpPr>
          <p:spPr>
            <a:xfrm>
              <a:off x="3307745" y="-4464780"/>
              <a:ext cx="35095" cy="35275"/>
            </a:xfrm>
            <a:custGeom>
              <a:avLst/>
              <a:gdLst>
                <a:gd name="connsiteX0" fmla="*/ 9577 w 35095"/>
                <a:gd name="connsiteY0" fmla="*/ 35276 h 35275"/>
                <a:gd name="connsiteX1" fmla="*/ 35095 w 35095"/>
                <a:gd name="connsiteY1" fmla="*/ 23395 h 35275"/>
                <a:gd name="connsiteX2" fmla="*/ 9577 w 35095"/>
                <a:gd name="connsiteY2" fmla="*/ 35276 h 3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95" h="35275">
                  <a:moveTo>
                    <a:pt x="9577" y="35276"/>
                  </a:moveTo>
                  <a:lnTo>
                    <a:pt x="35095" y="23395"/>
                  </a:lnTo>
                  <a:cubicBezTo>
                    <a:pt x="7964" y="-14153"/>
                    <a:pt x="-13008" y="-3812"/>
                    <a:pt x="9577" y="3527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2" name="Freeform 681">
              <a:extLst>
                <a:ext uri="{FF2B5EF4-FFF2-40B4-BE49-F238E27FC236}">
                  <a16:creationId xmlns:a16="http://schemas.microsoft.com/office/drawing/2014/main" id="{CC56030D-07D2-305B-D4BC-9BA006E2480A}"/>
                </a:ext>
              </a:extLst>
            </p:cNvPr>
            <p:cNvSpPr/>
            <p:nvPr/>
          </p:nvSpPr>
          <p:spPr>
            <a:xfrm>
              <a:off x="2942688" y="-2756193"/>
              <a:ext cx="2419" cy="3666"/>
            </a:xfrm>
            <a:custGeom>
              <a:avLst/>
              <a:gdLst>
                <a:gd name="connsiteX0" fmla="*/ 0 w 2419"/>
                <a:gd name="connsiteY0" fmla="*/ 1833 h 3666"/>
                <a:gd name="connsiteX1" fmla="*/ 1833 w 2419"/>
                <a:gd name="connsiteY1" fmla="*/ 3667 h 3666"/>
                <a:gd name="connsiteX2" fmla="*/ 2420 w 2419"/>
                <a:gd name="connsiteY2" fmla="*/ 0 h 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9" h="3665">
                  <a:moveTo>
                    <a:pt x="0" y="1833"/>
                  </a:moveTo>
                  <a:cubicBezTo>
                    <a:pt x="0" y="1833"/>
                    <a:pt x="1833" y="3667"/>
                    <a:pt x="1833" y="3667"/>
                  </a:cubicBezTo>
                  <a:cubicBezTo>
                    <a:pt x="1833" y="2420"/>
                    <a:pt x="2273" y="1173"/>
                    <a:pt x="24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3" name="Freeform 682">
              <a:extLst>
                <a:ext uri="{FF2B5EF4-FFF2-40B4-BE49-F238E27FC236}">
                  <a16:creationId xmlns:a16="http://schemas.microsoft.com/office/drawing/2014/main" id="{DDA02066-80C8-F25A-924A-B73D45A3C7AD}"/>
                </a:ext>
              </a:extLst>
            </p:cNvPr>
            <p:cNvSpPr/>
            <p:nvPr/>
          </p:nvSpPr>
          <p:spPr>
            <a:xfrm>
              <a:off x="2945108" y="-2825349"/>
              <a:ext cx="30454" cy="69155"/>
            </a:xfrm>
            <a:custGeom>
              <a:avLst/>
              <a:gdLst>
                <a:gd name="connsiteX0" fmla="*/ 12172 w 30454"/>
                <a:gd name="connsiteY0" fmla="*/ 0 h 69155"/>
                <a:gd name="connsiteX1" fmla="*/ 0 w 30454"/>
                <a:gd name="connsiteY1" fmla="*/ 69156 h 69155"/>
                <a:gd name="connsiteX2" fmla="*/ 12172 w 30454"/>
                <a:gd name="connsiteY2" fmla="*/ 0 h 6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53" h="69155">
                  <a:moveTo>
                    <a:pt x="12172" y="0"/>
                  </a:moveTo>
                  <a:cubicBezTo>
                    <a:pt x="8161" y="23028"/>
                    <a:pt x="4106" y="46077"/>
                    <a:pt x="0" y="69156"/>
                  </a:cubicBezTo>
                  <a:cubicBezTo>
                    <a:pt x="37764" y="41288"/>
                    <a:pt x="38717" y="35128"/>
                    <a:pt x="1217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4" name="Freeform 683">
              <a:extLst>
                <a:ext uri="{FF2B5EF4-FFF2-40B4-BE49-F238E27FC236}">
                  <a16:creationId xmlns:a16="http://schemas.microsoft.com/office/drawing/2014/main" id="{3D10F8B3-512A-2DD0-663A-EBF01568536C}"/>
                </a:ext>
              </a:extLst>
            </p:cNvPr>
            <p:cNvSpPr/>
            <p:nvPr/>
          </p:nvSpPr>
          <p:spPr>
            <a:xfrm>
              <a:off x="3681176" y="-3522106"/>
              <a:ext cx="15124" cy="8483"/>
            </a:xfrm>
            <a:custGeom>
              <a:avLst/>
              <a:gdLst>
                <a:gd name="connsiteX0" fmla="*/ 221 w 15124"/>
                <a:gd name="connsiteY0" fmla="*/ 284 h 8483"/>
                <a:gd name="connsiteX1" fmla="*/ 14887 w 15124"/>
                <a:gd name="connsiteY1" fmla="*/ 8131 h 8483"/>
                <a:gd name="connsiteX2" fmla="*/ 221 w 15124"/>
                <a:gd name="connsiteY2" fmla="*/ 284 h 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4" h="8483">
                  <a:moveTo>
                    <a:pt x="221" y="284"/>
                  </a:moveTo>
                  <a:cubicBezTo>
                    <a:pt x="-1539" y="11871"/>
                    <a:pt x="7554" y="7617"/>
                    <a:pt x="14887" y="8131"/>
                  </a:cubicBezTo>
                  <a:cubicBezTo>
                    <a:pt x="16720" y="-3750"/>
                    <a:pt x="7554" y="1164"/>
                    <a:pt x="221" y="28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5" name="Freeform 684">
              <a:extLst>
                <a:ext uri="{FF2B5EF4-FFF2-40B4-BE49-F238E27FC236}">
                  <a16:creationId xmlns:a16="http://schemas.microsoft.com/office/drawing/2014/main" id="{850FAA94-A292-80E7-F8CE-60CE462E7FC6}"/>
                </a:ext>
              </a:extLst>
            </p:cNvPr>
            <p:cNvSpPr/>
            <p:nvPr/>
          </p:nvSpPr>
          <p:spPr>
            <a:xfrm>
              <a:off x="4218306" y="-2590306"/>
              <a:ext cx="980" cy="1613"/>
            </a:xfrm>
            <a:custGeom>
              <a:avLst/>
              <a:gdLst>
                <a:gd name="connsiteX0" fmla="*/ 734 w 980"/>
                <a:gd name="connsiteY0" fmla="*/ 0 h 1613"/>
                <a:gd name="connsiteX1" fmla="*/ 0 w 980"/>
                <a:gd name="connsiteY1" fmla="*/ 1100 h 1613"/>
                <a:gd name="connsiteX2" fmla="*/ 440 w 980"/>
                <a:gd name="connsiteY2" fmla="*/ 1100 h 1613"/>
                <a:gd name="connsiteX3" fmla="*/ 0 w 980"/>
                <a:gd name="connsiteY3" fmla="*/ 1100 h 1613"/>
                <a:gd name="connsiteX4" fmla="*/ 953 w 980"/>
                <a:gd name="connsiteY4" fmla="*/ 1613 h 1613"/>
                <a:gd name="connsiteX5" fmla="*/ 953 w 980"/>
                <a:gd name="connsiteY5" fmla="*/ 880 h 1613"/>
                <a:gd name="connsiteX6" fmla="*/ 734 w 980"/>
                <a:gd name="connsiteY6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0" h="1613">
                  <a:moveTo>
                    <a:pt x="734" y="0"/>
                  </a:moveTo>
                  <a:lnTo>
                    <a:pt x="0" y="1100"/>
                  </a:lnTo>
                  <a:lnTo>
                    <a:pt x="440" y="1100"/>
                  </a:lnTo>
                  <a:lnTo>
                    <a:pt x="0" y="1100"/>
                  </a:lnTo>
                  <a:lnTo>
                    <a:pt x="953" y="1613"/>
                  </a:lnTo>
                  <a:cubicBezTo>
                    <a:pt x="990" y="1371"/>
                    <a:pt x="990" y="1122"/>
                    <a:pt x="953" y="880"/>
                  </a:cubicBezTo>
                  <a:cubicBezTo>
                    <a:pt x="917" y="579"/>
                    <a:pt x="844" y="286"/>
                    <a:pt x="73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6" name="Freeform 685">
              <a:extLst>
                <a:ext uri="{FF2B5EF4-FFF2-40B4-BE49-F238E27FC236}">
                  <a16:creationId xmlns:a16="http://schemas.microsoft.com/office/drawing/2014/main" id="{E2AAD9BB-C84C-07B9-E42F-AC879162533A}"/>
                </a:ext>
              </a:extLst>
            </p:cNvPr>
            <p:cNvSpPr/>
            <p:nvPr/>
          </p:nvSpPr>
          <p:spPr>
            <a:xfrm>
              <a:off x="4273230" y="-2664229"/>
              <a:ext cx="3400" cy="2053"/>
            </a:xfrm>
            <a:custGeom>
              <a:avLst/>
              <a:gdLst>
                <a:gd name="connsiteX0" fmla="*/ 2126 w 3400"/>
                <a:gd name="connsiteY0" fmla="*/ 220 h 2053"/>
                <a:gd name="connsiteX1" fmla="*/ 3373 w 3400"/>
                <a:gd name="connsiteY1" fmla="*/ 1173 h 2053"/>
                <a:gd name="connsiteX2" fmla="*/ 3373 w 3400"/>
                <a:gd name="connsiteY2" fmla="*/ 0 h 2053"/>
                <a:gd name="connsiteX3" fmla="*/ 1540 w 3400"/>
                <a:gd name="connsiteY3" fmla="*/ 0 h 2053"/>
                <a:gd name="connsiteX4" fmla="*/ 0 w 3400"/>
                <a:gd name="connsiteY4" fmla="*/ 2053 h 2053"/>
                <a:gd name="connsiteX5" fmla="*/ 3153 w 3400"/>
                <a:gd name="connsiteY5" fmla="*/ 1173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0" h="2053">
                  <a:moveTo>
                    <a:pt x="2126" y="220"/>
                  </a:moveTo>
                  <a:lnTo>
                    <a:pt x="3373" y="1173"/>
                  </a:lnTo>
                  <a:cubicBezTo>
                    <a:pt x="3410" y="785"/>
                    <a:pt x="3410" y="389"/>
                    <a:pt x="3373" y="0"/>
                  </a:cubicBezTo>
                  <a:lnTo>
                    <a:pt x="1540" y="0"/>
                  </a:lnTo>
                  <a:lnTo>
                    <a:pt x="0" y="2053"/>
                  </a:lnTo>
                  <a:lnTo>
                    <a:pt x="3153" y="117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7" name="Freeform 686">
              <a:extLst>
                <a:ext uri="{FF2B5EF4-FFF2-40B4-BE49-F238E27FC236}">
                  <a16:creationId xmlns:a16="http://schemas.microsoft.com/office/drawing/2014/main" id="{FAF148CD-E450-DBFD-8B6F-07152B268B42}"/>
                </a:ext>
              </a:extLst>
            </p:cNvPr>
            <p:cNvSpPr/>
            <p:nvPr/>
          </p:nvSpPr>
          <p:spPr>
            <a:xfrm>
              <a:off x="4218028" y="-2662176"/>
              <a:ext cx="55055" cy="71869"/>
            </a:xfrm>
            <a:custGeom>
              <a:avLst/>
              <a:gdLst>
                <a:gd name="connsiteX0" fmla="*/ 1012 w 55055"/>
                <a:gd name="connsiteY0" fmla="*/ 71870 h 71869"/>
                <a:gd name="connsiteX1" fmla="*/ 55055 w 55055"/>
                <a:gd name="connsiteY1" fmla="*/ 0 h 71869"/>
                <a:gd name="connsiteX2" fmla="*/ 1012 w 55055"/>
                <a:gd name="connsiteY2" fmla="*/ 71870 h 7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5" h="71869">
                  <a:moveTo>
                    <a:pt x="1012" y="71870"/>
                  </a:moveTo>
                  <a:cubicBezTo>
                    <a:pt x="19051" y="47962"/>
                    <a:pt x="37068" y="24003"/>
                    <a:pt x="55055" y="0"/>
                  </a:cubicBezTo>
                  <a:cubicBezTo>
                    <a:pt x="17291" y="8580"/>
                    <a:pt x="-5147" y="29408"/>
                    <a:pt x="1012" y="7187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8" name="Freeform 687">
              <a:extLst>
                <a:ext uri="{FF2B5EF4-FFF2-40B4-BE49-F238E27FC236}">
                  <a16:creationId xmlns:a16="http://schemas.microsoft.com/office/drawing/2014/main" id="{928AE385-3BF1-FF5F-D39C-8BF3856D8642}"/>
                </a:ext>
              </a:extLst>
            </p:cNvPr>
            <p:cNvSpPr/>
            <p:nvPr/>
          </p:nvSpPr>
          <p:spPr>
            <a:xfrm>
              <a:off x="-220514" y="-2810411"/>
              <a:ext cx="28712" cy="24810"/>
            </a:xfrm>
            <a:custGeom>
              <a:avLst/>
              <a:gdLst>
                <a:gd name="connsiteX0" fmla="*/ 847 w 28712"/>
                <a:gd name="connsiteY0" fmla="*/ 24810 h 24810"/>
                <a:gd name="connsiteX1" fmla="*/ 28712 w 28712"/>
                <a:gd name="connsiteY1" fmla="*/ 24810 h 24810"/>
                <a:gd name="connsiteX2" fmla="*/ 847 w 28712"/>
                <a:gd name="connsiteY2" fmla="*/ 24810 h 2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12" h="24810">
                  <a:moveTo>
                    <a:pt x="847" y="24810"/>
                  </a:moveTo>
                  <a:lnTo>
                    <a:pt x="28712" y="24810"/>
                  </a:lnTo>
                  <a:cubicBezTo>
                    <a:pt x="19913" y="-7384"/>
                    <a:pt x="-4872" y="-9144"/>
                    <a:pt x="847" y="2481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9" name="Freeform 688">
              <a:extLst>
                <a:ext uri="{FF2B5EF4-FFF2-40B4-BE49-F238E27FC236}">
                  <a16:creationId xmlns:a16="http://schemas.microsoft.com/office/drawing/2014/main" id="{AE195C74-289B-3681-28D3-F339D7F87FF9}"/>
                </a:ext>
              </a:extLst>
            </p:cNvPr>
            <p:cNvSpPr/>
            <p:nvPr/>
          </p:nvSpPr>
          <p:spPr>
            <a:xfrm>
              <a:off x="-59371" y="-2649195"/>
              <a:ext cx="25958" cy="23363"/>
            </a:xfrm>
            <a:custGeom>
              <a:avLst/>
              <a:gdLst>
                <a:gd name="connsiteX0" fmla="*/ 0 w 25958"/>
                <a:gd name="connsiteY0" fmla="*/ 16427 h 23363"/>
                <a:gd name="connsiteX1" fmla="*/ 25958 w 25958"/>
                <a:gd name="connsiteY1" fmla="*/ 12907 h 23363"/>
                <a:gd name="connsiteX2" fmla="*/ 14812 w 25958"/>
                <a:gd name="connsiteY2" fmla="*/ 0 h 2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58" h="23363">
                  <a:moveTo>
                    <a:pt x="0" y="16427"/>
                  </a:moveTo>
                  <a:cubicBezTo>
                    <a:pt x="11293" y="25888"/>
                    <a:pt x="18112" y="26548"/>
                    <a:pt x="25958" y="12907"/>
                  </a:cubicBezTo>
                  <a:cubicBezTo>
                    <a:pt x="22292" y="8580"/>
                    <a:pt x="18625" y="4327"/>
                    <a:pt x="1481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0" name="Freeform 689">
              <a:extLst>
                <a:ext uri="{FF2B5EF4-FFF2-40B4-BE49-F238E27FC236}">
                  <a16:creationId xmlns:a16="http://schemas.microsoft.com/office/drawing/2014/main" id="{76877FD4-8F36-21B4-486C-8AC998EC8804}"/>
                </a:ext>
              </a:extLst>
            </p:cNvPr>
            <p:cNvSpPr/>
            <p:nvPr/>
          </p:nvSpPr>
          <p:spPr>
            <a:xfrm>
              <a:off x="2961533" y="-4460305"/>
              <a:ext cx="2492" cy="1540"/>
            </a:xfrm>
            <a:custGeom>
              <a:avLst/>
              <a:gdLst>
                <a:gd name="connsiteX0" fmla="*/ 2493 w 2492"/>
                <a:gd name="connsiteY0" fmla="*/ 1027 h 1540"/>
                <a:gd name="connsiteX1" fmla="*/ 0 w 2492"/>
                <a:gd name="connsiteY1" fmla="*/ 0 h 1540"/>
                <a:gd name="connsiteX2" fmla="*/ 1686 w 2492"/>
                <a:gd name="connsiteY2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2" h="1540">
                  <a:moveTo>
                    <a:pt x="2493" y="1027"/>
                  </a:moveTo>
                  <a:lnTo>
                    <a:pt x="0" y="0"/>
                  </a:lnTo>
                  <a:lnTo>
                    <a:pt x="1686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1" name="Freeform 690">
              <a:extLst>
                <a:ext uri="{FF2B5EF4-FFF2-40B4-BE49-F238E27FC236}">
                  <a16:creationId xmlns:a16="http://schemas.microsoft.com/office/drawing/2014/main" id="{6029E177-FC14-12CC-EC40-69943BECA0A0}"/>
                </a:ext>
              </a:extLst>
            </p:cNvPr>
            <p:cNvSpPr/>
            <p:nvPr/>
          </p:nvSpPr>
          <p:spPr>
            <a:xfrm>
              <a:off x="2964026" y="-4469159"/>
              <a:ext cx="37837" cy="25867"/>
            </a:xfrm>
            <a:custGeom>
              <a:avLst/>
              <a:gdLst>
                <a:gd name="connsiteX0" fmla="*/ 0 w 37837"/>
                <a:gd name="connsiteY0" fmla="*/ 9881 h 25867"/>
                <a:gd name="connsiteX1" fmla="*/ 37838 w 37837"/>
                <a:gd name="connsiteY1" fmla="*/ 25868 h 25867"/>
                <a:gd name="connsiteX2" fmla="*/ 0 w 37837"/>
                <a:gd name="connsiteY2" fmla="*/ 9881 h 2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37" h="25866">
                  <a:moveTo>
                    <a:pt x="0" y="9881"/>
                  </a:moveTo>
                  <a:lnTo>
                    <a:pt x="37838" y="25868"/>
                  </a:lnTo>
                  <a:cubicBezTo>
                    <a:pt x="22512" y="-5080"/>
                    <a:pt x="22219" y="-5373"/>
                    <a:pt x="0" y="98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2" name="Freeform 691">
              <a:extLst>
                <a:ext uri="{FF2B5EF4-FFF2-40B4-BE49-F238E27FC236}">
                  <a16:creationId xmlns:a16="http://schemas.microsoft.com/office/drawing/2014/main" id="{3FF9A154-3B44-FAA9-2269-F3347BDC2FA2}"/>
                </a:ext>
              </a:extLst>
            </p:cNvPr>
            <p:cNvSpPr/>
            <p:nvPr/>
          </p:nvSpPr>
          <p:spPr>
            <a:xfrm>
              <a:off x="1651920" y="-3524609"/>
              <a:ext cx="17788" cy="68642"/>
            </a:xfrm>
            <a:custGeom>
              <a:avLst/>
              <a:gdLst>
                <a:gd name="connsiteX0" fmla="*/ 17788 w 17788"/>
                <a:gd name="connsiteY0" fmla="*/ 0 h 68642"/>
                <a:gd name="connsiteX1" fmla="*/ 11995 w 17788"/>
                <a:gd name="connsiteY1" fmla="*/ 68643 h 68642"/>
                <a:gd name="connsiteX2" fmla="*/ 17788 w 17788"/>
                <a:gd name="connsiteY2" fmla="*/ 0 h 6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8" h="68642">
                  <a:moveTo>
                    <a:pt x="17788" y="0"/>
                  </a:moveTo>
                  <a:cubicBezTo>
                    <a:pt x="-13376" y="26108"/>
                    <a:pt x="4296" y="47449"/>
                    <a:pt x="11995" y="68643"/>
                  </a:cubicBezTo>
                  <a:cubicBezTo>
                    <a:pt x="9943" y="55809"/>
                    <a:pt x="16615" y="24494"/>
                    <a:pt x="1778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3" name="Freeform 692">
              <a:extLst>
                <a:ext uri="{FF2B5EF4-FFF2-40B4-BE49-F238E27FC236}">
                  <a16:creationId xmlns:a16="http://schemas.microsoft.com/office/drawing/2014/main" id="{A8A89A5B-7769-3121-4047-F97581689098}"/>
                </a:ext>
              </a:extLst>
            </p:cNvPr>
            <p:cNvSpPr/>
            <p:nvPr/>
          </p:nvSpPr>
          <p:spPr>
            <a:xfrm>
              <a:off x="1545014" y="-3432237"/>
              <a:ext cx="25114" cy="23058"/>
            </a:xfrm>
            <a:custGeom>
              <a:avLst/>
              <a:gdLst>
                <a:gd name="connsiteX0" fmla="*/ 8176 w 25114"/>
                <a:gd name="connsiteY0" fmla="*/ 23059 h 23058"/>
                <a:gd name="connsiteX1" fmla="*/ 25115 w 25114"/>
                <a:gd name="connsiteY1" fmla="*/ 6338 h 23058"/>
                <a:gd name="connsiteX2" fmla="*/ 8176 w 25114"/>
                <a:gd name="connsiteY2" fmla="*/ 23059 h 23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14" h="23058">
                  <a:moveTo>
                    <a:pt x="8176" y="23059"/>
                  </a:moveTo>
                  <a:lnTo>
                    <a:pt x="25115" y="6338"/>
                  </a:lnTo>
                  <a:cubicBezTo>
                    <a:pt x="6489" y="-10383"/>
                    <a:pt x="-10670" y="9785"/>
                    <a:pt x="8176" y="2305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4" name="Freeform 693">
              <a:extLst>
                <a:ext uri="{FF2B5EF4-FFF2-40B4-BE49-F238E27FC236}">
                  <a16:creationId xmlns:a16="http://schemas.microsoft.com/office/drawing/2014/main" id="{5655161D-4706-B88A-B36B-8EF0BE65D549}"/>
                </a:ext>
              </a:extLst>
            </p:cNvPr>
            <p:cNvSpPr/>
            <p:nvPr/>
          </p:nvSpPr>
          <p:spPr>
            <a:xfrm>
              <a:off x="3127548" y="-3478554"/>
              <a:ext cx="37250" cy="48035"/>
            </a:xfrm>
            <a:custGeom>
              <a:avLst/>
              <a:gdLst>
                <a:gd name="connsiteX0" fmla="*/ 30798 w 37250"/>
                <a:gd name="connsiteY0" fmla="*/ 48035 h 48035"/>
                <a:gd name="connsiteX1" fmla="*/ 37251 w 37250"/>
                <a:gd name="connsiteY1" fmla="*/ 0 h 48035"/>
                <a:gd name="connsiteX2" fmla="*/ 0 w 37250"/>
                <a:gd name="connsiteY2" fmla="*/ 1833 h 48035"/>
                <a:gd name="connsiteX3" fmla="*/ 30798 w 37250"/>
                <a:gd name="connsiteY3" fmla="*/ 48035 h 4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50" h="48035">
                  <a:moveTo>
                    <a:pt x="30798" y="48035"/>
                  </a:moveTo>
                  <a:cubicBezTo>
                    <a:pt x="33438" y="28161"/>
                    <a:pt x="35344" y="14081"/>
                    <a:pt x="37251" y="0"/>
                  </a:cubicBezTo>
                  <a:cubicBezTo>
                    <a:pt x="34391" y="4620"/>
                    <a:pt x="11806" y="953"/>
                    <a:pt x="0" y="1833"/>
                  </a:cubicBezTo>
                  <a:cubicBezTo>
                    <a:pt x="7993" y="17087"/>
                    <a:pt x="9239" y="37475"/>
                    <a:pt x="30798" y="480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5" name="Freeform 694">
              <a:extLst>
                <a:ext uri="{FF2B5EF4-FFF2-40B4-BE49-F238E27FC236}">
                  <a16:creationId xmlns:a16="http://schemas.microsoft.com/office/drawing/2014/main" id="{001C8510-5E1A-F87B-F34A-2FA8C3F6D0BA}"/>
                </a:ext>
              </a:extLst>
            </p:cNvPr>
            <p:cNvSpPr/>
            <p:nvPr/>
          </p:nvSpPr>
          <p:spPr>
            <a:xfrm>
              <a:off x="3125055" y="-3478261"/>
              <a:ext cx="2492" cy="1759"/>
            </a:xfrm>
            <a:custGeom>
              <a:avLst/>
              <a:gdLst>
                <a:gd name="connsiteX0" fmla="*/ 1686 w 2492"/>
                <a:gd name="connsiteY0" fmla="*/ 0 h 1759"/>
                <a:gd name="connsiteX1" fmla="*/ 0 w 2492"/>
                <a:gd name="connsiteY1" fmla="*/ 1760 h 1759"/>
                <a:gd name="connsiteX2" fmla="*/ 2493 w 2492"/>
                <a:gd name="connsiteY2" fmla="*/ 176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2" h="1759">
                  <a:moveTo>
                    <a:pt x="1686" y="0"/>
                  </a:moveTo>
                  <a:lnTo>
                    <a:pt x="0" y="1760"/>
                  </a:lnTo>
                  <a:lnTo>
                    <a:pt x="2493" y="17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6" name="Freeform 695">
              <a:extLst>
                <a:ext uri="{FF2B5EF4-FFF2-40B4-BE49-F238E27FC236}">
                  <a16:creationId xmlns:a16="http://schemas.microsoft.com/office/drawing/2014/main" id="{E4372DFE-13F6-9D47-9F0B-D0712AAFC359}"/>
                </a:ext>
              </a:extLst>
            </p:cNvPr>
            <p:cNvSpPr/>
            <p:nvPr/>
          </p:nvSpPr>
          <p:spPr>
            <a:xfrm>
              <a:off x="2625030" y="1192738"/>
              <a:ext cx="38789" cy="32927"/>
            </a:xfrm>
            <a:custGeom>
              <a:avLst/>
              <a:gdLst>
                <a:gd name="connsiteX0" fmla="*/ 0 w 38789"/>
                <a:gd name="connsiteY0" fmla="*/ 18261 h 32927"/>
                <a:gd name="connsiteX1" fmla="*/ 27645 w 38789"/>
                <a:gd name="connsiteY1" fmla="*/ 32928 h 32927"/>
                <a:gd name="connsiteX2" fmla="*/ 20312 w 38789"/>
                <a:gd name="connsiteY2" fmla="*/ 0 h 3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789" h="32927">
                  <a:moveTo>
                    <a:pt x="0" y="18261"/>
                  </a:moveTo>
                  <a:cubicBezTo>
                    <a:pt x="8543" y="24325"/>
                    <a:pt x="17833" y="29261"/>
                    <a:pt x="27645" y="32928"/>
                  </a:cubicBezTo>
                  <a:cubicBezTo>
                    <a:pt x="45390" y="22587"/>
                    <a:pt x="41210" y="9094"/>
                    <a:pt x="2031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7" name="Freeform 696">
              <a:extLst>
                <a:ext uri="{FF2B5EF4-FFF2-40B4-BE49-F238E27FC236}">
                  <a16:creationId xmlns:a16="http://schemas.microsoft.com/office/drawing/2014/main" id="{59B2ABAB-0FC2-CBC4-3D10-79E08AD902FA}"/>
                </a:ext>
              </a:extLst>
            </p:cNvPr>
            <p:cNvSpPr/>
            <p:nvPr/>
          </p:nvSpPr>
          <p:spPr>
            <a:xfrm>
              <a:off x="-379376" y="-2468275"/>
              <a:ext cx="29037" cy="34248"/>
            </a:xfrm>
            <a:custGeom>
              <a:avLst/>
              <a:gdLst>
                <a:gd name="connsiteX0" fmla="*/ 14152 w 29037"/>
                <a:gd name="connsiteY0" fmla="*/ 0 h 34248"/>
                <a:gd name="connsiteX1" fmla="*/ 0 w 29037"/>
                <a:gd name="connsiteY1" fmla="*/ 18847 h 34248"/>
                <a:gd name="connsiteX2" fmla="*/ 20899 w 29037"/>
                <a:gd name="connsiteY2" fmla="*/ 34248 h 34248"/>
                <a:gd name="connsiteX3" fmla="*/ 14152 w 29037"/>
                <a:gd name="connsiteY3" fmla="*/ 0 h 34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7" h="34248">
                  <a:moveTo>
                    <a:pt x="14152" y="0"/>
                  </a:moveTo>
                  <a:lnTo>
                    <a:pt x="0" y="18847"/>
                  </a:lnTo>
                  <a:lnTo>
                    <a:pt x="20899" y="34248"/>
                  </a:lnTo>
                  <a:cubicBezTo>
                    <a:pt x="31824" y="19801"/>
                    <a:pt x="33731" y="9094"/>
                    <a:pt x="1415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8" name="Freeform 697">
              <a:extLst>
                <a:ext uri="{FF2B5EF4-FFF2-40B4-BE49-F238E27FC236}">
                  <a16:creationId xmlns:a16="http://schemas.microsoft.com/office/drawing/2014/main" id="{B77AA635-A26C-1AF0-28C3-E9FE2B5B6245}"/>
                </a:ext>
              </a:extLst>
            </p:cNvPr>
            <p:cNvSpPr/>
            <p:nvPr/>
          </p:nvSpPr>
          <p:spPr>
            <a:xfrm>
              <a:off x="3747832" y="-3480461"/>
              <a:ext cx="28891" cy="28674"/>
            </a:xfrm>
            <a:custGeom>
              <a:avLst/>
              <a:gdLst>
                <a:gd name="connsiteX0" fmla="*/ 28891 w 28891"/>
                <a:gd name="connsiteY0" fmla="*/ 22001 h 28674"/>
                <a:gd name="connsiteX1" fmla="*/ 19505 w 28891"/>
                <a:gd name="connsiteY1" fmla="*/ 0 h 28674"/>
                <a:gd name="connsiteX2" fmla="*/ 0 w 28891"/>
                <a:gd name="connsiteY2" fmla="*/ 8507 h 28674"/>
                <a:gd name="connsiteX3" fmla="*/ 12246 w 28891"/>
                <a:gd name="connsiteY3" fmla="*/ 28674 h 2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91" h="28674">
                  <a:moveTo>
                    <a:pt x="28891" y="22001"/>
                  </a:moveTo>
                  <a:lnTo>
                    <a:pt x="19505" y="0"/>
                  </a:lnTo>
                  <a:lnTo>
                    <a:pt x="0" y="8507"/>
                  </a:lnTo>
                  <a:cubicBezTo>
                    <a:pt x="4180" y="15327"/>
                    <a:pt x="8286" y="22074"/>
                    <a:pt x="12246" y="286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9" name="Freeform 698">
              <a:extLst>
                <a:ext uri="{FF2B5EF4-FFF2-40B4-BE49-F238E27FC236}">
                  <a16:creationId xmlns:a16="http://schemas.microsoft.com/office/drawing/2014/main" id="{2D09CCDB-076C-476A-C7E8-366427028932}"/>
                </a:ext>
              </a:extLst>
            </p:cNvPr>
            <p:cNvSpPr/>
            <p:nvPr/>
          </p:nvSpPr>
          <p:spPr>
            <a:xfrm>
              <a:off x="4604245" y="-1175505"/>
              <a:ext cx="16038" cy="24494"/>
            </a:xfrm>
            <a:custGeom>
              <a:avLst/>
              <a:gdLst>
                <a:gd name="connsiteX0" fmla="*/ 5561 w 16038"/>
                <a:gd name="connsiteY0" fmla="*/ 0 h 24494"/>
                <a:gd name="connsiteX1" fmla="*/ 10767 w 16038"/>
                <a:gd name="connsiteY1" fmla="*/ 24494 h 24494"/>
                <a:gd name="connsiteX2" fmla="*/ 5561 w 16038"/>
                <a:gd name="connsiteY2" fmla="*/ 0 h 2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8" h="24494">
                  <a:moveTo>
                    <a:pt x="5561" y="0"/>
                  </a:moveTo>
                  <a:cubicBezTo>
                    <a:pt x="-1772" y="11514"/>
                    <a:pt x="-3532" y="18334"/>
                    <a:pt x="10767" y="24494"/>
                  </a:cubicBezTo>
                  <a:cubicBezTo>
                    <a:pt x="17440" y="13274"/>
                    <a:pt x="19787" y="6087"/>
                    <a:pt x="5561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0" name="Freeform 699">
              <a:extLst>
                <a:ext uri="{FF2B5EF4-FFF2-40B4-BE49-F238E27FC236}">
                  <a16:creationId xmlns:a16="http://schemas.microsoft.com/office/drawing/2014/main" id="{8B9EBEA9-71F4-364D-3B2C-D00FE6152355}"/>
                </a:ext>
              </a:extLst>
            </p:cNvPr>
            <p:cNvSpPr/>
            <p:nvPr/>
          </p:nvSpPr>
          <p:spPr>
            <a:xfrm>
              <a:off x="4411380" y="-3519059"/>
              <a:ext cx="40624" cy="21818"/>
            </a:xfrm>
            <a:custGeom>
              <a:avLst/>
              <a:gdLst>
                <a:gd name="connsiteX0" fmla="*/ 0 w 40624"/>
                <a:gd name="connsiteY0" fmla="*/ 9044 h 21818"/>
                <a:gd name="connsiteX1" fmla="*/ 40624 w 40624"/>
                <a:gd name="connsiteY1" fmla="*/ 15644 h 21818"/>
                <a:gd name="connsiteX2" fmla="*/ 0 w 40624"/>
                <a:gd name="connsiteY2" fmla="*/ 9044 h 2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624" h="21818">
                  <a:moveTo>
                    <a:pt x="0" y="9044"/>
                  </a:moveTo>
                  <a:cubicBezTo>
                    <a:pt x="5426" y="32292"/>
                    <a:pt x="23539" y="16965"/>
                    <a:pt x="40624" y="15644"/>
                  </a:cubicBezTo>
                  <a:cubicBezTo>
                    <a:pt x="31165" y="-12297"/>
                    <a:pt x="18772" y="4864"/>
                    <a:pt x="0" y="904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1" name="Freeform 700">
              <a:extLst>
                <a:ext uri="{FF2B5EF4-FFF2-40B4-BE49-F238E27FC236}">
                  <a16:creationId xmlns:a16="http://schemas.microsoft.com/office/drawing/2014/main" id="{3A794F78-EA7F-3B3E-4517-302F59628B1E}"/>
                </a:ext>
              </a:extLst>
            </p:cNvPr>
            <p:cNvSpPr/>
            <p:nvPr/>
          </p:nvSpPr>
          <p:spPr>
            <a:xfrm>
              <a:off x="2943128" y="-255650"/>
              <a:ext cx="44730" cy="18821"/>
            </a:xfrm>
            <a:custGeom>
              <a:avLst/>
              <a:gdLst>
                <a:gd name="connsiteX0" fmla="*/ 44730 w 44730"/>
                <a:gd name="connsiteY0" fmla="*/ 13640 h 18821"/>
                <a:gd name="connsiteX1" fmla="*/ 0 w 44730"/>
                <a:gd name="connsiteY1" fmla="*/ 0 h 18821"/>
                <a:gd name="connsiteX2" fmla="*/ 44730 w 44730"/>
                <a:gd name="connsiteY2" fmla="*/ 13640 h 18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730" h="18821">
                  <a:moveTo>
                    <a:pt x="44730" y="13640"/>
                  </a:moveTo>
                  <a:cubicBezTo>
                    <a:pt x="31604" y="-1687"/>
                    <a:pt x="15399" y="660"/>
                    <a:pt x="0" y="0"/>
                  </a:cubicBezTo>
                  <a:cubicBezTo>
                    <a:pt x="12319" y="7993"/>
                    <a:pt x="20239" y="28308"/>
                    <a:pt x="44730" y="136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2" name="Freeform 701">
              <a:extLst>
                <a:ext uri="{FF2B5EF4-FFF2-40B4-BE49-F238E27FC236}">
                  <a16:creationId xmlns:a16="http://schemas.microsoft.com/office/drawing/2014/main" id="{334D1C37-7D0C-2D36-EA6D-44AADD8C6E73}"/>
                </a:ext>
              </a:extLst>
            </p:cNvPr>
            <p:cNvSpPr/>
            <p:nvPr/>
          </p:nvSpPr>
          <p:spPr>
            <a:xfrm>
              <a:off x="288069" y="-2456028"/>
              <a:ext cx="19347" cy="21267"/>
            </a:xfrm>
            <a:custGeom>
              <a:avLst/>
              <a:gdLst>
                <a:gd name="connsiteX0" fmla="*/ 5562 w 19347"/>
                <a:gd name="connsiteY0" fmla="*/ 21267 h 21267"/>
                <a:gd name="connsiteX1" fmla="*/ 19347 w 19347"/>
                <a:gd name="connsiteY1" fmla="*/ 13934 h 21267"/>
                <a:gd name="connsiteX2" fmla="*/ 12894 w 19347"/>
                <a:gd name="connsiteY2" fmla="*/ 0 h 21267"/>
                <a:gd name="connsiteX3" fmla="*/ 5562 w 19347"/>
                <a:gd name="connsiteY3" fmla="*/ 21267 h 2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47" h="21267">
                  <a:moveTo>
                    <a:pt x="5562" y="21267"/>
                  </a:moveTo>
                  <a:lnTo>
                    <a:pt x="19347" y="13934"/>
                  </a:lnTo>
                  <a:lnTo>
                    <a:pt x="12894" y="0"/>
                  </a:lnTo>
                  <a:cubicBezTo>
                    <a:pt x="-1185" y="4327"/>
                    <a:pt x="-3898" y="9094"/>
                    <a:pt x="5562" y="212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3" name="Freeform 702">
              <a:extLst>
                <a:ext uri="{FF2B5EF4-FFF2-40B4-BE49-F238E27FC236}">
                  <a16:creationId xmlns:a16="http://schemas.microsoft.com/office/drawing/2014/main" id="{2A46A515-FDCF-B554-04FE-4A06F4744469}"/>
                </a:ext>
              </a:extLst>
            </p:cNvPr>
            <p:cNvSpPr/>
            <p:nvPr/>
          </p:nvSpPr>
          <p:spPr>
            <a:xfrm>
              <a:off x="2797425" y="-3632788"/>
              <a:ext cx="16792" cy="12800"/>
            </a:xfrm>
            <a:custGeom>
              <a:avLst/>
              <a:gdLst>
                <a:gd name="connsiteX0" fmla="*/ 16792 w 16792"/>
                <a:gd name="connsiteY0" fmla="*/ 8809 h 12800"/>
                <a:gd name="connsiteX1" fmla="*/ 0 w 16792"/>
                <a:gd name="connsiteY1" fmla="*/ 3895 h 12800"/>
                <a:gd name="connsiteX2" fmla="*/ 16792 w 16792"/>
                <a:gd name="connsiteY2" fmla="*/ 8809 h 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92" h="12800">
                  <a:moveTo>
                    <a:pt x="16792" y="8809"/>
                  </a:moveTo>
                  <a:cubicBezTo>
                    <a:pt x="10559" y="5362"/>
                    <a:pt x="5500" y="-5859"/>
                    <a:pt x="0" y="3895"/>
                  </a:cubicBezTo>
                  <a:cubicBezTo>
                    <a:pt x="6233" y="7342"/>
                    <a:pt x="11366" y="18782"/>
                    <a:pt x="16792" y="880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4" name="Freeform 703">
              <a:extLst>
                <a:ext uri="{FF2B5EF4-FFF2-40B4-BE49-F238E27FC236}">
                  <a16:creationId xmlns:a16="http://schemas.microsoft.com/office/drawing/2014/main" id="{94219EEE-CA02-9053-005A-FB15326202F5}"/>
                </a:ext>
              </a:extLst>
            </p:cNvPr>
            <p:cNvSpPr/>
            <p:nvPr/>
          </p:nvSpPr>
          <p:spPr>
            <a:xfrm>
              <a:off x="2868699" y="3051550"/>
              <a:ext cx="34904" cy="19371"/>
            </a:xfrm>
            <a:custGeom>
              <a:avLst/>
              <a:gdLst>
                <a:gd name="connsiteX0" fmla="*/ 0 w 34904"/>
                <a:gd name="connsiteY0" fmla="*/ 10161 h 19371"/>
                <a:gd name="connsiteX1" fmla="*/ 34904 w 34904"/>
                <a:gd name="connsiteY1" fmla="*/ 3707 h 19371"/>
                <a:gd name="connsiteX2" fmla="*/ 0 w 34904"/>
                <a:gd name="connsiteY2" fmla="*/ 10161 h 1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04" h="19371">
                  <a:moveTo>
                    <a:pt x="0" y="10161"/>
                  </a:moveTo>
                  <a:cubicBezTo>
                    <a:pt x="16425" y="25781"/>
                    <a:pt x="24492" y="20134"/>
                    <a:pt x="34904" y="3707"/>
                  </a:cubicBezTo>
                  <a:cubicBezTo>
                    <a:pt x="21339" y="481"/>
                    <a:pt x="8873" y="-5093"/>
                    <a:pt x="0" y="1016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5" name="Freeform 704">
              <a:extLst>
                <a:ext uri="{FF2B5EF4-FFF2-40B4-BE49-F238E27FC236}">
                  <a16:creationId xmlns:a16="http://schemas.microsoft.com/office/drawing/2014/main" id="{C9135486-DAE0-0C72-B4EB-324E37A43B91}"/>
                </a:ext>
              </a:extLst>
            </p:cNvPr>
            <p:cNvSpPr/>
            <p:nvPr/>
          </p:nvSpPr>
          <p:spPr>
            <a:xfrm>
              <a:off x="2903457" y="3054303"/>
              <a:ext cx="1980" cy="1393"/>
            </a:xfrm>
            <a:custGeom>
              <a:avLst/>
              <a:gdLst>
                <a:gd name="connsiteX0" fmla="*/ 660 w 1980"/>
                <a:gd name="connsiteY0" fmla="*/ 0 h 1393"/>
                <a:gd name="connsiteX1" fmla="*/ 0 w 1980"/>
                <a:gd name="connsiteY1" fmla="*/ 953 h 1393"/>
                <a:gd name="connsiteX2" fmla="*/ 1980 w 1980"/>
                <a:gd name="connsiteY2" fmla="*/ 1394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" h="1393">
                  <a:moveTo>
                    <a:pt x="660" y="0"/>
                  </a:moveTo>
                  <a:lnTo>
                    <a:pt x="0" y="953"/>
                  </a:lnTo>
                  <a:lnTo>
                    <a:pt x="1980" y="139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6" name="Freeform 705">
              <a:extLst>
                <a:ext uri="{FF2B5EF4-FFF2-40B4-BE49-F238E27FC236}">
                  <a16:creationId xmlns:a16="http://schemas.microsoft.com/office/drawing/2014/main" id="{23797A1A-E258-124D-085B-96C6288C3ECA}"/>
                </a:ext>
              </a:extLst>
            </p:cNvPr>
            <p:cNvSpPr/>
            <p:nvPr/>
          </p:nvSpPr>
          <p:spPr>
            <a:xfrm>
              <a:off x="2905584" y="3032198"/>
              <a:ext cx="27477" cy="23498"/>
            </a:xfrm>
            <a:custGeom>
              <a:avLst/>
              <a:gdLst>
                <a:gd name="connsiteX0" fmla="*/ 0 w 27477"/>
                <a:gd name="connsiteY0" fmla="*/ 23499 h 23498"/>
                <a:gd name="connsiteX1" fmla="*/ 27425 w 27477"/>
                <a:gd name="connsiteY1" fmla="*/ 545 h 23498"/>
                <a:gd name="connsiteX2" fmla="*/ 0 w 27477"/>
                <a:gd name="connsiteY2" fmla="*/ 23499 h 23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77" h="23498">
                  <a:moveTo>
                    <a:pt x="0" y="23499"/>
                  </a:moveTo>
                  <a:cubicBezTo>
                    <a:pt x="4766" y="16165"/>
                    <a:pt x="28745" y="19759"/>
                    <a:pt x="27425" y="545"/>
                  </a:cubicBezTo>
                  <a:cubicBezTo>
                    <a:pt x="10046" y="-2975"/>
                    <a:pt x="6966" y="11251"/>
                    <a:pt x="0" y="2349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7" name="Freeform 706">
              <a:extLst>
                <a:ext uri="{FF2B5EF4-FFF2-40B4-BE49-F238E27FC236}">
                  <a16:creationId xmlns:a16="http://schemas.microsoft.com/office/drawing/2014/main" id="{15479F82-709C-03B7-EB0E-2ABE7D7DDDD2}"/>
                </a:ext>
              </a:extLst>
            </p:cNvPr>
            <p:cNvSpPr/>
            <p:nvPr/>
          </p:nvSpPr>
          <p:spPr>
            <a:xfrm>
              <a:off x="3000854" y="-4115919"/>
              <a:ext cx="20588" cy="49575"/>
            </a:xfrm>
            <a:custGeom>
              <a:avLst/>
              <a:gdLst>
                <a:gd name="connsiteX0" fmla="*/ 13255 w 20588"/>
                <a:gd name="connsiteY0" fmla="*/ 49575 h 49575"/>
                <a:gd name="connsiteX1" fmla="*/ 20588 w 20588"/>
                <a:gd name="connsiteY1" fmla="*/ 0 h 49575"/>
                <a:gd name="connsiteX2" fmla="*/ 13255 w 20588"/>
                <a:gd name="connsiteY2" fmla="*/ 49575 h 4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88" h="49575">
                  <a:moveTo>
                    <a:pt x="13255" y="49575"/>
                  </a:moveTo>
                  <a:cubicBezTo>
                    <a:pt x="11202" y="42242"/>
                    <a:pt x="18755" y="16867"/>
                    <a:pt x="20588" y="0"/>
                  </a:cubicBezTo>
                  <a:cubicBezTo>
                    <a:pt x="-16076" y="11367"/>
                    <a:pt x="5922" y="31095"/>
                    <a:pt x="13255" y="495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8" name="Freeform 707">
              <a:extLst>
                <a:ext uri="{FF2B5EF4-FFF2-40B4-BE49-F238E27FC236}">
                  <a16:creationId xmlns:a16="http://schemas.microsoft.com/office/drawing/2014/main" id="{B2D26523-745F-8942-A912-BF4073BF52CA}"/>
                </a:ext>
              </a:extLst>
            </p:cNvPr>
            <p:cNvSpPr/>
            <p:nvPr/>
          </p:nvSpPr>
          <p:spPr>
            <a:xfrm>
              <a:off x="-404820" y="-2731772"/>
              <a:ext cx="23331" cy="26774"/>
            </a:xfrm>
            <a:custGeom>
              <a:avLst/>
              <a:gdLst>
                <a:gd name="connsiteX0" fmla="*/ 12832 w 23331"/>
                <a:gd name="connsiteY0" fmla="*/ 0 h 26774"/>
                <a:gd name="connsiteX1" fmla="*/ 0 w 23331"/>
                <a:gd name="connsiteY1" fmla="*/ 13934 h 26774"/>
                <a:gd name="connsiteX2" fmla="*/ 12832 w 23331"/>
                <a:gd name="connsiteY2" fmla="*/ 0 h 2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31" h="26774">
                  <a:moveTo>
                    <a:pt x="12832" y="0"/>
                  </a:moveTo>
                  <a:lnTo>
                    <a:pt x="0" y="13934"/>
                  </a:lnTo>
                  <a:cubicBezTo>
                    <a:pt x="18625" y="40701"/>
                    <a:pt x="34611" y="20461"/>
                    <a:pt x="1283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9" name="Freeform 708">
              <a:extLst>
                <a:ext uri="{FF2B5EF4-FFF2-40B4-BE49-F238E27FC236}">
                  <a16:creationId xmlns:a16="http://schemas.microsoft.com/office/drawing/2014/main" id="{16BC5708-BC8A-E74E-4DCB-3034534E91CD}"/>
                </a:ext>
              </a:extLst>
            </p:cNvPr>
            <p:cNvSpPr/>
            <p:nvPr/>
          </p:nvSpPr>
          <p:spPr>
            <a:xfrm>
              <a:off x="-617546" y="-3163869"/>
              <a:ext cx="20238" cy="20460"/>
            </a:xfrm>
            <a:custGeom>
              <a:avLst/>
              <a:gdLst>
                <a:gd name="connsiteX0" fmla="*/ 20239 w 20238"/>
                <a:gd name="connsiteY0" fmla="*/ 20461 h 20460"/>
                <a:gd name="connsiteX1" fmla="*/ 0 w 20238"/>
                <a:gd name="connsiteY1" fmla="*/ 0 h 20460"/>
                <a:gd name="connsiteX2" fmla="*/ 20239 w 20238"/>
                <a:gd name="connsiteY2" fmla="*/ 20461 h 2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238" h="20460">
                  <a:moveTo>
                    <a:pt x="20239" y="20461"/>
                  </a:moveTo>
                  <a:cubicBezTo>
                    <a:pt x="18112" y="8580"/>
                    <a:pt x="13639" y="1100"/>
                    <a:pt x="0" y="0"/>
                  </a:cubicBezTo>
                  <a:cubicBezTo>
                    <a:pt x="1467" y="12614"/>
                    <a:pt x="9239" y="17307"/>
                    <a:pt x="20239" y="2046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0" name="Freeform 709">
              <a:extLst>
                <a:ext uri="{FF2B5EF4-FFF2-40B4-BE49-F238E27FC236}">
                  <a16:creationId xmlns:a16="http://schemas.microsoft.com/office/drawing/2014/main" id="{C4A66B26-FDE7-713B-EC91-1EA9EC8547B1}"/>
                </a:ext>
              </a:extLst>
            </p:cNvPr>
            <p:cNvSpPr/>
            <p:nvPr/>
          </p:nvSpPr>
          <p:spPr>
            <a:xfrm>
              <a:off x="4474338" y="40114"/>
              <a:ext cx="16309" cy="18573"/>
            </a:xfrm>
            <a:custGeom>
              <a:avLst/>
              <a:gdLst>
                <a:gd name="connsiteX0" fmla="*/ 16310 w 16309"/>
                <a:gd name="connsiteY0" fmla="*/ 12027 h 18573"/>
                <a:gd name="connsiteX1" fmla="*/ 7437 w 16309"/>
                <a:gd name="connsiteY1" fmla="*/ 0 h 18573"/>
                <a:gd name="connsiteX2" fmla="*/ 16310 w 16309"/>
                <a:gd name="connsiteY2" fmla="*/ 12027 h 1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09" h="18573">
                  <a:moveTo>
                    <a:pt x="16310" y="12027"/>
                  </a:moveTo>
                  <a:lnTo>
                    <a:pt x="7437" y="0"/>
                  </a:lnTo>
                  <a:cubicBezTo>
                    <a:pt x="-5835" y="14081"/>
                    <a:pt x="-409" y="26694"/>
                    <a:pt x="16310" y="120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1" name="Freeform 710">
              <a:extLst>
                <a:ext uri="{FF2B5EF4-FFF2-40B4-BE49-F238E27FC236}">
                  <a16:creationId xmlns:a16="http://schemas.microsoft.com/office/drawing/2014/main" id="{76E24075-BBDF-737D-CB79-029204E80922}"/>
                </a:ext>
              </a:extLst>
            </p:cNvPr>
            <p:cNvSpPr/>
            <p:nvPr/>
          </p:nvSpPr>
          <p:spPr>
            <a:xfrm>
              <a:off x="4737324" y="-2847276"/>
              <a:ext cx="24063" cy="76489"/>
            </a:xfrm>
            <a:custGeom>
              <a:avLst/>
              <a:gdLst>
                <a:gd name="connsiteX0" fmla="*/ 0 w 24063"/>
                <a:gd name="connsiteY0" fmla="*/ 0 h 76489"/>
                <a:gd name="connsiteX1" fmla="*/ 14153 w 24063"/>
                <a:gd name="connsiteY1" fmla="*/ 76490 h 76489"/>
                <a:gd name="connsiteX2" fmla="*/ 880 w 24063"/>
                <a:gd name="connsiteY2" fmla="*/ 587 h 76489"/>
                <a:gd name="connsiteX3" fmla="*/ 0 w 24063"/>
                <a:gd name="connsiteY3" fmla="*/ 0 h 7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63" h="76489">
                  <a:moveTo>
                    <a:pt x="0" y="0"/>
                  </a:moveTo>
                  <a:cubicBezTo>
                    <a:pt x="8433" y="15181"/>
                    <a:pt x="8360" y="53609"/>
                    <a:pt x="14153" y="76490"/>
                  </a:cubicBezTo>
                  <a:cubicBezTo>
                    <a:pt x="31458" y="51856"/>
                    <a:pt x="25518" y="17872"/>
                    <a:pt x="880" y="587"/>
                  </a:cubicBezTo>
                  <a:cubicBezTo>
                    <a:pt x="586" y="389"/>
                    <a:pt x="294" y="191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2" name="Freeform 711">
              <a:extLst>
                <a:ext uri="{FF2B5EF4-FFF2-40B4-BE49-F238E27FC236}">
                  <a16:creationId xmlns:a16="http://schemas.microsoft.com/office/drawing/2014/main" id="{71EB88B6-A365-8E5F-F468-B2096AFC2ED1}"/>
                </a:ext>
              </a:extLst>
            </p:cNvPr>
            <p:cNvSpPr/>
            <p:nvPr/>
          </p:nvSpPr>
          <p:spPr>
            <a:xfrm>
              <a:off x="1347138" y="-2740866"/>
              <a:ext cx="24247" cy="24567"/>
            </a:xfrm>
            <a:custGeom>
              <a:avLst/>
              <a:gdLst>
                <a:gd name="connsiteX0" fmla="*/ 0 w 24247"/>
                <a:gd name="connsiteY0" fmla="*/ 8360 h 24567"/>
                <a:gd name="connsiteX1" fmla="*/ 13859 w 24247"/>
                <a:gd name="connsiteY1" fmla="*/ 24568 h 24567"/>
                <a:gd name="connsiteX2" fmla="*/ 14812 w 24247"/>
                <a:gd name="connsiteY2" fmla="*/ 0 h 2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47" h="24567">
                  <a:moveTo>
                    <a:pt x="0" y="8360"/>
                  </a:moveTo>
                  <a:lnTo>
                    <a:pt x="13859" y="24568"/>
                  </a:lnTo>
                  <a:cubicBezTo>
                    <a:pt x="27058" y="15767"/>
                    <a:pt x="28011" y="9900"/>
                    <a:pt x="1481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3" name="Freeform 712">
              <a:extLst>
                <a:ext uri="{FF2B5EF4-FFF2-40B4-BE49-F238E27FC236}">
                  <a16:creationId xmlns:a16="http://schemas.microsoft.com/office/drawing/2014/main" id="{CE60C403-92F7-2A79-1E1E-FDD56F48EEAB}"/>
                </a:ext>
              </a:extLst>
            </p:cNvPr>
            <p:cNvSpPr/>
            <p:nvPr/>
          </p:nvSpPr>
          <p:spPr>
            <a:xfrm>
              <a:off x="-1419317" y="-2762793"/>
              <a:ext cx="1026" cy="3373"/>
            </a:xfrm>
            <a:custGeom>
              <a:avLst/>
              <a:gdLst>
                <a:gd name="connsiteX0" fmla="*/ 147 w 1026"/>
                <a:gd name="connsiteY0" fmla="*/ 3373 h 3373"/>
                <a:gd name="connsiteX1" fmla="*/ 1027 w 1026"/>
                <a:gd name="connsiteY1" fmla="*/ 660 h 3373"/>
                <a:gd name="connsiteX2" fmla="*/ 1027 w 1026"/>
                <a:gd name="connsiteY2" fmla="*/ 660 h 3373"/>
                <a:gd name="connsiteX3" fmla="*/ 0 w 1026"/>
                <a:gd name="connsiteY3" fmla="*/ 0 h 3373"/>
                <a:gd name="connsiteX4" fmla="*/ 0 w 1026"/>
                <a:gd name="connsiteY4" fmla="*/ 1980 h 3373"/>
                <a:gd name="connsiteX5" fmla="*/ 147 w 1026"/>
                <a:gd name="connsiteY5" fmla="*/ 3373 h 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" h="3373">
                  <a:moveTo>
                    <a:pt x="147" y="3373"/>
                  </a:moveTo>
                  <a:cubicBezTo>
                    <a:pt x="147" y="2493"/>
                    <a:pt x="807" y="1613"/>
                    <a:pt x="1027" y="660"/>
                  </a:cubicBezTo>
                  <a:lnTo>
                    <a:pt x="1027" y="660"/>
                  </a:lnTo>
                  <a:lnTo>
                    <a:pt x="0" y="0"/>
                  </a:lnTo>
                  <a:cubicBezTo>
                    <a:pt x="37" y="660"/>
                    <a:pt x="37" y="1320"/>
                    <a:pt x="0" y="1980"/>
                  </a:cubicBezTo>
                  <a:cubicBezTo>
                    <a:pt x="73" y="2347"/>
                    <a:pt x="147" y="2860"/>
                    <a:pt x="147" y="33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4" name="Freeform 713">
              <a:extLst>
                <a:ext uri="{FF2B5EF4-FFF2-40B4-BE49-F238E27FC236}">
                  <a16:creationId xmlns:a16="http://schemas.microsoft.com/office/drawing/2014/main" id="{CD18E052-8C61-9B05-C6C8-0AB04584F65D}"/>
                </a:ext>
              </a:extLst>
            </p:cNvPr>
            <p:cNvSpPr/>
            <p:nvPr/>
          </p:nvSpPr>
          <p:spPr>
            <a:xfrm>
              <a:off x="-1436576" y="-2759420"/>
              <a:ext cx="20425" cy="64975"/>
            </a:xfrm>
            <a:custGeom>
              <a:avLst/>
              <a:gdLst>
                <a:gd name="connsiteX0" fmla="*/ 1200 w 20425"/>
                <a:gd name="connsiteY0" fmla="*/ 64976 h 64975"/>
                <a:gd name="connsiteX1" fmla="*/ 17406 w 20425"/>
                <a:gd name="connsiteY1" fmla="*/ 0 h 64975"/>
                <a:gd name="connsiteX2" fmla="*/ 1200 w 20425"/>
                <a:gd name="connsiteY2" fmla="*/ 64976 h 6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25" h="64975">
                  <a:moveTo>
                    <a:pt x="1200" y="64976"/>
                  </a:moveTo>
                  <a:cubicBezTo>
                    <a:pt x="29871" y="44075"/>
                    <a:pt x="18212" y="20974"/>
                    <a:pt x="17406" y="0"/>
                  </a:cubicBezTo>
                  <a:cubicBezTo>
                    <a:pt x="11759" y="19581"/>
                    <a:pt x="-4520" y="36888"/>
                    <a:pt x="1200" y="6497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5" name="Freeform 714">
              <a:extLst>
                <a:ext uri="{FF2B5EF4-FFF2-40B4-BE49-F238E27FC236}">
                  <a16:creationId xmlns:a16="http://schemas.microsoft.com/office/drawing/2014/main" id="{2068D1A8-69AE-25EC-5E21-C794AFCB7EB7}"/>
                </a:ext>
              </a:extLst>
            </p:cNvPr>
            <p:cNvSpPr/>
            <p:nvPr/>
          </p:nvSpPr>
          <p:spPr>
            <a:xfrm>
              <a:off x="1483822" y="-3577210"/>
              <a:ext cx="16118" cy="15932"/>
            </a:xfrm>
            <a:custGeom>
              <a:avLst/>
              <a:gdLst>
                <a:gd name="connsiteX0" fmla="*/ 0 w 16118"/>
                <a:gd name="connsiteY0" fmla="*/ 1852 h 15932"/>
                <a:gd name="connsiteX1" fmla="*/ 5060 w 16118"/>
                <a:gd name="connsiteY1" fmla="*/ 15932 h 15932"/>
                <a:gd name="connsiteX2" fmla="*/ 0 w 16118"/>
                <a:gd name="connsiteY2" fmla="*/ 1852 h 15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18" h="15932">
                  <a:moveTo>
                    <a:pt x="0" y="1852"/>
                  </a:moveTo>
                  <a:lnTo>
                    <a:pt x="5060" y="15932"/>
                  </a:lnTo>
                  <a:cubicBezTo>
                    <a:pt x="21925" y="7499"/>
                    <a:pt x="18919" y="-4675"/>
                    <a:pt x="0" y="185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6" name="Freeform 715">
              <a:extLst>
                <a:ext uri="{FF2B5EF4-FFF2-40B4-BE49-F238E27FC236}">
                  <a16:creationId xmlns:a16="http://schemas.microsoft.com/office/drawing/2014/main" id="{429E9C4F-2037-1469-F29C-575AABB0D17A}"/>
                </a:ext>
              </a:extLst>
            </p:cNvPr>
            <p:cNvSpPr/>
            <p:nvPr/>
          </p:nvSpPr>
          <p:spPr>
            <a:xfrm>
              <a:off x="1483675" y="-2864510"/>
              <a:ext cx="10192" cy="14373"/>
            </a:xfrm>
            <a:custGeom>
              <a:avLst/>
              <a:gdLst>
                <a:gd name="connsiteX0" fmla="*/ 0 w 10192"/>
                <a:gd name="connsiteY0" fmla="*/ 12247 h 14373"/>
                <a:gd name="connsiteX1" fmla="*/ 8066 w 10192"/>
                <a:gd name="connsiteY1" fmla="*/ 14374 h 14373"/>
                <a:gd name="connsiteX2" fmla="*/ 10193 w 10192"/>
                <a:gd name="connsiteY2" fmla="*/ 6380 h 14373"/>
                <a:gd name="connsiteX3" fmla="*/ 4180 w 10192"/>
                <a:gd name="connsiteY3" fmla="*/ 0 h 1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2" h="14373">
                  <a:moveTo>
                    <a:pt x="0" y="12247"/>
                  </a:moveTo>
                  <a:lnTo>
                    <a:pt x="8066" y="14374"/>
                  </a:lnTo>
                  <a:cubicBezTo>
                    <a:pt x="8799" y="11734"/>
                    <a:pt x="9533" y="9020"/>
                    <a:pt x="10193" y="6380"/>
                  </a:cubicBezTo>
                  <a:lnTo>
                    <a:pt x="418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7" name="Freeform 716">
              <a:extLst>
                <a:ext uri="{FF2B5EF4-FFF2-40B4-BE49-F238E27FC236}">
                  <a16:creationId xmlns:a16="http://schemas.microsoft.com/office/drawing/2014/main" id="{4DFB7CCC-E1D1-B12B-2AFA-FC02CBEEED09}"/>
                </a:ext>
              </a:extLst>
            </p:cNvPr>
            <p:cNvSpPr/>
            <p:nvPr/>
          </p:nvSpPr>
          <p:spPr>
            <a:xfrm>
              <a:off x="4567817" y="-1067261"/>
              <a:ext cx="23290" cy="24493"/>
            </a:xfrm>
            <a:custGeom>
              <a:avLst/>
              <a:gdLst>
                <a:gd name="connsiteX0" fmla="*/ 23291 w 23290"/>
                <a:gd name="connsiteY0" fmla="*/ 3446 h 24493"/>
                <a:gd name="connsiteX1" fmla="*/ 11631 w 23290"/>
                <a:gd name="connsiteY1" fmla="*/ 24494 h 2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290" h="24493">
                  <a:moveTo>
                    <a:pt x="23291" y="3446"/>
                  </a:moveTo>
                  <a:cubicBezTo>
                    <a:pt x="5105" y="-8288"/>
                    <a:pt x="-12200" y="12760"/>
                    <a:pt x="11631" y="244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8" name="Freeform 717">
              <a:extLst>
                <a:ext uri="{FF2B5EF4-FFF2-40B4-BE49-F238E27FC236}">
                  <a16:creationId xmlns:a16="http://schemas.microsoft.com/office/drawing/2014/main" id="{19276612-F0E3-F3C1-38BD-597F34053296}"/>
                </a:ext>
              </a:extLst>
            </p:cNvPr>
            <p:cNvSpPr/>
            <p:nvPr/>
          </p:nvSpPr>
          <p:spPr>
            <a:xfrm>
              <a:off x="-1898517" y="-2755479"/>
              <a:ext cx="23831" cy="21799"/>
            </a:xfrm>
            <a:custGeom>
              <a:avLst/>
              <a:gdLst>
                <a:gd name="connsiteX0" fmla="*/ 23832 w 23831"/>
                <a:gd name="connsiteY0" fmla="*/ 11460 h 21799"/>
                <a:gd name="connsiteX1" fmla="*/ 0 w 23831"/>
                <a:gd name="connsiteY1" fmla="*/ 5153 h 21799"/>
                <a:gd name="connsiteX2" fmla="*/ 12099 w 23831"/>
                <a:gd name="connsiteY2" fmla="*/ 21800 h 21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31" h="21799">
                  <a:moveTo>
                    <a:pt x="23832" y="11460"/>
                  </a:moveTo>
                  <a:cubicBezTo>
                    <a:pt x="17892" y="-1594"/>
                    <a:pt x="11659" y="-3208"/>
                    <a:pt x="0" y="5153"/>
                  </a:cubicBezTo>
                  <a:lnTo>
                    <a:pt x="12099" y="218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9" name="Freeform 718">
              <a:extLst>
                <a:ext uri="{FF2B5EF4-FFF2-40B4-BE49-F238E27FC236}">
                  <a16:creationId xmlns:a16="http://schemas.microsoft.com/office/drawing/2014/main" id="{4A9B4042-596C-1F32-EBE4-0B1BA7432AD3}"/>
                </a:ext>
              </a:extLst>
            </p:cNvPr>
            <p:cNvSpPr/>
            <p:nvPr/>
          </p:nvSpPr>
          <p:spPr>
            <a:xfrm>
              <a:off x="-1623902" y="-2571134"/>
              <a:ext cx="29256" cy="29669"/>
            </a:xfrm>
            <a:custGeom>
              <a:avLst/>
              <a:gdLst>
                <a:gd name="connsiteX0" fmla="*/ 8358 w 29256"/>
                <a:gd name="connsiteY0" fmla="*/ 29669 h 29669"/>
                <a:gd name="connsiteX1" fmla="*/ 29257 w 29256"/>
                <a:gd name="connsiteY1" fmla="*/ 17642 h 29669"/>
                <a:gd name="connsiteX2" fmla="*/ 8358 w 29256"/>
                <a:gd name="connsiteY2" fmla="*/ 29669 h 2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256" h="29669">
                  <a:moveTo>
                    <a:pt x="8358" y="29669"/>
                  </a:moveTo>
                  <a:lnTo>
                    <a:pt x="29257" y="17642"/>
                  </a:lnTo>
                  <a:cubicBezTo>
                    <a:pt x="17231" y="-16679"/>
                    <a:pt x="-15180" y="5542"/>
                    <a:pt x="8358" y="2966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0" name="Freeform 719">
              <a:extLst>
                <a:ext uri="{FF2B5EF4-FFF2-40B4-BE49-F238E27FC236}">
                  <a16:creationId xmlns:a16="http://schemas.microsoft.com/office/drawing/2014/main" id="{16856397-5AE9-BCB2-2F97-E25EC174EFC1}"/>
                </a:ext>
              </a:extLst>
            </p:cNvPr>
            <p:cNvSpPr/>
            <p:nvPr/>
          </p:nvSpPr>
          <p:spPr>
            <a:xfrm>
              <a:off x="1025473" y="-3551524"/>
              <a:ext cx="20769" cy="28454"/>
            </a:xfrm>
            <a:custGeom>
              <a:avLst/>
              <a:gdLst>
                <a:gd name="connsiteX0" fmla="*/ 9579 w 20769"/>
                <a:gd name="connsiteY0" fmla="*/ 28454 h 28454"/>
                <a:gd name="connsiteX1" fmla="*/ 13466 w 20769"/>
                <a:gd name="connsiteY1" fmla="*/ 0 h 28454"/>
                <a:gd name="connsiteX2" fmla="*/ 9579 w 20769"/>
                <a:gd name="connsiteY2" fmla="*/ 28454 h 2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69" h="28454">
                  <a:moveTo>
                    <a:pt x="9579" y="28454"/>
                  </a:moveTo>
                  <a:cubicBezTo>
                    <a:pt x="27765" y="21487"/>
                    <a:pt x="19772" y="13054"/>
                    <a:pt x="13466" y="0"/>
                  </a:cubicBezTo>
                  <a:cubicBezTo>
                    <a:pt x="-8313" y="10487"/>
                    <a:pt x="853" y="14227"/>
                    <a:pt x="9579" y="284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1" name="Freeform 720">
              <a:extLst>
                <a:ext uri="{FF2B5EF4-FFF2-40B4-BE49-F238E27FC236}">
                  <a16:creationId xmlns:a16="http://schemas.microsoft.com/office/drawing/2014/main" id="{51216C16-C2CF-8ED2-3582-43D679C3BBB1}"/>
                </a:ext>
              </a:extLst>
            </p:cNvPr>
            <p:cNvSpPr/>
            <p:nvPr/>
          </p:nvSpPr>
          <p:spPr>
            <a:xfrm>
              <a:off x="-1433634" y="-2562696"/>
              <a:ext cx="18790" cy="16171"/>
            </a:xfrm>
            <a:custGeom>
              <a:avLst/>
              <a:gdLst>
                <a:gd name="connsiteX0" fmla="*/ 9331 w 18790"/>
                <a:gd name="connsiteY0" fmla="*/ 16172 h 16171"/>
                <a:gd name="connsiteX1" fmla="*/ 18790 w 18790"/>
                <a:gd name="connsiteY1" fmla="*/ 2824 h 16171"/>
                <a:gd name="connsiteX2" fmla="*/ 9331 w 18790"/>
                <a:gd name="connsiteY2" fmla="*/ 16172 h 1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90" h="16170">
                  <a:moveTo>
                    <a:pt x="9331" y="16172"/>
                  </a:moveTo>
                  <a:lnTo>
                    <a:pt x="18790" y="2824"/>
                  </a:lnTo>
                  <a:cubicBezTo>
                    <a:pt x="1631" y="-4876"/>
                    <a:pt x="-8414" y="4364"/>
                    <a:pt x="9331" y="1617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2" name="Freeform 721">
              <a:extLst>
                <a:ext uri="{FF2B5EF4-FFF2-40B4-BE49-F238E27FC236}">
                  <a16:creationId xmlns:a16="http://schemas.microsoft.com/office/drawing/2014/main" id="{FD522FD2-E0A1-1D79-54DB-1C9171B045B5}"/>
                </a:ext>
              </a:extLst>
            </p:cNvPr>
            <p:cNvSpPr/>
            <p:nvPr/>
          </p:nvSpPr>
          <p:spPr>
            <a:xfrm>
              <a:off x="515888" y="-3070145"/>
              <a:ext cx="1686" cy="1980"/>
            </a:xfrm>
            <a:custGeom>
              <a:avLst/>
              <a:gdLst>
                <a:gd name="connsiteX0" fmla="*/ 1687 w 1686"/>
                <a:gd name="connsiteY0" fmla="*/ 1980 h 1980"/>
                <a:gd name="connsiteX1" fmla="*/ 1687 w 1686"/>
                <a:gd name="connsiteY1" fmla="*/ 0 h 1980"/>
                <a:gd name="connsiteX2" fmla="*/ 0 w 1686"/>
                <a:gd name="connsiteY2" fmla="*/ 1320 h 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980">
                  <a:moveTo>
                    <a:pt x="1687" y="1980"/>
                  </a:moveTo>
                  <a:cubicBezTo>
                    <a:pt x="1687" y="1247"/>
                    <a:pt x="1687" y="733"/>
                    <a:pt x="1687" y="0"/>
                  </a:cubicBezTo>
                  <a:lnTo>
                    <a:pt x="0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3" name="Freeform 722">
              <a:extLst>
                <a:ext uri="{FF2B5EF4-FFF2-40B4-BE49-F238E27FC236}">
                  <a16:creationId xmlns:a16="http://schemas.microsoft.com/office/drawing/2014/main" id="{46E92503-C96F-AC2A-D5C3-64346A4FD243}"/>
                </a:ext>
              </a:extLst>
            </p:cNvPr>
            <p:cNvSpPr/>
            <p:nvPr/>
          </p:nvSpPr>
          <p:spPr>
            <a:xfrm>
              <a:off x="1186805" y="-3662408"/>
              <a:ext cx="14410" cy="27941"/>
            </a:xfrm>
            <a:custGeom>
              <a:avLst/>
              <a:gdLst>
                <a:gd name="connsiteX0" fmla="*/ 10010 w 14410"/>
                <a:gd name="connsiteY0" fmla="*/ 27941 h 27941"/>
                <a:gd name="connsiteX1" fmla="*/ 14410 w 14410"/>
                <a:gd name="connsiteY1" fmla="*/ 11220 h 27941"/>
                <a:gd name="connsiteX2" fmla="*/ 4071 w 14410"/>
                <a:gd name="connsiteY2" fmla="*/ 0 h 27941"/>
                <a:gd name="connsiteX3" fmla="*/ 10010 w 14410"/>
                <a:gd name="connsiteY3" fmla="*/ 27941 h 2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09" h="27941">
                  <a:moveTo>
                    <a:pt x="10010" y="27941"/>
                  </a:moveTo>
                  <a:lnTo>
                    <a:pt x="14410" y="11220"/>
                  </a:lnTo>
                  <a:lnTo>
                    <a:pt x="4071" y="0"/>
                  </a:lnTo>
                  <a:cubicBezTo>
                    <a:pt x="-2162" y="11880"/>
                    <a:pt x="-2015" y="20021"/>
                    <a:pt x="10010" y="2794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4" name="Freeform 723">
              <a:extLst>
                <a:ext uri="{FF2B5EF4-FFF2-40B4-BE49-F238E27FC236}">
                  <a16:creationId xmlns:a16="http://schemas.microsoft.com/office/drawing/2014/main" id="{2C55CA64-3396-E48B-4796-5E9670F96C8E}"/>
                </a:ext>
              </a:extLst>
            </p:cNvPr>
            <p:cNvSpPr/>
            <p:nvPr/>
          </p:nvSpPr>
          <p:spPr>
            <a:xfrm>
              <a:off x="1215660" y="-3061863"/>
              <a:ext cx="31237" cy="21047"/>
            </a:xfrm>
            <a:custGeom>
              <a:avLst/>
              <a:gdLst>
                <a:gd name="connsiteX0" fmla="*/ 31238 w 31237"/>
                <a:gd name="connsiteY0" fmla="*/ 18412 h 21047"/>
                <a:gd name="connsiteX1" fmla="*/ 0 w 31237"/>
                <a:gd name="connsiteY1" fmla="*/ 5065 h 21047"/>
                <a:gd name="connsiteX2" fmla="*/ 31238 w 31237"/>
                <a:gd name="connsiteY2" fmla="*/ 18412 h 2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236" h="21047">
                  <a:moveTo>
                    <a:pt x="31238" y="18412"/>
                  </a:moveTo>
                  <a:cubicBezTo>
                    <a:pt x="25738" y="-7549"/>
                    <a:pt x="17966" y="5"/>
                    <a:pt x="0" y="5065"/>
                  </a:cubicBezTo>
                  <a:cubicBezTo>
                    <a:pt x="2567" y="26772"/>
                    <a:pt x="14666" y="20905"/>
                    <a:pt x="31238" y="1841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5" name="Freeform 724">
              <a:extLst>
                <a:ext uri="{FF2B5EF4-FFF2-40B4-BE49-F238E27FC236}">
                  <a16:creationId xmlns:a16="http://schemas.microsoft.com/office/drawing/2014/main" id="{A6BF4801-9E82-4C02-BEA6-753C001F2785}"/>
                </a:ext>
              </a:extLst>
            </p:cNvPr>
            <p:cNvSpPr/>
            <p:nvPr/>
          </p:nvSpPr>
          <p:spPr>
            <a:xfrm>
              <a:off x="241861" y="-3227386"/>
              <a:ext cx="32081" cy="25896"/>
            </a:xfrm>
            <a:custGeom>
              <a:avLst/>
              <a:gdLst>
                <a:gd name="connsiteX0" fmla="*/ 26985 w 32081"/>
                <a:gd name="connsiteY0" fmla="*/ 82 h 25896"/>
                <a:gd name="connsiteX1" fmla="*/ 0 w 32081"/>
                <a:gd name="connsiteY1" fmla="*/ 25896 h 25896"/>
                <a:gd name="connsiteX2" fmla="*/ 5573 w 32081"/>
                <a:gd name="connsiteY2" fmla="*/ 24430 h 25896"/>
                <a:gd name="connsiteX3" fmla="*/ 26985 w 32081"/>
                <a:gd name="connsiteY3" fmla="*/ 82 h 25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80" h="25896">
                  <a:moveTo>
                    <a:pt x="26985" y="82"/>
                  </a:moveTo>
                  <a:cubicBezTo>
                    <a:pt x="17599" y="2502"/>
                    <a:pt x="5793" y="15189"/>
                    <a:pt x="0" y="25896"/>
                  </a:cubicBezTo>
                  <a:cubicBezTo>
                    <a:pt x="1914" y="25640"/>
                    <a:pt x="3784" y="25148"/>
                    <a:pt x="5573" y="24430"/>
                  </a:cubicBezTo>
                  <a:cubicBezTo>
                    <a:pt x="27425" y="17243"/>
                    <a:pt x="39597" y="-1385"/>
                    <a:pt x="26985" y="8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6" name="Freeform 725">
              <a:extLst>
                <a:ext uri="{FF2B5EF4-FFF2-40B4-BE49-F238E27FC236}">
                  <a16:creationId xmlns:a16="http://schemas.microsoft.com/office/drawing/2014/main" id="{DC743134-81BD-25C2-95E1-9B25C8270F37}"/>
                </a:ext>
              </a:extLst>
            </p:cNvPr>
            <p:cNvSpPr/>
            <p:nvPr/>
          </p:nvSpPr>
          <p:spPr>
            <a:xfrm>
              <a:off x="238634" y="-3201490"/>
              <a:ext cx="3226" cy="2786"/>
            </a:xfrm>
            <a:custGeom>
              <a:avLst/>
              <a:gdLst>
                <a:gd name="connsiteX0" fmla="*/ 3226 w 3226"/>
                <a:gd name="connsiteY0" fmla="*/ 0 h 2786"/>
                <a:gd name="connsiteX1" fmla="*/ 733 w 3226"/>
                <a:gd name="connsiteY1" fmla="*/ 1760 h 2786"/>
                <a:gd name="connsiteX2" fmla="*/ 0 w 3226"/>
                <a:gd name="connsiteY2" fmla="*/ 1027 h 2786"/>
                <a:gd name="connsiteX3" fmla="*/ 0 w 3226"/>
                <a:gd name="connsiteY3" fmla="*/ 2273 h 2786"/>
                <a:gd name="connsiteX4" fmla="*/ 2053 w 3226"/>
                <a:gd name="connsiteY4" fmla="*/ 2787 h 2786"/>
                <a:gd name="connsiteX5" fmla="*/ 3226 w 3226"/>
                <a:gd name="connsiteY5" fmla="*/ 0 h 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6" h="2786">
                  <a:moveTo>
                    <a:pt x="3226" y="0"/>
                  </a:moveTo>
                  <a:cubicBezTo>
                    <a:pt x="1540" y="367"/>
                    <a:pt x="220" y="807"/>
                    <a:pt x="733" y="1760"/>
                  </a:cubicBezTo>
                  <a:lnTo>
                    <a:pt x="0" y="1027"/>
                  </a:lnTo>
                  <a:cubicBezTo>
                    <a:pt x="0" y="1467"/>
                    <a:pt x="0" y="1833"/>
                    <a:pt x="0" y="2273"/>
                  </a:cubicBezTo>
                  <a:lnTo>
                    <a:pt x="2053" y="2787"/>
                  </a:lnTo>
                  <a:cubicBezTo>
                    <a:pt x="2127" y="1907"/>
                    <a:pt x="2713" y="953"/>
                    <a:pt x="322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7" name="Freeform 726">
              <a:extLst>
                <a:ext uri="{FF2B5EF4-FFF2-40B4-BE49-F238E27FC236}">
                  <a16:creationId xmlns:a16="http://schemas.microsoft.com/office/drawing/2014/main" id="{F766F916-8A6A-47F6-4FB8-F647D0C290D6}"/>
                </a:ext>
              </a:extLst>
            </p:cNvPr>
            <p:cNvSpPr/>
            <p:nvPr/>
          </p:nvSpPr>
          <p:spPr>
            <a:xfrm>
              <a:off x="4398987" y="100841"/>
              <a:ext cx="27644" cy="22436"/>
            </a:xfrm>
            <a:custGeom>
              <a:avLst/>
              <a:gdLst>
                <a:gd name="connsiteX0" fmla="*/ 0 w 27644"/>
                <a:gd name="connsiteY0" fmla="*/ 435 h 22436"/>
                <a:gd name="connsiteX1" fmla="*/ 27645 w 27644"/>
                <a:gd name="connsiteY1" fmla="*/ 22436 h 22436"/>
                <a:gd name="connsiteX2" fmla="*/ 0 w 27644"/>
                <a:gd name="connsiteY2" fmla="*/ 435 h 22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643" h="22436">
                  <a:moveTo>
                    <a:pt x="0" y="435"/>
                  </a:moveTo>
                  <a:cubicBezTo>
                    <a:pt x="0" y="17816"/>
                    <a:pt x="14666" y="18330"/>
                    <a:pt x="27645" y="22436"/>
                  </a:cubicBezTo>
                  <a:cubicBezTo>
                    <a:pt x="20825" y="10556"/>
                    <a:pt x="16572" y="-2571"/>
                    <a:pt x="0" y="4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8" name="Freeform 727">
              <a:extLst>
                <a:ext uri="{FF2B5EF4-FFF2-40B4-BE49-F238E27FC236}">
                  <a16:creationId xmlns:a16="http://schemas.microsoft.com/office/drawing/2014/main" id="{64F764F7-CC7E-048B-84C0-F71FA2EB4DEF}"/>
                </a:ext>
              </a:extLst>
            </p:cNvPr>
            <p:cNvSpPr/>
            <p:nvPr/>
          </p:nvSpPr>
          <p:spPr>
            <a:xfrm>
              <a:off x="4384584" y="-4029455"/>
              <a:ext cx="18509" cy="20167"/>
            </a:xfrm>
            <a:custGeom>
              <a:avLst/>
              <a:gdLst>
                <a:gd name="connsiteX0" fmla="*/ 18509 w 18509"/>
                <a:gd name="connsiteY0" fmla="*/ 13054 h 20167"/>
                <a:gd name="connsiteX1" fmla="*/ 14183 w 18509"/>
                <a:gd name="connsiteY1" fmla="*/ 0 h 20167"/>
                <a:gd name="connsiteX2" fmla="*/ 3770 w 18509"/>
                <a:gd name="connsiteY2" fmla="*/ 20167 h 2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09" h="20167">
                  <a:moveTo>
                    <a:pt x="18509" y="13054"/>
                  </a:moveTo>
                  <a:cubicBezTo>
                    <a:pt x="17043" y="8654"/>
                    <a:pt x="15650" y="4327"/>
                    <a:pt x="14183" y="0"/>
                  </a:cubicBezTo>
                  <a:cubicBezTo>
                    <a:pt x="1864" y="3740"/>
                    <a:pt x="-4589" y="6380"/>
                    <a:pt x="3770" y="201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9" name="Freeform 728">
              <a:extLst>
                <a:ext uri="{FF2B5EF4-FFF2-40B4-BE49-F238E27FC236}">
                  <a16:creationId xmlns:a16="http://schemas.microsoft.com/office/drawing/2014/main" id="{C711A08A-AD87-AD5C-FECA-01057CAC093C}"/>
                </a:ext>
              </a:extLst>
            </p:cNvPr>
            <p:cNvSpPr/>
            <p:nvPr/>
          </p:nvSpPr>
          <p:spPr>
            <a:xfrm>
              <a:off x="2291313" y="-3236618"/>
              <a:ext cx="1686" cy="2713"/>
            </a:xfrm>
            <a:custGeom>
              <a:avLst/>
              <a:gdLst>
                <a:gd name="connsiteX0" fmla="*/ 1686 w 1686"/>
                <a:gd name="connsiteY0" fmla="*/ 1320 h 2713"/>
                <a:gd name="connsiteX1" fmla="*/ 660 w 1686"/>
                <a:gd name="connsiteY1" fmla="*/ 0 h 2713"/>
                <a:gd name="connsiteX2" fmla="*/ 0 w 1686"/>
                <a:gd name="connsiteY2" fmla="*/ 2713 h 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2713">
                  <a:moveTo>
                    <a:pt x="1686" y="1320"/>
                  </a:moveTo>
                  <a:lnTo>
                    <a:pt x="660" y="0"/>
                  </a:lnTo>
                  <a:lnTo>
                    <a:pt x="0" y="27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0" name="Freeform 729">
              <a:extLst>
                <a:ext uri="{FF2B5EF4-FFF2-40B4-BE49-F238E27FC236}">
                  <a16:creationId xmlns:a16="http://schemas.microsoft.com/office/drawing/2014/main" id="{5AAC6D2A-2D97-2094-ABF0-5421FFE00ECA}"/>
                </a:ext>
              </a:extLst>
            </p:cNvPr>
            <p:cNvSpPr/>
            <p:nvPr/>
          </p:nvSpPr>
          <p:spPr>
            <a:xfrm>
              <a:off x="2278632" y="-3271746"/>
              <a:ext cx="17612" cy="35128"/>
            </a:xfrm>
            <a:custGeom>
              <a:avLst/>
              <a:gdLst>
                <a:gd name="connsiteX0" fmla="*/ 13340 w 17612"/>
                <a:gd name="connsiteY0" fmla="*/ 35128 h 35128"/>
                <a:gd name="connsiteX1" fmla="*/ 6814 w 17612"/>
                <a:gd name="connsiteY1" fmla="*/ 0 h 35128"/>
                <a:gd name="connsiteX2" fmla="*/ 13340 w 17612"/>
                <a:gd name="connsiteY2" fmla="*/ 35128 h 3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12" h="35128">
                  <a:moveTo>
                    <a:pt x="13340" y="35128"/>
                  </a:moveTo>
                  <a:cubicBezTo>
                    <a:pt x="16713" y="21341"/>
                    <a:pt x="23533" y="8287"/>
                    <a:pt x="6814" y="0"/>
                  </a:cubicBezTo>
                  <a:cubicBezTo>
                    <a:pt x="-7925" y="14007"/>
                    <a:pt x="4541" y="22954"/>
                    <a:pt x="13340" y="3512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1" name="Freeform 730">
              <a:extLst>
                <a:ext uri="{FF2B5EF4-FFF2-40B4-BE49-F238E27FC236}">
                  <a16:creationId xmlns:a16="http://schemas.microsoft.com/office/drawing/2014/main" id="{968C685B-9588-550C-06BD-D2F30DE5FFDC}"/>
                </a:ext>
              </a:extLst>
            </p:cNvPr>
            <p:cNvSpPr/>
            <p:nvPr/>
          </p:nvSpPr>
          <p:spPr>
            <a:xfrm>
              <a:off x="4404047" y="-2701484"/>
              <a:ext cx="1759" cy="1539"/>
            </a:xfrm>
            <a:custGeom>
              <a:avLst/>
              <a:gdLst>
                <a:gd name="connsiteX0" fmla="*/ 367 w 1759"/>
                <a:gd name="connsiteY0" fmla="*/ 1540 h 1539"/>
                <a:gd name="connsiteX1" fmla="*/ 1760 w 1759"/>
                <a:gd name="connsiteY1" fmla="*/ 0 h 1539"/>
                <a:gd name="connsiteX2" fmla="*/ 0 w 1759"/>
                <a:gd name="connsiteY2" fmla="*/ 0 h 1539"/>
                <a:gd name="connsiteX3" fmla="*/ 367 w 1759"/>
                <a:gd name="connsiteY3" fmla="*/ 154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" h="1539">
                  <a:moveTo>
                    <a:pt x="367" y="1540"/>
                  </a:moveTo>
                  <a:lnTo>
                    <a:pt x="1760" y="0"/>
                  </a:lnTo>
                  <a:lnTo>
                    <a:pt x="0" y="0"/>
                  </a:lnTo>
                  <a:cubicBezTo>
                    <a:pt x="88" y="521"/>
                    <a:pt x="213" y="1034"/>
                    <a:pt x="367" y="15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2" name="Freeform 731">
              <a:extLst>
                <a:ext uri="{FF2B5EF4-FFF2-40B4-BE49-F238E27FC236}">
                  <a16:creationId xmlns:a16="http://schemas.microsoft.com/office/drawing/2014/main" id="{20A83E01-B0C1-BCC0-4A46-9CD091212107}"/>
                </a:ext>
              </a:extLst>
            </p:cNvPr>
            <p:cNvSpPr/>
            <p:nvPr/>
          </p:nvSpPr>
          <p:spPr>
            <a:xfrm>
              <a:off x="4373762" y="-2726588"/>
              <a:ext cx="30284" cy="25104"/>
            </a:xfrm>
            <a:custGeom>
              <a:avLst/>
              <a:gdLst>
                <a:gd name="connsiteX0" fmla="*/ 0 w 30284"/>
                <a:gd name="connsiteY0" fmla="*/ 390 h 25104"/>
                <a:gd name="connsiteX1" fmla="*/ 30285 w 30284"/>
                <a:gd name="connsiteY1" fmla="*/ 25104 h 25104"/>
                <a:gd name="connsiteX2" fmla="*/ 0 w 30284"/>
                <a:gd name="connsiteY2" fmla="*/ 390 h 25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284" h="25104">
                  <a:moveTo>
                    <a:pt x="0" y="390"/>
                  </a:moveTo>
                  <a:cubicBezTo>
                    <a:pt x="1613" y="20704"/>
                    <a:pt x="12466" y="24811"/>
                    <a:pt x="30285" y="25104"/>
                  </a:cubicBezTo>
                  <a:cubicBezTo>
                    <a:pt x="26252" y="7504"/>
                    <a:pt x="20239" y="-2103"/>
                    <a:pt x="0" y="39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3" name="Freeform 732">
              <a:extLst>
                <a:ext uri="{FF2B5EF4-FFF2-40B4-BE49-F238E27FC236}">
                  <a16:creationId xmlns:a16="http://schemas.microsoft.com/office/drawing/2014/main" id="{7EEC3538-6239-F59D-B84A-3427F41461B2}"/>
                </a:ext>
              </a:extLst>
            </p:cNvPr>
            <p:cNvSpPr/>
            <p:nvPr/>
          </p:nvSpPr>
          <p:spPr>
            <a:xfrm>
              <a:off x="3427608" y="-4513955"/>
              <a:ext cx="20751" cy="16564"/>
            </a:xfrm>
            <a:custGeom>
              <a:avLst/>
              <a:gdLst>
                <a:gd name="connsiteX0" fmla="*/ 20752 w 20751"/>
                <a:gd name="connsiteY0" fmla="*/ 5981 h 16564"/>
                <a:gd name="connsiteX1" fmla="*/ 0 w 20751"/>
                <a:gd name="connsiteY1" fmla="*/ 10748 h 16564"/>
                <a:gd name="connsiteX2" fmla="*/ 20752 w 20751"/>
                <a:gd name="connsiteY2" fmla="*/ 5981 h 1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51" h="16564">
                  <a:moveTo>
                    <a:pt x="20752" y="5981"/>
                  </a:moveTo>
                  <a:cubicBezTo>
                    <a:pt x="10339" y="-912"/>
                    <a:pt x="4839" y="-4652"/>
                    <a:pt x="0" y="10748"/>
                  </a:cubicBezTo>
                  <a:cubicBezTo>
                    <a:pt x="10339" y="17422"/>
                    <a:pt x="15986" y="21162"/>
                    <a:pt x="20752" y="59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4" name="Freeform 733">
              <a:extLst>
                <a:ext uri="{FF2B5EF4-FFF2-40B4-BE49-F238E27FC236}">
                  <a16:creationId xmlns:a16="http://schemas.microsoft.com/office/drawing/2014/main" id="{78756BB2-2BE7-C34E-5B1F-E423CF48ECFD}"/>
                </a:ext>
              </a:extLst>
            </p:cNvPr>
            <p:cNvSpPr/>
            <p:nvPr/>
          </p:nvSpPr>
          <p:spPr>
            <a:xfrm>
              <a:off x="3609137" y="-2893772"/>
              <a:ext cx="14138" cy="25823"/>
            </a:xfrm>
            <a:custGeom>
              <a:avLst/>
              <a:gdLst>
                <a:gd name="connsiteX0" fmla="*/ 8685 w 14138"/>
                <a:gd name="connsiteY0" fmla="*/ 0 h 25823"/>
                <a:gd name="connsiteX1" fmla="*/ 618 w 14138"/>
                <a:gd name="connsiteY1" fmla="*/ 25814 h 25823"/>
                <a:gd name="connsiteX2" fmla="*/ 8685 w 14138"/>
                <a:gd name="connsiteY2" fmla="*/ 0 h 2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8" h="25823">
                  <a:moveTo>
                    <a:pt x="8685" y="0"/>
                  </a:moveTo>
                  <a:cubicBezTo>
                    <a:pt x="5165" y="8580"/>
                    <a:pt x="-2168" y="16427"/>
                    <a:pt x="618" y="25814"/>
                  </a:cubicBezTo>
                  <a:cubicBezTo>
                    <a:pt x="11691" y="26328"/>
                    <a:pt x="20124" y="4327"/>
                    <a:pt x="8685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5" name="Freeform 734">
              <a:extLst>
                <a:ext uri="{FF2B5EF4-FFF2-40B4-BE49-F238E27FC236}">
                  <a16:creationId xmlns:a16="http://schemas.microsoft.com/office/drawing/2014/main" id="{F9B73BDA-07FE-B108-5FA7-FB28B447584D}"/>
                </a:ext>
              </a:extLst>
            </p:cNvPr>
            <p:cNvSpPr/>
            <p:nvPr/>
          </p:nvSpPr>
          <p:spPr>
            <a:xfrm>
              <a:off x="900662" y="-2230299"/>
              <a:ext cx="24523" cy="42534"/>
            </a:xfrm>
            <a:custGeom>
              <a:avLst/>
              <a:gdLst>
                <a:gd name="connsiteX0" fmla="*/ 7899 w 24523"/>
                <a:gd name="connsiteY0" fmla="*/ 42535 h 42534"/>
                <a:gd name="connsiteX1" fmla="*/ 23152 w 24523"/>
                <a:gd name="connsiteY1" fmla="*/ 9534 h 42534"/>
                <a:gd name="connsiteX2" fmla="*/ 13252 w 24523"/>
                <a:gd name="connsiteY2" fmla="*/ 0 h 42534"/>
                <a:gd name="connsiteX3" fmla="*/ 7899 w 24523"/>
                <a:gd name="connsiteY3" fmla="*/ 42535 h 4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23" h="42534">
                  <a:moveTo>
                    <a:pt x="7899" y="42535"/>
                  </a:moveTo>
                  <a:cubicBezTo>
                    <a:pt x="19339" y="33515"/>
                    <a:pt x="27991" y="25301"/>
                    <a:pt x="23152" y="9534"/>
                  </a:cubicBezTo>
                  <a:cubicBezTo>
                    <a:pt x="19779" y="6380"/>
                    <a:pt x="16479" y="3227"/>
                    <a:pt x="13252" y="0"/>
                  </a:cubicBezTo>
                  <a:cubicBezTo>
                    <a:pt x="-2293" y="13640"/>
                    <a:pt x="-4273" y="25521"/>
                    <a:pt x="7899" y="425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6" name="Freeform 735">
              <a:extLst>
                <a:ext uri="{FF2B5EF4-FFF2-40B4-BE49-F238E27FC236}">
                  <a16:creationId xmlns:a16="http://schemas.microsoft.com/office/drawing/2014/main" id="{24805DD5-85B6-2EE8-44E7-F8C3351CA048}"/>
                </a:ext>
              </a:extLst>
            </p:cNvPr>
            <p:cNvSpPr/>
            <p:nvPr/>
          </p:nvSpPr>
          <p:spPr>
            <a:xfrm>
              <a:off x="-197668" y="-2215035"/>
              <a:ext cx="21101" cy="27637"/>
            </a:xfrm>
            <a:custGeom>
              <a:avLst/>
              <a:gdLst>
                <a:gd name="connsiteX0" fmla="*/ 0 w 21101"/>
                <a:gd name="connsiteY0" fmla="*/ 3290 h 27637"/>
                <a:gd name="connsiteX1" fmla="*/ 17526 w 21101"/>
                <a:gd name="connsiteY1" fmla="*/ 27638 h 27637"/>
                <a:gd name="connsiteX2" fmla="*/ 0 w 21101"/>
                <a:gd name="connsiteY2" fmla="*/ 3290 h 2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01" h="27636">
                  <a:moveTo>
                    <a:pt x="0" y="3290"/>
                  </a:moveTo>
                  <a:cubicBezTo>
                    <a:pt x="132" y="14291"/>
                    <a:pt x="7142" y="24022"/>
                    <a:pt x="17526" y="27638"/>
                  </a:cubicBezTo>
                  <a:cubicBezTo>
                    <a:pt x="25665" y="12751"/>
                    <a:pt x="19945" y="-8150"/>
                    <a:pt x="0" y="329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7" name="Freeform 736">
              <a:extLst>
                <a:ext uri="{FF2B5EF4-FFF2-40B4-BE49-F238E27FC236}">
                  <a16:creationId xmlns:a16="http://schemas.microsoft.com/office/drawing/2014/main" id="{D2860F1A-5316-E788-3DB3-B99E97162A05}"/>
                </a:ext>
              </a:extLst>
            </p:cNvPr>
            <p:cNvSpPr/>
            <p:nvPr/>
          </p:nvSpPr>
          <p:spPr>
            <a:xfrm>
              <a:off x="-180949" y="-2187104"/>
              <a:ext cx="1393" cy="1613"/>
            </a:xfrm>
            <a:custGeom>
              <a:avLst/>
              <a:gdLst>
                <a:gd name="connsiteX0" fmla="*/ 1393 w 1393"/>
                <a:gd name="connsiteY0" fmla="*/ 0 h 1613"/>
                <a:gd name="connsiteX1" fmla="*/ 807 w 1393"/>
                <a:gd name="connsiteY1" fmla="*/ 0 h 1613"/>
                <a:gd name="connsiteX2" fmla="*/ 0 w 1393"/>
                <a:gd name="connsiteY2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613">
                  <a:moveTo>
                    <a:pt x="1393" y="0"/>
                  </a:moveTo>
                  <a:lnTo>
                    <a:pt x="807" y="0"/>
                  </a:lnTo>
                  <a:cubicBezTo>
                    <a:pt x="565" y="550"/>
                    <a:pt x="301" y="1093"/>
                    <a:pt x="0" y="1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8" name="Freeform 737">
              <a:extLst>
                <a:ext uri="{FF2B5EF4-FFF2-40B4-BE49-F238E27FC236}">
                  <a16:creationId xmlns:a16="http://schemas.microsoft.com/office/drawing/2014/main" id="{38E6ABB9-5E89-A0CB-D286-FE8F2CCFBF0A}"/>
                </a:ext>
              </a:extLst>
            </p:cNvPr>
            <p:cNvSpPr/>
            <p:nvPr/>
          </p:nvSpPr>
          <p:spPr>
            <a:xfrm>
              <a:off x="478198" y="2731030"/>
              <a:ext cx="20825" cy="17804"/>
            </a:xfrm>
            <a:custGeom>
              <a:avLst/>
              <a:gdLst>
                <a:gd name="connsiteX0" fmla="*/ 0 w 20825"/>
                <a:gd name="connsiteY0" fmla="*/ 5068 h 17804"/>
                <a:gd name="connsiteX1" fmla="*/ 20825 w 20825"/>
                <a:gd name="connsiteY1" fmla="*/ 12401 h 17804"/>
                <a:gd name="connsiteX2" fmla="*/ 0 w 20825"/>
                <a:gd name="connsiteY2" fmla="*/ 5068 h 17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25" h="17804">
                  <a:moveTo>
                    <a:pt x="0" y="5068"/>
                  </a:moveTo>
                  <a:cubicBezTo>
                    <a:pt x="4180" y="18342"/>
                    <a:pt x="8433" y="22008"/>
                    <a:pt x="20825" y="12401"/>
                  </a:cubicBezTo>
                  <a:cubicBezTo>
                    <a:pt x="16939" y="-1166"/>
                    <a:pt x="12172" y="-3586"/>
                    <a:pt x="0" y="506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9" name="Freeform 738">
              <a:extLst>
                <a:ext uri="{FF2B5EF4-FFF2-40B4-BE49-F238E27FC236}">
                  <a16:creationId xmlns:a16="http://schemas.microsoft.com/office/drawing/2014/main" id="{EF6F40EE-AF5F-8784-5E09-82F33B31DD28}"/>
                </a:ext>
              </a:extLst>
            </p:cNvPr>
            <p:cNvSpPr/>
            <p:nvPr/>
          </p:nvSpPr>
          <p:spPr>
            <a:xfrm>
              <a:off x="592443" y="-2538825"/>
              <a:ext cx="1539" cy="2493"/>
            </a:xfrm>
            <a:custGeom>
              <a:avLst/>
              <a:gdLst>
                <a:gd name="connsiteX0" fmla="*/ 0 w 1539"/>
                <a:gd name="connsiteY0" fmla="*/ 0 h 2493"/>
                <a:gd name="connsiteX1" fmla="*/ 0 w 1539"/>
                <a:gd name="connsiteY1" fmla="*/ 2493 h 2493"/>
                <a:gd name="connsiteX2" fmla="*/ 1540 w 1539"/>
                <a:gd name="connsiteY2" fmla="*/ 807 h 2493"/>
                <a:gd name="connsiteX3" fmla="*/ 0 w 1539"/>
                <a:gd name="connsiteY3" fmla="*/ 0 h 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9" h="2493">
                  <a:moveTo>
                    <a:pt x="0" y="0"/>
                  </a:moveTo>
                  <a:lnTo>
                    <a:pt x="0" y="2493"/>
                  </a:lnTo>
                  <a:lnTo>
                    <a:pt x="1540" y="807"/>
                  </a:lnTo>
                  <a:cubicBezTo>
                    <a:pt x="1012" y="565"/>
                    <a:pt x="499" y="301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0" name="Freeform 739">
              <a:extLst>
                <a:ext uri="{FF2B5EF4-FFF2-40B4-BE49-F238E27FC236}">
                  <a16:creationId xmlns:a16="http://schemas.microsoft.com/office/drawing/2014/main" id="{6090E292-1633-94E9-D2D6-58A180FE1203}"/>
                </a:ext>
              </a:extLst>
            </p:cNvPr>
            <p:cNvSpPr/>
            <p:nvPr/>
          </p:nvSpPr>
          <p:spPr>
            <a:xfrm>
              <a:off x="577324" y="-2563539"/>
              <a:ext cx="15412" cy="24714"/>
            </a:xfrm>
            <a:custGeom>
              <a:avLst/>
              <a:gdLst>
                <a:gd name="connsiteX0" fmla="*/ 747 w 15412"/>
                <a:gd name="connsiteY0" fmla="*/ 0 h 24714"/>
                <a:gd name="connsiteX1" fmla="*/ 15413 w 15412"/>
                <a:gd name="connsiteY1" fmla="*/ 24714 h 24714"/>
                <a:gd name="connsiteX2" fmla="*/ 747 w 15412"/>
                <a:gd name="connsiteY2" fmla="*/ 0 h 2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12" h="24714">
                  <a:moveTo>
                    <a:pt x="747" y="0"/>
                  </a:moveTo>
                  <a:cubicBezTo>
                    <a:pt x="-2260" y="13640"/>
                    <a:pt x="4047" y="19654"/>
                    <a:pt x="15413" y="24714"/>
                  </a:cubicBezTo>
                  <a:cubicBezTo>
                    <a:pt x="15119" y="13347"/>
                    <a:pt x="12626" y="4767"/>
                    <a:pt x="74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1" name="Freeform 740">
              <a:extLst>
                <a:ext uri="{FF2B5EF4-FFF2-40B4-BE49-F238E27FC236}">
                  <a16:creationId xmlns:a16="http://schemas.microsoft.com/office/drawing/2014/main" id="{6B24CDFA-2779-E485-0E33-D8BFED24AA1D}"/>
                </a:ext>
              </a:extLst>
            </p:cNvPr>
            <p:cNvSpPr/>
            <p:nvPr/>
          </p:nvSpPr>
          <p:spPr>
            <a:xfrm>
              <a:off x="2169808" y="-3037287"/>
              <a:ext cx="35124" cy="20520"/>
            </a:xfrm>
            <a:custGeom>
              <a:avLst/>
              <a:gdLst>
                <a:gd name="connsiteX0" fmla="*/ 0 w 35124"/>
                <a:gd name="connsiteY0" fmla="*/ 9237 h 20520"/>
                <a:gd name="connsiteX1" fmla="*/ 35125 w 35124"/>
                <a:gd name="connsiteY1" fmla="*/ 10337 h 20520"/>
                <a:gd name="connsiteX2" fmla="*/ 0 w 35124"/>
                <a:gd name="connsiteY2" fmla="*/ 9237 h 2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24" h="20520">
                  <a:moveTo>
                    <a:pt x="0" y="9237"/>
                  </a:moveTo>
                  <a:cubicBezTo>
                    <a:pt x="13933" y="19577"/>
                    <a:pt x="19946" y="27864"/>
                    <a:pt x="35125" y="10337"/>
                  </a:cubicBezTo>
                  <a:cubicBezTo>
                    <a:pt x="20679" y="3003"/>
                    <a:pt x="11293" y="-8144"/>
                    <a:pt x="0" y="923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2" name="Freeform 741">
              <a:extLst>
                <a:ext uri="{FF2B5EF4-FFF2-40B4-BE49-F238E27FC236}">
                  <a16:creationId xmlns:a16="http://schemas.microsoft.com/office/drawing/2014/main" id="{CF768022-F5F4-9016-EF16-976E1C6C5C3A}"/>
                </a:ext>
              </a:extLst>
            </p:cNvPr>
            <p:cNvSpPr/>
            <p:nvPr/>
          </p:nvSpPr>
          <p:spPr>
            <a:xfrm>
              <a:off x="1850243" y="-3647447"/>
              <a:ext cx="2713" cy="2640"/>
            </a:xfrm>
            <a:custGeom>
              <a:avLst/>
              <a:gdLst>
                <a:gd name="connsiteX0" fmla="*/ 1466 w 2713"/>
                <a:gd name="connsiteY0" fmla="*/ 2640 h 2640"/>
                <a:gd name="connsiteX1" fmla="*/ 2713 w 2713"/>
                <a:gd name="connsiteY1" fmla="*/ 0 h 2640"/>
                <a:gd name="connsiteX2" fmla="*/ 0 w 2713"/>
                <a:gd name="connsiteY2" fmla="*/ 1247 h 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3" h="2640">
                  <a:moveTo>
                    <a:pt x="1466" y="2640"/>
                  </a:moveTo>
                  <a:cubicBezTo>
                    <a:pt x="1906" y="1760"/>
                    <a:pt x="2346" y="880"/>
                    <a:pt x="2713" y="0"/>
                  </a:cubicBezTo>
                  <a:lnTo>
                    <a:pt x="0" y="124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3" name="Freeform 742">
              <a:extLst>
                <a:ext uri="{FF2B5EF4-FFF2-40B4-BE49-F238E27FC236}">
                  <a16:creationId xmlns:a16="http://schemas.microsoft.com/office/drawing/2014/main" id="{8AC4AE4A-F8F3-1D36-82CA-F91824AFB10D}"/>
                </a:ext>
              </a:extLst>
            </p:cNvPr>
            <p:cNvSpPr/>
            <p:nvPr/>
          </p:nvSpPr>
          <p:spPr>
            <a:xfrm>
              <a:off x="1852956" y="-3696729"/>
              <a:ext cx="23871" cy="49575"/>
            </a:xfrm>
            <a:custGeom>
              <a:avLst/>
              <a:gdLst>
                <a:gd name="connsiteX0" fmla="*/ 23318 w 23871"/>
                <a:gd name="connsiteY0" fmla="*/ 0 h 49575"/>
                <a:gd name="connsiteX1" fmla="*/ 0 w 23871"/>
                <a:gd name="connsiteY1" fmla="*/ 49575 h 49575"/>
                <a:gd name="connsiteX2" fmla="*/ 23318 w 23871"/>
                <a:gd name="connsiteY2" fmla="*/ 0 h 4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1" h="49575">
                  <a:moveTo>
                    <a:pt x="23318" y="0"/>
                  </a:moveTo>
                  <a:cubicBezTo>
                    <a:pt x="14006" y="19947"/>
                    <a:pt x="6966" y="34835"/>
                    <a:pt x="0" y="49575"/>
                  </a:cubicBezTo>
                  <a:cubicBezTo>
                    <a:pt x="24565" y="38648"/>
                    <a:pt x="24931" y="37255"/>
                    <a:pt x="2331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4" name="Freeform 743">
              <a:extLst>
                <a:ext uri="{FF2B5EF4-FFF2-40B4-BE49-F238E27FC236}">
                  <a16:creationId xmlns:a16="http://schemas.microsoft.com/office/drawing/2014/main" id="{5BE6BC5C-9A3E-B48B-C144-963503DCC286}"/>
                </a:ext>
              </a:extLst>
            </p:cNvPr>
            <p:cNvSpPr/>
            <p:nvPr/>
          </p:nvSpPr>
          <p:spPr>
            <a:xfrm>
              <a:off x="3922500" y="2703903"/>
              <a:ext cx="78681" cy="40628"/>
            </a:xfrm>
            <a:custGeom>
              <a:avLst/>
              <a:gdLst>
                <a:gd name="connsiteX0" fmla="*/ 0 w 78681"/>
                <a:gd name="connsiteY0" fmla="*/ 36155 h 40628"/>
                <a:gd name="connsiteX1" fmla="*/ 78681 w 78681"/>
                <a:gd name="connsiteY1" fmla="*/ 40628 h 40628"/>
                <a:gd name="connsiteX2" fmla="*/ 20458 w 78681"/>
                <a:gd name="connsiteY2" fmla="*/ 0 h 4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681" h="40628">
                  <a:moveTo>
                    <a:pt x="0" y="36155"/>
                  </a:moveTo>
                  <a:cubicBezTo>
                    <a:pt x="18405" y="33515"/>
                    <a:pt x="54336" y="40261"/>
                    <a:pt x="78681" y="40628"/>
                  </a:cubicBezTo>
                  <a:cubicBezTo>
                    <a:pt x="65482" y="32635"/>
                    <a:pt x="38644" y="12394"/>
                    <a:pt x="2045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5" name="Freeform 744">
              <a:extLst>
                <a:ext uri="{FF2B5EF4-FFF2-40B4-BE49-F238E27FC236}">
                  <a16:creationId xmlns:a16="http://schemas.microsoft.com/office/drawing/2014/main" id="{073156EC-EE4B-6906-217C-3EB4608D4E15}"/>
                </a:ext>
              </a:extLst>
            </p:cNvPr>
            <p:cNvSpPr/>
            <p:nvPr/>
          </p:nvSpPr>
          <p:spPr>
            <a:xfrm>
              <a:off x="1265376" y="-2899712"/>
              <a:ext cx="17018" cy="20974"/>
            </a:xfrm>
            <a:custGeom>
              <a:avLst/>
              <a:gdLst>
                <a:gd name="connsiteX0" fmla="*/ 5060 w 17018"/>
                <a:gd name="connsiteY0" fmla="*/ 20974 h 20974"/>
                <a:gd name="connsiteX1" fmla="*/ 11733 w 17018"/>
                <a:gd name="connsiteY1" fmla="*/ 0 h 20974"/>
                <a:gd name="connsiteX2" fmla="*/ 5060 w 17018"/>
                <a:gd name="connsiteY2" fmla="*/ 20974 h 2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18" h="20974">
                  <a:moveTo>
                    <a:pt x="5060" y="20974"/>
                  </a:moveTo>
                  <a:cubicBezTo>
                    <a:pt x="18479" y="16501"/>
                    <a:pt x="20459" y="11514"/>
                    <a:pt x="11733" y="0"/>
                  </a:cubicBezTo>
                  <a:cubicBezTo>
                    <a:pt x="-2199" y="4253"/>
                    <a:pt x="-2786" y="9680"/>
                    <a:pt x="5060" y="209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6" name="Freeform 745">
              <a:extLst>
                <a:ext uri="{FF2B5EF4-FFF2-40B4-BE49-F238E27FC236}">
                  <a16:creationId xmlns:a16="http://schemas.microsoft.com/office/drawing/2014/main" id="{FCE77C18-0500-ECF3-6D79-F5BBA2A52C2A}"/>
                </a:ext>
              </a:extLst>
            </p:cNvPr>
            <p:cNvSpPr/>
            <p:nvPr/>
          </p:nvSpPr>
          <p:spPr>
            <a:xfrm>
              <a:off x="3251056" y="-4465084"/>
              <a:ext cx="16182" cy="18199"/>
            </a:xfrm>
            <a:custGeom>
              <a:avLst/>
              <a:gdLst>
                <a:gd name="connsiteX0" fmla="*/ 16183 w 16182"/>
                <a:gd name="connsiteY0" fmla="*/ 8079 h 18199"/>
                <a:gd name="connsiteX1" fmla="*/ 4743 w 16182"/>
                <a:gd name="connsiteY1" fmla="*/ 18200 h 1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82" h="18199">
                  <a:moveTo>
                    <a:pt x="16183" y="8079"/>
                  </a:moveTo>
                  <a:cubicBezTo>
                    <a:pt x="2690" y="-7908"/>
                    <a:pt x="-5816" y="2139"/>
                    <a:pt x="4743" y="182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7" name="Freeform 746">
              <a:extLst>
                <a:ext uri="{FF2B5EF4-FFF2-40B4-BE49-F238E27FC236}">
                  <a16:creationId xmlns:a16="http://schemas.microsoft.com/office/drawing/2014/main" id="{647B40DA-F471-FDAB-D962-24E6FDE38ABA}"/>
                </a:ext>
              </a:extLst>
            </p:cNvPr>
            <p:cNvSpPr/>
            <p:nvPr/>
          </p:nvSpPr>
          <p:spPr>
            <a:xfrm>
              <a:off x="2625708" y="-4252544"/>
              <a:ext cx="24842" cy="29847"/>
            </a:xfrm>
            <a:custGeom>
              <a:avLst/>
              <a:gdLst>
                <a:gd name="connsiteX0" fmla="*/ 17727 w 24842"/>
                <a:gd name="connsiteY0" fmla="*/ 0 h 29847"/>
                <a:gd name="connsiteX1" fmla="*/ 6068 w 24842"/>
                <a:gd name="connsiteY1" fmla="*/ 29848 h 29847"/>
                <a:gd name="connsiteX2" fmla="*/ 17727 w 24842"/>
                <a:gd name="connsiteY2" fmla="*/ 0 h 29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42" h="29847">
                  <a:moveTo>
                    <a:pt x="17727" y="0"/>
                  </a:moveTo>
                  <a:cubicBezTo>
                    <a:pt x="6874" y="10194"/>
                    <a:pt x="-8744" y="14667"/>
                    <a:pt x="6068" y="29848"/>
                  </a:cubicBezTo>
                  <a:cubicBezTo>
                    <a:pt x="18680" y="19507"/>
                    <a:pt x="34153" y="18847"/>
                    <a:pt x="1772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8" name="Freeform 747">
              <a:extLst>
                <a:ext uri="{FF2B5EF4-FFF2-40B4-BE49-F238E27FC236}">
                  <a16:creationId xmlns:a16="http://schemas.microsoft.com/office/drawing/2014/main" id="{F12794C9-0EEB-8DCF-5160-A31E43601B86}"/>
                </a:ext>
              </a:extLst>
            </p:cNvPr>
            <p:cNvSpPr/>
            <p:nvPr/>
          </p:nvSpPr>
          <p:spPr>
            <a:xfrm>
              <a:off x="3145074" y="1110455"/>
              <a:ext cx="2273" cy="2567"/>
            </a:xfrm>
            <a:custGeom>
              <a:avLst/>
              <a:gdLst>
                <a:gd name="connsiteX0" fmla="*/ 0 w 2273"/>
                <a:gd name="connsiteY0" fmla="*/ 2567 h 2567"/>
                <a:gd name="connsiteX1" fmla="*/ 2273 w 2273"/>
                <a:gd name="connsiteY1" fmla="*/ 2127 h 2567"/>
                <a:gd name="connsiteX2" fmla="*/ 1100 w 2273"/>
                <a:gd name="connsiteY2" fmla="*/ 0 h 2567"/>
                <a:gd name="connsiteX3" fmla="*/ 0 w 2273"/>
                <a:gd name="connsiteY3" fmla="*/ 2567 h 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" h="2567">
                  <a:moveTo>
                    <a:pt x="0" y="2567"/>
                  </a:moveTo>
                  <a:lnTo>
                    <a:pt x="2273" y="2127"/>
                  </a:lnTo>
                  <a:lnTo>
                    <a:pt x="1100" y="0"/>
                  </a:lnTo>
                  <a:cubicBezTo>
                    <a:pt x="1027" y="880"/>
                    <a:pt x="367" y="1687"/>
                    <a:pt x="0" y="25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9" name="Freeform 748">
              <a:extLst>
                <a:ext uri="{FF2B5EF4-FFF2-40B4-BE49-F238E27FC236}">
                  <a16:creationId xmlns:a16="http://schemas.microsoft.com/office/drawing/2014/main" id="{DA857CD7-BAF9-ED87-F478-9325DD8DCF68}"/>
                </a:ext>
              </a:extLst>
            </p:cNvPr>
            <p:cNvSpPr/>
            <p:nvPr/>
          </p:nvSpPr>
          <p:spPr>
            <a:xfrm>
              <a:off x="3667904" y="-4253497"/>
              <a:ext cx="2053" cy="2420"/>
            </a:xfrm>
            <a:custGeom>
              <a:avLst/>
              <a:gdLst>
                <a:gd name="connsiteX0" fmla="*/ 734 w 2053"/>
                <a:gd name="connsiteY0" fmla="*/ 0 h 2420"/>
                <a:gd name="connsiteX1" fmla="*/ 0 w 2053"/>
                <a:gd name="connsiteY1" fmla="*/ 1027 h 2420"/>
                <a:gd name="connsiteX2" fmla="*/ 0 w 2053"/>
                <a:gd name="connsiteY2" fmla="*/ 1027 h 2420"/>
                <a:gd name="connsiteX3" fmla="*/ 0 w 2053"/>
                <a:gd name="connsiteY3" fmla="*/ 1540 h 2420"/>
                <a:gd name="connsiteX4" fmla="*/ 2053 w 2053"/>
                <a:gd name="connsiteY4" fmla="*/ 2420 h 2420"/>
                <a:gd name="connsiteX5" fmla="*/ 734 w 2053"/>
                <a:gd name="connsiteY5" fmla="*/ 0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" h="2420">
                  <a:moveTo>
                    <a:pt x="734" y="0"/>
                  </a:moveTo>
                  <a:lnTo>
                    <a:pt x="0" y="1027"/>
                  </a:lnTo>
                  <a:lnTo>
                    <a:pt x="0" y="1027"/>
                  </a:lnTo>
                  <a:cubicBezTo>
                    <a:pt x="37" y="1195"/>
                    <a:pt x="37" y="1371"/>
                    <a:pt x="0" y="1540"/>
                  </a:cubicBezTo>
                  <a:lnTo>
                    <a:pt x="2053" y="2420"/>
                  </a:lnTo>
                  <a:cubicBezTo>
                    <a:pt x="1393" y="1540"/>
                    <a:pt x="1174" y="807"/>
                    <a:pt x="73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0" name="Freeform 749">
              <a:extLst>
                <a:ext uri="{FF2B5EF4-FFF2-40B4-BE49-F238E27FC236}">
                  <a16:creationId xmlns:a16="http://schemas.microsoft.com/office/drawing/2014/main" id="{DA49BEC2-FED3-4911-C066-9AB5349F3FDE}"/>
                </a:ext>
              </a:extLst>
            </p:cNvPr>
            <p:cNvSpPr/>
            <p:nvPr/>
          </p:nvSpPr>
          <p:spPr>
            <a:xfrm>
              <a:off x="522195" y="-2980802"/>
              <a:ext cx="21998" cy="17296"/>
            </a:xfrm>
            <a:custGeom>
              <a:avLst/>
              <a:gdLst>
                <a:gd name="connsiteX0" fmla="*/ 0 w 21998"/>
                <a:gd name="connsiteY0" fmla="*/ 7754 h 17296"/>
                <a:gd name="connsiteX1" fmla="*/ 21998 w 21998"/>
                <a:gd name="connsiteY1" fmla="*/ 9367 h 17296"/>
                <a:gd name="connsiteX2" fmla="*/ 0 w 21998"/>
                <a:gd name="connsiteY2" fmla="*/ 7754 h 17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8" h="17296">
                  <a:moveTo>
                    <a:pt x="0" y="7754"/>
                  </a:moveTo>
                  <a:cubicBezTo>
                    <a:pt x="7333" y="19928"/>
                    <a:pt x="12612" y="20441"/>
                    <a:pt x="21998" y="9367"/>
                  </a:cubicBezTo>
                  <a:cubicBezTo>
                    <a:pt x="14225" y="-2146"/>
                    <a:pt x="9019" y="-3466"/>
                    <a:pt x="0" y="77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1" name="Freeform 750">
              <a:extLst>
                <a:ext uri="{FF2B5EF4-FFF2-40B4-BE49-F238E27FC236}">
                  <a16:creationId xmlns:a16="http://schemas.microsoft.com/office/drawing/2014/main" id="{2EE16392-06EA-6B71-1427-83507674913A}"/>
                </a:ext>
              </a:extLst>
            </p:cNvPr>
            <p:cNvSpPr/>
            <p:nvPr/>
          </p:nvSpPr>
          <p:spPr>
            <a:xfrm>
              <a:off x="3397250" y="-4415277"/>
              <a:ext cx="14665" cy="14250"/>
            </a:xfrm>
            <a:custGeom>
              <a:avLst/>
              <a:gdLst>
                <a:gd name="connsiteX0" fmla="*/ 14666 w 14665"/>
                <a:gd name="connsiteY0" fmla="*/ 3593 h 14250"/>
                <a:gd name="connsiteX1" fmla="*/ 7920 w 14665"/>
                <a:gd name="connsiteY1" fmla="*/ 0 h 14250"/>
                <a:gd name="connsiteX2" fmla="*/ 0 w 14665"/>
                <a:gd name="connsiteY2" fmla="*/ 11440 h 14250"/>
                <a:gd name="connsiteX3" fmla="*/ 14666 w 14665"/>
                <a:gd name="connsiteY3" fmla="*/ 3593 h 1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5" h="14250">
                  <a:moveTo>
                    <a:pt x="14666" y="3593"/>
                  </a:moveTo>
                  <a:lnTo>
                    <a:pt x="7920" y="0"/>
                  </a:lnTo>
                  <a:lnTo>
                    <a:pt x="0" y="11440"/>
                  </a:lnTo>
                  <a:cubicBezTo>
                    <a:pt x="8360" y="19141"/>
                    <a:pt x="9753" y="9167"/>
                    <a:pt x="14666" y="35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2" name="Freeform 751">
              <a:extLst>
                <a:ext uri="{FF2B5EF4-FFF2-40B4-BE49-F238E27FC236}">
                  <a16:creationId xmlns:a16="http://schemas.microsoft.com/office/drawing/2014/main" id="{E1D953DD-8CAB-861C-F014-D692A8D9B2AC}"/>
                </a:ext>
              </a:extLst>
            </p:cNvPr>
            <p:cNvSpPr/>
            <p:nvPr/>
          </p:nvSpPr>
          <p:spPr>
            <a:xfrm>
              <a:off x="1070910" y="-2921126"/>
              <a:ext cx="24638" cy="22064"/>
            </a:xfrm>
            <a:custGeom>
              <a:avLst/>
              <a:gdLst>
                <a:gd name="connsiteX0" fmla="*/ 24638 w 24638"/>
                <a:gd name="connsiteY0" fmla="*/ 10854 h 22064"/>
                <a:gd name="connsiteX1" fmla="*/ 12612 w 24638"/>
                <a:gd name="connsiteY1" fmla="*/ 0 h 22064"/>
                <a:gd name="connsiteX2" fmla="*/ 0 w 24638"/>
                <a:gd name="connsiteY2" fmla="*/ 15474 h 22064"/>
                <a:gd name="connsiteX3" fmla="*/ 24638 w 24638"/>
                <a:gd name="connsiteY3" fmla="*/ 10854 h 2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38" h="22064">
                  <a:moveTo>
                    <a:pt x="24638" y="10854"/>
                  </a:moveTo>
                  <a:lnTo>
                    <a:pt x="12612" y="0"/>
                  </a:lnTo>
                  <a:lnTo>
                    <a:pt x="0" y="15474"/>
                  </a:lnTo>
                  <a:cubicBezTo>
                    <a:pt x="11219" y="25374"/>
                    <a:pt x="16572" y="24348"/>
                    <a:pt x="24638" y="108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3" name="Freeform 752">
              <a:extLst>
                <a:ext uri="{FF2B5EF4-FFF2-40B4-BE49-F238E27FC236}">
                  <a16:creationId xmlns:a16="http://schemas.microsoft.com/office/drawing/2014/main" id="{75514BA3-117A-0578-5CC7-E416713CFA7C}"/>
                </a:ext>
              </a:extLst>
            </p:cNvPr>
            <p:cNvSpPr/>
            <p:nvPr/>
          </p:nvSpPr>
          <p:spPr>
            <a:xfrm>
              <a:off x="932727" y="-3717410"/>
              <a:ext cx="30317" cy="28349"/>
            </a:xfrm>
            <a:custGeom>
              <a:avLst/>
              <a:gdLst>
                <a:gd name="connsiteX0" fmla="*/ 30317 w 30317"/>
                <a:gd name="connsiteY0" fmla="*/ 0 h 28349"/>
                <a:gd name="connsiteX1" fmla="*/ 7145 w 30317"/>
                <a:gd name="connsiteY1" fmla="*/ 4474 h 28349"/>
                <a:gd name="connsiteX2" fmla="*/ 30317 w 30317"/>
                <a:gd name="connsiteY2" fmla="*/ 0 h 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317" h="28349">
                  <a:moveTo>
                    <a:pt x="30317" y="0"/>
                  </a:moveTo>
                  <a:cubicBezTo>
                    <a:pt x="27751" y="2640"/>
                    <a:pt x="11545" y="1027"/>
                    <a:pt x="7145" y="4474"/>
                  </a:cubicBezTo>
                  <a:cubicBezTo>
                    <a:pt x="-16833" y="31975"/>
                    <a:pt x="26944" y="42022"/>
                    <a:pt x="3031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4" name="Freeform 753">
              <a:extLst>
                <a:ext uri="{FF2B5EF4-FFF2-40B4-BE49-F238E27FC236}">
                  <a16:creationId xmlns:a16="http://schemas.microsoft.com/office/drawing/2014/main" id="{54C4D6F2-F357-3E22-3190-D86D36DE553F}"/>
                </a:ext>
              </a:extLst>
            </p:cNvPr>
            <p:cNvSpPr/>
            <p:nvPr/>
          </p:nvSpPr>
          <p:spPr>
            <a:xfrm>
              <a:off x="963191" y="-3718877"/>
              <a:ext cx="280" cy="1466"/>
            </a:xfrm>
            <a:custGeom>
              <a:avLst/>
              <a:gdLst>
                <a:gd name="connsiteX0" fmla="*/ 0 w 280"/>
                <a:gd name="connsiteY0" fmla="*/ 0 h 1466"/>
                <a:gd name="connsiteX1" fmla="*/ 0 w 280"/>
                <a:gd name="connsiteY1" fmla="*/ 1467 h 1466"/>
                <a:gd name="connsiteX2" fmla="*/ 0 w 280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" h="1466">
                  <a:moveTo>
                    <a:pt x="0" y="0"/>
                  </a:moveTo>
                  <a:cubicBezTo>
                    <a:pt x="37" y="491"/>
                    <a:pt x="37" y="975"/>
                    <a:pt x="0" y="1467"/>
                  </a:cubicBezTo>
                  <a:cubicBezTo>
                    <a:pt x="374" y="1049"/>
                    <a:pt x="374" y="418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5" name="Freeform 754">
              <a:extLst>
                <a:ext uri="{FF2B5EF4-FFF2-40B4-BE49-F238E27FC236}">
                  <a16:creationId xmlns:a16="http://schemas.microsoft.com/office/drawing/2014/main" id="{A0BE6D6C-E759-D196-70B8-EC72D6BC40BD}"/>
                </a:ext>
              </a:extLst>
            </p:cNvPr>
            <p:cNvSpPr/>
            <p:nvPr/>
          </p:nvSpPr>
          <p:spPr>
            <a:xfrm>
              <a:off x="3293332" y="570453"/>
              <a:ext cx="32056" cy="27752"/>
            </a:xfrm>
            <a:custGeom>
              <a:avLst/>
              <a:gdLst>
                <a:gd name="connsiteX0" fmla="*/ 32056 w 32056"/>
                <a:gd name="connsiteY0" fmla="*/ 17482 h 27752"/>
                <a:gd name="connsiteX1" fmla="*/ 1772 w 32056"/>
                <a:gd name="connsiteY1" fmla="*/ 5088 h 27752"/>
                <a:gd name="connsiteX2" fmla="*/ 32056 w 32056"/>
                <a:gd name="connsiteY2" fmla="*/ 17482 h 2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55" h="27752">
                  <a:moveTo>
                    <a:pt x="32056" y="17482"/>
                  </a:moveTo>
                  <a:cubicBezTo>
                    <a:pt x="24063" y="7582"/>
                    <a:pt x="14677" y="-8186"/>
                    <a:pt x="1772" y="5088"/>
                  </a:cubicBezTo>
                  <a:cubicBezTo>
                    <a:pt x="-7028" y="24156"/>
                    <a:pt x="19150" y="38236"/>
                    <a:pt x="32056" y="1748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6" name="Freeform 755">
              <a:extLst>
                <a:ext uri="{FF2B5EF4-FFF2-40B4-BE49-F238E27FC236}">
                  <a16:creationId xmlns:a16="http://schemas.microsoft.com/office/drawing/2014/main" id="{B8D80886-CFF6-D736-9F0A-4040B6FA5F11}"/>
                </a:ext>
              </a:extLst>
            </p:cNvPr>
            <p:cNvSpPr/>
            <p:nvPr/>
          </p:nvSpPr>
          <p:spPr>
            <a:xfrm>
              <a:off x="2667854" y="984464"/>
              <a:ext cx="17306" cy="32927"/>
            </a:xfrm>
            <a:custGeom>
              <a:avLst/>
              <a:gdLst>
                <a:gd name="connsiteX0" fmla="*/ 9606 w 17306"/>
                <a:gd name="connsiteY0" fmla="*/ 32928 h 32927"/>
                <a:gd name="connsiteX1" fmla="*/ 0 w 17306"/>
                <a:gd name="connsiteY1" fmla="*/ 0 h 32927"/>
                <a:gd name="connsiteX2" fmla="*/ 9606 w 17306"/>
                <a:gd name="connsiteY2" fmla="*/ 32928 h 3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6" h="32927">
                  <a:moveTo>
                    <a:pt x="9606" y="32928"/>
                  </a:moveTo>
                  <a:cubicBezTo>
                    <a:pt x="27644" y="19874"/>
                    <a:pt x="9606" y="10927"/>
                    <a:pt x="0" y="0"/>
                  </a:cubicBezTo>
                  <a:cubicBezTo>
                    <a:pt x="1613" y="12027"/>
                    <a:pt x="-1980" y="29555"/>
                    <a:pt x="9606" y="3292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7" name="Freeform 756">
              <a:extLst>
                <a:ext uri="{FF2B5EF4-FFF2-40B4-BE49-F238E27FC236}">
                  <a16:creationId xmlns:a16="http://schemas.microsoft.com/office/drawing/2014/main" id="{528BCF9F-9F25-205C-EB99-1D507914D56E}"/>
                </a:ext>
              </a:extLst>
            </p:cNvPr>
            <p:cNvSpPr/>
            <p:nvPr/>
          </p:nvSpPr>
          <p:spPr>
            <a:xfrm>
              <a:off x="2665067" y="979477"/>
              <a:ext cx="2786" cy="4986"/>
            </a:xfrm>
            <a:custGeom>
              <a:avLst/>
              <a:gdLst>
                <a:gd name="connsiteX0" fmla="*/ 1760 w 2786"/>
                <a:gd name="connsiteY0" fmla="*/ 0 h 4986"/>
                <a:gd name="connsiteX1" fmla="*/ 0 w 2786"/>
                <a:gd name="connsiteY1" fmla="*/ 1614 h 4986"/>
                <a:gd name="connsiteX2" fmla="*/ 2787 w 2786"/>
                <a:gd name="connsiteY2" fmla="*/ 4987 h 4986"/>
                <a:gd name="connsiteX3" fmla="*/ 1760 w 2786"/>
                <a:gd name="connsiteY3" fmla="*/ 0 h 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6" h="4986">
                  <a:moveTo>
                    <a:pt x="1760" y="0"/>
                  </a:moveTo>
                  <a:lnTo>
                    <a:pt x="0" y="1614"/>
                  </a:lnTo>
                  <a:cubicBezTo>
                    <a:pt x="843" y="2809"/>
                    <a:pt x="1775" y="3931"/>
                    <a:pt x="2787" y="4987"/>
                  </a:cubicBezTo>
                  <a:cubicBezTo>
                    <a:pt x="2618" y="3293"/>
                    <a:pt x="2273" y="1621"/>
                    <a:pt x="176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8" name="Freeform 757">
              <a:extLst>
                <a:ext uri="{FF2B5EF4-FFF2-40B4-BE49-F238E27FC236}">
                  <a16:creationId xmlns:a16="http://schemas.microsoft.com/office/drawing/2014/main" id="{ABC7C38C-486F-36BB-4E7F-5AF5DBA96BCE}"/>
                </a:ext>
              </a:extLst>
            </p:cNvPr>
            <p:cNvSpPr/>
            <p:nvPr/>
          </p:nvSpPr>
          <p:spPr>
            <a:xfrm>
              <a:off x="-366590" y="-2393893"/>
              <a:ext cx="27178" cy="26675"/>
            </a:xfrm>
            <a:custGeom>
              <a:avLst/>
              <a:gdLst>
                <a:gd name="connsiteX0" fmla="*/ 11633 w 27178"/>
                <a:gd name="connsiteY0" fmla="*/ 26675 h 26675"/>
                <a:gd name="connsiteX1" fmla="*/ 27179 w 27178"/>
                <a:gd name="connsiteY1" fmla="*/ 13988 h 26675"/>
                <a:gd name="connsiteX2" fmla="*/ 11633 w 27178"/>
                <a:gd name="connsiteY2" fmla="*/ 26675 h 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8" h="26674">
                  <a:moveTo>
                    <a:pt x="11633" y="26675"/>
                  </a:moveTo>
                  <a:lnTo>
                    <a:pt x="27179" y="13988"/>
                  </a:lnTo>
                  <a:cubicBezTo>
                    <a:pt x="7600" y="-13146"/>
                    <a:pt x="-13812" y="3648"/>
                    <a:pt x="11633" y="266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9" name="Freeform 758">
              <a:extLst>
                <a:ext uri="{FF2B5EF4-FFF2-40B4-BE49-F238E27FC236}">
                  <a16:creationId xmlns:a16="http://schemas.microsoft.com/office/drawing/2014/main" id="{9FB5EC8E-DCFA-EFAA-8957-727D3AD98529}"/>
                </a:ext>
              </a:extLst>
            </p:cNvPr>
            <p:cNvSpPr/>
            <p:nvPr/>
          </p:nvSpPr>
          <p:spPr>
            <a:xfrm>
              <a:off x="2238810" y="-3368377"/>
              <a:ext cx="27351" cy="13484"/>
            </a:xfrm>
            <a:custGeom>
              <a:avLst/>
              <a:gdLst>
                <a:gd name="connsiteX0" fmla="*/ 27351 w 27351"/>
                <a:gd name="connsiteY0" fmla="*/ 6574 h 13484"/>
                <a:gd name="connsiteX1" fmla="*/ 0 w 27351"/>
                <a:gd name="connsiteY1" fmla="*/ 4154 h 13484"/>
                <a:gd name="connsiteX2" fmla="*/ 27351 w 27351"/>
                <a:gd name="connsiteY2" fmla="*/ 6574 h 13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50" h="13483">
                  <a:moveTo>
                    <a:pt x="27351" y="6574"/>
                  </a:moveTo>
                  <a:cubicBezTo>
                    <a:pt x="18478" y="-2813"/>
                    <a:pt x="9973" y="-760"/>
                    <a:pt x="0" y="4154"/>
                  </a:cubicBezTo>
                  <a:cubicBezTo>
                    <a:pt x="9312" y="14641"/>
                    <a:pt x="16425" y="17427"/>
                    <a:pt x="27351" y="65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0" name="Freeform 759">
              <a:extLst>
                <a:ext uri="{FF2B5EF4-FFF2-40B4-BE49-F238E27FC236}">
                  <a16:creationId xmlns:a16="http://schemas.microsoft.com/office/drawing/2014/main" id="{DD80D392-9609-BB5C-F665-D8F1F4334AE1}"/>
                </a:ext>
              </a:extLst>
            </p:cNvPr>
            <p:cNvSpPr/>
            <p:nvPr/>
          </p:nvSpPr>
          <p:spPr>
            <a:xfrm>
              <a:off x="2236537" y="-3365103"/>
              <a:ext cx="2566" cy="1833"/>
            </a:xfrm>
            <a:custGeom>
              <a:avLst/>
              <a:gdLst>
                <a:gd name="connsiteX0" fmla="*/ 2566 w 2566"/>
                <a:gd name="connsiteY0" fmla="*/ 880 h 1833"/>
                <a:gd name="connsiteX1" fmla="*/ 1833 w 2566"/>
                <a:gd name="connsiteY1" fmla="*/ 0 h 1833"/>
                <a:gd name="connsiteX2" fmla="*/ 1100 w 2566"/>
                <a:gd name="connsiteY2" fmla="*/ 953 h 1833"/>
                <a:gd name="connsiteX3" fmla="*/ 1760 w 2566"/>
                <a:gd name="connsiteY3" fmla="*/ 73 h 1833"/>
                <a:gd name="connsiteX4" fmla="*/ 0 w 2566"/>
                <a:gd name="connsiteY4" fmla="*/ 1173 h 1833"/>
                <a:gd name="connsiteX5" fmla="*/ 440 w 2566"/>
                <a:gd name="connsiteY5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" h="1832">
                  <a:moveTo>
                    <a:pt x="2566" y="880"/>
                  </a:moveTo>
                  <a:lnTo>
                    <a:pt x="1833" y="0"/>
                  </a:lnTo>
                  <a:lnTo>
                    <a:pt x="1100" y="953"/>
                  </a:lnTo>
                  <a:lnTo>
                    <a:pt x="1760" y="73"/>
                  </a:lnTo>
                  <a:lnTo>
                    <a:pt x="0" y="1173"/>
                  </a:lnTo>
                  <a:lnTo>
                    <a:pt x="440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1" name="Freeform 760">
              <a:extLst>
                <a:ext uri="{FF2B5EF4-FFF2-40B4-BE49-F238E27FC236}">
                  <a16:creationId xmlns:a16="http://schemas.microsoft.com/office/drawing/2014/main" id="{0C4D0977-62C9-9A83-0D5B-B5D1D521E1CE}"/>
                </a:ext>
              </a:extLst>
            </p:cNvPr>
            <p:cNvSpPr/>
            <p:nvPr/>
          </p:nvSpPr>
          <p:spPr>
            <a:xfrm>
              <a:off x="996468" y="-3440639"/>
              <a:ext cx="24066" cy="31534"/>
            </a:xfrm>
            <a:custGeom>
              <a:avLst/>
              <a:gdLst>
                <a:gd name="connsiteX0" fmla="*/ 5587 w 24066"/>
                <a:gd name="connsiteY0" fmla="*/ 31535 h 31534"/>
                <a:gd name="connsiteX1" fmla="*/ 24066 w 24066"/>
                <a:gd name="connsiteY1" fmla="*/ 18554 h 31534"/>
                <a:gd name="connsiteX2" fmla="*/ 15633 w 24066"/>
                <a:gd name="connsiteY2" fmla="*/ 0 h 31534"/>
                <a:gd name="connsiteX3" fmla="*/ 5587 w 24066"/>
                <a:gd name="connsiteY3" fmla="*/ 31535 h 3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66" h="31533">
                  <a:moveTo>
                    <a:pt x="5587" y="31535"/>
                  </a:moveTo>
                  <a:lnTo>
                    <a:pt x="24066" y="18554"/>
                  </a:lnTo>
                  <a:cubicBezTo>
                    <a:pt x="20253" y="10267"/>
                    <a:pt x="17980" y="5134"/>
                    <a:pt x="15633" y="0"/>
                  </a:cubicBezTo>
                  <a:cubicBezTo>
                    <a:pt x="5221" y="10194"/>
                    <a:pt x="-7538" y="16574"/>
                    <a:pt x="5587" y="315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2" name="Freeform 761">
              <a:extLst>
                <a:ext uri="{FF2B5EF4-FFF2-40B4-BE49-F238E27FC236}">
                  <a16:creationId xmlns:a16="http://schemas.microsoft.com/office/drawing/2014/main" id="{DE57C2BC-7087-711D-7B6F-E3C1568ACAB0}"/>
                </a:ext>
              </a:extLst>
            </p:cNvPr>
            <p:cNvSpPr/>
            <p:nvPr/>
          </p:nvSpPr>
          <p:spPr>
            <a:xfrm>
              <a:off x="1964709" y="-3845253"/>
              <a:ext cx="24491" cy="22678"/>
            </a:xfrm>
            <a:custGeom>
              <a:avLst/>
              <a:gdLst>
                <a:gd name="connsiteX0" fmla="*/ 0 w 24491"/>
                <a:gd name="connsiteY0" fmla="*/ 3758 h 22678"/>
                <a:gd name="connsiteX1" fmla="*/ 11953 w 24491"/>
                <a:gd name="connsiteY1" fmla="*/ 22679 h 22678"/>
                <a:gd name="connsiteX2" fmla="*/ 24491 w 24491"/>
                <a:gd name="connsiteY2" fmla="*/ 12338 h 22678"/>
                <a:gd name="connsiteX3" fmla="*/ 0 w 24491"/>
                <a:gd name="connsiteY3" fmla="*/ 3758 h 2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91" h="22678">
                  <a:moveTo>
                    <a:pt x="0" y="3758"/>
                  </a:moveTo>
                  <a:lnTo>
                    <a:pt x="11953" y="22679"/>
                  </a:lnTo>
                  <a:lnTo>
                    <a:pt x="24491" y="12338"/>
                  </a:lnTo>
                  <a:cubicBezTo>
                    <a:pt x="19065" y="-1082"/>
                    <a:pt x="12539" y="-2916"/>
                    <a:pt x="0" y="375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3" name="Freeform 762">
              <a:extLst>
                <a:ext uri="{FF2B5EF4-FFF2-40B4-BE49-F238E27FC236}">
                  <a16:creationId xmlns:a16="http://schemas.microsoft.com/office/drawing/2014/main" id="{5F4C952D-C489-1FEE-B7CE-8909E6A48194}"/>
                </a:ext>
              </a:extLst>
            </p:cNvPr>
            <p:cNvSpPr/>
            <p:nvPr/>
          </p:nvSpPr>
          <p:spPr>
            <a:xfrm>
              <a:off x="2707460" y="885533"/>
              <a:ext cx="20595" cy="39234"/>
            </a:xfrm>
            <a:custGeom>
              <a:avLst/>
              <a:gdLst>
                <a:gd name="connsiteX0" fmla="*/ 5124 w 20595"/>
                <a:gd name="connsiteY0" fmla="*/ 39235 h 39234"/>
                <a:gd name="connsiteX1" fmla="*/ 20596 w 20595"/>
                <a:gd name="connsiteY1" fmla="*/ 0 h 39234"/>
                <a:gd name="connsiteX2" fmla="*/ 5124 w 20595"/>
                <a:gd name="connsiteY2" fmla="*/ 39235 h 3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95" h="39234">
                  <a:moveTo>
                    <a:pt x="5124" y="39235"/>
                  </a:moveTo>
                  <a:cubicBezTo>
                    <a:pt x="18763" y="32708"/>
                    <a:pt x="15316" y="12834"/>
                    <a:pt x="20596" y="0"/>
                  </a:cubicBezTo>
                  <a:cubicBezTo>
                    <a:pt x="16929" y="8507"/>
                    <a:pt x="-11375" y="23834"/>
                    <a:pt x="5124" y="392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4" name="Freeform 763">
              <a:extLst>
                <a:ext uri="{FF2B5EF4-FFF2-40B4-BE49-F238E27FC236}">
                  <a16:creationId xmlns:a16="http://schemas.microsoft.com/office/drawing/2014/main" id="{CC8D5D94-05D4-C7FA-3761-6D9B9369CBFE}"/>
                </a:ext>
              </a:extLst>
            </p:cNvPr>
            <p:cNvSpPr/>
            <p:nvPr/>
          </p:nvSpPr>
          <p:spPr>
            <a:xfrm>
              <a:off x="1178043" y="-3735011"/>
              <a:ext cx="3373" cy="1173"/>
            </a:xfrm>
            <a:custGeom>
              <a:avLst/>
              <a:gdLst>
                <a:gd name="connsiteX0" fmla="*/ 3373 w 3373"/>
                <a:gd name="connsiteY0" fmla="*/ 0 h 1173"/>
                <a:gd name="connsiteX1" fmla="*/ 0 w 3373"/>
                <a:gd name="connsiteY1" fmla="*/ 0 h 1173"/>
                <a:gd name="connsiteX2" fmla="*/ 1980 w 3373"/>
                <a:gd name="connsiteY2" fmla="*/ 1173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73" h="1173">
                  <a:moveTo>
                    <a:pt x="3373" y="0"/>
                  </a:moveTo>
                  <a:lnTo>
                    <a:pt x="0" y="0"/>
                  </a:lnTo>
                  <a:lnTo>
                    <a:pt x="1980" y="117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5" name="Freeform 764">
              <a:extLst>
                <a:ext uri="{FF2B5EF4-FFF2-40B4-BE49-F238E27FC236}">
                  <a16:creationId xmlns:a16="http://schemas.microsoft.com/office/drawing/2014/main" id="{F65B826E-EB7A-F3EE-A42A-D2DC610649C2}"/>
                </a:ext>
              </a:extLst>
            </p:cNvPr>
            <p:cNvSpPr/>
            <p:nvPr/>
          </p:nvSpPr>
          <p:spPr>
            <a:xfrm>
              <a:off x="1117694" y="-3746704"/>
              <a:ext cx="60349" cy="11546"/>
            </a:xfrm>
            <a:custGeom>
              <a:avLst/>
              <a:gdLst>
                <a:gd name="connsiteX0" fmla="*/ 0 w 60349"/>
                <a:gd name="connsiteY0" fmla="*/ 9273 h 11546"/>
                <a:gd name="connsiteX1" fmla="*/ 60349 w 60349"/>
                <a:gd name="connsiteY1" fmla="*/ 11546 h 11546"/>
                <a:gd name="connsiteX2" fmla="*/ 0 w 60349"/>
                <a:gd name="connsiteY2" fmla="*/ 9273 h 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349" h="11546">
                  <a:moveTo>
                    <a:pt x="0" y="9273"/>
                  </a:moveTo>
                  <a:lnTo>
                    <a:pt x="60349" y="11546"/>
                  </a:lnTo>
                  <a:cubicBezTo>
                    <a:pt x="35418" y="-3561"/>
                    <a:pt x="34318" y="-3341"/>
                    <a:pt x="0" y="92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6" name="Freeform 765">
              <a:extLst>
                <a:ext uri="{FF2B5EF4-FFF2-40B4-BE49-F238E27FC236}">
                  <a16:creationId xmlns:a16="http://schemas.microsoft.com/office/drawing/2014/main" id="{6DA631E0-A708-F3C3-5C7B-654DFC7D432D}"/>
                </a:ext>
              </a:extLst>
            </p:cNvPr>
            <p:cNvSpPr/>
            <p:nvPr/>
          </p:nvSpPr>
          <p:spPr>
            <a:xfrm>
              <a:off x="3410815" y="-4346552"/>
              <a:ext cx="22511" cy="18471"/>
            </a:xfrm>
            <a:custGeom>
              <a:avLst/>
              <a:gdLst>
                <a:gd name="connsiteX0" fmla="*/ 10926 w 22511"/>
                <a:gd name="connsiteY0" fmla="*/ 18472 h 18471"/>
                <a:gd name="connsiteX1" fmla="*/ 22512 w 22511"/>
                <a:gd name="connsiteY1" fmla="*/ 8498 h 18471"/>
                <a:gd name="connsiteX2" fmla="*/ 0 w 22511"/>
                <a:gd name="connsiteY2" fmla="*/ 8498 h 1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11" h="18471">
                  <a:moveTo>
                    <a:pt x="10926" y="18472"/>
                  </a:moveTo>
                  <a:lnTo>
                    <a:pt x="22512" y="8498"/>
                  </a:lnTo>
                  <a:cubicBezTo>
                    <a:pt x="14079" y="-2869"/>
                    <a:pt x="8580" y="-2796"/>
                    <a:pt x="0" y="849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7" name="Freeform 766">
              <a:extLst>
                <a:ext uri="{FF2B5EF4-FFF2-40B4-BE49-F238E27FC236}">
                  <a16:creationId xmlns:a16="http://schemas.microsoft.com/office/drawing/2014/main" id="{BF5BEDD8-5860-05C9-1530-A79623929253}"/>
                </a:ext>
              </a:extLst>
            </p:cNvPr>
            <p:cNvSpPr/>
            <p:nvPr/>
          </p:nvSpPr>
          <p:spPr>
            <a:xfrm>
              <a:off x="4030934" y="2283174"/>
              <a:ext cx="93347" cy="155765"/>
            </a:xfrm>
            <a:custGeom>
              <a:avLst/>
              <a:gdLst>
                <a:gd name="connsiteX0" fmla="*/ 64620 w 93347"/>
                <a:gd name="connsiteY0" fmla="*/ 0 h 155765"/>
                <a:gd name="connsiteX1" fmla="*/ 40129 w 93347"/>
                <a:gd name="connsiteY1" fmla="*/ 48915 h 155765"/>
                <a:gd name="connsiteX2" fmla="*/ 43135 w 93347"/>
                <a:gd name="connsiteY2" fmla="*/ 155766 h 155765"/>
                <a:gd name="connsiteX3" fmla="*/ 89626 w 93347"/>
                <a:gd name="connsiteY3" fmla="*/ 53682 h 155765"/>
                <a:gd name="connsiteX4" fmla="*/ 40936 w 93347"/>
                <a:gd name="connsiteY4" fmla="*/ 50309 h 155765"/>
                <a:gd name="connsiteX5" fmla="*/ 87719 w 93347"/>
                <a:gd name="connsiteY5" fmla="*/ 50309 h 155765"/>
                <a:gd name="connsiteX6" fmla="*/ 64620 w 93347"/>
                <a:gd name="connsiteY6" fmla="*/ 0 h 15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347" h="155765">
                  <a:moveTo>
                    <a:pt x="64620" y="0"/>
                  </a:moveTo>
                  <a:lnTo>
                    <a:pt x="40129" y="48915"/>
                  </a:lnTo>
                  <a:cubicBezTo>
                    <a:pt x="-12301" y="76783"/>
                    <a:pt x="-15454" y="153859"/>
                    <a:pt x="43135" y="155766"/>
                  </a:cubicBezTo>
                  <a:cubicBezTo>
                    <a:pt x="89112" y="135818"/>
                    <a:pt x="100258" y="100690"/>
                    <a:pt x="89626" y="53682"/>
                  </a:cubicBezTo>
                  <a:cubicBezTo>
                    <a:pt x="88012" y="101351"/>
                    <a:pt x="44235" y="90350"/>
                    <a:pt x="40936" y="50309"/>
                  </a:cubicBezTo>
                  <a:lnTo>
                    <a:pt x="87719" y="50309"/>
                  </a:lnTo>
                  <a:cubicBezTo>
                    <a:pt x="80386" y="34614"/>
                    <a:pt x="91239" y="9167"/>
                    <a:pt x="646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8" name="Freeform 767">
              <a:extLst>
                <a:ext uri="{FF2B5EF4-FFF2-40B4-BE49-F238E27FC236}">
                  <a16:creationId xmlns:a16="http://schemas.microsoft.com/office/drawing/2014/main" id="{4DFE0A6B-4941-87BF-9BF7-DE2082BCF81C}"/>
                </a:ext>
              </a:extLst>
            </p:cNvPr>
            <p:cNvSpPr/>
            <p:nvPr/>
          </p:nvSpPr>
          <p:spPr>
            <a:xfrm>
              <a:off x="2832402" y="855392"/>
              <a:ext cx="16712" cy="20534"/>
            </a:xfrm>
            <a:custGeom>
              <a:avLst/>
              <a:gdLst>
                <a:gd name="connsiteX0" fmla="*/ 8653 w 16712"/>
                <a:gd name="connsiteY0" fmla="*/ 0 h 20534"/>
                <a:gd name="connsiteX1" fmla="*/ 0 w 16712"/>
                <a:gd name="connsiteY1" fmla="*/ 12467 h 20534"/>
                <a:gd name="connsiteX2" fmla="*/ 13126 w 16712"/>
                <a:gd name="connsiteY2" fmla="*/ 20534 h 20534"/>
                <a:gd name="connsiteX3" fmla="*/ 8653 w 16712"/>
                <a:gd name="connsiteY3" fmla="*/ 0 h 2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12" h="20534">
                  <a:moveTo>
                    <a:pt x="8653" y="0"/>
                  </a:moveTo>
                  <a:lnTo>
                    <a:pt x="0" y="12467"/>
                  </a:lnTo>
                  <a:lnTo>
                    <a:pt x="13126" y="20534"/>
                  </a:lnTo>
                  <a:cubicBezTo>
                    <a:pt x="21559" y="12760"/>
                    <a:pt x="13053" y="7187"/>
                    <a:pt x="865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9" name="Freeform 768">
              <a:extLst>
                <a:ext uri="{FF2B5EF4-FFF2-40B4-BE49-F238E27FC236}">
                  <a16:creationId xmlns:a16="http://schemas.microsoft.com/office/drawing/2014/main" id="{2C496A6D-8ED0-1A8A-FE39-66FFABD38E32}"/>
                </a:ext>
              </a:extLst>
            </p:cNvPr>
            <p:cNvSpPr/>
            <p:nvPr/>
          </p:nvSpPr>
          <p:spPr>
            <a:xfrm>
              <a:off x="1163450" y="-3444233"/>
              <a:ext cx="2933" cy="4400"/>
            </a:xfrm>
            <a:custGeom>
              <a:avLst/>
              <a:gdLst>
                <a:gd name="connsiteX0" fmla="*/ 1393 w 2933"/>
                <a:gd name="connsiteY0" fmla="*/ 0 h 4400"/>
                <a:gd name="connsiteX1" fmla="*/ 0 w 2933"/>
                <a:gd name="connsiteY1" fmla="*/ 4400 h 4400"/>
                <a:gd name="connsiteX2" fmla="*/ 2933 w 2933"/>
                <a:gd name="connsiteY2" fmla="*/ 1613 h 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3" h="4400">
                  <a:moveTo>
                    <a:pt x="1393" y="0"/>
                  </a:moveTo>
                  <a:cubicBezTo>
                    <a:pt x="851" y="1445"/>
                    <a:pt x="388" y="2911"/>
                    <a:pt x="0" y="4400"/>
                  </a:cubicBezTo>
                  <a:cubicBezTo>
                    <a:pt x="1049" y="3549"/>
                    <a:pt x="2031" y="2618"/>
                    <a:pt x="2933" y="1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0" name="Freeform 769">
              <a:extLst>
                <a:ext uri="{FF2B5EF4-FFF2-40B4-BE49-F238E27FC236}">
                  <a16:creationId xmlns:a16="http://schemas.microsoft.com/office/drawing/2014/main" id="{B69E0C2B-5B83-BB69-B75C-BA5B8B448A0E}"/>
                </a:ext>
              </a:extLst>
            </p:cNvPr>
            <p:cNvSpPr/>
            <p:nvPr/>
          </p:nvSpPr>
          <p:spPr>
            <a:xfrm>
              <a:off x="1144385" y="-3439466"/>
              <a:ext cx="19065" cy="22977"/>
            </a:xfrm>
            <a:custGeom>
              <a:avLst/>
              <a:gdLst>
                <a:gd name="connsiteX0" fmla="*/ 19065 w 19065"/>
                <a:gd name="connsiteY0" fmla="*/ 0 h 22977"/>
                <a:gd name="connsiteX1" fmla="*/ 0 w 19065"/>
                <a:gd name="connsiteY1" fmla="*/ 22808 h 22977"/>
                <a:gd name="connsiteX2" fmla="*/ 19065 w 19065"/>
                <a:gd name="connsiteY2" fmla="*/ 0 h 2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5" h="22977">
                  <a:moveTo>
                    <a:pt x="19065" y="0"/>
                  </a:moveTo>
                  <a:cubicBezTo>
                    <a:pt x="11732" y="6820"/>
                    <a:pt x="880" y="11954"/>
                    <a:pt x="0" y="22808"/>
                  </a:cubicBezTo>
                  <a:cubicBezTo>
                    <a:pt x="16205" y="24641"/>
                    <a:pt x="16132" y="11294"/>
                    <a:pt x="19065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1" name="Freeform 770">
              <a:extLst>
                <a:ext uri="{FF2B5EF4-FFF2-40B4-BE49-F238E27FC236}">
                  <a16:creationId xmlns:a16="http://schemas.microsoft.com/office/drawing/2014/main" id="{E1CEB915-6DB7-4F79-32DF-6369C934AB24}"/>
                </a:ext>
              </a:extLst>
            </p:cNvPr>
            <p:cNvSpPr/>
            <p:nvPr/>
          </p:nvSpPr>
          <p:spPr>
            <a:xfrm>
              <a:off x="3964591" y="-3744911"/>
              <a:ext cx="3446" cy="3226"/>
            </a:xfrm>
            <a:custGeom>
              <a:avLst/>
              <a:gdLst>
                <a:gd name="connsiteX0" fmla="*/ 3447 w 3446"/>
                <a:gd name="connsiteY0" fmla="*/ 2053 h 3226"/>
                <a:gd name="connsiteX1" fmla="*/ 0 w 3446"/>
                <a:gd name="connsiteY1" fmla="*/ 0 h 3226"/>
                <a:gd name="connsiteX2" fmla="*/ 2053 w 3446"/>
                <a:gd name="connsiteY2" fmla="*/ 3227 h 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6" h="3226">
                  <a:moveTo>
                    <a:pt x="3447" y="2053"/>
                  </a:moveTo>
                  <a:cubicBezTo>
                    <a:pt x="2347" y="1320"/>
                    <a:pt x="1174" y="660"/>
                    <a:pt x="0" y="0"/>
                  </a:cubicBezTo>
                  <a:cubicBezTo>
                    <a:pt x="660" y="1100"/>
                    <a:pt x="1320" y="2200"/>
                    <a:pt x="2053" y="32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2" name="Freeform 771">
              <a:extLst>
                <a:ext uri="{FF2B5EF4-FFF2-40B4-BE49-F238E27FC236}">
                  <a16:creationId xmlns:a16="http://schemas.microsoft.com/office/drawing/2014/main" id="{2DC39DB8-0568-D47C-27BA-F9ED03904B51}"/>
                </a:ext>
              </a:extLst>
            </p:cNvPr>
            <p:cNvSpPr/>
            <p:nvPr/>
          </p:nvSpPr>
          <p:spPr>
            <a:xfrm>
              <a:off x="3947725" y="-3758552"/>
              <a:ext cx="16865" cy="13640"/>
            </a:xfrm>
            <a:custGeom>
              <a:avLst/>
              <a:gdLst>
                <a:gd name="connsiteX0" fmla="*/ 0 w 16865"/>
                <a:gd name="connsiteY0" fmla="*/ 0 h 13640"/>
                <a:gd name="connsiteX1" fmla="*/ 16865 w 16865"/>
                <a:gd name="connsiteY1" fmla="*/ 13641 h 13640"/>
                <a:gd name="connsiteX2" fmla="*/ 0 w 16865"/>
                <a:gd name="connsiteY2" fmla="*/ 0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5" h="13640">
                  <a:moveTo>
                    <a:pt x="0" y="0"/>
                  </a:moveTo>
                  <a:cubicBezTo>
                    <a:pt x="4481" y="5801"/>
                    <a:pt x="10259" y="10465"/>
                    <a:pt x="16865" y="13641"/>
                  </a:cubicBezTo>
                  <a:cubicBezTo>
                    <a:pt x="12759" y="6894"/>
                    <a:pt x="9093" y="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3" name="Freeform 772">
              <a:extLst>
                <a:ext uri="{FF2B5EF4-FFF2-40B4-BE49-F238E27FC236}">
                  <a16:creationId xmlns:a16="http://schemas.microsoft.com/office/drawing/2014/main" id="{6225CC58-532C-9349-1342-D5A1C9D1E1CE}"/>
                </a:ext>
              </a:extLst>
            </p:cNvPr>
            <p:cNvSpPr/>
            <p:nvPr/>
          </p:nvSpPr>
          <p:spPr>
            <a:xfrm>
              <a:off x="1818150" y="-2964541"/>
              <a:ext cx="16693" cy="17781"/>
            </a:xfrm>
            <a:custGeom>
              <a:avLst/>
              <a:gdLst>
                <a:gd name="connsiteX0" fmla="*/ 16694 w 16693"/>
                <a:gd name="connsiteY0" fmla="*/ 11881 h 17781"/>
                <a:gd name="connsiteX1" fmla="*/ 7528 w 16693"/>
                <a:gd name="connsiteY1" fmla="*/ 0 h 17781"/>
                <a:gd name="connsiteX2" fmla="*/ 16694 w 16693"/>
                <a:gd name="connsiteY2" fmla="*/ 11881 h 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93" h="17781">
                  <a:moveTo>
                    <a:pt x="16694" y="11881"/>
                  </a:moveTo>
                  <a:lnTo>
                    <a:pt x="7528" y="0"/>
                  </a:lnTo>
                  <a:cubicBezTo>
                    <a:pt x="-6258" y="13934"/>
                    <a:pt x="122" y="25081"/>
                    <a:pt x="16694" y="118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4" name="Freeform 773">
              <a:extLst>
                <a:ext uri="{FF2B5EF4-FFF2-40B4-BE49-F238E27FC236}">
                  <a16:creationId xmlns:a16="http://schemas.microsoft.com/office/drawing/2014/main" id="{E4ACB358-6213-DCB5-09B2-8437F0999D36}"/>
                </a:ext>
              </a:extLst>
            </p:cNvPr>
            <p:cNvSpPr/>
            <p:nvPr/>
          </p:nvSpPr>
          <p:spPr>
            <a:xfrm>
              <a:off x="1483675" y="-3432132"/>
              <a:ext cx="18433" cy="22294"/>
            </a:xfrm>
            <a:custGeom>
              <a:avLst/>
              <a:gdLst>
                <a:gd name="connsiteX0" fmla="*/ 9753 w 18433"/>
                <a:gd name="connsiteY0" fmla="*/ 0 h 22294"/>
                <a:gd name="connsiteX1" fmla="*/ 0 w 18433"/>
                <a:gd name="connsiteY1" fmla="*/ 11587 h 22294"/>
                <a:gd name="connsiteX2" fmla="*/ 10119 w 18433"/>
                <a:gd name="connsiteY2" fmla="*/ 22294 h 22294"/>
                <a:gd name="connsiteX3" fmla="*/ 9753 w 18433"/>
                <a:gd name="connsiteY3" fmla="*/ 0 h 2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3" h="22294">
                  <a:moveTo>
                    <a:pt x="9753" y="0"/>
                  </a:moveTo>
                  <a:lnTo>
                    <a:pt x="0" y="11587"/>
                  </a:lnTo>
                  <a:lnTo>
                    <a:pt x="10119" y="22294"/>
                  </a:lnTo>
                  <a:cubicBezTo>
                    <a:pt x="21265" y="13714"/>
                    <a:pt x="21265" y="8287"/>
                    <a:pt x="975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5" name="Freeform 774">
              <a:extLst>
                <a:ext uri="{FF2B5EF4-FFF2-40B4-BE49-F238E27FC236}">
                  <a16:creationId xmlns:a16="http://schemas.microsoft.com/office/drawing/2014/main" id="{C22EC92A-4FD5-6798-504E-499B96F4DADA}"/>
                </a:ext>
              </a:extLst>
            </p:cNvPr>
            <p:cNvSpPr/>
            <p:nvPr/>
          </p:nvSpPr>
          <p:spPr>
            <a:xfrm>
              <a:off x="1073843" y="-2557209"/>
              <a:ext cx="16498" cy="14790"/>
            </a:xfrm>
            <a:custGeom>
              <a:avLst/>
              <a:gdLst>
                <a:gd name="connsiteX0" fmla="*/ 0 w 16498"/>
                <a:gd name="connsiteY0" fmla="*/ 4011 h 14790"/>
                <a:gd name="connsiteX1" fmla="*/ 16499 w 16498"/>
                <a:gd name="connsiteY1" fmla="*/ 10831 h 14790"/>
                <a:gd name="connsiteX2" fmla="*/ 0 w 16498"/>
                <a:gd name="connsiteY2" fmla="*/ 4011 h 1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98" h="14790">
                  <a:moveTo>
                    <a:pt x="0" y="4011"/>
                  </a:moveTo>
                  <a:cubicBezTo>
                    <a:pt x="5866" y="9804"/>
                    <a:pt x="7993" y="20658"/>
                    <a:pt x="16499" y="10831"/>
                  </a:cubicBezTo>
                  <a:cubicBezTo>
                    <a:pt x="10632" y="5111"/>
                    <a:pt x="8506" y="-5963"/>
                    <a:pt x="0" y="401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6" name="Freeform 775">
              <a:extLst>
                <a:ext uri="{FF2B5EF4-FFF2-40B4-BE49-F238E27FC236}">
                  <a16:creationId xmlns:a16="http://schemas.microsoft.com/office/drawing/2014/main" id="{0E711E03-5E8A-845E-F8BD-DF4421851749}"/>
                </a:ext>
              </a:extLst>
            </p:cNvPr>
            <p:cNvSpPr/>
            <p:nvPr/>
          </p:nvSpPr>
          <p:spPr>
            <a:xfrm>
              <a:off x="3033542" y="-3783375"/>
              <a:ext cx="16430" cy="18589"/>
            </a:xfrm>
            <a:custGeom>
              <a:avLst/>
              <a:gdLst>
                <a:gd name="connsiteX0" fmla="*/ 0 w 16430"/>
                <a:gd name="connsiteY0" fmla="*/ 3923 h 18589"/>
                <a:gd name="connsiteX1" fmla="*/ 7993 w 16430"/>
                <a:gd name="connsiteY1" fmla="*/ 18590 h 18589"/>
                <a:gd name="connsiteX2" fmla="*/ 0 w 16430"/>
                <a:gd name="connsiteY2" fmla="*/ 3923 h 1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" h="18589">
                  <a:moveTo>
                    <a:pt x="0" y="3923"/>
                  </a:moveTo>
                  <a:lnTo>
                    <a:pt x="7993" y="18590"/>
                  </a:lnTo>
                  <a:cubicBezTo>
                    <a:pt x="21852" y="6123"/>
                    <a:pt x="18259" y="-6638"/>
                    <a:pt x="0" y="392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7" name="Freeform 776">
              <a:extLst>
                <a:ext uri="{FF2B5EF4-FFF2-40B4-BE49-F238E27FC236}">
                  <a16:creationId xmlns:a16="http://schemas.microsoft.com/office/drawing/2014/main" id="{8AD20A6E-A1C6-3FAF-3715-F42992DEEFAB}"/>
                </a:ext>
              </a:extLst>
            </p:cNvPr>
            <p:cNvSpPr/>
            <p:nvPr/>
          </p:nvSpPr>
          <p:spPr>
            <a:xfrm>
              <a:off x="1696524" y="-3630524"/>
              <a:ext cx="14395" cy="10450"/>
            </a:xfrm>
            <a:custGeom>
              <a:avLst/>
              <a:gdLst>
                <a:gd name="connsiteX0" fmla="*/ 243 w 14395"/>
                <a:gd name="connsiteY0" fmla="*/ 3684 h 10450"/>
                <a:gd name="connsiteX1" fmla="*/ 14395 w 14395"/>
                <a:gd name="connsiteY1" fmla="*/ 8964 h 10450"/>
                <a:gd name="connsiteX2" fmla="*/ 243 w 14395"/>
                <a:gd name="connsiteY2" fmla="*/ 3684 h 1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95" h="10450">
                  <a:moveTo>
                    <a:pt x="243" y="3684"/>
                  </a:moveTo>
                  <a:cubicBezTo>
                    <a:pt x="-1663" y="14244"/>
                    <a:pt x="8089" y="9404"/>
                    <a:pt x="14395" y="8964"/>
                  </a:cubicBezTo>
                  <a:cubicBezTo>
                    <a:pt x="9996" y="4490"/>
                    <a:pt x="5816" y="-5337"/>
                    <a:pt x="243" y="368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8" name="Freeform 777">
              <a:extLst>
                <a:ext uri="{FF2B5EF4-FFF2-40B4-BE49-F238E27FC236}">
                  <a16:creationId xmlns:a16="http://schemas.microsoft.com/office/drawing/2014/main" id="{A69561B3-FA4D-E7B2-F413-54EAD4C1C7C1}"/>
                </a:ext>
              </a:extLst>
            </p:cNvPr>
            <p:cNvSpPr/>
            <p:nvPr/>
          </p:nvSpPr>
          <p:spPr>
            <a:xfrm>
              <a:off x="1890587" y="-3765445"/>
              <a:ext cx="15165" cy="17038"/>
            </a:xfrm>
            <a:custGeom>
              <a:avLst/>
              <a:gdLst>
                <a:gd name="connsiteX0" fmla="*/ 15166 w 15165"/>
                <a:gd name="connsiteY0" fmla="*/ 8434 h 17038"/>
                <a:gd name="connsiteX1" fmla="*/ 3507 w 15165"/>
                <a:gd name="connsiteY1" fmla="*/ 0 h 17038"/>
                <a:gd name="connsiteX2" fmla="*/ 15166 w 15165"/>
                <a:gd name="connsiteY2" fmla="*/ 8434 h 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65" h="17038">
                  <a:moveTo>
                    <a:pt x="15166" y="8434"/>
                  </a:moveTo>
                  <a:lnTo>
                    <a:pt x="3507" y="0"/>
                  </a:lnTo>
                  <a:cubicBezTo>
                    <a:pt x="-5219" y="15987"/>
                    <a:pt x="3726" y="24494"/>
                    <a:pt x="15166" y="84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9" name="Freeform 778">
              <a:extLst>
                <a:ext uri="{FF2B5EF4-FFF2-40B4-BE49-F238E27FC236}">
                  <a16:creationId xmlns:a16="http://schemas.microsoft.com/office/drawing/2014/main" id="{32699532-360C-3EEC-5670-951D30CFBFB5}"/>
                </a:ext>
              </a:extLst>
            </p:cNvPr>
            <p:cNvSpPr/>
            <p:nvPr/>
          </p:nvSpPr>
          <p:spPr>
            <a:xfrm>
              <a:off x="446447" y="3593030"/>
              <a:ext cx="55069" cy="24761"/>
            </a:xfrm>
            <a:custGeom>
              <a:avLst/>
              <a:gdLst>
                <a:gd name="connsiteX0" fmla="*/ 55070 w 55069"/>
                <a:gd name="connsiteY0" fmla="*/ 18188 h 24761"/>
                <a:gd name="connsiteX1" fmla="*/ 0 w 55069"/>
                <a:gd name="connsiteY1" fmla="*/ 0 h 24761"/>
                <a:gd name="connsiteX2" fmla="*/ 55070 w 55069"/>
                <a:gd name="connsiteY2" fmla="*/ 18188 h 24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69" h="24761">
                  <a:moveTo>
                    <a:pt x="55070" y="18188"/>
                  </a:moveTo>
                  <a:lnTo>
                    <a:pt x="0" y="0"/>
                  </a:lnTo>
                  <a:cubicBezTo>
                    <a:pt x="18405" y="35202"/>
                    <a:pt x="22658" y="24422"/>
                    <a:pt x="55070" y="181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0" name="Freeform 779">
              <a:extLst>
                <a:ext uri="{FF2B5EF4-FFF2-40B4-BE49-F238E27FC236}">
                  <a16:creationId xmlns:a16="http://schemas.microsoft.com/office/drawing/2014/main" id="{CA7C69AC-2151-866D-5282-BE388DAF0310}"/>
                </a:ext>
              </a:extLst>
            </p:cNvPr>
            <p:cNvSpPr/>
            <p:nvPr/>
          </p:nvSpPr>
          <p:spPr>
            <a:xfrm>
              <a:off x="442340" y="3590317"/>
              <a:ext cx="4106" cy="2713"/>
            </a:xfrm>
            <a:custGeom>
              <a:avLst/>
              <a:gdLst>
                <a:gd name="connsiteX0" fmla="*/ 4106 w 4106"/>
                <a:gd name="connsiteY0" fmla="*/ 2713 h 2713"/>
                <a:gd name="connsiteX1" fmla="*/ 2640 w 4106"/>
                <a:gd name="connsiteY1" fmla="*/ 0 h 2713"/>
                <a:gd name="connsiteX2" fmla="*/ 0 w 4106"/>
                <a:gd name="connsiteY2" fmla="*/ 1174 h 2713"/>
                <a:gd name="connsiteX3" fmla="*/ 733 w 4106"/>
                <a:gd name="connsiteY3" fmla="*/ 1614 h 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" h="2713">
                  <a:moveTo>
                    <a:pt x="4106" y="2713"/>
                  </a:moveTo>
                  <a:lnTo>
                    <a:pt x="2640" y="0"/>
                  </a:lnTo>
                  <a:lnTo>
                    <a:pt x="0" y="1174"/>
                  </a:lnTo>
                  <a:lnTo>
                    <a:pt x="733" y="161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1" name="Freeform 780">
              <a:extLst>
                <a:ext uri="{FF2B5EF4-FFF2-40B4-BE49-F238E27FC236}">
                  <a16:creationId xmlns:a16="http://schemas.microsoft.com/office/drawing/2014/main" id="{4ABD0D24-AA41-8710-F038-00ED8DFE12CF}"/>
                </a:ext>
              </a:extLst>
            </p:cNvPr>
            <p:cNvSpPr/>
            <p:nvPr/>
          </p:nvSpPr>
          <p:spPr>
            <a:xfrm>
              <a:off x="4183182" y="-2699651"/>
              <a:ext cx="3079" cy="1539"/>
            </a:xfrm>
            <a:custGeom>
              <a:avLst/>
              <a:gdLst>
                <a:gd name="connsiteX0" fmla="*/ 3080 w 3079"/>
                <a:gd name="connsiteY0" fmla="*/ 1467 h 1539"/>
                <a:gd name="connsiteX1" fmla="*/ 1613 w 3079"/>
                <a:gd name="connsiteY1" fmla="*/ 0 h 1539"/>
                <a:gd name="connsiteX2" fmla="*/ 0 w 3079"/>
                <a:gd name="connsiteY2" fmla="*/ 154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9" h="1539">
                  <a:moveTo>
                    <a:pt x="3080" y="1467"/>
                  </a:moveTo>
                  <a:lnTo>
                    <a:pt x="1613" y="0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2" name="Freeform 781">
              <a:extLst>
                <a:ext uri="{FF2B5EF4-FFF2-40B4-BE49-F238E27FC236}">
                  <a16:creationId xmlns:a16="http://schemas.microsoft.com/office/drawing/2014/main" id="{F15FA473-ADEC-79F7-D955-F180ED5CCD2B}"/>
                </a:ext>
              </a:extLst>
            </p:cNvPr>
            <p:cNvSpPr/>
            <p:nvPr/>
          </p:nvSpPr>
          <p:spPr>
            <a:xfrm>
              <a:off x="4152458" y="-2698202"/>
              <a:ext cx="30724" cy="15022"/>
            </a:xfrm>
            <a:custGeom>
              <a:avLst/>
              <a:gdLst>
                <a:gd name="connsiteX0" fmla="*/ 0 w 30724"/>
                <a:gd name="connsiteY0" fmla="*/ 12631 h 15022"/>
                <a:gd name="connsiteX1" fmla="*/ 30725 w 30724"/>
                <a:gd name="connsiteY1" fmla="*/ 91 h 15022"/>
                <a:gd name="connsiteX2" fmla="*/ 0 w 30724"/>
                <a:gd name="connsiteY2" fmla="*/ 12631 h 1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24" h="15022">
                  <a:moveTo>
                    <a:pt x="0" y="12631"/>
                  </a:moveTo>
                  <a:cubicBezTo>
                    <a:pt x="14666" y="19965"/>
                    <a:pt x="21559" y="8891"/>
                    <a:pt x="30725" y="91"/>
                  </a:cubicBezTo>
                  <a:cubicBezTo>
                    <a:pt x="18112" y="91"/>
                    <a:pt x="5573" y="-1889"/>
                    <a:pt x="0" y="1263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3" name="Freeform 782">
              <a:extLst>
                <a:ext uri="{FF2B5EF4-FFF2-40B4-BE49-F238E27FC236}">
                  <a16:creationId xmlns:a16="http://schemas.microsoft.com/office/drawing/2014/main" id="{EFCEBCCC-7C01-6F4F-AF8A-C07322F885CD}"/>
                </a:ext>
              </a:extLst>
            </p:cNvPr>
            <p:cNvSpPr/>
            <p:nvPr/>
          </p:nvSpPr>
          <p:spPr>
            <a:xfrm>
              <a:off x="-481962" y="-1720246"/>
              <a:ext cx="1173" cy="586"/>
            </a:xfrm>
            <a:custGeom>
              <a:avLst/>
              <a:gdLst>
                <a:gd name="connsiteX0" fmla="*/ 0 w 1173"/>
                <a:gd name="connsiteY0" fmla="*/ 0 h 586"/>
                <a:gd name="connsiteX1" fmla="*/ 1173 w 1173"/>
                <a:gd name="connsiteY1" fmla="*/ 587 h 586"/>
                <a:gd name="connsiteX2" fmla="*/ 1173 w 1173"/>
                <a:gd name="connsiteY2" fmla="*/ 587 h 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3" h="586">
                  <a:moveTo>
                    <a:pt x="0" y="0"/>
                  </a:moveTo>
                  <a:lnTo>
                    <a:pt x="1173" y="587"/>
                  </a:lnTo>
                  <a:lnTo>
                    <a:pt x="1173" y="5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4" name="Freeform 783">
              <a:extLst>
                <a:ext uri="{FF2B5EF4-FFF2-40B4-BE49-F238E27FC236}">
                  <a16:creationId xmlns:a16="http://schemas.microsoft.com/office/drawing/2014/main" id="{2E8FD1B4-298F-FDB1-7DA0-2EBC44E9260E}"/>
                </a:ext>
              </a:extLst>
            </p:cNvPr>
            <p:cNvSpPr/>
            <p:nvPr/>
          </p:nvSpPr>
          <p:spPr>
            <a:xfrm>
              <a:off x="-444345" y="-1666124"/>
              <a:ext cx="1906" cy="4106"/>
            </a:xfrm>
            <a:custGeom>
              <a:avLst/>
              <a:gdLst>
                <a:gd name="connsiteX0" fmla="*/ 0 w 1906"/>
                <a:gd name="connsiteY0" fmla="*/ 0 h 4106"/>
                <a:gd name="connsiteX1" fmla="*/ 0 w 1906"/>
                <a:gd name="connsiteY1" fmla="*/ 2127 h 4106"/>
                <a:gd name="connsiteX2" fmla="*/ 953 w 1906"/>
                <a:gd name="connsiteY2" fmla="*/ 4107 h 4106"/>
                <a:gd name="connsiteX3" fmla="*/ 1907 w 1906"/>
                <a:gd name="connsiteY3" fmla="*/ 733 h 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6" h="4106">
                  <a:moveTo>
                    <a:pt x="0" y="0"/>
                  </a:moveTo>
                  <a:lnTo>
                    <a:pt x="0" y="2127"/>
                  </a:lnTo>
                  <a:lnTo>
                    <a:pt x="953" y="4107"/>
                  </a:lnTo>
                  <a:cubicBezTo>
                    <a:pt x="953" y="3007"/>
                    <a:pt x="1540" y="1760"/>
                    <a:pt x="1907" y="7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5" name="Freeform 784">
              <a:extLst>
                <a:ext uri="{FF2B5EF4-FFF2-40B4-BE49-F238E27FC236}">
                  <a16:creationId xmlns:a16="http://schemas.microsoft.com/office/drawing/2014/main" id="{8F33B865-B92A-BD0B-F18A-62BB9BA9665B}"/>
                </a:ext>
              </a:extLst>
            </p:cNvPr>
            <p:cNvSpPr/>
            <p:nvPr/>
          </p:nvSpPr>
          <p:spPr>
            <a:xfrm>
              <a:off x="-483710" y="-1719660"/>
              <a:ext cx="39585" cy="53535"/>
            </a:xfrm>
            <a:custGeom>
              <a:avLst/>
              <a:gdLst>
                <a:gd name="connsiteX0" fmla="*/ 2922 w 39585"/>
                <a:gd name="connsiteY0" fmla="*/ 0 h 53535"/>
                <a:gd name="connsiteX1" fmla="*/ 39586 w 39585"/>
                <a:gd name="connsiteY1" fmla="*/ 53535 h 53535"/>
                <a:gd name="connsiteX2" fmla="*/ 39586 w 39585"/>
                <a:gd name="connsiteY2" fmla="*/ 18407 h 5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585" h="53535">
                  <a:moveTo>
                    <a:pt x="2922" y="0"/>
                  </a:moveTo>
                  <a:cubicBezTo>
                    <a:pt x="-3751" y="33808"/>
                    <a:pt x="-1845" y="36668"/>
                    <a:pt x="39586" y="53535"/>
                  </a:cubicBezTo>
                  <a:cubicBezTo>
                    <a:pt x="39586" y="41801"/>
                    <a:pt x="39586" y="30141"/>
                    <a:pt x="39586" y="184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6" name="Freeform 785">
              <a:extLst>
                <a:ext uri="{FF2B5EF4-FFF2-40B4-BE49-F238E27FC236}">
                  <a16:creationId xmlns:a16="http://schemas.microsoft.com/office/drawing/2014/main" id="{3CF37DD8-C150-5DF1-2A09-4BE108323BE7}"/>
                </a:ext>
              </a:extLst>
            </p:cNvPr>
            <p:cNvSpPr/>
            <p:nvPr/>
          </p:nvSpPr>
          <p:spPr>
            <a:xfrm>
              <a:off x="3482164" y="-3468734"/>
              <a:ext cx="16058" cy="10592"/>
            </a:xfrm>
            <a:custGeom>
              <a:avLst/>
              <a:gdLst>
                <a:gd name="connsiteX0" fmla="*/ 0 w 16058"/>
                <a:gd name="connsiteY0" fmla="*/ 4041 h 10592"/>
                <a:gd name="connsiteX1" fmla="*/ 16059 w 16058"/>
                <a:gd name="connsiteY1" fmla="*/ 6608 h 10592"/>
                <a:gd name="connsiteX2" fmla="*/ 0 w 16058"/>
                <a:gd name="connsiteY2" fmla="*/ 4041 h 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58" h="10592">
                  <a:moveTo>
                    <a:pt x="0" y="4041"/>
                  </a:moveTo>
                  <a:cubicBezTo>
                    <a:pt x="2273" y="15701"/>
                    <a:pt x="8726" y="8661"/>
                    <a:pt x="16059" y="6608"/>
                  </a:cubicBezTo>
                  <a:cubicBezTo>
                    <a:pt x="14079" y="-5346"/>
                    <a:pt x="7406" y="2207"/>
                    <a:pt x="0" y="404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7" name="Freeform 786">
              <a:extLst>
                <a:ext uri="{FF2B5EF4-FFF2-40B4-BE49-F238E27FC236}">
                  <a16:creationId xmlns:a16="http://schemas.microsoft.com/office/drawing/2014/main" id="{B650E1E6-B1CB-5F60-F7DF-C3331B672A7C}"/>
                </a:ext>
              </a:extLst>
            </p:cNvPr>
            <p:cNvSpPr/>
            <p:nvPr/>
          </p:nvSpPr>
          <p:spPr>
            <a:xfrm>
              <a:off x="26202" y="-2639148"/>
              <a:ext cx="15985" cy="11932"/>
            </a:xfrm>
            <a:custGeom>
              <a:avLst/>
              <a:gdLst>
                <a:gd name="connsiteX0" fmla="*/ 15986 w 15985"/>
                <a:gd name="connsiteY0" fmla="*/ 6380 h 11932"/>
                <a:gd name="connsiteX1" fmla="*/ 11439 w 15985"/>
                <a:gd name="connsiteY1" fmla="*/ 0 h 11932"/>
                <a:gd name="connsiteX2" fmla="*/ 0 w 15985"/>
                <a:gd name="connsiteY2" fmla="*/ 6600 h 11932"/>
                <a:gd name="connsiteX3" fmla="*/ 15986 w 15985"/>
                <a:gd name="connsiteY3" fmla="*/ 6380 h 1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84" h="11932">
                  <a:moveTo>
                    <a:pt x="15986" y="6380"/>
                  </a:moveTo>
                  <a:lnTo>
                    <a:pt x="11439" y="0"/>
                  </a:lnTo>
                  <a:lnTo>
                    <a:pt x="0" y="6600"/>
                  </a:lnTo>
                  <a:cubicBezTo>
                    <a:pt x="4106" y="17087"/>
                    <a:pt x="9239" y="9387"/>
                    <a:pt x="15986" y="63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8" name="Freeform 787">
              <a:extLst>
                <a:ext uri="{FF2B5EF4-FFF2-40B4-BE49-F238E27FC236}">
                  <a16:creationId xmlns:a16="http://schemas.microsoft.com/office/drawing/2014/main" id="{C0109055-575D-E1B9-C0A0-3FB60ADB201E}"/>
                </a:ext>
              </a:extLst>
            </p:cNvPr>
            <p:cNvSpPr/>
            <p:nvPr/>
          </p:nvSpPr>
          <p:spPr>
            <a:xfrm>
              <a:off x="1279303" y="-3837975"/>
              <a:ext cx="18557" cy="23834"/>
            </a:xfrm>
            <a:custGeom>
              <a:avLst/>
              <a:gdLst>
                <a:gd name="connsiteX0" fmla="*/ 8072 w 18557"/>
                <a:gd name="connsiteY0" fmla="*/ 23834 h 23834"/>
                <a:gd name="connsiteX1" fmla="*/ 18558 w 18557"/>
                <a:gd name="connsiteY1" fmla="*/ 12394 h 23834"/>
                <a:gd name="connsiteX2" fmla="*/ 8658 w 18557"/>
                <a:gd name="connsiteY2" fmla="*/ 0 h 23834"/>
                <a:gd name="connsiteX3" fmla="*/ 8072 w 18557"/>
                <a:gd name="connsiteY3" fmla="*/ 23834 h 2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" h="23834">
                  <a:moveTo>
                    <a:pt x="8072" y="23834"/>
                  </a:moveTo>
                  <a:lnTo>
                    <a:pt x="18558" y="12394"/>
                  </a:lnTo>
                  <a:lnTo>
                    <a:pt x="8658" y="0"/>
                  </a:lnTo>
                  <a:cubicBezTo>
                    <a:pt x="-2487" y="8654"/>
                    <a:pt x="-3074" y="14667"/>
                    <a:pt x="8072" y="238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9" name="Freeform 788">
              <a:extLst>
                <a:ext uri="{FF2B5EF4-FFF2-40B4-BE49-F238E27FC236}">
                  <a16:creationId xmlns:a16="http://schemas.microsoft.com/office/drawing/2014/main" id="{4ABCA663-6A14-6810-C6C5-5CD4CB574DEA}"/>
                </a:ext>
              </a:extLst>
            </p:cNvPr>
            <p:cNvSpPr/>
            <p:nvPr/>
          </p:nvSpPr>
          <p:spPr>
            <a:xfrm>
              <a:off x="196031" y="-3383144"/>
              <a:ext cx="24271" cy="23963"/>
            </a:xfrm>
            <a:custGeom>
              <a:avLst/>
              <a:gdLst>
                <a:gd name="connsiteX0" fmla="*/ 24272 w 24271"/>
                <a:gd name="connsiteY0" fmla="*/ 0 h 23963"/>
                <a:gd name="connsiteX1" fmla="*/ 366 w 24271"/>
                <a:gd name="connsiteY1" fmla="*/ 23834 h 23963"/>
                <a:gd name="connsiteX2" fmla="*/ 24272 w 24271"/>
                <a:gd name="connsiteY2" fmla="*/ 0 h 2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71" h="23963">
                  <a:moveTo>
                    <a:pt x="24272" y="0"/>
                  </a:moveTo>
                  <a:cubicBezTo>
                    <a:pt x="16939" y="5280"/>
                    <a:pt x="-2933" y="5354"/>
                    <a:pt x="366" y="23834"/>
                  </a:cubicBezTo>
                  <a:cubicBezTo>
                    <a:pt x="18992" y="25521"/>
                    <a:pt x="19212" y="10340"/>
                    <a:pt x="2427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0" name="Freeform 789">
              <a:extLst>
                <a:ext uri="{FF2B5EF4-FFF2-40B4-BE49-F238E27FC236}">
                  <a16:creationId xmlns:a16="http://schemas.microsoft.com/office/drawing/2014/main" id="{BE837122-9BE8-FDA7-EC24-909CBF4E8A7E}"/>
                </a:ext>
              </a:extLst>
            </p:cNvPr>
            <p:cNvSpPr/>
            <p:nvPr/>
          </p:nvSpPr>
          <p:spPr>
            <a:xfrm>
              <a:off x="220376" y="-3387397"/>
              <a:ext cx="2786" cy="4253"/>
            </a:xfrm>
            <a:custGeom>
              <a:avLst/>
              <a:gdLst>
                <a:gd name="connsiteX0" fmla="*/ 2787 w 2786"/>
                <a:gd name="connsiteY0" fmla="*/ 0 h 4253"/>
                <a:gd name="connsiteX1" fmla="*/ 0 w 2786"/>
                <a:gd name="connsiteY1" fmla="*/ 4253 h 4253"/>
                <a:gd name="connsiteX2" fmla="*/ 2787 w 2786"/>
                <a:gd name="connsiteY2" fmla="*/ 0 h 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6" h="4253">
                  <a:moveTo>
                    <a:pt x="2787" y="0"/>
                  </a:moveTo>
                  <a:cubicBezTo>
                    <a:pt x="1694" y="1298"/>
                    <a:pt x="755" y="2728"/>
                    <a:pt x="0" y="4253"/>
                  </a:cubicBezTo>
                  <a:cubicBezTo>
                    <a:pt x="1606" y="3417"/>
                    <a:pt x="2662" y="1804"/>
                    <a:pt x="278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1" name="Freeform 790">
              <a:extLst>
                <a:ext uri="{FF2B5EF4-FFF2-40B4-BE49-F238E27FC236}">
                  <a16:creationId xmlns:a16="http://schemas.microsoft.com/office/drawing/2014/main" id="{CD50F4FC-0C3A-8DB2-EF54-F8362755756D}"/>
                </a:ext>
              </a:extLst>
            </p:cNvPr>
            <p:cNvSpPr/>
            <p:nvPr/>
          </p:nvSpPr>
          <p:spPr>
            <a:xfrm>
              <a:off x="720841" y="-3444819"/>
              <a:ext cx="7332" cy="2273"/>
            </a:xfrm>
            <a:custGeom>
              <a:avLst/>
              <a:gdLst>
                <a:gd name="connsiteX0" fmla="*/ 5426 w 7332"/>
                <a:gd name="connsiteY0" fmla="*/ 2273 h 2273"/>
                <a:gd name="connsiteX1" fmla="*/ 7333 w 7332"/>
                <a:gd name="connsiteY1" fmla="*/ 2273 h 2273"/>
                <a:gd name="connsiteX2" fmla="*/ 7333 w 7332"/>
                <a:gd name="connsiteY2" fmla="*/ 1027 h 2273"/>
                <a:gd name="connsiteX3" fmla="*/ 0 w 7332"/>
                <a:gd name="connsiteY3" fmla="*/ 0 h 2273"/>
                <a:gd name="connsiteX4" fmla="*/ 5500 w 7332"/>
                <a:gd name="connsiteY4" fmla="*/ 2273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31" h="2273">
                  <a:moveTo>
                    <a:pt x="5426" y="2273"/>
                  </a:moveTo>
                  <a:lnTo>
                    <a:pt x="7333" y="2273"/>
                  </a:lnTo>
                  <a:cubicBezTo>
                    <a:pt x="7333" y="1833"/>
                    <a:pt x="7333" y="1467"/>
                    <a:pt x="7333" y="1027"/>
                  </a:cubicBezTo>
                  <a:lnTo>
                    <a:pt x="0" y="0"/>
                  </a:lnTo>
                  <a:lnTo>
                    <a:pt x="5500" y="227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2" name="Freeform 791">
              <a:extLst>
                <a:ext uri="{FF2B5EF4-FFF2-40B4-BE49-F238E27FC236}">
                  <a16:creationId xmlns:a16="http://schemas.microsoft.com/office/drawing/2014/main" id="{A7B834F3-FF41-931D-22A8-098C0C7B7B61}"/>
                </a:ext>
              </a:extLst>
            </p:cNvPr>
            <p:cNvSpPr/>
            <p:nvPr/>
          </p:nvSpPr>
          <p:spPr>
            <a:xfrm>
              <a:off x="685937" y="-3457800"/>
              <a:ext cx="34684" cy="13053"/>
            </a:xfrm>
            <a:custGeom>
              <a:avLst/>
              <a:gdLst>
                <a:gd name="connsiteX0" fmla="*/ 2493 w 34684"/>
                <a:gd name="connsiteY0" fmla="*/ 0 h 13053"/>
                <a:gd name="connsiteX1" fmla="*/ 0 w 34684"/>
                <a:gd name="connsiteY1" fmla="*/ 8067 h 13053"/>
                <a:gd name="connsiteX2" fmla="*/ 34684 w 34684"/>
                <a:gd name="connsiteY2" fmla="*/ 13054 h 1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84" h="13053">
                  <a:moveTo>
                    <a:pt x="2493" y="0"/>
                  </a:moveTo>
                  <a:cubicBezTo>
                    <a:pt x="1687" y="2713"/>
                    <a:pt x="807" y="5354"/>
                    <a:pt x="0" y="8067"/>
                  </a:cubicBezTo>
                  <a:lnTo>
                    <a:pt x="34684" y="1305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3" name="Freeform 792">
              <a:extLst>
                <a:ext uri="{FF2B5EF4-FFF2-40B4-BE49-F238E27FC236}">
                  <a16:creationId xmlns:a16="http://schemas.microsoft.com/office/drawing/2014/main" id="{1DD7ECB1-6D49-C96F-BE64-CD9E1A5D4C9A}"/>
                </a:ext>
              </a:extLst>
            </p:cNvPr>
            <p:cNvSpPr/>
            <p:nvPr/>
          </p:nvSpPr>
          <p:spPr>
            <a:xfrm>
              <a:off x="4000375" y="-3882433"/>
              <a:ext cx="10999" cy="11603"/>
            </a:xfrm>
            <a:custGeom>
              <a:avLst/>
              <a:gdLst>
                <a:gd name="connsiteX0" fmla="*/ 10999 w 10999"/>
                <a:gd name="connsiteY0" fmla="*/ 3683 h 11603"/>
                <a:gd name="connsiteX1" fmla="*/ 0 w 10999"/>
                <a:gd name="connsiteY1" fmla="*/ 5590 h 11603"/>
                <a:gd name="connsiteX2" fmla="*/ 10999 w 10999"/>
                <a:gd name="connsiteY2" fmla="*/ 11604 h 1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9" h="11603">
                  <a:moveTo>
                    <a:pt x="10999" y="3683"/>
                  </a:moveTo>
                  <a:cubicBezTo>
                    <a:pt x="5426" y="-1304"/>
                    <a:pt x="3006" y="-1744"/>
                    <a:pt x="0" y="5590"/>
                  </a:cubicBezTo>
                  <a:lnTo>
                    <a:pt x="10999" y="1160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4" name="Freeform 793">
              <a:extLst>
                <a:ext uri="{FF2B5EF4-FFF2-40B4-BE49-F238E27FC236}">
                  <a16:creationId xmlns:a16="http://schemas.microsoft.com/office/drawing/2014/main" id="{D3B744BF-169F-0E30-146F-269FE283D0D5}"/>
                </a:ext>
              </a:extLst>
            </p:cNvPr>
            <p:cNvSpPr/>
            <p:nvPr/>
          </p:nvSpPr>
          <p:spPr>
            <a:xfrm>
              <a:off x="445567" y="-3000989"/>
              <a:ext cx="2713" cy="5866"/>
            </a:xfrm>
            <a:custGeom>
              <a:avLst/>
              <a:gdLst>
                <a:gd name="connsiteX0" fmla="*/ 1247 w 2713"/>
                <a:gd name="connsiteY0" fmla="*/ 0 h 5866"/>
                <a:gd name="connsiteX1" fmla="*/ 0 w 2713"/>
                <a:gd name="connsiteY1" fmla="*/ 1467 h 5866"/>
                <a:gd name="connsiteX2" fmla="*/ 2713 w 2713"/>
                <a:gd name="connsiteY2" fmla="*/ 5867 h 5866"/>
                <a:gd name="connsiteX3" fmla="*/ 1247 w 2713"/>
                <a:gd name="connsiteY3" fmla="*/ 0 h 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3" h="5866">
                  <a:moveTo>
                    <a:pt x="1247" y="0"/>
                  </a:moveTo>
                  <a:lnTo>
                    <a:pt x="0" y="1467"/>
                  </a:lnTo>
                  <a:cubicBezTo>
                    <a:pt x="880" y="2934"/>
                    <a:pt x="1760" y="4400"/>
                    <a:pt x="2713" y="5867"/>
                  </a:cubicBezTo>
                  <a:cubicBezTo>
                    <a:pt x="2053" y="3887"/>
                    <a:pt x="2053" y="1980"/>
                    <a:pt x="124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5" name="Freeform 794">
              <a:extLst>
                <a:ext uri="{FF2B5EF4-FFF2-40B4-BE49-F238E27FC236}">
                  <a16:creationId xmlns:a16="http://schemas.microsoft.com/office/drawing/2014/main" id="{535704DB-8889-2779-F137-A636757E2687}"/>
                </a:ext>
              </a:extLst>
            </p:cNvPr>
            <p:cNvSpPr/>
            <p:nvPr/>
          </p:nvSpPr>
          <p:spPr>
            <a:xfrm>
              <a:off x="448280" y="-2995195"/>
              <a:ext cx="17745" cy="32781"/>
            </a:xfrm>
            <a:custGeom>
              <a:avLst/>
              <a:gdLst>
                <a:gd name="connsiteX0" fmla="*/ 17746 w 17745"/>
                <a:gd name="connsiteY0" fmla="*/ 29334 h 32781"/>
                <a:gd name="connsiteX1" fmla="*/ 0 w 17745"/>
                <a:gd name="connsiteY1" fmla="*/ 0 h 32781"/>
                <a:gd name="connsiteX2" fmla="*/ 8140 w 17745"/>
                <a:gd name="connsiteY2" fmla="*/ 32781 h 3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45" h="32781">
                  <a:moveTo>
                    <a:pt x="17746" y="29334"/>
                  </a:moveTo>
                  <a:lnTo>
                    <a:pt x="0" y="0"/>
                  </a:lnTo>
                  <a:lnTo>
                    <a:pt x="8140" y="32781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6" name="Freeform 795">
              <a:extLst>
                <a:ext uri="{FF2B5EF4-FFF2-40B4-BE49-F238E27FC236}">
                  <a16:creationId xmlns:a16="http://schemas.microsoft.com/office/drawing/2014/main" id="{3CC64659-0150-A036-D627-2E446F82A1B3}"/>
                </a:ext>
              </a:extLst>
            </p:cNvPr>
            <p:cNvSpPr/>
            <p:nvPr/>
          </p:nvSpPr>
          <p:spPr>
            <a:xfrm>
              <a:off x="-177116" y="-3322055"/>
              <a:ext cx="14719" cy="9900"/>
            </a:xfrm>
            <a:custGeom>
              <a:avLst/>
              <a:gdLst>
                <a:gd name="connsiteX0" fmla="*/ 14719 w 14719"/>
                <a:gd name="connsiteY0" fmla="*/ 9900 h 9900"/>
                <a:gd name="connsiteX1" fmla="*/ 14719 w 14719"/>
                <a:gd name="connsiteY1" fmla="*/ 1687 h 9900"/>
                <a:gd name="connsiteX2" fmla="*/ 420 w 14719"/>
                <a:gd name="connsiteY2" fmla="*/ 0 h 9900"/>
                <a:gd name="connsiteX3" fmla="*/ 14719 w 14719"/>
                <a:gd name="connsiteY3" fmla="*/ 9900 h 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9" h="9900">
                  <a:moveTo>
                    <a:pt x="14719" y="9900"/>
                  </a:moveTo>
                  <a:lnTo>
                    <a:pt x="14719" y="1687"/>
                  </a:lnTo>
                  <a:lnTo>
                    <a:pt x="420" y="0"/>
                  </a:lnTo>
                  <a:cubicBezTo>
                    <a:pt x="-2073" y="11514"/>
                    <a:pt x="7020" y="8434"/>
                    <a:pt x="14719" y="99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7" name="Freeform 796">
              <a:extLst>
                <a:ext uri="{FF2B5EF4-FFF2-40B4-BE49-F238E27FC236}">
                  <a16:creationId xmlns:a16="http://schemas.microsoft.com/office/drawing/2014/main" id="{A625DF4F-E41E-22ED-4AD3-53F51079730C}"/>
                </a:ext>
              </a:extLst>
            </p:cNvPr>
            <p:cNvSpPr/>
            <p:nvPr/>
          </p:nvSpPr>
          <p:spPr>
            <a:xfrm>
              <a:off x="-91831" y="-3330928"/>
              <a:ext cx="15154" cy="11722"/>
            </a:xfrm>
            <a:custGeom>
              <a:avLst/>
              <a:gdLst>
                <a:gd name="connsiteX0" fmla="*/ 15155 w 15154"/>
                <a:gd name="connsiteY0" fmla="*/ 7774 h 11722"/>
                <a:gd name="connsiteX1" fmla="*/ 11489 w 15154"/>
                <a:gd name="connsiteY1" fmla="*/ 0 h 11722"/>
                <a:gd name="connsiteX2" fmla="*/ 15155 w 15154"/>
                <a:gd name="connsiteY2" fmla="*/ 7774 h 11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54" h="11722">
                  <a:moveTo>
                    <a:pt x="15155" y="7774"/>
                  </a:moveTo>
                  <a:lnTo>
                    <a:pt x="11489" y="0"/>
                  </a:lnTo>
                  <a:cubicBezTo>
                    <a:pt x="-6990" y="4914"/>
                    <a:pt x="-1271" y="18334"/>
                    <a:pt x="15155" y="77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8" name="Freeform 797">
              <a:extLst>
                <a:ext uri="{FF2B5EF4-FFF2-40B4-BE49-F238E27FC236}">
                  <a16:creationId xmlns:a16="http://schemas.microsoft.com/office/drawing/2014/main" id="{48E66631-02D1-2151-5F5C-CF9B6355F5A4}"/>
                </a:ext>
              </a:extLst>
            </p:cNvPr>
            <p:cNvSpPr/>
            <p:nvPr/>
          </p:nvSpPr>
          <p:spPr>
            <a:xfrm>
              <a:off x="3954252" y="-3741684"/>
              <a:ext cx="14851" cy="38143"/>
            </a:xfrm>
            <a:custGeom>
              <a:avLst/>
              <a:gdLst>
                <a:gd name="connsiteX0" fmla="*/ 12392 w 14851"/>
                <a:gd name="connsiteY0" fmla="*/ 0 h 38143"/>
                <a:gd name="connsiteX1" fmla="*/ 0 w 14851"/>
                <a:gd name="connsiteY1" fmla="*/ 30288 h 38143"/>
                <a:gd name="connsiteX2" fmla="*/ 12392 w 14851"/>
                <a:gd name="connsiteY2" fmla="*/ 0 h 3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51" h="38143">
                  <a:moveTo>
                    <a:pt x="12392" y="0"/>
                  </a:moveTo>
                  <a:cubicBezTo>
                    <a:pt x="13126" y="3300"/>
                    <a:pt x="1833" y="21561"/>
                    <a:pt x="0" y="30288"/>
                  </a:cubicBezTo>
                  <a:cubicBezTo>
                    <a:pt x="20458" y="55369"/>
                    <a:pt x="14519" y="13567"/>
                    <a:pt x="1239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9" name="Freeform 798">
              <a:extLst>
                <a:ext uri="{FF2B5EF4-FFF2-40B4-BE49-F238E27FC236}">
                  <a16:creationId xmlns:a16="http://schemas.microsoft.com/office/drawing/2014/main" id="{5F9A1989-B8EC-6D83-9274-10D10EB6CF20}"/>
                </a:ext>
              </a:extLst>
            </p:cNvPr>
            <p:cNvSpPr/>
            <p:nvPr/>
          </p:nvSpPr>
          <p:spPr>
            <a:xfrm>
              <a:off x="-201188" y="-2972366"/>
              <a:ext cx="12245" cy="9732"/>
            </a:xfrm>
            <a:custGeom>
              <a:avLst/>
              <a:gdLst>
                <a:gd name="connsiteX0" fmla="*/ 0 w 12245"/>
                <a:gd name="connsiteY0" fmla="*/ 8192 h 9732"/>
                <a:gd name="connsiteX1" fmla="*/ 12246 w 12245"/>
                <a:gd name="connsiteY1" fmla="*/ 9732 h 9732"/>
                <a:gd name="connsiteX2" fmla="*/ 2493 w 12245"/>
                <a:gd name="connsiteY2" fmla="*/ 125 h 9732"/>
                <a:gd name="connsiteX3" fmla="*/ 0 w 12245"/>
                <a:gd name="connsiteY3" fmla="*/ 8192 h 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45" h="9732">
                  <a:moveTo>
                    <a:pt x="0" y="8192"/>
                  </a:moveTo>
                  <a:lnTo>
                    <a:pt x="12246" y="9732"/>
                  </a:lnTo>
                  <a:cubicBezTo>
                    <a:pt x="12246" y="2399"/>
                    <a:pt x="10119" y="-682"/>
                    <a:pt x="2493" y="125"/>
                  </a:cubicBezTo>
                  <a:cubicBezTo>
                    <a:pt x="1613" y="2839"/>
                    <a:pt x="807" y="5479"/>
                    <a:pt x="0" y="819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0" name="Freeform 799">
              <a:extLst>
                <a:ext uri="{FF2B5EF4-FFF2-40B4-BE49-F238E27FC236}">
                  <a16:creationId xmlns:a16="http://schemas.microsoft.com/office/drawing/2014/main" id="{BC28300B-5B49-20BD-67BB-3FF9B69FA1AB}"/>
                </a:ext>
              </a:extLst>
            </p:cNvPr>
            <p:cNvSpPr/>
            <p:nvPr/>
          </p:nvSpPr>
          <p:spPr>
            <a:xfrm>
              <a:off x="2374613" y="-3338699"/>
              <a:ext cx="8872" cy="15177"/>
            </a:xfrm>
            <a:custGeom>
              <a:avLst/>
              <a:gdLst>
                <a:gd name="connsiteX0" fmla="*/ 0 w 8872"/>
                <a:gd name="connsiteY0" fmla="*/ 510 h 15177"/>
                <a:gd name="connsiteX1" fmla="*/ 953 w 8872"/>
                <a:gd name="connsiteY1" fmla="*/ 15177 h 15177"/>
                <a:gd name="connsiteX2" fmla="*/ 8873 w 8872"/>
                <a:gd name="connsiteY2" fmla="*/ 15177 h 15177"/>
                <a:gd name="connsiteX3" fmla="*/ 0 w 8872"/>
                <a:gd name="connsiteY3" fmla="*/ 510 h 15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2" h="15176">
                  <a:moveTo>
                    <a:pt x="0" y="510"/>
                  </a:moveTo>
                  <a:cubicBezTo>
                    <a:pt x="0" y="5424"/>
                    <a:pt x="660" y="10337"/>
                    <a:pt x="953" y="15177"/>
                  </a:cubicBezTo>
                  <a:lnTo>
                    <a:pt x="8873" y="15177"/>
                  </a:lnTo>
                  <a:cubicBezTo>
                    <a:pt x="7773" y="7404"/>
                    <a:pt x="11953" y="-2350"/>
                    <a:pt x="0" y="51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1" name="Freeform 800">
              <a:extLst>
                <a:ext uri="{FF2B5EF4-FFF2-40B4-BE49-F238E27FC236}">
                  <a16:creationId xmlns:a16="http://schemas.microsoft.com/office/drawing/2014/main" id="{E389D0B7-12D9-79D5-47F9-1C3C9DE3476A}"/>
                </a:ext>
              </a:extLst>
            </p:cNvPr>
            <p:cNvSpPr/>
            <p:nvPr/>
          </p:nvSpPr>
          <p:spPr>
            <a:xfrm>
              <a:off x="-671515" y="-2668409"/>
              <a:ext cx="3153" cy="1173"/>
            </a:xfrm>
            <a:custGeom>
              <a:avLst/>
              <a:gdLst>
                <a:gd name="connsiteX0" fmla="*/ 0 w 3153"/>
                <a:gd name="connsiteY0" fmla="*/ 0 h 1173"/>
                <a:gd name="connsiteX1" fmla="*/ 1393 w 3153"/>
                <a:gd name="connsiteY1" fmla="*/ 1173 h 1173"/>
                <a:gd name="connsiteX2" fmla="*/ 3153 w 3153"/>
                <a:gd name="connsiteY2" fmla="*/ 513 h 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3" h="1173">
                  <a:moveTo>
                    <a:pt x="0" y="0"/>
                  </a:moveTo>
                  <a:lnTo>
                    <a:pt x="1393" y="1173"/>
                  </a:lnTo>
                  <a:lnTo>
                    <a:pt x="3153" y="5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2" name="Freeform 801">
              <a:extLst>
                <a:ext uri="{FF2B5EF4-FFF2-40B4-BE49-F238E27FC236}">
                  <a16:creationId xmlns:a16="http://schemas.microsoft.com/office/drawing/2014/main" id="{6719B596-661C-334E-B438-261F49EB12B1}"/>
                </a:ext>
              </a:extLst>
            </p:cNvPr>
            <p:cNvSpPr/>
            <p:nvPr/>
          </p:nvSpPr>
          <p:spPr>
            <a:xfrm>
              <a:off x="-668362" y="-2691437"/>
              <a:ext cx="59469" cy="25602"/>
            </a:xfrm>
            <a:custGeom>
              <a:avLst/>
              <a:gdLst>
                <a:gd name="connsiteX0" fmla="*/ 59469 w 59469"/>
                <a:gd name="connsiteY0" fmla="*/ 0 h 25602"/>
                <a:gd name="connsiteX1" fmla="*/ 0 w 59469"/>
                <a:gd name="connsiteY1" fmla="*/ 23541 h 25602"/>
                <a:gd name="connsiteX2" fmla="*/ 59469 w 59469"/>
                <a:gd name="connsiteY2" fmla="*/ 0 h 2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69" h="25602">
                  <a:moveTo>
                    <a:pt x="59469" y="0"/>
                  </a:moveTo>
                  <a:lnTo>
                    <a:pt x="0" y="23541"/>
                  </a:lnTo>
                  <a:cubicBezTo>
                    <a:pt x="17086" y="26108"/>
                    <a:pt x="35711" y="31608"/>
                    <a:pt x="5946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3" name="Freeform 802">
              <a:extLst>
                <a:ext uri="{FF2B5EF4-FFF2-40B4-BE49-F238E27FC236}">
                  <a16:creationId xmlns:a16="http://schemas.microsoft.com/office/drawing/2014/main" id="{06FB398F-8CA4-7679-37AA-2D6241C6AD4B}"/>
                </a:ext>
              </a:extLst>
            </p:cNvPr>
            <p:cNvSpPr/>
            <p:nvPr/>
          </p:nvSpPr>
          <p:spPr>
            <a:xfrm>
              <a:off x="4560735" y="-3942992"/>
              <a:ext cx="15266" cy="16133"/>
            </a:xfrm>
            <a:custGeom>
              <a:avLst/>
              <a:gdLst>
                <a:gd name="connsiteX0" fmla="*/ 15267 w 15266"/>
                <a:gd name="connsiteY0" fmla="*/ 6820 h 16133"/>
                <a:gd name="connsiteX1" fmla="*/ 10281 w 15266"/>
                <a:gd name="connsiteY1" fmla="*/ 0 h 16133"/>
                <a:gd name="connsiteX2" fmla="*/ 3754 w 15266"/>
                <a:gd name="connsiteY2" fmla="*/ 16134 h 1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66" h="16133">
                  <a:moveTo>
                    <a:pt x="15267" y="6820"/>
                  </a:moveTo>
                  <a:lnTo>
                    <a:pt x="10281" y="0"/>
                  </a:lnTo>
                  <a:cubicBezTo>
                    <a:pt x="4708" y="5720"/>
                    <a:pt x="-5558" y="7994"/>
                    <a:pt x="3754" y="161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4" name="Freeform 803">
              <a:extLst>
                <a:ext uri="{FF2B5EF4-FFF2-40B4-BE49-F238E27FC236}">
                  <a16:creationId xmlns:a16="http://schemas.microsoft.com/office/drawing/2014/main" id="{7EEABD1B-4084-E65C-35CA-0CB077A32D5E}"/>
                </a:ext>
              </a:extLst>
            </p:cNvPr>
            <p:cNvSpPr/>
            <p:nvPr/>
          </p:nvSpPr>
          <p:spPr>
            <a:xfrm>
              <a:off x="-333985" y="-3007589"/>
              <a:ext cx="18698" cy="15874"/>
            </a:xfrm>
            <a:custGeom>
              <a:avLst/>
              <a:gdLst>
                <a:gd name="connsiteX0" fmla="*/ 5940 w 18698"/>
                <a:gd name="connsiteY0" fmla="*/ 0 h 15874"/>
                <a:gd name="connsiteX1" fmla="*/ 0 w 18698"/>
                <a:gd name="connsiteY1" fmla="*/ 13201 h 15874"/>
                <a:gd name="connsiteX2" fmla="*/ 18699 w 18698"/>
                <a:gd name="connsiteY2" fmla="*/ 6967 h 1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98" h="15874">
                  <a:moveTo>
                    <a:pt x="5940" y="0"/>
                  </a:moveTo>
                  <a:lnTo>
                    <a:pt x="0" y="13201"/>
                  </a:lnTo>
                  <a:cubicBezTo>
                    <a:pt x="8139" y="20167"/>
                    <a:pt x="12466" y="11880"/>
                    <a:pt x="18699" y="69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5" name="Freeform 804">
              <a:extLst>
                <a:ext uri="{FF2B5EF4-FFF2-40B4-BE49-F238E27FC236}">
                  <a16:creationId xmlns:a16="http://schemas.microsoft.com/office/drawing/2014/main" id="{A14D4B01-B493-52B7-A14B-A8ADE1095166}"/>
                </a:ext>
              </a:extLst>
            </p:cNvPr>
            <p:cNvSpPr/>
            <p:nvPr/>
          </p:nvSpPr>
          <p:spPr>
            <a:xfrm>
              <a:off x="3787250" y="-4479006"/>
              <a:ext cx="18952" cy="20680"/>
            </a:xfrm>
            <a:custGeom>
              <a:avLst/>
              <a:gdLst>
                <a:gd name="connsiteX0" fmla="*/ 12352 w 18952"/>
                <a:gd name="connsiteY0" fmla="*/ 20681 h 20680"/>
                <a:gd name="connsiteX1" fmla="*/ 18952 w 18952"/>
                <a:gd name="connsiteY1" fmla="*/ 7334 h 20680"/>
                <a:gd name="connsiteX2" fmla="*/ 5459 w 18952"/>
                <a:gd name="connsiteY2" fmla="*/ 0 h 20680"/>
                <a:gd name="connsiteX3" fmla="*/ 12352 w 18952"/>
                <a:gd name="connsiteY3" fmla="*/ 20681 h 2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52" h="20680">
                  <a:moveTo>
                    <a:pt x="12352" y="20681"/>
                  </a:moveTo>
                  <a:lnTo>
                    <a:pt x="18952" y="7334"/>
                  </a:lnTo>
                  <a:lnTo>
                    <a:pt x="5459" y="0"/>
                  </a:lnTo>
                  <a:cubicBezTo>
                    <a:pt x="-4220" y="12174"/>
                    <a:pt x="-480" y="16207"/>
                    <a:pt x="12352" y="206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6" name="Freeform 805">
              <a:extLst>
                <a:ext uri="{FF2B5EF4-FFF2-40B4-BE49-F238E27FC236}">
                  <a16:creationId xmlns:a16="http://schemas.microsoft.com/office/drawing/2014/main" id="{FA623A56-F362-F0A5-CCAA-FF4FB4E3E6F9}"/>
                </a:ext>
              </a:extLst>
            </p:cNvPr>
            <p:cNvSpPr/>
            <p:nvPr/>
          </p:nvSpPr>
          <p:spPr>
            <a:xfrm>
              <a:off x="3341227" y="-3950179"/>
              <a:ext cx="13492" cy="12027"/>
            </a:xfrm>
            <a:custGeom>
              <a:avLst/>
              <a:gdLst>
                <a:gd name="connsiteX0" fmla="*/ 0 w 13492"/>
                <a:gd name="connsiteY0" fmla="*/ 10414 h 12027"/>
                <a:gd name="connsiteX1" fmla="*/ 13493 w 13492"/>
                <a:gd name="connsiteY1" fmla="*/ 12027 h 12027"/>
                <a:gd name="connsiteX2" fmla="*/ 6160 w 13492"/>
                <a:gd name="connsiteY2" fmla="*/ 0 h 12027"/>
                <a:gd name="connsiteX3" fmla="*/ 0 w 13492"/>
                <a:gd name="connsiteY3" fmla="*/ 10414 h 1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2" h="12027">
                  <a:moveTo>
                    <a:pt x="0" y="10414"/>
                  </a:moveTo>
                  <a:lnTo>
                    <a:pt x="13493" y="12027"/>
                  </a:lnTo>
                  <a:cubicBezTo>
                    <a:pt x="11073" y="8947"/>
                    <a:pt x="8799" y="2200"/>
                    <a:pt x="6160" y="0"/>
                  </a:cubicBezTo>
                  <a:cubicBezTo>
                    <a:pt x="4253" y="3447"/>
                    <a:pt x="2127" y="6967"/>
                    <a:pt x="0" y="104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7" name="Freeform 806">
              <a:extLst>
                <a:ext uri="{FF2B5EF4-FFF2-40B4-BE49-F238E27FC236}">
                  <a16:creationId xmlns:a16="http://schemas.microsoft.com/office/drawing/2014/main" id="{67904087-A30D-B3CD-BC33-61E9B1660A1A}"/>
                </a:ext>
              </a:extLst>
            </p:cNvPr>
            <p:cNvSpPr/>
            <p:nvPr/>
          </p:nvSpPr>
          <p:spPr>
            <a:xfrm>
              <a:off x="3354646" y="-3938152"/>
              <a:ext cx="4106" cy="1544"/>
            </a:xfrm>
            <a:custGeom>
              <a:avLst/>
              <a:gdLst>
                <a:gd name="connsiteX0" fmla="*/ 4106 w 4106"/>
                <a:gd name="connsiteY0" fmla="*/ 440 h 1544"/>
                <a:gd name="connsiteX1" fmla="*/ 0 w 4106"/>
                <a:gd name="connsiteY1" fmla="*/ 0 h 1544"/>
                <a:gd name="connsiteX2" fmla="*/ 4106 w 4106"/>
                <a:gd name="connsiteY2" fmla="*/ 440 h 1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6" h="1544">
                  <a:moveTo>
                    <a:pt x="4106" y="440"/>
                  </a:moveTo>
                  <a:lnTo>
                    <a:pt x="0" y="0"/>
                  </a:lnTo>
                  <a:cubicBezTo>
                    <a:pt x="1320" y="1613"/>
                    <a:pt x="2713" y="2273"/>
                    <a:pt x="4106" y="4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8" name="Freeform 807">
              <a:extLst>
                <a:ext uri="{FF2B5EF4-FFF2-40B4-BE49-F238E27FC236}">
                  <a16:creationId xmlns:a16="http://schemas.microsoft.com/office/drawing/2014/main" id="{7550EF1B-A765-C7A5-5AD7-3A35C37CA25A}"/>
                </a:ext>
              </a:extLst>
            </p:cNvPr>
            <p:cNvSpPr/>
            <p:nvPr/>
          </p:nvSpPr>
          <p:spPr>
            <a:xfrm>
              <a:off x="2063262" y="-3317581"/>
              <a:ext cx="7346" cy="10049"/>
            </a:xfrm>
            <a:custGeom>
              <a:avLst/>
              <a:gdLst>
                <a:gd name="connsiteX0" fmla="*/ 6453 w 7346"/>
                <a:gd name="connsiteY0" fmla="*/ 0 h 10049"/>
                <a:gd name="connsiteX1" fmla="*/ 0 w 7346"/>
                <a:gd name="connsiteY1" fmla="*/ 10047 h 10049"/>
                <a:gd name="connsiteX2" fmla="*/ 6453 w 7346"/>
                <a:gd name="connsiteY2" fmla="*/ 0 h 1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46" h="10049">
                  <a:moveTo>
                    <a:pt x="6453" y="0"/>
                  </a:moveTo>
                  <a:cubicBezTo>
                    <a:pt x="3886" y="3960"/>
                    <a:pt x="1980" y="7334"/>
                    <a:pt x="0" y="10047"/>
                  </a:cubicBezTo>
                  <a:cubicBezTo>
                    <a:pt x="7993" y="10120"/>
                    <a:pt x="8213" y="8214"/>
                    <a:pt x="645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9" name="Freeform 808">
              <a:extLst>
                <a:ext uri="{FF2B5EF4-FFF2-40B4-BE49-F238E27FC236}">
                  <a16:creationId xmlns:a16="http://schemas.microsoft.com/office/drawing/2014/main" id="{A9AAE6B0-136E-05CF-620B-2279C7A9C3A6}"/>
                </a:ext>
              </a:extLst>
            </p:cNvPr>
            <p:cNvSpPr/>
            <p:nvPr/>
          </p:nvSpPr>
          <p:spPr>
            <a:xfrm>
              <a:off x="-531721" y="-2784219"/>
              <a:ext cx="14707" cy="15851"/>
            </a:xfrm>
            <a:custGeom>
              <a:avLst/>
              <a:gdLst>
                <a:gd name="connsiteX0" fmla="*/ 42 w 14707"/>
                <a:gd name="connsiteY0" fmla="*/ 15852 h 15851"/>
                <a:gd name="connsiteX1" fmla="*/ 14708 w 14707"/>
                <a:gd name="connsiteY1" fmla="*/ 15118 h 15851"/>
                <a:gd name="connsiteX2" fmla="*/ 42 w 14707"/>
                <a:gd name="connsiteY2" fmla="*/ 15852 h 1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06" h="15850">
                  <a:moveTo>
                    <a:pt x="42" y="15852"/>
                  </a:moveTo>
                  <a:lnTo>
                    <a:pt x="14708" y="15118"/>
                  </a:lnTo>
                  <a:cubicBezTo>
                    <a:pt x="12288" y="-5269"/>
                    <a:pt x="-838" y="-5049"/>
                    <a:pt x="42" y="1585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0" name="Freeform 809">
              <a:extLst>
                <a:ext uri="{FF2B5EF4-FFF2-40B4-BE49-F238E27FC236}">
                  <a16:creationId xmlns:a16="http://schemas.microsoft.com/office/drawing/2014/main" id="{9DF24262-57CE-48FC-BC14-0FBD3F542E2F}"/>
                </a:ext>
              </a:extLst>
            </p:cNvPr>
            <p:cNvSpPr/>
            <p:nvPr/>
          </p:nvSpPr>
          <p:spPr>
            <a:xfrm>
              <a:off x="1891332" y="-3939032"/>
              <a:ext cx="14714" cy="15987"/>
            </a:xfrm>
            <a:custGeom>
              <a:avLst/>
              <a:gdLst>
                <a:gd name="connsiteX0" fmla="*/ 2981 w 14714"/>
                <a:gd name="connsiteY0" fmla="*/ 0 h 15987"/>
                <a:gd name="connsiteX1" fmla="*/ 10754 w 14714"/>
                <a:gd name="connsiteY1" fmla="*/ 15987 h 15987"/>
                <a:gd name="connsiteX2" fmla="*/ 14714 w 14714"/>
                <a:gd name="connsiteY2" fmla="*/ 8654 h 1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13" h="15986">
                  <a:moveTo>
                    <a:pt x="2981" y="0"/>
                  </a:moveTo>
                  <a:cubicBezTo>
                    <a:pt x="-5011" y="8727"/>
                    <a:pt x="4961" y="10707"/>
                    <a:pt x="10754" y="15987"/>
                  </a:cubicBezTo>
                  <a:lnTo>
                    <a:pt x="14714" y="865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1" name="Freeform 810">
              <a:extLst>
                <a:ext uri="{FF2B5EF4-FFF2-40B4-BE49-F238E27FC236}">
                  <a16:creationId xmlns:a16="http://schemas.microsoft.com/office/drawing/2014/main" id="{C418CB2F-A176-DD1C-BE8C-3B920012400F}"/>
                </a:ext>
              </a:extLst>
            </p:cNvPr>
            <p:cNvSpPr/>
            <p:nvPr/>
          </p:nvSpPr>
          <p:spPr>
            <a:xfrm>
              <a:off x="874402" y="-3689102"/>
              <a:ext cx="14801" cy="17532"/>
            </a:xfrm>
            <a:custGeom>
              <a:avLst/>
              <a:gdLst>
                <a:gd name="connsiteX0" fmla="*/ 14801 w 14801"/>
                <a:gd name="connsiteY0" fmla="*/ 14154 h 17532"/>
                <a:gd name="connsiteX1" fmla="*/ 7468 w 14801"/>
                <a:gd name="connsiteY1" fmla="*/ 0 h 17532"/>
                <a:gd name="connsiteX2" fmla="*/ 14801 w 14801"/>
                <a:gd name="connsiteY2" fmla="*/ 14154 h 1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1" h="17532">
                  <a:moveTo>
                    <a:pt x="14801" y="14154"/>
                  </a:moveTo>
                  <a:lnTo>
                    <a:pt x="7468" y="0"/>
                  </a:lnTo>
                  <a:cubicBezTo>
                    <a:pt x="-4264" y="10927"/>
                    <a:pt x="-2431" y="23761"/>
                    <a:pt x="14801" y="141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2" name="Freeform 811">
              <a:extLst>
                <a:ext uri="{FF2B5EF4-FFF2-40B4-BE49-F238E27FC236}">
                  <a16:creationId xmlns:a16="http://schemas.microsoft.com/office/drawing/2014/main" id="{160C880A-A247-A8FA-C75E-CF1FBEA35E79}"/>
                </a:ext>
              </a:extLst>
            </p:cNvPr>
            <p:cNvSpPr/>
            <p:nvPr/>
          </p:nvSpPr>
          <p:spPr>
            <a:xfrm>
              <a:off x="3368872" y="-4236117"/>
              <a:ext cx="2933" cy="2273"/>
            </a:xfrm>
            <a:custGeom>
              <a:avLst/>
              <a:gdLst>
                <a:gd name="connsiteX0" fmla="*/ 2200 w 2933"/>
                <a:gd name="connsiteY0" fmla="*/ 0 h 2273"/>
                <a:gd name="connsiteX1" fmla="*/ 1027 w 2933"/>
                <a:gd name="connsiteY1" fmla="*/ 660 h 2273"/>
                <a:gd name="connsiteX2" fmla="*/ 1907 w 2933"/>
                <a:gd name="connsiteY2" fmla="*/ 1393 h 2273"/>
                <a:gd name="connsiteX3" fmla="*/ 1100 w 2933"/>
                <a:gd name="connsiteY3" fmla="*/ 733 h 2273"/>
                <a:gd name="connsiteX4" fmla="*/ 0 w 2933"/>
                <a:gd name="connsiteY4" fmla="*/ 2273 h 2273"/>
                <a:gd name="connsiteX5" fmla="*/ 2933 w 2933"/>
                <a:gd name="connsiteY5" fmla="*/ 2273 h 2273"/>
                <a:gd name="connsiteX6" fmla="*/ 2200 w 2933"/>
                <a:gd name="connsiteY6" fmla="*/ 0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3" h="2273">
                  <a:moveTo>
                    <a:pt x="2200" y="0"/>
                  </a:moveTo>
                  <a:lnTo>
                    <a:pt x="1027" y="660"/>
                  </a:lnTo>
                  <a:lnTo>
                    <a:pt x="1907" y="1393"/>
                  </a:lnTo>
                  <a:lnTo>
                    <a:pt x="1100" y="733"/>
                  </a:lnTo>
                  <a:lnTo>
                    <a:pt x="0" y="2273"/>
                  </a:lnTo>
                  <a:lnTo>
                    <a:pt x="2933" y="2273"/>
                  </a:lnTo>
                  <a:cubicBezTo>
                    <a:pt x="2640" y="1393"/>
                    <a:pt x="2493" y="807"/>
                    <a:pt x="220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3" name="Freeform 812">
              <a:extLst>
                <a:ext uri="{FF2B5EF4-FFF2-40B4-BE49-F238E27FC236}">
                  <a16:creationId xmlns:a16="http://schemas.microsoft.com/office/drawing/2014/main" id="{3D5CC618-DA59-43C1-A295-36549BA2C6DA}"/>
                </a:ext>
              </a:extLst>
            </p:cNvPr>
            <p:cNvSpPr/>
            <p:nvPr/>
          </p:nvSpPr>
          <p:spPr>
            <a:xfrm>
              <a:off x="1449064" y="-3709123"/>
              <a:ext cx="2566" cy="4106"/>
            </a:xfrm>
            <a:custGeom>
              <a:avLst/>
              <a:gdLst>
                <a:gd name="connsiteX0" fmla="*/ 0 w 2566"/>
                <a:gd name="connsiteY0" fmla="*/ 0 h 4106"/>
                <a:gd name="connsiteX1" fmla="*/ 660 w 2566"/>
                <a:gd name="connsiteY1" fmla="*/ 4107 h 4106"/>
                <a:gd name="connsiteX2" fmla="*/ 2566 w 2566"/>
                <a:gd name="connsiteY2" fmla="*/ 1833 h 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6" h="4106">
                  <a:moveTo>
                    <a:pt x="0" y="0"/>
                  </a:moveTo>
                  <a:lnTo>
                    <a:pt x="660" y="4107"/>
                  </a:lnTo>
                  <a:cubicBezTo>
                    <a:pt x="1232" y="3300"/>
                    <a:pt x="1870" y="2537"/>
                    <a:pt x="2566" y="18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4" name="Freeform 813">
              <a:extLst>
                <a:ext uri="{FF2B5EF4-FFF2-40B4-BE49-F238E27FC236}">
                  <a16:creationId xmlns:a16="http://schemas.microsoft.com/office/drawing/2014/main" id="{DA2E68CD-11FC-5E00-F4E3-82FB4C070A59}"/>
                </a:ext>
              </a:extLst>
            </p:cNvPr>
            <p:cNvSpPr/>
            <p:nvPr/>
          </p:nvSpPr>
          <p:spPr>
            <a:xfrm>
              <a:off x="1456544" y="-3662261"/>
              <a:ext cx="1979" cy="2640"/>
            </a:xfrm>
            <a:custGeom>
              <a:avLst/>
              <a:gdLst>
                <a:gd name="connsiteX0" fmla="*/ 1980 w 1979"/>
                <a:gd name="connsiteY0" fmla="*/ 1613 h 2640"/>
                <a:gd name="connsiteX1" fmla="*/ 0 w 1979"/>
                <a:gd name="connsiteY1" fmla="*/ 0 h 2640"/>
                <a:gd name="connsiteX2" fmla="*/ 440 w 1979"/>
                <a:gd name="connsiteY2" fmla="*/ 2640 h 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9" h="2640">
                  <a:moveTo>
                    <a:pt x="1980" y="1613"/>
                  </a:moveTo>
                  <a:lnTo>
                    <a:pt x="0" y="0"/>
                  </a:lnTo>
                  <a:lnTo>
                    <a:pt x="440" y="26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5" name="Freeform 814">
              <a:extLst>
                <a:ext uri="{FF2B5EF4-FFF2-40B4-BE49-F238E27FC236}">
                  <a16:creationId xmlns:a16="http://schemas.microsoft.com/office/drawing/2014/main" id="{53362041-D12F-957A-6B8B-9074987A59B0}"/>
                </a:ext>
              </a:extLst>
            </p:cNvPr>
            <p:cNvSpPr/>
            <p:nvPr/>
          </p:nvSpPr>
          <p:spPr>
            <a:xfrm>
              <a:off x="1441153" y="-3705016"/>
              <a:ext cx="15390" cy="42754"/>
            </a:xfrm>
            <a:custGeom>
              <a:avLst/>
              <a:gdLst>
                <a:gd name="connsiteX0" fmla="*/ 15391 w 15390"/>
                <a:gd name="connsiteY0" fmla="*/ 42755 h 42754"/>
                <a:gd name="connsiteX1" fmla="*/ 8571 w 15390"/>
                <a:gd name="connsiteY1" fmla="*/ 0 h 42754"/>
                <a:gd name="connsiteX2" fmla="*/ 15391 w 15390"/>
                <a:gd name="connsiteY2" fmla="*/ 42755 h 42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0" h="42754">
                  <a:moveTo>
                    <a:pt x="15391" y="42755"/>
                  </a:moveTo>
                  <a:lnTo>
                    <a:pt x="8571" y="0"/>
                  </a:lnTo>
                  <a:cubicBezTo>
                    <a:pt x="-6168" y="16794"/>
                    <a:pt x="-595" y="30875"/>
                    <a:pt x="15391" y="427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6" name="Freeform 815">
              <a:extLst>
                <a:ext uri="{FF2B5EF4-FFF2-40B4-BE49-F238E27FC236}">
                  <a16:creationId xmlns:a16="http://schemas.microsoft.com/office/drawing/2014/main" id="{94B48592-3B35-93DB-98EA-5E1E16DDDBF1}"/>
                </a:ext>
              </a:extLst>
            </p:cNvPr>
            <p:cNvSpPr/>
            <p:nvPr/>
          </p:nvSpPr>
          <p:spPr>
            <a:xfrm>
              <a:off x="-834524" y="-3031937"/>
              <a:ext cx="18185" cy="18554"/>
            </a:xfrm>
            <a:custGeom>
              <a:avLst/>
              <a:gdLst>
                <a:gd name="connsiteX0" fmla="*/ 10853 w 18185"/>
                <a:gd name="connsiteY0" fmla="*/ 18554 h 18554"/>
                <a:gd name="connsiteX1" fmla="*/ 18185 w 18185"/>
                <a:gd name="connsiteY1" fmla="*/ 0 h 18554"/>
                <a:gd name="connsiteX2" fmla="*/ 0 w 18185"/>
                <a:gd name="connsiteY2" fmla="*/ 9094 h 1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85" h="18554">
                  <a:moveTo>
                    <a:pt x="10853" y="18554"/>
                  </a:moveTo>
                  <a:cubicBezTo>
                    <a:pt x="13199" y="12320"/>
                    <a:pt x="15619" y="6160"/>
                    <a:pt x="18185" y="0"/>
                  </a:cubicBezTo>
                  <a:lnTo>
                    <a:pt x="0" y="909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7" name="Freeform 816">
              <a:extLst>
                <a:ext uri="{FF2B5EF4-FFF2-40B4-BE49-F238E27FC236}">
                  <a16:creationId xmlns:a16="http://schemas.microsoft.com/office/drawing/2014/main" id="{45AC24AC-8E5C-4D33-B434-4873E4422DDF}"/>
                </a:ext>
              </a:extLst>
            </p:cNvPr>
            <p:cNvSpPr/>
            <p:nvPr/>
          </p:nvSpPr>
          <p:spPr>
            <a:xfrm>
              <a:off x="-816486" y="-3034944"/>
              <a:ext cx="2786" cy="3006"/>
            </a:xfrm>
            <a:custGeom>
              <a:avLst/>
              <a:gdLst>
                <a:gd name="connsiteX0" fmla="*/ 1100 w 2786"/>
                <a:gd name="connsiteY0" fmla="*/ 0 h 3006"/>
                <a:gd name="connsiteX1" fmla="*/ 0 w 2786"/>
                <a:gd name="connsiteY1" fmla="*/ 3007 h 3006"/>
                <a:gd name="connsiteX2" fmla="*/ 2787 w 2786"/>
                <a:gd name="connsiteY2" fmla="*/ 1613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6" h="3006">
                  <a:moveTo>
                    <a:pt x="1100" y="0"/>
                  </a:moveTo>
                  <a:lnTo>
                    <a:pt x="0" y="3007"/>
                  </a:lnTo>
                  <a:lnTo>
                    <a:pt x="2787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8" name="Freeform 817">
              <a:extLst>
                <a:ext uri="{FF2B5EF4-FFF2-40B4-BE49-F238E27FC236}">
                  <a16:creationId xmlns:a16="http://schemas.microsoft.com/office/drawing/2014/main" id="{FC21494C-050C-EF86-EC28-B183F7D072B2}"/>
                </a:ext>
              </a:extLst>
            </p:cNvPr>
            <p:cNvSpPr/>
            <p:nvPr/>
          </p:nvSpPr>
          <p:spPr>
            <a:xfrm>
              <a:off x="2466111" y="246042"/>
              <a:ext cx="15751" cy="21414"/>
            </a:xfrm>
            <a:custGeom>
              <a:avLst/>
              <a:gdLst>
                <a:gd name="connsiteX0" fmla="*/ 9402 w 15751"/>
                <a:gd name="connsiteY0" fmla="*/ 21414 h 21414"/>
                <a:gd name="connsiteX1" fmla="*/ 5883 w 15751"/>
                <a:gd name="connsiteY1" fmla="*/ 0 h 21414"/>
                <a:gd name="connsiteX2" fmla="*/ 9402 w 15751"/>
                <a:gd name="connsiteY2" fmla="*/ 21414 h 2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50" h="21414">
                  <a:moveTo>
                    <a:pt x="9402" y="21414"/>
                  </a:moveTo>
                  <a:cubicBezTo>
                    <a:pt x="18715" y="11587"/>
                    <a:pt x="17982" y="6307"/>
                    <a:pt x="5883" y="0"/>
                  </a:cubicBezTo>
                  <a:cubicBezTo>
                    <a:pt x="-2403" y="9680"/>
                    <a:pt x="-2550" y="15181"/>
                    <a:pt x="9402" y="214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9" name="Freeform 818">
              <a:extLst>
                <a:ext uri="{FF2B5EF4-FFF2-40B4-BE49-F238E27FC236}">
                  <a16:creationId xmlns:a16="http://schemas.microsoft.com/office/drawing/2014/main" id="{A896C78E-5371-6B1F-C20C-38FF652691AD}"/>
                </a:ext>
              </a:extLst>
            </p:cNvPr>
            <p:cNvSpPr/>
            <p:nvPr/>
          </p:nvSpPr>
          <p:spPr>
            <a:xfrm>
              <a:off x="3480527" y="-2909319"/>
              <a:ext cx="21948" cy="26401"/>
            </a:xfrm>
            <a:custGeom>
              <a:avLst/>
              <a:gdLst>
                <a:gd name="connsiteX0" fmla="*/ 4717 w 21948"/>
                <a:gd name="connsiteY0" fmla="*/ 26401 h 26401"/>
                <a:gd name="connsiteX1" fmla="*/ 21948 w 21948"/>
                <a:gd name="connsiteY1" fmla="*/ 13127 h 26401"/>
                <a:gd name="connsiteX2" fmla="*/ 10803 w 21948"/>
                <a:gd name="connsiteY2" fmla="*/ 0 h 26401"/>
                <a:gd name="connsiteX3" fmla="*/ 4717 w 21948"/>
                <a:gd name="connsiteY3" fmla="*/ 26401 h 2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48" h="26401">
                  <a:moveTo>
                    <a:pt x="4717" y="26401"/>
                  </a:moveTo>
                  <a:lnTo>
                    <a:pt x="21948" y="13127"/>
                  </a:lnTo>
                  <a:cubicBezTo>
                    <a:pt x="18282" y="8727"/>
                    <a:pt x="14616" y="4327"/>
                    <a:pt x="10803" y="0"/>
                  </a:cubicBezTo>
                  <a:cubicBezTo>
                    <a:pt x="-2396" y="6967"/>
                    <a:pt x="-2323" y="14374"/>
                    <a:pt x="4717" y="264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0" name="Freeform 819">
              <a:extLst>
                <a:ext uri="{FF2B5EF4-FFF2-40B4-BE49-F238E27FC236}">
                  <a16:creationId xmlns:a16="http://schemas.microsoft.com/office/drawing/2014/main" id="{3458B6DE-E33A-426A-4290-CEBC929975DE}"/>
                </a:ext>
              </a:extLst>
            </p:cNvPr>
            <p:cNvSpPr/>
            <p:nvPr/>
          </p:nvSpPr>
          <p:spPr>
            <a:xfrm>
              <a:off x="3798467" y="-3974233"/>
              <a:ext cx="11401" cy="15987"/>
            </a:xfrm>
            <a:custGeom>
              <a:avLst/>
              <a:gdLst>
                <a:gd name="connsiteX0" fmla="*/ 11401 w 11401"/>
                <a:gd name="connsiteY0" fmla="*/ 5354 h 15987"/>
                <a:gd name="connsiteX1" fmla="*/ 5755 w 11401"/>
                <a:gd name="connsiteY1" fmla="*/ 0 h 15987"/>
                <a:gd name="connsiteX2" fmla="*/ 4728 w 11401"/>
                <a:gd name="connsiteY2" fmla="*/ 15987 h 1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01" h="15986">
                  <a:moveTo>
                    <a:pt x="11401" y="5354"/>
                  </a:moveTo>
                  <a:lnTo>
                    <a:pt x="5755" y="0"/>
                  </a:lnTo>
                  <a:cubicBezTo>
                    <a:pt x="2235" y="6380"/>
                    <a:pt x="-4658" y="11074"/>
                    <a:pt x="4728" y="159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1" name="Freeform 820">
              <a:extLst>
                <a:ext uri="{FF2B5EF4-FFF2-40B4-BE49-F238E27FC236}">
                  <a16:creationId xmlns:a16="http://schemas.microsoft.com/office/drawing/2014/main" id="{8EB5A105-1710-43E7-C362-EC9269052AF2}"/>
                </a:ext>
              </a:extLst>
            </p:cNvPr>
            <p:cNvSpPr/>
            <p:nvPr/>
          </p:nvSpPr>
          <p:spPr>
            <a:xfrm>
              <a:off x="1534479" y="-3524948"/>
              <a:ext cx="15484" cy="16253"/>
            </a:xfrm>
            <a:custGeom>
              <a:avLst/>
              <a:gdLst>
                <a:gd name="connsiteX0" fmla="*/ 3239 w 15484"/>
                <a:gd name="connsiteY0" fmla="*/ 16253 h 16253"/>
                <a:gd name="connsiteX1" fmla="*/ 15485 w 15484"/>
                <a:gd name="connsiteY1" fmla="*/ 8919 h 16253"/>
                <a:gd name="connsiteX2" fmla="*/ 3239 w 15484"/>
                <a:gd name="connsiteY2" fmla="*/ 16253 h 1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84" h="16253">
                  <a:moveTo>
                    <a:pt x="3239" y="16253"/>
                  </a:moveTo>
                  <a:lnTo>
                    <a:pt x="15485" y="8919"/>
                  </a:lnTo>
                  <a:cubicBezTo>
                    <a:pt x="4852" y="-6701"/>
                    <a:pt x="-5414" y="-248"/>
                    <a:pt x="3239" y="162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2" name="Freeform 821">
              <a:extLst>
                <a:ext uri="{FF2B5EF4-FFF2-40B4-BE49-F238E27FC236}">
                  <a16:creationId xmlns:a16="http://schemas.microsoft.com/office/drawing/2014/main" id="{88F9735A-A930-E420-E854-A49848D879E2}"/>
                </a:ext>
              </a:extLst>
            </p:cNvPr>
            <p:cNvSpPr/>
            <p:nvPr/>
          </p:nvSpPr>
          <p:spPr>
            <a:xfrm>
              <a:off x="4146152" y="-3533461"/>
              <a:ext cx="25975" cy="16184"/>
            </a:xfrm>
            <a:custGeom>
              <a:avLst/>
              <a:gdLst>
                <a:gd name="connsiteX0" fmla="*/ 25958 w 25975"/>
                <a:gd name="connsiteY0" fmla="*/ 124 h 16184"/>
                <a:gd name="connsiteX1" fmla="*/ 0 w 25975"/>
                <a:gd name="connsiteY1" fmla="*/ 16185 h 16184"/>
                <a:gd name="connsiteX2" fmla="*/ 25958 w 25975"/>
                <a:gd name="connsiteY2" fmla="*/ 124 h 1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75" h="16184">
                  <a:moveTo>
                    <a:pt x="25958" y="124"/>
                  </a:moveTo>
                  <a:cubicBezTo>
                    <a:pt x="14666" y="-1269"/>
                    <a:pt x="8139" y="9365"/>
                    <a:pt x="0" y="16185"/>
                  </a:cubicBezTo>
                  <a:cubicBezTo>
                    <a:pt x="12612" y="15012"/>
                    <a:pt x="26545" y="17798"/>
                    <a:pt x="25958" y="12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3" name="Freeform 822">
              <a:extLst>
                <a:ext uri="{FF2B5EF4-FFF2-40B4-BE49-F238E27FC236}">
                  <a16:creationId xmlns:a16="http://schemas.microsoft.com/office/drawing/2014/main" id="{A8C00D7A-9BFD-AF81-38E6-3B095D30DCA4}"/>
                </a:ext>
              </a:extLst>
            </p:cNvPr>
            <p:cNvSpPr/>
            <p:nvPr/>
          </p:nvSpPr>
          <p:spPr>
            <a:xfrm>
              <a:off x="4142559" y="-3517276"/>
              <a:ext cx="3593" cy="1906"/>
            </a:xfrm>
            <a:custGeom>
              <a:avLst/>
              <a:gdLst>
                <a:gd name="connsiteX0" fmla="*/ 0 w 3593"/>
                <a:gd name="connsiteY0" fmla="*/ 440 h 1906"/>
                <a:gd name="connsiteX1" fmla="*/ 1320 w 3593"/>
                <a:gd name="connsiteY1" fmla="*/ 1907 h 1906"/>
                <a:gd name="connsiteX2" fmla="*/ 3593 w 3593"/>
                <a:gd name="connsiteY2" fmla="*/ 0 h 1906"/>
                <a:gd name="connsiteX3" fmla="*/ 0 w 3593"/>
                <a:gd name="connsiteY3" fmla="*/ 440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3" h="1906">
                  <a:moveTo>
                    <a:pt x="0" y="440"/>
                  </a:moveTo>
                  <a:cubicBezTo>
                    <a:pt x="0" y="440"/>
                    <a:pt x="1320" y="1907"/>
                    <a:pt x="1320" y="1907"/>
                  </a:cubicBezTo>
                  <a:cubicBezTo>
                    <a:pt x="2112" y="1313"/>
                    <a:pt x="2867" y="675"/>
                    <a:pt x="3593" y="0"/>
                  </a:cubicBezTo>
                  <a:cubicBezTo>
                    <a:pt x="2420" y="147"/>
                    <a:pt x="1173" y="220"/>
                    <a:pt x="0" y="4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4" name="Freeform 823">
              <a:extLst>
                <a:ext uri="{FF2B5EF4-FFF2-40B4-BE49-F238E27FC236}">
                  <a16:creationId xmlns:a16="http://schemas.microsoft.com/office/drawing/2014/main" id="{D5667697-28BE-A8FC-B18B-5CF6061EBF48}"/>
                </a:ext>
              </a:extLst>
            </p:cNvPr>
            <p:cNvSpPr/>
            <p:nvPr/>
          </p:nvSpPr>
          <p:spPr>
            <a:xfrm>
              <a:off x="2996951" y="-3482294"/>
              <a:ext cx="1540" cy="3300"/>
            </a:xfrm>
            <a:custGeom>
              <a:avLst/>
              <a:gdLst>
                <a:gd name="connsiteX0" fmla="*/ 1540 w 1540"/>
                <a:gd name="connsiteY0" fmla="*/ 1760 h 3300"/>
                <a:gd name="connsiteX1" fmla="*/ 0 w 1540"/>
                <a:gd name="connsiteY1" fmla="*/ 0 h 3300"/>
                <a:gd name="connsiteX2" fmla="*/ 0 w 1540"/>
                <a:gd name="connsiteY2" fmla="*/ 3300 h 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3300">
                  <a:moveTo>
                    <a:pt x="1540" y="1760"/>
                  </a:moveTo>
                  <a:cubicBezTo>
                    <a:pt x="953" y="1173"/>
                    <a:pt x="587" y="587"/>
                    <a:pt x="0" y="0"/>
                  </a:cubicBezTo>
                  <a:cubicBezTo>
                    <a:pt x="0" y="1100"/>
                    <a:pt x="0" y="2200"/>
                    <a:pt x="0" y="33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5" name="Freeform 824">
              <a:extLst>
                <a:ext uri="{FF2B5EF4-FFF2-40B4-BE49-F238E27FC236}">
                  <a16:creationId xmlns:a16="http://schemas.microsoft.com/office/drawing/2014/main" id="{C5AFB083-C295-02C6-EC41-610F28E2BA42}"/>
                </a:ext>
              </a:extLst>
            </p:cNvPr>
            <p:cNvSpPr/>
            <p:nvPr/>
          </p:nvSpPr>
          <p:spPr>
            <a:xfrm>
              <a:off x="2995631" y="-3555850"/>
              <a:ext cx="1613" cy="3226"/>
            </a:xfrm>
            <a:custGeom>
              <a:avLst/>
              <a:gdLst>
                <a:gd name="connsiteX0" fmla="*/ 1613 w 1613"/>
                <a:gd name="connsiteY0" fmla="*/ 1613 h 3226"/>
                <a:gd name="connsiteX1" fmla="*/ 0 w 1613"/>
                <a:gd name="connsiteY1" fmla="*/ 0 h 3226"/>
                <a:gd name="connsiteX2" fmla="*/ 0 w 1613"/>
                <a:gd name="connsiteY2" fmla="*/ 3227 h 3226"/>
                <a:gd name="connsiteX3" fmla="*/ 1613 w 1613"/>
                <a:gd name="connsiteY3" fmla="*/ 1613 h 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3" h="3226">
                  <a:moveTo>
                    <a:pt x="1613" y="1613"/>
                  </a:moveTo>
                  <a:lnTo>
                    <a:pt x="0" y="0"/>
                  </a:lnTo>
                  <a:cubicBezTo>
                    <a:pt x="0" y="1100"/>
                    <a:pt x="0" y="2127"/>
                    <a:pt x="0" y="3227"/>
                  </a:cubicBezTo>
                  <a:cubicBezTo>
                    <a:pt x="660" y="2713"/>
                    <a:pt x="1027" y="2127"/>
                    <a:pt x="1613" y="1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6" name="Freeform 825">
              <a:extLst>
                <a:ext uri="{FF2B5EF4-FFF2-40B4-BE49-F238E27FC236}">
                  <a16:creationId xmlns:a16="http://schemas.microsoft.com/office/drawing/2014/main" id="{140FF900-4FEB-B019-9B5B-EB69AA7E8B59}"/>
                </a:ext>
              </a:extLst>
            </p:cNvPr>
            <p:cNvSpPr/>
            <p:nvPr/>
          </p:nvSpPr>
          <p:spPr>
            <a:xfrm>
              <a:off x="2979092" y="-3552624"/>
              <a:ext cx="17858" cy="70329"/>
            </a:xfrm>
            <a:custGeom>
              <a:avLst/>
              <a:gdLst>
                <a:gd name="connsiteX0" fmla="*/ 17859 w 17858"/>
                <a:gd name="connsiteY0" fmla="*/ 70329 h 70329"/>
                <a:gd name="connsiteX1" fmla="*/ 16612 w 17858"/>
                <a:gd name="connsiteY1" fmla="*/ 0 h 70329"/>
                <a:gd name="connsiteX2" fmla="*/ 17859 w 17858"/>
                <a:gd name="connsiteY2" fmla="*/ 70329 h 7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58" h="70329">
                  <a:moveTo>
                    <a:pt x="17859" y="70329"/>
                  </a:moveTo>
                  <a:cubicBezTo>
                    <a:pt x="17419" y="46862"/>
                    <a:pt x="17052" y="23394"/>
                    <a:pt x="16612" y="0"/>
                  </a:cubicBezTo>
                  <a:cubicBezTo>
                    <a:pt x="-7513" y="23908"/>
                    <a:pt x="-3846" y="47155"/>
                    <a:pt x="17859" y="703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7" name="Freeform 826">
              <a:extLst>
                <a:ext uri="{FF2B5EF4-FFF2-40B4-BE49-F238E27FC236}">
                  <a16:creationId xmlns:a16="http://schemas.microsoft.com/office/drawing/2014/main" id="{44BC878D-F837-40F9-FA86-4E989942C1FF}"/>
                </a:ext>
              </a:extLst>
            </p:cNvPr>
            <p:cNvSpPr/>
            <p:nvPr/>
          </p:nvSpPr>
          <p:spPr>
            <a:xfrm>
              <a:off x="3606162" y="2867081"/>
              <a:ext cx="11952" cy="13268"/>
            </a:xfrm>
            <a:custGeom>
              <a:avLst/>
              <a:gdLst>
                <a:gd name="connsiteX0" fmla="*/ 0 w 11952"/>
                <a:gd name="connsiteY0" fmla="*/ 8575 h 13268"/>
                <a:gd name="connsiteX1" fmla="*/ 7333 w 11952"/>
                <a:gd name="connsiteY1" fmla="*/ 13269 h 13268"/>
                <a:gd name="connsiteX2" fmla="*/ 11953 w 11952"/>
                <a:gd name="connsiteY2" fmla="*/ 435 h 13268"/>
                <a:gd name="connsiteX3" fmla="*/ 0 w 11952"/>
                <a:gd name="connsiteY3" fmla="*/ 8575 h 1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52" h="13268">
                  <a:moveTo>
                    <a:pt x="0" y="8575"/>
                  </a:moveTo>
                  <a:lnTo>
                    <a:pt x="7333" y="13269"/>
                  </a:lnTo>
                  <a:lnTo>
                    <a:pt x="11953" y="435"/>
                  </a:lnTo>
                  <a:cubicBezTo>
                    <a:pt x="4473" y="-1032"/>
                    <a:pt x="1174" y="1095"/>
                    <a:pt x="0" y="85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8" name="Freeform 827">
              <a:extLst>
                <a:ext uri="{FF2B5EF4-FFF2-40B4-BE49-F238E27FC236}">
                  <a16:creationId xmlns:a16="http://schemas.microsoft.com/office/drawing/2014/main" id="{E7CE48F6-D705-5F4E-01F1-E4AD12891710}"/>
                </a:ext>
              </a:extLst>
            </p:cNvPr>
            <p:cNvSpPr/>
            <p:nvPr/>
          </p:nvSpPr>
          <p:spPr>
            <a:xfrm>
              <a:off x="2117671" y="-3682110"/>
              <a:ext cx="23171" cy="17245"/>
            </a:xfrm>
            <a:custGeom>
              <a:avLst/>
              <a:gdLst>
                <a:gd name="connsiteX0" fmla="*/ 23172 w 23171"/>
                <a:gd name="connsiteY0" fmla="*/ 7088 h 17245"/>
                <a:gd name="connsiteX1" fmla="*/ 0 w 23171"/>
                <a:gd name="connsiteY1" fmla="*/ 10242 h 17245"/>
                <a:gd name="connsiteX2" fmla="*/ 23172 w 23171"/>
                <a:gd name="connsiteY2" fmla="*/ 7088 h 1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71" h="17245">
                  <a:moveTo>
                    <a:pt x="23172" y="7088"/>
                  </a:moveTo>
                  <a:cubicBezTo>
                    <a:pt x="12906" y="-3472"/>
                    <a:pt x="7259" y="-2079"/>
                    <a:pt x="0" y="10242"/>
                  </a:cubicBezTo>
                  <a:cubicBezTo>
                    <a:pt x="10193" y="20655"/>
                    <a:pt x="15912" y="19335"/>
                    <a:pt x="23172" y="70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9" name="Freeform 828">
              <a:extLst>
                <a:ext uri="{FF2B5EF4-FFF2-40B4-BE49-F238E27FC236}">
                  <a16:creationId xmlns:a16="http://schemas.microsoft.com/office/drawing/2014/main" id="{8AED45E2-B411-5E38-63AB-FE4B01A8CD24}"/>
                </a:ext>
              </a:extLst>
            </p:cNvPr>
            <p:cNvSpPr/>
            <p:nvPr/>
          </p:nvSpPr>
          <p:spPr>
            <a:xfrm>
              <a:off x="2285446" y="-3570291"/>
              <a:ext cx="17378" cy="11710"/>
            </a:xfrm>
            <a:custGeom>
              <a:avLst/>
              <a:gdLst>
                <a:gd name="connsiteX0" fmla="*/ 17379 w 17378"/>
                <a:gd name="connsiteY0" fmla="*/ 6154 h 11710"/>
                <a:gd name="connsiteX1" fmla="*/ 0 w 17378"/>
                <a:gd name="connsiteY1" fmla="*/ 5640 h 11710"/>
                <a:gd name="connsiteX2" fmla="*/ 17379 w 17378"/>
                <a:gd name="connsiteY2" fmla="*/ 6154 h 1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78" h="11710">
                  <a:moveTo>
                    <a:pt x="17379" y="6154"/>
                  </a:moveTo>
                  <a:cubicBezTo>
                    <a:pt x="13712" y="-5800"/>
                    <a:pt x="7480" y="2854"/>
                    <a:pt x="0" y="5640"/>
                  </a:cubicBezTo>
                  <a:cubicBezTo>
                    <a:pt x="3740" y="17448"/>
                    <a:pt x="10046" y="8867"/>
                    <a:pt x="17379" y="61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0" name="Freeform 829">
              <a:extLst>
                <a:ext uri="{FF2B5EF4-FFF2-40B4-BE49-F238E27FC236}">
                  <a16:creationId xmlns:a16="http://schemas.microsoft.com/office/drawing/2014/main" id="{72432A33-0EB3-9A12-66B0-BCF43CC05B75}"/>
                </a:ext>
              </a:extLst>
            </p:cNvPr>
            <p:cNvSpPr/>
            <p:nvPr/>
          </p:nvSpPr>
          <p:spPr>
            <a:xfrm>
              <a:off x="3923380" y="58301"/>
              <a:ext cx="3299" cy="1759"/>
            </a:xfrm>
            <a:custGeom>
              <a:avLst/>
              <a:gdLst>
                <a:gd name="connsiteX0" fmla="*/ 1980 w 3299"/>
                <a:gd name="connsiteY0" fmla="*/ 367 h 1759"/>
                <a:gd name="connsiteX1" fmla="*/ 0 w 3299"/>
                <a:gd name="connsiteY1" fmla="*/ 1687 h 1759"/>
                <a:gd name="connsiteX2" fmla="*/ 3226 w 3299"/>
                <a:gd name="connsiteY2" fmla="*/ 1687 h 1759"/>
                <a:gd name="connsiteX3" fmla="*/ 2126 w 3299"/>
                <a:gd name="connsiteY3" fmla="*/ 367 h 1759"/>
                <a:gd name="connsiteX4" fmla="*/ 3300 w 3299"/>
                <a:gd name="connsiteY4" fmla="*/ 1760 h 1759"/>
                <a:gd name="connsiteX5" fmla="*/ 3300 w 3299"/>
                <a:gd name="connsiteY5" fmla="*/ 0 h 1759"/>
                <a:gd name="connsiteX6" fmla="*/ 1760 w 3299"/>
                <a:gd name="connsiteY6" fmla="*/ 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9" h="1759">
                  <a:moveTo>
                    <a:pt x="1980" y="367"/>
                  </a:moveTo>
                  <a:cubicBezTo>
                    <a:pt x="1320" y="367"/>
                    <a:pt x="660" y="1247"/>
                    <a:pt x="0" y="1687"/>
                  </a:cubicBezTo>
                  <a:cubicBezTo>
                    <a:pt x="1100" y="1687"/>
                    <a:pt x="2126" y="1687"/>
                    <a:pt x="3226" y="1687"/>
                  </a:cubicBezTo>
                  <a:lnTo>
                    <a:pt x="2126" y="367"/>
                  </a:lnTo>
                  <a:lnTo>
                    <a:pt x="3300" y="1760"/>
                  </a:lnTo>
                  <a:cubicBezTo>
                    <a:pt x="3263" y="1173"/>
                    <a:pt x="3263" y="587"/>
                    <a:pt x="3300" y="0"/>
                  </a:cubicBezTo>
                  <a:lnTo>
                    <a:pt x="176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1" name="Freeform 830">
              <a:extLst>
                <a:ext uri="{FF2B5EF4-FFF2-40B4-BE49-F238E27FC236}">
                  <a16:creationId xmlns:a16="http://schemas.microsoft.com/office/drawing/2014/main" id="{36FD92A3-9D2D-1B22-E864-C50A9447666F}"/>
                </a:ext>
              </a:extLst>
            </p:cNvPr>
            <p:cNvSpPr/>
            <p:nvPr/>
          </p:nvSpPr>
          <p:spPr>
            <a:xfrm>
              <a:off x="3895589" y="58191"/>
              <a:ext cx="27791" cy="16508"/>
            </a:xfrm>
            <a:custGeom>
              <a:avLst/>
              <a:gdLst>
                <a:gd name="connsiteX0" fmla="*/ 0 w 27791"/>
                <a:gd name="connsiteY0" fmla="*/ 15144 h 16508"/>
                <a:gd name="connsiteX1" fmla="*/ 27791 w 27791"/>
                <a:gd name="connsiteY1" fmla="*/ 1650 h 16508"/>
                <a:gd name="connsiteX2" fmla="*/ 0 w 27791"/>
                <a:gd name="connsiteY2" fmla="*/ 15144 h 1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791" h="16508">
                  <a:moveTo>
                    <a:pt x="0" y="15144"/>
                  </a:moveTo>
                  <a:cubicBezTo>
                    <a:pt x="11292" y="20718"/>
                    <a:pt x="18918" y="7810"/>
                    <a:pt x="27791" y="1650"/>
                  </a:cubicBezTo>
                  <a:cubicBezTo>
                    <a:pt x="14006" y="477"/>
                    <a:pt x="220" y="-5317"/>
                    <a:pt x="0" y="1514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2" name="Freeform 831">
              <a:extLst>
                <a:ext uri="{FF2B5EF4-FFF2-40B4-BE49-F238E27FC236}">
                  <a16:creationId xmlns:a16="http://schemas.microsoft.com/office/drawing/2014/main" id="{F2D1E18E-ADFC-F5E4-ADA6-28673AB762B6}"/>
                </a:ext>
              </a:extLst>
            </p:cNvPr>
            <p:cNvSpPr/>
            <p:nvPr/>
          </p:nvSpPr>
          <p:spPr>
            <a:xfrm>
              <a:off x="2061243" y="3202387"/>
              <a:ext cx="16170" cy="17069"/>
            </a:xfrm>
            <a:custGeom>
              <a:avLst/>
              <a:gdLst>
                <a:gd name="connsiteX0" fmla="*/ 4878 w 16170"/>
                <a:gd name="connsiteY0" fmla="*/ 17069 h 17069"/>
                <a:gd name="connsiteX1" fmla="*/ 16171 w 16170"/>
                <a:gd name="connsiteY1" fmla="*/ 7390 h 17069"/>
                <a:gd name="connsiteX2" fmla="*/ 4878 w 16170"/>
                <a:gd name="connsiteY2" fmla="*/ 17069 h 17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70" h="17069">
                  <a:moveTo>
                    <a:pt x="4878" y="17069"/>
                  </a:moveTo>
                  <a:lnTo>
                    <a:pt x="16171" y="7390"/>
                  </a:lnTo>
                  <a:cubicBezTo>
                    <a:pt x="2825" y="-6912"/>
                    <a:pt x="-5975" y="1302"/>
                    <a:pt x="4878" y="1706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3" name="Freeform 832">
              <a:extLst>
                <a:ext uri="{FF2B5EF4-FFF2-40B4-BE49-F238E27FC236}">
                  <a16:creationId xmlns:a16="http://schemas.microsoft.com/office/drawing/2014/main" id="{E70440CC-E6A0-D224-CBCB-693A2B96DC88}"/>
                </a:ext>
              </a:extLst>
            </p:cNvPr>
            <p:cNvSpPr/>
            <p:nvPr/>
          </p:nvSpPr>
          <p:spPr>
            <a:xfrm>
              <a:off x="-942336" y="-2611207"/>
              <a:ext cx="15344" cy="16427"/>
            </a:xfrm>
            <a:custGeom>
              <a:avLst/>
              <a:gdLst>
                <a:gd name="connsiteX0" fmla="*/ 2879 w 15344"/>
                <a:gd name="connsiteY0" fmla="*/ 16427 h 16427"/>
                <a:gd name="connsiteX1" fmla="*/ 15344 w 15344"/>
                <a:gd name="connsiteY1" fmla="*/ 8067 h 16427"/>
                <a:gd name="connsiteX2" fmla="*/ 12045 w 15344"/>
                <a:gd name="connsiteY2" fmla="*/ 0 h 16427"/>
                <a:gd name="connsiteX3" fmla="*/ 2879 w 15344"/>
                <a:gd name="connsiteY3" fmla="*/ 16427 h 16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44" h="16427">
                  <a:moveTo>
                    <a:pt x="2879" y="16427"/>
                  </a:moveTo>
                  <a:lnTo>
                    <a:pt x="15344" y="8067"/>
                  </a:lnTo>
                  <a:lnTo>
                    <a:pt x="12045" y="0"/>
                  </a:lnTo>
                  <a:cubicBezTo>
                    <a:pt x="5592" y="5207"/>
                    <a:pt x="-5187" y="6674"/>
                    <a:pt x="2879" y="164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4" name="Freeform 833">
              <a:extLst>
                <a:ext uri="{FF2B5EF4-FFF2-40B4-BE49-F238E27FC236}">
                  <a16:creationId xmlns:a16="http://schemas.microsoft.com/office/drawing/2014/main" id="{EC35BDAC-ED06-F68B-5127-D37F4C320D11}"/>
                </a:ext>
              </a:extLst>
            </p:cNvPr>
            <p:cNvSpPr/>
            <p:nvPr/>
          </p:nvSpPr>
          <p:spPr>
            <a:xfrm>
              <a:off x="3032735" y="2925232"/>
              <a:ext cx="4693" cy="2786"/>
            </a:xfrm>
            <a:custGeom>
              <a:avLst/>
              <a:gdLst>
                <a:gd name="connsiteX0" fmla="*/ 1393 w 4693"/>
                <a:gd name="connsiteY0" fmla="*/ 0 h 2786"/>
                <a:gd name="connsiteX1" fmla="*/ 0 w 4693"/>
                <a:gd name="connsiteY1" fmla="*/ 1540 h 2786"/>
                <a:gd name="connsiteX2" fmla="*/ 4693 w 4693"/>
                <a:gd name="connsiteY2" fmla="*/ 2787 h 2786"/>
                <a:gd name="connsiteX3" fmla="*/ 1393 w 4693"/>
                <a:gd name="connsiteY3" fmla="*/ 0 h 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3" h="2786">
                  <a:moveTo>
                    <a:pt x="1393" y="0"/>
                  </a:moveTo>
                  <a:lnTo>
                    <a:pt x="0" y="1540"/>
                  </a:lnTo>
                  <a:cubicBezTo>
                    <a:pt x="1518" y="2127"/>
                    <a:pt x="3087" y="2567"/>
                    <a:pt x="4693" y="2787"/>
                  </a:cubicBezTo>
                  <a:cubicBezTo>
                    <a:pt x="3652" y="1760"/>
                    <a:pt x="2545" y="880"/>
                    <a:pt x="13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5" name="Freeform 834">
              <a:extLst>
                <a:ext uri="{FF2B5EF4-FFF2-40B4-BE49-F238E27FC236}">
                  <a16:creationId xmlns:a16="http://schemas.microsoft.com/office/drawing/2014/main" id="{D79D8F72-7C94-07CE-5764-233DD1A2CC19}"/>
                </a:ext>
              </a:extLst>
            </p:cNvPr>
            <p:cNvSpPr/>
            <p:nvPr/>
          </p:nvSpPr>
          <p:spPr>
            <a:xfrm>
              <a:off x="3037135" y="2928019"/>
              <a:ext cx="29300" cy="21148"/>
            </a:xfrm>
            <a:custGeom>
              <a:avLst/>
              <a:gdLst>
                <a:gd name="connsiteX0" fmla="*/ 28305 w 29300"/>
                <a:gd name="connsiteY0" fmla="*/ 20680 h 21148"/>
                <a:gd name="connsiteX1" fmla="*/ 0 w 29300"/>
                <a:gd name="connsiteY1" fmla="*/ 0 h 21148"/>
                <a:gd name="connsiteX2" fmla="*/ 28305 w 29300"/>
                <a:gd name="connsiteY2" fmla="*/ 20680 h 2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00" h="21148">
                  <a:moveTo>
                    <a:pt x="28305" y="20680"/>
                  </a:moveTo>
                  <a:cubicBezTo>
                    <a:pt x="33951" y="0"/>
                    <a:pt x="14372" y="3007"/>
                    <a:pt x="0" y="0"/>
                  </a:cubicBezTo>
                  <a:cubicBezTo>
                    <a:pt x="8946" y="8360"/>
                    <a:pt x="17012" y="24054"/>
                    <a:pt x="28305" y="206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6" name="Freeform 835">
              <a:extLst>
                <a:ext uri="{FF2B5EF4-FFF2-40B4-BE49-F238E27FC236}">
                  <a16:creationId xmlns:a16="http://schemas.microsoft.com/office/drawing/2014/main" id="{05F7F62C-117C-4DF0-D377-C6C72B5F3001}"/>
                </a:ext>
              </a:extLst>
            </p:cNvPr>
            <p:cNvSpPr/>
            <p:nvPr/>
          </p:nvSpPr>
          <p:spPr>
            <a:xfrm>
              <a:off x="-544949" y="4271390"/>
              <a:ext cx="14370" cy="19581"/>
            </a:xfrm>
            <a:custGeom>
              <a:avLst/>
              <a:gdLst>
                <a:gd name="connsiteX0" fmla="*/ 2052 w 14370"/>
                <a:gd name="connsiteY0" fmla="*/ 0 h 19581"/>
                <a:gd name="connsiteX1" fmla="*/ 14371 w 14370"/>
                <a:gd name="connsiteY1" fmla="*/ 19581 h 19581"/>
                <a:gd name="connsiteX2" fmla="*/ 2052 w 14370"/>
                <a:gd name="connsiteY2" fmla="*/ 0 h 1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70" h="19581">
                  <a:moveTo>
                    <a:pt x="2052" y="0"/>
                  </a:moveTo>
                  <a:cubicBezTo>
                    <a:pt x="-3961" y="13494"/>
                    <a:pt x="4178" y="15767"/>
                    <a:pt x="14371" y="19581"/>
                  </a:cubicBezTo>
                  <a:cubicBezTo>
                    <a:pt x="11878" y="11441"/>
                    <a:pt x="11364" y="2421"/>
                    <a:pt x="205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7" name="Freeform 836">
              <a:extLst>
                <a:ext uri="{FF2B5EF4-FFF2-40B4-BE49-F238E27FC236}">
                  <a16:creationId xmlns:a16="http://schemas.microsoft.com/office/drawing/2014/main" id="{3C56FA7F-C5D5-87A8-2B52-D2BD0F11FFCB}"/>
                </a:ext>
              </a:extLst>
            </p:cNvPr>
            <p:cNvSpPr/>
            <p:nvPr/>
          </p:nvSpPr>
          <p:spPr>
            <a:xfrm>
              <a:off x="-530578" y="4290971"/>
              <a:ext cx="1393" cy="1247"/>
            </a:xfrm>
            <a:custGeom>
              <a:avLst/>
              <a:gdLst>
                <a:gd name="connsiteX0" fmla="*/ 367 w 1393"/>
                <a:gd name="connsiteY0" fmla="*/ 1247 h 1247"/>
                <a:gd name="connsiteX1" fmla="*/ 1393 w 1393"/>
                <a:gd name="connsiteY1" fmla="*/ 514 h 1247"/>
                <a:gd name="connsiteX2" fmla="*/ 0 w 1393"/>
                <a:gd name="connsiteY2" fmla="*/ 0 h 1247"/>
                <a:gd name="connsiteX3" fmla="*/ 367 w 1393"/>
                <a:gd name="connsiteY3" fmla="*/ 1247 h 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3" h="1247">
                  <a:moveTo>
                    <a:pt x="367" y="1247"/>
                  </a:moveTo>
                  <a:cubicBezTo>
                    <a:pt x="367" y="1247"/>
                    <a:pt x="1393" y="514"/>
                    <a:pt x="1393" y="514"/>
                  </a:cubicBezTo>
                  <a:lnTo>
                    <a:pt x="0" y="0"/>
                  </a:lnTo>
                  <a:cubicBezTo>
                    <a:pt x="147" y="367"/>
                    <a:pt x="220" y="807"/>
                    <a:pt x="367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8" name="Freeform 837">
              <a:extLst>
                <a:ext uri="{FF2B5EF4-FFF2-40B4-BE49-F238E27FC236}">
                  <a16:creationId xmlns:a16="http://schemas.microsoft.com/office/drawing/2014/main" id="{A50FBF45-475B-3292-D30D-506B83FE9801}"/>
                </a:ext>
              </a:extLst>
            </p:cNvPr>
            <p:cNvSpPr/>
            <p:nvPr/>
          </p:nvSpPr>
          <p:spPr>
            <a:xfrm>
              <a:off x="-1629256" y="-2844123"/>
              <a:ext cx="19297" cy="44001"/>
            </a:xfrm>
            <a:custGeom>
              <a:avLst/>
              <a:gdLst>
                <a:gd name="connsiteX0" fmla="*/ 19139 w 19297"/>
                <a:gd name="connsiteY0" fmla="*/ 0 h 44001"/>
                <a:gd name="connsiteX1" fmla="*/ 0 w 19297"/>
                <a:gd name="connsiteY1" fmla="*/ 44002 h 44001"/>
                <a:gd name="connsiteX2" fmla="*/ 19139 w 19297"/>
                <a:gd name="connsiteY2" fmla="*/ 0 h 4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97" h="44001">
                  <a:moveTo>
                    <a:pt x="19139" y="0"/>
                  </a:moveTo>
                  <a:lnTo>
                    <a:pt x="0" y="44002"/>
                  </a:lnTo>
                  <a:cubicBezTo>
                    <a:pt x="21192" y="35788"/>
                    <a:pt x="19432" y="17601"/>
                    <a:pt x="1913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9" name="Freeform 838">
              <a:extLst>
                <a:ext uri="{FF2B5EF4-FFF2-40B4-BE49-F238E27FC236}">
                  <a16:creationId xmlns:a16="http://schemas.microsoft.com/office/drawing/2014/main" id="{DEF7E373-0C18-54EE-613D-290E7C4059A8}"/>
                </a:ext>
              </a:extLst>
            </p:cNvPr>
            <p:cNvSpPr/>
            <p:nvPr/>
          </p:nvSpPr>
          <p:spPr>
            <a:xfrm>
              <a:off x="-1610191" y="-2850137"/>
              <a:ext cx="2346" cy="6013"/>
            </a:xfrm>
            <a:custGeom>
              <a:avLst/>
              <a:gdLst>
                <a:gd name="connsiteX0" fmla="*/ 1613 w 2346"/>
                <a:gd name="connsiteY0" fmla="*/ 2420 h 6013"/>
                <a:gd name="connsiteX1" fmla="*/ 2347 w 2346"/>
                <a:gd name="connsiteY1" fmla="*/ 0 h 6013"/>
                <a:gd name="connsiteX2" fmla="*/ 0 w 2346"/>
                <a:gd name="connsiteY2" fmla="*/ 807 h 6013"/>
                <a:gd name="connsiteX3" fmla="*/ 807 w 2346"/>
                <a:gd name="connsiteY3" fmla="*/ 1613 h 6013"/>
                <a:gd name="connsiteX4" fmla="*/ 0 w 2346"/>
                <a:gd name="connsiteY4" fmla="*/ 807 h 6013"/>
                <a:gd name="connsiteX5" fmla="*/ 0 w 2346"/>
                <a:gd name="connsiteY5" fmla="*/ 6014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6" h="6013">
                  <a:moveTo>
                    <a:pt x="1613" y="2420"/>
                  </a:moveTo>
                  <a:cubicBezTo>
                    <a:pt x="1613" y="1613"/>
                    <a:pt x="2127" y="807"/>
                    <a:pt x="2347" y="0"/>
                  </a:cubicBezTo>
                  <a:lnTo>
                    <a:pt x="0" y="807"/>
                  </a:lnTo>
                  <a:cubicBezTo>
                    <a:pt x="286" y="1056"/>
                    <a:pt x="557" y="1327"/>
                    <a:pt x="807" y="1613"/>
                  </a:cubicBezTo>
                  <a:lnTo>
                    <a:pt x="0" y="807"/>
                  </a:lnTo>
                  <a:cubicBezTo>
                    <a:pt x="0" y="2493"/>
                    <a:pt x="0" y="4327"/>
                    <a:pt x="0" y="60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0" name="Freeform 839">
              <a:extLst>
                <a:ext uri="{FF2B5EF4-FFF2-40B4-BE49-F238E27FC236}">
                  <a16:creationId xmlns:a16="http://schemas.microsoft.com/office/drawing/2014/main" id="{4A76F9DA-DE26-49DA-BB93-964E566A06B7}"/>
                </a:ext>
              </a:extLst>
            </p:cNvPr>
            <p:cNvSpPr/>
            <p:nvPr/>
          </p:nvSpPr>
          <p:spPr>
            <a:xfrm>
              <a:off x="667605" y="-3162915"/>
              <a:ext cx="19074" cy="15693"/>
            </a:xfrm>
            <a:custGeom>
              <a:avLst/>
              <a:gdLst>
                <a:gd name="connsiteX0" fmla="*/ 0 w 19074"/>
                <a:gd name="connsiteY0" fmla="*/ 13567 h 15693"/>
                <a:gd name="connsiteX1" fmla="*/ 16499 w 19074"/>
                <a:gd name="connsiteY1" fmla="*/ 15694 h 15693"/>
                <a:gd name="connsiteX2" fmla="*/ 4766 w 19074"/>
                <a:gd name="connsiteY2" fmla="*/ 0 h 1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74" h="15693">
                  <a:moveTo>
                    <a:pt x="0" y="13567"/>
                  </a:moveTo>
                  <a:lnTo>
                    <a:pt x="16499" y="15694"/>
                  </a:lnTo>
                  <a:cubicBezTo>
                    <a:pt x="24565" y="4914"/>
                    <a:pt x="11733" y="4914"/>
                    <a:pt x="476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1" name="Freeform 840">
              <a:extLst>
                <a:ext uri="{FF2B5EF4-FFF2-40B4-BE49-F238E27FC236}">
                  <a16:creationId xmlns:a16="http://schemas.microsoft.com/office/drawing/2014/main" id="{A0F344E5-4041-A09E-B26A-8D763F4FAE42}"/>
                </a:ext>
              </a:extLst>
            </p:cNvPr>
            <p:cNvSpPr/>
            <p:nvPr/>
          </p:nvSpPr>
          <p:spPr>
            <a:xfrm>
              <a:off x="2004379" y="-4100005"/>
              <a:ext cx="4693" cy="8213"/>
            </a:xfrm>
            <a:custGeom>
              <a:avLst/>
              <a:gdLst>
                <a:gd name="connsiteX0" fmla="*/ 3447 w 4693"/>
                <a:gd name="connsiteY0" fmla="*/ 0 h 8213"/>
                <a:gd name="connsiteX1" fmla="*/ 0 w 4693"/>
                <a:gd name="connsiteY1" fmla="*/ 5134 h 8213"/>
                <a:gd name="connsiteX2" fmla="*/ 4693 w 4693"/>
                <a:gd name="connsiteY2" fmla="*/ 8214 h 8213"/>
                <a:gd name="connsiteX3" fmla="*/ 3447 w 4693"/>
                <a:gd name="connsiteY3" fmla="*/ 0 h 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3" h="8213">
                  <a:moveTo>
                    <a:pt x="3447" y="0"/>
                  </a:moveTo>
                  <a:lnTo>
                    <a:pt x="0" y="5134"/>
                  </a:lnTo>
                  <a:lnTo>
                    <a:pt x="4693" y="8214"/>
                  </a:lnTo>
                  <a:lnTo>
                    <a:pt x="344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2" name="Freeform 841">
              <a:extLst>
                <a:ext uri="{FF2B5EF4-FFF2-40B4-BE49-F238E27FC236}">
                  <a16:creationId xmlns:a16="http://schemas.microsoft.com/office/drawing/2014/main" id="{9C3EAA5D-B203-ECFF-66D7-FDB7C7D43966}"/>
                </a:ext>
              </a:extLst>
            </p:cNvPr>
            <p:cNvSpPr/>
            <p:nvPr/>
          </p:nvSpPr>
          <p:spPr>
            <a:xfrm>
              <a:off x="828047" y="-3634467"/>
              <a:ext cx="8442" cy="9973"/>
            </a:xfrm>
            <a:custGeom>
              <a:avLst/>
              <a:gdLst>
                <a:gd name="connsiteX0" fmla="*/ 2933 w 8442"/>
                <a:gd name="connsiteY0" fmla="*/ 0 h 9973"/>
                <a:gd name="connsiteX1" fmla="*/ 0 w 8442"/>
                <a:gd name="connsiteY1" fmla="*/ 6087 h 9973"/>
                <a:gd name="connsiteX2" fmla="*/ 6086 w 8442"/>
                <a:gd name="connsiteY2" fmla="*/ 9974 h 9973"/>
                <a:gd name="connsiteX3" fmla="*/ 2933 w 8442"/>
                <a:gd name="connsiteY3" fmla="*/ 0 h 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42" h="9973">
                  <a:moveTo>
                    <a:pt x="2933" y="0"/>
                  </a:moveTo>
                  <a:cubicBezTo>
                    <a:pt x="1980" y="2053"/>
                    <a:pt x="953" y="4034"/>
                    <a:pt x="0" y="6087"/>
                  </a:cubicBezTo>
                  <a:lnTo>
                    <a:pt x="6086" y="9974"/>
                  </a:lnTo>
                  <a:cubicBezTo>
                    <a:pt x="10193" y="4327"/>
                    <a:pt x="8799" y="2347"/>
                    <a:pt x="293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3" name="Freeform 842">
              <a:extLst>
                <a:ext uri="{FF2B5EF4-FFF2-40B4-BE49-F238E27FC236}">
                  <a16:creationId xmlns:a16="http://schemas.microsoft.com/office/drawing/2014/main" id="{9AA41E86-C112-461B-2A1D-7E4C608F88D4}"/>
                </a:ext>
              </a:extLst>
            </p:cNvPr>
            <p:cNvSpPr/>
            <p:nvPr/>
          </p:nvSpPr>
          <p:spPr>
            <a:xfrm>
              <a:off x="4289655" y="-2288162"/>
              <a:ext cx="9363" cy="13420"/>
            </a:xfrm>
            <a:custGeom>
              <a:avLst/>
              <a:gdLst>
                <a:gd name="connsiteX0" fmla="*/ 9166 w 9363"/>
                <a:gd name="connsiteY0" fmla="*/ 2713 h 13420"/>
                <a:gd name="connsiteX1" fmla="*/ 807 w 9363"/>
                <a:gd name="connsiteY1" fmla="*/ 0 h 13420"/>
                <a:gd name="connsiteX2" fmla="*/ 0 w 9363"/>
                <a:gd name="connsiteY2" fmla="*/ 13421 h 13420"/>
                <a:gd name="connsiteX3" fmla="*/ 9166 w 9363"/>
                <a:gd name="connsiteY3" fmla="*/ 2713 h 1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3" h="13420">
                  <a:moveTo>
                    <a:pt x="9166" y="2713"/>
                  </a:moveTo>
                  <a:lnTo>
                    <a:pt x="807" y="0"/>
                  </a:lnTo>
                  <a:cubicBezTo>
                    <a:pt x="807" y="4474"/>
                    <a:pt x="220" y="8947"/>
                    <a:pt x="0" y="13421"/>
                  </a:cubicBezTo>
                  <a:cubicBezTo>
                    <a:pt x="7699" y="12981"/>
                    <a:pt x="10119" y="10340"/>
                    <a:pt x="9166" y="27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4" name="Freeform 843">
              <a:extLst>
                <a:ext uri="{FF2B5EF4-FFF2-40B4-BE49-F238E27FC236}">
                  <a16:creationId xmlns:a16="http://schemas.microsoft.com/office/drawing/2014/main" id="{40719683-DA0A-13E9-DEE1-E8AEAB065206}"/>
                </a:ext>
              </a:extLst>
            </p:cNvPr>
            <p:cNvSpPr/>
            <p:nvPr/>
          </p:nvSpPr>
          <p:spPr>
            <a:xfrm>
              <a:off x="3453779" y="-123425"/>
              <a:ext cx="19805" cy="22807"/>
            </a:xfrm>
            <a:custGeom>
              <a:avLst/>
              <a:gdLst>
                <a:gd name="connsiteX0" fmla="*/ 19806 w 19805"/>
                <a:gd name="connsiteY0" fmla="*/ 9901 h 22807"/>
                <a:gd name="connsiteX1" fmla="*/ 7780 w 19805"/>
                <a:gd name="connsiteY1" fmla="*/ 0 h 22807"/>
                <a:gd name="connsiteX2" fmla="*/ 10493 w 19805"/>
                <a:gd name="connsiteY2" fmla="*/ 22808 h 2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5" h="22807">
                  <a:moveTo>
                    <a:pt x="19806" y="9901"/>
                  </a:moveTo>
                  <a:cubicBezTo>
                    <a:pt x="15773" y="6527"/>
                    <a:pt x="11813" y="3227"/>
                    <a:pt x="7780" y="0"/>
                  </a:cubicBezTo>
                  <a:cubicBezTo>
                    <a:pt x="-3146" y="10047"/>
                    <a:pt x="-2852" y="15621"/>
                    <a:pt x="10493" y="2280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5" name="Freeform 844">
              <a:extLst>
                <a:ext uri="{FF2B5EF4-FFF2-40B4-BE49-F238E27FC236}">
                  <a16:creationId xmlns:a16="http://schemas.microsoft.com/office/drawing/2014/main" id="{32341D23-04BC-A5DA-DA4D-A159B8FD87FD}"/>
                </a:ext>
              </a:extLst>
            </p:cNvPr>
            <p:cNvSpPr/>
            <p:nvPr/>
          </p:nvSpPr>
          <p:spPr>
            <a:xfrm>
              <a:off x="2807205" y="3003188"/>
              <a:ext cx="19917" cy="45248"/>
            </a:xfrm>
            <a:custGeom>
              <a:avLst/>
              <a:gdLst>
                <a:gd name="connsiteX0" fmla="*/ 1585 w 19917"/>
                <a:gd name="connsiteY0" fmla="*/ 45249 h 45248"/>
                <a:gd name="connsiteX1" fmla="*/ 19918 w 19917"/>
                <a:gd name="connsiteY1" fmla="*/ 0 h 45248"/>
                <a:gd name="connsiteX2" fmla="*/ 1585 w 19917"/>
                <a:gd name="connsiteY2" fmla="*/ 45249 h 4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" h="45248">
                  <a:moveTo>
                    <a:pt x="1585" y="45249"/>
                  </a:moveTo>
                  <a:cubicBezTo>
                    <a:pt x="9725" y="25227"/>
                    <a:pt x="15078" y="12027"/>
                    <a:pt x="19918" y="0"/>
                  </a:cubicBezTo>
                  <a:cubicBezTo>
                    <a:pt x="10898" y="9680"/>
                    <a:pt x="-5087" y="16060"/>
                    <a:pt x="1585" y="4524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6" name="Freeform 845">
              <a:extLst>
                <a:ext uri="{FF2B5EF4-FFF2-40B4-BE49-F238E27FC236}">
                  <a16:creationId xmlns:a16="http://schemas.microsoft.com/office/drawing/2014/main" id="{368B7457-FCCA-94E4-8266-D0E13569645B}"/>
                </a:ext>
              </a:extLst>
            </p:cNvPr>
            <p:cNvSpPr/>
            <p:nvPr/>
          </p:nvSpPr>
          <p:spPr>
            <a:xfrm>
              <a:off x="2827343" y="2995928"/>
              <a:ext cx="4326" cy="7260"/>
            </a:xfrm>
            <a:custGeom>
              <a:avLst/>
              <a:gdLst>
                <a:gd name="connsiteX0" fmla="*/ 0 w 4326"/>
                <a:gd name="connsiteY0" fmla="*/ 7260 h 7260"/>
                <a:gd name="connsiteX1" fmla="*/ 4326 w 4326"/>
                <a:gd name="connsiteY1" fmla="*/ 1466 h 7260"/>
                <a:gd name="connsiteX2" fmla="*/ 2933 w 4326"/>
                <a:gd name="connsiteY2" fmla="*/ 0 h 7260"/>
                <a:gd name="connsiteX3" fmla="*/ 0 w 4326"/>
                <a:gd name="connsiteY3" fmla="*/ 7260 h 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26" h="7260">
                  <a:moveTo>
                    <a:pt x="0" y="7260"/>
                  </a:moveTo>
                  <a:cubicBezTo>
                    <a:pt x="1774" y="5574"/>
                    <a:pt x="3234" y="3667"/>
                    <a:pt x="4326" y="1466"/>
                  </a:cubicBezTo>
                  <a:lnTo>
                    <a:pt x="2933" y="0"/>
                  </a:lnTo>
                  <a:cubicBezTo>
                    <a:pt x="1980" y="2420"/>
                    <a:pt x="1026" y="4840"/>
                    <a:pt x="0" y="72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7" name="Freeform 846">
              <a:extLst>
                <a:ext uri="{FF2B5EF4-FFF2-40B4-BE49-F238E27FC236}">
                  <a16:creationId xmlns:a16="http://schemas.microsoft.com/office/drawing/2014/main" id="{79BBC0FA-997C-33F7-14D4-BA0EF53923A6}"/>
                </a:ext>
              </a:extLst>
            </p:cNvPr>
            <p:cNvSpPr/>
            <p:nvPr/>
          </p:nvSpPr>
          <p:spPr>
            <a:xfrm>
              <a:off x="-597234" y="-3143481"/>
              <a:ext cx="7552" cy="2640"/>
            </a:xfrm>
            <a:custGeom>
              <a:avLst/>
              <a:gdLst>
                <a:gd name="connsiteX0" fmla="*/ 7553 w 7552"/>
                <a:gd name="connsiteY0" fmla="*/ 2640 h 2640"/>
                <a:gd name="connsiteX1" fmla="*/ 1980 w 7552"/>
                <a:gd name="connsiteY1" fmla="*/ 660 h 2640"/>
                <a:gd name="connsiteX2" fmla="*/ 1980 w 7552"/>
                <a:gd name="connsiteY2" fmla="*/ 660 h 2640"/>
                <a:gd name="connsiteX3" fmla="*/ 0 w 7552"/>
                <a:gd name="connsiteY3" fmla="*/ 0 h 2640"/>
                <a:gd name="connsiteX4" fmla="*/ 440 w 7552"/>
                <a:gd name="connsiteY4" fmla="*/ 1907 h 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2" h="2640">
                  <a:moveTo>
                    <a:pt x="7553" y="2640"/>
                  </a:moveTo>
                  <a:cubicBezTo>
                    <a:pt x="5829" y="1657"/>
                    <a:pt x="3938" y="990"/>
                    <a:pt x="1980" y="660"/>
                  </a:cubicBezTo>
                  <a:lnTo>
                    <a:pt x="1980" y="660"/>
                  </a:lnTo>
                  <a:cubicBezTo>
                    <a:pt x="1305" y="484"/>
                    <a:pt x="645" y="264"/>
                    <a:pt x="0" y="0"/>
                  </a:cubicBezTo>
                  <a:cubicBezTo>
                    <a:pt x="110" y="645"/>
                    <a:pt x="257" y="1283"/>
                    <a:pt x="440" y="19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8" name="Freeform 847">
              <a:extLst>
                <a:ext uri="{FF2B5EF4-FFF2-40B4-BE49-F238E27FC236}">
                  <a16:creationId xmlns:a16="http://schemas.microsoft.com/office/drawing/2014/main" id="{67654FC8-C43D-495C-9E9E-E3397944FA13}"/>
                </a:ext>
              </a:extLst>
            </p:cNvPr>
            <p:cNvSpPr/>
            <p:nvPr/>
          </p:nvSpPr>
          <p:spPr>
            <a:xfrm>
              <a:off x="-589681" y="-3140841"/>
              <a:ext cx="42750" cy="10936"/>
            </a:xfrm>
            <a:custGeom>
              <a:avLst/>
              <a:gdLst>
                <a:gd name="connsiteX0" fmla="*/ 42750 w 42750"/>
                <a:gd name="connsiteY0" fmla="*/ 3740 h 10936"/>
                <a:gd name="connsiteX1" fmla="*/ 0 w 42750"/>
                <a:gd name="connsiteY1" fmla="*/ 0 h 10936"/>
                <a:gd name="connsiteX2" fmla="*/ 42750 w 42750"/>
                <a:gd name="connsiteY2" fmla="*/ 3740 h 1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750" h="10936">
                  <a:moveTo>
                    <a:pt x="42750" y="3740"/>
                  </a:moveTo>
                  <a:lnTo>
                    <a:pt x="0" y="0"/>
                  </a:lnTo>
                  <a:cubicBezTo>
                    <a:pt x="10706" y="5500"/>
                    <a:pt x="20312" y="19361"/>
                    <a:pt x="42750" y="37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9" name="Freeform 848">
              <a:extLst>
                <a:ext uri="{FF2B5EF4-FFF2-40B4-BE49-F238E27FC236}">
                  <a16:creationId xmlns:a16="http://schemas.microsoft.com/office/drawing/2014/main" id="{4F753D7A-8703-A3E2-F398-000B9175CC86}"/>
                </a:ext>
              </a:extLst>
            </p:cNvPr>
            <p:cNvSpPr/>
            <p:nvPr/>
          </p:nvSpPr>
          <p:spPr>
            <a:xfrm>
              <a:off x="3161740" y="-3620900"/>
              <a:ext cx="17725" cy="20680"/>
            </a:xfrm>
            <a:custGeom>
              <a:avLst/>
              <a:gdLst>
                <a:gd name="connsiteX0" fmla="*/ 11492 w 17725"/>
                <a:gd name="connsiteY0" fmla="*/ 20681 h 20680"/>
                <a:gd name="connsiteX1" fmla="*/ 17725 w 17725"/>
                <a:gd name="connsiteY1" fmla="*/ 8287 h 20680"/>
                <a:gd name="connsiteX2" fmla="*/ 5039 w 17725"/>
                <a:gd name="connsiteY2" fmla="*/ 0 h 20680"/>
                <a:gd name="connsiteX3" fmla="*/ 11492 w 17725"/>
                <a:gd name="connsiteY3" fmla="*/ 20681 h 2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25" h="20680">
                  <a:moveTo>
                    <a:pt x="11492" y="20681"/>
                  </a:moveTo>
                  <a:lnTo>
                    <a:pt x="17725" y="8287"/>
                  </a:lnTo>
                  <a:lnTo>
                    <a:pt x="5039" y="0"/>
                  </a:lnTo>
                  <a:cubicBezTo>
                    <a:pt x="-4640" y="11294"/>
                    <a:pt x="786" y="15107"/>
                    <a:pt x="11492" y="206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0" name="Freeform 849">
              <a:extLst>
                <a:ext uri="{FF2B5EF4-FFF2-40B4-BE49-F238E27FC236}">
                  <a16:creationId xmlns:a16="http://schemas.microsoft.com/office/drawing/2014/main" id="{81748581-58C4-0C89-F020-4F966CB6296F}"/>
                </a:ext>
              </a:extLst>
            </p:cNvPr>
            <p:cNvSpPr/>
            <p:nvPr/>
          </p:nvSpPr>
          <p:spPr>
            <a:xfrm>
              <a:off x="-886954" y="-3088406"/>
              <a:ext cx="2933" cy="1393"/>
            </a:xfrm>
            <a:custGeom>
              <a:avLst/>
              <a:gdLst>
                <a:gd name="connsiteX0" fmla="*/ 2933 w 2933"/>
                <a:gd name="connsiteY0" fmla="*/ 953 h 1393"/>
                <a:gd name="connsiteX1" fmla="*/ 1320 w 2933"/>
                <a:gd name="connsiteY1" fmla="*/ 0 h 1393"/>
                <a:gd name="connsiteX2" fmla="*/ 0 w 2933"/>
                <a:gd name="connsiteY2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3" h="1393">
                  <a:moveTo>
                    <a:pt x="2933" y="953"/>
                  </a:moveTo>
                  <a:lnTo>
                    <a:pt x="1320" y="0"/>
                  </a:lnTo>
                  <a:lnTo>
                    <a:pt x="0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1" name="Freeform 850">
              <a:extLst>
                <a:ext uri="{FF2B5EF4-FFF2-40B4-BE49-F238E27FC236}">
                  <a16:creationId xmlns:a16="http://schemas.microsoft.com/office/drawing/2014/main" id="{9195A114-B748-EBB4-283E-62905910ABD7}"/>
                </a:ext>
              </a:extLst>
            </p:cNvPr>
            <p:cNvSpPr/>
            <p:nvPr/>
          </p:nvSpPr>
          <p:spPr>
            <a:xfrm>
              <a:off x="3057622" y="-210988"/>
              <a:ext cx="11410" cy="17380"/>
            </a:xfrm>
            <a:custGeom>
              <a:avLst/>
              <a:gdLst>
                <a:gd name="connsiteX0" fmla="*/ 3564 w 11410"/>
                <a:gd name="connsiteY0" fmla="*/ 17381 h 17380"/>
                <a:gd name="connsiteX1" fmla="*/ 11411 w 11410"/>
                <a:gd name="connsiteY1" fmla="*/ 14667 h 17380"/>
                <a:gd name="connsiteX2" fmla="*/ 7231 w 11410"/>
                <a:gd name="connsiteY2" fmla="*/ 0 h 17380"/>
                <a:gd name="connsiteX3" fmla="*/ 3564 w 11410"/>
                <a:gd name="connsiteY3" fmla="*/ 17381 h 1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0" h="17380">
                  <a:moveTo>
                    <a:pt x="3564" y="17381"/>
                  </a:moveTo>
                  <a:lnTo>
                    <a:pt x="11411" y="14667"/>
                  </a:lnTo>
                  <a:lnTo>
                    <a:pt x="7231" y="0"/>
                  </a:lnTo>
                  <a:cubicBezTo>
                    <a:pt x="-5675" y="880"/>
                    <a:pt x="2391" y="9314"/>
                    <a:pt x="3564" y="173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2" name="Freeform 851">
              <a:extLst>
                <a:ext uri="{FF2B5EF4-FFF2-40B4-BE49-F238E27FC236}">
                  <a16:creationId xmlns:a16="http://schemas.microsoft.com/office/drawing/2014/main" id="{9FB151B5-44D3-9020-AB3F-4EF848939011}"/>
                </a:ext>
              </a:extLst>
            </p:cNvPr>
            <p:cNvSpPr/>
            <p:nvPr/>
          </p:nvSpPr>
          <p:spPr>
            <a:xfrm>
              <a:off x="1849803" y="-3646201"/>
              <a:ext cx="1906" cy="2420"/>
            </a:xfrm>
            <a:custGeom>
              <a:avLst/>
              <a:gdLst>
                <a:gd name="connsiteX0" fmla="*/ 1907 w 1906"/>
                <a:gd name="connsiteY0" fmla="*/ 1393 h 2420"/>
                <a:gd name="connsiteX1" fmla="*/ 440 w 1906"/>
                <a:gd name="connsiteY1" fmla="*/ 0 h 2420"/>
                <a:gd name="connsiteX2" fmla="*/ 0 w 1906"/>
                <a:gd name="connsiteY2" fmla="*/ 2420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" h="2420">
                  <a:moveTo>
                    <a:pt x="1907" y="1393"/>
                  </a:moveTo>
                  <a:lnTo>
                    <a:pt x="440" y="0"/>
                  </a:lnTo>
                  <a:cubicBezTo>
                    <a:pt x="440" y="807"/>
                    <a:pt x="440" y="1613"/>
                    <a:pt x="0" y="24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3" name="Freeform 852">
              <a:extLst>
                <a:ext uri="{FF2B5EF4-FFF2-40B4-BE49-F238E27FC236}">
                  <a16:creationId xmlns:a16="http://schemas.microsoft.com/office/drawing/2014/main" id="{F9D0A58C-D81A-4066-E06F-F51D83678A69}"/>
                </a:ext>
              </a:extLst>
            </p:cNvPr>
            <p:cNvSpPr/>
            <p:nvPr/>
          </p:nvSpPr>
          <p:spPr>
            <a:xfrm>
              <a:off x="1824145" y="-3643487"/>
              <a:ext cx="25657" cy="35714"/>
            </a:xfrm>
            <a:custGeom>
              <a:avLst/>
              <a:gdLst>
                <a:gd name="connsiteX0" fmla="*/ 1093 w 25657"/>
                <a:gd name="connsiteY0" fmla="*/ 35715 h 35714"/>
                <a:gd name="connsiteX1" fmla="*/ 25658 w 25657"/>
                <a:gd name="connsiteY1" fmla="*/ 0 h 35714"/>
                <a:gd name="connsiteX2" fmla="*/ 1093 w 25657"/>
                <a:gd name="connsiteY2" fmla="*/ 35715 h 3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57" h="35714">
                  <a:moveTo>
                    <a:pt x="1093" y="35715"/>
                  </a:moveTo>
                  <a:cubicBezTo>
                    <a:pt x="24485" y="33295"/>
                    <a:pt x="23091" y="15474"/>
                    <a:pt x="25658" y="0"/>
                  </a:cubicBezTo>
                  <a:cubicBezTo>
                    <a:pt x="11945" y="7700"/>
                    <a:pt x="-4407" y="13347"/>
                    <a:pt x="1093" y="3571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4" name="Freeform 853">
              <a:extLst>
                <a:ext uri="{FF2B5EF4-FFF2-40B4-BE49-F238E27FC236}">
                  <a16:creationId xmlns:a16="http://schemas.microsoft.com/office/drawing/2014/main" id="{3F1CF4FF-4532-321E-164C-B18AECFAC632}"/>
                </a:ext>
              </a:extLst>
            </p:cNvPr>
            <p:cNvSpPr/>
            <p:nvPr/>
          </p:nvSpPr>
          <p:spPr>
            <a:xfrm>
              <a:off x="4766582" y="-3832181"/>
              <a:ext cx="13859" cy="14158"/>
            </a:xfrm>
            <a:custGeom>
              <a:avLst/>
              <a:gdLst>
                <a:gd name="connsiteX0" fmla="*/ 13859 w 13859"/>
                <a:gd name="connsiteY0" fmla="*/ 3227 h 14158"/>
                <a:gd name="connsiteX1" fmla="*/ 6526 w 13859"/>
                <a:gd name="connsiteY1" fmla="*/ 0 h 14158"/>
                <a:gd name="connsiteX2" fmla="*/ 0 w 13859"/>
                <a:gd name="connsiteY2" fmla="*/ 11660 h 14158"/>
                <a:gd name="connsiteX3" fmla="*/ 13859 w 13859"/>
                <a:gd name="connsiteY3" fmla="*/ 3227 h 1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9" h="14157">
                  <a:moveTo>
                    <a:pt x="13859" y="3227"/>
                  </a:moveTo>
                  <a:lnTo>
                    <a:pt x="6526" y="0"/>
                  </a:lnTo>
                  <a:cubicBezTo>
                    <a:pt x="4326" y="3887"/>
                    <a:pt x="2127" y="7774"/>
                    <a:pt x="0" y="11660"/>
                  </a:cubicBezTo>
                  <a:cubicBezTo>
                    <a:pt x="9239" y="18701"/>
                    <a:pt x="9680" y="9240"/>
                    <a:pt x="13859" y="32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5" name="Freeform 854">
              <a:extLst>
                <a:ext uri="{FF2B5EF4-FFF2-40B4-BE49-F238E27FC236}">
                  <a16:creationId xmlns:a16="http://schemas.microsoft.com/office/drawing/2014/main" id="{107D76A3-9703-C879-4276-789B17B8B7A1}"/>
                </a:ext>
              </a:extLst>
            </p:cNvPr>
            <p:cNvSpPr/>
            <p:nvPr/>
          </p:nvSpPr>
          <p:spPr>
            <a:xfrm>
              <a:off x="3075559" y="-2617094"/>
              <a:ext cx="34610" cy="17388"/>
            </a:xfrm>
            <a:custGeom>
              <a:avLst/>
              <a:gdLst>
                <a:gd name="connsiteX0" fmla="*/ 0 w 34610"/>
                <a:gd name="connsiteY0" fmla="*/ 7207 h 17388"/>
                <a:gd name="connsiteX1" fmla="*/ 34611 w 34610"/>
                <a:gd name="connsiteY1" fmla="*/ 3834 h 17388"/>
                <a:gd name="connsiteX2" fmla="*/ 0 w 34610"/>
                <a:gd name="connsiteY2" fmla="*/ 7207 h 1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10" h="17388">
                  <a:moveTo>
                    <a:pt x="0" y="7207"/>
                  </a:moveTo>
                  <a:cubicBezTo>
                    <a:pt x="7333" y="28548"/>
                    <a:pt x="21998" y="10800"/>
                    <a:pt x="34611" y="3834"/>
                  </a:cubicBezTo>
                  <a:cubicBezTo>
                    <a:pt x="22805" y="3614"/>
                    <a:pt x="2640" y="-6580"/>
                    <a:pt x="0" y="72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6" name="Freeform 855">
              <a:extLst>
                <a:ext uri="{FF2B5EF4-FFF2-40B4-BE49-F238E27FC236}">
                  <a16:creationId xmlns:a16="http://schemas.microsoft.com/office/drawing/2014/main" id="{35631DE6-3587-17D6-C3C6-F06A63338573}"/>
                </a:ext>
              </a:extLst>
            </p:cNvPr>
            <p:cNvSpPr/>
            <p:nvPr/>
          </p:nvSpPr>
          <p:spPr>
            <a:xfrm>
              <a:off x="661372" y="2769246"/>
              <a:ext cx="58662" cy="21487"/>
            </a:xfrm>
            <a:custGeom>
              <a:avLst/>
              <a:gdLst>
                <a:gd name="connsiteX0" fmla="*/ 58663 w 58662"/>
                <a:gd name="connsiteY0" fmla="*/ 21487 h 21487"/>
                <a:gd name="connsiteX1" fmla="*/ 0 w 58662"/>
                <a:gd name="connsiteY1" fmla="*/ 0 h 21487"/>
                <a:gd name="connsiteX2" fmla="*/ 58663 w 58662"/>
                <a:gd name="connsiteY2" fmla="*/ 21487 h 2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62" h="21487">
                  <a:moveTo>
                    <a:pt x="58663" y="21487"/>
                  </a:moveTo>
                  <a:cubicBezTo>
                    <a:pt x="42237" y="7627"/>
                    <a:pt x="21471" y="73"/>
                    <a:pt x="0" y="0"/>
                  </a:cubicBezTo>
                  <a:cubicBezTo>
                    <a:pt x="14299" y="4254"/>
                    <a:pt x="38864" y="14301"/>
                    <a:pt x="58663" y="214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7" name="Freeform 856">
              <a:extLst>
                <a:ext uri="{FF2B5EF4-FFF2-40B4-BE49-F238E27FC236}">
                  <a16:creationId xmlns:a16="http://schemas.microsoft.com/office/drawing/2014/main" id="{5DDB805C-E4F1-A13C-8580-8E55D88FD63A}"/>
                </a:ext>
              </a:extLst>
            </p:cNvPr>
            <p:cNvSpPr/>
            <p:nvPr/>
          </p:nvSpPr>
          <p:spPr>
            <a:xfrm>
              <a:off x="834133" y="3081584"/>
              <a:ext cx="11879" cy="5063"/>
            </a:xfrm>
            <a:custGeom>
              <a:avLst/>
              <a:gdLst>
                <a:gd name="connsiteX0" fmla="*/ 11879 w 11879"/>
                <a:gd name="connsiteY0" fmla="*/ 0 h 5063"/>
                <a:gd name="connsiteX1" fmla="*/ 0 w 11879"/>
                <a:gd name="connsiteY1" fmla="*/ 587 h 5063"/>
                <a:gd name="connsiteX2" fmla="*/ 11879 w 11879"/>
                <a:gd name="connsiteY2" fmla="*/ 0 h 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79" h="5063">
                  <a:moveTo>
                    <a:pt x="11879" y="0"/>
                  </a:moveTo>
                  <a:lnTo>
                    <a:pt x="0" y="587"/>
                  </a:lnTo>
                  <a:cubicBezTo>
                    <a:pt x="4546" y="6967"/>
                    <a:pt x="6306" y="6308"/>
                    <a:pt x="1187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8" name="Freeform 857">
              <a:extLst>
                <a:ext uri="{FF2B5EF4-FFF2-40B4-BE49-F238E27FC236}">
                  <a16:creationId xmlns:a16="http://schemas.microsoft.com/office/drawing/2014/main" id="{2462B85C-179F-5E5E-08A5-D6B34F7335BB}"/>
                </a:ext>
              </a:extLst>
            </p:cNvPr>
            <p:cNvSpPr/>
            <p:nvPr/>
          </p:nvSpPr>
          <p:spPr>
            <a:xfrm>
              <a:off x="2652627" y="-226169"/>
              <a:ext cx="11192" cy="11807"/>
            </a:xfrm>
            <a:custGeom>
              <a:avLst/>
              <a:gdLst>
                <a:gd name="connsiteX0" fmla="*/ 11193 w 11192"/>
                <a:gd name="connsiteY0" fmla="*/ 6747 h 11807"/>
                <a:gd name="connsiteX1" fmla="*/ 1953 w 11192"/>
                <a:gd name="connsiteY1" fmla="*/ 0 h 11807"/>
                <a:gd name="connsiteX2" fmla="*/ 5253 w 11192"/>
                <a:gd name="connsiteY2" fmla="*/ 11807 h 11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92" h="11807">
                  <a:moveTo>
                    <a:pt x="11193" y="6747"/>
                  </a:moveTo>
                  <a:lnTo>
                    <a:pt x="1953" y="0"/>
                  </a:lnTo>
                  <a:cubicBezTo>
                    <a:pt x="-1200" y="5647"/>
                    <a:pt x="-833" y="8947"/>
                    <a:pt x="5253" y="118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9" name="Freeform 858">
              <a:extLst>
                <a:ext uri="{FF2B5EF4-FFF2-40B4-BE49-F238E27FC236}">
                  <a16:creationId xmlns:a16="http://schemas.microsoft.com/office/drawing/2014/main" id="{620AA0E9-4EC5-89DD-D22D-D63198A615BB}"/>
                </a:ext>
              </a:extLst>
            </p:cNvPr>
            <p:cNvSpPr/>
            <p:nvPr/>
          </p:nvSpPr>
          <p:spPr>
            <a:xfrm>
              <a:off x="1569615" y="-3124120"/>
              <a:ext cx="16133" cy="15629"/>
            </a:xfrm>
            <a:custGeom>
              <a:avLst/>
              <a:gdLst>
                <a:gd name="connsiteX0" fmla="*/ 16133 w 16133"/>
                <a:gd name="connsiteY0" fmla="*/ 7334 h 15629"/>
                <a:gd name="connsiteX1" fmla="*/ 3594 w 16133"/>
                <a:gd name="connsiteY1" fmla="*/ 0 h 15629"/>
                <a:gd name="connsiteX2" fmla="*/ 16133 w 16133"/>
                <a:gd name="connsiteY2" fmla="*/ 7334 h 1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3" h="15629">
                  <a:moveTo>
                    <a:pt x="16133" y="7334"/>
                  </a:moveTo>
                  <a:lnTo>
                    <a:pt x="3594" y="0"/>
                  </a:lnTo>
                  <a:cubicBezTo>
                    <a:pt x="-5792" y="16427"/>
                    <a:pt x="4914" y="21561"/>
                    <a:pt x="16133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0" name="Freeform 859">
              <a:extLst>
                <a:ext uri="{FF2B5EF4-FFF2-40B4-BE49-F238E27FC236}">
                  <a16:creationId xmlns:a16="http://schemas.microsoft.com/office/drawing/2014/main" id="{CDC960E9-9EC3-89FB-28A9-4B6268D9261D}"/>
                </a:ext>
              </a:extLst>
            </p:cNvPr>
            <p:cNvSpPr/>
            <p:nvPr/>
          </p:nvSpPr>
          <p:spPr>
            <a:xfrm>
              <a:off x="1718839" y="-2622721"/>
              <a:ext cx="1393" cy="2566"/>
            </a:xfrm>
            <a:custGeom>
              <a:avLst/>
              <a:gdLst>
                <a:gd name="connsiteX0" fmla="*/ 0 w 1393"/>
                <a:gd name="connsiteY0" fmla="*/ 1687 h 2566"/>
                <a:gd name="connsiteX1" fmla="*/ 1393 w 1393"/>
                <a:gd name="connsiteY1" fmla="*/ 2567 h 2566"/>
                <a:gd name="connsiteX2" fmla="*/ 1393 w 1393"/>
                <a:gd name="connsiteY2" fmla="*/ 0 h 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2566">
                  <a:moveTo>
                    <a:pt x="0" y="1687"/>
                  </a:moveTo>
                  <a:lnTo>
                    <a:pt x="1393" y="2567"/>
                  </a:lnTo>
                  <a:cubicBezTo>
                    <a:pt x="1393" y="1687"/>
                    <a:pt x="1393" y="880"/>
                    <a:pt x="13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1" name="Freeform 860">
              <a:extLst>
                <a:ext uri="{FF2B5EF4-FFF2-40B4-BE49-F238E27FC236}">
                  <a16:creationId xmlns:a16="http://schemas.microsoft.com/office/drawing/2014/main" id="{181FA0A9-18D0-E829-1FCC-EA4D70657C4E}"/>
                </a:ext>
              </a:extLst>
            </p:cNvPr>
            <p:cNvSpPr/>
            <p:nvPr/>
          </p:nvSpPr>
          <p:spPr>
            <a:xfrm>
              <a:off x="1720232" y="-2620154"/>
              <a:ext cx="15367" cy="30214"/>
            </a:xfrm>
            <a:custGeom>
              <a:avLst/>
              <a:gdLst>
                <a:gd name="connsiteX0" fmla="*/ 0 w 15367"/>
                <a:gd name="connsiteY0" fmla="*/ 0 h 30214"/>
                <a:gd name="connsiteX1" fmla="*/ 2273 w 15367"/>
                <a:gd name="connsiteY1" fmla="*/ 30214 h 30214"/>
                <a:gd name="connsiteX2" fmla="*/ 0 w 15367"/>
                <a:gd name="connsiteY2" fmla="*/ 0 h 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67" h="30214">
                  <a:moveTo>
                    <a:pt x="0" y="0"/>
                  </a:moveTo>
                  <a:cubicBezTo>
                    <a:pt x="807" y="10120"/>
                    <a:pt x="1540" y="20167"/>
                    <a:pt x="2273" y="30214"/>
                  </a:cubicBezTo>
                  <a:cubicBezTo>
                    <a:pt x="20165" y="13567"/>
                    <a:pt x="20019" y="1254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2" name="Freeform 861">
              <a:extLst>
                <a:ext uri="{FF2B5EF4-FFF2-40B4-BE49-F238E27FC236}">
                  <a16:creationId xmlns:a16="http://schemas.microsoft.com/office/drawing/2014/main" id="{B0E52C62-3662-3FF2-7FE3-AF28DC7C2851}"/>
                </a:ext>
              </a:extLst>
            </p:cNvPr>
            <p:cNvSpPr/>
            <p:nvPr/>
          </p:nvSpPr>
          <p:spPr>
            <a:xfrm>
              <a:off x="1720892" y="-2589940"/>
              <a:ext cx="1833" cy="3226"/>
            </a:xfrm>
            <a:custGeom>
              <a:avLst/>
              <a:gdLst>
                <a:gd name="connsiteX0" fmla="*/ 0 w 1833"/>
                <a:gd name="connsiteY0" fmla="*/ 1540 h 3226"/>
                <a:gd name="connsiteX1" fmla="*/ 1833 w 1833"/>
                <a:gd name="connsiteY1" fmla="*/ 3227 h 3226"/>
                <a:gd name="connsiteX2" fmla="*/ 1833 w 1833"/>
                <a:gd name="connsiteY2" fmla="*/ 0 h 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3226">
                  <a:moveTo>
                    <a:pt x="0" y="1540"/>
                  </a:moveTo>
                  <a:lnTo>
                    <a:pt x="1833" y="3227"/>
                  </a:lnTo>
                  <a:lnTo>
                    <a:pt x="183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3" name="Freeform 862">
              <a:extLst>
                <a:ext uri="{FF2B5EF4-FFF2-40B4-BE49-F238E27FC236}">
                  <a16:creationId xmlns:a16="http://schemas.microsoft.com/office/drawing/2014/main" id="{A86D5A23-0BDE-C8FE-48C3-095412477648}"/>
                </a:ext>
              </a:extLst>
            </p:cNvPr>
            <p:cNvSpPr/>
            <p:nvPr/>
          </p:nvSpPr>
          <p:spPr>
            <a:xfrm>
              <a:off x="-986020" y="-3094786"/>
              <a:ext cx="11072" cy="10665"/>
            </a:xfrm>
            <a:custGeom>
              <a:avLst/>
              <a:gdLst>
                <a:gd name="connsiteX0" fmla="*/ 11073 w 11072"/>
                <a:gd name="connsiteY0" fmla="*/ 3594 h 10665"/>
                <a:gd name="connsiteX1" fmla="*/ 3740 w 11072"/>
                <a:gd name="connsiteY1" fmla="*/ 0 h 10665"/>
                <a:gd name="connsiteX2" fmla="*/ 0 w 11072"/>
                <a:gd name="connsiteY2" fmla="*/ 7774 h 10665"/>
                <a:gd name="connsiteX3" fmla="*/ 11073 w 11072"/>
                <a:gd name="connsiteY3" fmla="*/ 3594 h 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2" h="10665">
                  <a:moveTo>
                    <a:pt x="11073" y="3594"/>
                  </a:moveTo>
                  <a:lnTo>
                    <a:pt x="3740" y="0"/>
                  </a:lnTo>
                  <a:lnTo>
                    <a:pt x="0" y="7774"/>
                  </a:lnTo>
                  <a:cubicBezTo>
                    <a:pt x="6600" y="12687"/>
                    <a:pt x="9239" y="11367"/>
                    <a:pt x="11073" y="35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4" name="Freeform 863">
              <a:extLst>
                <a:ext uri="{FF2B5EF4-FFF2-40B4-BE49-F238E27FC236}">
                  <a16:creationId xmlns:a16="http://schemas.microsoft.com/office/drawing/2014/main" id="{75B4A227-14E3-05CE-E035-DFE0F79C6114}"/>
                </a:ext>
              </a:extLst>
            </p:cNvPr>
            <p:cNvSpPr/>
            <p:nvPr/>
          </p:nvSpPr>
          <p:spPr>
            <a:xfrm>
              <a:off x="4203361" y="-1944875"/>
              <a:ext cx="13478" cy="12833"/>
            </a:xfrm>
            <a:custGeom>
              <a:avLst/>
              <a:gdLst>
                <a:gd name="connsiteX0" fmla="*/ 1746 w 13478"/>
                <a:gd name="connsiteY0" fmla="*/ 12834 h 12833"/>
                <a:gd name="connsiteX1" fmla="*/ 13479 w 13478"/>
                <a:gd name="connsiteY1" fmla="*/ 7700 h 12833"/>
                <a:gd name="connsiteX2" fmla="*/ 11279 w 13478"/>
                <a:gd name="connsiteY2" fmla="*/ 0 h 12833"/>
                <a:gd name="connsiteX3" fmla="*/ 1746 w 13478"/>
                <a:gd name="connsiteY3" fmla="*/ 12834 h 1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8" h="12833">
                  <a:moveTo>
                    <a:pt x="1746" y="12834"/>
                  </a:moveTo>
                  <a:lnTo>
                    <a:pt x="13479" y="7700"/>
                  </a:lnTo>
                  <a:cubicBezTo>
                    <a:pt x="12672" y="5134"/>
                    <a:pt x="12012" y="2567"/>
                    <a:pt x="11279" y="0"/>
                  </a:cubicBezTo>
                  <a:cubicBezTo>
                    <a:pt x="4679" y="3374"/>
                    <a:pt x="-3680" y="3374"/>
                    <a:pt x="1746" y="128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5" name="Freeform 864">
              <a:extLst>
                <a:ext uri="{FF2B5EF4-FFF2-40B4-BE49-F238E27FC236}">
                  <a16:creationId xmlns:a16="http://schemas.microsoft.com/office/drawing/2014/main" id="{63E64FB8-02E8-92BA-BB96-7DB9E33CD20C}"/>
                </a:ext>
              </a:extLst>
            </p:cNvPr>
            <p:cNvSpPr/>
            <p:nvPr/>
          </p:nvSpPr>
          <p:spPr>
            <a:xfrm>
              <a:off x="1093569" y="-2626168"/>
              <a:ext cx="34244" cy="14108"/>
            </a:xfrm>
            <a:custGeom>
              <a:avLst/>
              <a:gdLst>
                <a:gd name="connsiteX0" fmla="*/ 34244 w 34244"/>
                <a:gd name="connsiteY0" fmla="*/ 0 h 14108"/>
                <a:gd name="connsiteX1" fmla="*/ 0 w 34244"/>
                <a:gd name="connsiteY1" fmla="*/ 0 h 14108"/>
                <a:gd name="connsiteX2" fmla="*/ 34244 w 34244"/>
                <a:gd name="connsiteY2" fmla="*/ 0 h 1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44" h="14107">
                  <a:moveTo>
                    <a:pt x="34244" y="0"/>
                  </a:moveTo>
                  <a:lnTo>
                    <a:pt x="0" y="0"/>
                  </a:lnTo>
                  <a:cubicBezTo>
                    <a:pt x="15179" y="18774"/>
                    <a:pt x="16572" y="18847"/>
                    <a:pt x="3424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6" name="Freeform 865">
              <a:extLst>
                <a:ext uri="{FF2B5EF4-FFF2-40B4-BE49-F238E27FC236}">
                  <a16:creationId xmlns:a16="http://schemas.microsoft.com/office/drawing/2014/main" id="{09E27009-6086-52F5-B983-0453395707A3}"/>
                </a:ext>
              </a:extLst>
            </p:cNvPr>
            <p:cNvSpPr/>
            <p:nvPr/>
          </p:nvSpPr>
          <p:spPr>
            <a:xfrm>
              <a:off x="516182" y="-3070805"/>
              <a:ext cx="1686" cy="1979"/>
            </a:xfrm>
            <a:custGeom>
              <a:avLst/>
              <a:gdLst>
                <a:gd name="connsiteX0" fmla="*/ 1686 w 1686"/>
                <a:gd name="connsiteY0" fmla="*/ 660 h 1979"/>
                <a:gd name="connsiteX1" fmla="*/ 660 w 1686"/>
                <a:gd name="connsiteY1" fmla="*/ 0 h 1979"/>
                <a:gd name="connsiteX2" fmla="*/ 0 w 1686"/>
                <a:gd name="connsiteY2" fmla="*/ 1980 h 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979">
                  <a:moveTo>
                    <a:pt x="1686" y="660"/>
                  </a:moveTo>
                  <a:lnTo>
                    <a:pt x="660" y="0"/>
                  </a:lnTo>
                  <a:lnTo>
                    <a:pt x="0" y="19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7" name="Freeform 866">
              <a:extLst>
                <a:ext uri="{FF2B5EF4-FFF2-40B4-BE49-F238E27FC236}">
                  <a16:creationId xmlns:a16="http://schemas.microsoft.com/office/drawing/2014/main" id="{F1A70DFE-401F-5B06-BE0C-94E9DCA64E13}"/>
                </a:ext>
              </a:extLst>
            </p:cNvPr>
            <p:cNvSpPr/>
            <p:nvPr/>
          </p:nvSpPr>
          <p:spPr>
            <a:xfrm>
              <a:off x="506204" y="-3094346"/>
              <a:ext cx="12716" cy="23540"/>
            </a:xfrm>
            <a:custGeom>
              <a:avLst/>
              <a:gdLst>
                <a:gd name="connsiteX0" fmla="*/ 10637 w 12716"/>
                <a:gd name="connsiteY0" fmla="*/ 23541 h 23540"/>
                <a:gd name="connsiteX1" fmla="*/ 3964 w 12716"/>
                <a:gd name="connsiteY1" fmla="*/ 0 h 23540"/>
                <a:gd name="connsiteX2" fmla="*/ 10637 w 12716"/>
                <a:gd name="connsiteY2" fmla="*/ 23541 h 2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16" h="23540">
                  <a:moveTo>
                    <a:pt x="10637" y="23541"/>
                  </a:moveTo>
                  <a:cubicBezTo>
                    <a:pt x="13790" y="13787"/>
                    <a:pt x="14597" y="6087"/>
                    <a:pt x="3964" y="0"/>
                  </a:cubicBezTo>
                  <a:cubicBezTo>
                    <a:pt x="-3515" y="11660"/>
                    <a:pt x="78" y="17454"/>
                    <a:pt x="10637" y="2354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8" name="Freeform 867">
              <a:extLst>
                <a:ext uri="{FF2B5EF4-FFF2-40B4-BE49-F238E27FC236}">
                  <a16:creationId xmlns:a16="http://schemas.microsoft.com/office/drawing/2014/main" id="{C4A4CC9B-D74E-D698-579B-144123F10F68}"/>
                </a:ext>
              </a:extLst>
            </p:cNvPr>
            <p:cNvSpPr/>
            <p:nvPr/>
          </p:nvSpPr>
          <p:spPr>
            <a:xfrm>
              <a:off x="4177316" y="-2512350"/>
              <a:ext cx="6086" cy="6526"/>
            </a:xfrm>
            <a:custGeom>
              <a:avLst/>
              <a:gdLst>
                <a:gd name="connsiteX0" fmla="*/ 0 w 6086"/>
                <a:gd name="connsiteY0" fmla="*/ 6527 h 6526"/>
                <a:gd name="connsiteX1" fmla="*/ 6086 w 6086"/>
                <a:gd name="connsiteY1" fmla="*/ 2860 h 6526"/>
                <a:gd name="connsiteX2" fmla="*/ 0 w 6086"/>
                <a:gd name="connsiteY2" fmla="*/ 0 h 6526"/>
                <a:gd name="connsiteX3" fmla="*/ 0 w 6086"/>
                <a:gd name="connsiteY3" fmla="*/ 6527 h 6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6" h="6526">
                  <a:moveTo>
                    <a:pt x="0" y="6527"/>
                  </a:moveTo>
                  <a:lnTo>
                    <a:pt x="6086" y="2860"/>
                  </a:lnTo>
                  <a:lnTo>
                    <a:pt x="0" y="0"/>
                  </a:lnTo>
                  <a:lnTo>
                    <a:pt x="0" y="65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9" name="Freeform 868">
              <a:extLst>
                <a:ext uri="{FF2B5EF4-FFF2-40B4-BE49-F238E27FC236}">
                  <a16:creationId xmlns:a16="http://schemas.microsoft.com/office/drawing/2014/main" id="{91477283-391E-C836-7C72-EF5EBEEA3458}"/>
                </a:ext>
              </a:extLst>
            </p:cNvPr>
            <p:cNvSpPr/>
            <p:nvPr/>
          </p:nvSpPr>
          <p:spPr>
            <a:xfrm>
              <a:off x="3407516" y="-133739"/>
              <a:ext cx="8359" cy="8334"/>
            </a:xfrm>
            <a:custGeom>
              <a:avLst/>
              <a:gdLst>
                <a:gd name="connsiteX0" fmla="*/ 0 w 8359"/>
                <a:gd name="connsiteY0" fmla="*/ 7234 h 8334"/>
                <a:gd name="connsiteX1" fmla="*/ 6893 w 8359"/>
                <a:gd name="connsiteY1" fmla="*/ 8334 h 8334"/>
                <a:gd name="connsiteX2" fmla="*/ 8359 w 8359"/>
                <a:gd name="connsiteY2" fmla="*/ 1001 h 8334"/>
                <a:gd name="connsiteX3" fmla="*/ 0 w 8359"/>
                <a:gd name="connsiteY3" fmla="*/ 7234 h 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9" h="8334">
                  <a:moveTo>
                    <a:pt x="0" y="7234"/>
                  </a:moveTo>
                  <a:lnTo>
                    <a:pt x="6893" y="8334"/>
                  </a:lnTo>
                  <a:cubicBezTo>
                    <a:pt x="7406" y="5914"/>
                    <a:pt x="7846" y="3420"/>
                    <a:pt x="8359" y="1001"/>
                  </a:cubicBezTo>
                  <a:cubicBezTo>
                    <a:pt x="1686" y="-1493"/>
                    <a:pt x="220" y="707"/>
                    <a:pt x="0" y="72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0" name="Freeform 869">
              <a:extLst>
                <a:ext uri="{FF2B5EF4-FFF2-40B4-BE49-F238E27FC236}">
                  <a16:creationId xmlns:a16="http://schemas.microsoft.com/office/drawing/2014/main" id="{4097DED3-191C-89C2-F428-C816311589D8}"/>
                </a:ext>
              </a:extLst>
            </p:cNvPr>
            <p:cNvSpPr/>
            <p:nvPr/>
          </p:nvSpPr>
          <p:spPr>
            <a:xfrm>
              <a:off x="2798011" y="-275692"/>
              <a:ext cx="9166" cy="14322"/>
            </a:xfrm>
            <a:custGeom>
              <a:avLst/>
              <a:gdLst>
                <a:gd name="connsiteX0" fmla="*/ 0 w 9166"/>
                <a:gd name="connsiteY0" fmla="*/ 608 h 14322"/>
                <a:gd name="connsiteX1" fmla="*/ 953 w 9166"/>
                <a:gd name="connsiteY1" fmla="*/ 14322 h 14322"/>
                <a:gd name="connsiteX2" fmla="*/ 9166 w 9166"/>
                <a:gd name="connsiteY2" fmla="*/ 14322 h 14322"/>
                <a:gd name="connsiteX3" fmla="*/ 0 w 9166"/>
                <a:gd name="connsiteY3" fmla="*/ 608 h 1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66" h="14322">
                  <a:moveTo>
                    <a:pt x="0" y="608"/>
                  </a:moveTo>
                  <a:cubicBezTo>
                    <a:pt x="0" y="5155"/>
                    <a:pt x="586" y="9702"/>
                    <a:pt x="953" y="14322"/>
                  </a:cubicBezTo>
                  <a:lnTo>
                    <a:pt x="9166" y="14322"/>
                  </a:lnTo>
                  <a:cubicBezTo>
                    <a:pt x="7773" y="6769"/>
                    <a:pt x="11512" y="-2472"/>
                    <a:pt x="0" y="60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1" name="Freeform 870">
              <a:extLst>
                <a:ext uri="{FF2B5EF4-FFF2-40B4-BE49-F238E27FC236}">
                  <a16:creationId xmlns:a16="http://schemas.microsoft.com/office/drawing/2014/main" id="{148E66A1-AAE4-BE19-288E-06DECF170AF6}"/>
                </a:ext>
              </a:extLst>
            </p:cNvPr>
            <p:cNvSpPr/>
            <p:nvPr/>
          </p:nvSpPr>
          <p:spPr>
            <a:xfrm>
              <a:off x="2058405" y="-2589219"/>
              <a:ext cx="13876" cy="17247"/>
            </a:xfrm>
            <a:custGeom>
              <a:avLst/>
              <a:gdLst>
                <a:gd name="connsiteX0" fmla="*/ 1924 w 13876"/>
                <a:gd name="connsiteY0" fmla="*/ 13 h 17247"/>
                <a:gd name="connsiteX1" fmla="*/ 13876 w 13876"/>
                <a:gd name="connsiteY1" fmla="*/ 17247 h 17247"/>
                <a:gd name="connsiteX2" fmla="*/ 1924 w 13876"/>
                <a:gd name="connsiteY2" fmla="*/ 13 h 17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6" h="17247">
                  <a:moveTo>
                    <a:pt x="1924" y="13"/>
                  </a:moveTo>
                  <a:cubicBezTo>
                    <a:pt x="-3723" y="13433"/>
                    <a:pt x="3904" y="14680"/>
                    <a:pt x="13876" y="17247"/>
                  </a:cubicBezTo>
                  <a:cubicBezTo>
                    <a:pt x="10723" y="14314"/>
                    <a:pt x="11456" y="-500"/>
                    <a:pt x="1924" y="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2" name="Freeform 871">
              <a:extLst>
                <a:ext uri="{FF2B5EF4-FFF2-40B4-BE49-F238E27FC236}">
                  <a16:creationId xmlns:a16="http://schemas.microsoft.com/office/drawing/2014/main" id="{1979378E-2B0C-1176-BACE-DACFBF9756D2}"/>
                </a:ext>
              </a:extLst>
            </p:cNvPr>
            <p:cNvSpPr/>
            <p:nvPr/>
          </p:nvSpPr>
          <p:spPr>
            <a:xfrm>
              <a:off x="2072281" y="-2571972"/>
              <a:ext cx="1833" cy="525"/>
            </a:xfrm>
            <a:custGeom>
              <a:avLst/>
              <a:gdLst>
                <a:gd name="connsiteX0" fmla="*/ 1833 w 1833"/>
                <a:gd name="connsiteY0" fmla="*/ 440 h 525"/>
                <a:gd name="connsiteX1" fmla="*/ 0 w 1833"/>
                <a:gd name="connsiteY1" fmla="*/ 0 h 525"/>
                <a:gd name="connsiteX2" fmla="*/ 1833 w 1833"/>
                <a:gd name="connsiteY2" fmla="*/ 440 h 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525">
                  <a:moveTo>
                    <a:pt x="1833" y="440"/>
                  </a:moveTo>
                  <a:lnTo>
                    <a:pt x="0" y="0"/>
                  </a:lnTo>
                  <a:cubicBezTo>
                    <a:pt x="484" y="477"/>
                    <a:pt x="1188" y="645"/>
                    <a:pt x="1833" y="4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3" name="Freeform 872">
              <a:extLst>
                <a:ext uri="{FF2B5EF4-FFF2-40B4-BE49-F238E27FC236}">
                  <a16:creationId xmlns:a16="http://schemas.microsoft.com/office/drawing/2014/main" id="{E9C9D46B-E018-A33D-7098-7AAB1BE932E1}"/>
                </a:ext>
              </a:extLst>
            </p:cNvPr>
            <p:cNvSpPr/>
            <p:nvPr/>
          </p:nvSpPr>
          <p:spPr>
            <a:xfrm>
              <a:off x="1911399" y="-3090631"/>
              <a:ext cx="12832" cy="10585"/>
            </a:xfrm>
            <a:custGeom>
              <a:avLst/>
              <a:gdLst>
                <a:gd name="connsiteX0" fmla="*/ 0 w 12832"/>
                <a:gd name="connsiteY0" fmla="*/ 6479 h 10585"/>
                <a:gd name="connsiteX1" fmla="*/ 12246 w 12832"/>
                <a:gd name="connsiteY1" fmla="*/ 10586 h 10585"/>
                <a:gd name="connsiteX2" fmla="*/ 12832 w 12832"/>
                <a:gd name="connsiteY2" fmla="*/ 2152 h 10585"/>
                <a:gd name="connsiteX3" fmla="*/ 0 w 12832"/>
                <a:gd name="connsiteY3" fmla="*/ 6479 h 1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2" h="10585">
                  <a:moveTo>
                    <a:pt x="0" y="6479"/>
                  </a:moveTo>
                  <a:lnTo>
                    <a:pt x="12246" y="10586"/>
                  </a:lnTo>
                  <a:cubicBezTo>
                    <a:pt x="12246" y="7799"/>
                    <a:pt x="12613" y="4939"/>
                    <a:pt x="12832" y="2152"/>
                  </a:cubicBezTo>
                  <a:cubicBezTo>
                    <a:pt x="6306" y="-1808"/>
                    <a:pt x="2787" y="-268"/>
                    <a:pt x="0" y="647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4" name="Freeform 873">
              <a:extLst>
                <a:ext uri="{FF2B5EF4-FFF2-40B4-BE49-F238E27FC236}">
                  <a16:creationId xmlns:a16="http://schemas.microsoft.com/office/drawing/2014/main" id="{F6C67BE1-9FF6-C431-4D35-2AEFAC6A5808}"/>
                </a:ext>
              </a:extLst>
            </p:cNvPr>
            <p:cNvSpPr/>
            <p:nvPr/>
          </p:nvSpPr>
          <p:spPr>
            <a:xfrm>
              <a:off x="-576482" y="4292218"/>
              <a:ext cx="46270" cy="38867"/>
            </a:xfrm>
            <a:custGeom>
              <a:avLst/>
              <a:gdLst>
                <a:gd name="connsiteX0" fmla="*/ 46270 w 46270"/>
                <a:gd name="connsiteY0" fmla="*/ 0 h 38867"/>
                <a:gd name="connsiteX1" fmla="*/ 0 w 46270"/>
                <a:gd name="connsiteY1" fmla="*/ 38868 h 38867"/>
                <a:gd name="connsiteX2" fmla="*/ 46270 w 46270"/>
                <a:gd name="connsiteY2" fmla="*/ 0 h 3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270" h="38867">
                  <a:moveTo>
                    <a:pt x="46270" y="0"/>
                  </a:moveTo>
                  <a:cubicBezTo>
                    <a:pt x="35491" y="9240"/>
                    <a:pt x="14372" y="26768"/>
                    <a:pt x="0" y="38868"/>
                  </a:cubicBezTo>
                  <a:cubicBezTo>
                    <a:pt x="14519" y="33514"/>
                    <a:pt x="43484" y="28087"/>
                    <a:pt x="4627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5" name="Freeform 874">
              <a:extLst>
                <a:ext uri="{FF2B5EF4-FFF2-40B4-BE49-F238E27FC236}">
                  <a16:creationId xmlns:a16="http://schemas.microsoft.com/office/drawing/2014/main" id="{E3CFDFC6-2834-5FF3-2387-0C0FE349864C}"/>
                </a:ext>
              </a:extLst>
            </p:cNvPr>
            <p:cNvSpPr/>
            <p:nvPr/>
          </p:nvSpPr>
          <p:spPr>
            <a:xfrm>
              <a:off x="720988" y="-3590832"/>
              <a:ext cx="7479" cy="6453"/>
            </a:xfrm>
            <a:custGeom>
              <a:avLst/>
              <a:gdLst>
                <a:gd name="connsiteX0" fmla="*/ 7479 w 7479"/>
                <a:gd name="connsiteY0" fmla="*/ 0 h 6453"/>
                <a:gd name="connsiteX1" fmla="*/ 0 w 7479"/>
                <a:gd name="connsiteY1" fmla="*/ 367 h 6453"/>
                <a:gd name="connsiteX2" fmla="*/ 4400 w 7479"/>
                <a:gd name="connsiteY2" fmla="*/ 6454 h 6453"/>
                <a:gd name="connsiteX3" fmla="*/ 7479 w 7479"/>
                <a:gd name="connsiteY3" fmla="*/ 0 h 6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9" h="6453">
                  <a:moveTo>
                    <a:pt x="7479" y="0"/>
                  </a:moveTo>
                  <a:lnTo>
                    <a:pt x="0" y="367"/>
                  </a:lnTo>
                  <a:lnTo>
                    <a:pt x="4400" y="6454"/>
                  </a:lnTo>
                  <a:lnTo>
                    <a:pt x="7479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6" name="Freeform 875">
              <a:extLst>
                <a:ext uri="{FF2B5EF4-FFF2-40B4-BE49-F238E27FC236}">
                  <a16:creationId xmlns:a16="http://schemas.microsoft.com/office/drawing/2014/main" id="{FBD8D390-FB17-23BB-9063-0741E6EA8324}"/>
                </a:ext>
              </a:extLst>
            </p:cNvPr>
            <p:cNvSpPr/>
            <p:nvPr/>
          </p:nvSpPr>
          <p:spPr>
            <a:xfrm>
              <a:off x="2229478" y="-3578951"/>
              <a:ext cx="8157" cy="9533"/>
            </a:xfrm>
            <a:custGeom>
              <a:avLst/>
              <a:gdLst>
                <a:gd name="connsiteX0" fmla="*/ 3685 w 8157"/>
                <a:gd name="connsiteY0" fmla="*/ 9534 h 9533"/>
                <a:gd name="connsiteX1" fmla="*/ 8158 w 8157"/>
                <a:gd name="connsiteY1" fmla="*/ 4767 h 9533"/>
                <a:gd name="connsiteX2" fmla="*/ 3905 w 8157"/>
                <a:gd name="connsiteY2" fmla="*/ 0 h 9533"/>
                <a:gd name="connsiteX3" fmla="*/ 3685 w 8157"/>
                <a:gd name="connsiteY3" fmla="*/ 9534 h 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56" h="9533">
                  <a:moveTo>
                    <a:pt x="3685" y="9534"/>
                  </a:moveTo>
                  <a:cubicBezTo>
                    <a:pt x="5225" y="7994"/>
                    <a:pt x="6691" y="6380"/>
                    <a:pt x="8158" y="4767"/>
                  </a:cubicBezTo>
                  <a:lnTo>
                    <a:pt x="3905" y="0"/>
                  </a:lnTo>
                  <a:cubicBezTo>
                    <a:pt x="-1448" y="3447"/>
                    <a:pt x="-1081" y="5794"/>
                    <a:pt x="3685" y="95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7" name="Freeform 876">
              <a:extLst>
                <a:ext uri="{FF2B5EF4-FFF2-40B4-BE49-F238E27FC236}">
                  <a16:creationId xmlns:a16="http://schemas.microsoft.com/office/drawing/2014/main" id="{F80354BF-225C-2169-7BB3-937FCAE86515}"/>
                </a:ext>
              </a:extLst>
            </p:cNvPr>
            <p:cNvSpPr/>
            <p:nvPr/>
          </p:nvSpPr>
          <p:spPr>
            <a:xfrm>
              <a:off x="2867600" y="-3558197"/>
              <a:ext cx="2713" cy="3446"/>
            </a:xfrm>
            <a:custGeom>
              <a:avLst/>
              <a:gdLst>
                <a:gd name="connsiteX0" fmla="*/ 1173 w 2713"/>
                <a:gd name="connsiteY0" fmla="*/ 3447 h 3446"/>
                <a:gd name="connsiteX1" fmla="*/ 2713 w 2713"/>
                <a:gd name="connsiteY1" fmla="*/ 0 h 3446"/>
                <a:gd name="connsiteX2" fmla="*/ 0 w 2713"/>
                <a:gd name="connsiteY2" fmla="*/ 1833 h 3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3" h="3446">
                  <a:moveTo>
                    <a:pt x="1173" y="3447"/>
                  </a:moveTo>
                  <a:cubicBezTo>
                    <a:pt x="1760" y="2332"/>
                    <a:pt x="2273" y="1181"/>
                    <a:pt x="2713" y="0"/>
                  </a:cubicBezTo>
                  <a:lnTo>
                    <a:pt x="0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8" name="Freeform 877">
              <a:extLst>
                <a:ext uri="{FF2B5EF4-FFF2-40B4-BE49-F238E27FC236}">
                  <a16:creationId xmlns:a16="http://schemas.microsoft.com/office/drawing/2014/main" id="{1716982C-097E-C8DA-2484-1A1CDFF5B507}"/>
                </a:ext>
              </a:extLst>
            </p:cNvPr>
            <p:cNvSpPr/>
            <p:nvPr/>
          </p:nvSpPr>
          <p:spPr>
            <a:xfrm>
              <a:off x="2870313" y="-3579732"/>
              <a:ext cx="23171" cy="21534"/>
            </a:xfrm>
            <a:custGeom>
              <a:avLst/>
              <a:gdLst>
                <a:gd name="connsiteX0" fmla="*/ 0 w 23171"/>
                <a:gd name="connsiteY0" fmla="*/ 21535 h 21534"/>
                <a:gd name="connsiteX1" fmla="*/ 23172 w 23171"/>
                <a:gd name="connsiteY1" fmla="*/ 1440 h 21534"/>
                <a:gd name="connsiteX2" fmla="*/ 0 w 23171"/>
                <a:gd name="connsiteY2" fmla="*/ 21535 h 2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71" h="21534">
                  <a:moveTo>
                    <a:pt x="0" y="21535"/>
                  </a:moveTo>
                  <a:cubicBezTo>
                    <a:pt x="9019" y="15888"/>
                    <a:pt x="21265" y="12807"/>
                    <a:pt x="23172" y="1440"/>
                  </a:cubicBezTo>
                  <a:cubicBezTo>
                    <a:pt x="6233" y="-4646"/>
                    <a:pt x="4986" y="9801"/>
                    <a:pt x="0" y="215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9" name="Freeform 878">
              <a:extLst>
                <a:ext uri="{FF2B5EF4-FFF2-40B4-BE49-F238E27FC236}">
                  <a16:creationId xmlns:a16="http://schemas.microsoft.com/office/drawing/2014/main" id="{F8731979-8752-2155-F728-563F8FA05E3E}"/>
                </a:ext>
              </a:extLst>
            </p:cNvPr>
            <p:cNvSpPr/>
            <p:nvPr/>
          </p:nvSpPr>
          <p:spPr>
            <a:xfrm>
              <a:off x="464852" y="3115756"/>
              <a:ext cx="7706" cy="7336"/>
            </a:xfrm>
            <a:custGeom>
              <a:avLst/>
              <a:gdLst>
                <a:gd name="connsiteX0" fmla="*/ 0 w 7706"/>
                <a:gd name="connsiteY0" fmla="*/ 1030 h 7336"/>
                <a:gd name="connsiteX1" fmla="*/ 1026 w 7706"/>
                <a:gd name="connsiteY1" fmla="*/ 7337 h 7336"/>
                <a:gd name="connsiteX2" fmla="*/ 7699 w 7706"/>
                <a:gd name="connsiteY2" fmla="*/ 6530 h 7336"/>
                <a:gd name="connsiteX3" fmla="*/ 0 w 7706"/>
                <a:gd name="connsiteY3" fmla="*/ 1030 h 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06" h="7336">
                  <a:moveTo>
                    <a:pt x="0" y="1030"/>
                  </a:moveTo>
                  <a:cubicBezTo>
                    <a:pt x="0" y="3084"/>
                    <a:pt x="733" y="5210"/>
                    <a:pt x="1026" y="7337"/>
                  </a:cubicBezTo>
                  <a:lnTo>
                    <a:pt x="7699" y="6530"/>
                  </a:lnTo>
                  <a:cubicBezTo>
                    <a:pt x="7846" y="-70"/>
                    <a:pt x="5866" y="-1171"/>
                    <a:pt x="0" y="103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0" name="Freeform 879">
              <a:extLst>
                <a:ext uri="{FF2B5EF4-FFF2-40B4-BE49-F238E27FC236}">
                  <a16:creationId xmlns:a16="http://schemas.microsoft.com/office/drawing/2014/main" id="{6DC189D0-9F6C-F089-79C9-E5BF33BBBAF4}"/>
                </a:ext>
              </a:extLst>
            </p:cNvPr>
            <p:cNvSpPr/>
            <p:nvPr/>
          </p:nvSpPr>
          <p:spPr>
            <a:xfrm>
              <a:off x="2516577" y="-2646922"/>
              <a:ext cx="1833" cy="2199"/>
            </a:xfrm>
            <a:custGeom>
              <a:avLst/>
              <a:gdLst>
                <a:gd name="connsiteX0" fmla="*/ 1466 w 1833"/>
                <a:gd name="connsiteY0" fmla="*/ 0 h 2199"/>
                <a:gd name="connsiteX1" fmla="*/ 0 w 1833"/>
                <a:gd name="connsiteY1" fmla="*/ 1467 h 2199"/>
                <a:gd name="connsiteX2" fmla="*/ 1833 w 1833"/>
                <a:gd name="connsiteY2" fmla="*/ 2200 h 2199"/>
                <a:gd name="connsiteX3" fmla="*/ 1466 w 1833"/>
                <a:gd name="connsiteY3" fmla="*/ 0 h 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2" h="2199">
                  <a:moveTo>
                    <a:pt x="1466" y="0"/>
                  </a:moveTo>
                  <a:lnTo>
                    <a:pt x="0" y="1467"/>
                  </a:lnTo>
                  <a:lnTo>
                    <a:pt x="1833" y="2200"/>
                  </a:lnTo>
                  <a:cubicBezTo>
                    <a:pt x="1686" y="1467"/>
                    <a:pt x="1613" y="807"/>
                    <a:pt x="146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1" name="Freeform 880">
              <a:extLst>
                <a:ext uri="{FF2B5EF4-FFF2-40B4-BE49-F238E27FC236}">
                  <a16:creationId xmlns:a16="http://schemas.microsoft.com/office/drawing/2014/main" id="{BD399EC2-B943-BF62-A2C8-395154236144}"/>
                </a:ext>
              </a:extLst>
            </p:cNvPr>
            <p:cNvSpPr/>
            <p:nvPr/>
          </p:nvSpPr>
          <p:spPr>
            <a:xfrm>
              <a:off x="2518411" y="-2644722"/>
              <a:ext cx="16131" cy="15026"/>
            </a:xfrm>
            <a:custGeom>
              <a:avLst/>
              <a:gdLst>
                <a:gd name="connsiteX0" fmla="*/ 16132 w 16131"/>
                <a:gd name="connsiteY0" fmla="*/ 14081 h 15026"/>
                <a:gd name="connsiteX1" fmla="*/ 0 w 16131"/>
                <a:gd name="connsiteY1" fmla="*/ 0 h 15026"/>
                <a:gd name="connsiteX2" fmla="*/ 16132 w 16131"/>
                <a:gd name="connsiteY2" fmla="*/ 14081 h 15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1" h="15026">
                  <a:moveTo>
                    <a:pt x="16132" y="14081"/>
                  </a:moveTo>
                  <a:cubicBezTo>
                    <a:pt x="15472" y="4914"/>
                    <a:pt x="7039" y="3373"/>
                    <a:pt x="0" y="0"/>
                  </a:cubicBezTo>
                  <a:cubicBezTo>
                    <a:pt x="1393" y="10267"/>
                    <a:pt x="2273" y="17747"/>
                    <a:pt x="16132" y="140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2" name="Freeform 881">
              <a:extLst>
                <a:ext uri="{FF2B5EF4-FFF2-40B4-BE49-F238E27FC236}">
                  <a16:creationId xmlns:a16="http://schemas.microsoft.com/office/drawing/2014/main" id="{7CB0D4BF-663F-D4B7-DEFF-064C822E45D7}"/>
                </a:ext>
              </a:extLst>
            </p:cNvPr>
            <p:cNvSpPr/>
            <p:nvPr/>
          </p:nvSpPr>
          <p:spPr>
            <a:xfrm>
              <a:off x="1048105" y="-3169516"/>
              <a:ext cx="7332" cy="10267"/>
            </a:xfrm>
            <a:custGeom>
              <a:avLst/>
              <a:gdLst>
                <a:gd name="connsiteX0" fmla="*/ 0 w 7332"/>
                <a:gd name="connsiteY0" fmla="*/ 10267 h 10267"/>
                <a:gd name="connsiteX1" fmla="*/ 7333 w 7332"/>
                <a:gd name="connsiteY1" fmla="*/ 7334 h 10267"/>
                <a:gd name="connsiteX2" fmla="*/ 4400 w 7332"/>
                <a:gd name="connsiteY2" fmla="*/ 0 h 1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31" h="10267">
                  <a:moveTo>
                    <a:pt x="0" y="10267"/>
                  </a:moveTo>
                  <a:lnTo>
                    <a:pt x="7333" y="7334"/>
                  </a:lnTo>
                  <a:cubicBezTo>
                    <a:pt x="6380" y="4914"/>
                    <a:pt x="5353" y="2420"/>
                    <a:pt x="440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3" name="Freeform 882">
              <a:extLst>
                <a:ext uri="{FF2B5EF4-FFF2-40B4-BE49-F238E27FC236}">
                  <a16:creationId xmlns:a16="http://schemas.microsoft.com/office/drawing/2014/main" id="{3A249661-E271-5681-2079-5D54A273BB1B}"/>
                </a:ext>
              </a:extLst>
            </p:cNvPr>
            <p:cNvSpPr/>
            <p:nvPr/>
          </p:nvSpPr>
          <p:spPr>
            <a:xfrm>
              <a:off x="2648421" y="-330600"/>
              <a:ext cx="34244" cy="28836"/>
            </a:xfrm>
            <a:custGeom>
              <a:avLst/>
              <a:gdLst>
                <a:gd name="connsiteX0" fmla="*/ 34244 w 34244"/>
                <a:gd name="connsiteY0" fmla="*/ 17527 h 28836"/>
                <a:gd name="connsiteX1" fmla="*/ 0 w 34244"/>
                <a:gd name="connsiteY1" fmla="*/ 0 h 28836"/>
                <a:gd name="connsiteX2" fmla="*/ 34244 w 34244"/>
                <a:gd name="connsiteY2" fmla="*/ 17527 h 2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44" h="28836">
                  <a:moveTo>
                    <a:pt x="34244" y="17527"/>
                  </a:moveTo>
                  <a:lnTo>
                    <a:pt x="0" y="0"/>
                  </a:lnTo>
                  <a:cubicBezTo>
                    <a:pt x="4326" y="34688"/>
                    <a:pt x="5353" y="34835"/>
                    <a:pt x="34244" y="175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4" name="Freeform 883">
              <a:extLst>
                <a:ext uri="{FF2B5EF4-FFF2-40B4-BE49-F238E27FC236}">
                  <a16:creationId xmlns:a16="http://schemas.microsoft.com/office/drawing/2014/main" id="{2D8782D1-9BBB-C94E-92BC-8E3384E48938}"/>
                </a:ext>
              </a:extLst>
            </p:cNvPr>
            <p:cNvSpPr/>
            <p:nvPr/>
          </p:nvSpPr>
          <p:spPr>
            <a:xfrm>
              <a:off x="2682666" y="-313365"/>
              <a:ext cx="1686" cy="1099"/>
            </a:xfrm>
            <a:custGeom>
              <a:avLst/>
              <a:gdLst>
                <a:gd name="connsiteX0" fmla="*/ 0 w 1686"/>
                <a:gd name="connsiteY0" fmla="*/ 293 h 1099"/>
                <a:gd name="connsiteX1" fmla="*/ 1687 w 1686"/>
                <a:gd name="connsiteY1" fmla="*/ 1100 h 1099"/>
                <a:gd name="connsiteX2" fmla="*/ 1100 w 1686"/>
                <a:gd name="connsiteY2" fmla="*/ 0 h 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099">
                  <a:moveTo>
                    <a:pt x="0" y="293"/>
                  </a:moveTo>
                  <a:lnTo>
                    <a:pt x="1687" y="1100"/>
                  </a:lnTo>
                  <a:lnTo>
                    <a:pt x="110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5" name="Freeform 884">
              <a:extLst>
                <a:ext uri="{FF2B5EF4-FFF2-40B4-BE49-F238E27FC236}">
                  <a16:creationId xmlns:a16="http://schemas.microsoft.com/office/drawing/2014/main" id="{D0752064-7F66-9BCF-98AF-B1B472C62BC6}"/>
                </a:ext>
              </a:extLst>
            </p:cNvPr>
            <p:cNvSpPr/>
            <p:nvPr/>
          </p:nvSpPr>
          <p:spPr>
            <a:xfrm>
              <a:off x="4423772" y="-1072175"/>
              <a:ext cx="15985" cy="16425"/>
            </a:xfrm>
            <a:custGeom>
              <a:avLst/>
              <a:gdLst>
                <a:gd name="connsiteX0" fmla="*/ 0 w 15985"/>
                <a:gd name="connsiteY0" fmla="*/ 16134 h 16425"/>
                <a:gd name="connsiteX1" fmla="*/ 15986 w 15985"/>
                <a:gd name="connsiteY1" fmla="*/ 0 h 16425"/>
                <a:gd name="connsiteX2" fmla="*/ 0 w 15985"/>
                <a:gd name="connsiteY2" fmla="*/ 16134 h 1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84" h="16425">
                  <a:moveTo>
                    <a:pt x="0" y="16134"/>
                  </a:moveTo>
                  <a:cubicBezTo>
                    <a:pt x="13933" y="18041"/>
                    <a:pt x="14666" y="10340"/>
                    <a:pt x="15986" y="0"/>
                  </a:cubicBezTo>
                  <a:cubicBezTo>
                    <a:pt x="9019" y="4180"/>
                    <a:pt x="807" y="6967"/>
                    <a:pt x="0" y="161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6" name="Freeform 885">
              <a:extLst>
                <a:ext uri="{FF2B5EF4-FFF2-40B4-BE49-F238E27FC236}">
                  <a16:creationId xmlns:a16="http://schemas.microsoft.com/office/drawing/2014/main" id="{820B7DCC-6058-E2FC-CB60-06E935190122}"/>
                </a:ext>
              </a:extLst>
            </p:cNvPr>
            <p:cNvSpPr/>
            <p:nvPr/>
          </p:nvSpPr>
          <p:spPr>
            <a:xfrm>
              <a:off x="4440051" y="-1075108"/>
              <a:ext cx="1686" cy="2860"/>
            </a:xfrm>
            <a:custGeom>
              <a:avLst/>
              <a:gdLst>
                <a:gd name="connsiteX0" fmla="*/ 1686 w 1686"/>
                <a:gd name="connsiteY0" fmla="*/ 1687 h 2860"/>
                <a:gd name="connsiteX1" fmla="*/ 0 w 1686"/>
                <a:gd name="connsiteY1" fmla="*/ 0 h 2860"/>
                <a:gd name="connsiteX2" fmla="*/ 0 w 1686"/>
                <a:gd name="connsiteY2" fmla="*/ 2860 h 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2860">
                  <a:moveTo>
                    <a:pt x="1686" y="1687"/>
                  </a:moveTo>
                  <a:cubicBezTo>
                    <a:pt x="1686" y="1687"/>
                    <a:pt x="0" y="0"/>
                    <a:pt x="0" y="0"/>
                  </a:cubicBezTo>
                  <a:cubicBezTo>
                    <a:pt x="0" y="0"/>
                    <a:pt x="0" y="1907"/>
                    <a:pt x="0" y="28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7" name="Freeform 886">
              <a:extLst>
                <a:ext uri="{FF2B5EF4-FFF2-40B4-BE49-F238E27FC236}">
                  <a16:creationId xmlns:a16="http://schemas.microsoft.com/office/drawing/2014/main" id="{52A03E3E-FFBD-EC4D-4925-9FA166DD3807}"/>
                </a:ext>
              </a:extLst>
            </p:cNvPr>
            <p:cNvSpPr/>
            <p:nvPr/>
          </p:nvSpPr>
          <p:spPr>
            <a:xfrm>
              <a:off x="1927458" y="-3567071"/>
              <a:ext cx="13492" cy="10992"/>
            </a:xfrm>
            <a:custGeom>
              <a:avLst/>
              <a:gdLst>
                <a:gd name="connsiteX0" fmla="*/ 13493 w 13492"/>
                <a:gd name="connsiteY0" fmla="*/ 10634 h 10992"/>
                <a:gd name="connsiteX1" fmla="*/ 0 w 13492"/>
                <a:gd name="connsiteY1" fmla="*/ 0 h 10992"/>
                <a:gd name="connsiteX2" fmla="*/ 13493 w 13492"/>
                <a:gd name="connsiteY2" fmla="*/ 10634 h 1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92" h="10992">
                  <a:moveTo>
                    <a:pt x="13493" y="10634"/>
                  </a:moveTo>
                  <a:lnTo>
                    <a:pt x="0" y="0"/>
                  </a:lnTo>
                  <a:cubicBezTo>
                    <a:pt x="3006" y="6014"/>
                    <a:pt x="5500" y="12614"/>
                    <a:pt x="13493" y="106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8" name="Freeform 887">
              <a:extLst>
                <a:ext uri="{FF2B5EF4-FFF2-40B4-BE49-F238E27FC236}">
                  <a16:creationId xmlns:a16="http://schemas.microsoft.com/office/drawing/2014/main" id="{22DBB723-EA6A-989D-2B7A-02697BAF308D}"/>
                </a:ext>
              </a:extLst>
            </p:cNvPr>
            <p:cNvSpPr/>
            <p:nvPr/>
          </p:nvSpPr>
          <p:spPr>
            <a:xfrm>
              <a:off x="1923498" y="-3571471"/>
              <a:ext cx="3959" cy="4473"/>
            </a:xfrm>
            <a:custGeom>
              <a:avLst/>
              <a:gdLst>
                <a:gd name="connsiteX0" fmla="*/ 1320 w 3959"/>
                <a:gd name="connsiteY0" fmla="*/ 0 h 4473"/>
                <a:gd name="connsiteX1" fmla="*/ 0 w 3959"/>
                <a:gd name="connsiteY1" fmla="*/ 1320 h 4473"/>
                <a:gd name="connsiteX2" fmla="*/ 3960 w 3959"/>
                <a:gd name="connsiteY2" fmla="*/ 4474 h 4473"/>
                <a:gd name="connsiteX3" fmla="*/ 1320 w 3959"/>
                <a:gd name="connsiteY3" fmla="*/ 0 h 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9" h="4473">
                  <a:moveTo>
                    <a:pt x="1320" y="0"/>
                  </a:moveTo>
                  <a:lnTo>
                    <a:pt x="0" y="1320"/>
                  </a:lnTo>
                  <a:lnTo>
                    <a:pt x="3960" y="4474"/>
                  </a:lnTo>
                  <a:cubicBezTo>
                    <a:pt x="3226" y="2897"/>
                    <a:pt x="2347" y="1401"/>
                    <a:pt x="13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9" name="Freeform 888">
              <a:extLst>
                <a:ext uri="{FF2B5EF4-FFF2-40B4-BE49-F238E27FC236}">
                  <a16:creationId xmlns:a16="http://schemas.microsoft.com/office/drawing/2014/main" id="{07B8B0EB-3D87-2636-A677-9FF8BCAF8C55}"/>
                </a:ext>
              </a:extLst>
            </p:cNvPr>
            <p:cNvSpPr/>
            <p:nvPr/>
          </p:nvSpPr>
          <p:spPr>
            <a:xfrm>
              <a:off x="2168708" y="-3553064"/>
              <a:ext cx="11267" cy="10927"/>
            </a:xfrm>
            <a:custGeom>
              <a:avLst/>
              <a:gdLst>
                <a:gd name="connsiteX0" fmla="*/ 9459 w 11267"/>
                <a:gd name="connsiteY0" fmla="*/ 10927 h 10927"/>
                <a:gd name="connsiteX1" fmla="*/ 5866 w 11267"/>
                <a:gd name="connsiteY1" fmla="*/ 0 h 10927"/>
                <a:gd name="connsiteX2" fmla="*/ 0 w 11267"/>
                <a:gd name="connsiteY2" fmla="*/ 4327 h 1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67" h="10927">
                  <a:moveTo>
                    <a:pt x="9459" y="10927"/>
                  </a:moveTo>
                  <a:cubicBezTo>
                    <a:pt x="12686" y="5354"/>
                    <a:pt x="11659" y="2494"/>
                    <a:pt x="5866" y="0"/>
                  </a:cubicBezTo>
                  <a:lnTo>
                    <a:pt x="0" y="43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0" name="Freeform 889">
              <a:extLst>
                <a:ext uri="{FF2B5EF4-FFF2-40B4-BE49-F238E27FC236}">
                  <a16:creationId xmlns:a16="http://schemas.microsoft.com/office/drawing/2014/main" id="{5D3E3EF4-DF0A-E30E-0E68-E77725CABFE2}"/>
                </a:ext>
              </a:extLst>
            </p:cNvPr>
            <p:cNvSpPr/>
            <p:nvPr/>
          </p:nvSpPr>
          <p:spPr>
            <a:xfrm>
              <a:off x="3797126" y="-2275841"/>
              <a:ext cx="14721" cy="18700"/>
            </a:xfrm>
            <a:custGeom>
              <a:avLst/>
              <a:gdLst>
                <a:gd name="connsiteX0" fmla="*/ 1596 w 14721"/>
                <a:gd name="connsiteY0" fmla="*/ 0 h 18700"/>
                <a:gd name="connsiteX1" fmla="*/ 14722 w 14721"/>
                <a:gd name="connsiteY1" fmla="*/ 18701 h 18700"/>
                <a:gd name="connsiteX2" fmla="*/ 1596 w 14721"/>
                <a:gd name="connsiteY2" fmla="*/ 0 h 1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21" h="18700">
                  <a:moveTo>
                    <a:pt x="1596" y="0"/>
                  </a:moveTo>
                  <a:cubicBezTo>
                    <a:pt x="-3610" y="13494"/>
                    <a:pt x="4749" y="15400"/>
                    <a:pt x="14722" y="18701"/>
                  </a:cubicBezTo>
                  <a:cubicBezTo>
                    <a:pt x="11202" y="15400"/>
                    <a:pt x="11055" y="440"/>
                    <a:pt x="159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1" name="Freeform 890">
              <a:extLst>
                <a:ext uri="{FF2B5EF4-FFF2-40B4-BE49-F238E27FC236}">
                  <a16:creationId xmlns:a16="http://schemas.microsoft.com/office/drawing/2014/main" id="{E5F514C9-E852-A7A3-C45D-BC1DECD5B3A6}"/>
                </a:ext>
              </a:extLst>
            </p:cNvPr>
            <p:cNvSpPr/>
            <p:nvPr/>
          </p:nvSpPr>
          <p:spPr>
            <a:xfrm>
              <a:off x="-604420" y="-2836349"/>
              <a:ext cx="1026" cy="1686"/>
            </a:xfrm>
            <a:custGeom>
              <a:avLst/>
              <a:gdLst>
                <a:gd name="connsiteX0" fmla="*/ 0 w 1026"/>
                <a:gd name="connsiteY0" fmla="*/ 0 h 1686"/>
                <a:gd name="connsiteX1" fmla="*/ 0 w 1026"/>
                <a:gd name="connsiteY1" fmla="*/ 1687 h 1686"/>
                <a:gd name="connsiteX2" fmla="*/ 1027 w 1026"/>
                <a:gd name="connsiteY2" fmla="*/ 587 h 1686"/>
                <a:gd name="connsiteX3" fmla="*/ 0 w 1026"/>
                <a:gd name="connsiteY3" fmla="*/ 0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" h="1686">
                  <a:moveTo>
                    <a:pt x="0" y="0"/>
                  </a:moveTo>
                  <a:cubicBezTo>
                    <a:pt x="0" y="587"/>
                    <a:pt x="0" y="1100"/>
                    <a:pt x="0" y="1687"/>
                  </a:cubicBezTo>
                  <a:lnTo>
                    <a:pt x="1027" y="587"/>
                  </a:lnTo>
                  <a:cubicBezTo>
                    <a:pt x="653" y="447"/>
                    <a:pt x="308" y="249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2" name="Freeform 891">
              <a:extLst>
                <a:ext uri="{FF2B5EF4-FFF2-40B4-BE49-F238E27FC236}">
                  <a16:creationId xmlns:a16="http://schemas.microsoft.com/office/drawing/2014/main" id="{50966500-8E9E-B1B5-8DCE-4C82FC284D05}"/>
                </a:ext>
              </a:extLst>
            </p:cNvPr>
            <p:cNvSpPr/>
            <p:nvPr/>
          </p:nvSpPr>
          <p:spPr>
            <a:xfrm>
              <a:off x="-618962" y="-2862164"/>
              <a:ext cx="14786" cy="25814"/>
            </a:xfrm>
            <a:custGeom>
              <a:avLst/>
              <a:gdLst>
                <a:gd name="connsiteX0" fmla="*/ 829 w 14786"/>
                <a:gd name="connsiteY0" fmla="*/ 0 h 25814"/>
                <a:gd name="connsiteX1" fmla="*/ 14542 w 14786"/>
                <a:gd name="connsiteY1" fmla="*/ 25814 h 25814"/>
                <a:gd name="connsiteX2" fmla="*/ 829 w 14786"/>
                <a:gd name="connsiteY2" fmla="*/ 0 h 2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86" h="25814">
                  <a:moveTo>
                    <a:pt x="829" y="0"/>
                  </a:moveTo>
                  <a:cubicBezTo>
                    <a:pt x="-2397" y="13274"/>
                    <a:pt x="4129" y="19654"/>
                    <a:pt x="14542" y="25814"/>
                  </a:cubicBezTo>
                  <a:cubicBezTo>
                    <a:pt x="15642" y="13641"/>
                    <a:pt x="13368" y="4987"/>
                    <a:pt x="82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3" name="Freeform 892">
              <a:extLst>
                <a:ext uri="{FF2B5EF4-FFF2-40B4-BE49-F238E27FC236}">
                  <a16:creationId xmlns:a16="http://schemas.microsoft.com/office/drawing/2014/main" id="{4A5E8FF8-95F8-F5A5-EF1B-6D8D9B4BF875}"/>
                </a:ext>
              </a:extLst>
            </p:cNvPr>
            <p:cNvSpPr/>
            <p:nvPr/>
          </p:nvSpPr>
          <p:spPr>
            <a:xfrm>
              <a:off x="2470674" y="-73"/>
              <a:ext cx="11425" cy="10487"/>
            </a:xfrm>
            <a:custGeom>
              <a:avLst/>
              <a:gdLst>
                <a:gd name="connsiteX0" fmla="*/ 5353 w 11425"/>
                <a:gd name="connsiteY0" fmla="*/ 10487 h 10487"/>
                <a:gd name="connsiteX1" fmla="*/ 10119 w 11425"/>
                <a:gd name="connsiteY1" fmla="*/ 0 h 10487"/>
                <a:gd name="connsiteX2" fmla="*/ 0 w 11425"/>
                <a:gd name="connsiteY2" fmla="*/ 6014 h 1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25" h="10487">
                  <a:moveTo>
                    <a:pt x="5353" y="10487"/>
                  </a:moveTo>
                  <a:cubicBezTo>
                    <a:pt x="11659" y="8654"/>
                    <a:pt x="12686" y="6014"/>
                    <a:pt x="10119" y="0"/>
                  </a:cubicBezTo>
                  <a:lnTo>
                    <a:pt x="0" y="601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4" name="Freeform 893">
              <a:extLst>
                <a:ext uri="{FF2B5EF4-FFF2-40B4-BE49-F238E27FC236}">
                  <a16:creationId xmlns:a16="http://schemas.microsoft.com/office/drawing/2014/main" id="{129CCFD0-CC56-82AD-23D6-9A1B88464695}"/>
                </a:ext>
              </a:extLst>
            </p:cNvPr>
            <p:cNvSpPr/>
            <p:nvPr/>
          </p:nvSpPr>
          <p:spPr>
            <a:xfrm>
              <a:off x="912154" y="-3191593"/>
              <a:ext cx="12905" cy="11590"/>
            </a:xfrm>
            <a:custGeom>
              <a:avLst/>
              <a:gdLst>
                <a:gd name="connsiteX0" fmla="*/ 12906 w 12905"/>
                <a:gd name="connsiteY0" fmla="*/ 3743 h 11590"/>
                <a:gd name="connsiteX1" fmla="*/ 0 w 12905"/>
                <a:gd name="connsiteY1" fmla="*/ 4770 h 11590"/>
                <a:gd name="connsiteX2" fmla="*/ 10486 w 12905"/>
                <a:gd name="connsiteY2" fmla="*/ 11590 h 1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04" h="11590">
                  <a:moveTo>
                    <a:pt x="12906" y="3743"/>
                  </a:moveTo>
                  <a:cubicBezTo>
                    <a:pt x="7699" y="-1683"/>
                    <a:pt x="4400" y="-1097"/>
                    <a:pt x="0" y="4770"/>
                  </a:cubicBezTo>
                  <a:lnTo>
                    <a:pt x="10486" y="1159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5" name="Freeform 894">
              <a:extLst>
                <a:ext uri="{FF2B5EF4-FFF2-40B4-BE49-F238E27FC236}">
                  <a16:creationId xmlns:a16="http://schemas.microsoft.com/office/drawing/2014/main" id="{87702842-84C0-D631-263A-128FB8C33980}"/>
                </a:ext>
              </a:extLst>
            </p:cNvPr>
            <p:cNvSpPr/>
            <p:nvPr/>
          </p:nvSpPr>
          <p:spPr>
            <a:xfrm>
              <a:off x="852319" y="2961127"/>
              <a:ext cx="27058" cy="14885"/>
            </a:xfrm>
            <a:custGeom>
              <a:avLst/>
              <a:gdLst>
                <a:gd name="connsiteX0" fmla="*/ 27058 w 27058"/>
                <a:gd name="connsiteY0" fmla="*/ 8987 h 14885"/>
                <a:gd name="connsiteX1" fmla="*/ 0 w 27058"/>
                <a:gd name="connsiteY1" fmla="*/ 2460 h 14885"/>
                <a:gd name="connsiteX2" fmla="*/ 27058 w 27058"/>
                <a:gd name="connsiteY2" fmla="*/ 8987 h 14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58" h="14885">
                  <a:moveTo>
                    <a:pt x="27058" y="8987"/>
                  </a:moveTo>
                  <a:cubicBezTo>
                    <a:pt x="19285" y="-1207"/>
                    <a:pt x="10926" y="-1720"/>
                    <a:pt x="0" y="2460"/>
                  </a:cubicBezTo>
                  <a:cubicBezTo>
                    <a:pt x="4913" y="20647"/>
                    <a:pt x="13639" y="15220"/>
                    <a:pt x="27058" y="89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6" name="Freeform 895">
              <a:extLst>
                <a:ext uri="{FF2B5EF4-FFF2-40B4-BE49-F238E27FC236}">
                  <a16:creationId xmlns:a16="http://schemas.microsoft.com/office/drawing/2014/main" id="{6D1D8410-88F8-B9A8-D3C9-439ABF8ADB7D}"/>
                </a:ext>
              </a:extLst>
            </p:cNvPr>
            <p:cNvSpPr/>
            <p:nvPr/>
          </p:nvSpPr>
          <p:spPr>
            <a:xfrm>
              <a:off x="3421228" y="2922298"/>
              <a:ext cx="16092" cy="16489"/>
            </a:xfrm>
            <a:custGeom>
              <a:avLst/>
              <a:gdLst>
                <a:gd name="connsiteX0" fmla="*/ 0 w 16092"/>
                <a:gd name="connsiteY0" fmla="*/ 6233 h 16489"/>
                <a:gd name="connsiteX1" fmla="*/ 13639 w 16092"/>
                <a:gd name="connsiteY1" fmla="*/ 0 h 1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92" h="16489">
                  <a:moveTo>
                    <a:pt x="0" y="6233"/>
                  </a:moveTo>
                  <a:cubicBezTo>
                    <a:pt x="9533" y="22807"/>
                    <a:pt x="21265" y="18261"/>
                    <a:pt x="1363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7" name="Freeform 896">
              <a:extLst>
                <a:ext uri="{FF2B5EF4-FFF2-40B4-BE49-F238E27FC236}">
                  <a16:creationId xmlns:a16="http://schemas.microsoft.com/office/drawing/2014/main" id="{1B113911-ADF6-61B8-0D96-926A55F53054}"/>
                </a:ext>
              </a:extLst>
            </p:cNvPr>
            <p:cNvSpPr/>
            <p:nvPr/>
          </p:nvSpPr>
          <p:spPr>
            <a:xfrm>
              <a:off x="2171348" y="3180442"/>
              <a:ext cx="6306" cy="7333"/>
            </a:xfrm>
            <a:custGeom>
              <a:avLst/>
              <a:gdLst>
                <a:gd name="connsiteX0" fmla="*/ 6306 w 6306"/>
                <a:gd name="connsiteY0" fmla="*/ 4327 h 7333"/>
                <a:gd name="connsiteX1" fmla="*/ 0 w 6306"/>
                <a:gd name="connsiteY1" fmla="*/ 0 h 7333"/>
                <a:gd name="connsiteX2" fmla="*/ 293 w 6306"/>
                <a:gd name="connsiteY2" fmla="*/ 7334 h 7333"/>
                <a:gd name="connsiteX3" fmla="*/ 6306 w 6306"/>
                <a:gd name="connsiteY3" fmla="*/ 4327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06" h="7333">
                  <a:moveTo>
                    <a:pt x="6306" y="4327"/>
                  </a:moveTo>
                  <a:lnTo>
                    <a:pt x="0" y="0"/>
                  </a:lnTo>
                  <a:lnTo>
                    <a:pt x="293" y="7334"/>
                  </a:lnTo>
                  <a:lnTo>
                    <a:pt x="6306" y="43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8" name="Freeform 897">
              <a:extLst>
                <a:ext uri="{FF2B5EF4-FFF2-40B4-BE49-F238E27FC236}">
                  <a16:creationId xmlns:a16="http://schemas.microsoft.com/office/drawing/2014/main" id="{62569FB5-CB55-AAC5-E683-737CECC528C9}"/>
                </a:ext>
              </a:extLst>
            </p:cNvPr>
            <p:cNvSpPr/>
            <p:nvPr/>
          </p:nvSpPr>
          <p:spPr>
            <a:xfrm>
              <a:off x="4266168" y="-4060037"/>
              <a:ext cx="9188" cy="10927"/>
            </a:xfrm>
            <a:custGeom>
              <a:avLst/>
              <a:gdLst>
                <a:gd name="connsiteX0" fmla="*/ 5082 w 9188"/>
                <a:gd name="connsiteY0" fmla="*/ 10927 h 10927"/>
                <a:gd name="connsiteX1" fmla="*/ 9188 w 9188"/>
                <a:gd name="connsiteY1" fmla="*/ 4547 h 10927"/>
                <a:gd name="connsiteX2" fmla="*/ 3322 w 9188"/>
                <a:gd name="connsiteY2" fmla="*/ 0 h 10927"/>
                <a:gd name="connsiteX3" fmla="*/ 5082 w 9188"/>
                <a:gd name="connsiteY3" fmla="*/ 10927 h 1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" h="10927">
                  <a:moveTo>
                    <a:pt x="5082" y="10927"/>
                  </a:moveTo>
                  <a:lnTo>
                    <a:pt x="9188" y="4547"/>
                  </a:lnTo>
                  <a:lnTo>
                    <a:pt x="3322" y="0"/>
                  </a:lnTo>
                  <a:cubicBezTo>
                    <a:pt x="-1664" y="5354"/>
                    <a:pt x="-1005" y="7920"/>
                    <a:pt x="5082" y="109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9" name="Freeform 898">
              <a:extLst>
                <a:ext uri="{FF2B5EF4-FFF2-40B4-BE49-F238E27FC236}">
                  <a16:creationId xmlns:a16="http://schemas.microsoft.com/office/drawing/2014/main" id="{D9549538-B964-84E9-8ADA-E2A5AA657DC9}"/>
                </a:ext>
              </a:extLst>
            </p:cNvPr>
            <p:cNvSpPr/>
            <p:nvPr/>
          </p:nvSpPr>
          <p:spPr>
            <a:xfrm>
              <a:off x="3162453" y="-4045589"/>
              <a:ext cx="6452" cy="6160"/>
            </a:xfrm>
            <a:custGeom>
              <a:avLst/>
              <a:gdLst>
                <a:gd name="connsiteX0" fmla="*/ 6453 w 6452"/>
                <a:gd name="connsiteY0" fmla="*/ 3007 h 6160"/>
                <a:gd name="connsiteX1" fmla="*/ 0 w 6452"/>
                <a:gd name="connsiteY1" fmla="*/ 0 h 6160"/>
                <a:gd name="connsiteX2" fmla="*/ 513 w 6452"/>
                <a:gd name="connsiteY2" fmla="*/ 6160 h 6160"/>
                <a:gd name="connsiteX3" fmla="*/ 6453 w 6452"/>
                <a:gd name="connsiteY3" fmla="*/ 3007 h 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2" h="6160">
                  <a:moveTo>
                    <a:pt x="6453" y="3007"/>
                  </a:moveTo>
                  <a:lnTo>
                    <a:pt x="0" y="0"/>
                  </a:lnTo>
                  <a:lnTo>
                    <a:pt x="513" y="6160"/>
                  </a:lnTo>
                  <a:lnTo>
                    <a:pt x="6453" y="30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0" name="Freeform 899">
              <a:extLst>
                <a:ext uri="{FF2B5EF4-FFF2-40B4-BE49-F238E27FC236}">
                  <a16:creationId xmlns:a16="http://schemas.microsoft.com/office/drawing/2014/main" id="{147A0D2D-7486-2A64-B8E2-9F1FF4992E90}"/>
                </a:ext>
              </a:extLst>
            </p:cNvPr>
            <p:cNvSpPr/>
            <p:nvPr/>
          </p:nvSpPr>
          <p:spPr>
            <a:xfrm>
              <a:off x="694389" y="3869582"/>
              <a:ext cx="19192" cy="16151"/>
            </a:xfrm>
            <a:custGeom>
              <a:avLst/>
              <a:gdLst>
                <a:gd name="connsiteX0" fmla="*/ 19192 w 19192"/>
                <a:gd name="connsiteY0" fmla="*/ 10341 h 16151"/>
                <a:gd name="connsiteX1" fmla="*/ 7387 w 19192"/>
                <a:gd name="connsiteY1" fmla="*/ 0 h 16151"/>
                <a:gd name="connsiteX2" fmla="*/ 19192 w 19192"/>
                <a:gd name="connsiteY2" fmla="*/ 10341 h 1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92" h="16151">
                  <a:moveTo>
                    <a:pt x="19192" y="10341"/>
                  </a:moveTo>
                  <a:lnTo>
                    <a:pt x="7387" y="0"/>
                  </a:lnTo>
                  <a:cubicBezTo>
                    <a:pt x="-8599" y="15547"/>
                    <a:pt x="4160" y="21634"/>
                    <a:pt x="19192" y="1034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1" name="Freeform 900">
              <a:extLst>
                <a:ext uri="{FF2B5EF4-FFF2-40B4-BE49-F238E27FC236}">
                  <a16:creationId xmlns:a16="http://schemas.microsoft.com/office/drawing/2014/main" id="{429BE460-91AF-402C-60D8-260F529FD76B}"/>
                </a:ext>
              </a:extLst>
            </p:cNvPr>
            <p:cNvSpPr/>
            <p:nvPr/>
          </p:nvSpPr>
          <p:spPr>
            <a:xfrm>
              <a:off x="1658112" y="-3698107"/>
              <a:ext cx="16729" cy="15825"/>
            </a:xfrm>
            <a:custGeom>
              <a:avLst/>
              <a:gdLst>
                <a:gd name="connsiteX0" fmla="*/ 16730 w 16729"/>
                <a:gd name="connsiteY0" fmla="*/ 6805 h 15825"/>
                <a:gd name="connsiteX1" fmla="*/ 6464 w 16729"/>
                <a:gd name="connsiteY1" fmla="*/ 15825 h 1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29" h="15825">
                  <a:moveTo>
                    <a:pt x="16730" y="6805"/>
                  </a:moveTo>
                  <a:cubicBezTo>
                    <a:pt x="2944" y="-6102"/>
                    <a:pt x="-7175" y="718"/>
                    <a:pt x="6464" y="1582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2" name="Freeform 901">
              <a:extLst>
                <a:ext uri="{FF2B5EF4-FFF2-40B4-BE49-F238E27FC236}">
                  <a16:creationId xmlns:a16="http://schemas.microsoft.com/office/drawing/2014/main" id="{B87E8F2C-242C-DFDB-C5C0-ED033485E5ED}"/>
                </a:ext>
              </a:extLst>
            </p:cNvPr>
            <p:cNvSpPr/>
            <p:nvPr/>
          </p:nvSpPr>
          <p:spPr>
            <a:xfrm>
              <a:off x="3553512" y="-4050540"/>
              <a:ext cx="23025" cy="15802"/>
            </a:xfrm>
            <a:custGeom>
              <a:avLst/>
              <a:gdLst>
                <a:gd name="connsiteX0" fmla="*/ 23025 w 23025"/>
                <a:gd name="connsiteY0" fmla="*/ 15731 h 15802"/>
                <a:gd name="connsiteX1" fmla="*/ 0 w 23025"/>
                <a:gd name="connsiteY1" fmla="*/ 37 h 15802"/>
                <a:gd name="connsiteX2" fmla="*/ 23025 w 23025"/>
                <a:gd name="connsiteY2" fmla="*/ 15731 h 1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25" h="15802">
                  <a:moveTo>
                    <a:pt x="23025" y="15731"/>
                  </a:moveTo>
                  <a:cubicBezTo>
                    <a:pt x="19791" y="5890"/>
                    <a:pt x="10339" y="-548"/>
                    <a:pt x="0" y="37"/>
                  </a:cubicBezTo>
                  <a:cubicBezTo>
                    <a:pt x="4620" y="10451"/>
                    <a:pt x="10559" y="16537"/>
                    <a:pt x="23025" y="1573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3" name="Freeform 902">
              <a:extLst>
                <a:ext uri="{FF2B5EF4-FFF2-40B4-BE49-F238E27FC236}">
                  <a16:creationId xmlns:a16="http://schemas.microsoft.com/office/drawing/2014/main" id="{7ADA5D76-BF7B-E6C2-6C09-135BB455B7D6}"/>
                </a:ext>
              </a:extLst>
            </p:cNvPr>
            <p:cNvSpPr/>
            <p:nvPr/>
          </p:nvSpPr>
          <p:spPr>
            <a:xfrm>
              <a:off x="1956202" y="-3258986"/>
              <a:ext cx="9312" cy="10616"/>
            </a:xfrm>
            <a:custGeom>
              <a:avLst/>
              <a:gdLst>
                <a:gd name="connsiteX0" fmla="*/ 9313 w 9312"/>
                <a:gd name="connsiteY0" fmla="*/ 4474 h 10616"/>
                <a:gd name="connsiteX1" fmla="*/ 4327 w 9312"/>
                <a:gd name="connsiteY1" fmla="*/ 0 h 10616"/>
                <a:gd name="connsiteX2" fmla="*/ 0 w 9312"/>
                <a:gd name="connsiteY2" fmla="*/ 9607 h 10616"/>
                <a:gd name="connsiteX3" fmla="*/ 9313 w 9312"/>
                <a:gd name="connsiteY3" fmla="*/ 4474 h 10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2" h="10616">
                  <a:moveTo>
                    <a:pt x="9313" y="4474"/>
                  </a:moveTo>
                  <a:lnTo>
                    <a:pt x="4327" y="0"/>
                  </a:lnTo>
                  <a:cubicBezTo>
                    <a:pt x="2933" y="3227"/>
                    <a:pt x="1467" y="6380"/>
                    <a:pt x="0" y="9607"/>
                  </a:cubicBezTo>
                  <a:cubicBezTo>
                    <a:pt x="5573" y="11954"/>
                    <a:pt x="7920" y="10194"/>
                    <a:pt x="9313" y="44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4" name="Freeform 903">
              <a:extLst>
                <a:ext uri="{FF2B5EF4-FFF2-40B4-BE49-F238E27FC236}">
                  <a16:creationId xmlns:a16="http://schemas.microsoft.com/office/drawing/2014/main" id="{47155BD5-E63B-BE08-2097-4770937D9896}"/>
                </a:ext>
              </a:extLst>
            </p:cNvPr>
            <p:cNvSpPr/>
            <p:nvPr/>
          </p:nvSpPr>
          <p:spPr>
            <a:xfrm>
              <a:off x="1348091" y="-3260599"/>
              <a:ext cx="5646" cy="5206"/>
            </a:xfrm>
            <a:custGeom>
              <a:avLst/>
              <a:gdLst>
                <a:gd name="connsiteX0" fmla="*/ 3887 w 5646"/>
                <a:gd name="connsiteY0" fmla="*/ 0 h 5206"/>
                <a:gd name="connsiteX1" fmla="*/ 0 w 5646"/>
                <a:gd name="connsiteY1" fmla="*/ 4254 h 5206"/>
                <a:gd name="connsiteX2" fmla="*/ 5646 w 5646"/>
                <a:gd name="connsiteY2" fmla="*/ 5207 h 5206"/>
                <a:gd name="connsiteX3" fmla="*/ 3887 w 5646"/>
                <a:gd name="connsiteY3" fmla="*/ 0 h 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6" h="5206">
                  <a:moveTo>
                    <a:pt x="3887" y="0"/>
                  </a:moveTo>
                  <a:lnTo>
                    <a:pt x="0" y="4254"/>
                  </a:lnTo>
                  <a:lnTo>
                    <a:pt x="5646" y="5207"/>
                  </a:lnTo>
                  <a:lnTo>
                    <a:pt x="388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5" name="Freeform 904">
              <a:extLst>
                <a:ext uri="{FF2B5EF4-FFF2-40B4-BE49-F238E27FC236}">
                  <a16:creationId xmlns:a16="http://schemas.microsoft.com/office/drawing/2014/main" id="{134FE235-2948-D081-D5BD-DA388B0D7E60}"/>
                </a:ext>
              </a:extLst>
            </p:cNvPr>
            <p:cNvSpPr/>
            <p:nvPr/>
          </p:nvSpPr>
          <p:spPr>
            <a:xfrm>
              <a:off x="165013" y="-2390080"/>
              <a:ext cx="3959" cy="1595"/>
            </a:xfrm>
            <a:custGeom>
              <a:avLst/>
              <a:gdLst>
                <a:gd name="connsiteX0" fmla="*/ 3960 w 3959"/>
                <a:gd name="connsiteY0" fmla="*/ 55 h 1595"/>
                <a:gd name="connsiteX1" fmla="*/ 0 w 3959"/>
                <a:gd name="connsiteY1" fmla="*/ 55 h 1595"/>
                <a:gd name="connsiteX2" fmla="*/ 1393 w 3959"/>
                <a:gd name="connsiteY2" fmla="*/ 1595 h 1595"/>
                <a:gd name="connsiteX3" fmla="*/ 3960 w 3959"/>
                <a:gd name="connsiteY3" fmla="*/ 55 h 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9" h="1594">
                  <a:moveTo>
                    <a:pt x="3960" y="55"/>
                  </a:moveTo>
                  <a:cubicBezTo>
                    <a:pt x="2640" y="-18"/>
                    <a:pt x="1320" y="-18"/>
                    <a:pt x="0" y="55"/>
                  </a:cubicBezTo>
                  <a:lnTo>
                    <a:pt x="1393" y="1595"/>
                  </a:lnTo>
                  <a:cubicBezTo>
                    <a:pt x="2420" y="1082"/>
                    <a:pt x="3226" y="495"/>
                    <a:pt x="3960" y="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6" name="Freeform 905">
              <a:extLst>
                <a:ext uri="{FF2B5EF4-FFF2-40B4-BE49-F238E27FC236}">
                  <a16:creationId xmlns:a16="http://schemas.microsoft.com/office/drawing/2014/main" id="{B4F5BE62-3BDE-401C-8C51-71C80718108C}"/>
                </a:ext>
              </a:extLst>
            </p:cNvPr>
            <p:cNvSpPr/>
            <p:nvPr/>
          </p:nvSpPr>
          <p:spPr>
            <a:xfrm>
              <a:off x="168972" y="-2402976"/>
              <a:ext cx="29331" cy="14187"/>
            </a:xfrm>
            <a:custGeom>
              <a:avLst/>
              <a:gdLst>
                <a:gd name="connsiteX0" fmla="*/ 29331 w 29331"/>
                <a:gd name="connsiteY0" fmla="*/ 1071 h 14187"/>
                <a:gd name="connsiteX1" fmla="*/ 0 w 29331"/>
                <a:gd name="connsiteY1" fmla="*/ 12951 h 14187"/>
                <a:gd name="connsiteX2" fmla="*/ 29331 w 29331"/>
                <a:gd name="connsiteY2" fmla="*/ 1071 h 14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31" h="14187">
                  <a:moveTo>
                    <a:pt x="29331" y="1071"/>
                  </a:moveTo>
                  <a:cubicBezTo>
                    <a:pt x="18039" y="-3403"/>
                    <a:pt x="9533" y="7231"/>
                    <a:pt x="0" y="12951"/>
                  </a:cubicBezTo>
                  <a:cubicBezTo>
                    <a:pt x="12979" y="13611"/>
                    <a:pt x="26765" y="18891"/>
                    <a:pt x="29331" y="107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7" name="Freeform 906">
              <a:extLst>
                <a:ext uri="{FF2B5EF4-FFF2-40B4-BE49-F238E27FC236}">
                  <a16:creationId xmlns:a16="http://schemas.microsoft.com/office/drawing/2014/main" id="{17ED2346-4B90-127A-FE2F-340839B20705}"/>
                </a:ext>
              </a:extLst>
            </p:cNvPr>
            <p:cNvSpPr/>
            <p:nvPr/>
          </p:nvSpPr>
          <p:spPr>
            <a:xfrm>
              <a:off x="4493728" y="-4024689"/>
              <a:ext cx="6232" cy="5573"/>
            </a:xfrm>
            <a:custGeom>
              <a:avLst/>
              <a:gdLst>
                <a:gd name="connsiteX0" fmla="*/ 6233 w 6232"/>
                <a:gd name="connsiteY0" fmla="*/ 0 h 5573"/>
                <a:gd name="connsiteX1" fmla="*/ 0 w 6232"/>
                <a:gd name="connsiteY1" fmla="*/ 660 h 5573"/>
                <a:gd name="connsiteX2" fmla="*/ 3886 w 6232"/>
                <a:gd name="connsiteY2" fmla="*/ 5574 h 5573"/>
                <a:gd name="connsiteX3" fmla="*/ 6233 w 6232"/>
                <a:gd name="connsiteY3" fmla="*/ 0 h 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32" h="5573">
                  <a:moveTo>
                    <a:pt x="6233" y="0"/>
                  </a:moveTo>
                  <a:lnTo>
                    <a:pt x="0" y="660"/>
                  </a:lnTo>
                  <a:lnTo>
                    <a:pt x="3886" y="5574"/>
                  </a:lnTo>
                  <a:lnTo>
                    <a:pt x="623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8" name="Freeform 907">
              <a:extLst>
                <a:ext uri="{FF2B5EF4-FFF2-40B4-BE49-F238E27FC236}">
                  <a16:creationId xmlns:a16="http://schemas.microsoft.com/office/drawing/2014/main" id="{DE8F653A-681F-D0F5-BFDC-58738D1BB948}"/>
                </a:ext>
              </a:extLst>
            </p:cNvPr>
            <p:cNvSpPr/>
            <p:nvPr/>
          </p:nvSpPr>
          <p:spPr>
            <a:xfrm>
              <a:off x="3716301" y="-1516812"/>
              <a:ext cx="4106" cy="2859"/>
            </a:xfrm>
            <a:custGeom>
              <a:avLst/>
              <a:gdLst>
                <a:gd name="connsiteX0" fmla="*/ 1760 w 4106"/>
                <a:gd name="connsiteY0" fmla="*/ 0 h 2859"/>
                <a:gd name="connsiteX1" fmla="*/ 0 w 4106"/>
                <a:gd name="connsiteY1" fmla="*/ 1540 h 2859"/>
                <a:gd name="connsiteX2" fmla="*/ 4106 w 4106"/>
                <a:gd name="connsiteY2" fmla="*/ 2860 h 2859"/>
                <a:gd name="connsiteX3" fmla="*/ 1760 w 4106"/>
                <a:gd name="connsiteY3" fmla="*/ 0 h 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" h="2859">
                  <a:moveTo>
                    <a:pt x="1760" y="0"/>
                  </a:moveTo>
                  <a:lnTo>
                    <a:pt x="0" y="1540"/>
                  </a:lnTo>
                  <a:lnTo>
                    <a:pt x="4106" y="2860"/>
                  </a:lnTo>
                  <a:cubicBezTo>
                    <a:pt x="3380" y="1863"/>
                    <a:pt x="2596" y="902"/>
                    <a:pt x="176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9" name="Freeform 908">
              <a:extLst>
                <a:ext uri="{FF2B5EF4-FFF2-40B4-BE49-F238E27FC236}">
                  <a16:creationId xmlns:a16="http://schemas.microsoft.com/office/drawing/2014/main" id="{A8147D3F-0E82-772E-4F89-561C7599B66B}"/>
                </a:ext>
              </a:extLst>
            </p:cNvPr>
            <p:cNvSpPr/>
            <p:nvPr/>
          </p:nvSpPr>
          <p:spPr>
            <a:xfrm>
              <a:off x="3720114" y="-1513952"/>
              <a:ext cx="19945" cy="11111"/>
            </a:xfrm>
            <a:custGeom>
              <a:avLst/>
              <a:gdLst>
                <a:gd name="connsiteX0" fmla="*/ 19945 w 19945"/>
                <a:gd name="connsiteY0" fmla="*/ 9974 h 11111"/>
                <a:gd name="connsiteX1" fmla="*/ 0 w 19945"/>
                <a:gd name="connsiteY1" fmla="*/ 0 h 11111"/>
                <a:gd name="connsiteX2" fmla="*/ 19945 w 19945"/>
                <a:gd name="connsiteY2" fmla="*/ 9974 h 11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45" h="11111">
                  <a:moveTo>
                    <a:pt x="19945" y="9974"/>
                  </a:moveTo>
                  <a:cubicBezTo>
                    <a:pt x="14284" y="4957"/>
                    <a:pt x="7406" y="1518"/>
                    <a:pt x="0" y="0"/>
                  </a:cubicBezTo>
                  <a:cubicBezTo>
                    <a:pt x="5279" y="6820"/>
                    <a:pt x="9533" y="13934"/>
                    <a:pt x="19945" y="99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0" name="Freeform 909">
              <a:extLst>
                <a:ext uri="{FF2B5EF4-FFF2-40B4-BE49-F238E27FC236}">
                  <a16:creationId xmlns:a16="http://schemas.microsoft.com/office/drawing/2014/main" id="{60B1E038-8431-FB4B-94F3-A796BA393D76}"/>
                </a:ext>
              </a:extLst>
            </p:cNvPr>
            <p:cNvSpPr/>
            <p:nvPr/>
          </p:nvSpPr>
          <p:spPr>
            <a:xfrm>
              <a:off x="4275815" y="1151377"/>
              <a:ext cx="34005" cy="51335"/>
            </a:xfrm>
            <a:custGeom>
              <a:avLst/>
              <a:gdLst>
                <a:gd name="connsiteX0" fmla="*/ 34006 w 34005"/>
                <a:gd name="connsiteY0" fmla="*/ 51335 h 51335"/>
                <a:gd name="connsiteX1" fmla="*/ 128 w 34005"/>
                <a:gd name="connsiteY1" fmla="*/ 0 h 51335"/>
                <a:gd name="connsiteX2" fmla="*/ 34006 w 34005"/>
                <a:gd name="connsiteY2" fmla="*/ 51335 h 51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05" h="51335">
                  <a:moveTo>
                    <a:pt x="34006" y="51335"/>
                  </a:moveTo>
                  <a:lnTo>
                    <a:pt x="128" y="0"/>
                  </a:lnTo>
                  <a:cubicBezTo>
                    <a:pt x="-1493" y="22807"/>
                    <a:pt x="12403" y="43862"/>
                    <a:pt x="34006" y="513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1" name="Freeform 910">
              <a:extLst>
                <a:ext uri="{FF2B5EF4-FFF2-40B4-BE49-F238E27FC236}">
                  <a16:creationId xmlns:a16="http://schemas.microsoft.com/office/drawing/2014/main" id="{51FD662E-B4EE-A81A-D3F0-861343587201}"/>
                </a:ext>
              </a:extLst>
            </p:cNvPr>
            <p:cNvSpPr/>
            <p:nvPr/>
          </p:nvSpPr>
          <p:spPr>
            <a:xfrm>
              <a:off x="4274109" y="1147563"/>
              <a:ext cx="1833" cy="3813"/>
            </a:xfrm>
            <a:custGeom>
              <a:avLst/>
              <a:gdLst>
                <a:gd name="connsiteX0" fmla="*/ 1833 w 1833"/>
                <a:gd name="connsiteY0" fmla="*/ 3814 h 3813"/>
                <a:gd name="connsiteX1" fmla="*/ 1833 w 1833"/>
                <a:gd name="connsiteY1" fmla="*/ 0 h 3813"/>
                <a:gd name="connsiteX2" fmla="*/ 0 w 1833"/>
                <a:gd name="connsiteY2" fmla="*/ 0 h 3813"/>
                <a:gd name="connsiteX3" fmla="*/ 0 w 1833"/>
                <a:gd name="connsiteY3" fmla="*/ 734 h 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2" h="3812">
                  <a:moveTo>
                    <a:pt x="1833" y="3814"/>
                  </a:moveTo>
                  <a:cubicBezTo>
                    <a:pt x="1833" y="2494"/>
                    <a:pt x="1833" y="1320"/>
                    <a:pt x="1833" y="0"/>
                  </a:cubicBezTo>
                  <a:lnTo>
                    <a:pt x="0" y="0"/>
                  </a:lnTo>
                  <a:cubicBezTo>
                    <a:pt x="0" y="0"/>
                    <a:pt x="0" y="513"/>
                    <a:pt x="0" y="7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2" name="Freeform 911">
              <a:extLst>
                <a:ext uri="{FF2B5EF4-FFF2-40B4-BE49-F238E27FC236}">
                  <a16:creationId xmlns:a16="http://schemas.microsoft.com/office/drawing/2014/main" id="{DDE3B382-D281-A328-15CB-B30B0AD9034F}"/>
                </a:ext>
              </a:extLst>
            </p:cNvPr>
            <p:cNvSpPr/>
            <p:nvPr/>
          </p:nvSpPr>
          <p:spPr>
            <a:xfrm>
              <a:off x="904455" y="2807014"/>
              <a:ext cx="7846" cy="10706"/>
            </a:xfrm>
            <a:custGeom>
              <a:avLst/>
              <a:gdLst>
                <a:gd name="connsiteX0" fmla="*/ 0 w 7846"/>
                <a:gd name="connsiteY0" fmla="*/ 10707 h 10706"/>
                <a:gd name="connsiteX1" fmla="*/ 7846 w 7846"/>
                <a:gd name="connsiteY1" fmla="*/ 7847 h 10706"/>
                <a:gd name="connsiteX2" fmla="*/ 4767 w 7846"/>
                <a:gd name="connsiteY2" fmla="*/ 0 h 1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5" h="10706">
                  <a:moveTo>
                    <a:pt x="0" y="10707"/>
                  </a:moveTo>
                  <a:lnTo>
                    <a:pt x="7846" y="7847"/>
                  </a:lnTo>
                  <a:lnTo>
                    <a:pt x="476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3" name="Freeform 912">
              <a:extLst>
                <a:ext uri="{FF2B5EF4-FFF2-40B4-BE49-F238E27FC236}">
                  <a16:creationId xmlns:a16="http://schemas.microsoft.com/office/drawing/2014/main" id="{68DE9B4E-C7F6-C941-0934-C089B5A549A7}"/>
                </a:ext>
              </a:extLst>
            </p:cNvPr>
            <p:cNvSpPr/>
            <p:nvPr/>
          </p:nvSpPr>
          <p:spPr>
            <a:xfrm>
              <a:off x="4737471" y="-3729290"/>
              <a:ext cx="16572" cy="12980"/>
            </a:xfrm>
            <a:custGeom>
              <a:avLst/>
              <a:gdLst>
                <a:gd name="connsiteX0" fmla="*/ 16572 w 16572"/>
                <a:gd name="connsiteY0" fmla="*/ 12980 h 12980"/>
                <a:gd name="connsiteX1" fmla="*/ 0 w 16572"/>
                <a:gd name="connsiteY1" fmla="*/ 0 h 12980"/>
                <a:gd name="connsiteX2" fmla="*/ 16572 w 16572"/>
                <a:gd name="connsiteY2" fmla="*/ 12980 h 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72" h="12979">
                  <a:moveTo>
                    <a:pt x="16572" y="12980"/>
                  </a:moveTo>
                  <a:cubicBezTo>
                    <a:pt x="11953" y="7649"/>
                    <a:pt x="6306" y="3241"/>
                    <a:pt x="0" y="0"/>
                  </a:cubicBezTo>
                  <a:cubicBezTo>
                    <a:pt x="3960" y="6600"/>
                    <a:pt x="7772" y="12760"/>
                    <a:pt x="16572" y="129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4" name="Freeform 913">
              <a:extLst>
                <a:ext uri="{FF2B5EF4-FFF2-40B4-BE49-F238E27FC236}">
                  <a16:creationId xmlns:a16="http://schemas.microsoft.com/office/drawing/2014/main" id="{0A6FB327-397A-EF10-EE5E-D0967E0CD2BF}"/>
                </a:ext>
              </a:extLst>
            </p:cNvPr>
            <p:cNvSpPr/>
            <p:nvPr/>
          </p:nvSpPr>
          <p:spPr>
            <a:xfrm>
              <a:off x="1086822" y="-2049243"/>
              <a:ext cx="18772" cy="14898"/>
            </a:xfrm>
            <a:custGeom>
              <a:avLst/>
              <a:gdLst>
                <a:gd name="connsiteX0" fmla="*/ 7553 w 18772"/>
                <a:gd name="connsiteY0" fmla="*/ 14898 h 14898"/>
                <a:gd name="connsiteX1" fmla="*/ 18772 w 18772"/>
                <a:gd name="connsiteY1" fmla="*/ 6171 h 14898"/>
                <a:gd name="connsiteX2" fmla="*/ 0 w 18772"/>
                <a:gd name="connsiteY2" fmla="*/ 3384 h 14898"/>
                <a:gd name="connsiteX3" fmla="*/ 7553 w 18772"/>
                <a:gd name="connsiteY3" fmla="*/ 14898 h 14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" h="14898">
                  <a:moveTo>
                    <a:pt x="7553" y="14898"/>
                  </a:moveTo>
                  <a:lnTo>
                    <a:pt x="18772" y="6171"/>
                  </a:lnTo>
                  <a:cubicBezTo>
                    <a:pt x="12099" y="2504"/>
                    <a:pt x="6600" y="-4023"/>
                    <a:pt x="0" y="3384"/>
                  </a:cubicBezTo>
                  <a:cubicBezTo>
                    <a:pt x="2567" y="7198"/>
                    <a:pt x="5060" y="11085"/>
                    <a:pt x="7553" y="1489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5" name="Freeform 914">
              <a:extLst>
                <a:ext uri="{FF2B5EF4-FFF2-40B4-BE49-F238E27FC236}">
                  <a16:creationId xmlns:a16="http://schemas.microsoft.com/office/drawing/2014/main" id="{D4441F76-180C-70D4-E495-14255DF41A3D}"/>
                </a:ext>
              </a:extLst>
            </p:cNvPr>
            <p:cNvSpPr/>
            <p:nvPr/>
          </p:nvSpPr>
          <p:spPr>
            <a:xfrm>
              <a:off x="2301404" y="-4177008"/>
              <a:ext cx="1420" cy="2346"/>
            </a:xfrm>
            <a:custGeom>
              <a:avLst/>
              <a:gdLst>
                <a:gd name="connsiteX0" fmla="*/ 28 w 1420"/>
                <a:gd name="connsiteY0" fmla="*/ 0 h 2346"/>
                <a:gd name="connsiteX1" fmla="*/ 28 w 1420"/>
                <a:gd name="connsiteY1" fmla="*/ 1100 h 2346"/>
                <a:gd name="connsiteX2" fmla="*/ 28 w 1420"/>
                <a:gd name="connsiteY2" fmla="*/ 1100 h 2346"/>
                <a:gd name="connsiteX3" fmla="*/ 614 w 1420"/>
                <a:gd name="connsiteY3" fmla="*/ 2347 h 2346"/>
                <a:gd name="connsiteX4" fmla="*/ 1421 w 1420"/>
                <a:gd name="connsiteY4" fmla="*/ 2347 h 2346"/>
                <a:gd name="connsiteX5" fmla="*/ 28 w 1420"/>
                <a:gd name="connsiteY5" fmla="*/ 0 h 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0" h="2346">
                  <a:moveTo>
                    <a:pt x="28" y="0"/>
                  </a:moveTo>
                  <a:cubicBezTo>
                    <a:pt x="-9" y="366"/>
                    <a:pt x="-9" y="734"/>
                    <a:pt x="28" y="1100"/>
                  </a:cubicBezTo>
                  <a:lnTo>
                    <a:pt x="28" y="1100"/>
                  </a:lnTo>
                  <a:cubicBezTo>
                    <a:pt x="255" y="1501"/>
                    <a:pt x="446" y="1918"/>
                    <a:pt x="614" y="2347"/>
                  </a:cubicBezTo>
                  <a:lnTo>
                    <a:pt x="1421" y="2347"/>
                  </a:lnTo>
                  <a:cubicBezTo>
                    <a:pt x="688" y="1687"/>
                    <a:pt x="394" y="880"/>
                    <a:pt x="2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6" name="Freeform 915">
              <a:extLst>
                <a:ext uri="{FF2B5EF4-FFF2-40B4-BE49-F238E27FC236}">
                  <a16:creationId xmlns:a16="http://schemas.microsoft.com/office/drawing/2014/main" id="{D73163C0-8263-3A3F-BE2C-7DD1A9F842E8}"/>
                </a:ext>
              </a:extLst>
            </p:cNvPr>
            <p:cNvSpPr/>
            <p:nvPr/>
          </p:nvSpPr>
          <p:spPr>
            <a:xfrm>
              <a:off x="2306638" y="-4242057"/>
              <a:ext cx="1906" cy="3593"/>
            </a:xfrm>
            <a:custGeom>
              <a:avLst/>
              <a:gdLst>
                <a:gd name="connsiteX0" fmla="*/ 367 w 1906"/>
                <a:gd name="connsiteY0" fmla="*/ 0 h 3593"/>
                <a:gd name="connsiteX1" fmla="*/ 0 w 1906"/>
                <a:gd name="connsiteY1" fmla="*/ 3593 h 3593"/>
                <a:gd name="connsiteX2" fmla="*/ 1907 w 1906"/>
                <a:gd name="connsiteY2" fmla="*/ 1027 h 3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" h="3593">
                  <a:moveTo>
                    <a:pt x="367" y="0"/>
                  </a:moveTo>
                  <a:cubicBezTo>
                    <a:pt x="367" y="1247"/>
                    <a:pt x="367" y="2420"/>
                    <a:pt x="0" y="3593"/>
                  </a:cubicBezTo>
                  <a:cubicBezTo>
                    <a:pt x="660" y="2787"/>
                    <a:pt x="1173" y="1907"/>
                    <a:pt x="1907" y="10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7" name="Freeform 916">
              <a:extLst>
                <a:ext uri="{FF2B5EF4-FFF2-40B4-BE49-F238E27FC236}">
                  <a16:creationId xmlns:a16="http://schemas.microsoft.com/office/drawing/2014/main" id="{F4EB13AF-7F26-99D5-46C1-B4932EE3C4CA}"/>
                </a:ext>
              </a:extLst>
            </p:cNvPr>
            <p:cNvSpPr/>
            <p:nvPr/>
          </p:nvSpPr>
          <p:spPr>
            <a:xfrm>
              <a:off x="2294731" y="-4238463"/>
              <a:ext cx="11907" cy="61455"/>
            </a:xfrm>
            <a:custGeom>
              <a:avLst/>
              <a:gdLst>
                <a:gd name="connsiteX0" fmla="*/ 6701 w 11907"/>
                <a:gd name="connsiteY0" fmla="*/ 61456 h 61455"/>
                <a:gd name="connsiteX1" fmla="*/ 11908 w 11907"/>
                <a:gd name="connsiteY1" fmla="*/ 0 h 61455"/>
                <a:gd name="connsiteX2" fmla="*/ 6701 w 11907"/>
                <a:gd name="connsiteY2" fmla="*/ 61456 h 6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07" h="61455">
                  <a:moveTo>
                    <a:pt x="6701" y="61456"/>
                  </a:moveTo>
                  <a:cubicBezTo>
                    <a:pt x="8315" y="40922"/>
                    <a:pt x="10148" y="20461"/>
                    <a:pt x="11908" y="0"/>
                  </a:cubicBezTo>
                  <a:cubicBezTo>
                    <a:pt x="-1812" y="17659"/>
                    <a:pt x="-3851" y="41740"/>
                    <a:pt x="6701" y="6145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8" name="Freeform 917">
              <a:extLst>
                <a:ext uri="{FF2B5EF4-FFF2-40B4-BE49-F238E27FC236}">
                  <a16:creationId xmlns:a16="http://schemas.microsoft.com/office/drawing/2014/main" id="{833171BD-0017-B7A8-FDAF-F695001FB185}"/>
                </a:ext>
              </a:extLst>
            </p:cNvPr>
            <p:cNvSpPr/>
            <p:nvPr/>
          </p:nvSpPr>
          <p:spPr>
            <a:xfrm>
              <a:off x="2960800" y="-4460305"/>
              <a:ext cx="745" cy="2640"/>
            </a:xfrm>
            <a:custGeom>
              <a:avLst/>
              <a:gdLst>
                <a:gd name="connsiteX0" fmla="*/ 734 w 745"/>
                <a:gd name="connsiteY0" fmla="*/ 0 h 2640"/>
                <a:gd name="connsiteX1" fmla="*/ 0 w 745"/>
                <a:gd name="connsiteY1" fmla="*/ 2640 h 2640"/>
                <a:gd name="connsiteX2" fmla="*/ 734 w 745"/>
                <a:gd name="connsiteY2" fmla="*/ 0 h 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5" h="2640">
                  <a:moveTo>
                    <a:pt x="734" y="0"/>
                  </a:moveTo>
                  <a:cubicBezTo>
                    <a:pt x="734" y="880"/>
                    <a:pt x="294" y="1760"/>
                    <a:pt x="0" y="2640"/>
                  </a:cubicBezTo>
                  <a:cubicBezTo>
                    <a:pt x="543" y="1872"/>
                    <a:pt x="807" y="939"/>
                    <a:pt x="73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9" name="Freeform 918">
              <a:extLst>
                <a:ext uri="{FF2B5EF4-FFF2-40B4-BE49-F238E27FC236}">
                  <a16:creationId xmlns:a16="http://schemas.microsoft.com/office/drawing/2014/main" id="{90FA3E6A-CC86-69B2-6EBE-7E0C5B9074C5}"/>
                </a:ext>
              </a:extLst>
            </p:cNvPr>
            <p:cNvSpPr/>
            <p:nvPr/>
          </p:nvSpPr>
          <p:spPr>
            <a:xfrm>
              <a:off x="2948601" y="-4457665"/>
              <a:ext cx="12198" cy="20607"/>
            </a:xfrm>
            <a:custGeom>
              <a:avLst/>
              <a:gdLst>
                <a:gd name="connsiteX0" fmla="*/ 12199 w 12198"/>
                <a:gd name="connsiteY0" fmla="*/ 0 h 20607"/>
                <a:gd name="connsiteX1" fmla="*/ 3179 w 12198"/>
                <a:gd name="connsiteY1" fmla="*/ 20607 h 20607"/>
                <a:gd name="connsiteX2" fmla="*/ 12199 w 12198"/>
                <a:gd name="connsiteY2" fmla="*/ 0 h 2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8" h="20607">
                  <a:moveTo>
                    <a:pt x="12199" y="0"/>
                  </a:moveTo>
                  <a:cubicBezTo>
                    <a:pt x="8679" y="5060"/>
                    <a:pt x="-6500" y="4840"/>
                    <a:pt x="3179" y="20607"/>
                  </a:cubicBezTo>
                  <a:cubicBezTo>
                    <a:pt x="8107" y="14748"/>
                    <a:pt x="11238" y="7593"/>
                    <a:pt x="1219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0" name="Freeform 919">
              <a:extLst>
                <a:ext uri="{FF2B5EF4-FFF2-40B4-BE49-F238E27FC236}">
                  <a16:creationId xmlns:a16="http://schemas.microsoft.com/office/drawing/2014/main" id="{F1316D78-A00D-E44D-7CE8-B1DF81973438}"/>
                </a:ext>
              </a:extLst>
            </p:cNvPr>
            <p:cNvSpPr/>
            <p:nvPr/>
          </p:nvSpPr>
          <p:spPr>
            <a:xfrm>
              <a:off x="2308545" y="-4244777"/>
              <a:ext cx="25078" cy="5183"/>
            </a:xfrm>
            <a:custGeom>
              <a:avLst/>
              <a:gdLst>
                <a:gd name="connsiteX0" fmla="*/ 25078 w 25078"/>
                <a:gd name="connsiteY0" fmla="*/ 7 h 5183"/>
                <a:gd name="connsiteX1" fmla="*/ 0 w 25078"/>
                <a:gd name="connsiteY1" fmla="*/ 3747 h 5183"/>
                <a:gd name="connsiteX2" fmla="*/ 25078 w 25078"/>
                <a:gd name="connsiteY2" fmla="*/ 7 h 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78" h="5183">
                  <a:moveTo>
                    <a:pt x="25078" y="7"/>
                  </a:moveTo>
                  <a:cubicBezTo>
                    <a:pt x="16572" y="-103"/>
                    <a:pt x="8103" y="1160"/>
                    <a:pt x="0" y="3747"/>
                  </a:cubicBezTo>
                  <a:cubicBezTo>
                    <a:pt x="1613" y="2500"/>
                    <a:pt x="19432" y="9760"/>
                    <a:pt x="25078" y="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1" name="Freeform 920">
              <a:extLst>
                <a:ext uri="{FF2B5EF4-FFF2-40B4-BE49-F238E27FC236}">
                  <a16:creationId xmlns:a16="http://schemas.microsoft.com/office/drawing/2014/main" id="{512851F6-6B2D-41E3-4576-BE0430F0BF5B}"/>
                </a:ext>
              </a:extLst>
            </p:cNvPr>
            <p:cNvSpPr/>
            <p:nvPr/>
          </p:nvSpPr>
          <p:spPr>
            <a:xfrm>
              <a:off x="4130333" y="-3703916"/>
              <a:ext cx="8705" cy="11220"/>
            </a:xfrm>
            <a:custGeom>
              <a:avLst/>
              <a:gdLst>
                <a:gd name="connsiteX0" fmla="*/ 2619 w 8705"/>
                <a:gd name="connsiteY0" fmla="*/ 11220 h 11220"/>
                <a:gd name="connsiteX1" fmla="*/ 8705 w 8705"/>
                <a:gd name="connsiteY1" fmla="*/ 7334 h 11220"/>
                <a:gd name="connsiteX2" fmla="*/ 5919 w 8705"/>
                <a:gd name="connsiteY2" fmla="*/ 0 h 11220"/>
                <a:gd name="connsiteX3" fmla="*/ 2619 w 8705"/>
                <a:gd name="connsiteY3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5" h="11220">
                  <a:moveTo>
                    <a:pt x="2619" y="11220"/>
                  </a:moveTo>
                  <a:lnTo>
                    <a:pt x="8705" y="7334"/>
                  </a:lnTo>
                  <a:lnTo>
                    <a:pt x="5919" y="0"/>
                  </a:lnTo>
                  <a:cubicBezTo>
                    <a:pt x="-827" y="2420"/>
                    <a:pt x="-1634" y="5354"/>
                    <a:pt x="2619" y="112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2" name="Freeform 921">
              <a:extLst>
                <a:ext uri="{FF2B5EF4-FFF2-40B4-BE49-F238E27FC236}">
                  <a16:creationId xmlns:a16="http://schemas.microsoft.com/office/drawing/2014/main" id="{3BABA220-3D15-03D4-DA7D-E9B0F56AC27E}"/>
                </a:ext>
              </a:extLst>
            </p:cNvPr>
            <p:cNvSpPr/>
            <p:nvPr/>
          </p:nvSpPr>
          <p:spPr>
            <a:xfrm>
              <a:off x="-629792" y="-2834663"/>
              <a:ext cx="26034" cy="37768"/>
            </a:xfrm>
            <a:custGeom>
              <a:avLst/>
              <a:gdLst>
                <a:gd name="connsiteX0" fmla="*/ 25225 w 26034"/>
                <a:gd name="connsiteY0" fmla="*/ 0 h 37768"/>
                <a:gd name="connsiteX1" fmla="*/ 0 w 26034"/>
                <a:gd name="connsiteY1" fmla="*/ 37768 h 37768"/>
                <a:gd name="connsiteX2" fmla="*/ 25225 w 26034"/>
                <a:gd name="connsiteY2" fmla="*/ 0 h 3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34" h="37768">
                  <a:moveTo>
                    <a:pt x="25225" y="0"/>
                  </a:moveTo>
                  <a:cubicBezTo>
                    <a:pt x="20972" y="7334"/>
                    <a:pt x="7993" y="25668"/>
                    <a:pt x="0" y="37768"/>
                  </a:cubicBezTo>
                  <a:cubicBezTo>
                    <a:pt x="27205" y="34615"/>
                    <a:pt x="27351" y="33221"/>
                    <a:pt x="25225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3" name="Freeform 922">
              <a:extLst>
                <a:ext uri="{FF2B5EF4-FFF2-40B4-BE49-F238E27FC236}">
                  <a16:creationId xmlns:a16="http://schemas.microsoft.com/office/drawing/2014/main" id="{938FD8B3-5D3F-B38B-BA54-427B692792BC}"/>
                </a:ext>
              </a:extLst>
            </p:cNvPr>
            <p:cNvSpPr/>
            <p:nvPr/>
          </p:nvSpPr>
          <p:spPr>
            <a:xfrm>
              <a:off x="-632432" y="-2796895"/>
              <a:ext cx="2639" cy="1760"/>
            </a:xfrm>
            <a:custGeom>
              <a:avLst/>
              <a:gdLst>
                <a:gd name="connsiteX0" fmla="*/ 0 w 2639"/>
                <a:gd name="connsiteY0" fmla="*/ 293 h 1760"/>
                <a:gd name="connsiteX1" fmla="*/ 1467 w 2639"/>
                <a:gd name="connsiteY1" fmla="*/ 1760 h 1760"/>
                <a:gd name="connsiteX2" fmla="*/ 2640 w 2639"/>
                <a:gd name="connsiteY2" fmla="*/ 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9" h="1760">
                  <a:moveTo>
                    <a:pt x="0" y="293"/>
                  </a:moveTo>
                  <a:lnTo>
                    <a:pt x="1467" y="1760"/>
                  </a:lnTo>
                  <a:lnTo>
                    <a:pt x="264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4" name="Freeform 923">
              <a:extLst>
                <a:ext uri="{FF2B5EF4-FFF2-40B4-BE49-F238E27FC236}">
                  <a16:creationId xmlns:a16="http://schemas.microsoft.com/office/drawing/2014/main" id="{0B88C251-9119-7BB3-988A-56BF6B42EC3D}"/>
                </a:ext>
              </a:extLst>
            </p:cNvPr>
            <p:cNvSpPr/>
            <p:nvPr/>
          </p:nvSpPr>
          <p:spPr>
            <a:xfrm>
              <a:off x="-240959" y="-2035445"/>
              <a:ext cx="1713" cy="1833"/>
            </a:xfrm>
            <a:custGeom>
              <a:avLst/>
              <a:gdLst>
                <a:gd name="connsiteX0" fmla="*/ 1714 w 1713"/>
                <a:gd name="connsiteY0" fmla="*/ 0 h 1833"/>
                <a:gd name="connsiteX1" fmla="*/ 28 w 1713"/>
                <a:gd name="connsiteY1" fmla="*/ 807 h 1833"/>
                <a:gd name="connsiteX2" fmla="*/ 28 w 1713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2" h="1832">
                  <a:moveTo>
                    <a:pt x="1714" y="0"/>
                  </a:moveTo>
                  <a:lnTo>
                    <a:pt x="28" y="807"/>
                  </a:lnTo>
                  <a:cubicBezTo>
                    <a:pt x="-9" y="1151"/>
                    <a:pt x="-9" y="1489"/>
                    <a:pt x="28" y="18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5" name="Freeform 924">
              <a:extLst>
                <a:ext uri="{FF2B5EF4-FFF2-40B4-BE49-F238E27FC236}">
                  <a16:creationId xmlns:a16="http://schemas.microsoft.com/office/drawing/2014/main" id="{72BB3AA8-8AD6-72E1-AF1C-72B69DED501C}"/>
                </a:ext>
              </a:extLst>
            </p:cNvPr>
            <p:cNvSpPr/>
            <p:nvPr/>
          </p:nvSpPr>
          <p:spPr>
            <a:xfrm>
              <a:off x="-276423" y="-2053999"/>
              <a:ext cx="35490" cy="36668"/>
            </a:xfrm>
            <a:custGeom>
              <a:avLst/>
              <a:gdLst>
                <a:gd name="connsiteX0" fmla="*/ 32264 w 35490"/>
                <a:gd name="connsiteY0" fmla="*/ 0 h 36668"/>
                <a:gd name="connsiteX1" fmla="*/ 0 w 35490"/>
                <a:gd name="connsiteY1" fmla="*/ 36668 h 36668"/>
                <a:gd name="connsiteX2" fmla="*/ 35491 w 35490"/>
                <a:gd name="connsiteY2" fmla="*/ 19067 h 36668"/>
                <a:gd name="connsiteX3" fmla="*/ 32264 w 35490"/>
                <a:gd name="connsiteY3" fmla="*/ 0 h 3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90" h="36668">
                  <a:moveTo>
                    <a:pt x="32264" y="0"/>
                  </a:moveTo>
                  <a:cubicBezTo>
                    <a:pt x="14541" y="3674"/>
                    <a:pt x="1386" y="18620"/>
                    <a:pt x="0" y="36668"/>
                  </a:cubicBezTo>
                  <a:lnTo>
                    <a:pt x="35491" y="19067"/>
                  </a:lnTo>
                  <a:cubicBezTo>
                    <a:pt x="34758" y="12907"/>
                    <a:pt x="33291" y="6453"/>
                    <a:pt x="3226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6" name="Freeform 925">
              <a:extLst>
                <a:ext uri="{FF2B5EF4-FFF2-40B4-BE49-F238E27FC236}">
                  <a16:creationId xmlns:a16="http://schemas.microsoft.com/office/drawing/2014/main" id="{B6917F02-C384-C892-2610-00DAD01D3913}"/>
                </a:ext>
              </a:extLst>
            </p:cNvPr>
            <p:cNvSpPr/>
            <p:nvPr/>
          </p:nvSpPr>
          <p:spPr>
            <a:xfrm>
              <a:off x="2402039" y="-3038351"/>
              <a:ext cx="9312" cy="8570"/>
            </a:xfrm>
            <a:custGeom>
              <a:avLst/>
              <a:gdLst>
                <a:gd name="connsiteX0" fmla="*/ 0 w 9312"/>
                <a:gd name="connsiteY0" fmla="*/ 2234 h 8570"/>
                <a:gd name="connsiteX1" fmla="*/ 9312 w 9312"/>
                <a:gd name="connsiteY1" fmla="*/ 6561 h 8570"/>
                <a:gd name="connsiteX2" fmla="*/ 0 w 9312"/>
                <a:gd name="connsiteY2" fmla="*/ 2234 h 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2" h="8570">
                  <a:moveTo>
                    <a:pt x="0" y="2234"/>
                  </a:moveTo>
                  <a:cubicBezTo>
                    <a:pt x="1100" y="9054"/>
                    <a:pt x="3299" y="10154"/>
                    <a:pt x="9312" y="6561"/>
                  </a:cubicBezTo>
                  <a:cubicBezTo>
                    <a:pt x="8213" y="-626"/>
                    <a:pt x="5940" y="-1653"/>
                    <a:pt x="0" y="22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7" name="Freeform 926">
              <a:extLst>
                <a:ext uri="{FF2B5EF4-FFF2-40B4-BE49-F238E27FC236}">
                  <a16:creationId xmlns:a16="http://schemas.microsoft.com/office/drawing/2014/main" id="{A4DC41B9-21EA-4F5E-3F98-E9D9E8C468B4}"/>
                </a:ext>
              </a:extLst>
            </p:cNvPr>
            <p:cNvSpPr/>
            <p:nvPr/>
          </p:nvSpPr>
          <p:spPr>
            <a:xfrm>
              <a:off x="3185991" y="-4426644"/>
              <a:ext cx="12245" cy="12304"/>
            </a:xfrm>
            <a:custGeom>
              <a:avLst/>
              <a:gdLst>
                <a:gd name="connsiteX0" fmla="*/ 12246 w 12245"/>
                <a:gd name="connsiteY0" fmla="*/ 7334 h 12304"/>
                <a:gd name="connsiteX1" fmla="*/ 2200 w 12245"/>
                <a:gd name="connsiteY1" fmla="*/ 0 h 12304"/>
                <a:gd name="connsiteX2" fmla="*/ 0 w 12245"/>
                <a:gd name="connsiteY2" fmla="*/ 8067 h 12304"/>
                <a:gd name="connsiteX3" fmla="*/ 12246 w 12245"/>
                <a:gd name="connsiteY3" fmla="*/ 7334 h 1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45" h="12304">
                  <a:moveTo>
                    <a:pt x="12246" y="7334"/>
                  </a:moveTo>
                  <a:lnTo>
                    <a:pt x="2200" y="0"/>
                  </a:lnTo>
                  <a:lnTo>
                    <a:pt x="0" y="8067"/>
                  </a:lnTo>
                  <a:cubicBezTo>
                    <a:pt x="5060" y="14081"/>
                    <a:pt x="8066" y="13567"/>
                    <a:pt x="12246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8" name="Freeform 927">
              <a:extLst>
                <a:ext uri="{FF2B5EF4-FFF2-40B4-BE49-F238E27FC236}">
                  <a16:creationId xmlns:a16="http://schemas.microsoft.com/office/drawing/2014/main" id="{4B2A99AD-D37D-0204-1065-D813A2D77547}"/>
                </a:ext>
              </a:extLst>
            </p:cNvPr>
            <p:cNvSpPr/>
            <p:nvPr/>
          </p:nvSpPr>
          <p:spPr>
            <a:xfrm>
              <a:off x="2856601" y="-3284213"/>
              <a:ext cx="7479" cy="5060"/>
            </a:xfrm>
            <a:custGeom>
              <a:avLst/>
              <a:gdLst>
                <a:gd name="connsiteX0" fmla="*/ 0 w 7479"/>
                <a:gd name="connsiteY0" fmla="*/ 0 h 5060"/>
                <a:gd name="connsiteX1" fmla="*/ 5133 w 7479"/>
                <a:gd name="connsiteY1" fmla="*/ 5060 h 5060"/>
                <a:gd name="connsiteX2" fmla="*/ 7479 w 7479"/>
                <a:gd name="connsiteY2" fmla="*/ 2934 h 5060"/>
                <a:gd name="connsiteX3" fmla="*/ 7479 w 7479"/>
                <a:gd name="connsiteY3" fmla="*/ 2934 h 5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9" h="5060">
                  <a:moveTo>
                    <a:pt x="0" y="0"/>
                  </a:moveTo>
                  <a:lnTo>
                    <a:pt x="5133" y="5060"/>
                  </a:lnTo>
                  <a:lnTo>
                    <a:pt x="7479" y="2934"/>
                  </a:lnTo>
                  <a:lnTo>
                    <a:pt x="7479" y="293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9" name="Freeform 928">
              <a:extLst>
                <a:ext uri="{FF2B5EF4-FFF2-40B4-BE49-F238E27FC236}">
                  <a16:creationId xmlns:a16="http://schemas.microsoft.com/office/drawing/2014/main" id="{52336032-AEE2-8C0C-EBF3-DA1FAD88FE1F}"/>
                </a:ext>
              </a:extLst>
            </p:cNvPr>
            <p:cNvSpPr/>
            <p:nvPr/>
          </p:nvSpPr>
          <p:spPr>
            <a:xfrm>
              <a:off x="-61791" y="-2514161"/>
              <a:ext cx="21998" cy="8631"/>
            </a:xfrm>
            <a:custGeom>
              <a:avLst/>
              <a:gdLst>
                <a:gd name="connsiteX0" fmla="*/ 0 w 21998"/>
                <a:gd name="connsiteY0" fmla="*/ 8631 h 8631"/>
                <a:gd name="connsiteX1" fmla="*/ 21998 w 21998"/>
                <a:gd name="connsiteY1" fmla="*/ 124 h 8631"/>
                <a:gd name="connsiteX2" fmla="*/ 0 w 21998"/>
                <a:gd name="connsiteY2" fmla="*/ 8631 h 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8" h="8631">
                  <a:moveTo>
                    <a:pt x="0" y="8631"/>
                  </a:moveTo>
                  <a:cubicBezTo>
                    <a:pt x="8015" y="8037"/>
                    <a:pt x="15670" y="5075"/>
                    <a:pt x="21998" y="124"/>
                  </a:cubicBezTo>
                  <a:cubicBezTo>
                    <a:pt x="13199" y="-242"/>
                    <a:pt x="5060" y="-389"/>
                    <a:pt x="0" y="863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0" name="Freeform 929">
              <a:extLst>
                <a:ext uri="{FF2B5EF4-FFF2-40B4-BE49-F238E27FC236}">
                  <a16:creationId xmlns:a16="http://schemas.microsoft.com/office/drawing/2014/main" id="{7A1BCD6F-C1A0-EB0E-129C-36A3617A3119}"/>
                </a:ext>
              </a:extLst>
            </p:cNvPr>
            <p:cNvSpPr/>
            <p:nvPr/>
          </p:nvSpPr>
          <p:spPr>
            <a:xfrm>
              <a:off x="1277337" y="-3301961"/>
              <a:ext cx="14951" cy="15327"/>
            </a:xfrm>
            <a:custGeom>
              <a:avLst/>
              <a:gdLst>
                <a:gd name="connsiteX0" fmla="*/ 12239 w 14951"/>
                <a:gd name="connsiteY0" fmla="*/ 0 h 15327"/>
                <a:gd name="connsiteX1" fmla="*/ 2266 w 14951"/>
                <a:gd name="connsiteY1" fmla="*/ 15327 h 15327"/>
                <a:gd name="connsiteX2" fmla="*/ 14952 w 14951"/>
                <a:gd name="connsiteY2" fmla="*/ 7994 h 15327"/>
                <a:gd name="connsiteX3" fmla="*/ 12239 w 14951"/>
                <a:gd name="connsiteY3" fmla="*/ 0 h 1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1" h="15327">
                  <a:moveTo>
                    <a:pt x="12239" y="0"/>
                  </a:moveTo>
                  <a:cubicBezTo>
                    <a:pt x="5565" y="4547"/>
                    <a:pt x="-4553" y="5427"/>
                    <a:pt x="2266" y="15327"/>
                  </a:cubicBezTo>
                  <a:lnTo>
                    <a:pt x="14952" y="7994"/>
                  </a:lnTo>
                  <a:cubicBezTo>
                    <a:pt x="14072" y="5354"/>
                    <a:pt x="13558" y="2640"/>
                    <a:pt x="1223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1" name="Freeform 930">
              <a:extLst>
                <a:ext uri="{FF2B5EF4-FFF2-40B4-BE49-F238E27FC236}">
                  <a16:creationId xmlns:a16="http://schemas.microsoft.com/office/drawing/2014/main" id="{845D5348-3A14-3A0D-0FF9-2EAB06359B8C}"/>
                </a:ext>
              </a:extLst>
            </p:cNvPr>
            <p:cNvSpPr/>
            <p:nvPr/>
          </p:nvSpPr>
          <p:spPr>
            <a:xfrm>
              <a:off x="3923380" y="-4411463"/>
              <a:ext cx="10779" cy="12716"/>
            </a:xfrm>
            <a:custGeom>
              <a:avLst/>
              <a:gdLst>
                <a:gd name="connsiteX0" fmla="*/ 10779 w 10779"/>
                <a:gd name="connsiteY0" fmla="*/ 5280 h 12716"/>
                <a:gd name="connsiteX1" fmla="*/ 5060 w 10779"/>
                <a:gd name="connsiteY1" fmla="*/ 0 h 12716"/>
                <a:gd name="connsiteX2" fmla="*/ 0 w 10779"/>
                <a:gd name="connsiteY2" fmla="*/ 11807 h 12716"/>
                <a:gd name="connsiteX3" fmla="*/ 10779 w 10779"/>
                <a:gd name="connsiteY3" fmla="*/ 5280 h 1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79" h="12716">
                  <a:moveTo>
                    <a:pt x="10779" y="5280"/>
                  </a:moveTo>
                  <a:lnTo>
                    <a:pt x="5060" y="0"/>
                  </a:lnTo>
                  <a:lnTo>
                    <a:pt x="0" y="11807"/>
                  </a:lnTo>
                  <a:cubicBezTo>
                    <a:pt x="6600" y="14154"/>
                    <a:pt x="9239" y="11954"/>
                    <a:pt x="10779" y="52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2" name="Freeform 931">
              <a:extLst>
                <a:ext uri="{FF2B5EF4-FFF2-40B4-BE49-F238E27FC236}">
                  <a16:creationId xmlns:a16="http://schemas.microsoft.com/office/drawing/2014/main" id="{FDA6F9FE-62B5-6A27-9466-B3AE711336E2}"/>
                </a:ext>
              </a:extLst>
            </p:cNvPr>
            <p:cNvSpPr/>
            <p:nvPr/>
          </p:nvSpPr>
          <p:spPr>
            <a:xfrm>
              <a:off x="4579595" y="-3737577"/>
              <a:ext cx="9917" cy="11953"/>
            </a:xfrm>
            <a:custGeom>
              <a:avLst/>
              <a:gdLst>
                <a:gd name="connsiteX0" fmla="*/ 6893 w 9917"/>
                <a:gd name="connsiteY0" fmla="*/ 0 h 11953"/>
                <a:gd name="connsiteX1" fmla="*/ 0 w 9917"/>
                <a:gd name="connsiteY1" fmla="*/ 2273 h 11953"/>
                <a:gd name="connsiteX2" fmla="*/ 5940 w 9917"/>
                <a:gd name="connsiteY2" fmla="*/ 11954 h 11953"/>
                <a:gd name="connsiteX3" fmla="*/ 6893 w 9917"/>
                <a:gd name="connsiteY3" fmla="*/ 0 h 1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17" h="11953">
                  <a:moveTo>
                    <a:pt x="6893" y="0"/>
                  </a:moveTo>
                  <a:lnTo>
                    <a:pt x="0" y="2273"/>
                  </a:lnTo>
                  <a:lnTo>
                    <a:pt x="5940" y="11954"/>
                  </a:lnTo>
                  <a:cubicBezTo>
                    <a:pt x="11073" y="7920"/>
                    <a:pt x="11073" y="4767"/>
                    <a:pt x="68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3" name="Freeform 932">
              <a:extLst>
                <a:ext uri="{FF2B5EF4-FFF2-40B4-BE49-F238E27FC236}">
                  <a16:creationId xmlns:a16="http://schemas.microsoft.com/office/drawing/2014/main" id="{DBEEE599-7F24-DBDC-4070-AC32A4AE2F69}"/>
                </a:ext>
              </a:extLst>
            </p:cNvPr>
            <p:cNvSpPr/>
            <p:nvPr/>
          </p:nvSpPr>
          <p:spPr>
            <a:xfrm>
              <a:off x="4388282" y="-3960886"/>
              <a:ext cx="12978" cy="11115"/>
            </a:xfrm>
            <a:custGeom>
              <a:avLst/>
              <a:gdLst>
                <a:gd name="connsiteX0" fmla="*/ 12979 w 12978"/>
                <a:gd name="connsiteY0" fmla="*/ 8067 h 11115"/>
                <a:gd name="connsiteX1" fmla="*/ 10926 w 12978"/>
                <a:gd name="connsiteY1" fmla="*/ 0 h 11115"/>
                <a:gd name="connsiteX2" fmla="*/ 0 w 12978"/>
                <a:gd name="connsiteY2" fmla="*/ 6014 h 11115"/>
                <a:gd name="connsiteX3" fmla="*/ 12979 w 12978"/>
                <a:gd name="connsiteY3" fmla="*/ 8067 h 11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77" h="11115">
                  <a:moveTo>
                    <a:pt x="12979" y="8067"/>
                  </a:moveTo>
                  <a:cubicBezTo>
                    <a:pt x="12319" y="5354"/>
                    <a:pt x="11659" y="2713"/>
                    <a:pt x="10926" y="0"/>
                  </a:cubicBezTo>
                  <a:lnTo>
                    <a:pt x="0" y="6014"/>
                  </a:lnTo>
                  <a:cubicBezTo>
                    <a:pt x="4400" y="11807"/>
                    <a:pt x="7333" y="12907"/>
                    <a:pt x="12979" y="80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4" name="Freeform 933">
              <a:extLst>
                <a:ext uri="{FF2B5EF4-FFF2-40B4-BE49-F238E27FC236}">
                  <a16:creationId xmlns:a16="http://schemas.microsoft.com/office/drawing/2014/main" id="{E0C2B4C9-E500-9EF3-E063-8A0B3CF5D1AD}"/>
                </a:ext>
              </a:extLst>
            </p:cNvPr>
            <p:cNvSpPr/>
            <p:nvPr/>
          </p:nvSpPr>
          <p:spPr>
            <a:xfrm>
              <a:off x="4755679" y="-3010376"/>
              <a:ext cx="7969" cy="16280"/>
            </a:xfrm>
            <a:custGeom>
              <a:avLst/>
              <a:gdLst>
                <a:gd name="connsiteX0" fmla="*/ 637 w 7969"/>
                <a:gd name="connsiteY0" fmla="*/ 16281 h 16280"/>
                <a:gd name="connsiteX1" fmla="*/ 7970 w 7969"/>
                <a:gd name="connsiteY1" fmla="*/ 0 h 16280"/>
                <a:gd name="connsiteX2" fmla="*/ 637 w 7969"/>
                <a:gd name="connsiteY2" fmla="*/ 16281 h 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9" h="16279">
                  <a:moveTo>
                    <a:pt x="637" y="16281"/>
                  </a:moveTo>
                  <a:lnTo>
                    <a:pt x="7970" y="0"/>
                  </a:lnTo>
                  <a:cubicBezTo>
                    <a:pt x="6137" y="5134"/>
                    <a:pt x="-2369" y="11881"/>
                    <a:pt x="637" y="162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5" name="Freeform 934">
              <a:extLst>
                <a:ext uri="{FF2B5EF4-FFF2-40B4-BE49-F238E27FC236}">
                  <a16:creationId xmlns:a16="http://schemas.microsoft.com/office/drawing/2014/main" id="{9B605BCD-1FA3-8362-451B-B80E6A784806}"/>
                </a:ext>
              </a:extLst>
            </p:cNvPr>
            <p:cNvSpPr/>
            <p:nvPr/>
          </p:nvSpPr>
          <p:spPr>
            <a:xfrm>
              <a:off x="1577755" y="-3725667"/>
              <a:ext cx="1557" cy="4443"/>
            </a:xfrm>
            <a:custGeom>
              <a:avLst/>
              <a:gdLst>
                <a:gd name="connsiteX0" fmla="*/ 0 w 1557"/>
                <a:gd name="connsiteY0" fmla="*/ 4443 h 4443"/>
                <a:gd name="connsiteX1" fmla="*/ 0 w 1557"/>
                <a:gd name="connsiteY1" fmla="*/ 4443 h 4443"/>
                <a:gd name="connsiteX2" fmla="*/ 0 w 1557"/>
                <a:gd name="connsiteY2" fmla="*/ 4443 h 4443"/>
                <a:gd name="connsiteX3" fmla="*/ 0 w 1557"/>
                <a:gd name="connsiteY3" fmla="*/ 4443 h 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7" h="4443">
                  <a:moveTo>
                    <a:pt x="0" y="4443"/>
                  </a:moveTo>
                  <a:lnTo>
                    <a:pt x="0" y="4443"/>
                  </a:lnTo>
                  <a:lnTo>
                    <a:pt x="0" y="4443"/>
                  </a:lnTo>
                  <a:cubicBezTo>
                    <a:pt x="1613" y="-250"/>
                    <a:pt x="2493" y="-2597"/>
                    <a:pt x="0" y="444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6" name="Freeform 935">
              <a:extLst>
                <a:ext uri="{FF2B5EF4-FFF2-40B4-BE49-F238E27FC236}">
                  <a16:creationId xmlns:a16="http://schemas.microsoft.com/office/drawing/2014/main" id="{D76D067C-8C70-B7BB-9E88-D93100AF7E2A}"/>
                </a:ext>
              </a:extLst>
            </p:cNvPr>
            <p:cNvSpPr/>
            <p:nvPr/>
          </p:nvSpPr>
          <p:spPr>
            <a:xfrm>
              <a:off x="1064027" y="-3457873"/>
              <a:ext cx="8422" cy="12980"/>
            </a:xfrm>
            <a:custGeom>
              <a:avLst/>
              <a:gdLst>
                <a:gd name="connsiteX0" fmla="*/ 8423 w 8422"/>
                <a:gd name="connsiteY0" fmla="*/ 12980 h 12980"/>
                <a:gd name="connsiteX1" fmla="*/ 7983 w 8422"/>
                <a:gd name="connsiteY1" fmla="*/ 0 h 12980"/>
                <a:gd name="connsiteX2" fmla="*/ 650 w 8422"/>
                <a:gd name="connsiteY2" fmla="*/ 2127 h 12980"/>
                <a:gd name="connsiteX3" fmla="*/ 8423 w 8422"/>
                <a:gd name="connsiteY3" fmla="*/ 12980 h 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22" h="12979">
                  <a:moveTo>
                    <a:pt x="8423" y="12980"/>
                  </a:moveTo>
                  <a:lnTo>
                    <a:pt x="7983" y="0"/>
                  </a:lnTo>
                  <a:lnTo>
                    <a:pt x="650" y="2127"/>
                  </a:lnTo>
                  <a:cubicBezTo>
                    <a:pt x="-1257" y="9607"/>
                    <a:pt x="943" y="12320"/>
                    <a:pt x="8423" y="129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7" name="Freeform 936">
              <a:extLst>
                <a:ext uri="{FF2B5EF4-FFF2-40B4-BE49-F238E27FC236}">
                  <a16:creationId xmlns:a16="http://schemas.microsoft.com/office/drawing/2014/main" id="{7730E5CD-73A5-A917-4A88-3621811FB3B0}"/>
                </a:ext>
              </a:extLst>
            </p:cNvPr>
            <p:cNvSpPr/>
            <p:nvPr/>
          </p:nvSpPr>
          <p:spPr>
            <a:xfrm>
              <a:off x="1976294" y="-3310688"/>
              <a:ext cx="16279" cy="11432"/>
            </a:xfrm>
            <a:custGeom>
              <a:avLst/>
              <a:gdLst>
                <a:gd name="connsiteX0" fmla="*/ 16279 w 16279"/>
                <a:gd name="connsiteY0" fmla="*/ 6894 h 11432"/>
                <a:gd name="connsiteX1" fmla="*/ 4400 w 16279"/>
                <a:gd name="connsiteY1" fmla="*/ 0 h 11432"/>
                <a:gd name="connsiteX2" fmla="*/ 0 w 16279"/>
                <a:gd name="connsiteY2" fmla="*/ 5794 h 11432"/>
                <a:gd name="connsiteX3" fmla="*/ 16279 w 16279"/>
                <a:gd name="connsiteY3" fmla="*/ 6894 h 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9" h="11432">
                  <a:moveTo>
                    <a:pt x="16279" y="6894"/>
                  </a:moveTo>
                  <a:lnTo>
                    <a:pt x="4400" y="0"/>
                  </a:lnTo>
                  <a:lnTo>
                    <a:pt x="0" y="5794"/>
                  </a:lnTo>
                  <a:cubicBezTo>
                    <a:pt x="6380" y="8654"/>
                    <a:pt x="11733" y="16281"/>
                    <a:pt x="16279" y="68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8" name="Freeform 937">
              <a:extLst>
                <a:ext uri="{FF2B5EF4-FFF2-40B4-BE49-F238E27FC236}">
                  <a16:creationId xmlns:a16="http://schemas.microsoft.com/office/drawing/2014/main" id="{8F86ADEE-EAC4-D0E6-04E7-B558BD80D1EB}"/>
                </a:ext>
              </a:extLst>
            </p:cNvPr>
            <p:cNvSpPr/>
            <p:nvPr/>
          </p:nvSpPr>
          <p:spPr>
            <a:xfrm>
              <a:off x="2891545" y="-4369442"/>
              <a:ext cx="13158" cy="16353"/>
            </a:xfrm>
            <a:custGeom>
              <a:avLst/>
              <a:gdLst>
                <a:gd name="connsiteX0" fmla="*/ 8759 w 13158"/>
                <a:gd name="connsiteY0" fmla="*/ 16354 h 16353"/>
                <a:gd name="connsiteX1" fmla="*/ 13158 w 13158"/>
                <a:gd name="connsiteY1" fmla="*/ 9460 h 16353"/>
                <a:gd name="connsiteX2" fmla="*/ 3332 w 13158"/>
                <a:gd name="connsiteY2" fmla="*/ 0 h 16353"/>
                <a:gd name="connsiteX3" fmla="*/ 8759 w 13158"/>
                <a:gd name="connsiteY3" fmla="*/ 16354 h 1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58" h="16353">
                  <a:moveTo>
                    <a:pt x="8759" y="16354"/>
                  </a:moveTo>
                  <a:lnTo>
                    <a:pt x="13158" y="9460"/>
                  </a:lnTo>
                  <a:lnTo>
                    <a:pt x="3332" y="0"/>
                  </a:lnTo>
                  <a:cubicBezTo>
                    <a:pt x="-4587" y="7700"/>
                    <a:pt x="3406" y="10780"/>
                    <a:pt x="8759" y="163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9" name="Freeform 938">
              <a:extLst>
                <a:ext uri="{FF2B5EF4-FFF2-40B4-BE49-F238E27FC236}">
                  <a16:creationId xmlns:a16="http://schemas.microsoft.com/office/drawing/2014/main" id="{F3F2BEC8-DC69-89AA-E58E-065F95C38396}"/>
                </a:ext>
              </a:extLst>
            </p:cNvPr>
            <p:cNvSpPr/>
            <p:nvPr/>
          </p:nvSpPr>
          <p:spPr>
            <a:xfrm>
              <a:off x="2997024" y="-3479835"/>
              <a:ext cx="6509" cy="6678"/>
            </a:xfrm>
            <a:custGeom>
              <a:avLst/>
              <a:gdLst>
                <a:gd name="connsiteX0" fmla="*/ 6013 w 6509"/>
                <a:gd name="connsiteY0" fmla="*/ 5682 h 6678"/>
                <a:gd name="connsiteX1" fmla="*/ 0 w 6509"/>
                <a:gd name="connsiteY1" fmla="*/ 841 h 6678"/>
                <a:gd name="connsiteX2" fmla="*/ 6013 w 6509"/>
                <a:gd name="connsiteY2" fmla="*/ 5682 h 6678"/>
                <a:gd name="connsiteX3" fmla="*/ 6013 w 6509"/>
                <a:gd name="connsiteY3" fmla="*/ 5682 h 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9" h="6678">
                  <a:moveTo>
                    <a:pt x="6013" y="5682"/>
                  </a:moveTo>
                  <a:cubicBezTo>
                    <a:pt x="4767" y="3408"/>
                    <a:pt x="1467" y="-2092"/>
                    <a:pt x="0" y="841"/>
                  </a:cubicBezTo>
                  <a:lnTo>
                    <a:pt x="6013" y="5682"/>
                  </a:lnTo>
                  <a:cubicBezTo>
                    <a:pt x="6747" y="7222"/>
                    <a:pt x="6600" y="6782"/>
                    <a:pt x="6013" y="568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0" name="Freeform 939">
              <a:extLst>
                <a:ext uri="{FF2B5EF4-FFF2-40B4-BE49-F238E27FC236}">
                  <a16:creationId xmlns:a16="http://schemas.microsoft.com/office/drawing/2014/main" id="{59AD7C71-D33B-5988-579D-69245073563C}"/>
                </a:ext>
              </a:extLst>
            </p:cNvPr>
            <p:cNvSpPr/>
            <p:nvPr/>
          </p:nvSpPr>
          <p:spPr>
            <a:xfrm>
              <a:off x="-1450408" y="-2921247"/>
              <a:ext cx="11365" cy="8444"/>
            </a:xfrm>
            <a:custGeom>
              <a:avLst/>
              <a:gdLst>
                <a:gd name="connsiteX0" fmla="*/ 11366 w 11365"/>
                <a:gd name="connsiteY0" fmla="*/ 4375 h 8444"/>
                <a:gd name="connsiteX1" fmla="*/ 0 w 11365"/>
                <a:gd name="connsiteY1" fmla="*/ 4375 h 8444"/>
                <a:gd name="connsiteX2" fmla="*/ 11366 w 11365"/>
                <a:gd name="connsiteY2" fmla="*/ 4375 h 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65" h="8444">
                  <a:moveTo>
                    <a:pt x="11366" y="4375"/>
                  </a:moveTo>
                  <a:cubicBezTo>
                    <a:pt x="7039" y="-1712"/>
                    <a:pt x="4033" y="-1199"/>
                    <a:pt x="0" y="4375"/>
                  </a:cubicBezTo>
                  <a:cubicBezTo>
                    <a:pt x="4326" y="9802"/>
                    <a:pt x="7186" y="9802"/>
                    <a:pt x="11366" y="43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1" name="Freeform 940">
              <a:extLst>
                <a:ext uri="{FF2B5EF4-FFF2-40B4-BE49-F238E27FC236}">
                  <a16:creationId xmlns:a16="http://schemas.microsoft.com/office/drawing/2014/main" id="{E3D0A87B-6129-1C3D-4D3D-571F27188E5B}"/>
                </a:ext>
              </a:extLst>
            </p:cNvPr>
            <p:cNvSpPr/>
            <p:nvPr/>
          </p:nvSpPr>
          <p:spPr>
            <a:xfrm>
              <a:off x="1076703" y="-2480935"/>
              <a:ext cx="11072" cy="10313"/>
            </a:xfrm>
            <a:custGeom>
              <a:avLst/>
              <a:gdLst>
                <a:gd name="connsiteX0" fmla="*/ 0 w 11072"/>
                <a:gd name="connsiteY0" fmla="*/ 3493 h 10313"/>
                <a:gd name="connsiteX1" fmla="*/ 8506 w 11072"/>
                <a:gd name="connsiteY1" fmla="*/ 10313 h 10313"/>
                <a:gd name="connsiteX2" fmla="*/ 11073 w 11072"/>
                <a:gd name="connsiteY2" fmla="*/ 3713 h 10313"/>
                <a:gd name="connsiteX3" fmla="*/ 0 w 11072"/>
                <a:gd name="connsiteY3" fmla="*/ 3493 h 1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2" h="10313">
                  <a:moveTo>
                    <a:pt x="0" y="3493"/>
                  </a:moveTo>
                  <a:lnTo>
                    <a:pt x="8506" y="10313"/>
                  </a:lnTo>
                  <a:lnTo>
                    <a:pt x="11073" y="3713"/>
                  </a:lnTo>
                  <a:cubicBezTo>
                    <a:pt x="7113" y="-1420"/>
                    <a:pt x="4253" y="-980"/>
                    <a:pt x="0" y="34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2" name="Freeform 941">
              <a:extLst>
                <a:ext uri="{FF2B5EF4-FFF2-40B4-BE49-F238E27FC236}">
                  <a16:creationId xmlns:a16="http://schemas.microsoft.com/office/drawing/2014/main" id="{38D84772-81D4-8AC0-998B-90D7AE7C047F}"/>
                </a:ext>
              </a:extLst>
            </p:cNvPr>
            <p:cNvSpPr/>
            <p:nvPr/>
          </p:nvSpPr>
          <p:spPr>
            <a:xfrm>
              <a:off x="1181269" y="-2532078"/>
              <a:ext cx="19432" cy="25227"/>
            </a:xfrm>
            <a:custGeom>
              <a:avLst/>
              <a:gdLst>
                <a:gd name="connsiteX0" fmla="*/ 10559 w 19432"/>
                <a:gd name="connsiteY0" fmla="*/ 25228 h 25227"/>
                <a:gd name="connsiteX1" fmla="*/ 19432 w 19432"/>
                <a:gd name="connsiteY1" fmla="*/ 0 h 25227"/>
                <a:gd name="connsiteX2" fmla="*/ 0 w 19432"/>
                <a:gd name="connsiteY2" fmla="*/ 18261 h 2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32" h="25227">
                  <a:moveTo>
                    <a:pt x="10559" y="25228"/>
                  </a:moveTo>
                  <a:cubicBezTo>
                    <a:pt x="13493" y="16794"/>
                    <a:pt x="16499" y="8434"/>
                    <a:pt x="19432" y="0"/>
                  </a:cubicBezTo>
                  <a:lnTo>
                    <a:pt x="0" y="18261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3" name="Freeform 942">
              <a:extLst>
                <a:ext uri="{FF2B5EF4-FFF2-40B4-BE49-F238E27FC236}">
                  <a16:creationId xmlns:a16="http://schemas.microsoft.com/office/drawing/2014/main" id="{A961A7A4-A3A8-B2F3-6EC8-BD1724674CDE}"/>
                </a:ext>
              </a:extLst>
            </p:cNvPr>
            <p:cNvSpPr/>
            <p:nvPr/>
          </p:nvSpPr>
          <p:spPr>
            <a:xfrm>
              <a:off x="3182544" y="-3313474"/>
              <a:ext cx="3960" cy="2273"/>
            </a:xfrm>
            <a:custGeom>
              <a:avLst/>
              <a:gdLst>
                <a:gd name="connsiteX0" fmla="*/ 2567 w 3960"/>
                <a:gd name="connsiteY0" fmla="*/ 2274 h 2273"/>
                <a:gd name="connsiteX1" fmla="*/ 3960 w 3960"/>
                <a:gd name="connsiteY1" fmla="*/ 953 h 2273"/>
                <a:gd name="connsiteX2" fmla="*/ 0 w 3960"/>
                <a:gd name="connsiteY2" fmla="*/ 0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60" h="2273">
                  <a:moveTo>
                    <a:pt x="2567" y="2274"/>
                  </a:moveTo>
                  <a:lnTo>
                    <a:pt x="3960" y="9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4" name="Freeform 943">
              <a:extLst>
                <a:ext uri="{FF2B5EF4-FFF2-40B4-BE49-F238E27FC236}">
                  <a16:creationId xmlns:a16="http://schemas.microsoft.com/office/drawing/2014/main" id="{4D425A2A-344C-7E81-62BF-CCDBDBFEAFD8}"/>
                </a:ext>
              </a:extLst>
            </p:cNvPr>
            <p:cNvSpPr/>
            <p:nvPr/>
          </p:nvSpPr>
          <p:spPr>
            <a:xfrm>
              <a:off x="3165606" y="-3325795"/>
              <a:ext cx="17159" cy="12320"/>
            </a:xfrm>
            <a:custGeom>
              <a:avLst/>
              <a:gdLst>
                <a:gd name="connsiteX0" fmla="*/ 17159 w 17159"/>
                <a:gd name="connsiteY0" fmla="*/ 12320 h 12320"/>
                <a:gd name="connsiteX1" fmla="*/ 0 w 17159"/>
                <a:gd name="connsiteY1" fmla="*/ 0 h 12320"/>
                <a:gd name="connsiteX2" fmla="*/ 17159 w 17159"/>
                <a:gd name="connsiteY2" fmla="*/ 12320 h 1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59" h="12320">
                  <a:moveTo>
                    <a:pt x="17159" y="12320"/>
                  </a:moveTo>
                  <a:cubicBezTo>
                    <a:pt x="12107" y="7356"/>
                    <a:pt x="6321" y="3197"/>
                    <a:pt x="0" y="0"/>
                  </a:cubicBezTo>
                  <a:cubicBezTo>
                    <a:pt x="2493" y="8727"/>
                    <a:pt x="9313" y="10560"/>
                    <a:pt x="17159" y="12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5" name="Freeform 944">
              <a:extLst>
                <a:ext uri="{FF2B5EF4-FFF2-40B4-BE49-F238E27FC236}">
                  <a16:creationId xmlns:a16="http://schemas.microsoft.com/office/drawing/2014/main" id="{266DC17D-6940-0533-31FD-FCC3750994CF}"/>
                </a:ext>
              </a:extLst>
            </p:cNvPr>
            <p:cNvSpPr/>
            <p:nvPr/>
          </p:nvSpPr>
          <p:spPr>
            <a:xfrm>
              <a:off x="3218106" y="878053"/>
              <a:ext cx="18114" cy="31167"/>
            </a:xfrm>
            <a:custGeom>
              <a:avLst/>
              <a:gdLst>
                <a:gd name="connsiteX0" fmla="*/ 1323 w 18114"/>
                <a:gd name="connsiteY0" fmla="*/ 0 h 31167"/>
                <a:gd name="connsiteX1" fmla="*/ 18115 w 18114"/>
                <a:gd name="connsiteY1" fmla="*/ 31168 h 31167"/>
                <a:gd name="connsiteX2" fmla="*/ 1323 w 18114"/>
                <a:gd name="connsiteY2" fmla="*/ 0 h 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14" h="31167">
                  <a:moveTo>
                    <a:pt x="1323" y="0"/>
                  </a:moveTo>
                  <a:cubicBezTo>
                    <a:pt x="-4177" y="15474"/>
                    <a:pt x="8655" y="22001"/>
                    <a:pt x="18115" y="31168"/>
                  </a:cubicBezTo>
                  <a:cubicBezTo>
                    <a:pt x="17161" y="17527"/>
                    <a:pt x="18408" y="3887"/>
                    <a:pt x="132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6" name="Freeform 945">
              <a:extLst>
                <a:ext uri="{FF2B5EF4-FFF2-40B4-BE49-F238E27FC236}">
                  <a16:creationId xmlns:a16="http://schemas.microsoft.com/office/drawing/2014/main" id="{216D50C4-55A6-2080-4681-ECB09190DD77}"/>
                </a:ext>
              </a:extLst>
            </p:cNvPr>
            <p:cNvSpPr/>
            <p:nvPr/>
          </p:nvSpPr>
          <p:spPr>
            <a:xfrm>
              <a:off x="3236514" y="909221"/>
              <a:ext cx="1759" cy="3226"/>
            </a:xfrm>
            <a:custGeom>
              <a:avLst/>
              <a:gdLst>
                <a:gd name="connsiteX0" fmla="*/ 293 w 1759"/>
                <a:gd name="connsiteY0" fmla="*/ 3227 h 3226"/>
                <a:gd name="connsiteX1" fmla="*/ 1760 w 1759"/>
                <a:gd name="connsiteY1" fmla="*/ 1614 h 3226"/>
                <a:gd name="connsiteX2" fmla="*/ 0 w 1759"/>
                <a:gd name="connsiteY2" fmla="*/ 0 h 3226"/>
                <a:gd name="connsiteX3" fmla="*/ 293 w 1759"/>
                <a:gd name="connsiteY3" fmla="*/ 3227 h 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" h="3226">
                  <a:moveTo>
                    <a:pt x="293" y="3227"/>
                  </a:moveTo>
                  <a:lnTo>
                    <a:pt x="1760" y="1614"/>
                  </a:lnTo>
                  <a:lnTo>
                    <a:pt x="0" y="0"/>
                  </a:lnTo>
                  <a:cubicBezTo>
                    <a:pt x="73" y="1027"/>
                    <a:pt x="146" y="2127"/>
                    <a:pt x="293" y="32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7" name="Freeform 946">
              <a:extLst>
                <a:ext uri="{FF2B5EF4-FFF2-40B4-BE49-F238E27FC236}">
                  <a16:creationId xmlns:a16="http://schemas.microsoft.com/office/drawing/2014/main" id="{14A07714-130F-06C3-DB7F-60877A4AA1DB}"/>
                </a:ext>
              </a:extLst>
            </p:cNvPr>
            <p:cNvSpPr/>
            <p:nvPr/>
          </p:nvSpPr>
          <p:spPr>
            <a:xfrm>
              <a:off x="4662529" y="-3789279"/>
              <a:ext cx="8783" cy="11073"/>
            </a:xfrm>
            <a:custGeom>
              <a:avLst/>
              <a:gdLst>
                <a:gd name="connsiteX0" fmla="*/ 0 w 8783"/>
                <a:gd name="connsiteY0" fmla="*/ 11074 h 11073"/>
                <a:gd name="connsiteX1" fmla="*/ 8653 w 8783"/>
                <a:gd name="connsiteY1" fmla="*/ 2420 h 11073"/>
                <a:gd name="connsiteX2" fmla="*/ 1320 w 8783"/>
                <a:gd name="connsiteY2" fmla="*/ 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83" h="11073">
                  <a:moveTo>
                    <a:pt x="0" y="11074"/>
                  </a:moveTo>
                  <a:cubicBezTo>
                    <a:pt x="6526" y="11074"/>
                    <a:pt x="9460" y="9387"/>
                    <a:pt x="8653" y="2420"/>
                  </a:cubicBezTo>
                  <a:lnTo>
                    <a:pt x="132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8" name="Freeform 947">
              <a:extLst>
                <a:ext uri="{FF2B5EF4-FFF2-40B4-BE49-F238E27FC236}">
                  <a16:creationId xmlns:a16="http://schemas.microsoft.com/office/drawing/2014/main" id="{823032AA-BD31-5DE9-1787-4986A7127FB1}"/>
                </a:ext>
              </a:extLst>
            </p:cNvPr>
            <p:cNvSpPr/>
            <p:nvPr/>
          </p:nvSpPr>
          <p:spPr>
            <a:xfrm>
              <a:off x="3356553" y="-3937712"/>
              <a:ext cx="2199" cy="2273"/>
            </a:xfrm>
            <a:custGeom>
              <a:avLst/>
              <a:gdLst>
                <a:gd name="connsiteX0" fmla="*/ 2200 w 2199"/>
                <a:gd name="connsiteY0" fmla="*/ 0 h 2273"/>
                <a:gd name="connsiteX1" fmla="*/ 0 w 2199"/>
                <a:gd name="connsiteY1" fmla="*/ 2273 h 2273"/>
                <a:gd name="connsiteX2" fmla="*/ 2200 w 2199"/>
                <a:gd name="connsiteY2" fmla="*/ 0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" h="2273">
                  <a:moveTo>
                    <a:pt x="2200" y="0"/>
                  </a:moveTo>
                  <a:lnTo>
                    <a:pt x="0" y="2273"/>
                  </a:lnTo>
                  <a:cubicBezTo>
                    <a:pt x="0" y="2273"/>
                    <a:pt x="2200" y="0"/>
                    <a:pt x="220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9" name="Freeform 948">
              <a:extLst>
                <a:ext uri="{FF2B5EF4-FFF2-40B4-BE49-F238E27FC236}">
                  <a16:creationId xmlns:a16="http://schemas.microsoft.com/office/drawing/2014/main" id="{1AA61791-D6A0-6056-6321-5D244246E9BD}"/>
                </a:ext>
              </a:extLst>
            </p:cNvPr>
            <p:cNvSpPr/>
            <p:nvPr/>
          </p:nvSpPr>
          <p:spPr>
            <a:xfrm>
              <a:off x="2646735" y="-3321028"/>
              <a:ext cx="12319" cy="5434"/>
            </a:xfrm>
            <a:custGeom>
              <a:avLst/>
              <a:gdLst>
                <a:gd name="connsiteX0" fmla="*/ 12319 w 12319"/>
                <a:gd name="connsiteY0" fmla="*/ 0 h 5434"/>
                <a:gd name="connsiteX1" fmla="*/ 0 w 12319"/>
                <a:gd name="connsiteY1" fmla="*/ 660 h 5434"/>
                <a:gd name="connsiteX2" fmla="*/ 12319 w 12319"/>
                <a:gd name="connsiteY2" fmla="*/ 0 h 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19" h="5434">
                  <a:moveTo>
                    <a:pt x="12319" y="0"/>
                  </a:moveTo>
                  <a:lnTo>
                    <a:pt x="0" y="660"/>
                  </a:lnTo>
                  <a:cubicBezTo>
                    <a:pt x="4693" y="7554"/>
                    <a:pt x="6380" y="6674"/>
                    <a:pt x="1231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0" name="Freeform 949">
              <a:extLst>
                <a:ext uri="{FF2B5EF4-FFF2-40B4-BE49-F238E27FC236}">
                  <a16:creationId xmlns:a16="http://schemas.microsoft.com/office/drawing/2014/main" id="{5918276D-84CE-F031-6425-8D7ACA7B9DF8}"/>
                </a:ext>
              </a:extLst>
            </p:cNvPr>
            <p:cNvSpPr/>
            <p:nvPr/>
          </p:nvSpPr>
          <p:spPr>
            <a:xfrm>
              <a:off x="4034986" y="428942"/>
              <a:ext cx="26618" cy="15156"/>
            </a:xfrm>
            <a:custGeom>
              <a:avLst/>
              <a:gdLst>
                <a:gd name="connsiteX0" fmla="*/ 26618 w 26618"/>
                <a:gd name="connsiteY0" fmla="*/ 14667 h 15156"/>
                <a:gd name="connsiteX1" fmla="*/ 0 w 26618"/>
                <a:gd name="connsiteY1" fmla="*/ 0 h 15156"/>
                <a:gd name="connsiteX2" fmla="*/ 26618 w 26618"/>
                <a:gd name="connsiteY2" fmla="*/ 14667 h 1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17" h="15156">
                  <a:moveTo>
                    <a:pt x="26618" y="14667"/>
                  </a:moveTo>
                  <a:cubicBezTo>
                    <a:pt x="26178" y="-3080"/>
                    <a:pt x="12539" y="587"/>
                    <a:pt x="0" y="0"/>
                  </a:cubicBezTo>
                  <a:cubicBezTo>
                    <a:pt x="8360" y="6674"/>
                    <a:pt x="15326" y="17601"/>
                    <a:pt x="26618" y="146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1" name="Freeform 950">
              <a:extLst>
                <a:ext uri="{FF2B5EF4-FFF2-40B4-BE49-F238E27FC236}">
                  <a16:creationId xmlns:a16="http://schemas.microsoft.com/office/drawing/2014/main" id="{AD72D9E6-A010-8DBF-A62E-C0F7FC276586}"/>
                </a:ext>
              </a:extLst>
            </p:cNvPr>
            <p:cNvSpPr/>
            <p:nvPr/>
          </p:nvSpPr>
          <p:spPr>
            <a:xfrm>
              <a:off x="4030953" y="427256"/>
              <a:ext cx="4032" cy="1613"/>
            </a:xfrm>
            <a:custGeom>
              <a:avLst/>
              <a:gdLst>
                <a:gd name="connsiteX0" fmla="*/ 1540 w 4032"/>
                <a:gd name="connsiteY0" fmla="*/ 0 h 1613"/>
                <a:gd name="connsiteX1" fmla="*/ 0 w 4032"/>
                <a:gd name="connsiteY1" fmla="*/ 1613 h 1613"/>
                <a:gd name="connsiteX2" fmla="*/ 4033 w 4032"/>
                <a:gd name="connsiteY2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1" h="1613">
                  <a:moveTo>
                    <a:pt x="1540" y="0"/>
                  </a:moveTo>
                  <a:lnTo>
                    <a:pt x="0" y="1613"/>
                  </a:lnTo>
                  <a:lnTo>
                    <a:pt x="4033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2" name="Freeform 951">
              <a:extLst>
                <a:ext uri="{FF2B5EF4-FFF2-40B4-BE49-F238E27FC236}">
                  <a16:creationId xmlns:a16="http://schemas.microsoft.com/office/drawing/2014/main" id="{DFD2EBF8-5E45-F9E4-79C7-4C06D2CDEC94}"/>
                </a:ext>
              </a:extLst>
            </p:cNvPr>
            <p:cNvSpPr/>
            <p:nvPr/>
          </p:nvSpPr>
          <p:spPr>
            <a:xfrm>
              <a:off x="3349586" y="-3790159"/>
              <a:ext cx="34024" cy="15349"/>
            </a:xfrm>
            <a:custGeom>
              <a:avLst/>
              <a:gdLst>
                <a:gd name="connsiteX0" fmla="*/ 34024 w 34024"/>
                <a:gd name="connsiteY0" fmla="*/ 0 h 15349"/>
                <a:gd name="connsiteX1" fmla="*/ 0 w 34024"/>
                <a:gd name="connsiteY1" fmla="*/ 13347 h 15349"/>
                <a:gd name="connsiteX2" fmla="*/ 34024 w 34024"/>
                <a:gd name="connsiteY2" fmla="*/ 0 h 1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24" h="15349">
                  <a:moveTo>
                    <a:pt x="34024" y="0"/>
                  </a:moveTo>
                  <a:lnTo>
                    <a:pt x="0" y="13347"/>
                  </a:lnTo>
                  <a:cubicBezTo>
                    <a:pt x="10999" y="14667"/>
                    <a:pt x="23832" y="21267"/>
                    <a:pt x="3402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3" name="Freeform 952">
              <a:extLst>
                <a:ext uri="{FF2B5EF4-FFF2-40B4-BE49-F238E27FC236}">
                  <a16:creationId xmlns:a16="http://schemas.microsoft.com/office/drawing/2014/main" id="{0D343AD9-A1D3-B69E-B909-C5AEBB112143}"/>
                </a:ext>
              </a:extLst>
            </p:cNvPr>
            <p:cNvSpPr/>
            <p:nvPr/>
          </p:nvSpPr>
          <p:spPr>
            <a:xfrm>
              <a:off x="-1590003" y="-2653962"/>
              <a:ext cx="17136" cy="22954"/>
            </a:xfrm>
            <a:custGeom>
              <a:avLst/>
              <a:gdLst>
                <a:gd name="connsiteX0" fmla="*/ 17136 w 17136"/>
                <a:gd name="connsiteY0" fmla="*/ 13054 h 22954"/>
                <a:gd name="connsiteX1" fmla="*/ 9070 w 17136"/>
                <a:gd name="connsiteY1" fmla="*/ 0 h 22954"/>
                <a:gd name="connsiteX2" fmla="*/ 6577 w 17136"/>
                <a:gd name="connsiteY2" fmla="*/ 22954 h 2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36" h="22954">
                  <a:moveTo>
                    <a:pt x="17136" y="13054"/>
                  </a:moveTo>
                  <a:lnTo>
                    <a:pt x="9070" y="0"/>
                  </a:lnTo>
                  <a:cubicBezTo>
                    <a:pt x="-2956" y="7334"/>
                    <a:pt x="-2223" y="13201"/>
                    <a:pt x="6577" y="229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4" name="Freeform 953">
              <a:extLst>
                <a:ext uri="{FF2B5EF4-FFF2-40B4-BE49-F238E27FC236}">
                  <a16:creationId xmlns:a16="http://schemas.microsoft.com/office/drawing/2014/main" id="{3195CD8F-F20F-F62C-656B-FEFF3B97CD9E}"/>
                </a:ext>
              </a:extLst>
            </p:cNvPr>
            <p:cNvSpPr/>
            <p:nvPr/>
          </p:nvSpPr>
          <p:spPr>
            <a:xfrm>
              <a:off x="4004188" y="-3794193"/>
              <a:ext cx="5132" cy="5793"/>
            </a:xfrm>
            <a:custGeom>
              <a:avLst/>
              <a:gdLst>
                <a:gd name="connsiteX0" fmla="*/ 5133 w 5132"/>
                <a:gd name="connsiteY0" fmla="*/ 5794 h 5793"/>
                <a:gd name="connsiteX1" fmla="*/ 4473 w 5132"/>
                <a:gd name="connsiteY1" fmla="*/ 0 h 5793"/>
                <a:gd name="connsiteX2" fmla="*/ 0 w 5132"/>
                <a:gd name="connsiteY2" fmla="*/ 3740 h 5793"/>
                <a:gd name="connsiteX3" fmla="*/ 5133 w 5132"/>
                <a:gd name="connsiteY3" fmla="*/ 5794 h 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2" h="5793">
                  <a:moveTo>
                    <a:pt x="5133" y="5794"/>
                  </a:moveTo>
                  <a:lnTo>
                    <a:pt x="4473" y="0"/>
                  </a:lnTo>
                  <a:lnTo>
                    <a:pt x="0" y="3740"/>
                  </a:lnTo>
                  <a:lnTo>
                    <a:pt x="5133" y="579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5" name="Freeform 954">
              <a:extLst>
                <a:ext uri="{FF2B5EF4-FFF2-40B4-BE49-F238E27FC236}">
                  <a16:creationId xmlns:a16="http://schemas.microsoft.com/office/drawing/2014/main" id="{B78DBDF3-7B58-AFF9-45B1-49AB848CED8E}"/>
                </a:ext>
              </a:extLst>
            </p:cNvPr>
            <p:cNvSpPr/>
            <p:nvPr/>
          </p:nvSpPr>
          <p:spPr>
            <a:xfrm>
              <a:off x="764980" y="-2956474"/>
              <a:ext cx="14816" cy="9827"/>
            </a:xfrm>
            <a:custGeom>
              <a:avLst/>
              <a:gdLst>
                <a:gd name="connsiteX0" fmla="*/ 14377 w 14816"/>
                <a:gd name="connsiteY0" fmla="*/ 9827 h 9827"/>
                <a:gd name="connsiteX1" fmla="*/ 14817 w 14816"/>
                <a:gd name="connsiteY1" fmla="*/ 1687 h 9827"/>
                <a:gd name="connsiteX2" fmla="*/ 664 w 14816"/>
                <a:gd name="connsiteY2" fmla="*/ 0 h 9827"/>
                <a:gd name="connsiteX3" fmla="*/ 14377 w 14816"/>
                <a:gd name="connsiteY3" fmla="*/ 9827 h 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5" h="9827">
                  <a:moveTo>
                    <a:pt x="14377" y="9827"/>
                  </a:moveTo>
                  <a:lnTo>
                    <a:pt x="14817" y="1687"/>
                  </a:lnTo>
                  <a:lnTo>
                    <a:pt x="664" y="0"/>
                  </a:lnTo>
                  <a:cubicBezTo>
                    <a:pt x="-2562" y="11734"/>
                    <a:pt x="6604" y="8360"/>
                    <a:pt x="14377" y="98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6" name="Freeform 955">
              <a:extLst>
                <a:ext uri="{FF2B5EF4-FFF2-40B4-BE49-F238E27FC236}">
                  <a16:creationId xmlns:a16="http://schemas.microsoft.com/office/drawing/2014/main" id="{055CA07D-6F86-DFAB-8643-25DE7557CDA7}"/>
                </a:ext>
              </a:extLst>
            </p:cNvPr>
            <p:cNvSpPr/>
            <p:nvPr/>
          </p:nvSpPr>
          <p:spPr>
            <a:xfrm>
              <a:off x="-985434" y="-2529511"/>
              <a:ext cx="7992" cy="6453"/>
            </a:xfrm>
            <a:custGeom>
              <a:avLst/>
              <a:gdLst>
                <a:gd name="connsiteX0" fmla="*/ 7993 w 7992"/>
                <a:gd name="connsiteY0" fmla="*/ 6454 h 6453"/>
                <a:gd name="connsiteX1" fmla="*/ 4033 w 7992"/>
                <a:gd name="connsiteY1" fmla="*/ 0 h 6453"/>
                <a:gd name="connsiteX2" fmla="*/ 0 w 7992"/>
                <a:gd name="connsiteY2" fmla="*/ 5647 h 6453"/>
                <a:gd name="connsiteX3" fmla="*/ 7993 w 7992"/>
                <a:gd name="connsiteY3" fmla="*/ 6454 h 6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92" h="6453">
                  <a:moveTo>
                    <a:pt x="7993" y="6454"/>
                  </a:moveTo>
                  <a:lnTo>
                    <a:pt x="4033" y="0"/>
                  </a:lnTo>
                  <a:lnTo>
                    <a:pt x="0" y="5647"/>
                  </a:lnTo>
                  <a:lnTo>
                    <a:pt x="7993" y="645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7" name="Freeform 956">
              <a:extLst>
                <a:ext uri="{FF2B5EF4-FFF2-40B4-BE49-F238E27FC236}">
                  <a16:creationId xmlns:a16="http://schemas.microsoft.com/office/drawing/2014/main" id="{77ABBA92-6852-D4F7-60D8-BF3C553661EB}"/>
                </a:ext>
              </a:extLst>
            </p:cNvPr>
            <p:cNvSpPr/>
            <p:nvPr/>
          </p:nvSpPr>
          <p:spPr>
            <a:xfrm>
              <a:off x="2183447" y="-3877576"/>
              <a:ext cx="19432" cy="8813"/>
            </a:xfrm>
            <a:custGeom>
              <a:avLst/>
              <a:gdLst>
                <a:gd name="connsiteX0" fmla="*/ 19432 w 19432"/>
                <a:gd name="connsiteY0" fmla="*/ 8800 h 8813"/>
                <a:gd name="connsiteX1" fmla="*/ 0 w 19432"/>
                <a:gd name="connsiteY1" fmla="*/ 0 h 8813"/>
                <a:gd name="connsiteX2" fmla="*/ 19432 w 19432"/>
                <a:gd name="connsiteY2" fmla="*/ 8800 h 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32" h="8813">
                  <a:moveTo>
                    <a:pt x="19432" y="8800"/>
                  </a:moveTo>
                  <a:cubicBezTo>
                    <a:pt x="14123" y="3777"/>
                    <a:pt x="7282" y="682"/>
                    <a:pt x="0" y="0"/>
                  </a:cubicBezTo>
                  <a:cubicBezTo>
                    <a:pt x="3887" y="8947"/>
                    <a:pt x="11293" y="8874"/>
                    <a:pt x="19432" y="88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8" name="Freeform 957">
              <a:extLst>
                <a:ext uri="{FF2B5EF4-FFF2-40B4-BE49-F238E27FC236}">
                  <a16:creationId xmlns:a16="http://schemas.microsoft.com/office/drawing/2014/main" id="{C75EA542-4D3E-E6A5-1DBD-1CF05C088692}"/>
                </a:ext>
              </a:extLst>
            </p:cNvPr>
            <p:cNvSpPr/>
            <p:nvPr/>
          </p:nvSpPr>
          <p:spPr>
            <a:xfrm>
              <a:off x="2202879" y="-3868776"/>
              <a:ext cx="3299" cy="1320"/>
            </a:xfrm>
            <a:custGeom>
              <a:avLst/>
              <a:gdLst>
                <a:gd name="connsiteX0" fmla="*/ 1980 w 3299"/>
                <a:gd name="connsiteY0" fmla="*/ 1320 h 1320"/>
                <a:gd name="connsiteX1" fmla="*/ 3300 w 3299"/>
                <a:gd name="connsiteY1" fmla="*/ 0 h 1320"/>
                <a:gd name="connsiteX2" fmla="*/ 0 w 3299"/>
                <a:gd name="connsiteY2" fmla="*/ 0 h 1320"/>
                <a:gd name="connsiteX3" fmla="*/ 1980 w 3299"/>
                <a:gd name="connsiteY3" fmla="*/ 1320 h 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9" h="1320">
                  <a:moveTo>
                    <a:pt x="1980" y="1320"/>
                  </a:moveTo>
                  <a:lnTo>
                    <a:pt x="3300" y="0"/>
                  </a:lnTo>
                  <a:lnTo>
                    <a:pt x="0" y="0"/>
                  </a:lnTo>
                  <a:cubicBezTo>
                    <a:pt x="660" y="440"/>
                    <a:pt x="1320" y="953"/>
                    <a:pt x="1980" y="1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9" name="Freeform 958">
              <a:extLst>
                <a:ext uri="{FF2B5EF4-FFF2-40B4-BE49-F238E27FC236}">
                  <a16:creationId xmlns:a16="http://schemas.microsoft.com/office/drawing/2014/main" id="{F0C13600-6E04-8056-C412-47D025D0B843}"/>
                </a:ext>
              </a:extLst>
            </p:cNvPr>
            <p:cNvSpPr/>
            <p:nvPr/>
          </p:nvSpPr>
          <p:spPr>
            <a:xfrm>
              <a:off x="-38619" y="-2184659"/>
              <a:ext cx="12025" cy="6574"/>
            </a:xfrm>
            <a:custGeom>
              <a:avLst/>
              <a:gdLst>
                <a:gd name="connsiteX0" fmla="*/ 0 w 12025"/>
                <a:gd name="connsiteY0" fmla="*/ 6575 h 6574"/>
                <a:gd name="connsiteX1" fmla="*/ 12026 w 12025"/>
                <a:gd name="connsiteY1" fmla="*/ 1734 h 6574"/>
                <a:gd name="connsiteX2" fmla="*/ 0 w 12025"/>
                <a:gd name="connsiteY2" fmla="*/ 6575 h 6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25" h="6573">
                  <a:moveTo>
                    <a:pt x="0" y="6575"/>
                  </a:moveTo>
                  <a:lnTo>
                    <a:pt x="12026" y="1734"/>
                  </a:lnTo>
                  <a:cubicBezTo>
                    <a:pt x="6086" y="-2519"/>
                    <a:pt x="3080" y="1808"/>
                    <a:pt x="0" y="65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0" name="Freeform 959">
              <a:extLst>
                <a:ext uri="{FF2B5EF4-FFF2-40B4-BE49-F238E27FC236}">
                  <a16:creationId xmlns:a16="http://schemas.microsoft.com/office/drawing/2014/main" id="{99A07D85-05A6-81CF-7E94-87BC1EF8F384}"/>
                </a:ext>
              </a:extLst>
            </p:cNvPr>
            <p:cNvSpPr/>
            <p:nvPr/>
          </p:nvSpPr>
          <p:spPr>
            <a:xfrm>
              <a:off x="-44705" y="-2178084"/>
              <a:ext cx="6086" cy="5133"/>
            </a:xfrm>
            <a:custGeom>
              <a:avLst/>
              <a:gdLst>
                <a:gd name="connsiteX0" fmla="*/ 6086 w 6086"/>
                <a:gd name="connsiteY0" fmla="*/ 0 h 5133"/>
                <a:gd name="connsiteX1" fmla="*/ 0 w 6086"/>
                <a:gd name="connsiteY1" fmla="*/ 2493 h 5133"/>
                <a:gd name="connsiteX2" fmla="*/ 367 w 6086"/>
                <a:gd name="connsiteY2" fmla="*/ 5134 h 5133"/>
                <a:gd name="connsiteX3" fmla="*/ 2127 w 6086"/>
                <a:gd name="connsiteY3" fmla="*/ 5134 h 5133"/>
                <a:gd name="connsiteX4" fmla="*/ 6086 w 6086"/>
                <a:gd name="connsiteY4" fmla="*/ 0 h 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6" h="5133">
                  <a:moveTo>
                    <a:pt x="6086" y="0"/>
                  </a:moveTo>
                  <a:lnTo>
                    <a:pt x="0" y="2493"/>
                  </a:lnTo>
                  <a:cubicBezTo>
                    <a:pt x="0" y="3373"/>
                    <a:pt x="0" y="4253"/>
                    <a:pt x="367" y="5134"/>
                  </a:cubicBezTo>
                  <a:lnTo>
                    <a:pt x="2127" y="5134"/>
                  </a:lnTo>
                  <a:cubicBezTo>
                    <a:pt x="3630" y="3571"/>
                    <a:pt x="4957" y="1855"/>
                    <a:pt x="608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1" name="Freeform 960">
              <a:extLst>
                <a:ext uri="{FF2B5EF4-FFF2-40B4-BE49-F238E27FC236}">
                  <a16:creationId xmlns:a16="http://schemas.microsoft.com/office/drawing/2014/main" id="{FEB0A805-28EF-0A2A-318B-731C8450E89A}"/>
                </a:ext>
              </a:extLst>
            </p:cNvPr>
            <p:cNvSpPr/>
            <p:nvPr/>
          </p:nvSpPr>
          <p:spPr>
            <a:xfrm>
              <a:off x="592443" y="-2536331"/>
              <a:ext cx="39083" cy="33153"/>
            </a:xfrm>
            <a:custGeom>
              <a:avLst/>
              <a:gdLst>
                <a:gd name="connsiteX0" fmla="*/ 39084 w 39083"/>
                <a:gd name="connsiteY0" fmla="*/ 26694 h 33153"/>
                <a:gd name="connsiteX1" fmla="*/ 0 w 39083"/>
                <a:gd name="connsiteY1" fmla="*/ 0 h 33153"/>
                <a:gd name="connsiteX2" fmla="*/ 39084 w 39083"/>
                <a:gd name="connsiteY2" fmla="*/ 26694 h 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83" h="33153">
                  <a:moveTo>
                    <a:pt x="39084" y="26694"/>
                  </a:moveTo>
                  <a:lnTo>
                    <a:pt x="0" y="0"/>
                  </a:lnTo>
                  <a:cubicBezTo>
                    <a:pt x="10486" y="29041"/>
                    <a:pt x="5353" y="41948"/>
                    <a:pt x="39084" y="266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2" name="Freeform 961">
              <a:extLst>
                <a:ext uri="{FF2B5EF4-FFF2-40B4-BE49-F238E27FC236}">
                  <a16:creationId xmlns:a16="http://schemas.microsoft.com/office/drawing/2014/main" id="{D81224DD-E35F-DCB0-0B5D-0F66F955BD72}"/>
                </a:ext>
              </a:extLst>
            </p:cNvPr>
            <p:cNvSpPr/>
            <p:nvPr/>
          </p:nvSpPr>
          <p:spPr>
            <a:xfrm>
              <a:off x="631747" y="-2510590"/>
              <a:ext cx="1980" cy="1613"/>
            </a:xfrm>
            <a:custGeom>
              <a:avLst/>
              <a:gdLst>
                <a:gd name="connsiteX0" fmla="*/ 1980 w 1980"/>
                <a:gd name="connsiteY0" fmla="*/ 0 h 1613"/>
                <a:gd name="connsiteX1" fmla="*/ 1980 w 1980"/>
                <a:gd name="connsiteY1" fmla="*/ 0 h 1613"/>
                <a:gd name="connsiteX2" fmla="*/ 1980 w 1980"/>
                <a:gd name="connsiteY2" fmla="*/ 0 h 1613"/>
                <a:gd name="connsiteX3" fmla="*/ 1980 w 1980"/>
                <a:gd name="connsiteY3" fmla="*/ 0 h 1613"/>
                <a:gd name="connsiteX4" fmla="*/ 0 w 1980"/>
                <a:gd name="connsiteY4" fmla="*/ 880 h 1613"/>
                <a:gd name="connsiteX5" fmla="*/ 1100 w 1980"/>
                <a:gd name="connsiteY5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0" h="1613">
                  <a:moveTo>
                    <a:pt x="1980" y="0"/>
                  </a:moveTo>
                  <a:lnTo>
                    <a:pt x="1980" y="0"/>
                  </a:lnTo>
                  <a:lnTo>
                    <a:pt x="1980" y="0"/>
                  </a:lnTo>
                  <a:cubicBezTo>
                    <a:pt x="1980" y="0"/>
                    <a:pt x="1980" y="0"/>
                    <a:pt x="1980" y="0"/>
                  </a:cubicBezTo>
                  <a:lnTo>
                    <a:pt x="0" y="880"/>
                  </a:lnTo>
                  <a:lnTo>
                    <a:pt x="1100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3" name="Freeform 962">
              <a:extLst>
                <a:ext uri="{FF2B5EF4-FFF2-40B4-BE49-F238E27FC236}">
                  <a16:creationId xmlns:a16="http://schemas.microsoft.com/office/drawing/2014/main" id="{FC89A620-8A31-7B88-E9C8-C8785D929A25}"/>
                </a:ext>
              </a:extLst>
            </p:cNvPr>
            <p:cNvSpPr/>
            <p:nvPr/>
          </p:nvSpPr>
          <p:spPr>
            <a:xfrm>
              <a:off x="4125839" y="520759"/>
              <a:ext cx="6966" cy="6306"/>
            </a:xfrm>
            <a:custGeom>
              <a:avLst/>
              <a:gdLst>
                <a:gd name="connsiteX0" fmla="*/ 6966 w 6966"/>
                <a:gd name="connsiteY0" fmla="*/ 1100 h 6306"/>
                <a:gd name="connsiteX1" fmla="*/ 0 w 6966"/>
                <a:gd name="connsiteY1" fmla="*/ 0 h 6306"/>
                <a:gd name="connsiteX2" fmla="*/ 2493 w 6966"/>
                <a:gd name="connsiteY2" fmla="*/ 6307 h 6306"/>
                <a:gd name="connsiteX3" fmla="*/ 6966 w 6966"/>
                <a:gd name="connsiteY3" fmla="*/ 1100 h 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66" h="6306">
                  <a:moveTo>
                    <a:pt x="6966" y="1100"/>
                  </a:moveTo>
                  <a:lnTo>
                    <a:pt x="0" y="0"/>
                  </a:lnTo>
                  <a:lnTo>
                    <a:pt x="2493" y="6307"/>
                  </a:lnTo>
                  <a:lnTo>
                    <a:pt x="6966" y="11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4" name="Freeform 963">
              <a:extLst>
                <a:ext uri="{FF2B5EF4-FFF2-40B4-BE49-F238E27FC236}">
                  <a16:creationId xmlns:a16="http://schemas.microsoft.com/office/drawing/2014/main" id="{029C14AF-2812-E201-D737-9A43AA8FD625}"/>
                </a:ext>
              </a:extLst>
            </p:cNvPr>
            <p:cNvSpPr/>
            <p:nvPr/>
          </p:nvSpPr>
          <p:spPr>
            <a:xfrm>
              <a:off x="3553072" y="-2514990"/>
              <a:ext cx="513" cy="586"/>
            </a:xfrm>
            <a:custGeom>
              <a:avLst/>
              <a:gdLst>
                <a:gd name="connsiteX0" fmla="*/ 0 w 513"/>
                <a:gd name="connsiteY0" fmla="*/ 0 h 586"/>
                <a:gd name="connsiteX1" fmla="*/ 513 w 513"/>
                <a:gd name="connsiteY1" fmla="*/ 587 h 586"/>
                <a:gd name="connsiteX2" fmla="*/ 513 w 513"/>
                <a:gd name="connsiteY2" fmla="*/ 587 h 586"/>
                <a:gd name="connsiteX3" fmla="*/ 73 w 513"/>
                <a:gd name="connsiteY3" fmla="*/ 220 h 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" h="586">
                  <a:moveTo>
                    <a:pt x="0" y="0"/>
                  </a:moveTo>
                  <a:lnTo>
                    <a:pt x="513" y="587"/>
                  </a:lnTo>
                  <a:lnTo>
                    <a:pt x="513" y="587"/>
                  </a:lnTo>
                  <a:lnTo>
                    <a:pt x="73" y="2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5" name="Freeform 964">
              <a:extLst>
                <a:ext uri="{FF2B5EF4-FFF2-40B4-BE49-F238E27FC236}">
                  <a16:creationId xmlns:a16="http://schemas.microsoft.com/office/drawing/2014/main" id="{21BF82DB-F1AD-0CCD-48D6-11878E197CC8}"/>
                </a:ext>
              </a:extLst>
            </p:cNvPr>
            <p:cNvSpPr/>
            <p:nvPr/>
          </p:nvSpPr>
          <p:spPr>
            <a:xfrm>
              <a:off x="2256115" y="-2978035"/>
              <a:ext cx="3226" cy="2053"/>
            </a:xfrm>
            <a:custGeom>
              <a:avLst/>
              <a:gdLst>
                <a:gd name="connsiteX0" fmla="*/ 3226 w 3226"/>
                <a:gd name="connsiteY0" fmla="*/ 1613 h 2053"/>
                <a:gd name="connsiteX1" fmla="*/ 1833 w 3226"/>
                <a:gd name="connsiteY1" fmla="*/ 0 h 2053"/>
                <a:gd name="connsiteX2" fmla="*/ 0 w 3226"/>
                <a:gd name="connsiteY2" fmla="*/ 2053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26" h="2053">
                  <a:moveTo>
                    <a:pt x="3226" y="1613"/>
                  </a:moveTo>
                  <a:lnTo>
                    <a:pt x="1833" y="0"/>
                  </a:lnTo>
                  <a:cubicBezTo>
                    <a:pt x="1246" y="660"/>
                    <a:pt x="660" y="1393"/>
                    <a:pt x="0" y="20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6" name="Freeform 965">
              <a:extLst>
                <a:ext uri="{FF2B5EF4-FFF2-40B4-BE49-F238E27FC236}">
                  <a16:creationId xmlns:a16="http://schemas.microsoft.com/office/drawing/2014/main" id="{9ED824E5-A9FA-6B7D-97C3-E2E8B389B4AD}"/>
                </a:ext>
              </a:extLst>
            </p:cNvPr>
            <p:cNvSpPr/>
            <p:nvPr/>
          </p:nvSpPr>
          <p:spPr>
            <a:xfrm>
              <a:off x="2234117" y="-2975981"/>
              <a:ext cx="21998" cy="15913"/>
            </a:xfrm>
            <a:custGeom>
              <a:avLst/>
              <a:gdLst>
                <a:gd name="connsiteX0" fmla="*/ 7846 w 21998"/>
                <a:gd name="connsiteY0" fmla="*/ 15914 h 15913"/>
                <a:gd name="connsiteX1" fmla="*/ 21998 w 21998"/>
                <a:gd name="connsiteY1" fmla="*/ 0 h 15913"/>
                <a:gd name="connsiteX2" fmla="*/ 0 w 21998"/>
                <a:gd name="connsiteY2" fmla="*/ 3080 h 15913"/>
                <a:gd name="connsiteX3" fmla="*/ 7846 w 21998"/>
                <a:gd name="connsiteY3" fmla="*/ 15914 h 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8" h="15913">
                  <a:moveTo>
                    <a:pt x="7846" y="15914"/>
                  </a:moveTo>
                  <a:lnTo>
                    <a:pt x="21998" y="0"/>
                  </a:lnTo>
                  <a:lnTo>
                    <a:pt x="0" y="3080"/>
                  </a:lnTo>
                  <a:cubicBezTo>
                    <a:pt x="2713" y="7334"/>
                    <a:pt x="5279" y="11660"/>
                    <a:pt x="7846" y="159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7" name="Freeform 966">
              <a:extLst>
                <a:ext uri="{FF2B5EF4-FFF2-40B4-BE49-F238E27FC236}">
                  <a16:creationId xmlns:a16="http://schemas.microsoft.com/office/drawing/2014/main" id="{36BCC08E-A8A5-3157-C23B-5E2AE7329421}"/>
                </a:ext>
              </a:extLst>
            </p:cNvPr>
            <p:cNvSpPr/>
            <p:nvPr/>
          </p:nvSpPr>
          <p:spPr>
            <a:xfrm>
              <a:off x="628887" y="3430151"/>
              <a:ext cx="9459" cy="15473"/>
            </a:xfrm>
            <a:custGeom>
              <a:avLst/>
              <a:gdLst>
                <a:gd name="connsiteX0" fmla="*/ 0 w 9459"/>
                <a:gd name="connsiteY0" fmla="*/ 14081 h 15473"/>
                <a:gd name="connsiteX1" fmla="*/ 1247 w 9459"/>
                <a:gd name="connsiteY1" fmla="*/ 15474 h 15473"/>
                <a:gd name="connsiteX2" fmla="*/ 9459 w 9459"/>
                <a:gd name="connsiteY2" fmla="*/ 0 h 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59" h="15473">
                  <a:moveTo>
                    <a:pt x="0" y="14081"/>
                  </a:moveTo>
                  <a:lnTo>
                    <a:pt x="1247" y="15474"/>
                  </a:lnTo>
                  <a:lnTo>
                    <a:pt x="9459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8" name="Freeform 967">
              <a:extLst>
                <a:ext uri="{FF2B5EF4-FFF2-40B4-BE49-F238E27FC236}">
                  <a16:creationId xmlns:a16="http://schemas.microsoft.com/office/drawing/2014/main" id="{17144B5A-C64B-35DE-A932-BD83A43C4BAA}"/>
                </a:ext>
              </a:extLst>
            </p:cNvPr>
            <p:cNvSpPr/>
            <p:nvPr/>
          </p:nvSpPr>
          <p:spPr>
            <a:xfrm>
              <a:off x="841906" y="-3342296"/>
              <a:ext cx="10084" cy="35421"/>
            </a:xfrm>
            <a:custGeom>
              <a:avLst/>
              <a:gdLst>
                <a:gd name="connsiteX0" fmla="*/ 0 w 10084"/>
                <a:gd name="connsiteY0" fmla="*/ 0 h 35421"/>
                <a:gd name="connsiteX1" fmla="*/ 3593 w 10084"/>
                <a:gd name="connsiteY1" fmla="*/ 35421 h 35421"/>
                <a:gd name="connsiteX2" fmla="*/ 0 w 10084"/>
                <a:gd name="connsiteY2" fmla="*/ 0 h 3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84" h="35421">
                  <a:moveTo>
                    <a:pt x="0" y="0"/>
                  </a:moveTo>
                  <a:lnTo>
                    <a:pt x="3593" y="35421"/>
                  </a:lnTo>
                  <a:cubicBezTo>
                    <a:pt x="6673" y="24348"/>
                    <a:pt x="18332" y="12834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9" name="Freeform 968">
              <a:extLst>
                <a:ext uri="{FF2B5EF4-FFF2-40B4-BE49-F238E27FC236}">
                  <a16:creationId xmlns:a16="http://schemas.microsoft.com/office/drawing/2014/main" id="{C9B34F74-11A4-6F6D-82E3-23FA8AA431E0}"/>
                </a:ext>
              </a:extLst>
            </p:cNvPr>
            <p:cNvSpPr/>
            <p:nvPr/>
          </p:nvSpPr>
          <p:spPr>
            <a:xfrm>
              <a:off x="768493" y="-3342838"/>
              <a:ext cx="15412" cy="8637"/>
            </a:xfrm>
            <a:custGeom>
              <a:avLst/>
              <a:gdLst>
                <a:gd name="connsiteX0" fmla="*/ 15410 w 15412"/>
                <a:gd name="connsiteY0" fmla="*/ 1570 h 8637"/>
                <a:gd name="connsiteX1" fmla="*/ 12 w 15412"/>
                <a:gd name="connsiteY1" fmla="*/ 7070 h 8637"/>
                <a:gd name="connsiteX2" fmla="*/ 15410 w 15412"/>
                <a:gd name="connsiteY2" fmla="*/ 1570 h 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12" h="8637">
                  <a:moveTo>
                    <a:pt x="15410" y="1570"/>
                  </a:moveTo>
                  <a:cubicBezTo>
                    <a:pt x="8077" y="1570"/>
                    <a:pt x="-355" y="-4444"/>
                    <a:pt x="12" y="7070"/>
                  </a:cubicBezTo>
                  <a:cubicBezTo>
                    <a:pt x="7271" y="7217"/>
                    <a:pt x="15557" y="12937"/>
                    <a:pt x="15410" y="157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0" name="Freeform 969">
              <a:extLst>
                <a:ext uri="{FF2B5EF4-FFF2-40B4-BE49-F238E27FC236}">
                  <a16:creationId xmlns:a16="http://schemas.microsoft.com/office/drawing/2014/main" id="{37F4E71B-F8C8-A3CE-2D6C-B83003CDB9C1}"/>
                </a:ext>
              </a:extLst>
            </p:cNvPr>
            <p:cNvSpPr/>
            <p:nvPr/>
          </p:nvSpPr>
          <p:spPr>
            <a:xfrm>
              <a:off x="3962244" y="-2161217"/>
              <a:ext cx="9162" cy="12467"/>
            </a:xfrm>
            <a:custGeom>
              <a:avLst/>
              <a:gdLst>
                <a:gd name="connsiteX0" fmla="*/ 0 w 9162"/>
                <a:gd name="connsiteY0" fmla="*/ 12467 h 12467"/>
                <a:gd name="connsiteX1" fmla="*/ 7993 w 9162"/>
                <a:gd name="connsiteY1" fmla="*/ 10634 h 12467"/>
                <a:gd name="connsiteX2" fmla="*/ 1687 w 9162"/>
                <a:gd name="connsiteY2" fmla="*/ 0 h 12467"/>
                <a:gd name="connsiteX3" fmla="*/ 0 w 9162"/>
                <a:gd name="connsiteY3" fmla="*/ 12467 h 1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62" h="12467">
                  <a:moveTo>
                    <a:pt x="0" y="12467"/>
                  </a:moveTo>
                  <a:lnTo>
                    <a:pt x="7993" y="10634"/>
                  </a:lnTo>
                  <a:cubicBezTo>
                    <a:pt x="10559" y="3300"/>
                    <a:pt x="9093" y="953"/>
                    <a:pt x="1687" y="0"/>
                  </a:cubicBezTo>
                  <a:cubicBezTo>
                    <a:pt x="1100" y="3960"/>
                    <a:pt x="587" y="8140"/>
                    <a:pt x="0" y="124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1" name="Freeform 970">
              <a:extLst>
                <a:ext uri="{FF2B5EF4-FFF2-40B4-BE49-F238E27FC236}">
                  <a16:creationId xmlns:a16="http://schemas.microsoft.com/office/drawing/2014/main" id="{0FD9382D-84C4-F0F2-15F7-BAE14E5B00DA}"/>
                </a:ext>
              </a:extLst>
            </p:cNvPr>
            <p:cNvSpPr/>
            <p:nvPr/>
          </p:nvSpPr>
          <p:spPr>
            <a:xfrm>
              <a:off x="1125466" y="-3363686"/>
              <a:ext cx="18038" cy="12810"/>
            </a:xfrm>
            <a:custGeom>
              <a:avLst/>
              <a:gdLst>
                <a:gd name="connsiteX0" fmla="*/ 18039 w 18038"/>
                <a:gd name="connsiteY0" fmla="*/ 5404 h 12810"/>
                <a:gd name="connsiteX1" fmla="*/ 0 w 18038"/>
                <a:gd name="connsiteY1" fmla="*/ 6357 h 12810"/>
                <a:gd name="connsiteX2" fmla="*/ 13712 w 18038"/>
                <a:gd name="connsiteY2" fmla="*/ 12810 h 1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38" h="12809">
                  <a:moveTo>
                    <a:pt x="18039" y="5404"/>
                  </a:moveTo>
                  <a:cubicBezTo>
                    <a:pt x="10266" y="2763"/>
                    <a:pt x="3373" y="-5817"/>
                    <a:pt x="0" y="6357"/>
                  </a:cubicBezTo>
                  <a:lnTo>
                    <a:pt x="13712" y="1281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2" name="Freeform 971">
              <a:extLst>
                <a:ext uri="{FF2B5EF4-FFF2-40B4-BE49-F238E27FC236}">
                  <a16:creationId xmlns:a16="http://schemas.microsoft.com/office/drawing/2014/main" id="{1C23F224-9872-2753-009A-0F97F5293F13}"/>
                </a:ext>
              </a:extLst>
            </p:cNvPr>
            <p:cNvSpPr/>
            <p:nvPr/>
          </p:nvSpPr>
          <p:spPr>
            <a:xfrm>
              <a:off x="-181589" y="-2185418"/>
              <a:ext cx="18018" cy="32781"/>
            </a:xfrm>
            <a:custGeom>
              <a:avLst/>
              <a:gdLst>
                <a:gd name="connsiteX0" fmla="*/ 18019 w 18018"/>
                <a:gd name="connsiteY0" fmla="*/ 32781 h 32781"/>
                <a:gd name="connsiteX1" fmla="*/ 640 w 18018"/>
                <a:gd name="connsiteY1" fmla="*/ 0 h 32781"/>
                <a:gd name="connsiteX2" fmla="*/ 18019 w 18018"/>
                <a:gd name="connsiteY2" fmla="*/ 32781 h 3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18" h="32781">
                  <a:moveTo>
                    <a:pt x="18019" y="32781"/>
                  </a:moveTo>
                  <a:lnTo>
                    <a:pt x="640" y="0"/>
                  </a:lnTo>
                  <a:cubicBezTo>
                    <a:pt x="-827" y="9167"/>
                    <a:pt x="-1413" y="28601"/>
                    <a:pt x="18019" y="327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3" name="Freeform 972">
              <a:extLst>
                <a:ext uri="{FF2B5EF4-FFF2-40B4-BE49-F238E27FC236}">
                  <a16:creationId xmlns:a16="http://schemas.microsoft.com/office/drawing/2014/main" id="{58C4AA65-B66C-7664-FBA4-3BF95EB45DA8}"/>
                </a:ext>
              </a:extLst>
            </p:cNvPr>
            <p:cNvSpPr/>
            <p:nvPr/>
          </p:nvSpPr>
          <p:spPr>
            <a:xfrm>
              <a:off x="639740" y="-2979062"/>
              <a:ext cx="6086" cy="8947"/>
            </a:xfrm>
            <a:custGeom>
              <a:avLst/>
              <a:gdLst>
                <a:gd name="connsiteX0" fmla="*/ 0 w 6086"/>
                <a:gd name="connsiteY0" fmla="*/ 8947 h 8947"/>
                <a:gd name="connsiteX1" fmla="*/ 6086 w 6086"/>
                <a:gd name="connsiteY1" fmla="*/ 6307 h 8947"/>
                <a:gd name="connsiteX2" fmla="*/ 3593 w 6086"/>
                <a:gd name="connsiteY2" fmla="*/ 0 h 8947"/>
                <a:gd name="connsiteX3" fmla="*/ 0 w 6086"/>
                <a:gd name="connsiteY3" fmla="*/ 8947 h 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6" h="8947">
                  <a:moveTo>
                    <a:pt x="0" y="8947"/>
                  </a:moveTo>
                  <a:lnTo>
                    <a:pt x="6086" y="6307"/>
                  </a:lnTo>
                  <a:cubicBezTo>
                    <a:pt x="5280" y="4180"/>
                    <a:pt x="4473" y="2127"/>
                    <a:pt x="3593" y="0"/>
                  </a:cubicBezTo>
                  <a:cubicBezTo>
                    <a:pt x="2420" y="2860"/>
                    <a:pt x="1246" y="5867"/>
                    <a:pt x="0" y="89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4" name="Freeform 973">
              <a:extLst>
                <a:ext uri="{FF2B5EF4-FFF2-40B4-BE49-F238E27FC236}">
                  <a16:creationId xmlns:a16="http://schemas.microsoft.com/office/drawing/2014/main" id="{5E12AC5A-48FB-9844-A5B9-26971248D4AE}"/>
                </a:ext>
              </a:extLst>
            </p:cNvPr>
            <p:cNvSpPr/>
            <p:nvPr/>
          </p:nvSpPr>
          <p:spPr>
            <a:xfrm>
              <a:off x="3995315" y="-3367523"/>
              <a:ext cx="4106" cy="3886"/>
            </a:xfrm>
            <a:custGeom>
              <a:avLst/>
              <a:gdLst>
                <a:gd name="connsiteX0" fmla="*/ 1393 w 4106"/>
                <a:gd name="connsiteY0" fmla="*/ 0 h 3886"/>
                <a:gd name="connsiteX1" fmla="*/ 0 w 4106"/>
                <a:gd name="connsiteY1" fmla="*/ 1540 h 3886"/>
                <a:gd name="connsiteX2" fmla="*/ 4106 w 4106"/>
                <a:gd name="connsiteY2" fmla="*/ 3887 h 3886"/>
                <a:gd name="connsiteX3" fmla="*/ 1393 w 4106"/>
                <a:gd name="connsiteY3" fmla="*/ 0 h 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" h="3886">
                  <a:moveTo>
                    <a:pt x="1393" y="0"/>
                  </a:moveTo>
                  <a:lnTo>
                    <a:pt x="0" y="1540"/>
                  </a:lnTo>
                  <a:lnTo>
                    <a:pt x="4106" y="3887"/>
                  </a:lnTo>
                  <a:cubicBezTo>
                    <a:pt x="3329" y="2508"/>
                    <a:pt x="2420" y="1203"/>
                    <a:pt x="13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5" name="Freeform 974">
              <a:extLst>
                <a:ext uri="{FF2B5EF4-FFF2-40B4-BE49-F238E27FC236}">
                  <a16:creationId xmlns:a16="http://schemas.microsoft.com/office/drawing/2014/main" id="{0A5D348B-F456-CD5D-72D2-74C8981216AD}"/>
                </a:ext>
              </a:extLst>
            </p:cNvPr>
            <p:cNvSpPr/>
            <p:nvPr/>
          </p:nvSpPr>
          <p:spPr>
            <a:xfrm>
              <a:off x="3999422" y="-3363563"/>
              <a:ext cx="13125" cy="8524"/>
            </a:xfrm>
            <a:custGeom>
              <a:avLst/>
              <a:gdLst>
                <a:gd name="connsiteX0" fmla="*/ 13126 w 13125"/>
                <a:gd name="connsiteY0" fmla="*/ 7334 h 8524"/>
                <a:gd name="connsiteX1" fmla="*/ 0 w 13125"/>
                <a:gd name="connsiteY1" fmla="*/ 0 h 8524"/>
                <a:gd name="connsiteX2" fmla="*/ 13126 w 13125"/>
                <a:gd name="connsiteY2" fmla="*/ 7334 h 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25" h="8524">
                  <a:moveTo>
                    <a:pt x="13126" y="7334"/>
                  </a:moveTo>
                  <a:lnTo>
                    <a:pt x="0" y="0"/>
                  </a:lnTo>
                  <a:cubicBezTo>
                    <a:pt x="3226" y="5280"/>
                    <a:pt x="5940" y="11074"/>
                    <a:pt x="13126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6" name="Freeform 975">
              <a:extLst>
                <a:ext uri="{FF2B5EF4-FFF2-40B4-BE49-F238E27FC236}">
                  <a16:creationId xmlns:a16="http://schemas.microsoft.com/office/drawing/2014/main" id="{F0FD5810-7BBF-D1F0-6D17-BBBD34224BDA}"/>
                </a:ext>
              </a:extLst>
            </p:cNvPr>
            <p:cNvSpPr/>
            <p:nvPr/>
          </p:nvSpPr>
          <p:spPr>
            <a:xfrm>
              <a:off x="1294488" y="-3407418"/>
              <a:ext cx="12905" cy="13640"/>
            </a:xfrm>
            <a:custGeom>
              <a:avLst/>
              <a:gdLst>
                <a:gd name="connsiteX0" fmla="*/ 12906 w 12905"/>
                <a:gd name="connsiteY0" fmla="*/ 13641 h 13640"/>
                <a:gd name="connsiteX1" fmla="*/ 7333 w 12905"/>
                <a:gd name="connsiteY1" fmla="*/ 0 h 13640"/>
                <a:gd name="connsiteX2" fmla="*/ 0 w 12905"/>
                <a:gd name="connsiteY2" fmla="*/ 733 h 13640"/>
                <a:gd name="connsiteX3" fmla="*/ 6160 w 12905"/>
                <a:gd name="connsiteY3" fmla="*/ 733 h 13640"/>
                <a:gd name="connsiteX4" fmla="*/ 6160 w 12905"/>
                <a:gd name="connsiteY4" fmla="*/ 733 h 13640"/>
                <a:gd name="connsiteX5" fmla="*/ 12906 w 12905"/>
                <a:gd name="connsiteY5" fmla="*/ 13641 h 1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4" h="13640">
                  <a:moveTo>
                    <a:pt x="12906" y="13641"/>
                  </a:moveTo>
                  <a:cubicBezTo>
                    <a:pt x="11073" y="9094"/>
                    <a:pt x="9239" y="4547"/>
                    <a:pt x="7333" y="0"/>
                  </a:cubicBezTo>
                  <a:lnTo>
                    <a:pt x="0" y="733"/>
                  </a:lnTo>
                  <a:cubicBezTo>
                    <a:pt x="2053" y="902"/>
                    <a:pt x="4106" y="902"/>
                    <a:pt x="6160" y="733"/>
                  </a:cubicBezTo>
                  <a:lnTo>
                    <a:pt x="6160" y="733"/>
                  </a:lnTo>
                  <a:cubicBezTo>
                    <a:pt x="8066" y="4620"/>
                    <a:pt x="10486" y="9240"/>
                    <a:pt x="12906" y="1364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7" name="Freeform 976">
              <a:extLst>
                <a:ext uri="{FF2B5EF4-FFF2-40B4-BE49-F238E27FC236}">
                  <a16:creationId xmlns:a16="http://schemas.microsoft.com/office/drawing/2014/main" id="{A15947BB-B258-910C-EF83-5523CA373090}"/>
                </a:ext>
              </a:extLst>
            </p:cNvPr>
            <p:cNvSpPr/>
            <p:nvPr/>
          </p:nvSpPr>
          <p:spPr>
            <a:xfrm>
              <a:off x="-34219" y="-2529731"/>
              <a:ext cx="9304" cy="12760"/>
            </a:xfrm>
            <a:custGeom>
              <a:avLst/>
              <a:gdLst>
                <a:gd name="connsiteX0" fmla="*/ 5206 w 9304"/>
                <a:gd name="connsiteY0" fmla="*/ 0 h 12760"/>
                <a:gd name="connsiteX1" fmla="*/ 0 w 9304"/>
                <a:gd name="connsiteY1" fmla="*/ 12761 h 12760"/>
                <a:gd name="connsiteX2" fmla="*/ 5206 w 9304"/>
                <a:gd name="connsiteY2" fmla="*/ 0 h 12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04" h="12759">
                  <a:moveTo>
                    <a:pt x="5206" y="0"/>
                  </a:moveTo>
                  <a:cubicBezTo>
                    <a:pt x="3446" y="4254"/>
                    <a:pt x="1686" y="8507"/>
                    <a:pt x="0" y="12761"/>
                  </a:cubicBezTo>
                  <a:cubicBezTo>
                    <a:pt x="5206" y="10780"/>
                    <a:pt x="14812" y="10854"/>
                    <a:pt x="520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8" name="Freeform 977">
              <a:extLst>
                <a:ext uri="{FF2B5EF4-FFF2-40B4-BE49-F238E27FC236}">
                  <a16:creationId xmlns:a16="http://schemas.microsoft.com/office/drawing/2014/main" id="{3EDB64E9-0390-CD6D-4A2E-CC66D8040CF5}"/>
                </a:ext>
              </a:extLst>
            </p:cNvPr>
            <p:cNvSpPr/>
            <p:nvPr/>
          </p:nvSpPr>
          <p:spPr>
            <a:xfrm>
              <a:off x="-39792" y="-2517117"/>
              <a:ext cx="5279" cy="3080"/>
            </a:xfrm>
            <a:custGeom>
              <a:avLst/>
              <a:gdLst>
                <a:gd name="connsiteX0" fmla="*/ 2420 w 5279"/>
                <a:gd name="connsiteY0" fmla="*/ 1687 h 3080"/>
                <a:gd name="connsiteX1" fmla="*/ 3740 w 5279"/>
                <a:gd name="connsiteY1" fmla="*/ 3007 h 3080"/>
                <a:gd name="connsiteX2" fmla="*/ 2420 w 5279"/>
                <a:gd name="connsiteY2" fmla="*/ 1760 h 3080"/>
                <a:gd name="connsiteX3" fmla="*/ 0 w 5279"/>
                <a:gd name="connsiteY3" fmla="*/ 3080 h 3080"/>
                <a:gd name="connsiteX4" fmla="*/ 4033 w 5279"/>
                <a:gd name="connsiteY4" fmla="*/ 3080 h 3080"/>
                <a:gd name="connsiteX5" fmla="*/ 4033 w 5279"/>
                <a:gd name="connsiteY5" fmla="*/ 3080 h 3080"/>
                <a:gd name="connsiteX6" fmla="*/ 5280 w 5279"/>
                <a:gd name="connsiteY6" fmla="*/ 0 h 3080"/>
                <a:gd name="connsiteX7" fmla="*/ 2420 w 5279"/>
                <a:gd name="connsiteY7" fmla="*/ 1687 h 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9" h="3080">
                  <a:moveTo>
                    <a:pt x="2420" y="1687"/>
                  </a:moveTo>
                  <a:lnTo>
                    <a:pt x="3740" y="3007"/>
                  </a:lnTo>
                  <a:lnTo>
                    <a:pt x="2420" y="1760"/>
                  </a:lnTo>
                  <a:lnTo>
                    <a:pt x="0" y="3080"/>
                  </a:lnTo>
                  <a:lnTo>
                    <a:pt x="4033" y="3080"/>
                  </a:lnTo>
                  <a:lnTo>
                    <a:pt x="4033" y="3080"/>
                  </a:lnTo>
                  <a:cubicBezTo>
                    <a:pt x="4400" y="2053"/>
                    <a:pt x="4840" y="1027"/>
                    <a:pt x="5280" y="0"/>
                  </a:cubicBezTo>
                  <a:cubicBezTo>
                    <a:pt x="4216" y="359"/>
                    <a:pt x="3248" y="931"/>
                    <a:pt x="2420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9" name="Freeform 978">
              <a:extLst>
                <a:ext uri="{FF2B5EF4-FFF2-40B4-BE49-F238E27FC236}">
                  <a16:creationId xmlns:a16="http://schemas.microsoft.com/office/drawing/2014/main" id="{97C8B41B-35C8-ADE0-5C2D-0D51E1FB20C2}"/>
                </a:ext>
              </a:extLst>
            </p:cNvPr>
            <p:cNvSpPr/>
            <p:nvPr/>
          </p:nvSpPr>
          <p:spPr>
            <a:xfrm>
              <a:off x="161859" y="-2390172"/>
              <a:ext cx="4766" cy="15254"/>
            </a:xfrm>
            <a:custGeom>
              <a:avLst/>
              <a:gdLst>
                <a:gd name="connsiteX0" fmla="*/ 4766 w 4766"/>
                <a:gd name="connsiteY0" fmla="*/ 1613 h 15254"/>
                <a:gd name="connsiteX1" fmla="*/ 3300 w 4766"/>
                <a:gd name="connsiteY1" fmla="*/ 0 h 15254"/>
                <a:gd name="connsiteX2" fmla="*/ 0 w 4766"/>
                <a:gd name="connsiteY2" fmla="*/ 15254 h 15254"/>
                <a:gd name="connsiteX3" fmla="*/ 4766 w 4766"/>
                <a:gd name="connsiteY3" fmla="*/ 1613 h 15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6" h="15253">
                  <a:moveTo>
                    <a:pt x="4766" y="1613"/>
                  </a:moveTo>
                  <a:lnTo>
                    <a:pt x="3300" y="0"/>
                  </a:lnTo>
                  <a:lnTo>
                    <a:pt x="0" y="15254"/>
                  </a:lnTo>
                  <a:cubicBezTo>
                    <a:pt x="1613" y="10780"/>
                    <a:pt x="3226" y="6234"/>
                    <a:pt x="4766" y="1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0" name="Freeform 979">
              <a:extLst>
                <a:ext uri="{FF2B5EF4-FFF2-40B4-BE49-F238E27FC236}">
                  <a16:creationId xmlns:a16="http://schemas.microsoft.com/office/drawing/2014/main" id="{068307E9-5862-D6E4-62D4-BA657360D23E}"/>
                </a:ext>
              </a:extLst>
            </p:cNvPr>
            <p:cNvSpPr/>
            <p:nvPr/>
          </p:nvSpPr>
          <p:spPr>
            <a:xfrm>
              <a:off x="570665" y="-3368477"/>
              <a:ext cx="2933" cy="1760"/>
            </a:xfrm>
            <a:custGeom>
              <a:avLst/>
              <a:gdLst>
                <a:gd name="connsiteX0" fmla="*/ 1613 w 2933"/>
                <a:gd name="connsiteY0" fmla="*/ 1760 h 1760"/>
                <a:gd name="connsiteX1" fmla="*/ 2933 w 2933"/>
                <a:gd name="connsiteY1" fmla="*/ 0 h 1760"/>
                <a:gd name="connsiteX2" fmla="*/ 0 w 2933"/>
                <a:gd name="connsiteY2" fmla="*/ 0 h 1760"/>
                <a:gd name="connsiteX3" fmla="*/ 1613 w 2933"/>
                <a:gd name="connsiteY3" fmla="*/ 176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3" h="1760">
                  <a:moveTo>
                    <a:pt x="1613" y="1760"/>
                  </a:moveTo>
                  <a:lnTo>
                    <a:pt x="2933" y="0"/>
                  </a:lnTo>
                  <a:lnTo>
                    <a:pt x="0" y="0"/>
                  </a:lnTo>
                  <a:cubicBezTo>
                    <a:pt x="0" y="0"/>
                    <a:pt x="1613" y="1760"/>
                    <a:pt x="1613" y="1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1" name="Freeform 980">
              <a:extLst>
                <a:ext uri="{FF2B5EF4-FFF2-40B4-BE49-F238E27FC236}">
                  <a16:creationId xmlns:a16="http://schemas.microsoft.com/office/drawing/2014/main" id="{0955EC03-3247-6EA6-0A9B-1C7E7C9D3892}"/>
                </a:ext>
              </a:extLst>
            </p:cNvPr>
            <p:cNvSpPr/>
            <p:nvPr/>
          </p:nvSpPr>
          <p:spPr>
            <a:xfrm>
              <a:off x="573891" y="-3381434"/>
              <a:ext cx="17232" cy="12957"/>
            </a:xfrm>
            <a:custGeom>
              <a:avLst/>
              <a:gdLst>
                <a:gd name="connsiteX0" fmla="*/ 17232 w 17232"/>
                <a:gd name="connsiteY0" fmla="*/ 50 h 12957"/>
                <a:gd name="connsiteX1" fmla="*/ 0 w 17232"/>
                <a:gd name="connsiteY1" fmla="*/ 12957 h 12957"/>
                <a:gd name="connsiteX2" fmla="*/ 17232 w 17232"/>
                <a:gd name="connsiteY2" fmla="*/ 50 h 1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32" h="12957">
                  <a:moveTo>
                    <a:pt x="17232" y="50"/>
                  </a:moveTo>
                  <a:cubicBezTo>
                    <a:pt x="8286" y="-683"/>
                    <a:pt x="4693" y="6797"/>
                    <a:pt x="0" y="12957"/>
                  </a:cubicBezTo>
                  <a:cubicBezTo>
                    <a:pt x="9459" y="12884"/>
                    <a:pt x="17232" y="13031"/>
                    <a:pt x="17232" y="5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2" name="Freeform 981">
              <a:extLst>
                <a:ext uri="{FF2B5EF4-FFF2-40B4-BE49-F238E27FC236}">
                  <a16:creationId xmlns:a16="http://schemas.microsoft.com/office/drawing/2014/main" id="{EE747118-F6C5-89DF-6459-8E204B07EFA5}"/>
                </a:ext>
              </a:extLst>
            </p:cNvPr>
            <p:cNvSpPr/>
            <p:nvPr/>
          </p:nvSpPr>
          <p:spPr>
            <a:xfrm>
              <a:off x="2794108" y="722434"/>
              <a:ext cx="57945" cy="19873"/>
            </a:xfrm>
            <a:custGeom>
              <a:avLst/>
              <a:gdLst>
                <a:gd name="connsiteX0" fmla="*/ 16 w 57945"/>
                <a:gd name="connsiteY0" fmla="*/ 0 h 19873"/>
                <a:gd name="connsiteX1" fmla="*/ 16 w 57945"/>
                <a:gd name="connsiteY1" fmla="*/ 733 h 19873"/>
                <a:gd name="connsiteX2" fmla="*/ 16 w 57945"/>
                <a:gd name="connsiteY2" fmla="*/ 1467 h 19873"/>
                <a:gd name="connsiteX3" fmla="*/ 56113 w 57945"/>
                <a:gd name="connsiteY3" fmla="*/ 19874 h 19873"/>
                <a:gd name="connsiteX4" fmla="*/ 57946 w 57945"/>
                <a:gd name="connsiteY4" fmla="*/ 19874 h 19873"/>
                <a:gd name="connsiteX5" fmla="*/ 57946 w 57945"/>
                <a:gd name="connsiteY5" fmla="*/ 18407 h 19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945" h="19873">
                  <a:moveTo>
                    <a:pt x="16" y="0"/>
                  </a:moveTo>
                  <a:lnTo>
                    <a:pt x="16" y="733"/>
                  </a:lnTo>
                  <a:cubicBezTo>
                    <a:pt x="-5" y="975"/>
                    <a:pt x="-5" y="1225"/>
                    <a:pt x="16" y="1467"/>
                  </a:cubicBezTo>
                  <a:lnTo>
                    <a:pt x="56113" y="19874"/>
                  </a:lnTo>
                  <a:lnTo>
                    <a:pt x="57946" y="19874"/>
                  </a:lnTo>
                  <a:lnTo>
                    <a:pt x="57946" y="184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3" name="Freeform 982">
              <a:extLst>
                <a:ext uri="{FF2B5EF4-FFF2-40B4-BE49-F238E27FC236}">
                  <a16:creationId xmlns:a16="http://schemas.microsoft.com/office/drawing/2014/main" id="{FCACECF0-EB2B-232F-FD4D-971654BF2EFD}"/>
                </a:ext>
              </a:extLst>
            </p:cNvPr>
            <p:cNvSpPr/>
            <p:nvPr/>
          </p:nvSpPr>
          <p:spPr>
            <a:xfrm>
              <a:off x="3260924" y="503232"/>
              <a:ext cx="11520" cy="10120"/>
            </a:xfrm>
            <a:custGeom>
              <a:avLst/>
              <a:gdLst>
                <a:gd name="connsiteX0" fmla="*/ 521 w 11520"/>
                <a:gd name="connsiteY0" fmla="*/ 10120 h 10120"/>
                <a:gd name="connsiteX1" fmla="*/ 11521 w 11520"/>
                <a:gd name="connsiteY1" fmla="*/ 0 h 10120"/>
                <a:gd name="connsiteX2" fmla="*/ 521 w 11520"/>
                <a:gd name="connsiteY2" fmla="*/ 10120 h 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" h="10120">
                  <a:moveTo>
                    <a:pt x="521" y="10120"/>
                  </a:moveTo>
                  <a:lnTo>
                    <a:pt x="11521" y="0"/>
                  </a:lnTo>
                  <a:cubicBezTo>
                    <a:pt x="6315" y="1467"/>
                    <a:pt x="-2192" y="2200"/>
                    <a:pt x="521" y="101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4" name="Freeform 983">
              <a:extLst>
                <a:ext uri="{FF2B5EF4-FFF2-40B4-BE49-F238E27FC236}">
                  <a16:creationId xmlns:a16="http://schemas.microsoft.com/office/drawing/2014/main" id="{C685FD1D-E6AB-9DF6-FBE0-210862677AEC}"/>
                </a:ext>
              </a:extLst>
            </p:cNvPr>
            <p:cNvSpPr/>
            <p:nvPr/>
          </p:nvSpPr>
          <p:spPr>
            <a:xfrm>
              <a:off x="3272445" y="499931"/>
              <a:ext cx="3612" cy="3300"/>
            </a:xfrm>
            <a:custGeom>
              <a:avLst/>
              <a:gdLst>
                <a:gd name="connsiteX0" fmla="*/ 3520 w 3612"/>
                <a:gd name="connsiteY0" fmla="*/ 0 h 3300"/>
                <a:gd name="connsiteX1" fmla="*/ 0 w 3612"/>
                <a:gd name="connsiteY1" fmla="*/ 3300 h 3300"/>
                <a:gd name="connsiteX2" fmla="*/ 3520 w 3612"/>
                <a:gd name="connsiteY2" fmla="*/ 0 h 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12" h="3300">
                  <a:moveTo>
                    <a:pt x="3520" y="0"/>
                  </a:moveTo>
                  <a:lnTo>
                    <a:pt x="0" y="3300"/>
                  </a:lnTo>
                  <a:cubicBezTo>
                    <a:pt x="2347" y="2567"/>
                    <a:pt x="4033" y="1760"/>
                    <a:pt x="35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5" name="Freeform 984">
              <a:extLst>
                <a:ext uri="{FF2B5EF4-FFF2-40B4-BE49-F238E27FC236}">
                  <a16:creationId xmlns:a16="http://schemas.microsoft.com/office/drawing/2014/main" id="{1DA43C6A-6C97-3AAA-47F0-BF15228332A3}"/>
                </a:ext>
              </a:extLst>
            </p:cNvPr>
            <p:cNvSpPr/>
            <p:nvPr/>
          </p:nvSpPr>
          <p:spPr>
            <a:xfrm>
              <a:off x="-101901" y="-3404338"/>
              <a:ext cx="12392" cy="13567"/>
            </a:xfrm>
            <a:custGeom>
              <a:avLst/>
              <a:gdLst>
                <a:gd name="connsiteX0" fmla="*/ 11806 w 12392"/>
                <a:gd name="connsiteY0" fmla="*/ 1540 h 13567"/>
                <a:gd name="connsiteX1" fmla="*/ 10633 w 12392"/>
                <a:gd name="connsiteY1" fmla="*/ 293 h 13567"/>
                <a:gd name="connsiteX2" fmla="*/ 11806 w 12392"/>
                <a:gd name="connsiteY2" fmla="*/ 1540 h 13567"/>
                <a:gd name="connsiteX3" fmla="*/ 12392 w 12392"/>
                <a:gd name="connsiteY3" fmla="*/ 1027 h 13567"/>
                <a:gd name="connsiteX4" fmla="*/ 10413 w 12392"/>
                <a:gd name="connsiteY4" fmla="*/ 0 h 13567"/>
                <a:gd name="connsiteX5" fmla="*/ 0 w 12392"/>
                <a:gd name="connsiteY5" fmla="*/ 13567 h 13567"/>
                <a:gd name="connsiteX6" fmla="*/ 11806 w 12392"/>
                <a:gd name="connsiteY6" fmla="*/ 1540 h 13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2" h="13567">
                  <a:moveTo>
                    <a:pt x="11806" y="1540"/>
                  </a:moveTo>
                  <a:lnTo>
                    <a:pt x="10633" y="293"/>
                  </a:lnTo>
                  <a:lnTo>
                    <a:pt x="11806" y="1540"/>
                  </a:lnTo>
                  <a:cubicBezTo>
                    <a:pt x="11806" y="1540"/>
                    <a:pt x="12246" y="1540"/>
                    <a:pt x="12392" y="1027"/>
                  </a:cubicBezTo>
                  <a:lnTo>
                    <a:pt x="10413" y="0"/>
                  </a:lnTo>
                  <a:lnTo>
                    <a:pt x="0" y="13567"/>
                  </a:lnTo>
                  <a:cubicBezTo>
                    <a:pt x="3960" y="9240"/>
                    <a:pt x="7846" y="5207"/>
                    <a:pt x="11806" y="15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6" name="Freeform 985">
              <a:extLst>
                <a:ext uri="{FF2B5EF4-FFF2-40B4-BE49-F238E27FC236}">
                  <a16:creationId xmlns:a16="http://schemas.microsoft.com/office/drawing/2014/main" id="{A0E50C14-77D5-1E9A-6A74-6E453157E88D}"/>
                </a:ext>
              </a:extLst>
            </p:cNvPr>
            <p:cNvSpPr/>
            <p:nvPr/>
          </p:nvSpPr>
          <p:spPr>
            <a:xfrm>
              <a:off x="-421393" y="-2362231"/>
              <a:ext cx="11210" cy="13933"/>
            </a:xfrm>
            <a:custGeom>
              <a:avLst/>
              <a:gdLst>
                <a:gd name="connsiteX0" fmla="*/ 7333 w 11210"/>
                <a:gd name="connsiteY0" fmla="*/ 0 h 13933"/>
                <a:gd name="connsiteX1" fmla="*/ 0 w 11210"/>
                <a:gd name="connsiteY1" fmla="*/ 11147 h 13933"/>
                <a:gd name="connsiteX2" fmla="*/ 7333 w 11210"/>
                <a:gd name="connsiteY2" fmla="*/ 13934 h 13933"/>
                <a:gd name="connsiteX3" fmla="*/ 7333 w 11210"/>
                <a:gd name="connsiteY3" fmla="*/ 0 h 1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10" h="13933">
                  <a:moveTo>
                    <a:pt x="7333" y="0"/>
                  </a:moveTo>
                  <a:cubicBezTo>
                    <a:pt x="4840" y="3667"/>
                    <a:pt x="2420" y="7334"/>
                    <a:pt x="0" y="11147"/>
                  </a:cubicBezTo>
                  <a:lnTo>
                    <a:pt x="7333" y="13934"/>
                  </a:lnTo>
                  <a:cubicBezTo>
                    <a:pt x="12466" y="8874"/>
                    <a:pt x="12539" y="5133"/>
                    <a:pt x="733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7" name="Freeform 986">
              <a:extLst>
                <a:ext uri="{FF2B5EF4-FFF2-40B4-BE49-F238E27FC236}">
                  <a16:creationId xmlns:a16="http://schemas.microsoft.com/office/drawing/2014/main" id="{EB0ABB2D-45AB-C9E7-B502-5FE762D94371}"/>
                </a:ext>
              </a:extLst>
            </p:cNvPr>
            <p:cNvSpPr/>
            <p:nvPr/>
          </p:nvSpPr>
          <p:spPr>
            <a:xfrm>
              <a:off x="3544786" y="-4261858"/>
              <a:ext cx="11512" cy="7626"/>
            </a:xfrm>
            <a:custGeom>
              <a:avLst/>
              <a:gdLst>
                <a:gd name="connsiteX0" fmla="*/ 9973 w 11512"/>
                <a:gd name="connsiteY0" fmla="*/ 7627 h 7626"/>
                <a:gd name="connsiteX1" fmla="*/ 11513 w 11512"/>
                <a:gd name="connsiteY1" fmla="*/ 6234 h 7626"/>
                <a:gd name="connsiteX2" fmla="*/ 0 w 11512"/>
                <a:gd name="connsiteY2" fmla="*/ 0 h 7626"/>
                <a:gd name="connsiteX3" fmla="*/ 9973 w 11512"/>
                <a:gd name="connsiteY3" fmla="*/ 7627 h 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12" h="7625">
                  <a:moveTo>
                    <a:pt x="9973" y="7627"/>
                  </a:moveTo>
                  <a:lnTo>
                    <a:pt x="11513" y="6234"/>
                  </a:lnTo>
                  <a:lnTo>
                    <a:pt x="0" y="0"/>
                  </a:lnTo>
                  <a:cubicBezTo>
                    <a:pt x="2933" y="2273"/>
                    <a:pt x="6380" y="4987"/>
                    <a:pt x="9973" y="76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8" name="Freeform 987">
              <a:extLst>
                <a:ext uri="{FF2B5EF4-FFF2-40B4-BE49-F238E27FC236}">
                  <a16:creationId xmlns:a16="http://schemas.microsoft.com/office/drawing/2014/main" id="{460628B9-ADAC-0484-2D9D-ABFDF62C1B60}"/>
                </a:ext>
              </a:extLst>
            </p:cNvPr>
            <p:cNvSpPr/>
            <p:nvPr/>
          </p:nvSpPr>
          <p:spPr>
            <a:xfrm>
              <a:off x="4656003" y="-3836288"/>
              <a:ext cx="4839" cy="5280"/>
            </a:xfrm>
            <a:custGeom>
              <a:avLst/>
              <a:gdLst>
                <a:gd name="connsiteX0" fmla="*/ 4840 w 4839"/>
                <a:gd name="connsiteY0" fmla="*/ 0 h 5280"/>
                <a:gd name="connsiteX1" fmla="*/ 0 w 4839"/>
                <a:gd name="connsiteY1" fmla="*/ 1907 h 5280"/>
                <a:gd name="connsiteX2" fmla="*/ 4106 w 4839"/>
                <a:gd name="connsiteY2" fmla="*/ 5280 h 5280"/>
                <a:gd name="connsiteX3" fmla="*/ 4840 w 4839"/>
                <a:gd name="connsiteY3" fmla="*/ 0 h 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9" h="5280">
                  <a:moveTo>
                    <a:pt x="4840" y="0"/>
                  </a:moveTo>
                  <a:lnTo>
                    <a:pt x="0" y="1907"/>
                  </a:lnTo>
                  <a:lnTo>
                    <a:pt x="4106" y="5280"/>
                  </a:lnTo>
                  <a:lnTo>
                    <a:pt x="484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9" name="Freeform 988">
              <a:extLst>
                <a:ext uri="{FF2B5EF4-FFF2-40B4-BE49-F238E27FC236}">
                  <a16:creationId xmlns:a16="http://schemas.microsoft.com/office/drawing/2014/main" id="{956CE0F9-5D31-E6D9-515F-C98AEBB1F7F7}"/>
                </a:ext>
              </a:extLst>
            </p:cNvPr>
            <p:cNvSpPr/>
            <p:nvPr/>
          </p:nvSpPr>
          <p:spPr>
            <a:xfrm>
              <a:off x="2168268" y="-3770212"/>
              <a:ext cx="6085" cy="5133"/>
            </a:xfrm>
            <a:custGeom>
              <a:avLst/>
              <a:gdLst>
                <a:gd name="connsiteX0" fmla="*/ 3373 w 6085"/>
                <a:gd name="connsiteY0" fmla="*/ 5134 h 5133"/>
                <a:gd name="connsiteX1" fmla="*/ 6086 w 6085"/>
                <a:gd name="connsiteY1" fmla="*/ 0 h 5133"/>
                <a:gd name="connsiteX2" fmla="*/ 0 w 6085"/>
                <a:gd name="connsiteY2" fmla="*/ 220 h 5133"/>
                <a:gd name="connsiteX3" fmla="*/ 3373 w 6085"/>
                <a:gd name="connsiteY3" fmla="*/ 5134 h 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5" h="5133">
                  <a:moveTo>
                    <a:pt x="3373" y="5134"/>
                  </a:moveTo>
                  <a:lnTo>
                    <a:pt x="6086" y="0"/>
                  </a:lnTo>
                  <a:lnTo>
                    <a:pt x="0" y="220"/>
                  </a:lnTo>
                  <a:lnTo>
                    <a:pt x="3373" y="513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0" name="Freeform 989">
              <a:extLst>
                <a:ext uri="{FF2B5EF4-FFF2-40B4-BE49-F238E27FC236}">
                  <a16:creationId xmlns:a16="http://schemas.microsoft.com/office/drawing/2014/main" id="{714F98F5-ED18-C24C-F06D-914ACCAD3F6A}"/>
                </a:ext>
              </a:extLst>
            </p:cNvPr>
            <p:cNvSpPr/>
            <p:nvPr/>
          </p:nvSpPr>
          <p:spPr>
            <a:xfrm>
              <a:off x="1044365" y="-2673323"/>
              <a:ext cx="10706" cy="14227"/>
            </a:xfrm>
            <a:custGeom>
              <a:avLst/>
              <a:gdLst>
                <a:gd name="connsiteX0" fmla="*/ 9239 w 10706"/>
                <a:gd name="connsiteY0" fmla="*/ 14227 h 14227"/>
                <a:gd name="connsiteX1" fmla="*/ 10706 w 10706"/>
                <a:gd name="connsiteY1" fmla="*/ 12540 h 14227"/>
                <a:gd name="connsiteX2" fmla="*/ 0 w 10706"/>
                <a:gd name="connsiteY2" fmla="*/ 0 h 14227"/>
                <a:gd name="connsiteX3" fmla="*/ 9239 w 10706"/>
                <a:gd name="connsiteY3" fmla="*/ 14227 h 14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06" h="14227">
                  <a:moveTo>
                    <a:pt x="9239" y="14227"/>
                  </a:moveTo>
                  <a:lnTo>
                    <a:pt x="10706" y="12540"/>
                  </a:lnTo>
                  <a:lnTo>
                    <a:pt x="0" y="0"/>
                  </a:lnTo>
                  <a:cubicBezTo>
                    <a:pt x="3080" y="4693"/>
                    <a:pt x="6159" y="9387"/>
                    <a:pt x="9239" y="142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1" name="Freeform 990">
              <a:extLst>
                <a:ext uri="{FF2B5EF4-FFF2-40B4-BE49-F238E27FC236}">
                  <a16:creationId xmlns:a16="http://schemas.microsoft.com/office/drawing/2014/main" id="{BFC5A4E7-EF7C-2A33-B3CA-66FE45E7BAE7}"/>
                </a:ext>
              </a:extLst>
            </p:cNvPr>
            <p:cNvSpPr/>
            <p:nvPr/>
          </p:nvSpPr>
          <p:spPr>
            <a:xfrm>
              <a:off x="2576853" y="-4305199"/>
              <a:ext cx="10412" cy="11055"/>
            </a:xfrm>
            <a:custGeom>
              <a:avLst/>
              <a:gdLst>
                <a:gd name="connsiteX0" fmla="*/ 10412 w 10412"/>
                <a:gd name="connsiteY0" fmla="*/ 6160 h 11055"/>
                <a:gd name="connsiteX1" fmla="*/ 7333 w 10412"/>
                <a:gd name="connsiteY1" fmla="*/ 0 h 11055"/>
                <a:gd name="connsiteX2" fmla="*/ 0 w 10412"/>
                <a:gd name="connsiteY2" fmla="*/ 8214 h 11055"/>
                <a:gd name="connsiteX3" fmla="*/ 10412 w 10412"/>
                <a:gd name="connsiteY3" fmla="*/ 6160 h 1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12" h="11055">
                  <a:moveTo>
                    <a:pt x="10412" y="6160"/>
                  </a:moveTo>
                  <a:lnTo>
                    <a:pt x="7333" y="0"/>
                  </a:lnTo>
                  <a:lnTo>
                    <a:pt x="0" y="8214"/>
                  </a:lnTo>
                  <a:cubicBezTo>
                    <a:pt x="4620" y="12834"/>
                    <a:pt x="7259" y="11587"/>
                    <a:pt x="10412" y="61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2" name="Freeform 991">
              <a:extLst>
                <a:ext uri="{FF2B5EF4-FFF2-40B4-BE49-F238E27FC236}">
                  <a16:creationId xmlns:a16="http://schemas.microsoft.com/office/drawing/2014/main" id="{F49C2B68-9B8F-E315-9231-86F6D954566F}"/>
                </a:ext>
              </a:extLst>
            </p:cNvPr>
            <p:cNvSpPr/>
            <p:nvPr/>
          </p:nvSpPr>
          <p:spPr>
            <a:xfrm>
              <a:off x="3878210" y="-4322360"/>
              <a:ext cx="8505" cy="14667"/>
            </a:xfrm>
            <a:custGeom>
              <a:avLst/>
              <a:gdLst>
                <a:gd name="connsiteX0" fmla="*/ 8506 w 8505"/>
                <a:gd name="connsiteY0" fmla="*/ 13201 h 14667"/>
                <a:gd name="connsiteX1" fmla="*/ 0 w 8505"/>
                <a:gd name="connsiteY1" fmla="*/ 0 h 14667"/>
                <a:gd name="connsiteX2" fmla="*/ 7333 w 8505"/>
                <a:gd name="connsiteY2" fmla="*/ 14667 h 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5" h="14667">
                  <a:moveTo>
                    <a:pt x="8506" y="13201"/>
                  </a:moveTo>
                  <a:cubicBezTo>
                    <a:pt x="5646" y="8800"/>
                    <a:pt x="2786" y="4400"/>
                    <a:pt x="0" y="0"/>
                  </a:cubicBezTo>
                  <a:lnTo>
                    <a:pt x="7333" y="146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3" name="Freeform 992">
              <a:extLst>
                <a:ext uri="{FF2B5EF4-FFF2-40B4-BE49-F238E27FC236}">
                  <a16:creationId xmlns:a16="http://schemas.microsoft.com/office/drawing/2014/main" id="{25C570B1-87FF-09F3-28C2-7394B451706C}"/>
                </a:ext>
              </a:extLst>
            </p:cNvPr>
            <p:cNvSpPr/>
            <p:nvPr/>
          </p:nvSpPr>
          <p:spPr>
            <a:xfrm>
              <a:off x="4359757" y="-2802321"/>
              <a:ext cx="6379" cy="7040"/>
            </a:xfrm>
            <a:custGeom>
              <a:avLst/>
              <a:gdLst>
                <a:gd name="connsiteX0" fmla="*/ 6380 w 6379"/>
                <a:gd name="connsiteY0" fmla="*/ 4547 h 7040"/>
                <a:gd name="connsiteX1" fmla="*/ 1027 w 6379"/>
                <a:gd name="connsiteY1" fmla="*/ 0 h 7040"/>
                <a:gd name="connsiteX2" fmla="*/ 0 w 6379"/>
                <a:gd name="connsiteY2" fmla="*/ 7040 h 7040"/>
                <a:gd name="connsiteX3" fmla="*/ 6380 w 6379"/>
                <a:gd name="connsiteY3" fmla="*/ 4547 h 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9" h="7040">
                  <a:moveTo>
                    <a:pt x="6380" y="4547"/>
                  </a:moveTo>
                  <a:lnTo>
                    <a:pt x="1027" y="0"/>
                  </a:lnTo>
                  <a:lnTo>
                    <a:pt x="0" y="7040"/>
                  </a:lnTo>
                  <a:lnTo>
                    <a:pt x="6380" y="454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4" name="Freeform 993">
              <a:extLst>
                <a:ext uri="{FF2B5EF4-FFF2-40B4-BE49-F238E27FC236}">
                  <a16:creationId xmlns:a16="http://schemas.microsoft.com/office/drawing/2014/main" id="{111642C6-1980-90BE-DBE2-ABB23BE7D47B}"/>
                </a:ext>
              </a:extLst>
            </p:cNvPr>
            <p:cNvSpPr/>
            <p:nvPr/>
          </p:nvSpPr>
          <p:spPr>
            <a:xfrm>
              <a:off x="-1640182" y="-2799608"/>
              <a:ext cx="10999" cy="55442"/>
            </a:xfrm>
            <a:custGeom>
              <a:avLst/>
              <a:gdLst>
                <a:gd name="connsiteX0" fmla="*/ 9899 w 10999"/>
                <a:gd name="connsiteY0" fmla="*/ 2640 h 55442"/>
                <a:gd name="connsiteX1" fmla="*/ 9899 w 10999"/>
                <a:gd name="connsiteY1" fmla="*/ 2640 h 55442"/>
                <a:gd name="connsiteX2" fmla="*/ 10999 w 10999"/>
                <a:gd name="connsiteY2" fmla="*/ 0 h 55442"/>
                <a:gd name="connsiteX3" fmla="*/ 8873 w 10999"/>
                <a:gd name="connsiteY3" fmla="*/ 1027 h 55442"/>
                <a:gd name="connsiteX4" fmla="*/ 0 w 10999"/>
                <a:gd name="connsiteY4" fmla="*/ 54635 h 55442"/>
                <a:gd name="connsiteX5" fmla="*/ 513 w 10999"/>
                <a:gd name="connsiteY5" fmla="*/ 55442 h 55442"/>
                <a:gd name="connsiteX6" fmla="*/ 953 w 10999"/>
                <a:gd name="connsiteY6" fmla="*/ 54929 h 55442"/>
                <a:gd name="connsiteX7" fmla="*/ 9899 w 10999"/>
                <a:gd name="connsiteY7" fmla="*/ 2640 h 5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99" h="55442">
                  <a:moveTo>
                    <a:pt x="9899" y="2640"/>
                  </a:moveTo>
                  <a:lnTo>
                    <a:pt x="9899" y="2640"/>
                  </a:lnTo>
                  <a:lnTo>
                    <a:pt x="10999" y="0"/>
                  </a:lnTo>
                  <a:cubicBezTo>
                    <a:pt x="10266" y="0"/>
                    <a:pt x="9679" y="733"/>
                    <a:pt x="8873" y="1027"/>
                  </a:cubicBezTo>
                  <a:cubicBezTo>
                    <a:pt x="5888" y="18869"/>
                    <a:pt x="2933" y="36741"/>
                    <a:pt x="0" y="54635"/>
                  </a:cubicBezTo>
                  <a:lnTo>
                    <a:pt x="513" y="55442"/>
                  </a:lnTo>
                  <a:lnTo>
                    <a:pt x="953" y="54929"/>
                  </a:lnTo>
                  <a:cubicBezTo>
                    <a:pt x="3886" y="37475"/>
                    <a:pt x="6966" y="20167"/>
                    <a:pt x="9899" y="26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5" name="Freeform 994">
              <a:extLst>
                <a:ext uri="{FF2B5EF4-FFF2-40B4-BE49-F238E27FC236}">
                  <a16:creationId xmlns:a16="http://schemas.microsoft.com/office/drawing/2014/main" id="{8BB7F82E-CABD-B215-1BBD-C36EB28DD255}"/>
                </a:ext>
              </a:extLst>
            </p:cNvPr>
            <p:cNvSpPr/>
            <p:nvPr/>
          </p:nvSpPr>
          <p:spPr>
            <a:xfrm>
              <a:off x="3082892" y="-3928911"/>
              <a:ext cx="11292" cy="7333"/>
            </a:xfrm>
            <a:custGeom>
              <a:avLst/>
              <a:gdLst>
                <a:gd name="connsiteX0" fmla="*/ 0 w 11292"/>
                <a:gd name="connsiteY0" fmla="*/ 0 h 7333"/>
                <a:gd name="connsiteX1" fmla="*/ 2640 w 11292"/>
                <a:gd name="connsiteY1" fmla="*/ 7334 h 7333"/>
                <a:gd name="connsiteX2" fmla="*/ 11292 w 11292"/>
                <a:gd name="connsiteY2" fmla="*/ 3887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2" h="7333">
                  <a:moveTo>
                    <a:pt x="0" y="0"/>
                  </a:moveTo>
                  <a:lnTo>
                    <a:pt x="2640" y="7334"/>
                  </a:lnTo>
                  <a:lnTo>
                    <a:pt x="11292" y="38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6" name="Freeform 995">
              <a:extLst>
                <a:ext uri="{FF2B5EF4-FFF2-40B4-BE49-F238E27FC236}">
                  <a16:creationId xmlns:a16="http://schemas.microsoft.com/office/drawing/2014/main" id="{1BC128C7-85B9-72FB-5331-07B217C1B4F1}"/>
                </a:ext>
              </a:extLst>
            </p:cNvPr>
            <p:cNvSpPr/>
            <p:nvPr/>
          </p:nvSpPr>
          <p:spPr>
            <a:xfrm>
              <a:off x="-317470" y="-3317801"/>
              <a:ext cx="11882" cy="19947"/>
            </a:xfrm>
            <a:custGeom>
              <a:avLst/>
              <a:gdLst>
                <a:gd name="connsiteX0" fmla="*/ 10762 w 11882"/>
                <a:gd name="connsiteY0" fmla="*/ 0 h 19947"/>
                <a:gd name="connsiteX1" fmla="*/ 1963 w 11882"/>
                <a:gd name="connsiteY1" fmla="*/ 19947 h 19947"/>
                <a:gd name="connsiteX2" fmla="*/ 10762 w 11882"/>
                <a:gd name="connsiteY2" fmla="*/ 0 h 1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2" h="19947">
                  <a:moveTo>
                    <a:pt x="10762" y="0"/>
                  </a:moveTo>
                  <a:cubicBezTo>
                    <a:pt x="-2950" y="2714"/>
                    <a:pt x="-604" y="10194"/>
                    <a:pt x="1963" y="19947"/>
                  </a:cubicBezTo>
                  <a:cubicBezTo>
                    <a:pt x="7023" y="13787"/>
                    <a:pt x="14795" y="8800"/>
                    <a:pt x="1076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7" name="Freeform 996">
              <a:extLst>
                <a:ext uri="{FF2B5EF4-FFF2-40B4-BE49-F238E27FC236}">
                  <a16:creationId xmlns:a16="http://schemas.microsoft.com/office/drawing/2014/main" id="{566773BC-6531-C1B4-A93A-688F0461153A}"/>
                </a:ext>
              </a:extLst>
            </p:cNvPr>
            <p:cNvSpPr/>
            <p:nvPr/>
          </p:nvSpPr>
          <p:spPr>
            <a:xfrm>
              <a:off x="-316387" y="-3297854"/>
              <a:ext cx="1393" cy="2346"/>
            </a:xfrm>
            <a:custGeom>
              <a:avLst/>
              <a:gdLst>
                <a:gd name="connsiteX0" fmla="*/ 1393 w 1393"/>
                <a:gd name="connsiteY0" fmla="*/ 2347 h 2346"/>
                <a:gd name="connsiteX1" fmla="*/ 807 w 1393"/>
                <a:gd name="connsiteY1" fmla="*/ 0 h 2346"/>
                <a:gd name="connsiteX2" fmla="*/ 0 w 1393"/>
                <a:gd name="connsiteY2" fmla="*/ 953 h 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2346">
                  <a:moveTo>
                    <a:pt x="1393" y="2347"/>
                  </a:moveTo>
                  <a:cubicBezTo>
                    <a:pt x="1393" y="1540"/>
                    <a:pt x="953" y="807"/>
                    <a:pt x="807" y="0"/>
                  </a:cubicBezTo>
                  <a:lnTo>
                    <a:pt x="0" y="95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8" name="Freeform 997">
              <a:extLst>
                <a:ext uri="{FF2B5EF4-FFF2-40B4-BE49-F238E27FC236}">
                  <a16:creationId xmlns:a16="http://schemas.microsoft.com/office/drawing/2014/main" id="{208FBDBA-98CD-1023-504B-CD530E2E1042}"/>
                </a:ext>
              </a:extLst>
            </p:cNvPr>
            <p:cNvSpPr/>
            <p:nvPr/>
          </p:nvSpPr>
          <p:spPr>
            <a:xfrm>
              <a:off x="1387835" y="-3765661"/>
              <a:ext cx="10559" cy="8946"/>
            </a:xfrm>
            <a:custGeom>
              <a:avLst/>
              <a:gdLst>
                <a:gd name="connsiteX0" fmla="*/ 10559 w 10559"/>
                <a:gd name="connsiteY0" fmla="*/ 2636 h 8946"/>
                <a:gd name="connsiteX1" fmla="*/ 0 w 10559"/>
                <a:gd name="connsiteY1" fmla="*/ 5936 h 8946"/>
                <a:gd name="connsiteX2" fmla="*/ 10559 w 10559"/>
                <a:gd name="connsiteY2" fmla="*/ 2636 h 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59" h="8946">
                  <a:moveTo>
                    <a:pt x="10559" y="2636"/>
                  </a:moveTo>
                  <a:cubicBezTo>
                    <a:pt x="4840" y="-1398"/>
                    <a:pt x="2127" y="-1178"/>
                    <a:pt x="0" y="5936"/>
                  </a:cubicBezTo>
                  <a:cubicBezTo>
                    <a:pt x="5720" y="10849"/>
                    <a:pt x="8433" y="9749"/>
                    <a:pt x="10559" y="263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9" name="Freeform 998">
              <a:extLst>
                <a:ext uri="{FF2B5EF4-FFF2-40B4-BE49-F238E27FC236}">
                  <a16:creationId xmlns:a16="http://schemas.microsoft.com/office/drawing/2014/main" id="{895AF61B-7683-FC00-E7D6-D2DE41D8982C}"/>
                </a:ext>
              </a:extLst>
            </p:cNvPr>
            <p:cNvSpPr/>
            <p:nvPr/>
          </p:nvSpPr>
          <p:spPr>
            <a:xfrm>
              <a:off x="2620703" y="-3431032"/>
              <a:ext cx="2859" cy="14679"/>
            </a:xfrm>
            <a:custGeom>
              <a:avLst/>
              <a:gdLst>
                <a:gd name="connsiteX0" fmla="*/ 0 w 2859"/>
                <a:gd name="connsiteY0" fmla="*/ 14667 h 14679"/>
                <a:gd name="connsiteX1" fmla="*/ 2860 w 2859"/>
                <a:gd name="connsiteY1" fmla="*/ 0 h 1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9" h="14679">
                  <a:moveTo>
                    <a:pt x="0" y="14667"/>
                  </a:moveTo>
                  <a:cubicBezTo>
                    <a:pt x="0" y="15107"/>
                    <a:pt x="2053" y="3960"/>
                    <a:pt x="286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0" name="Freeform 999">
              <a:extLst>
                <a:ext uri="{FF2B5EF4-FFF2-40B4-BE49-F238E27FC236}">
                  <a16:creationId xmlns:a16="http://schemas.microsoft.com/office/drawing/2014/main" id="{39442FB3-2BF5-F2C5-F0E5-02BE46B7F792}"/>
                </a:ext>
              </a:extLst>
            </p:cNvPr>
            <p:cNvSpPr/>
            <p:nvPr/>
          </p:nvSpPr>
          <p:spPr>
            <a:xfrm>
              <a:off x="3933866" y="-2953831"/>
              <a:ext cx="11439" cy="11217"/>
            </a:xfrm>
            <a:custGeom>
              <a:avLst/>
              <a:gdLst>
                <a:gd name="connsiteX0" fmla="*/ 0 w 11439"/>
                <a:gd name="connsiteY0" fmla="*/ 1610 h 11217"/>
                <a:gd name="connsiteX1" fmla="*/ 6306 w 11439"/>
                <a:gd name="connsiteY1" fmla="*/ 11217 h 11217"/>
                <a:gd name="connsiteX2" fmla="*/ 11439 w 11439"/>
                <a:gd name="connsiteY2" fmla="*/ 5790 h 11217"/>
                <a:gd name="connsiteX3" fmla="*/ 0 w 11439"/>
                <a:gd name="connsiteY3" fmla="*/ 1610 h 11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9" h="11217">
                  <a:moveTo>
                    <a:pt x="0" y="1610"/>
                  </a:moveTo>
                  <a:lnTo>
                    <a:pt x="6306" y="11217"/>
                  </a:lnTo>
                  <a:lnTo>
                    <a:pt x="11439" y="5790"/>
                  </a:lnTo>
                  <a:cubicBezTo>
                    <a:pt x="9166" y="-810"/>
                    <a:pt x="5866" y="-1103"/>
                    <a:pt x="0" y="161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1" name="Freeform 1000">
              <a:extLst>
                <a:ext uri="{FF2B5EF4-FFF2-40B4-BE49-F238E27FC236}">
                  <a16:creationId xmlns:a16="http://schemas.microsoft.com/office/drawing/2014/main" id="{FE29CFA4-5922-6B4E-9713-2422B4CCD935}"/>
                </a:ext>
              </a:extLst>
            </p:cNvPr>
            <p:cNvSpPr/>
            <p:nvPr/>
          </p:nvSpPr>
          <p:spPr>
            <a:xfrm>
              <a:off x="2483066" y="-3749605"/>
              <a:ext cx="10412" cy="9873"/>
            </a:xfrm>
            <a:custGeom>
              <a:avLst/>
              <a:gdLst>
                <a:gd name="connsiteX0" fmla="*/ 10412 w 10412"/>
                <a:gd name="connsiteY0" fmla="*/ 7334 h 9873"/>
                <a:gd name="connsiteX1" fmla="*/ 10412 w 10412"/>
                <a:gd name="connsiteY1" fmla="*/ 0 h 9873"/>
                <a:gd name="connsiteX2" fmla="*/ 0 w 10412"/>
                <a:gd name="connsiteY2" fmla="*/ 4767 h 9873"/>
                <a:gd name="connsiteX3" fmla="*/ 10412 w 10412"/>
                <a:gd name="connsiteY3" fmla="*/ 7334 h 9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12" h="9873">
                  <a:moveTo>
                    <a:pt x="10412" y="7334"/>
                  </a:moveTo>
                  <a:lnTo>
                    <a:pt x="10412" y="0"/>
                  </a:lnTo>
                  <a:lnTo>
                    <a:pt x="0" y="4767"/>
                  </a:lnTo>
                  <a:cubicBezTo>
                    <a:pt x="3080" y="10120"/>
                    <a:pt x="5573" y="11734"/>
                    <a:pt x="10412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2" name="Freeform 1001">
              <a:extLst>
                <a:ext uri="{FF2B5EF4-FFF2-40B4-BE49-F238E27FC236}">
                  <a16:creationId xmlns:a16="http://schemas.microsoft.com/office/drawing/2014/main" id="{CD985216-A82C-11E7-A33F-82569682F1F1}"/>
                </a:ext>
              </a:extLst>
            </p:cNvPr>
            <p:cNvSpPr/>
            <p:nvPr/>
          </p:nvSpPr>
          <p:spPr>
            <a:xfrm>
              <a:off x="3643706" y="-2516604"/>
              <a:ext cx="3006" cy="1686"/>
            </a:xfrm>
            <a:custGeom>
              <a:avLst/>
              <a:gdLst>
                <a:gd name="connsiteX0" fmla="*/ 0 w 3006"/>
                <a:gd name="connsiteY0" fmla="*/ 1687 h 1686"/>
                <a:gd name="connsiteX1" fmla="*/ 3007 w 3006"/>
                <a:gd name="connsiteY1" fmla="*/ 1687 h 1686"/>
                <a:gd name="connsiteX2" fmla="*/ 1393 w 3006"/>
                <a:gd name="connsiteY2" fmla="*/ 0 h 1686"/>
                <a:gd name="connsiteX3" fmla="*/ 0 w 3006"/>
                <a:gd name="connsiteY3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" h="1686">
                  <a:moveTo>
                    <a:pt x="0" y="1687"/>
                  </a:moveTo>
                  <a:lnTo>
                    <a:pt x="3007" y="1687"/>
                  </a:lnTo>
                  <a:lnTo>
                    <a:pt x="1393" y="0"/>
                  </a:lnTo>
                  <a:cubicBezTo>
                    <a:pt x="1393" y="0"/>
                    <a:pt x="73" y="1687"/>
                    <a:pt x="0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3" name="Freeform 1002">
              <a:extLst>
                <a:ext uri="{FF2B5EF4-FFF2-40B4-BE49-F238E27FC236}">
                  <a16:creationId xmlns:a16="http://schemas.microsoft.com/office/drawing/2014/main" id="{DFC4F390-90C5-1C33-45D1-CD4A1223D06F}"/>
                </a:ext>
              </a:extLst>
            </p:cNvPr>
            <p:cNvSpPr/>
            <p:nvPr/>
          </p:nvSpPr>
          <p:spPr>
            <a:xfrm>
              <a:off x="3646713" y="-2514844"/>
              <a:ext cx="40623" cy="7738"/>
            </a:xfrm>
            <a:custGeom>
              <a:avLst/>
              <a:gdLst>
                <a:gd name="connsiteX0" fmla="*/ 0 w 40623"/>
                <a:gd name="connsiteY0" fmla="*/ 0 h 7738"/>
                <a:gd name="connsiteX1" fmla="*/ 40624 w 40623"/>
                <a:gd name="connsiteY1" fmla="*/ 1980 h 7738"/>
                <a:gd name="connsiteX2" fmla="*/ 0 w 40623"/>
                <a:gd name="connsiteY2" fmla="*/ 0 h 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623" h="7738">
                  <a:moveTo>
                    <a:pt x="0" y="0"/>
                  </a:moveTo>
                  <a:cubicBezTo>
                    <a:pt x="12465" y="13714"/>
                    <a:pt x="26691" y="5794"/>
                    <a:pt x="40624" y="1980"/>
                  </a:cubicBezTo>
                  <a:cubicBezTo>
                    <a:pt x="35271" y="4254"/>
                    <a:pt x="13126" y="44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4" name="Freeform 1003">
              <a:extLst>
                <a:ext uri="{FF2B5EF4-FFF2-40B4-BE49-F238E27FC236}">
                  <a16:creationId xmlns:a16="http://schemas.microsoft.com/office/drawing/2014/main" id="{BDFCD40C-CF12-510B-A9DB-D5BEB4567041}"/>
                </a:ext>
              </a:extLst>
            </p:cNvPr>
            <p:cNvSpPr/>
            <p:nvPr/>
          </p:nvSpPr>
          <p:spPr>
            <a:xfrm>
              <a:off x="1191022" y="-3322568"/>
              <a:ext cx="5352" cy="4326"/>
            </a:xfrm>
            <a:custGeom>
              <a:avLst/>
              <a:gdLst>
                <a:gd name="connsiteX0" fmla="*/ 0 w 5352"/>
                <a:gd name="connsiteY0" fmla="*/ 4180 h 4326"/>
                <a:gd name="connsiteX1" fmla="*/ 5353 w 5352"/>
                <a:gd name="connsiteY1" fmla="*/ 4327 h 4326"/>
                <a:gd name="connsiteX2" fmla="*/ 2787 w 5352"/>
                <a:gd name="connsiteY2" fmla="*/ 0 h 4326"/>
                <a:gd name="connsiteX3" fmla="*/ 0 w 5352"/>
                <a:gd name="connsiteY3" fmla="*/ 4180 h 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2" h="4326">
                  <a:moveTo>
                    <a:pt x="0" y="4180"/>
                  </a:moveTo>
                  <a:lnTo>
                    <a:pt x="5353" y="4327"/>
                  </a:lnTo>
                  <a:lnTo>
                    <a:pt x="2787" y="0"/>
                  </a:lnTo>
                  <a:lnTo>
                    <a:pt x="0" y="41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5" name="Freeform 1004">
              <a:extLst>
                <a:ext uri="{FF2B5EF4-FFF2-40B4-BE49-F238E27FC236}">
                  <a16:creationId xmlns:a16="http://schemas.microsoft.com/office/drawing/2014/main" id="{79853E04-7A2F-B74B-DCE8-6A689C3EBFEA}"/>
                </a:ext>
              </a:extLst>
            </p:cNvPr>
            <p:cNvSpPr/>
            <p:nvPr/>
          </p:nvSpPr>
          <p:spPr>
            <a:xfrm>
              <a:off x="4163457" y="-2579159"/>
              <a:ext cx="5352" cy="4766"/>
            </a:xfrm>
            <a:custGeom>
              <a:avLst/>
              <a:gdLst>
                <a:gd name="connsiteX0" fmla="*/ 5353 w 5352"/>
                <a:gd name="connsiteY0" fmla="*/ 4767 h 4766"/>
                <a:gd name="connsiteX1" fmla="*/ 3300 w 5352"/>
                <a:gd name="connsiteY1" fmla="*/ 0 h 4766"/>
                <a:gd name="connsiteX2" fmla="*/ 0 w 5352"/>
                <a:gd name="connsiteY2" fmla="*/ 4107 h 4766"/>
                <a:gd name="connsiteX3" fmla="*/ 5353 w 5352"/>
                <a:gd name="connsiteY3" fmla="*/ 4767 h 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2" h="4766">
                  <a:moveTo>
                    <a:pt x="5353" y="4767"/>
                  </a:moveTo>
                  <a:lnTo>
                    <a:pt x="3300" y="0"/>
                  </a:lnTo>
                  <a:lnTo>
                    <a:pt x="0" y="4107"/>
                  </a:lnTo>
                  <a:lnTo>
                    <a:pt x="5353" y="47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6" name="Freeform 1005">
              <a:extLst>
                <a:ext uri="{FF2B5EF4-FFF2-40B4-BE49-F238E27FC236}">
                  <a16:creationId xmlns:a16="http://schemas.microsoft.com/office/drawing/2014/main" id="{D396D2C2-E6EF-C2F7-E0A9-BAEAEE7CEC79}"/>
                </a:ext>
              </a:extLst>
            </p:cNvPr>
            <p:cNvSpPr/>
            <p:nvPr/>
          </p:nvSpPr>
          <p:spPr>
            <a:xfrm>
              <a:off x="4371489" y="-3768012"/>
              <a:ext cx="6819" cy="6233"/>
            </a:xfrm>
            <a:custGeom>
              <a:avLst/>
              <a:gdLst>
                <a:gd name="connsiteX0" fmla="*/ 6819 w 6819"/>
                <a:gd name="connsiteY0" fmla="*/ 0 h 6233"/>
                <a:gd name="connsiteX1" fmla="*/ 0 w 6819"/>
                <a:gd name="connsiteY1" fmla="*/ 1980 h 6233"/>
                <a:gd name="connsiteX2" fmla="*/ 4986 w 6819"/>
                <a:gd name="connsiteY2" fmla="*/ 6234 h 6233"/>
                <a:gd name="connsiteX3" fmla="*/ 6819 w 6819"/>
                <a:gd name="connsiteY3" fmla="*/ 0 h 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9" h="6233">
                  <a:moveTo>
                    <a:pt x="6819" y="0"/>
                  </a:moveTo>
                  <a:lnTo>
                    <a:pt x="0" y="1980"/>
                  </a:lnTo>
                  <a:lnTo>
                    <a:pt x="4986" y="6234"/>
                  </a:lnTo>
                  <a:lnTo>
                    <a:pt x="6819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7" name="Freeform 1006">
              <a:extLst>
                <a:ext uri="{FF2B5EF4-FFF2-40B4-BE49-F238E27FC236}">
                  <a16:creationId xmlns:a16="http://schemas.microsoft.com/office/drawing/2014/main" id="{292123ED-4F15-D932-F3BF-1F732980CAC8}"/>
                </a:ext>
              </a:extLst>
            </p:cNvPr>
            <p:cNvSpPr/>
            <p:nvPr/>
          </p:nvSpPr>
          <p:spPr>
            <a:xfrm>
              <a:off x="2926042" y="1016732"/>
              <a:ext cx="5279" cy="4399"/>
            </a:xfrm>
            <a:custGeom>
              <a:avLst/>
              <a:gdLst>
                <a:gd name="connsiteX0" fmla="*/ 2933 w 5279"/>
                <a:gd name="connsiteY0" fmla="*/ 4400 h 4399"/>
                <a:gd name="connsiteX1" fmla="*/ 5280 w 5279"/>
                <a:gd name="connsiteY1" fmla="*/ 0 h 4399"/>
                <a:gd name="connsiteX2" fmla="*/ 0 w 5279"/>
                <a:gd name="connsiteY2" fmla="*/ 0 h 4399"/>
                <a:gd name="connsiteX3" fmla="*/ 2933 w 5279"/>
                <a:gd name="connsiteY3" fmla="*/ 4400 h 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9" h="4399">
                  <a:moveTo>
                    <a:pt x="2933" y="4400"/>
                  </a:moveTo>
                  <a:lnTo>
                    <a:pt x="5280" y="0"/>
                  </a:lnTo>
                  <a:lnTo>
                    <a:pt x="0" y="0"/>
                  </a:lnTo>
                  <a:lnTo>
                    <a:pt x="2933" y="44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8" name="Freeform 1007">
              <a:extLst>
                <a:ext uri="{FF2B5EF4-FFF2-40B4-BE49-F238E27FC236}">
                  <a16:creationId xmlns:a16="http://schemas.microsoft.com/office/drawing/2014/main" id="{626F64F2-5DBE-9ED3-2B5D-063710187CE0}"/>
                </a:ext>
              </a:extLst>
            </p:cNvPr>
            <p:cNvSpPr/>
            <p:nvPr/>
          </p:nvSpPr>
          <p:spPr>
            <a:xfrm>
              <a:off x="1712019" y="-2636875"/>
              <a:ext cx="8066" cy="15767"/>
            </a:xfrm>
            <a:custGeom>
              <a:avLst/>
              <a:gdLst>
                <a:gd name="connsiteX0" fmla="*/ 6893 w 8066"/>
                <a:gd name="connsiteY0" fmla="*/ 15767 h 15767"/>
                <a:gd name="connsiteX1" fmla="*/ 8066 w 8066"/>
                <a:gd name="connsiteY1" fmla="*/ 14154 h 15767"/>
                <a:gd name="connsiteX2" fmla="*/ 0 w 8066"/>
                <a:gd name="connsiteY2" fmla="*/ 0 h 15767"/>
                <a:gd name="connsiteX3" fmla="*/ 6893 w 8066"/>
                <a:gd name="connsiteY3" fmla="*/ 15767 h 1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6" h="15766">
                  <a:moveTo>
                    <a:pt x="6893" y="15767"/>
                  </a:moveTo>
                  <a:lnTo>
                    <a:pt x="8066" y="14154"/>
                  </a:lnTo>
                  <a:lnTo>
                    <a:pt x="0" y="0"/>
                  </a:lnTo>
                  <a:cubicBezTo>
                    <a:pt x="2347" y="5207"/>
                    <a:pt x="4620" y="10414"/>
                    <a:pt x="6893" y="157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9" name="Freeform 1008">
              <a:extLst>
                <a:ext uri="{FF2B5EF4-FFF2-40B4-BE49-F238E27FC236}">
                  <a16:creationId xmlns:a16="http://schemas.microsoft.com/office/drawing/2014/main" id="{C14D50FB-13D2-D28E-7A29-0B233645B6A5}"/>
                </a:ext>
              </a:extLst>
            </p:cNvPr>
            <p:cNvSpPr/>
            <p:nvPr/>
          </p:nvSpPr>
          <p:spPr>
            <a:xfrm>
              <a:off x="1050012" y="-3282086"/>
              <a:ext cx="17231" cy="7333"/>
            </a:xfrm>
            <a:custGeom>
              <a:avLst/>
              <a:gdLst>
                <a:gd name="connsiteX0" fmla="*/ 0 w 17231"/>
                <a:gd name="connsiteY0" fmla="*/ 6454 h 7333"/>
                <a:gd name="connsiteX1" fmla="*/ 1613 w 17231"/>
                <a:gd name="connsiteY1" fmla="*/ 7334 h 7333"/>
                <a:gd name="connsiteX2" fmla="*/ 17232 w 17231"/>
                <a:gd name="connsiteY2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31" h="7333">
                  <a:moveTo>
                    <a:pt x="0" y="6454"/>
                  </a:moveTo>
                  <a:lnTo>
                    <a:pt x="1613" y="7334"/>
                  </a:lnTo>
                  <a:lnTo>
                    <a:pt x="17232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0" name="Freeform 1009">
              <a:extLst>
                <a:ext uri="{FF2B5EF4-FFF2-40B4-BE49-F238E27FC236}">
                  <a16:creationId xmlns:a16="http://schemas.microsoft.com/office/drawing/2014/main" id="{9A4C43E2-A30A-C197-E081-8AE8BFDDE1C7}"/>
                </a:ext>
              </a:extLst>
            </p:cNvPr>
            <p:cNvSpPr/>
            <p:nvPr/>
          </p:nvSpPr>
          <p:spPr>
            <a:xfrm>
              <a:off x="3820060" y="-3032304"/>
              <a:ext cx="16205" cy="5353"/>
            </a:xfrm>
            <a:custGeom>
              <a:avLst/>
              <a:gdLst>
                <a:gd name="connsiteX0" fmla="*/ 0 w 16205"/>
                <a:gd name="connsiteY0" fmla="*/ 5354 h 5353"/>
                <a:gd name="connsiteX1" fmla="*/ 16206 w 16205"/>
                <a:gd name="connsiteY1" fmla="*/ 2420 h 5353"/>
                <a:gd name="connsiteX2" fmla="*/ 16206 w 16205"/>
                <a:gd name="connsiteY2" fmla="*/ 2420 h 5353"/>
                <a:gd name="connsiteX3" fmla="*/ 15326 w 16205"/>
                <a:gd name="connsiteY3" fmla="*/ 0 h 5353"/>
                <a:gd name="connsiteX4" fmla="*/ 14739 w 16205"/>
                <a:gd name="connsiteY4" fmla="*/ 1320 h 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04" h="5353">
                  <a:moveTo>
                    <a:pt x="0" y="5354"/>
                  </a:moveTo>
                  <a:cubicBezTo>
                    <a:pt x="5353" y="4327"/>
                    <a:pt x="10706" y="3300"/>
                    <a:pt x="16206" y="2420"/>
                  </a:cubicBezTo>
                  <a:lnTo>
                    <a:pt x="16206" y="2420"/>
                  </a:lnTo>
                  <a:lnTo>
                    <a:pt x="15326" y="0"/>
                  </a:lnTo>
                  <a:lnTo>
                    <a:pt x="14739" y="13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1" name="Freeform 1010">
              <a:extLst>
                <a:ext uri="{FF2B5EF4-FFF2-40B4-BE49-F238E27FC236}">
                  <a16:creationId xmlns:a16="http://schemas.microsoft.com/office/drawing/2014/main" id="{D9E1026E-83BA-DE98-A37E-1DC20DDA32C3}"/>
                </a:ext>
              </a:extLst>
            </p:cNvPr>
            <p:cNvSpPr/>
            <p:nvPr/>
          </p:nvSpPr>
          <p:spPr>
            <a:xfrm>
              <a:off x="732060" y="3704454"/>
              <a:ext cx="10119" cy="8583"/>
            </a:xfrm>
            <a:custGeom>
              <a:avLst/>
              <a:gdLst>
                <a:gd name="connsiteX0" fmla="*/ 10119 w 10119"/>
                <a:gd name="connsiteY0" fmla="*/ 6722 h 8583"/>
                <a:gd name="connsiteX1" fmla="*/ 0 w 10119"/>
                <a:gd name="connsiteY1" fmla="*/ 2029 h 8583"/>
                <a:gd name="connsiteX2" fmla="*/ 10119 w 10119"/>
                <a:gd name="connsiteY2" fmla="*/ 6722 h 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19" h="8583">
                  <a:moveTo>
                    <a:pt x="10119" y="6722"/>
                  </a:moveTo>
                  <a:cubicBezTo>
                    <a:pt x="8653" y="-611"/>
                    <a:pt x="6306" y="-1565"/>
                    <a:pt x="0" y="2029"/>
                  </a:cubicBezTo>
                  <a:cubicBezTo>
                    <a:pt x="1540" y="9215"/>
                    <a:pt x="3886" y="10022"/>
                    <a:pt x="10119" y="672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2" name="Freeform 1011">
              <a:extLst>
                <a:ext uri="{FF2B5EF4-FFF2-40B4-BE49-F238E27FC236}">
                  <a16:creationId xmlns:a16="http://schemas.microsoft.com/office/drawing/2014/main" id="{80564C70-463D-80A6-9FB4-E64879BDC4C3}"/>
                </a:ext>
              </a:extLst>
            </p:cNvPr>
            <p:cNvSpPr/>
            <p:nvPr/>
          </p:nvSpPr>
          <p:spPr>
            <a:xfrm>
              <a:off x="4163604" y="-3957073"/>
              <a:ext cx="8432" cy="10267"/>
            </a:xfrm>
            <a:custGeom>
              <a:avLst/>
              <a:gdLst>
                <a:gd name="connsiteX0" fmla="*/ 0 w 8432"/>
                <a:gd name="connsiteY0" fmla="*/ 6380 h 10267"/>
                <a:gd name="connsiteX1" fmla="*/ 8432 w 8432"/>
                <a:gd name="connsiteY1" fmla="*/ 10267 h 10267"/>
                <a:gd name="connsiteX2" fmla="*/ 3373 w 8432"/>
                <a:gd name="connsiteY2" fmla="*/ 0 h 10267"/>
                <a:gd name="connsiteX3" fmla="*/ 0 w 8432"/>
                <a:gd name="connsiteY3" fmla="*/ 6380 h 1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2" h="10267">
                  <a:moveTo>
                    <a:pt x="0" y="6380"/>
                  </a:moveTo>
                  <a:lnTo>
                    <a:pt x="8432" y="10267"/>
                  </a:lnTo>
                  <a:lnTo>
                    <a:pt x="3373" y="0"/>
                  </a:lnTo>
                  <a:cubicBezTo>
                    <a:pt x="2273" y="2127"/>
                    <a:pt x="1173" y="4254"/>
                    <a:pt x="0" y="63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3" name="Freeform 1012">
              <a:extLst>
                <a:ext uri="{FF2B5EF4-FFF2-40B4-BE49-F238E27FC236}">
                  <a16:creationId xmlns:a16="http://schemas.microsoft.com/office/drawing/2014/main" id="{7690C23C-0CDB-2E45-DE1A-CCE95EF2CF5B}"/>
                </a:ext>
              </a:extLst>
            </p:cNvPr>
            <p:cNvSpPr/>
            <p:nvPr/>
          </p:nvSpPr>
          <p:spPr>
            <a:xfrm>
              <a:off x="-1399372" y="-2490716"/>
              <a:ext cx="5059" cy="5793"/>
            </a:xfrm>
            <a:custGeom>
              <a:avLst/>
              <a:gdLst>
                <a:gd name="connsiteX0" fmla="*/ 5060 w 5059"/>
                <a:gd name="connsiteY0" fmla="*/ 0 h 5793"/>
                <a:gd name="connsiteX1" fmla="*/ 0 w 5059"/>
                <a:gd name="connsiteY1" fmla="*/ 1027 h 5793"/>
                <a:gd name="connsiteX2" fmla="*/ 2933 w 5059"/>
                <a:gd name="connsiteY2" fmla="*/ 5794 h 5793"/>
                <a:gd name="connsiteX3" fmla="*/ 5060 w 5059"/>
                <a:gd name="connsiteY3" fmla="*/ 0 h 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9" h="5793">
                  <a:moveTo>
                    <a:pt x="5060" y="0"/>
                  </a:moveTo>
                  <a:lnTo>
                    <a:pt x="0" y="1027"/>
                  </a:lnTo>
                  <a:lnTo>
                    <a:pt x="2933" y="5794"/>
                  </a:lnTo>
                  <a:lnTo>
                    <a:pt x="506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4" name="Freeform 1013">
              <a:extLst>
                <a:ext uri="{FF2B5EF4-FFF2-40B4-BE49-F238E27FC236}">
                  <a16:creationId xmlns:a16="http://schemas.microsoft.com/office/drawing/2014/main" id="{1FAB741F-4CAC-B85C-DB9D-B06AA961D13A}"/>
                </a:ext>
              </a:extLst>
            </p:cNvPr>
            <p:cNvSpPr/>
            <p:nvPr/>
          </p:nvSpPr>
          <p:spPr>
            <a:xfrm>
              <a:off x="1150985" y="-2864290"/>
              <a:ext cx="11320" cy="13273"/>
            </a:xfrm>
            <a:custGeom>
              <a:avLst/>
              <a:gdLst>
                <a:gd name="connsiteX0" fmla="*/ 7333 w 11320"/>
                <a:gd name="connsiteY0" fmla="*/ 0 h 13273"/>
                <a:gd name="connsiteX1" fmla="*/ 0 w 11320"/>
                <a:gd name="connsiteY1" fmla="*/ 10707 h 13273"/>
                <a:gd name="connsiteX2" fmla="*/ 7333 w 11320"/>
                <a:gd name="connsiteY2" fmla="*/ 13274 h 13273"/>
                <a:gd name="connsiteX3" fmla="*/ 7333 w 11320"/>
                <a:gd name="connsiteY3" fmla="*/ 0 h 1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0" h="13272">
                  <a:moveTo>
                    <a:pt x="7333" y="0"/>
                  </a:moveTo>
                  <a:lnTo>
                    <a:pt x="0" y="10707"/>
                  </a:lnTo>
                  <a:lnTo>
                    <a:pt x="7333" y="13274"/>
                  </a:lnTo>
                  <a:cubicBezTo>
                    <a:pt x="12686" y="8434"/>
                    <a:pt x="12613" y="4840"/>
                    <a:pt x="733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5" name="Freeform 1014">
              <a:extLst>
                <a:ext uri="{FF2B5EF4-FFF2-40B4-BE49-F238E27FC236}">
                  <a16:creationId xmlns:a16="http://schemas.microsoft.com/office/drawing/2014/main" id="{1398CE91-8DE5-2305-C193-7F5FC5BEF1C2}"/>
                </a:ext>
              </a:extLst>
            </p:cNvPr>
            <p:cNvSpPr/>
            <p:nvPr/>
          </p:nvSpPr>
          <p:spPr>
            <a:xfrm>
              <a:off x="1421199" y="-2934400"/>
              <a:ext cx="15032" cy="3006"/>
            </a:xfrm>
            <a:custGeom>
              <a:avLst/>
              <a:gdLst>
                <a:gd name="connsiteX0" fmla="*/ 15032 w 15032"/>
                <a:gd name="connsiteY0" fmla="*/ 0 h 3006"/>
                <a:gd name="connsiteX1" fmla="*/ 0 w 15032"/>
                <a:gd name="connsiteY1" fmla="*/ 953 h 3006"/>
                <a:gd name="connsiteX2" fmla="*/ 0 w 15032"/>
                <a:gd name="connsiteY2" fmla="*/ 953 h 3006"/>
                <a:gd name="connsiteX3" fmla="*/ 0 w 15032"/>
                <a:gd name="connsiteY3" fmla="*/ 3007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32" h="3006">
                  <a:moveTo>
                    <a:pt x="15032" y="0"/>
                  </a:moveTo>
                  <a:lnTo>
                    <a:pt x="0" y="953"/>
                  </a:lnTo>
                  <a:lnTo>
                    <a:pt x="0" y="953"/>
                  </a:lnTo>
                  <a:cubicBezTo>
                    <a:pt x="0" y="1613"/>
                    <a:pt x="0" y="2273"/>
                    <a:pt x="0" y="30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6" name="Freeform 1015">
              <a:extLst>
                <a:ext uri="{FF2B5EF4-FFF2-40B4-BE49-F238E27FC236}">
                  <a16:creationId xmlns:a16="http://schemas.microsoft.com/office/drawing/2014/main" id="{3D96FEE8-2AC8-5DC1-B59B-2A280343E00B}"/>
                </a:ext>
              </a:extLst>
            </p:cNvPr>
            <p:cNvSpPr/>
            <p:nvPr/>
          </p:nvSpPr>
          <p:spPr>
            <a:xfrm>
              <a:off x="4000962" y="-4232450"/>
              <a:ext cx="1765" cy="11000"/>
            </a:xfrm>
            <a:custGeom>
              <a:avLst/>
              <a:gdLst>
                <a:gd name="connsiteX0" fmla="*/ 0 w 1765"/>
                <a:gd name="connsiteY0" fmla="*/ 0 h 11000"/>
                <a:gd name="connsiteX1" fmla="*/ 0 w 1765"/>
                <a:gd name="connsiteY1" fmla="*/ 11000 h 11000"/>
                <a:gd name="connsiteX2" fmla="*/ 0 w 1765"/>
                <a:gd name="connsiteY2" fmla="*/ 0 h 1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5" h="11000">
                  <a:moveTo>
                    <a:pt x="0" y="0"/>
                  </a:moveTo>
                  <a:lnTo>
                    <a:pt x="0" y="11000"/>
                  </a:lnTo>
                  <a:cubicBezTo>
                    <a:pt x="2354" y="7711"/>
                    <a:pt x="2354" y="329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7" name="Freeform 1016">
              <a:extLst>
                <a:ext uri="{FF2B5EF4-FFF2-40B4-BE49-F238E27FC236}">
                  <a16:creationId xmlns:a16="http://schemas.microsoft.com/office/drawing/2014/main" id="{46A9CEAD-F2FD-E218-6748-3C62BF5EBF0A}"/>
                </a:ext>
              </a:extLst>
            </p:cNvPr>
            <p:cNvSpPr/>
            <p:nvPr/>
          </p:nvSpPr>
          <p:spPr>
            <a:xfrm>
              <a:off x="3999422" y="-4221449"/>
              <a:ext cx="1540" cy="3813"/>
            </a:xfrm>
            <a:custGeom>
              <a:avLst/>
              <a:gdLst>
                <a:gd name="connsiteX0" fmla="*/ 1540 w 1540"/>
                <a:gd name="connsiteY0" fmla="*/ 3813 h 3813"/>
                <a:gd name="connsiteX1" fmla="*/ 1540 w 1540"/>
                <a:gd name="connsiteY1" fmla="*/ 0 h 3813"/>
                <a:gd name="connsiteX2" fmla="*/ 0 w 1540"/>
                <a:gd name="connsiteY2" fmla="*/ 2493 h 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3812">
                  <a:moveTo>
                    <a:pt x="1540" y="3813"/>
                  </a:moveTo>
                  <a:lnTo>
                    <a:pt x="1540" y="0"/>
                  </a:lnTo>
                  <a:lnTo>
                    <a:pt x="0" y="24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8" name="Freeform 1017">
              <a:extLst>
                <a:ext uri="{FF2B5EF4-FFF2-40B4-BE49-F238E27FC236}">
                  <a16:creationId xmlns:a16="http://schemas.microsoft.com/office/drawing/2014/main" id="{6E4339FC-AAEE-1F12-5F1F-7D26E3ECB6E4}"/>
                </a:ext>
              </a:extLst>
            </p:cNvPr>
            <p:cNvSpPr/>
            <p:nvPr/>
          </p:nvSpPr>
          <p:spPr>
            <a:xfrm>
              <a:off x="1954663" y="-3478041"/>
              <a:ext cx="6819" cy="5793"/>
            </a:xfrm>
            <a:custGeom>
              <a:avLst/>
              <a:gdLst>
                <a:gd name="connsiteX0" fmla="*/ 0 w 6819"/>
                <a:gd name="connsiteY0" fmla="*/ 5794 h 5793"/>
                <a:gd name="connsiteX1" fmla="*/ 6819 w 6819"/>
                <a:gd name="connsiteY1" fmla="*/ 5647 h 5793"/>
                <a:gd name="connsiteX2" fmla="*/ 2859 w 6819"/>
                <a:gd name="connsiteY2" fmla="*/ 0 h 5793"/>
                <a:gd name="connsiteX3" fmla="*/ 0 w 6819"/>
                <a:gd name="connsiteY3" fmla="*/ 5794 h 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9" h="5793">
                  <a:moveTo>
                    <a:pt x="0" y="5794"/>
                  </a:moveTo>
                  <a:lnTo>
                    <a:pt x="6819" y="5647"/>
                  </a:lnTo>
                  <a:lnTo>
                    <a:pt x="2859" y="0"/>
                  </a:lnTo>
                  <a:lnTo>
                    <a:pt x="0" y="579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9" name="Freeform 1018">
              <a:extLst>
                <a:ext uri="{FF2B5EF4-FFF2-40B4-BE49-F238E27FC236}">
                  <a16:creationId xmlns:a16="http://schemas.microsoft.com/office/drawing/2014/main" id="{9F0A85B7-3262-4CA0-9D76-40D2132053BF}"/>
                </a:ext>
              </a:extLst>
            </p:cNvPr>
            <p:cNvSpPr/>
            <p:nvPr/>
          </p:nvSpPr>
          <p:spPr>
            <a:xfrm>
              <a:off x="-908676" y="-2241300"/>
              <a:ext cx="1483" cy="5280"/>
            </a:xfrm>
            <a:custGeom>
              <a:avLst/>
              <a:gdLst>
                <a:gd name="connsiteX0" fmla="*/ 1484 w 1483"/>
                <a:gd name="connsiteY0" fmla="*/ 1247 h 5280"/>
                <a:gd name="connsiteX1" fmla="*/ 384 w 1483"/>
                <a:gd name="connsiteY1" fmla="*/ 0 h 5280"/>
                <a:gd name="connsiteX2" fmla="*/ 17 w 1483"/>
                <a:gd name="connsiteY2" fmla="*/ 5280 h 5280"/>
                <a:gd name="connsiteX3" fmla="*/ 1484 w 1483"/>
                <a:gd name="connsiteY3" fmla="*/ 1247 h 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3" h="5280">
                  <a:moveTo>
                    <a:pt x="1484" y="1247"/>
                  </a:moveTo>
                  <a:lnTo>
                    <a:pt x="384" y="0"/>
                  </a:lnTo>
                  <a:cubicBezTo>
                    <a:pt x="76" y="1745"/>
                    <a:pt x="-49" y="3513"/>
                    <a:pt x="17" y="5280"/>
                  </a:cubicBezTo>
                  <a:cubicBezTo>
                    <a:pt x="530" y="3887"/>
                    <a:pt x="1044" y="2640"/>
                    <a:pt x="1484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0" name="Freeform 1019">
              <a:extLst>
                <a:ext uri="{FF2B5EF4-FFF2-40B4-BE49-F238E27FC236}">
                  <a16:creationId xmlns:a16="http://schemas.microsoft.com/office/drawing/2014/main" id="{52DFF942-74E5-5020-CE51-1A6F10BF0E0C}"/>
                </a:ext>
              </a:extLst>
            </p:cNvPr>
            <p:cNvSpPr/>
            <p:nvPr/>
          </p:nvSpPr>
          <p:spPr>
            <a:xfrm>
              <a:off x="-910639" y="-2236019"/>
              <a:ext cx="1705" cy="4400"/>
            </a:xfrm>
            <a:custGeom>
              <a:avLst/>
              <a:gdLst>
                <a:gd name="connsiteX0" fmla="*/ 1687 w 1705"/>
                <a:gd name="connsiteY0" fmla="*/ 0 h 4400"/>
                <a:gd name="connsiteX1" fmla="*/ 0 w 1705"/>
                <a:gd name="connsiteY1" fmla="*/ 4400 h 4400"/>
                <a:gd name="connsiteX2" fmla="*/ 1687 w 1705"/>
                <a:gd name="connsiteY2" fmla="*/ 0 h 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5" h="4400">
                  <a:moveTo>
                    <a:pt x="1687" y="0"/>
                  </a:moveTo>
                  <a:lnTo>
                    <a:pt x="0" y="4400"/>
                  </a:lnTo>
                  <a:cubicBezTo>
                    <a:pt x="1203" y="3264"/>
                    <a:pt x="1826" y="1650"/>
                    <a:pt x="168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1" name="Freeform 1020">
              <a:extLst>
                <a:ext uri="{FF2B5EF4-FFF2-40B4-BE49-F238E27FC236}">
                  <a16:creationId xmlns:a16="http://schemas.microsoft.com/office/drawing/2014/main" id="{DF0D8540-396E-36CA-FD14-CBE5E72DED7E}"/>
                </a:ext>
              </a:extLst>
            </p:cNvPr>
            <p:cNvSpPr/>
            <p:nvPr/>
          </p:nvSpPr>
          <p:spPr>
            <a:xfrm>
              <a:off x="2556395" y="-3505982"/>
              <a:ext cx="6746" cy="7407"/>
            </a:xfrm>
            <a:custGeom>
              <a:avLst/>
              <a:gdLst>
                <a:gd name="connsiteX0" fmla="*/ 0 w 6746"/>
                <a:gd name="connsiteY0" fmla="*/ 7407 h 7407"/>
                <a:gd name="connsiteX1" fmla="*/ 6746 w 6746"/>
                <a:gd name="connsiteY1" fmla="*/ 5060 h 7407"/>
                <a:gd name="connsiteX2" fmla="*/ 1173 w 6746"/>
                <a:gd name="connsiteY2" fmla="*/ 0 h 7407"/>
                <a:gd name="connsiteX3" fmla="*/ 0 w 6746"/>
                <a:gd name="connsiteY3" fmla="*/ 7407 h 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6" h="7406">
                  <a:moveTo>
                    <a:pt x="0" y="7407"/>
                  </a:moveTo>
                  <a:lnTo>
                    <a:pt x="6746" y="5060"/>
                  </a:lnTo>
                  <a:lnTo>
                    <a:pt x="1173" y="0"/>
                  </a:lnTo>
                  <a:lnTo>
                    <a:pt x="0" y="74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2" name="Freeform 1021">
              <a:extLst>
                <a:ext uri="{FF2B5EF4-FFF2-40B4-BE49-F238E27FC236}">
                  <a16:creationId xmlns:a16="http://schemas.microsoft.com/office/drawing/2014/main" id="{7B0ED88F-9C75-33D3-48A0-1B1365ECD722}"/>
                </a:ext>
              </a:extLst>
            </p:cNvPr>
            <p:cNvSpPr/>
            <p:nvPr/>
          </p:nvSpPr>
          <p:spPr>
            <a:xfrm>
              <a:off x="743939" y="-3262066"/>
              <a:ext cx="7673" cy="11513"/>
            </a:xfrm>
            <a:custGeom>
              <a:avLst/>
              <a:gdLst>
                <a:gd name="connsiteX0" fmla="*/ 0 w 7673"/>
                <a:gd name="connsiteY0" fmla="*/ 0 h 11513"/>
                <a:gd name="connsiteX1" fmla="*/ 5500 w 7673"/>
                <a:gd name="connsiteY1" fmla="*/ 11514 h 11513"/>
                <a:gd name="connsiteX2" fmla="*/ 0 w 7673"/>
                <a:gd name="connsiteY2" fmla="*/ 0 h 1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73" h="11513">
                  <a:moveTo>
                    <a:pt x="0" y="0"/>
                  </a:moveTo>
                  <a:lnTo>
                    <a:pt x="5500" y="11514"/>
                  </a:lnTo>
                  <a:cubicBezTo>
                    <a:pt x="9386" y="4400"/>
                    <a:pt x="8359" y="2933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3" name="Freeform 1022">
              <a:extLst>
                <a:ext uri="{FF2B5EF4-FFF2-40B4-BE49-F238E27FC236}">
                  <a16:creationId xmlns:a16="http://schemas.microsoft.com/office/drawing/2014/main" id="{BF900EF8-99A7-3576-DF43-9E39B83F57F6}"/>
                </a:ext>
              </a:extLst>
            </p:cNvPr>
            <p:cNvSpPr/>
            <p:nvPr/>
          </p:nvSpPr>
          <p:spPr>
            <a:xfrm>
              <a:off x="660638" y="-2909612"/>
              <a:ext cx="4839" cy="5206"/>
            </a:xfrm>
            <a:custGeom>
              <a:avLst/>
              <a:gdLst>
                <a:gd name="connsiteX0" fmla="*/ 0 w 4839"/>
                <a:gd name="connsiteY0" fmla="*/ 5207 h 5206"/>
                <a:gd name="connsiteX1" fmla="*/ 4840 w 4839"/>
                <a:gd name="connsiteY1" fmla="*/ 3447 h 5206"/>
                <a:gd name="connsiteX2" fmla="*/ 880 w 4839"/>
                <a:gd name="connsiteY2" fmla="*/ 0 h 5206"/>
                <a:gd name="connsiteX3" fmla="*/ 0 w 4839"/>
                <a:gd name="connsiteY3" fmla="*/ 5207 h 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9" h="5206">
                  <a:moveTo>
                    <a:pt x="0" y="5207"/>
                  </a:moveTo>
                  <a:lnTo>
                    <a:pt x="4840" y="3447"/>
                  </a:lnTo>
                  <a:lnTo>
                    <a:pt x="880" y="0"/>
                  </a:lnTo>
                  <a:lnTo>
                    <a:pt x="0" y="52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4" name="Freeform 1023">
              <a:extLst>
                <a:ext uri="{FF2B5EF4-FFF2-40B4-BE49-F238E27FC236}">
                  <a16:creationId xmlns:a16="http://schemas.microsoft.com/office/drawing/2014/main" id="{49EFE080-6B90-C004-CFB9-4ED5609859CD}"/>
                </a:ext>
              </a:extLst>
            </p:cNvPr>
            <p:cNvSpPr/>
            <p:nvPr/>
          </p:nvSpPr>
          <p:spPr>
            <a:xfrm>
              <a:off x="2924503" y="-2646592"/>
              <a:ext cx="9238" cy="7991"/>
            </a:xfrm>
            <a:custGeom>
              <a:avLst/>
              <a:gdLst>
                <a:gd name="connsiteX0" fmla="*/ 0 w 9238"/>
                <a:gd name="connsiteY0" fmla="*/ 5757 h 7991"/>
                <a:gd name="connsiteX1" fmla="*/ 9239 w 9238"/>
                <a:gd name="connsiteY1" fmla="*/ 2163 h 7991"/>
                <a:gd name="connsiteX2" fmla="*/ 0 w 9238"/>
                <a:gd name="connsiteY2" fmla="*/ 5757 h 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38" h="7991">
                  <a:moveTo>
                    <a:pt x="0" y="5757"/>
                  </a:moveTo>
                  <a:cubicBezTo>
                    <a:pt x="5573" y="9644"/>
                    <a:pt x="7333" y="8470"/>
                    <a:pt x="9239" y="2163"/>
                  </a:cubicBezTo>
                  <a:cubicBezTo>
                    <a:pt x="3739" y="-1650"/>
                    <a:pt x="1613" y="-403"/>
                    <a:pt x="0" y="575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5" name="Freeform 1024">
              <a:extLst>
                <a:ext uri="{FF2B5EF4-FFF2-40B4-BE49-F238E27FC236}">
                  <a16:creationId xmlns:a16="http://schemas.microsoft.com/office/drawing/2014/main" id="{FF1FB8BC-87D4-A562-095A-0B1A506A4750}"/>
                </a:ext>
              </a:extLst>
            </p:cNvPr>
            <p:cNvSpPr/>
            <p:nvPr/>
          </p:nvSpPr>
          <p:spPr>
            <a:xfrm>
              <a:off x="1708060" y="-2899858"/>
              <a:ext cx="10345" cy="12540"/>
            </a:xfrm>
            <a:custGeom>
              <a:avLst/>
              <a:gdLst>
                <a:gd name="connsiteX0" fmla="*/ 9093 w 10345"/>
                <a:gd name="connsiteY0" fmla="*/ 0 h 12540"/>
                <a:gd name="connsiteX1" fmla="*/ 0 w 10345"/>
                <a:gd name="connsiteY1" fmla="*/ 12540 h 12540"/>
                <a:gd name="connsiteX2" fmla="*/ 9093 w 10345"/>
                <a:gd name="connsiteY2" fmla="*/ 0 h 1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45" h="12540">
                  <a:moveTo>
                    <a:pt x="9093" y="0"/>
                  </a:moveTo>
                  <a:lnTo>
                    <a:pt x="0" y="12540"/>
                  </a:lnTo>
                  <a:cubicBezTo>
                    <a:pt x="6159" y="9827"/>
                    <a:pt x="13272" y="8287"/>
                    <a:pt x="90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6" name="Freeform 1025">
              <a:extLst>
                <a:ext uri="{FF2B5EF4-FFF2-40B4-BE49-F238E27FC236}">
                  <a16:creationId xmlns:a16="http://schemas.microsoft.com/office/drawing/2014/main" id="{6C464328-66F4-8DBE-B880-5449D941F87C}"/>
                </a:ext>
              </a:extLst>
            </p:cNvPr>
            <p:cNvSpPr/>
            <p:nvPr/>
          </p:nvSpPr>
          <p:spPr>
            <a:xfrm>
              <a:off x="1691854" y="-2887318"/>
              <a:ext cx="16205" cy="11367"/>
            </a:xfrm>
            <a:custGeom>
              <a:avLst/>
              <a:gdLst>
                <a:gd name="connsiteX0" fmla="*/ 16206 w 16205"/>
                <a:gd name="connsiteY0" fmla="*/ 0 h 11367"/>
                <a:gd name="connsiteX1" fmla="*/ 12613 w 16205"/>
                <a:gd name="connsiteY1" fmla="*/ 1907 h 11367"/>
                <a:gd name="connsiteX2" fmla="*/ 12613 w 16205"/>
                <a:gd name="connsiteY2" fmla="*/ 1907 h 11367"/>
                <a:gd name="connsiteX3" fmla="*/ 0 w 16205"/>
                <a:gd name="connsiteY3" fmla="*/ 11367 h 11367"/>
                <a:gd name="connsiteX4" fmla="*/ 13786 w 16205"/>
                <a:gd name="connsiteY4" fmla="*/ 3300 h 11367"/>
                <a:gd name="connsiteX5" fmla="*/ 12832 w 16205"/>
                <a:gd name="connsiteY5" fmla="*/ 2200 h 11367"/>
                <a:gd name="connsiteX6" fmla="*/ 13786 w 16205"/>
                <a:gd name="connsiteY6" fmla="*/ 3300 h 1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04" h="11367">
                  <a:moveTo>
                    <a:pt x="16206" y="0"/>
                  </a:moveTo>
                  <a:cubicBezTo>
                    <a:pt x="14952" y="513"/>
                    <a:pt x="13742" y="1151"/>
                    <a:pt x="12613" y="1907"/>
                  </a:cubicBezTo>
                  <a:lnTo>
                    <a:pt x="12613" y="1907"/>
                  </a:lnTo>
                  <a:lnTo>
                    <a:pt x="0" y="11367"/>
                  </a:lnTo>
                  <a:lnTo>
                    <a:pt x="13786" y="3300"/>
                  </a:lnTo>
                  <a:lnTo>
                    <a:pt x="12832" y="2200"/>
                  </a:lnTo>
                  <a:lnTo>
                    <a:pt x="13786" y="33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7" name="Freeform 1026">
              <a:extLst>
                <a:ext uri="{FF2B5EF4-FFF2-40B4-BE49-F238E27FC236}">
                  <a16:creationId xmlns:a16="http://schemas.microsoft.com/office/drawing/2014/main" id="{1BB7E8C8-A81B-FF1A-81AB-31A4C704BB22}"/>
                </a:ext>
              </a:extLst>
            </p:cNvPr>
            <p:cNvSpPr/>
            <p:nvPr/>
          </p:nvSpPr>
          <p:spPr>
            <a:xfrm>
              <a:off x="3737493" y="-4493527"/>
              <a:ext cx="5866" cy="6306"/>
            </a:xfrm>
            <a:custGeom>
              <a:avLst/>
              <a:gdLst>
                <a:gd name="connsiteX0" fmla="*/ 953 w 5866"/>
                <a:gd name="connsiteY0" fmla="*/ 0 h 6306"/>
                <a:gd name="connsiteX1" fmla="*/ 0 w 5866"/>
                <a:gd name="connsiteY1" fmla="*/ 6307 h 6306"/>
                <a:gd name="connsiteX2" fmla="*/ 5866 w 5866"/>
                <a:gd name="connsiteY2" fmla="*/ 4033 h 6306"/>
                <a:gd name="connsiteX3" fmla="*/ 953 w 5866"/>
                <a:gd name="connsiteY3" fmla="*/ 0 h 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6" h="6306">
                  <a:moveTo>
                    <a:pt x="953" y="0"/>
                  </a:moveTo>
                  <a:lnTo>
                    <a:pt x="0" y="6307"/>
                  </a:lnTo>
                  <a:lnTo>
                    <a:pt x="5866" y="4033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8" name="Freeform 1027">
              <a:extLst>
                <a:ext uri="{FF2B5EF4-FFF2-40B4-BE49-F238E27FC236}">
                  <a16:creationId xmlns:a16="http://schemas.microsoft.com/office/drawing/2014/main" id="{012A1177-628E-8B1C-C814-F5D10AC79C00}"/>
                </a:ext>
              </a:extLst>
            </p:cNvPr>
            <p:cNvSpPr/>
            <p:nvPr/>
          </p:nvSpPr>
          <p:spPr>
            <a:xfrm>
              <a:off x="1664869" y="-2758100"/>
              <a:ext cx="8139" cy="4790"/>
            </a:xfrm>
            <a:custGeom>
              <a:avLst/>
              <a:gdLst>
                <a:gd name="connsiteX0" fmla="*/ 8139 w 8139"/>
                <a:gd name="connsiteY0" fmla="*/ 0 h 4790"/>
                <a:gd name="connsiteX1" fmla="*/ 4767 w 8139"/>
                <a:gd name="connsiteY1" fmla="*/ 4180 h 4790"/>
                <a:gd name="connsiteX2" fmla="*/ 0 w 8139"/>
                <a:gd name="connsiteY2" fmla="*/ 4620 h 4790"/>
                <a:gd name="connsiteX3" fmla="*/ 5940 w 8139"/>
                <a:gd name="connsiteY3" fmla="*/ 4620 h 4790"/>
                <a:gd name="connsiteX4" fmla="*/ 5940 w 8139"/>
                <a:gd name="connsiteY4" fmla="*/ 4620 h 4790"/>
                <a:gd name="connsiteX5" fmla="*/ 8139 w 8139"/>
                <a:gd name="connsiteY5" fmla="*/ 0 h 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39" h="4790">
                  <a:moveTo>
                    <a:pt x="8139" y="0"/>
                  </a:moveTo>
                  <a:cubicBezTo>
                    <a:pt x="7164" y="1511"/>
                    <a:pt x="6035" y="2911"/>
                    <a:pt x="4767" y="4180"/>
                  </a:cubicBezTo>
                  <a:lnTo>
                    <a:pt x="0" y="4620"/>
                  </a:lnTo>
                  <a:cubicBezTo>
                    <a:pt x="1972" y="4847"/>
                    <a:pt x="3967" y="4847"/>
                    <a:pt x="5940" y="4620"/>
                  </a:cubicBezTo>
                  <a:lnTo>
                    <a:pt x="5940" y="4620"/>
                  </a:lnTo>
                  <a:cubicBezTo>
                    <a:pt x="6893" y="3447"/>
                    <a:pt x="7333" y="1687"/>
                    <a:pt x="813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9" name="Freeform 1028">
              <a:extLst>
                <a:ext uri="{FF2B5EF4-FFF2-40B4-BE49-F238E27FC236}">
                  <a16:creationId xmlns:a16="http://schemas.microsoft.com/office/drawing/2014/main" id="{478CFF4A-E66E-AA43-3716-E3EBB49FCE11}"/>
                </a:ext>
              </a:extLst>
            </p:cNvPr>
            <p:cNvSpPr/>
            <p:nvPr/>
          </p:nvSpPr>
          <p:spPr>
            <a:xfrm>
              <a:off x="1673009" y="-2765433"/>
              <a:ext cx="2933" cy="7333"/>
            </a:xfrm>
            <a:custGeom>
              <a:avLst/>
              <a:gdLst>
                <a:gd name="connsiteX0" fmla="*/ 0 w 2933"/>
                <a:gd name="connsiteY0" fmla="*/ 7334 h 7333"/>
                <a:gd name="connsiteX1" fmla="*/ 2933 w 2933"/>
                <a:gd name="connsiteY1" fmla="*/ 0 h 7333"/>
                <a:gd name="connsiteX2" fmla="*/ 0 w 2933"/>
                <a:gd name="connsiteY2" fmla="*/ 7334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3" h="7333">
                  <a:moveTo>
                    <a:pt x="0" y="7334"/>
                  </a:moveTo>
                  <a:cubicBezTo>
                    <a:pt x="1628" y="5207"/>
                    <a:pt x="2647" y="2669"/>
                    <a:pt x="2933" y="0"/>
                  </a:cubicBezTo>
                  <a:cubicBezTo>
                    <a:pt x="1980" y="2273"/>
                    <a:pt x="953" y="4767"/>
                    <a:pt x="0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0" name="Freeform 1029">
              <a:extLst>
                <a:ext uri="{FF2B5EF4-FFF2-40B4-BE49-F238E27FC236}">
                  <a16:creationId xmlns:a16="http://schemas.microsoft.com/office/drawing/2014/main" id="{284C003E-E290-073F-7BF3-0EDCC10F7AC9}"/>
                </a:ext>
              </a:extLst>
            </p:cNvPr>
            <p:cNvSpPr/>
            <p:nvPr/>
          </p:nvSpPr>
          <p:spPr>
            <a:xfrm>
              <a:off x="703755" y="-3514342"/>
              <a:ext cx="6159" cy="6747"/>
            </a:xfrm>
            <a:custGeom>
              <a:avLst/>
              <a:gdLst>
                <a:gd name="connsiteX0" fmla="*/ 6160 w 6159"/>
                <a:gd name="connsiteY0" fmla="*/ 0 h 6747"/>
                <a:gd name="connsiteX1" fmla="*/ 0 w 6159"/>
                <a:gd name="connsiteY1" fmla="*/ 2347 h 6747"/>
                <a:gd name="connsiteX2" fmla="*/ 5133 w 6159"/>
                <a:gd name="connsiteY2" fmla="*/ 6747 h 6747"/>
                <a:gd name="connsiteX3" fmla="*/ 6160 w 6159"/>
                <a:gd name="connsiteY3" fmla="*/ 0 h 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9" h="6747">
                  <a:moveTo>
                    <a:pt x="6160" y="0"/>
                  </a:moveTo>
                  <a:lnTo>
                    <a:pt x="0" y="2347"/>
                  </a:lnTo>
                  <a:lnTo>
                    <a:pt x="5133" y="6747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1" name="Freeform 1030">
              <a:extLst>
                <a:ext uri="{FF2B5EF4-FFF2-40B4-BE49-F238E27FC236}">
                  <a16:creationId xmlns:a16="http://schemas.microsoft.com/office/drawing/2014/main" id="{DCE36F62-0BA1-7FA9-ECF0-66ECF25CF0F3}"/>
                </a:ext>
              </a:extLst>
            </p:cNvPr>
            <p:cNvSpPr/>
            <p:nvPr/>
          </p:nvSpPr>
          <p:spPr>
            <a:xfrm>
              <a:off x="3490890" y="-4514062"/>
              <a:ext cx="11218" cy="9828"/>
            </a:xfrm>
            <a:custGeom>
              <a:avLst/>
              <a:gdLst>
                <a:gd name="connsiteX0" fmla="*/ 11219 w 11218"/>
                <a:gd name="connsiteY0" fmla="*/ 7335 h 9828"/>
                <a:gd name="connsiteX1" fmla="*/ 0 w 11218"/>
                <a:gd name="connsiteY1" fmla="*/ 2055 h 9828"/>
                <a:gd name="connsiteX2" fmla="*/ 3153 w 11218"/>
                <a:gd name="connsiteY2" fmla="*/ 9828 h 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18" h="9828">
                  <a:moveTo>
                    <a:pt x="11219" y="7335"/>
                  </a:moveTo>
                  <a:cubicBezTo>
                    <a:pt x="9606" y="1"/>
                    <a:pt x="7039" y="-1979"/>
                    <a:pt x="0" y="2055"/>
                  </a:cubicBezTo>
                  <a:cubicBezTo>
                    <a:pt x="1026" y="4695"/>
                    <a:pt x="2126" y="7262"/>
                    <a:pt x="3153" y="982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2" name="Freeform 1031">
              <a:extLst>
                <a:ext uri="{FF2B5EF4-FFF2-40B4-BE49-F238E27FC236}">
                  <a16:creationId xmlns:a16="http://schemas.microsoft.com/office/drawing/2014/main" id="{CFD6DF67-7107-4B51-5FF5-E2FF5B1AF54E}"/>
                </a:ext>
              </a:extLst>
            </p:cNvPr>
            <p:cNvSpPr/>
            <p:nvPr/>
          </p:nvSpPr>
          <p:spPr>
            <a:xfrm>
              <a:off x="2862467" y="-3556364"/>
              <a:ext cx="6379" cy="14593"/>
            </a:xfrm>
            <a:custGeom>
              <a:avLst/>
              <a:gdLst>
                <a:gd name="connsiteX0" fmla="*/ 0 w 6379"/>
                <a:gd name="connsiteY0" fmla="*/ 14594 h 14593"/>
                <a:gd name="connsiteX1" fmla="*/ 6380 w 6379"/>
                <a:gd name="connsiteY1" fmla="*/ 1687 h 14593"/>
                <a:gd name="connsiteX2" fmla="*/ 5133 w 6379"/>
                <a:gd name="connsiteY2" fmla="*/ 0 h 1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79" h="14593">
                  <a:moveTo>
                    <a:pt x="0" y="14594"/>
                  </a:moveTo>
                  <a:cubicBezTo>
                    <a:pt x="1753" y="10120"/>
                    <a:pt x="3886" y="5801"/>
                    <a:pt x="6380" y="1687"/>
                  </a:cubicBezTo>
                  <a:lnTo>
                    <a:pt x="513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3" name="Freeform 1032">
              <a:extLst>
                <a:ext uri="{FF2B5EF4-FFF2-40B4-BE49-F238E27FC236}">
                  <a16:creationId xmlns:a16="http://schemas.microsoft.com/office/drawing/2014/main" id="{9EBD7AB2-2DDA-A044-54F1-C5E39CAD0713}"/>
                </a:ext>
              </a:extLst>
            </p:cNvPr>
            <p:cNvSpPr/>
            <p:nvPr/>
          </p:nvSpPr>
          <p:spPr>
            <a:xfrm>
              <a:off x="422248" y="-2256700"/>
              <a:ext cx="6879" cy="9533"/>
            </a:xfrm>
            <a:custGeom>
              <a:avLst/>
              <a:gdLst>
                <a:gd name="connsiteX0" fmla="*/ 4766 w 6879"/>
                <a:gd name="connsiteY0" fmla="*/ 9534 h 9533"/>
                <a:gd name="connsiteX1" fmla="*/ 0 w 6879"/>
                <a:gd name="connsiteY1" fmla="*/ 0 h 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9" h="9533">
                  <a:moveTo>
                    <a:pt x="4766" y="9534"/>
                  </a:moveTo>
                  <a:cubicBezTo>
                    <a:pt x="8726" y="3447"/>
                    <a:pt x="7113" y="2567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4" name="Freeform 1033">
              <a:extLst>
                <a:ext uri="{FF2B5EF4-FFF2-40B4-BE49-F238E27FC236}">
                  <a16:creationId xmlns:a16="http://schemas.microsoft.com/office/drawing/2014/main" id="{87C91FE0-18BB-663C-7C84-7CE38F2CD455}"/>
                </a:ext>
              </a:extLst>
            </p:cNvPr>
            <p:cNvSpPr/>
            <p:nvPr/>
          </p:nvSpPr>
          <p:spPr>
            <a:xfrm>
              <a:off x="357499" y="-2267994"/>
              <a:ext cx="6232" cy="5647"/>
            </a:xfrm>
            <a:custGeom>
              <a:avLst/>
              <a:gdLst>
                <a:gd name="connsiteX0" fmla="*/ 6233 w 6232"/>
                <a:gd name="connsiteY0" fmla="*/ 0 h 5647"/>
                <a:gd name="connsiteX1" fmla="*/ 0 w 6232"/>
                <a:gd name="connsiteY1" fmla="*/ 2053 h 5647"/>
                <a:gd name="connsiteX2" fmla="*/ 5426 w 6232"/>
                <a:gd name="connsiteY2" fmla="*/ 5647 h 5647"/>
                <a:gd name="connsiteX3" fmla="*/ 6233 w 6232"/>
                <a:gd name="connsiteY3" fmla="*/ 0 h 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32" h="5647">
                  <a:moveTo>
                    <a:pt x="6233" y="0"/>
                  </a:moveTo>
                  <a:lnTo>
                    <a:pt x="0" y="2053"/>
                  </a:lnTo>
                  <a:lnTo>
                    <a:pt x="5426" y="5647"/>
                  </a:lnTo>
                  <a:lnTo>
                    <a:pt x="623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5" name="Freeform 1034">
              <a:extLst>
                <a:ext uri="{FF2B5EF4-FFF2-40B4-BE49-F238E27FC236}">
                  <a16:creationId xmlns:a16="http://schemas.microsoft.com/office/drawing/2014/main" id="{747013AA-70AD-1DEA-3DC3-707DB087B7E7}"/>
                </a:ext>
              </a:extLst>
            </p:cNvPr>
            <p:cNvSpPr/>
            <p:nvPr/>
          </p:nvSpPr>
          <p:spPr>
            <a:xfrm>
              <a:off x="3960631" y="-4218956"/>
              <a:ext cx="40257" cy="41288"/>
            </a:xfrm>
            <a:custGeom>
              <a:avLst/>
              <a:gdLst>
                <a:gd name="connsiteX0" fmla="*/ 0 w 40257"/>
                <a:gd name="connsiteY0" fmla="*/ 41288 h 41288"/>
                <a:gd name="connsiteX1" fmla="*/ 40257 w 40257"/>
                <a:gd name="connsiteY1" fmla="*/ 1320 h 41288"/>
                <a:gd name="connsiteX2" fmla="*/ 38791 w 40257"/>
                <a:gd name="connsiteY2" fmla="*/ 0 h 41288"/>
                <a:gd name="connsiteX3" fmla="*/ 0 w 40257"/>
                <a:gd name="connsiteY3" fmla="*/ 41288 h 4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57" h="41288">
                  <a:moveTo>
                    <a:pt x="0" y="41288"/>
                  </a:moveTo>
                  <a:lnTo>
                    <a:pt x="40257" y="1320"/>
                  </a:lnTo>
                  <a:lnTo>
                    <a:pt x="38791" y="0"/>
                  </a:lnTo>
                  <a:cubicBezTo>
                    <a:pt x="27865" y="13714"/>
                    <a:pt x="4986" y="27354"/>
                    <a:pt x="0" y="412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6" name="Freeform 1035">
              <a:extLst>
                <a:ext uri="{FF2B5EF4-FFF2-40B4-BE49-F238E27FC236}">
                  <a16:creationId xmlns:a16="http://schemas.microsoft.com/office/drawing/2014/main" id="{47809BC7-0BB9-B707-EB50-2D4A19F39E96}"/>
                </a:ext>
              </a:extLst>
            </p:cNvPr>
            <p:cNvSpPr/>
            <p:nvPr/>
          </p:nvSpPr>
          <p:spPr>
            <a:xfrm>
              <a:off x="-1607844" y="-2863337"/>
              <a:ext cx="13125" cy="13200"/>
            </a:xfrm>
            <a:custGeom>
              <a:avLst/>
              <a:gdLst>
                <a:gd name="connsiteX0" fmla="*/ 3886 w 13125"/>
                <a:gd name="connsiteY0" fmla="*/ 0 h 13200"/>
                <a:gd name="connsiteX1" fmla="*/ 0 w 13125"/>
                <a:gd name="connsiteY1" fmla="*/ 13201 h 13200"/>
                <a:gd name="connsiteX2" fmla="*/ 13126 w 13125"/>
                <a:gd name="connsiteY2" fmla="*/ 8947 h 1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25" h="13200">
                  <a:moveTo>
                    <a:pt x="3886" y="0"/>
                  </a:moveTo>
                  <a:cubicBezTo>
                    <a:pt x="2566" y="4400"/>
                    <a:pt x="1320" y="8800"/>
                    <a:pt x="0" y="13201"/>
                  </a:cubicBezTo>
                  <a:lnTo>
                    <a:pt x="13126" y="894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7" name="Freeform 1036">
              <a:extLst>
                <a:ext uri="{FF2B5EF4-FFF2-40B4-BE49-F238E27FC236}">
                  <a16:creationId xmlns:a16="http://schemas.microsoft.com/office/drawing/2014/main" id="{7BA2E852-17E8-3EC6-D8F1-F08F6FFBB563}"/>
                </a:ext>
              </a:extLst>
            </p:cNvPr>
            <p:cNvSpPr/>
            <p:nvPr/>
          </p:nvSpPr>
          <p:spPr>
            <a:xfrm>
              <a:off x="-123382" y="-2273788"/>
              <a:ext cx="11654" cy="20240"/>
            </a:xfrm>
            <a:custGeom>
              <a:avLst/>
              <a:gdLst>
                <a:gd name="connsiteX0" fmla="*/ 3808 w 11654"/>
                <a:gd name="connsiteY0" fmla="*/ 20241 h 20240"/>
                <a:gd name="connsiteX1" fmla="*/ 11654 w 11654"/>
                <a:gd name="connsiteY1" fmla="*/ 0 h 20240"/>
                <a:gd name="connsiteX2" fmla="*/ 3808 w 11654"/>
                <a:gd name="connsiteY2" fmla="*/ 20241 h 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54" h="20240">
                  <a:moveTo>
                    <a:pt x="3808" y="20241"/>
                  </a:moveTo>
                  <a:cubicBezTo>
                    <a:pt x="11874" y="16134"/>
                    <a:pt x="11141" y="7847"/>
                    <a:pt x="11654" y="0"/>
                  </a:cubicBezTo>
                  <a:cubicBezTo>
                    <a:pt x="2268" y="4840"/>
                    <a:pt x="-4625" y="8140"/>
                    <a:pt x="3808" y="2024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8" name="Freeform 1037">
              <a:extLst>
                <a:ext uri="{FF2B5EF4-FFF2-40B4-BE49-F238E27FC236}">
                  <a16:creationId xmlns:a16="http://schemas.microsoft.com/office/drawing/2014/main" id="{F192F5E0-0F62-5F98-F821-F238A592DF65}"/>
                </a:ext>
              </a:extLst>
            </p:cNvPr>
            <p:cNvSpPr/>
            <p:nvPr/>
          </p:nvSpPr>
          <p:spPr>
            <a:xfrm>
              <a:off x="-111361" y="-2276354"/>
              <a:ext cx="1686" cy="2566"/>
            </a:xfrm>
            <a:custGeom>
              <a:avLst/>
              <a:gdLst>
                <a:gd name="connsiteX0" fmla="*/ 1687 w 1686"/>
                <a:gd name="connsiteY0" fmla="*/ 1467 h 2566"/>
                <a:gd name="connsiteX1" fmla="*/ 0 w 1686"/>
                <a:gd name="connsiteY1" fmla="*/ 0 h 2566"/>
                <a:gd name="connsiteX2" fmla="*/ 0 w 1686"/>
                <a:gd name="connsiteY2" fmla="*/ 2567 h 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2566">
                  <a:moveTo>
                    <a:pt x="1687" y="1467"/>
                  </a:moveTo>
                  <a:lnTo>
                    <a:pt x="0" y="0"/>
                  </a:lnTo>
                  <a:cubicBezTo>
                    <a:pt x="0" y="807"/>
                    <a:pt x="0" y="1687"/>
                    <a:pt x="0" y="25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9" name="Freeform 1038">
              <a:extLst>
                <a:ext uri="{FF2B5EF4-FFF2-40B4-BE49-F238E27FC236}">
                  <a16:creationId xmlns:a16="http://schemas.microsoft.com/office/drawing/2014/main" id="{09D0EB57-B999-83AE-A6CF-1DE1CADA49F7}"/>
                </a:ext>
              </a:extLst>
            </p:cNvPr>
            <p:cNvSpPr/>
            <p:nvPr/>
          </p:nvSpPr>
          <p:spPr>
            <a:xfrm>
              <a:off x="353100" y="-3530549"/>
              <a:ext cx="19212" cy="6197"/>
            </a:xfrm>
            <a:custGeom>
              <a:avLst/>
              <a:gdLst>
                <a:gd name="connsiteX0" fmla="*/ 19212 w 19212"/>
                <a:gd name="connsiteY0" fmla="*/ 4254 h 6197"/>
                <a:gd name="connsiteX1" fmla="*/ 0 w 19212"/>
                <a:gd name="connsiteY1" fmla="*/ 0 h 6197"/>
                <a:gd name="connsiteX2" fmla="*/ 19212 w 19212"/>
                <a:gd name="connsiteY2" fmla="*/ 4254 h 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12" h="6197">
                  <a:moveTo>
                    <a:pt x="19212" y="4254"/>
                  </a:moveTo>
                  <a:lnTo>
                    <a:pt x="0" y="0"/>
                  </a:lnTo>
                  <a:cubicBezTo>
                    <a:pt x="3080" y="9607"/>
                    <a:pt x="11513" y="5500"/>
                    <a:pt x="19212" y="42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0" name="Freeform 1039">
              <a:extLst>
                <a:ext uri="{FF2B5EF4-FFF2-40B4-BE49-F238E27FC236}">
                  <a16:creationId xmlns:a16="http://schemas.microsoft.com/office/drawing/2014/main" id="{6E2E1A83-4BDA-E7A2-D412-D93AE7ABCBA9}"/>
                </a:ext>
              </a:extLst>
            </p:cNvPr>
            <p:cNvSpPr/>
            <p:nvPr/>
          </p:nvSpPr>
          <p:spPr>
            <a:xfrm>
              <a:off x="2582646" y="-27134"/>
              <a:ext cx="6306" cy="7187"/>
            </a:xfrm>
            <a:custGeom>
              <a:avLst/>
              <a:gdLst>
                <a:gd name="connsiteX0" fmla="*/ 147 w 6306"/>
                <a:gd name="connsiteY0" fmla="*/ 7187 h 7187"/>
                <a:gd name="connsiteX1" fmla="*/ 6307 w 6306"/>
                <a:gd name="connsiteY1" fmla="*/ 3007 h 7187"/>
                <a:gd name="connsiteX2" fmla="*/ 0 w 6306"/>
                <a:gd name="connsiteY2" fmla="*/ 0 h 7187"/>
                <a:gd name="connsiteX3" fmla="*/ 147 w 6306"/>
                <a:gd name="connsiteY3" fmla="*/ 7187 h 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06" h="7187">
                  <a:moveTo>
                    <a:pt x="147" y="7187"/>
                  </a:moveTo>
                  <a:lnTo>
                    <a:pt x="6307" y="3007"/>
                  </a:lnTo>
                  <a:lnTo>
                    <a:pt x="0" y="0"/>
                  </a:lnTo>
                  <a:lnTo>
                    <a:pt x="147" y="71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1" name="Freeform 1040">
              <a:extLst>
                <a:ext uri="{FF2B5EF4-FFF2-40B4-BE49-F238E27FC236}">
                  <a16:creationId xmlns:a16="http://schemas.microsoft.com/office/drawing/2014/main" id="{8B79F242-B63E-3E8E-5DC1-C56105D5CFE3}"/>
                </a:ext>
              </a:extLst>
            </p:cNvPr>
            <p:cNvSpPr/>
            <p:nvPr/>
          </p:nvSpPr>
          <p:spPr>
            <a:xfrm>
              <a:off x="-774468" y="-3166399"/>
              <a:ext cx="9972" cy="9350"/>
            </a:xfrm>
            <a:custGeom>
              <a:avLst/>
              <a:gdLst>
                <a:gd name="connsiteX0" fmla="*/ 9973 w 9972"/>
                <a:gd name="connsiteY0" fmla="*/ 5097 h 9350"/>
                <a:gd name="connsiteX1" fmla="*/ 0 w 9972"/>
                <a:gd name="connsiteY1" fmla="*/ 2530 h 9350"/>
                <a:gd name="connsiteX2" fmla="*/ 440 w 9972"/>
                <a:gd name="connsiteY2" fmla="*/ 9351 h 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72" h="9350">
                  <a:moveTo>
                    <a:pt x="9973" y="5097"/>
                  </a:moveTo>
                  <a:cubicBezTo>
                    <a:pt x="7553" y="-1063"/>
                    <a:pt x="4986" y="-1283"/>
                    <a:pt x="0" y="2530"/>
                  </a:cubicBezTo>
                  <a:lnTo>
                    <a:pt x="440" y="9351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2" name="Freeform 1041">
              <a:extLst>
                <a:ext uri="{FF2B5EF4-FFF2-40B4-BE49-F238E27FC236}">
                  <a16:creationId xmlns:a16="http://schemas.microsoft.com/office/drawing/2014/main" id="{F666A815-695E-00ED-45B9-11CF86F9F461}"/>
                </a:ext>
              </a:extLst>
            </p:cNvPr>
            <p:cNvSpPr/>
            <p:nvPr/>
          </p:nvSpPr>
          <p:spPr>
            <a:xfrm>
              <a:off x="3811481" y="-58229"/>
              <a:ext cx="40770" cy="41435"/>
            </a:xfrm>
            <a:custGeom>
              <a:avLst/>
              <a:gdLst>
                <a:gd name="connsiteX0" fmla="*/ 40771 w 40770"/>
                <a:gd name="connsiteY0" fmla="*/ 40335 h 41435"/>
                <a:gd name="connsiteX1" fmla="*/ 1467 w 40770"/>
                <a:gd name="connsiteY1" fmla="*/ 0 h 41435"/>
                <a:gd name="connsiteX2" fmla="*/ 0 w 40770"/>
                <a:gd name="connsiteY2" fmla="*/ 1614 h 41435"/>
                <a:gd name="connsiteX3" fmla="*/ 39377 w 40770"/>
                <a:gd name="connsiteY3" fmla="*/ 41435 h 4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770" h="41435">
                  <a:moveTo>
                    <a:pt x="40771" y="40335"/>
                  </a:moveTo>
                  <a:lnTo>
                    <a:pt x="1467" y="0"/>
                  </a:lnTo>
                  <a:lnTo>
                    <a:pt x="0" y="1614"/>
                  </a:lnTo>
                  <a:lnTo>
                    <a:pt x="39377" y="41435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3" name="Freeform 1042">
              <a:extLst>
                <a:ext uri="{FF2B5EF4-FFF2-40B4-BE49-F238E27FC236}">
                  <a16:creationId xmlns:a16="http://schemas.microsoft.com/office/drawing/2014/main" id="{8EE188D9-BA6D-43E4-DCE7-7BE8830E81CF}"/>
                </a:ext>
              </a:extLst>
            </p:cNvPr>
            <p:cNvSpPr/>
            <p:nvPr/>
          </p:nvSpPr>
          <p:spPr>
            <a:xfrm>
              <a:off x="1358298" y="-3087746"/>
              <a:ext cx="10911" cy="34394"/>
            </a:xfrm>
            <a:custGeom>
              <a:avLst/>
              <a:gdLst>
                <a:gd name="connsiteX0" fmla="*/ 10912 w 10911"/>
                <a:gd name="connsiteY0" fmla="*/ 34395 h 34394"/>
                <a:gd name="connsiteX1" fmla="*/ 10912 w 10911"/>
                <a:gd name="connsiteY1" fmla="*/ 0 h 34394"/>
                <a:gd name="connsiteX2" fmla="*/ 10912 w 10911"/>
                <a:gd name="connsiteY2" fmla="*/ 34395 h 3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1" h="34394">
                  <a:moveTo>
                    <a:pt x="10912" y="34395"/>
                  </a:moveTo>
                  <a:lnTo>
                    <a:pt x="10912" y="0"/>
                  </a:lnTo>
                  <a:cubicBezTo>
                    <a:pt x="-4927" y="11514"/>
                    <a:pt x="-2287" y="22954"/>
                    <a:pt x="10912" y="3439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4" name="Freeform 1043">
              <a:extLst>
                <a:ext uri="{FF2B5EF4-FFF2-40B4-BE49-F238E27FC236}">
                  <a16:creationId xmlns:a16="http://schemas.microsoft.com/office/drawing/2014/main" id="{678FD893-33B3-63D5-BF6E-3710664989F4}"/>
                </a:ext>
              </a:extLst>
            </p:cNvPr>
            <p:cNvSpPr/>
            <p:nvPr/>
          </p:nvSpPr>
          <p:spPr>
            <a:xfrm>
              <a:off x="1368990" y="-3090019"/>
              <a:ext cx="1686" cy="2566"/>
            </a:xfrm>
            <a:custGeom>
              <a:avLst/>
              <a:gdLst>
                <a:gd name="connsiteX0" fmla="*/ 0 w 1686"/>
                <a:gd name="connsiteY0" fmla="*/ 0 h 2566"/>
                <a:gd name="connsiteX1" fmla="*/ 0 w 1686"/>
                <a:gd name="connsiteY1" fmla="*/ 2567 h 2566"/>
                <a:gd name="connsiteX2" fmla="*/ 1686 w 1686"/>
                <a:gd name="connsiteY2" fmla="*/ 1247 h 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2566">
                  <a:moveTo>
                    <a:pt x="0" y="0"/>
                  </a:moveTo>
                  <a:lnTo>
                    <a:pt x="0" y="2567"/>
                  </a:lnTo>
                  <a:cubicBezTo>
                    <a:pt x="660" y="2127"/>
                    <a:pt x="1026" y="1687"/>
                    <a:pt x="1686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5" name="Freeform 1044">
              <a:extLst>
                <a:ext uri="{FF2B5EF4-FFF2-40B4-BE49-F238E27FC236}">
                  <a16:creationId xmlns:a16="http://schemas.microsoft.com/office/drawing/2014/main" id="{85B996D2-2546-24DB-364A-FA32605EAF20}"/>
                </a:ext>
              </a:extLst>
            </p:cNvPr>
            <p:cNvSpPr/>
            <p:nvPr/>
          </p:nvSpPr>
          <p:spPr>
            <a:xfrm>
              <a:off x="207030" y="2982801"/>
              <a:ext cx="53822" cy="15914"/>
            </a:xfrm>
            <a:custGeom>
              <a:avLst/>
              <a:gdLst>
                <a:gd name="connsiteX0" fmla="*/ 0 w 53822"/>
                <a:gd name="connsiteY0" fmla="*/ 0 h 15914"/>
                <a:gd name="connsiteX1" fmla="*/ 53823 w 53822"/>
                <a:gd name="connsiteY1" fmla="*/ 15914 h 15914"/>
                <a:gd name="connsiteX2" fmla="*/ 0 w 53822"/>
                <a:gd name="connsiteY2" fmla="*/ 0 h 1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21" h="15914">
                  <a:moveTo>
                    <a:pt x="0" y="0"/>
                  </a:moveTo>
                  <a:cubicBezTo>
                    <a:pt x="14666" y="14667"/>
                    <a:pt x="34391" y="15181"/>
                    <a:pt x="53823" y="15914"/>
                  </a:cubicBezTo>
                  <a:cubicBezTo>
                    <a:pt x="38644" y="15914"/>
                    <a:pt x="17819" y="5061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6" name="Freeform 1045">
              <a:extLst>
                <a:ext uri="{FF2B5EF4-FFF2-40B4-BE49-F238E27FC236}">
                  <a16:creationId xmlns:a16="http://schemas.microsoft.com/office/drawing/2014/main" id="{9D298AC3-877C-286E-5ED3-5347B8BA3209}"/>
                </a:ext>
              </a:extLst>
            </p:cNvPr>
            <p:cNvSpPr/>
            <p:nvPr/>
          </p:nvSpPr>
          <p:spPr>
            <a:xfrm>
              <a:off x="202703" y="2980161"/>
              <a:ext cx="4326" cy="2639"/>
            </a:xfrm>
            <a:custGeom>
              <a:avLst/>
              <a:gdLst>
                <a:gd name="connsiteX0" fmla="*/ 1613 w 4326"/>
                <a:gd name="connsiteY0" fmla="*/ 0 h 2639"/>
                <a:gd name="connsiteX1" fmla="*/ 0 w 4326"/>
                <a:gd name="connsiteY1" fmla="*/ 1466 h 2639"/>
                <a:gd name="connsiteX2" fmla="*/ 4326 w 4326"/>
                <a:gd name="connsiteY2" fmla="*/ 2640 h 2639"/>
                <a:gd name="connsiteX3" fmla="*/ 1613 w 4326"/>
                <a:gd name="connsiteY3" fmla="*/ 0 h 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26" h="2639">
                  <a:moveTo>
                    <a:pt x="1613" y="0"/>
                  </a:moveTo>
                  <a:lnTo>
                    <a:pt x="0" y="1466"/>
                  </a:lnTo>
                  <a:lnTo>
                    <a:pt x="4326" y="2640"/>
                  </a:lnTo>
                  <a:cubicBezTo>
                    <a:pt x="3446" y="1760"/>
                    <a:pt x="2493" y="1027"/>
                    <a:pt x="16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7" name="Freeform 1046">
              <a:extLst>
                <a:ext uri="{FF2B5EF4-FFF2-40B4-BE49-F238E27FC236}">
                  <a16:creationId xmlns:a16="http://schemas.microsoft.com/office/drawing/2014/main" id="{9D941107-5094-3153-6BBB-05947DB1AEC2}"/>
                </a:ext>
              </a:extLst>
            </p:cNvPr>
            <p:cNvSpPr/>
            <p:nvPr/>
          </p:nvSpPr>
          <p:spPr>
            <a:xfrm>
              <a:off x="2991305" y="-4201649"/>
              <a:ext cx="7402" cy="16647"/>
            </a:xfrm>
            <a:custGeom>
              <a:avLst/>
              <a:gdLst>
                <a:gd name="connsiteX0" fmla="*/ 6673 w 7402"/>
                <a:gd name="connsiteY0" fmla="*/ 0 h 16647"/>
                <a:gd name="connsiteX1" fmla="*/ 0 w 7402"/>
                <a:gd name="connsiteY1" fmla="*/ 16647 h 16647"/>
                <a:gd name="connsiteX2" fmla="*/ 6673 w 7402"/>
                <a:gd name="connsiteY2" fmla="*/ 0 h 16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02" h="16647">
                  <a:moveTo>
                    <a:pt x="6673" y="0"/>
                  </a:moveTo>
                  <a:cubicBezTo>
                    <a:pt x="4473" y="5574"/>
                    <a:pt x="2200" y="11074"/>
                    <a:pt x="0" y="16647"/>
                  </a:cubicBezTo>
                  <a:cubicBezTo>
                    <a:pt x="1467" y="11367"/>
                    <a:pt x="9899" y="4327"/>
                    <a:pt x="667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8" name="Freeform 1047">
              <a:extLst>
                <a:ext uri="{FF2B5EF4-FFF2-40B4-BE49-F238E27FC236}">
                  <a16:creationId xmlns:a16="http://schemas.microsoft.com/office/drawing/2014/main" id="{CD641FDA-C870-3641-BB98-82817F2F51BC}"/>
                </a:ext>
              </a:extLst>
            </p:cNvPr>
            <p:cNvSpPr/>
            <p:nvPr/>
          </p:nvSpPr>
          <p:spPr>
            <a:xfrm>
              <a:off x="3033175" y="-2851823"/>
              <a:ext cx="3666" cy="3960"/>
            </a:xfrm>
            <a:custGeom>
              <a:avLst/>
              <a:gdLst>
                <a:gd name="connsiteX0" fmla="*/ 2273 w 3666"/>
                <a:gd name="connsiteY0" fmla="*/ 3960 h 3960"/>
                <a:gd name="connsiteX1" fmla="*/ 3666 w 3666"/>
                <a:gd name="connsiteY1" fmla="*/ 2420 h 3960"/>
                <a:gd name="connsiteX2" fmla="*/ 0 w 3666"/>
                <a:gd name="connsiteY2" fmla="*/ 0 h 3960"/>
                <a:gd name="connsiteX3" fmla="*/ 2273 w 3666"/>
                <a:gd name="connsiteY3" fmla="*/ 3960 h 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" h="3960">
                  <a:moveTo>
                    <a:pt x="2273" y="3960"/>
                  </a:moveTo>
                  <a:lnTo>
                    <a:pt x="3666" y="2420"/>
                  </a:lnTo>
                  <a:lnTo>
                    <a:pt x="0" y="0"/>
                  </a:lnTo>
                  <a:cubicBezTo>
                    <a:pt x="623" y="1393"/>
                    <a:pt x="1386" y="2721"/>
                    <a:pt x="2273" y="39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9" name="Freeform 1048">
              <a:extLst>
                <a:ext uri="{FF2B5EF4-FFF2-40B4-BE49-F238E27FC236}">
                  <a16:creationId xmlns:a16="http://schemas.microsoft.com/office/drawing/2014/main" id="{5D7FE847-701B-B7F7-79A1-435A3E9C0366}"/>
                </a:ext>
              </a:extLst>
            </p:cNvPr>
            <p:cNvSpPr/>
            <p:nvPr/>
          </p:nvSpPr>
          <p:spPr>
            <a:xfrm>
              <a:off x="3019609" y="-2862178"/>
              <a:ext cx="13565" cy="10355"/>
            </a:xfrm>
            <a:custGeom>
              <a:avLst/>
              <a:gdLst>
                <a:gd name="connsiteX0" fmla="*/ 0 w 13565"/>
                <a:gd name="connsiteY0" fmla="*/ 1335 h 10355"/>
                <a:gd name="connsiteX1" fmla="*/ 13566 w 13565"/>
                <a:gd name="connsiteY1" fmla="*/ 10355 h 10355"/>
                <a:gd name="connsiteX2" fmla="*/ 0 w 13565"/>
                <a:gd name="connsiteY2" fmla="*/ 1335 h 10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65" h="10355">
                  <a:moveTo>
                    <a:pt x="0" y="1335"/>
                  </a:moveTo>
                  <a:lnTo>
                    <a:pt x="13566" y="10355"/>
                  </a:lnTo>
                  <a:cubicBezTo>
                    <a:pt x="10486" y="4048"/>
                    <a:pt x="8433" y="-2992"/>
                    <a:pt x="0" y="13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0" name="Freeform 1049">
              <a:extLst>
                <a:ext uri="{FF2B5EF4-FFF2-40B4-BE49-F238E27FC236}">
                  <a16:creationId xmlns:a16="http://schemas.microsoft.com/office/drawing/2014/main" id="{DFD169D4-5A25-2C57-A676-92B509816350}"/>
                </a:ext>
              </a:extLst>
            </p:cNvPr>
            <p:cNvSpPr/>
            <p:nvPr/>
          </p:nvSpPr>
          <p:spPr>
            <a:xfrm>
              <a:off x="-108574" y="-2847936"/>
              <a:ext cx="4619" cy="5133"/>
            </a:xfrm>
            <a:custGeom>
              <a:avLst/>
              <a:gdLst>
                <a:gd name="connsiteX0" fmla="*/ 4620 w 4619"/>
                <a:gd name="connsiteY0" fmla="*/ 3227 h 5133"/>
                <a:gd name="connsiteX1" fmla="*/ 733 w 4619"/>
                <a:gd name="connsiteY1" fmla="*/ 0 h 5133"/>
                <a:gd name="connsiteX2" fmla="*/ 0 w 4619"/>
                <a:gd name="connsiteY2" fmla="*/ 5134 h 5133"/>
                <a:gd name="connsiteX3" fmla="*/ 4620 w 4619"/>
                <a:gd name="connsiteY3" fmla="*/ 3227 h 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19" h="5133">
                  <a:moveTo>
                    <a:pt x="4620" y="3227"/>
                  </a:moveTo>
                  <a:lnTo>
                    <a:pt x="733" y="0"/>
                  </a:lnTo>
                  <a:lnTo>
                    <a:pt x="0" y="5134"/>
                  </a:lnTo>
                  <a:lnTo>
                    <a:pt x="4620" y="32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1" name="Freeform 1050">
              <a:extLst>
                <a:ext uri="{FF2B5EF4-FFF2-40B4-BE49-F238E27FC236}">
                  <a16:creationId xmlns:a16="http://schemas.microsoft.com/office/drawing/2014/main" id="{8AD479FB-4BD6-3C9D-5E34-820CA5477AA7}"/>
                </a:ext>
              </a:extLst>
            </p:cNvPr>
            <p:cNvSpPr/>
            <p:nvPr/>
          </p:nvSpPr>
          <p:spPr>
            <a:xfrm>
              <a:off x="1526008" y="-3679495"/>
              <a:ext cx="7017" cy="15180"/>
            </a:xfrm>
            <a:custGeom>
              <a:avLst/>
              <a:gdLst>
                <a:gd name="connsiteX0" fmla="*/ 2398 w 7017"/>
                <a:gd name="connsiteY0" fmla="*/ 15181 h 15180"/>
                <a:gd name="connsiteX1" fmla="*/ 7017 w 7017"/>
                <a:gd name="connsiteY1" fmla="*/ 0 h 15180"/>
                <a:gd name="connsiteX2" fmla="*/ 2398 w 7017"/>
                <a:gd name="connsiteY2" fmla="*/ 15181 h 1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7" h="15180">
                  <a:moveTo>
                    <a:pt x="2398" y="15181"/>
                  </a:moveTo>
                  <a:lnTo>
                    <a:pt x="7017" y="0"/>
                  </a:lnTo>
                  <a:cubicBezTo>
                    <a:pt x="2398" y="4694"/>
                    <a:pt x="-3322" y="8800"/>
                    <a:pt x="2398" y="151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2" name="Freeform 1051">
              <a:extLst>
                <a:ext uri="{FF2B5EF4-FFF2-40B4-BE49-F238E27FC236}">
                  <a16:creationId xmlns:a16="http://schemas.microsoft.com/office/drawing/2014/main" id="{E4B6B534-3659-9A02-0AFB-55467E9804E2}"/>
                </a:ext>
              </a:extLst>
            </p:cNvPr>
            <p:cNvSpPr/>
            <p:nvPr/>
          </p:nvSpPr>
          <p:spPr>
            <a:xfrm>
              <a:off x="1533025" y="-3683969"/>
              <a:ext cx="2859" cy="4473"/>
            </a:xfrm>
            <a:custGeom>
              <a:avLst/>
              <a:gdLst>
                <a:gd name="connsiteX0" fmla="*/ 2859 w 2859"/>
                <a:gd name="connsiteY0" fmla="*/ 1247 h 4473"/>
                <a:gd name="connsiteX1" fmla="*/ 1393 w 2859"/>
                <a:gd name="connsiteY1" fmla="*/ 0 h 4473"/>
                <a:gd name="connsiteX2" fmla="*/ 0 w 2859"/>
                <a:gd name="connsiteY2" fmla="*/ 4473 h 4473"/>
                <a:gd name="connsiteX3" fmla="*/ 2859 w 2859"/>
                <a:gd name="connsiteY3" fmla="*/ 1247 h 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9" h="4473">
                  <a:moveTo>
                    <a:pt x="2859" y="1247"/>
                  </a:moveTo>
                  <a:cubicBezTo>
                    <a:pt x="2859" y="1247"/>
                    <a:pt x="1393" y="0"/>
                    <a:pt x="1393" y="0"/>
                  </a:cubicBezTo>
                  <a:cubicBezTo>
                    <a:pt x="953" y="1540"/>
                    <a:pt x="440" y="3007"/>
                    <a:pt x="0" y="4473"/>
                  </a:cubicBezTo>
                  <a:cubicBezTo>
                    <a:pt x="1034" y="3469"/>
                    <a:pt x="1987" y="2391"/>
                    <a:pt x="2859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3" name="Freeform 1052">
              <a:extLst>
                <a:ext uri="{FF2B5EF4-FFF2-40B4-BE49-F238E27FC236}">
                  <a16:creationId xmlns:a16="http://schemas.microsoft.com/office/drawing/2014/main" id="{8478A99C-9A14-B12A-D4E9-79F72FCBA36F}"/>
                </a:ext>
              </a:extLst>
            </p:cNvPr>
            <p:cNvSpPr/>
            <p:nvPr/>
          </p:nvSpPr>
          <p:spPr>
            <a:xfrm>
              <a:off x="4514626" y="-1091609"/>
              <a:ext cx="2126" cy="2053"/>
            </a:xfrm>
            <a:custGeom>
              <a:avLst/>
              <a:gdLst>
                <a:gd name="connsiteX0" fmla="*/ 0 w 2126"/>
                <a:gd name="connsiteY0" fmla="*/ 440 h 2053"/>
                <a:gd name="connsiteX1" fmla="*/ 1613 w 2126"/>
                <a:gd name="connsiteY1" fmla="*/ 2053 h 2053"/>
                <a:gd name="connsiteX2" fmla="*/ 2126 w 2126"/>
                <a:gd name="connsiteY2" fmla="*/ 0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2053">
                  <a:moveTo>
                    <a:pt x="0" y="440"/>
                  </a:moveTo>
                  <a:lnTo>
                    <a:pt x="1613" y="2053"/>
                  </a:lnTo>
                  <a:cubicBezTo>
                    <a:pt x="1818" y="1379"/>
                    <a:pt x="1987" y="689"/>
                    <a:pt x="212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4" name="Freeform 1053">
              <a:extLst>
                <a:ext uri="{FF2B5EF4-FFF2-40B4-BE49-F238E27FC236}">
                  <a16:creationId xmlns:a16="http://schemas.microsoft.com/office/drawing/2014/main" id="{A683D7B6-CCBF-44B4-DCAF-656DC719646E}"/>
                </a:ext>
              </a:extLst>
            </p:cNvPr>
            <p:cNvSpPr/>
            <p:nvPr/>
          </p:nvSpPr>
          <p:spPr>
            <a:xfrm>
              <a:off x="4516753" y="-1107816"/>
              <a:ext cx="12431" cy="16207"/>
            </a:xfrm>
            <a:custGeom>
              <a:avLst/>
              <a:gdLst>
                <a:gd name="connsiteX0" fmla="*/ 10193 w 12431"/>
                <a:gd name="connsiteY0" fmla="*/ 0 h 16207"/>
                <a:gd name="connsiteX1" fmla="*/ 0 w 12431"/>
                <a:gd name="connsiteY1" fmla="*/ 16207 h 16207"/>
                <a:gd name="connsiteX2" fmla="*/ 10193 w 12431"/>
                <a:gd name="connsiteY2" fmla="*/ 0 h 16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31" h="16207">
                  <a:moveTo>
                    <a:pt x="10193" y="0"/>
                  </a:moveTo>
                  <a:cubicBezTo>
                    <a:pt x="1467" y="1247"/>
                    <a:pt x="1687" y="9167"/>
                    <a:pt x="0" y="16207"/>
                  </a:cubicBezTo>
                  <a:cubicBezTo>
                    <a:pt x="9606" y="13934"/>
                    <a:pt x="16059" y="12834"/>
                    <a:pt x="101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5" name="Freeform 1054">
              <a:extLst>
                <a:ext uri="{FF2B5EF4-FFF2-40B4-BE49-F238E27FC236}">
                  <a16:creationId xmlns:a16="http://schemas.microsoft.com/office/drawing/2014/main" id="{5D51C962-9E4B-69A3-B0C1-CEA30CCE41DE}"/>
                </a:ext>
              </a:extLst>
            </p:cNvPr>
            <p:cNvSpPr/>
            <p:nvPr/>
          </p:nvSpPr>
          <p:spPr>
            <a:xfrm>
              <a:off x="2955692" y="-2846470"/>
              <a:ext cx="5181" cy="15693"/>
            </a:xfrm>
            <a:custGeom>
              <a:avLst/>
              <a:gdLst>
                <a:gd name="connsiteX0" fmla="*/ 1588 w 5181"/>
                <a:gd name="connsiteY0" fmla="*/ 15694 h 15693"/>
                <a:gd name="connsiteX1" fmla="*/ 5181 w 5181"/>
                <a:gd name="connsiteY1" fmla="*/ 0 h 15693"/>
                <a:gd name="connsiteX2" fmla="*/ 1588 w 5181"/>
                <a:gd name="connsiteY2" fmla="*/ 15694 h 1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81" h="15693">
                  <a:moveTo>
                    <a:pt x="1588" y="15694"/>
                  </a:moveTo>
                  <a:cubicBezTo>
                    <a:pt x="2835" y="10487"/>
                    <a:pt x="4008" y="5207"/>
                    <a:pt x="5181" y="0"/>
                  </a:cubicBezTo>
                  <a:cubicBezTo>
                    <a:pt x="-2665" y="2493"/>
                    <a:pt x="415" y="9240"/>
                    <a:pt x="1588" y="156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6" name="Freeform 1055">
              <a:extLst>
                <a:ext uri="{FF2B5EF4-FFF2-40B4-BE49-F238E27FC236}">
                  <a16:creationId xmlns:a16="http://schemas.microsoft.com/office/drawing/2014/main" id="{A36EC1A7-0E1F-F124-A99B-B38307E714D3}"/>
                </a:ext>
              </a:extLst>
            </p:cNvPr>
            <p:cNvSpPr/>
            <p:nvPr/>
          </p:nvSpPr>
          <p:spPr>
            <a:xfrm>
              <a:off x="2956400" y="-2830776"/>
              <a:ext cx="1393" cy="5500"/>
            </a:xfrm>
            <a:custGeom>
              <a:avLst/>
              <a:gdLst>
                <a:gd name="connsiteX0" fmla="*/ 880 w 1393"/>
                <a:gd name="connsiteY0" fmla="*/ 0 h 5500"/>
                <a:gd name="connsiteX1" fmla="*/ 0 w 1393"/>
                <a:gd name="connsiteY1" fmla="*/ 4107 h 5500"/>
                <a:gd name="connsiteX2" fmla="*/ 0 w 1393"/>
                <a:gd name="connsiteY2" fmla="*/ 4107 h 5500"/>
                <a:gd name="connsiteX3" fmla="*/ 953 w 1393"/>
                <a:gd name="connsiteY3" fmla="*/ 5500 h 5500"/>
                <a:gd name="connsiteX4" fmla="*/ 1393 w 1393"/>
                <a:gd name="connsiteY4" fmla="*/ 3153 h 5500"/>
                <a:gd name="connsiteX5" fmla="*/ 880 w 1393"/>
                <a:gd name="connsiteY5" fmla="*/ 0 h 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3" h="5500">
                  <a:moveTo>
                    <a:pt x="880" y="0"/>
                  </a:moveTo>
                  <a:lnTo>
                    <a:pt x="0" y="4107"/>
                  </a:lnTo>
                  <a:lnTo>
                    <a:pt x="0" y="4107"/>
                  </a:lnTo>
                  <a:lnTo>
                    <a:pt x="953" y="5500"/>
                  </a:lnTo>
                  <a:lnTo>
                    <a:pt x="1393" y="3153"/>
                  </a:lnTo>
                  <a:cubicBezTo>
                    <a:pt x="1283" y="2090"/>
                    <a:pt x="1114" y="1041"/>
                    <a:pt x="88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7" name="Freeform 1056">
              <a:extLst>
                <a:ext uri="{FF2B5EF4-FFF2-40B4-BE49-F238E27FC236}">
                  <a16:creationId xmlns:a16="http://schemas.microsoft.com/office/drawing/2014/main" id="{2EDE3765-A9FC-BA99-4ADF-8DF31BC6FF04}"/>
                </a:ext>
              </a:extLst>
            </p:cNvPr>
            <p:cNvSpPr/>
            <p:nvPr/>
          </p:nvSpPr>
          <p:spPr>
            <a:xfrm>
              <a:off x="3101150" y="-3659328"/>
              <a:ext cx="5573" cy="4766"/>
            </a:xfrm>
            <a:custGeom>
              <a:avLst/>
              <a:gdLst>
                <a:gd name="connsiteX0" fmla="*/ 0 w 5573"/>
                <a:gd name="connsiteY0" fmla="*/ 367 h 4766"/>
                <a:gd name="connsiteX1" fmla="*/ 3300 w 5573"/>
                <a:gd name="connsiteY1" fmla="*/ 4767 h 4766"/>
                <a:gd name="connsiteX2" fmla="*/ 5573 w 5573"/>
                <a:gd name="connsiteY2" fmla="*/ 0 h 4766"/>
                <a:gd name="connsiteX3" fmla="*/ 0 w 5573"/>
                <a:gd name="connsiteY3" fmla="*/ 367 h 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3" h="4766">
                  <a:moveTo>
                    <a:pt x="0" y="367"/>
                  </a:moveTo>
                  <a:lnTo>
                    <a:pt x="3300" y="4767"/>
                  </a:lnTo>
                  <a:lnTo>
                    <a:pt x="5573" y="0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8" name="Freeform 1057">
              <a:extLst>
                <a:ext uri="{FF2B5EF4-FFF2-40B4-BE49-F238E27FC236}">
                  <a16:creationId xmlns:a16="http://schemas.microsoft.com/office/drawing/2014/main" id="{FB0A0EBD-8690-B659-A404-8AF713C50A07}"/>
                </a:ext>
              </a:extLst>
            </p:cNvPr>
            <p:cNvSpPr/>
            <p:nvPr/>
          </p:nvSpPr>
          <p:spPr>
            <a:xfrm>
              <a:off x="-481155" y="-2309625"/>
              <a:ext cx="10705" cy="9509"/>
            </a:xfrm>
            <a:custGeom>
              <a:avLst/>
              <a:gdLst>
                <a:gd name="connsiteX0" fmla="*/ 0 w 10705"/>
                <a:gd name="connsiteY0" fmla="*/ 2176 h 9509"/>
                <a:gd name="connsiteX1" fmla="*/ 2933 w 10705"/>
                <a:gd name="connsiteY1" fmla="*/ 9510 h 9509"/>
                <a:gd name="connsiteX2" fmla="*/ 10706 w 10705"/>
                <a:gd name="connsiteY2" fmla="*/ 7163 h 9509"/>
                <a:gd name="connsiteX3" fmla="*/ 0 w 10705"/>
                <a:gd name="connsiteY3" fmla="*/ 2176 h 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05" h="9509">
                  <a:moveTo>
                    <a:pt x="0" y="2176"/>
                  </a:moveTo>
                  <a:cubicBezTo>
                    <a:pt x="953" y="4523"/>
                    <a:pt x="1907" y="6870"/>
                    <a:pt x="2933" y="9510"/>
                  </a:cubicBezTo>
                  <a:lnTo>
                    <a:pt x="10706" y="7163"/>
                  </a:lnTo>
                  <a:cubicBezTo>
                    <a:pt x="9166" y="-464"/>
                    <a:pt x="6526" y="-1784"/>
                    <a:pt x="0" y="217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9" name="Freeform 1058">
              <a:extLst>
                <a:ext uri="{FF2B5EF4-FFF2-40B4-BE49-F238E27FC236}">
                  <a16:creationId xmlns:a16="http://schemas.microsoft.com/office/drawing/2014/main" id="{D9779188-8786-662C-C16A-D757CBE8718C}"/>
                </a:ext>
              </a:extLst>
            </p:cNvPr>
            <p:cNvSpPr/>
            <p:nvPr/>
          </p:nvSpPr>
          <p:spPr>
            <a:xfrm>
              <a:off x="4724858" y="-2865830"/>
              <a:ext cx="12465" cy="16353"/>
            </a:xfrm>
            <a:custGeom>
              <a:avLst/>
              <a:gdLst>
                <a:gd name="connsiteX0" fmla="*/ 12466 w 12465"/>
                <a:gd name="connsiteY0" fmla="*/ 16354 h 16353"/>
                <a:gd name="connsiteX1" fmla="*/ 12466 w 12465"/>
                <a:gd name="connsiteY1" fmla="*/ 0 h 16353"/>
                <a:gd name="connsiteX2" fmla="*/ 0 w 12465"/>
                <a:gd name="connsiteY2" fmla="*/ 11880 h 1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65" h="16353">
                  <a:moveTo>
                    <a:pt x="12466" y="16354"/>
                  </a:moveTo>
                  <a:cubicBezTo>
                    <a:pt x="11880" y="10920"/>
                    <a:pt x="11880" y="5434"/>
                    <a:pt x="12466" y="0"/>
                  </a:cubicBezTo>
                  <a:lnTo>
                    <a:pt x="0" y="118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0" name="Freeform 1059">
              <a:extLst>
                <a:ext uri="{FF2B5EF4-FFF2-40B4-BE49-F238E27FC236}">
                  <a16:creationId xmlns:a16="http://schemas.microsoft.com/office/drawing/2014/main" id="{3B089803-CB7B-C3F2-85E4-B260D3EE7D62}"/>
                </a:ext>
              </a:extLst>
            </p:cNvPr>
            <p:cNvSpPr/>
            <p:nvPr/>
          </p:nvSpPr>
          <p:spPr>
            <a:xfrm>
              <a:off x="4737177" y="-2849477"/>
              <a:ext cx="1539" cy="755"/>
            </a:xfrm>
            <a:custGeom>
              <a:avLst/>
              <a:gdLst>
                <a:gd name="connsiteX0" fmla="*/ 1540 w 1539"/>
                <a:gd name="connsiteY0" fmla="*/ 513 h 755"/>
                <a:gd name="connsiteX1" fmla="*/ 0 w 1539"/>
                <a:gd name="connsiteY1" fmla="*/ 0 h 755"/>
                <a:gd name="connsiteX2" fmla="*/ 1540 w 1539"/>
                <a:gd name="connsiteY2" fmla="*/ 513 h 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" h="755">
                  <a:moveTo>
                    <a:pt x="1540" y="513"/>
                  </a:moveTo>
                  <a:lnTo>
                    <a:pt x="0" y="0"/>
                  </a:lnTo>
                  <a:cubicBezTo>
                    <a:pt x="147" y="660"/>
                    <a:pt x="807" y="1027"/>
                    <a:pt x="1540" y="5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1" name="Freeform 1060">
              <a:extLst>
                <a:ext uri="{FF2B5EF4-FFF2-40B4-BE49-F238E27FC236}">
                  <a16:creationId xmlns:a16="http://schemas.microsoft.com/office/drawing/2014/main" id="{7D5D278D-AB88-5688-7FAA-FC7C22869048}"/>
                </a:ext>
              </a:extLst>
            </p:cNvPr>
            <p:cNvSpPr/>
            <p:nvPr/>
          </p:nvSpPr>
          <p:spPr>
            <a:xfrm>
              <a:off x="3197137" y="-135418"/>
              <a:ext cx="12465" cy="3266"/>
            </a:xfrm>
            <a:custGeom>
              <a:avLst/>
              <a:gdLst>
                <a:gd name="connsiteX0" fmla="*/ 12465 w 12465"/>
                <a:gd name="connsiteY0" fmla="*/ 40 h 3266"/>
                <a:gd name="connsiteX1" fmla="*/ 0 w 12465"/>
                <a:gd name="connsiteY1" fmla="*/ 3266 h 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65" h="3265">
                  <a:moveTo>
                    <a:pt x="12465" y="40"/>
                  </a:moveTo>
                  <a:cubicBezTo>
                    <a:pt x="8213" y="-400"/>
                    <a:pt x="2493" y="2973"/>
                    <a:pt x="0" y="326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2" name="Freeform 1061">
              <a:extLst>
                <a:ext uri="{FF2B5EF4-FFF2-40B4-BE49-F238E27FC236}">
                  <a16:creationId xmlns:a16="http://schemas.microsoft.com/office/drawing/2014/main" id="{7B8A5C3D-AAB0-A516-E244-D2450E000E9F}"/>
                </a:ext>
              </a:extLst>
            </p:cNvPr>
            <p:cNvSpPr/>
            <p:nvPr/>
          </p:nvSpPr>
          <p:spPr>
            <a:xfrm>
              <a:off x="3827540" y="-283591"/>
              <a:ext cx="17232" cy="4913"/>
            </a:xfrm>
            <a:custGeom>
              <a:avLst/>
              <a:gdLst>
                <a:gd name="connsiteX0" fmla="*/ 0 w 17232"/>
                <a:gd name="connsiteY0" fmla="*/ 3593 h 4913"/>
                <a:gd name="connsiteX1" fmla="*/ 1100 w 17232"/>
                <a:gd name="connsiteY1" fmla="*/ 4913 h 4913"/>
                <a:gd name="connsiteX2" fmla="*/ 17232 w 17232"/>
                <a:gd name="connsiteY2" fmla="*/ 0 h 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32" h="4913">
                  <a:moveTo>
                    <a:pt x="0" y="3593"/>
                  </a:moveTo>
                  <a:lnTo>
                    <a:pt x="1100" y="4913"/>
                  </a:lnTo>
                  <a:lnTo>
                    <a:pt x="17232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3" name="Freeform 1062">
              <a:extLst>
                <a:ext uri="{FF2B5EF4-FFF2-40B4-BE49-F238E27FC236}">
                  <a16:creationId xmlns:a16="http://schemas.microsoft.com/office/drawing/2014/main" id="{22002F4F-FA81-BF00-6779-EA4385F2FB40}"/>
                </a:ext>
              </a:extLst>
            </p:cNvPr>
            <p:cNvSpPr/>
            <p:nvPr/>
          </p:nvSpPr>
          <p:spPr>
            <a:xfrm>
              <a:off x="4753896" y="-2457055"/>
              <a:ext cx="6746" cy="7187"/>
            </a:xfrm>
            <a:custGeom>
              <a:avLst/>
              <a:gdLst>
                <a:gd name="connsiteX0" fmla="*/ 5646 w 6746"/>
                <a:gd name="connsiteY0" fmla="*/ 7187 h 7187"/>
                <a:gd name="connsiteX1" fmla="*/ 6747 w 6746"/>
                <a:gd name="connsiteY1" fmla="*/ 0 h 7187"/>
                <a:gd name="connsiteX2" fmla="*/ 0 w 6746"/>
                <a:gd name="connsiteY2" fmla="*/ 2567 h 7187"/>
                <a:gd name="connsiteX3" fmla="*/ 5646 w 6746"/>
                <a:gd name="connsiteY3" fmla="*/ 7187 h 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6" h="7187">
                  <a:moveTo>
                    <a:pt x="5646" y="7187"/>
                  </a:moveTo>
                  <a:lnTo>
                    <a:pt x="6747" y="0"/>
                  </a:lnTo>
                  <a:lnTo>
                    <a:pt x="0" y="2567"/>
                  </a:lnTo>
                  <a:lnTo>
                    <a:pt x="5646" y="71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4" name="Freeform 1063">
              <a:extLst>
                <a:ext uri="{FF2B5EF4-FFF2-40B4-BE49-F238E27FC236}">
                  <a16:creationId xmlns:a16="http://schemas.microsoft.com/office/drawing/2014/main" id="{604D293E-520C-4784-9C74-D5876FE0F5E2}"/>
                </a:ext>
              </a:extLst>
            </p:cNvPr>
            <p:cNvSpPr/>
            <p:nvPr/>
          </p:nvSpPr>
          <p:spPr>
            <a:xfrm>
              <a:off x="-270043" y="-2440481"/>
              <a:ext cx="14665" cy="11953"/>
            </a:xfrm>
            <a:custGeom>
              <a:avLst/>
              <a:gdLst>
                <a:gd name="connsiteX0" fmla="*/ 13712 w 14665"/>
                <a:gd name="connsiteY0" fmla="*/ 2787 h 11953"/>
                <a:gd name="connsiteX1" fmla="*/ 13199 w 14665"/>
                <a:gd name="connsiteY1" fmla="*/ 2200 h 11953"/>
                <a:gd name="connsiteX2" fmla="*/ 0 w 14665"/>
                <a:gd name="connsiteY2" fmla="*/ 11954 h 11953"/>
                <a:gd name="connsiteX3" fmla="*/ 14666 w 14665"/>
                <a:gd name="connsiteY3" fmla="*/ 3667 h 11953"/>
                <a:gd name="connsiteX4" fmla="*/ 14299 w 14665"/>
                <a:gd name="connsiteY4" fmla="*/ 0 h 11953"/>
                <a:gd name="connsiteX5" fmla="*/ 13346 w 14665"/>
                <a:gd name="connsiteY5" fmla="*/ 2127 h 1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65" h="11953">
                  <a:moveTo>
                    <a:pt x="13712" y="2787"/>
                  </a:moveTo>
                  <a:lnTo>
                    <a:pt x="13199" y="2200"/>
                  </a:lnTo>
                  <a:lnTo>
                    <a:pt x="0" y="11954"/>
                  </a:lnTo>
                  <a:lnTo>
                    <a:pt x="14666" y="3667"/>
                  </a:lnTo>
                  <a:cubicBezTo>
                    <a:pt x="14666" y="2567"/>
                    <a:pt x="14666" y="1320"/>
                    <a:pt x="14299" y="0"/>
                  </a:cubicBezTo>
                  <a:cubicBezTo>
                    <a:pt x="14299" y="733"/>
                    <a:pt x="13639" y="1393"/>
                    <a:pt x="13346" y="21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5" name="Freeform 1064">
              <a:extLst>
                <a:ext uri="{FF2B5EF4-FFF2-40B4-BE49-F238E27FC236}">
                  <a16:creationId xmlns:a16="http://schemas.microsoft.com/office/drawing/2014/main" id="{092BBB40-7319-717C-CF60-AEEC63C49827}"/>
                </a:ext>
              </a:extLst>
            </p:cNvPr>
            <p:cNvSpPr/>
            <p:nvPr/>
          </p:nvSpPr>
          <p:spPr>
            <a:xfrm>
              <a:off x="-258970" y="-2479642"/>
              <a:ext cx="10953" cy="39161"/>
            </a:xfrm>
            <a:custGeom>
              <a:avLst/>
              <a:gdLst>
                <a:gd name="connsiteX0" fmla="*/ 3080 w 10953"/>
                <a:gd name="connsiteY0" fmla="*/ 39161 h 39161"/>
                <a:gd name="connsiteX1" fmla="*/ 0 w 10953"/>
                <a:gd name="connsiteY1" fmla="*/ 0 h 39161"/>
                <a:gd name="connsiteX2" fmla="*/ 3080 w 10953"/>
                <a:gd name="connsiteY2" fmla="*/ 39161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3" h="39161">
                  <a:moveTo>
                    <a:pt x="3080" y="39161"/>
                  </a:moveTo>
                  <a:cubicBezTo>
                    <a:pt x="9166" y="25741"/>
                    <a:pt x="18625" y="12174"/>
                    <a:pt x="0" y="0"/>
                  </a:cubicBezTo>
                  <a:cubicBezTo>
                    <a:pt x="4693" y="4547"/>
                    <a:pt x="1980" y="26254"/>
                    <a:pt x="3080" y="3916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6" name="Freeform 1065">
              <a:extLst>
                <a:ext uri="{FF2B5EF4-FFF2-40B4-BE49-F238E27FC236}">
                  <a16:creationId xmlns:a16="http://schemas.microsoft.com/office/drawing/2014/main" id="{24F6E597-425D-2888-CE21-0812E11EE5E9}"/>
                </a:ext>
              </a:extLst>
            </p:cNvPr>
            <p:cNvSpPr/>
            <p:nvPr/>
          </p:nvSpPr>
          <p:spPr>
            <a:xfrm>
              <a:off x="1446791" y="-3140745"/>
              <a:ext cx="11805" cy="8966"/>
            </a:xfrm>
            <a:custGeom>
              <a:avLst/>
              <a:gdLst>
                <a:gd name="connsiteX0" fmla="*/ 0 w 11805"/>
                <a:gd name="connsiteY0" fmla="*/ 3937 h 8966"/>
                <a:gd name="connsiteX1" fmla="*/ 11806 w 11805"/>
                <a:gd name="connsiteY1" fmla="*/ 5110 h 8966"/>
                <a:gd name="connsiteX2" fmla="*/ 0 w 11805"/>
                <a:gd name="connsiteY2" fmla="*/ 3937 h 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5" h="8966">
                  <a:moveTo>
                    <a:pt x="0" y="3937"/>
                  </a:moveTo>
                  <a:cubicBezTo>
                    <a:pt x="3813" y="10317"/>
                    <a:pt x="6746" y="10537"/>
                    <a:pt x="11806" y="5110"/>
                  </a:cubicBezTo>
                  <a:cubicBezTo>
                    <a:pt x="7993" y="-1417"/>
                    <a:pt x="5426" y="-1563"/>
                    <a:pt x="0" y="393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7" name="Freeform 1066">
              <a:extLst>
                <a:ext uri="{FF2B5EF4-FFF2-40B4-BE49-F238E27FC236}">
                  <a16:creationId xmlns:a16="http://schemas.microsoft.com/office/drawing/2014/main" id="{4F4277CA-3FFF-942D-B30F-0CC1032EC739}"/>
                </a:ext>
              </a:extLst>
            </p:cNvPr>
            <p:cNvSpPr/>
            <p:nvPr/>
          </p:nvSpPr>
          <p:spPr>
            <a:xfrm>
              <a:off x="3251326" y="-4150167"/>
              <a:ext cx="5499" cy="3153"/>
            </a:xfrm>
            <a:custGeom>
              <a:avLst/>
              <a:gdLst>
                <a:gd name="connsiteX0" fmla="*/ 5500 w 5499"/>
                <a:gd name="connsiteY0" fmla="*/ 440 h 3153"/>
                <a:gd name="connsiteX1" fmla="*/ 807 w 5499"/>
                <a:gd name="connsiteY1" fmla="*/ 0 h 3153"/>
                <a:gd name="connsiteX2" fmla="*/ 807 w 5499"/>
                <a:gd name="connsiteY2" fmla="*/ 0 h 3153"/>
                <a:gd name="connsiteX3" fmla="*/ 0 w 5499"/>
                <a:gd name="connsiteY3" fmla="*/ 3153 h 3153"/>
                <a:gd name="connsiteX4" fmla="*/ 2053 w 5499"/>
                <a:gd name="connsiteY4" fmla="*/ 1393 h 3153"/>
                <a:gd name="connsiteX5" fmla="*/ 5500 w 5499"/>
                <a:gd name="connsiteY5" fmla="*/ 440 h 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99" h="3153">
                  <a:moveTo>
                    <a:pt x="5500" y="440"/>
                  </a:moveTo>
                  <a:lnTo>
                    <a:pt x="807" y="0"/>
                  </a:lnTo>
                  <a:lnTo>
                    <a:pt x="807" y="0"/>
                  </a:lnTo>
                  <a:cubicBezTo>
                    <a:pt x="807" y="1027"/>
                    <a:pt x="294" y="2053"/>
                    <a:pt x="0" y="3153"/>
                  </a:cubicBezTo>
                  <a:cubicBezTo>
                    <a:pt x="660" y="2567"/>
                    <a:pt x="1467" y="1980"/>
                    <a:pt x="2053" y="1393"/>
                  </a:cubicBezTo>
                  <a:cubicBezTo>
                    <a:pt x="3226" y="1176"/>
                    <a:pt x="4378" y="857"/>
                    <a:pt x="5500" y="4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8" name="Freeform 1067">
              <a:extLst>
                <a:ext uri="{FF2B5EF4-FFF2-40B4-BE49-F238E27FC236}">
                  <a16:creationId xmlns:a16="http://schemas.microsoft.com/office/drawing/2014/main" id="{C3406D1B-426D-457F-959F-B4F74F7B393B}"/>
                </a:ext>
              </a:extLst>
            </p:cNvPr>
            <p:cNvSpPr/>
            <p:nvPr/>
          </p:nvSpPr>
          <p:spPr>
            <a:xfrm>
              <a:off x="3256826" y="-4152631"/>
              <a:ext cx="17159" cy="4517"/>
            </a:xfrm>
            <a:custGeom>
              <a:avLst/>
              <a:gdLst>
                <a:gd name="connsiteX0" fmla="*/ 0 w 17159"/>
                <a:gd name="connsiteY0" fmla="*/ 2904 h 4517"/>
                <a:gd name="connsiteX1" fmla="*/ 17159 w 17159"/>
                <a:gd name="connsiteY1" fmla="*/ 4518 h 4517"/>
                <a:gd name="connsiteX2" fmla="*/ 0 w 17159"/>
                <a:gd name="connsiteY2" fmla="*/ 2904 h 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59" h="4517">
                  <a:moveTo>
                    <a:pt x="0" y="2904"/>
                  </a:moveTo>
                  <a:lnTo>
                    <a:pt x="17159" y="4518"/>
                  </a:lnTo>
                  <a:cubicBezTo>
                    <a:pt x="13272" y="-3183"/>
                    <a:pt x="6600" y="851"/>
                    <a:pt x="0" y="290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9" name="Freeform 1068">
              <a:extLst>
                <a:ext uri="{FF2B5EF4-FFF2-40B4-BE49-F238E27FC236}">
                  <a16:creationId xmlns:a16="http://schemas.microsoft.com/office/drawing/2014/main" id="{6012B93F-5071-F643-2F1F-2105B4D87F7B}"/>
                </a:ext>
              </a:extLst>
            </p:cNvPr>
            <p:cNvSpPr/>
            <p:nvPr/>
          </p:nvSpPr>
          <p:spPr>
            <a:xfrm>
              <a:off x="2256922" y="3071391"/>
              <a:ext cx="3519" cy="3006"/>
            </a:xfrm>
            <a:custGeom>
              <a:avLst/>
              <a:gdLst>
                <a:gd name="connsiteX0" fmla="*/ 1907 w 3519"/>
                <a:gd name="connsiteY0" fmla="*/ 3006 h 3006"/>
                <a:gd name="connsiteX1" fmla="*/ 3520 w 3519"/>
                <a:gd name="connsiteY1" fmla="*/ 0 h 3006"/>
                <a:gd name="connsiteX2" fmla="*/ 0 w 3519"/>
                <a:gd name="connsiteY2" fmla="*/ 1687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9" h="3006">
                  <a:moveTo>
                    <a:pt x="1907" y="3006"/>
                  </a:moveTo>
                  <a:cubicBezTo>
                    <a:pt x="2339" y="1979"/>
                    <a:pt x="2882" y="953"/>
                    <a:pt x="3520" y="0"/>
                  </a:cubicBezTo>
                  <a:lnTo>
                    <a:pt x="0" y="16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0" name="Freeform 1069">
              <a:extLst>
                <a:ext uri="{FF2B5EF4-FFF2-40B4-BE49-F238E27FC236}">
                  <a16:creationId xmlns:a16="http://schemas.microsoft.com/office/drawing/2014/main" id="{0CC0AA1F-1FCC-C59C-DACC-87B9284E177A}"/>
                </a:ext>
              </a:extLst>
            </p:cNvPr>
            <p:cNvSpPr/>
            <p:nvPr/>
          </p:nvSpPr>
          <p:spPr>
            <a:xfrm>
              <a:off x="2291093" y="3054303"/>
              <a:ext cx="5059" cy="1906"/>
            </a:xfrm>
            <a:custGeom>
              <a:avLst/>
              <a:gdLst>
                <a:gd name="connsiteX0" fmla="*/ 0 w 5059"/>
                <a:gd name="connsiteY0" fmla="*/ 1907 h 1906"/>
                <a:gd name="connsiteX1" fmla="*/ 5060 w 5059"/>
                <a:gd name="connsiteY1" fmla="*/ 1247 h 1906"/>
                <a:gd name="connsiteX2" fmla="*/ 5060 w 5059"/>
                <a:gd name="connsiteY2" fmla="*/ 0 h 1906"/>
                <a:gd name="connsiteX3" fmla="*/ 5060 w 5059"/>
                <a:gd name="connsiteY3" fmla="*/ 0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9" h="1906">
                  <a:moveTo>
                    <a:pt x="0" y="1907"/>
                  </a:moveTo>
                  <a:lnTo>
                    <a:pt x="5060" y="1247"/>
                  </a:lnTo>
                  <a:cubicBezTo>
                    <a:pt x="5060" y="807"/>
                    <a:pt x="5060" y="440"/>
                    <a:pt x="5060" y="0"/>
                  </a:cubicBezTo>
                  <a:lnTo>
                    <a:pt x="506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1" name="Freeform 1070">
              <a:extLst>
                <a:ext uri="{FF2B5EF4-FFF2-40B4-BE49-F238E27FC236}">
                  <a16:creationId xmlns:a16="http://schemas.microsoft.com/office/drawing/2014/main" id="{C603B2E0-F74F-CD3E-CE95-6877ACABBF85}"/>
                </a:ext>
              </a:extLst>
            </p:cNvPr>
            <p:cNvSpPr/>
            <p:nvPr/>
          </p:nvSpPr>
          <p:spPr>
            <a:xfrm>
              <a:off x="2260075" y="3056210"/>
              <a:ext cx="31018" cy="15181"/>
            </a:xfrm>
            <a:custGeom>
              <a:avLst/>
              <a:gdLst>
                <a:gd name="connsiteX0" fmla="*/ 0 w 31018"/>
                <a:gd name="connsiteY0" fmla="*/ 15181 h 15181"/>
                <a:gd name="connsiteX1" fmla="*/ 31018 w 31018"/>
                <a:gd name="connsiteY1" fmla="*/ 0 h 15181"/>
                <a:gd name="connsiteX2" fmla="*/ 0 w 31018"/>
                <a:gd name="connsiteY2" fmla="*/ 15181 h 1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18" h="15181">
                  <a:moveTo>
                    <a:pt x="0" y="15181"/>
                  </a:moveTo>
                  <a:lnTo>
                    <a:pt x="31018" y="0"/>
                  </a:lnTo>
                  <a:cubicBezTo>
                    <a:pt x="18845" y="1394"/>
                    <a:pt x="6673" y="2787"/>
                    <a:pt x="0" y="151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2" name="Freeform 1071">
              <a:extLst>
                <a:ext uri="{FF2B5EF4-FFF2-40B4-BE49-F238E27FC236}">
                  <a16:creationId xmlns:a16="http://schemas.microsoft.com/office/drawing/2014/main" id="{13C180B6-0296-2418-14D2-DFD2FABB94F0}"/>
                </a:ext>
              </a:extLst>
            </p:cNvPr>
            <p:cNvSpPr/>
            <p:nvPr/>
          </p:nvSpPr>
          <p:spPr>
            <a:xfrm>
              <a:off x="4632758" y="-2821535"/>
              <a:ext cx="13345" cy="11953"/>
            </a:xfrm>
            <a:custGeom>
              <a:avLst/>
              <a:gdLst>
                <a:gd name="connsiteX0" fmla="*/ 11879 w 13345"/>
                <a:gd name="connsiteY0" fmla="*/ 11954 h 11953"/>
                <a:gd name="connsiteX1" fmla="*/ 13346 w 13345"/>
                <a:gd name="connsiteY1" fmla="*/ 10560 h 11953"/>
                <a:gd name="connsiteX2" fmla="*/ 0 w 13345"/>
                <a:gd name="connsiteY2" fmla="*/ 0 h 1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45" h="11953">
                  <a:moveTo>
                    <a:pt x="11879" y="11954"/>
                  </a:moveTo>
                  <a:lnTo>
                    <a:pt x="13346" y="10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3" name="Freeform 1072">
              <a:extLst>
                <a:ext uri="{FF2B5EF4-FFF2-40B4-BE49-F238E27FC236}">
                  <a16:creationId xmlns:a16="http://schemas.microsoft.com/office/drawing/2014/main" id="{FEA7ADEF-4187-5319-D8A8-05DBEA52E952}"/>
                </a:ext>
              </a:extLst>
            </p:cNvPr>
            <p:cNvSpPr/>
            <p:nvPr/>
          </p:nvSpPr>
          <p:spPr>
            <a:xfrm>
              <a:off x="-273270" y="-2762440"/>
              <a:ext cx="3666" cy="11380"/>
            </a:xfrm>
            <a:custGeom>
              <a:avLst/>
              <a:gdLst>
                <a:gd name="connsiteX0" fmla="*/ 0 w 3666"/>
                <a:gd name="connsiteY0" fmla="*/ 11380 h 11380"/>
                <a:gd name="connsiteX1" fmla="*/ 3666 w 3666"/>
                <a:gd name="connsiteY1" fmla="*/ 13 h 11380"/>
                <a:gd name="connsiteX2" fmla="*/ 0 w 3666"/>
                <a:gd name="connsiteY2" fmla="*/ 11380 h 1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5" h="11380">
                  <a:moveTo>
                    <a:pt x="0" y="11380"/>
                  </a:moveTo>
                  <a:cubicBezTo>
                    <a:pt x="1246" y="7567"/>
                    <a:pt x="2420" y="4047"/>
                    <a:pt x="3666" y="13"/>
                  </a:cubicBezTo>
                  <a:cubicBezTo>
                    <a:pt x="2273" y="-353"/>
                    <a:pt x="1173" y="6907"/>
                    <a:pt x="0" y="113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4" name="Freeform 1073">
              <a:extLst>
                <a:ext uri="{FF2B5EF4-FFF2-40B4-BE49-F238E27FC236}">
                  <a16:creationId xmlns:a16="http://schemas.microsoft.com/office/drawing/2014/main" id="{AFC2823B-F96A-DE38-084C-3D61E8373023}"/>
                </a:ext>
              </a:extLst>
            </p:cNvPr>
            <p:cNvSpPr/>
            <p:nvPr/>
          </p:nvSpPr>
          <p:spPr>
            <a:xfrm>
              <a:off x="-273929" y="-2751059"/>
              <a:ext cx="659" cy="1980"/>
            </a:xfrm>
            <a:custGeom>
              <a:avLst/>
              <a:gdLst>
                <a:gd name="connsiteX0" fmla="*/ 660 w 659"/>
                <a:gd name="connsiteY0" fmla="*/ 0 h 1980"/>
                <a:gd name="connsiteX1" fmla="*/ 0 w 659"/>
                <a:gd name="connsiteY1" fmla="*/ 1980 h 1980"/>
                <a:gd name="connsiteX2" fmla="*/ 660 w 659"/>
                <a:gd name="connsiteY2" fmla="*/ 0 h 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9" h="1980">
                  <a:moveTo>
                    <a:pt x="660" y="0"/>
                  </a:moveTo>
                  <a:lnTo>
                    <a:pt x="0" y="1980"/>
                  </a:lnTo>
                  <a:cubicBezTo>
                    <a:pt x="257" y="1335"/>
                    <a:pt x="477" y="667"/>
                    <a:pt x="66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5" name="Freeform 1074">
              <a:extLst>
                <a:ext uri="{FF2B5EF4-FFF2-40B4-BE49-F238E27FC236}">
                  <a16:creationId xmlns:a16="http://schemas.microsoft.com/office/drawing/2014/main" id="{F8664546-3D4B-BEF6-EE90-028935FD0499}"/>
                </a:ext>
              </a:extLst>
            </p:cNvPr>
            <p:cNvSpPr/>
            <p:nvPr/>
          </p:nvSpPr>
          <p:spPr>
            <a:xfrm>
              <a:off x="3009563" y="-3126101"/>
              <a:ext cx="10222" cy="9868"/>
            </a:xfrm>
            <a:custGeom>
              <a:avLst/>
              <a:gdLst>
                <a:gd name="connsiteX0" fmla="*/ 0 w 10222"/>
                <a:gd name="connsiteY0" fmla="*/ 7334 h 9868"/>
                <a:gd name="connsiteX1" fmla="*/ 3373 w 10222"/>
                <a:gd name="connsiteY1" fmla="*/ 0 h 9868"/>
                <a:gd name="connsiteX2" fmla="*/ 0 w 10222"/>
                <a:gd name="connsiteY2" fmla="*/ 7334 h 9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22" h="9868">
                  <a:moveTo>
                    <a:pt x="0" y="7334"/>
                  </a:moveTo>
                  <a:cubicBezTo>
                    <a:pt x="9313" y="15474"/>
                    <a:pt x="15766" y="1540"/>
                    <a:pt x="3373" y="0"/>
                  </a:cubicBezTo>
                  <a:cubicBezTo>
                    <a:pt x="2273" y="2494"/>
                    <a:pt x="1100" y="4914"/>
                    <a:pt x="0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6" name="Freeform 1075">
              <a:extLst>
                <a:ext uri="{FF2B5EF4-FFF2-40B4-BE49-F238E27FC236}">
                  <a16:creationId xmlns:a16="http://schemas.microsoft.com/office/drawing/2014/main" id="{3873F2B8-9FE1-45E1-95C3-0F12047D20A7}"/>
                </a:ext>
              </a:extLst>
            </p:cNvPr>
            <p:cNvSpPr/>
            <p:nvPr/>
          </p:nvSpPr>
          <p:spPr>
            <a:xfrm>
              <a:off x="-891940" y="-3094273"/>
              <a:ext cx="6306" cy="6682"/>
            </a:xfrm>
            <a:custGeom>
              <a:avLst/>
              <a:gdLst>
                <a:gd name="connsiteX0" fmla="*/ 6306 w 6306"/>
                <a:gd name="connsiteY0" fmla="*/ 5940 h 6682"/>
                <a:gd name="connsiteX1" fmla="*/ 0 w 6306"/>
                <a:gd name="connsiteY1" fmla="*/ 0 h 6682"/>
                <a:gd name="connsiteX2" fmla="*/ 6306 w 6306"/>
                <a:gd name="connsiteY2" fmla="*/ 5940 h 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6" h="6682">
                  <a:moveTo>
                    <a:pt x="6306" y="5940"/>
                  </a:moveTo>
                  <a:lnTo>
                    <a:pt x="0" y="0"/>
                  </a:lnTo>
                  <a:cubicBezTo>
                    <a:pt x="2200" y="1980"/>
                    <a:pt x="3813" y="8947"/>
                    <a:pt x="6306" y="59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7" name="Freeform 1076">
              <a:extLst>
                <a:ext uri="{FF2B5EF4-FFF2-40B4-BE49-F238E27FC236}">
                  <a16:creationId xmlns:a16="http://schemas.microsoft.com/office/drawing/2014/main" id="{3B57D265-E79D-5249-AC1B-83667E8328FA}"/>
                </a:ext>
              </a:extLst>
            </p:cNvPr>
            <p:cNvSpPr/>
            <p:nvPr/>
          </p:nvSpPr>
          <p:spPr>
            <a:xfrm>
              <a:off x="943246" y="-3626762"/>
              <a:ext cx="12979" cy="10849"/>
            </a:xfrm>
            <a:custGeom>
              <a:avLst/>
              <a:gdLst>
                <a:gd name="connsiteX0" fmla="*/ 0 w 12979"/>
                <a:gd name="connsiteY0" fmla="*/ 2783 h 10849"/>
                <a:gd name="connsiteX1" fmla="*/ 513 w 12979"/>
                <a:gd name="connsiteY1" fmla="*/ 10850 h 10849"/>
                <a:gd name="connsiteX2" fmla="*/ 12979 w 12979"/>
                <a:gd name="connsiteY2" fmla="*/ 5863 h 10849"/>
                <a:gd name="connsiteX3" fmla="*/ 0 w 12979"/>
                <a:gd name="connsiteY3" fmla="*/ 2783 h 1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79" h="10849">
                  <a:moveTo>
                    <a:pt x="0" y="2783"/>
                  </a:moveTo>
                  <a:cubicBezTo>
                    <a:pt x="0" y="5496"/>
                    <a:pt x="367" y="8209"/>
                    <a:pt x="513" y="10850"/>
                  </a:cubicBezTo>
                  <a:lnTo>
                    <a:pt x="12979" y="5863"/>
                  </a:lnTo>
                  <a:cubicBezTo>
                    <a:pt x="9679" y="-1251"/>
                    <a:pt x="6160" y="-1398"/>
                    <a:pt x="0" y="278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8" name="Freeform 1077">
              <a:extLst>
                <a:ext uri="{FF2B5EF4-FFF2-40B4-BE49-F238E27FC236}">
                  <a16:creationId xmlns:a16="http://schemas.microsoft.com/office/drawing/2014/main" id="{42A0CD5D-823F-3212-50CF-F92DBD698201}"/>
                </a:ext>
              </a:extLst>
            </p:cNvPr>
            <p:cNvSpPr/>
            <p:nvPr/>
          </p:nvSpPr>
          <p:spPr>
            <a:xfrm>
              <a:off x="-528452" y="-1915101"/>
              <a:ext cx="10485" cy="14300"/>
            </a:xfrm>
            <a:custGeom>
              <a:avLst/>
              <a:gdLst>
                <a:gd name="connsiteX0" fmla="*/ 9019 w 10485"/>
                <a:gd name="connsiteY0" fmla="*/ 14301 h 14300"/>
                <a:gd name="connsiteX1" fmla="*/ 10486 w 10485"/>
                <a:gd name="connsiteY1" fmla="*/ 12761 h 14300"/>
                <a:gd name="connsiteX2" fmla="*/ 0 w 10485"/>
                <a:gd name="connsiteY2" fmla="*/ 0 h 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5" h="14300">
                  <a:moveTo>
                    <a:pt x="9019" y="14301"/>
                  </a:moveTo>
                  <a:lnTo>
                    <a:pt x="10486" y="127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9" name="Freeform 1078">
              <a:extLst>
                <a:ext uri="{FF2B5EF4-FFF2-40B4-BE49-F238E27FC236}">
                  <a16:creationId xmlns:a16="http://schemas.microsoft.com/office/drawing/2014/main" id="{F692B533-A05E-46D3-6A36-FEC2785B4CC9}"/>
                </a:ext>
              </a:extLst>
            </p:cNvPr>
            <p:cNvSpPr/>
            <p:nvPr/>
          </p:nvSpPr>
          <p:spPr>
            <a:xfrm>
              <a:off x="-650030" y="-1941135"/>
              <a:ext cx="6599" cy="1894"/>
            </a:xfrm>
            <a:custGeom>
              <a:avLst/>
              <a:gdLst>
                <a:gd name="connsiteX0" fmla="*/ 0 w 6599"/>
                <a:gd name="connsiteY0" fmla="*/ 1687 h 1894"/>
                <a:gd name="connsiteX1" fmla="*/ 6600 w 6599"/>
                <a:gd name="connsiteY1" fmla="*/ 1687 h 1894"/>
                <a:gd name="connsiteX2" fmla="*/ 6600 w 6599"/>
                <a:gd name="connsiteY2" fmla="*/ 1687 h 1894"/>
                <a:gd name="connsiteX3" fmla="*/ 6013 w 6599"/>
                <a:gd name="connsiteY3" fmla="*/ 0 h 1894"/>
                <a:gd name="connsiteX4" fmla="*/ 5280 w 6599"/>
                <a:gd name="connsiteY4" fmla="*/ 367 h 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8" h="1893">
                  <a:moveTo>
                    <a:pt x="0" y="1687"/>
                  </a:moveTo>
                  <a:cubicBezTo>
                    <a:pt x="440" y="1173"/>
                    <a:pt x="6526" y="2347"/>
                    <a:pt x="6600" y="1687"/>
                  </a:cubicBezTo>
                  <a:lnTo>
                    <a:pt x="6600" y="1687"/>
                  </a:lnTo>
                  <a:cubicBezTo>
                    <a:pt x="6372" y="1137"/>
                    <a:pt x="6174" y="572"/>
                    <a:pt x="6013" y="0"/>
                  </a:cubicBezTo>
                  <a:lnTo>
                    <a:pt x="5280" y="3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0" name="Freeform 1079">
              <a:extLst>
                <a:ext uri="{FF2B5EF4-FFF2-40B4-BE49-F238E27FC236}">
                  <a16:creationId xmlns:a16="http://schemas.microsoft.com/office/drawing/2014/main" id="{49107F9B-049E-A9D2-42C9-82A002C6B84C}"/>
                </a:ext>
              </a:extLst>
            </p:cNvPr>
            <p:cNvSpPr/>
            <p:nvPr/>
          </p:nvSpPr>
          <p:spPr>
            <a:xfrm>
              <a:off x="1456984" y="-3660552"/>
              <a:ext cx="7699" cy="1077"/>
            </a:xfrm>
            <a:custGeom>
              <a:avLst/>
              <a:gdLst>
                <a:gd name="connsiteX0" fmla="*/ 0 w 7699"/>
                <a:gd name="connsiteY0" fmla="*/ 1078 h 1077"/>
                <a:gd name="connsiteX1" fmla="*/ 7699 w 7699"/>
                <a:gd name="connsiteY1" fmla="*/ 1078 h 1077"/>
                <a:gd name="connsiteX2" fmla="*/ 0 w 7699"/>
                <a:gd name="connsiteY2" fmla="*/ 1078 h 1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9" h="1077">
                  <a:moveTo>
                    <a:pt x="0" y="1078"/>
                  </a:moveTo>
                  <a:lnTo>
                    <a:pt x="7699" y="1078"/>
                  </a:lnTo>
                  <a:cubicBezTo>
                    <a:pt x="6233" y="418"/>
                    <a:pt x="1026" y="-976"/>
                    <a:pt x="0" y="107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1" name="Freeform 1080">
              <a:extLst>
                <a:ext uri="{FF2B5EF4-FFF2-40B4-BE49-F238E27FC236}">
                  <a16:creationId xmlns:a16="http://schemas.microsoft.com/office/drawing/2014/main" id="{24EB23F7-DCE6-47E0-5889-594CFCA00006}"/>
                </a:ext>
              </a:extLst>
            </p:cNvPr>
            <p:cNvSpPr/>
            <p:nvPr/>
          </p:nvSpPr>
          <p:spPr>
            <a:xfrm>
              <a:off x="4442325" y="-1968483"/>
              <a:ext cx="34463" cy="7473"/>
            </a:xfrm>
            <a:custGeom>
              <a:avLst/>
              <a:gdLst>
                <a:gd name="connsiteX0" fmla="*/ 0 w 34463"/>
                <a:gd name="connsiteY0" fmla="*/ 7474 h 7473"/>
                <a:gd name="connsiteX1" fmla="*/ 34464 w 34463"/>
                <a:gd name="connsiteY1" fmla="*/ 7474 h 7473"/>
                <a:gd name="connsiteX2" fmla="*/ 0 w 34463"/>
                <a:gd name="connsiteY2" fmla="*/ 7474 h 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63" h="7473">
                  <a:moveTo>
                    <a:pt x="0" y="7474"/>
                  </a:moveTo>
                  <a:lnTo>
                    <a:pt x="34464" y="7474"/>
                  </a:lnTo>
                  <a:cubicBezTo>
                    <a:pt x="22952" y="654"/>
                    <a:pt x="11513" y="-5213"/>
                    <a:pt x="0" y="74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2" name="Freeform 1081">
              <a:extLst>
                <a:ext uri="{FF2B5EF4-FFF2-40B4-BE49-F238E27FC236}">
                  <a16:creationId xmlns:a16="http://schemas.microsoft.com/office/drawing/2014/main" id="{36669D6D-AE3C-4962-E85C-349425EF8CB2}"/>
                </a:ext>
              </a:extLst>
            </p:cNvPr>
            <p:cNvSpPr/>
            <p:nvPr/>
          </p:nvSpPr>
          <p:spPr>
            <a:xfrm>
              <a:off x="3369019" y="-2626095"/>
              <a:ext cx="17011" cy="7648"/>
            </a:xfrm>
            <a:custGeom>
              <a:avLst/>
              <a:gdLst>
                <a:gd name="connsiteX0" fmla="*/ 17012 w 17011"/>
                <a:gd name="connsiteY0" fmla="*/ 0 h 7648"/>
                <a:gd name="connsiteX1" fmla="*/ 0 w 17011"/>
                <a:gd name="connsiteY1" fmla="*/ 0 h 7648"/>
                <a:gd name="connsiteX2" fmla="*/ 17012 w 17011"/>
                <a:gd name="connsiteY2" fmla="*/ 0 h 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11" h="7648">
                  <a:moveTo>
                    <a:pt x="17012" y="0"/>
                  </a:moveTo>
                  <a:lnTo>
                    <a:pt x="0" y="0"/>
                  </a:lnTo>
                  <a:cubicBezTo>
                    <a:pt x="5719" y="9754"/>
                    <a:pt x="11732" y="10634"/>
                    <a:pt x="1701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3" name="Freeform 1082">
              <a:extLst>
                <a:ext uri="{FF2B5EF4-FFF2-40B4-BE49-F238E27FC236}">
                  <a16:creationId xmlns:a16="http://schemas.microsoft.com/office/drawing/2014/main" id="{04973D40-B695-7B0F-B4FA-825E08BAFD21}"/>
                </a:ext>
              </a:extLst>
            </p:cNvPr>
            <p:cNvSpPr/>
            <p:nvPr/>
          </p:nvSpPr>
          <p:spPr>
            <a:xfrm>
              <a:off x="3726714" y="-3572718"/>
              <a:ext cx="5133" cy="5280"/>
            </a:xfrm>
            <a:custGeom>
              <a:avLst/>
              <a:gdLst>
                <a:gd name="connsiteX0" fmla="*/ 5133 w 5133"/>
                <a:gd name="connsiteY0" fmla="*/ 5280 h 5280"/>
                <a:gd name="connsiteX1" fmla="*/ 3373 w 5133"/>
                <a:gd name="connsiteY1" fmla="*/ 0 h 5280"/>
                <a:gd name="connsiteX2" fmla="*/ 0 w 5133"/>
                <a:gd name="connsiteY2" fmla="*/ 4400 h 5280"/>
                <a:gd name="connsiteX3" fmla="*/ 5133 w 5133"/>
                <a:gd name="connsiteY3" fmla="*/ 5280 h 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3" h="5280">
                  <a:moveTo>
                    <a:pt x="5133" y="5280"/>
                  </a:moveTo>
                  <a:lnTo>
                    <a:pt x="3373" y="0"/>
                  </a:lnTo>
                  <a:lnTo>
                    <a:pt x="0" y="4400"/>
                  </a:lnTo>
                  <a:lnTo>
                    <a:pt x="5133" y="52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4" name="Freeform 1083">
              <a:extLst>
                <a:ext uri="{FF2B5EF4-FFF2-40B4-BE49-F238E27FC236}">
                  <a16:creationId xmlns:a16="http://schemas.microsoft.com/office/drawing/2014/main" id="{D320A64B-11D8-9AAC-4B12-0BEB454A65FB}"/>
                </a:ext>
              </a:extLst>
            </p:cNvPr>
            <p:cNvSpPr/>
            <p:nvPr/>
          </p:nvSpPr>
          <p:spPr>
            <a:xfrm>
              <a:off x="3809208" y="-3705090"/>
              <a:ext cx="944" cy="7333"/>
            </a:xfrm>
            <a:custGeom>
              <a:avLst/>
              <a:gdLst>
                <a:gd name="connsiteX0" fmla="*/ 0 w 944"/>
                <a:gd name="connsiteY0" fmla="*/ 0 h 7333"/>
                <a:gd name="connsiteX1" fmla="*/ 734 w 944"/>
                <a:gd name="connsiteY1" fmla="*/ 7334 h 7333"/>
                <a:gd name="connsiteX2" fmla="*/ 0 w 944"/>
                <a:gd name="connsiteY2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4" h="7333">
                  <a:moveTo>
                    <a:pt x="0" y="0"/>
                  </a:moveTo>
                  <a:lnTo>
                    <a:pt x="734" y="7334"/>
                  </a:lnTo>
                  <a:cubicBezTo>
                    <a:pt x="807" y="5720"/>
                    <a:pt x="1467" y="953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5" name="Freeform 1084">
              <a:extLst>
                <a:ext uri="{FF2B5EF4-FFF2-40B4-BE49-F238E27FC236}">
                  <a16:creationId xmlns:a16="http://schemas.microsoft.com/office/drawing/2014/main" id="{58782B40-F5EC-62A2-92E4-1C833E42D95D}"/>
                </a:ext>
              </a:extLst>
            </p:cNvPr>
            <p:cNvSpPr/>
            <p:nvPr/>
          </p:nvSpPr>
          <p:spPr>
            <a:xfrm>
              <a:off x="3665459" y="-3667541"/>
              <a:ext cx="2078" cy="8067"/>
            </a:xfrm>
            <a:custGeom>
              <a:avLst/>
              <a:gdLst>
                <a:gd name="connsiteX0" fmla="*/ 1272 w 2078"/>
                <a:gd name="connsiteY0" fmla="*/ 8067 h 8067"/>
                <a:gd name="connsiteX1" fmla="*/ 2078 w 2078"/>
                <a:gd name="connsiteY1" fmla="*/ 0 h 8067"/>
                <a:gd name="connsiteX2" fmla="*/ 1272 w 2078"/>
                <a:gd name="connsiteY2" fmla="*/ 8067 h 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8" h="8067">
                  <a:moveTo>
                    <a:pt x="1272" y="8067"/>
                  </a:moveTo>
                  <a:lnTo>
                    <a:pt x="2078" y="0"/>
                  </a:lnTo>
                  <a:cubicBezTo>
                    <a:pt x="1785" y="1320"/>
                    <a:pt x="-1881" y="7260"/>
                    <a:pt x="1272" y="80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6" name="Freeform 1085">
              <a:extLst>
                <a:ext uri="{FF2B5EF4-FFF2-40B4-BE49-F238E27FC236}">
                  <a16:creationId xmlns:a16="http://schemas.microsoft.com/office/drawing/2014/main" id="{71051F92-60EC-6187-57D0-2928C8BF8EE1}"/>
                </a:ext>
              </a:extLst>
            </p:cNvPr>
            <p:cNvSpPr/>
            <p:nvPr/>
          </p:nvSpPr>
          <p:spPr>
            <a:xfrm>
              <a:off x="3229768" y="-3558767"/>
              <a:ext cx="8726" cy="3503"/>
            </a:xfrm>
            <a:custGeom>
              <a:avLst/>
              <a:gdLst>
                <a:gd name="connsiteX0" fmla="*/ 0 w 8726"/>
                <a:gd name="connsiteY0" fmla="*/ 643 h 3503"/>
                <a:gd name="connsiteX1" fmla="*/ 8726 w 8726"/>
                <a:gd name="connsiteY1" fmla="*/ 3503 h 3503"/>
                <a:gd name="connsiteX2" fmla="*/ 0 w 8726"/>
                <a:gd name="connsiteY2" fmla="*/ 643 h 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26" h="3503">
                  <a:moveTo>
                    <a:pt x="0" y="643"/>
                  </a:moveTo>
                  <a:lnTo>
                    <a:pt x="8726" y="3503"/>
                  </a:lnTo>
                  <a:cubicBezTo>
                    <a:pt x="7040" y="379"/>
                    <a:pt x="3205" y="-875"/>
                    <a:pt x="0" y="64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7" name="Freeform 1086">
              <a:extLst>
                <a:ext uri="{FF2B5EF4-FFF2-40B4-BE49-F238E27FC236}">
                  <a16:creationId xmlns:a16="http://schemas.microsoft.com/office/drawing/2014/main" id="{24310FD9-6C91-BCE1-8379-DD2199B772BB}"/>
                </a:ext>
              </a:extLst>
            </p:cNvPr>
            <p:cNvSpPr/>
            <p:nvPr/>
          </p:nvSpPr>
          <p:spPr>
            <a:xfrm>
              <a:off x="4116894" y="-3608506"/>
              <a:ext cx="575040" cy="780663"/>
            </a:xfrm>
            <a:custGeom>
              <a:avLst/>
              <a:gdLst>
                <a:gd name="connsiteX0" fmla="*/ 342883 w 575040"/>
                <a:gd name="connsiteY0" fmla="*/ 40922 h 780663"/>
                <a:gd name="connsiteX1" fmla="*/ 338483 w 575040"/>
                <a:gd name="connsiteY1" fmla="*/ 40922 h 780663"/>
                <a:gd name="connsiteX2" fmla="*/ 270141 w 575040"/>
                <a:gd name="connsiteY2" fmla="*/ 0 h 780663"/>
                <a:gd name="connsiteX3" fmla="*/ 186987 w 575040"/>
                <a:gd name="connsiteY3" fmla="*/ 30068 h 780663"/>
                <a:gd name="connsiteX4" fmla="*/ 101926 w 575040"/>
                <a:gd name="connsiteY4" fmla="*/ 104577 h 780663"/>
                <a:gd name="connsiteX5" fmla="*/ 49937 w 575040"/>
                <a:gd name="connsiteY5" fmla="*/ 130832 h 780663"/>
                <a:gd name="connsiteX6" fmla="*/ 48617 w 575040"/>
                <a:gd name="connsiteY6" fmla="*/ 147772 h 780663"/>
                <a:gd name="connsiteX7" fmla="*/ 44437 w 575040"/>
                <a:gd name="connsiteY7" fmla="*/ 171607 h 780663"/>
                <a:gd name="connsiteX8" fmla="*/ 53090 w 575040"/>
                <a:gd name="connsiteY8" fmla="*/ 282784 h 780663"/>
                <a:gd name="connsiteX9" fmla="*/ 124658 w 575040"/>
                <a:gd name="connsiteY9" fmla="*/ 361767 h 780663"/>
                <a:gd name="connsiteX10" fmla="*/ 0 w 575040"/>
                <a:gd name="connsiteY10" fmla="*/ 336100 h 780663"/>
                <a:gd name="connsiteX11" fmla="*/ 143650 w 575040"/>
                <a:gd name="connsiteY11" fmla="*/ 425790 h 780663"/>
                <a:gd name="connsiteX12" fmla="*/ 216318 w 575040"/>
                <a:gd name="connsiteY12" fmla="*/ 447791 h 780663"/>
                <a:gd name="connsiteX13" fmla="*/ 189627 w 575040"/>
                <a:gd name="connsiteY13" fmla="*/ 508953 h 780663"/>
                <a:gd name="connsiteX14" fmla="*/ 129498 w 575040"/>
                <a:gd name="connsiteY14" fmla="*/ 475218 h 780663"/>
                <a:gd name="connsiteX15" fmla="*/ 28745 w 575040"/>
                <a:gd name="connsiteY15" fmla="*/ 647485 h 780663"/>
                <a:gd name="connsiteX16" fmla="*/ 82274 w 575040"/>
                <a:gd name="connsiteY16" fmla="*/ 660539 h 780663"/>
                <a:gd name="connsiteX17" fmla="*/ 122091 w 575040"/>
                <a:gd name="connsiteY17" fmla="*/ 780663 h 780663"/>
                <a:gd name="connsiteX18" fmla="*/ 172101 w 575040"/>
                <a:gd name="connsiteY18" fmla="*/ 692660 h 780663"/>
                <a:gd name="connsiteX19" fmla="*/ 291553 w 575040"/>
                <a:gd name="connsiteY19" fmla="*/ 744509 h 780663"/>
                <a:gd name="connsiteX20" fmla="*/ 391573 w 575040"/>
                <a:gd name="connsiteY20" fmla="*/ 771937 h 780663"/>
                <a:gd name="connsiteX21" fmla="*/ 273661 w 575040"/>
                <a:gd name="connsiteY21" fmla="*/ 682686 h 780663"/>
                <a:gd name="connsiteX22" fmla="*/ 334817 w 575040"/>
                <a:gd name="connsiteY22" fmla="*/ 570555 h 780663"/>
                <a:gd name="connsiteX23" fmla="*/ 383067 w 575040"/>
                <a:gd name="connsiteY23" fmla="*/ 612284 h 780663"/>
                <a:gd name="connsiteX24" fmla="*/ 338483 w 575040"/>
                <a:gd name="connsiteY24" fmla="*/ 651372 h 780663"/>
                <a:gd name="connsiteX25" fmla="*/ 410272 w 575040"/>
                <a:gd name="connsiteY25" fmla="*/ 689360 h 780663"/>
                <a:gd name="connsiteX26" fmla="*/ 459182 w 575040"/>
                <a:gd name="connsiteY26" fmla="*/ 577596 h 780663"/>
                <a:gd name="connsiteX27" fmla="*/ 380867 w 575040"/>
                <a:gd name="connsiteY27" fmla="*/ 454684 h 780663"/>
                <a:gd name="connsiteX28" fmla="*/ 343250 w 575040"/>
                <a:gd name="connsiteY28" fmla="*/ 421316 h 780663"/>
                <a:gd name="connsiteX29" fmla="*/ 472381 w 575040"/>
                <a:gd name="connsiteY29" fmla="*/ 402982 h 780663"/>
                <a:gd name="connsiteX30" fmla="*/ 575040 w 575040"/>
                <a:gd name="connsiteY30" fmla="*/ 486145 h 780663"/>
                <a:gd name="connsiteX31" fmla="*/ 513151 w 575040"/>
                <a:gd name="connsiteY31" fmla="*/ 353407 h 780663"/>
                <a:gd name="connsiteX32" fmla="*/ 375441 w 575040"/>
                <a:gd name="connsiteY32" fmla="*/ 271564 h 780663"/>
                <a:gd name="connsiteX33" fmla="*/ 378227 w 575040"/>
                <a:gd name="connsiteY33" fmla="*/ 242229 h 780663"/>
                <a:gd name="connsiteX34" fmla="*/ 344496 w 575040"/>
                <a:gd name="connsiteY34" fmla="*/ 240836 h 780663"/>
                <a:gd name="connsiteX35" fmla="*/ 360115 w 575040"/>
                <a:gd name="connsiteY35" fmla="*/ 149679 h 780663"/>
                <a:gd name="connsiteX36" fmla="*/ 245210 w 575040"/>
                <a:gd name="connsiteY36" fmla="*/ 164346 h 780663"/>
                <a:gd name="connsiteX37" fmla="*/ 235310 w 575040"/>
                <a:gd name="connsiteY37" fmla="*/ 215682 h 780663"/>
                <a:gd name="connsiteX38" fmla="*/ 175108 w 575040"/>
                <a:gd name="connsiteY38" fmla="*/ 260930 h 780663"/>
                <a:gd name="connsiteX39" fmla="*/ 88654 w 575040"/>
                <a:gd name="connsiteY39" fmla="*/ 190234 h 780663"/>
                <a:gd name="connsiteX40" fmla="*/ 337163 w 575040"/>
                <a:gd name="connsiteY40" fmla="*/ 40995 h 780663"/>
                <a:gd name="connsiteX41" fmla="*/ 338190 w 575040"/>
                <a:gd name="connsiteY41" fmla="*/ 40995 h 780663"/>
                <a:gd name="connsiteX42" fmla="*/ 342516 w 575040"/>
                <a:gd name="connsiteY42" fmla="*/ 40995 h 780663"/>
                <a:gd name="connsiteX43" fmla="*/ 174228 w 575040"/>
                <a:gd name="connsiteY43" fmla="*/ 645138 h 780663"/>
                <a:gd name="connsiteX44" fmla="*/ 174228 w 575040"/>
                <a:gd name="connsiteY44" fmla="*/ 645138 h 780663"/>
                <a:gd name="connsiteX45" fmla="*/ 174228 w 575040"/>
                <a:gd name="connsiteY45" fmla="*/ 645138 h 780663"/>
                <a:gd name="connsiteX46" fmla="*/ 144897 w 575040"/>
                <a:gd name="connsiteY46" fmla="*/ 619251 h 780663"/>
                <a:gd name="connsiteX47" fmla="*/ 195640 w 575040"/>
                <a:gd name="connsiteY47" fmla="*/ 596663 h 780663"/>
                <a:gd name="connsiteX48" fmla="*/ 173641 w 575040"/>
                <a:gd name="connsiteY48" fmla="*/ 644992 h 780663"/>
                <a:gd name="connsiteX49" fmla="*/ 374707 w 575040"/>
                <a:gd name="connsiteY49" fmla="*/ 275377 h 780663"/>
                <a:gd name="connsiteX50" fmla="*/ 374707 w 575040"/>
                <a:gd name="connsiteY50" fmla="*/ 275377 h 780663"/>
                <a:gd name="connsiteX51" fmla="*/ 374707 w 575040"/>
                <a:gd name="connsiteY51" fmla="*/ 347540 h 780663"/>
                <a:gd name="connsiteX52" fmla="*/ 374707 w 575040"/>
                <a:gd name="connsiteY52" fmla="*/ 275377 h 780663"/>
                <a:gd name="connsiteX53" fmla="*/ 342736 w 575040"/>
                <a:gd name="connsiteY53" fmla="*/ 242376 h 780663"/>
                <a:gd name="connsiteX54" fmla="*/ 342736 w 575040"/>
                <a:gd name="connsiteY54" fmla="*/ 242376 h 780663"/>
                <a:gd name="connsiteX55" fmla="*/ 342736 w 575040"/>
                <a:gd name="connsiteY55" fmla="*/ 242376 h 780663"/>
                <a:gd name="connsiteX56" fmla="*/ 334010 w 575040"/>
                <a:gd name="connsiteY56" fmla="*/ 506386 h 780663"/>
                <a:gd name="connsiteX57" fmla="*/ 334010 w 575040"/>
                <a:gd name="connsiteY57" fmla="*/ 506386 h 780663"/>
                <a:gd name="connsiteX58" fmla="*/ 297933 w 575040"/>
                <a:gd name="connsiteY58" fmla="*/ 510493 h 780663"/>
                <a:gd name="connsiteX59" fmla="*/ 334010 w 575040"/>
                <a:gd name="connsiteY59" fmla="*/ 506386 h 780663"/>
                <a:gd name="connsiteX60" fmla="*/ 304166 w 575040"/>
                <a:gd name="connsiteY60" fmla="*/ 352380 h 780663"/>
                <a:gd name="connsiteX61" fmla="*/ 304166 w 575040"/>
                <a:gd name="connsiteY61" fmla="*/ 352380 h 780663"/>
                <a:gd name="connsiteX62" fmla="*/ 275274 w 575040"/>
                <a:gd name="connsiteY62" fmla="*/ 423150 h 780663"/>
                <a:gd name="connsiteX63" fmla="*/ 190507 w 575040"/>
                <a:gd name="connsiteY63" fmla="*/ 372988 h 780663"/>
                <a:gd name="connsiteX64" fmla="*/ 199820 w 575040"/>
                <a:gd name="connsiteY64" fmla="*/ 355754 h 780663"/>
                <a:gd name="connsiteX65" fmla="*/ 304166 w 575040"/>
                <a:gd name="connsiteY65" fmla="*/ 352380 h 780663"/>
                <a:gd name="connsiteX66" fmla="*/ 177527 w 575040"/>
                <a:gd name="connsiteY66" fmla="*/ 262030 h 780663"/>
                <a:gd name="connsiteX67" fmla="*/ 177527 w 575040"/>
                <a:gd name="connsiteY67" fmla="*/ 262030 h 780663"/>
                <a:gd name="connsiteX68" fmla="*/ 177527 w 575040"/>
                <a:gd name="connsiteY68" fmla="*/ 262030 h 780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75040" h="780663">
                  <a:moveTo>
                    <a:pt x="342883" y="40922"/>
                  </a:moveTo>
                  <a:lnTo>
                    <a:pt x="338483" y="40922"/>
                  </a:lnTo>
                  <a:cubicBezTo>
                    <a:pt x="312965" y="27794"/>
                    <a:pt x="287667" y="9827"/>
                    <a:pt x="270141" y="0"/>
                  </a:cubicBezTo>
                  <a:cubicBezTo>
                    <a:pt x="234577" y="11807"/>
                    <a:pt x="198719" y="12761"/>
                    <a:pt x="186987" y="30068"/>
                  </a:cubicBezTo>
                  <a:cubicBezTo>
                    <a:pt x="164035" y="63656"/>
                    <a:pt x="118132" y="66736"/>
                    <a:pt x="101926" y="104577"/>
                  </a:cubicBezTo>
                  <a:cubicBezTo>
                    <a:pt x="92174" y="127385"/>
                    <a:pt x="70615" y="128778"/>
                    <a:pt x="49937" y="130832"/>
                  </a:cubicBezTo>
                  <a:cubicBezTo>
                    <a:pt x="48807" y="136405"/>
                    <a:pt x="48360" y="142096"/>
                    <a:pt x="48617" y="147772"/>
                  </a:cubicBezTo>
                  <a:cubicBezTo>
                    <a:pt x="46270" y="156206"/>
                    <a:pt x="41284" y="166033"/>
                    <a:pt x="44437" y="171607"/>
                  </a:cubicBezTo>
                  <a:cubicBezTo>
                    <a:pt x="63869" y="207761"/>
                    <a:pt x="57049" y="246483"/>
                    <a:pt x="53090" y="282784"/>
                  </a:cubicBezTo>
                  <a:cubicBezTo>
                    <a:pt x="86380" y="301485"/>
                    <a:pt x="173128" y="313879"/>
                    <a:pt x="124658" y="361767"/>
                  </a:cubicBezTo>
                  <a:cubicBezTo>
                    <a:pt x="85867" y="347100"/>
                    <a:pt x="47443" y="312852"/>
                    <a:pt x="0" y="336100"/>
                  </a:cubicBezTo>
                  <a:cubicBezTo>
                    <a:pt x="3080" y="382081"/>
                    <a:pt x="96060" y="424103"/>
                    <a:pt x="143650" y="425790"/>
                  </a:cubicBezTo>
                  <a:cubicBezTo>
                    <a:pt x="169388" y="425790"/>
                    <a:pt x="199893" y="420290"/>
                    <a:pt x="216318" y="447791"/>
                  </a:cubicBezTo>
                  <a:cubicBezTo>
                    <a:pt x="205905" y="467078"/>
                    <a:pt x="210159" y="507046"/>
                    <a:pt x="189627" y="508953"/>
                  </a:cubicBezTo>
                  <a:cubicBezTo>
                    <a:pt x="170855" y="497879"/>
                    <a:pt x="166822" y="462165"/>
                    <a:pt x="129498" y="475218"/>
                  </a:cubicBezTo>
                  <a:cubicBezTo>
                    <a:pt x="154796" y="581849"/>
                    <a:pt x="51770" y="579502"/>
                    <a:pt x="28745" y="647485"/>
                  </a:cubicBezTo>
                  <a:lnTo>
                    <a:pt x="82274" y="660539"/>
                  </a:lnTo>
                  <a:cubicBezTo>
                    <a:pt x="94080" y="698380"/>
                    <a:pt x="115052" y="751769"/>
                    <a:pt x="122091" y="780663"/>
                  </a:cubicBezTo>
                  <a:cubicBezTo>
                    <a:pt x="156189" y="761889"/>
                    <a:pt x="195420" y="735268"/>
                    <a:pt x="172101" y="692660"/>
                  </a:cubicBezTo>
                  <a:cubicBezTo>
                    <a:pt x="220131" y="675573"/>
                    <a:pt x="250856" y="743629"/>
                    <a:pt x="291553" y="744509"/>
                  </a:cubicBezTo>
                  <a:cubicBezTo>
                    <a:pt x="331150" y="738935"/>
                    <a:pt x="360628" y="764016"/>
                    <a:pt x="391573" y="771937"/>
                  </a:cubicBezTo>
                  <a:cubicBezTo>
                    <a:pt x="442463" y="713268"/>
                    <a:pt x="308785" y="708281"/>
                    <a:pt x="273661" y="682686"/>
                  </a:cubicBezTo>
                  <a:cubicBezTo>
                    <a:pt x="275567" y="635311"/>
                    <a:pt x="300059" y="603117"/>
                    <a:pt x="334817" y="570555"/>
                  </a:cubicBezTo>
                  <a:lnTo>
                    <a:pt x="383067" y="612284"/>
                  </a:lnTo>
                  <a:cubicBezTo>
                    <a:pt x="368401" y="629884"/>
                    <a:pt x="340097" y="617637"/>
                    <a:pt x="338483" y="651372"/>
                  </a:cubicBezTo>
                  <a:lnTo>
                    <a:pt x="410272" y="689360"/>
                  </a:lnTo>
                  <a:cubicBezTo>
                    <a:pt x="450749" y="658192"/>
                    <a:pt x="443563" y="613164"/>
                    <a:pt x="459182" y="577596"/>
                  </a:cubicBezTo>
                  <a:cubicBezTo>
                    <a:pt x="365835" y="555595"/>
                    <a:pt x="362168" y="549215"/>
                    <a:pt x="380867" y="454684"/>
                  </a:cubicBezTo>
                  <a:lnTo>
                    <a:pt x="343250" y="421316"/>
                  </a:lnTo>
                  <a:lnTo>
                    <a:pt x="472381" y="402982"/>
                  </a:lnTo>
                  <a:cubicBezTo>
                    <a:pt x="491519" y="438184"/>
                    <a:pt x="532950" y="512546"/>
                    <a:pt x="575040" y="486145"/>
                  </a:cubicBezTo>
                  <a:cubicBezTo>
                    <a:pt x="554655" y="442144"/>
                    <a:pt x="534270" y="398729"/>
                    <a:pt x="513151" y="353407"/>
                  </a:cubicBezTo>
                  <a:cubicBezTo>
                    <a:pt x="453169" y="347393"/>
                    <a:pt x="418338" y="303978"/>
                    <a:pt x="375441" y="271564"/>
                  </a:cubicBezTo>
                  <a:cubicBezTo>
                    <a:pt x="378499" y="262103"/>
                    <a:pt x="379444" y="252093"/>
                    <a:pt x="378227" y="242229"/>
                  </a:cubicBezTo>
                  <a:lnTo>
                    <a:pt x="344496" y="240836"/>
                  </a:lnTo>
                  <a:cubicBezTo>
                    <a:pt x="347268" y="210086"/>
                    <a:pt x="352496" y="179600"/>
                    <a:pt x="360115" y="149679"/>
                  </a:cubicBezTo>
                  <a:cubicBezTo>
                    <a:pt x="321031" y="148652"/>
                    <a:pt x="281214" y="141686"/>
                    <a:pt x="245210" y="164346"/>
                  </a:cubicBezTo>
                  <a:cubicBezTo>
                    <a:pt x="241763" y="182167"/>
                    <a:pt x="238390" y="199401"/>
                    <a:pt x="235310" y="215682"/>
                  </a:cubicBezTo>
                  <a:cubicBezTo>
                    <a:pt x="207226" y="224189"/>
                    <a:pt x="174228" y="221695"/>
                    <a:pt x="175108" y="260930"/>
                  </a:cubicBezTo>
                  <a:cubicBezTo>
                    <a:pt x="105959" y="287844"/>
                    <a:pt x="103613" y="234969"/>
                    <a:pt x="88654" y="190234"/>
                  </a:cubicBezTo>
                  <a:cubicBezTo>
                    <a:pt x="182367" y="141539"/>
                    <a:pt x="219545" y="17601"/>
                    <a:pt x="337163" y="40995"/>
                  </a:cubicBezTo>
                  <a:lnTo>
                    <a:pt x="338190" y="40995"/>
                  </a:lnTo>
                  <a:lnTo>
                    <a:pt x="342516" y="40995"/>
                  </a:lnTo>
                  <a:close/>
                  <a:moveTo>
                    <a:pt x="174228" y="645138"/>
                  </a:moveTo>
                  <a:lnTo>
                    <a:pt x="174228" y="645138"/>
                  </a:lnTo>
                  <a:lnTo>
                    <a:pt x="174228" y="645138"/>
                  </a:lnTo>
                  <a:lnTo>
                    <a:pt x="144897" y="619251"/>
                  </a:lnTo>
                  <a:cubicBezTo>
                    <a:pt x="155456" y="597250"/>
                    <a:pt x="174228" y="594170"/>
                    <a:pt x="195640" y="596663"/>
                  </a:cubicBezTo>
                  <a:cubicBezTo>
                    <a:pt x="202093" y="618664"/>
                    <a:pt x="195640" y="635238"/>
                    <a:pt x="173641" y="644992"/>
                  </a:cubicBezTo>
                  <a:close/>
                  <a:moveTo>
                    <a:pt x="374707" y="275377"/>
                  </a:moveTo>
                  <a:lnTo>
                    <a:pt x="374707" y="275377"/>
                  </a:lnTo>
                  <a:lnTo>
                    <a:pt x="374707" y="347540"/>
                  </a:lnTo>
                  <a:cubicBezTo>
                    <a:pt x="355642" y="318939"/>
                    <a:pt x="367375" y="298258"/>
                    <a:pt x="374707" y="275377"/>
                  </a:cubicBezTo>
                  <a:close/>
                  <a:moveTo>
                    <a:pt x="342736" y="242376"/>
                  </a:moveTo>
                  <a:lnTo>
                    <a:pt x="342736" y="242376"/>
                  </a:lnTo>
                  <a:cubicBezTo>
                    <a:pt x="323524" y="314612"/>
                    <a:pt x="275567" y="243989"/>
                    <a:pt x="342736" y="242376"/>
                  </a:cubicBezTo>
                  <a:close/>
                  <a:moveTo>
                    <a:pt x="334010" y="506386"/>
                  </a:moveTo>
                  <a:lnTo>
                    <a:pt x="334010" y="506386"/>
                  </a:lnTo>
                  <a:cubicBezTo>
                    <a:pt x="318025" y="532641"/>
                    <a:pt x="315605" y="521053"/>
                    <a:pt x="297933" y="510493"/>
                  </a:cubicBezTo>
                  <a:cubicBezTo>
                    <a:pt x="308859" y="487539"/>
                    <a:pt x="318684" y="493406"/>
                    <a:pt x="334010" y="506386"/>
                  </a:cubicBezTo>
                  <a:close/>
                  <a:moveTo>
                    <a:pt x="304166" y="352380"/>
                  </a:moveTo>
                  <a:lnTo>
                    <a:pt x="304166" y="352380"/>
                  </a:lnTo>
                  <a:lnTo>
                    <a:pt x="275274" y="423150"/>
                  </a:lnTo>
                  <a:cubicBezTo>
                    <a:pt x="241323" y="402982"/>
                    <a:pt x="215805" y="387948"/>
                    <a:pt x="190507" y="372988"/>
                  </a:cubicBezTo>
                  <a:cubicBezTo>
                    <a:pt x="193029" y="366945"/>
                    <a:pt x="196153" y="361173"/>
                    <a:pt x="199820" y="355754"/>
                  </a:cubicBezTo>
                  <a:cubicBezTo>
                    <a:pt x="235897" y="367708"/>
                    <a:pt x="273881" y="311752"/>
                    <a:pt x="304166" y="352380"/>
                  </a:cubicBezTo>
                  <a:close/>
                  <a:moveTo>
                    <a:pt x="177527" y="262030"/>
                  </a:moveTo>
                  <a:lnTo>
                    <a:pt x="177527" y="262030"/>
                  </a:lnTo>
                  <a:cubicBezTo>
                    <a:pt x="284807" y="257997"/>
                    <a:pt x="196373" y="345927"/>
                    <a:pt x="177527" y="26203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8" name="Freeform 1087">
              <a:extLst>
                <a:ext uri="{FF2B5EF4-FFF2-40B4-BE49-F238E27FC236}">
                  <a16:creationId xmlns:a16="http://schemas.microsoft.com/office/drawing/2014/main" id="{117261C1-F33B-75BB-741E-8FA4EDBAB38B}"/>
                </a:ext>
              </a:extLst>
            </p:cNvPr>
            <p:cNvSpPr/>
            <p:nvPr/>
          </p:nvSpPr>
          <p:spPr>
            <a:xfrm>
              <a:off x="4459777" y="-3567584"/>
              <a:ext cx="7332" cy="7333"/>
            </a:xfrm>
            <a:custGeom>
              <a:avLst/>
              <a:gdLst>
                <a:gd name="connsiteX0" fmla="*/ 0 w 7332"/>
                <a:gd name="connsiteY0" fmla="*/ 0 h 7333"/>
                <a:gd name="connsiteX1" fmla="*/ 0 w 7332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3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9" name="Freeform 1088">
              <a:extLst>
                <a:ext uri="{FF2B5EF4-FFF2-40B4-BE49-F238E27FC236}">
                  <a16:creationId xmlns:a16="http://schemas.microsoft.com/office/drawing/2014/main" id="{CC0A0756-2085-EE3A-9004-F8D56CFD9C31}"/>
                </a:ext>
              </a:extLst>
            </p:cNvPr>
            <p:cNvSpPr/>
            <p:nvPr/>
          </p:nvSpPr>
          <p:spPr>
            <a:xfrm>
              <a:off x="4018047" y="1907546"/>
              <a:ext cx="7332" cy="2420"/>
            </a:xfrm>
            <a:custGeom>
              <a:avLst/>
              <a:gdLst>
                <a:gd name="connsiteX0" fmla="*/ 0 w 7332"/>
                <a:gd name="connsiteY0" fmla="*/ 0 h 2420"/>
                <a:gd name="connsiteX1" fmla="*/ 0 w 7332"/>
                <a:gd name="connsiteY1" fmla="*/ 2420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2420">
                  <a:moveTo>
                    <a:pt x="0" y="0"/>
                  </a:moveTo>
                  <a:cubicBezTo>
                    <a:pt x="0" y="1320"/>
                    <a:pt x="0" y="2420"/>
                    <a:pt x="0" y="24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0" name="Freeform 1089">
              <a:extLst>
                <a:ext uri="{FF2B5EF4-FFF2-40B4-BE49-F238E27FC236}">
                  <a16:creationId xmlns:a16="http://schemas.microsoft.com/office/drawing/2014/main" id="{31AB7DCD-B679-DFA1-EE0A-7852C354F84C}"/>
                </a:ext>
              </a:extLst>
            </p:cNvPr>
            <p:cNvSpPr/>
            <p:nvPr/>
          </p:nvSpPr>
          <p:spPr>
            <a:xfrm>
              <a:off x="4277782" y="1961301"/>
              <a:ext cx="1093" cy="7333"/>
            </a:xfrm>
            <a:custGeom>
              <a:avLst/>
              <a:gdLst>
                <a:gd name="connsiteX0" fmla="*/ 1094 w 1093"/>
                <a:gd name="connsiteY0" fmla="*/ 7334 h 7333"/>
                <a:gd name="connsiteX1" fmla="*/ 140 w 1093"/>
                <a:gd name="connsiteY1" fmla="*/ 0 h 7333"/>
                <a:gd name="connsiteX2" fmla="*/ 1094 w 1093"/>
                <a:gd name="connsiteY2" fmla="*/ 7334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3" h="7333">
                  <a:moveTo>
                    <a:pt x="1094" y="7334"/>
                  </a:moveTo>
                  <a:lnTo>
                    <a:pt x="140" y="0"/>
                  </a:lnTo>
                  <a:cubicBezTo>
                    <a:pt x="67" y="1320"/>
                    <a:pt x="-446" y="6380"/>
                    <a:pt x="1094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1" name="Freeform 1090">
              <a:extLst>
                <a:ext uri="{FF2B5EF4-FFF2-40B4-BE49-F238E27FC236}">
                  <a16:creationId xmlns:a16="http://schemas.microsoft.com/office/drawing/2014/main" id="{D42F5E8C-FED2-92A9-054C-8EC052DA9BED}"/>
                </a:ext>
              </a:extLst>
            </p:cNvPr>
            <p:cNvSpPr/>
            <p:nvPr/>
          </p:nvSpPr>
          <p:spPr>
            <a:xfrm>
              <a:off x="3134661" y="-2648902"/>
              <a:ext cx="4912" cy="5060"/>
            </a:xfrm>
            <a:custGeom>
              <a:avLst/>
              <a:gdLst>
                <a:gd name="connsiteX0" fmla="*/ 0 w 4912"/>
                <a:gd name="connsiteY0" fmla="*/ 0 h 5060"/>
                <a:gd name="connsiteX1" fmla="*/ 2126 w 4912"/>
                <a:gd name="connsiteY1" fmla="*/ 5060 h 5060"/>
                <a:gd name="connsiteX2" fmla="*/ 4913 w 4912"/>
                <a:gd name="connsiteY2" fmla="*/ 367 h 5060"/>
                <a:gd name="connsiteX3" fmla="*/ 0 w 4912"/>
                <a:gd name="connsiteY3" fmla="*/ 0 h 5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2" h="5060">
                  <a:moveTo>
                    <a:pt x="0" y="0"/>
                  </a:moveTo>
                  <a:lnTo>
                    <a:pt x="2126" y="5060"/>
                  </a:lnTo>
                  <a:lnTo>
                    <a:pt x="4913" y="3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2" name="Freeform 1091">
              <a:extLst>
                <a:ext uri="{FF2B5EF4-FFF2-40B4-BE49-F238E27FC236}">
                  <a16:creationId xmlns:a16="http://schemas.microsoft.com/office/drawing/2014/main" id="{9C66C1CA-8FF4-1372-4114-77F376639E84}"/>
                </a:ext>
              </a:extLst>
            </p:cNvPr>
            <p:cNvSpPr/>
            <p:nvPr/>
          </p:nvSpPr>
          <p:spPr>
            <a:xfrm>
              <a:off x="1180023" y="-3734938"/>
              <a:ext cx="6526" cy="953"/>
            </a:xfrm>
            <a:custGeom>
              <a:avLst/>
              <a:gdLst>
                <a:gd name="connsiteX0" fmla="*/ 0 w 6526"/>
                <a:gd name="connsiteY0" fmla="*/ 954 h 953"/>
                <a:gd name="connsiteX1" fmla="*/ 6526 w 6526"/>
                <a:gd name="connsiteY1" fmla="*/ 954 h 953"/>
                <a:gd name="connsiteX2" fmla="*/ 0 w 6526"/>
                <a:gd name="connsiteY2" fmla="*/ 954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26" h="953">
                  <a:moveTo>
                    <a:pt x="0" y="954"/>
                  </a:moveTo>
                  <a:lnTo>
                    <a:pt x="6526" y="954"/>
                  </a:lnTo>
                  <a:cubicBezTo>
                    <a:pt x="5206" y="514"/>
                    <a:pt x="880" y="-953"/>
                    <a:pt x="0" y="9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3" name="Freeform 1092">
              <a:extLst>
                <a:ext uri="{FF2B5EF4-FFF2-40B4-BE49-F238E27FC236}">
                  <a16:creationId xmlns:a16="http://schemas.microsoft.com/office/drawing/2014/main" id="{3F5ABB4D-CFD7-096C-CD18-7B23E0088A16}"/>
                </a:ext>
              </a:extLst>
            </p:cNvPr>
            <p:cNvSpPr/>
            <p:nvPr/>
          </p:nvSpPr>
          <p:spPr>
            <a:xfrm>
              <a:off x="3409642" y="1052739"/>
              <a:ext cx="4326" cy="4033"/>
            </a:xfrm>
            <a:custGeom>
              <a:avLst/>
              <a:gdLst>
                <a:gd name="connsiteX0" fmla="*/ 4327 w 4326"/>
                <a:gd name="connsiteY0" fmla="*/ 4033 h 4033"/>
                <a:gd name="connsiteX1" fmla="*/ 1613 w 4326"/>
                <a:gd name="connsiteY1" fmla="*/ 0 h 4033"/>
                <a:gd name="connsiteX2" fmla="*/ 0 w 4326"/>
                <a:gd name="connsiteY2" fmla="*/ 587 h 4033"/>
                <a:gd name="connsiteX3" fmla="*/ 4327 w 4326"/>
                <a:gd name="connsiteY3" fmla="*/ 4033 h 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26" h="4033">
                  <a:moveTo>
                    <a:pt x="4327" y="4033"/>
                  </a:moveTo>
                  <a:lnTo>
                    <a:pt x="1613" y="0"/>
                  </a:lnTo>
                  <a:lnTo>
                    <a:pt x="0" y="587"/>
                  </a:lnTo>
                  <a:lnTo>
                    <a:pt x="4327" y="40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4" name="Freeform 1093">
              <a:extLst>
                <a:ext uri="{FF2B5EF4-FFF2-40B4-BE49-F238E27FC236}">
                  <a16:creationId xmlns:a16="http://schemas.microsoft.com/office/drawing/2014/main" id="{79EF906F-3370-5943-FAC9-16A6BC043B58}"/>
                </a:ext>
              </a:extLst>
            </p:cNvPr>
            <p:cNvSpPr/>
            <p:nvPr/>
          </p:nvSpPr>
          <p:spPr>
            <a:xfrm>
              <a:off x="4479869" y="-3467169"/>
              <a:ext cx="15472" cy="7022"/>
            </a:xfrm>
            <a:custGeom>
              <a:avLst/>
              <a:gdLst>
                <a:gd name="connsiteX0" fmla="*/ 0 w 15472"/>
                <a:gd name="connsiteY0" fmla="*/ 7022 h 7022"/>
                <a:gd name="connsiteX1" fmla="*/ 15472 w 15472"/>
                <a:gd name="connsiteY1" fmla="*/ 7022 h 7022"/>
                <a:gd name="connsiteX2" fmla="*/ 0 w 15472"/>
                <a:gd name="connsiteY2" fmla="*/ 7022 h 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71" h="7022">
                  <a:moveTo>
                    <a:pt x="0" y="7022"/>
                  </a:moveTo>
                  <a:lnTo>
                    <a:pt x="15472" y="7022"/>
                  </a:lnTo>
                  <a:cubicBezTo>
                    <a:pt x="10412" y="-3025"/>
                    <a:pt x="5206" y="-1631"/>
                    <a:pt x="0" y="702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5" name="Freeform 1094">
              <a:extLst>
                <a:ext uri="{FF2B5EF4-FFF2-40B4-BE49-F238E27FC236}">
                  <a16:creationId xmlns:a16="http://schemas.microsoft.com/office/drawing/2014/main" id="{94FE6F1E-625D-E8B2-B0C5-6C44E31EB227}"/>
                </a:ext>
              </a:extLst>
            </p:cNvPr>
            <p:cNvSpPr/>
            <p:nvPr/>
          </p:nvSpPr>
          <p:spPr>
            <a:xfrm>
              <a:off x="4495341" y="-3460073"/>
              <a:ext cx="2493" cy="1539"/>
            </a:xfrm>
            <a:custGeom>
              <a:avLst/>
              <a:gdLst>
                <a:gd name="connsiteX0" fmla="*/ 1833 w 2493"/>
                <a:gd name="connsiteY0" fmla="*/ 440 h 1539"/>
                <a:gd name="connsiteX1" fmla="*/ 1027 w 2493"/>
                <a:gd name="connsiteY1" fmla="*/ 1540 h 1539"/>
                <a:gd name="connsiteX2" fmla="*/ 2493 w 2493"/>
                <a:gd name="connsiteY2" fmla="*/ 587 h 1539"/>
                <a:gd name="connsiteX3" fmla="*/ 2126 w 2493"/>
                <a:gd name="connsiteY3" fmla="*/ 0 h 1539"/>
                <a:gd name="connsiteX4" fmla="*/ 0 w 2493"/>
                <a:gd name="connsiteY4" fmla="*/ 0 h 1539"/>
                <a:gd name="connsiteX5" fmla="*/ 807 w 2493"/>
                <a:gd name="connsiteY5" fmla="*/ 154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3" h="1539">
                  <a:moveTo>
                    <a:pt x="1833" y="440"/>
                  </a:moveTo>
                  <a:lnTo>
                    <a:pt x="1027" y="1540"/>
                  </a:lnTo>
                  <a:lnTo>
                    <a:pt x="2493" y="587"/>
                  </a:lnTo>
                  <a:cubicBezTo>
                    <a:pt x="2398" y="374"/>
                    <a:pt x="2273" y="176"/>
                    <a:pt x="2126" y="0"/>
                  </a:cubicBezTo>
                  <a:lnTo>
                    <a:pt x="0" y="0"/>
                  </a:lnTo>
                  <a:cubicBezTo>
                    <a:pt x="0" y="513"/>
                    <a:pt x="513" y="880"/>
                    <a:pt x="807" y="15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6" name="Freeform 1095">
              <a:extLst>
                <a:ext uri="{FF2B5EF4-FFF2-40B4-BE49-F238E27FC236}">
                  <a16:creationId xmlns:a16="http://schemas.microsoft.com/office/drawing/2014/main" id="{04684AA3-7081-443E-6778-4FECDB551E58}"/>
                </a:ext>
              </a:extLst>
            </p:cNvPr>
            <p:cNvSpPr/>
            <p:nvPr/>
          </p:nvSpPr>
          <p:spPr>
            <a:xfrm>
              <a:off x="4477375" y="-3460147"/>
              <a:ext cx="2493" cy="1540"/>
            </a:xfrm>
            <a:custGeom>
              <a:avLst/>
              <a:gdLst>
                <a:gd name="connsiteX0" fmla="*/ 2493 w 2493"/>
                <a:gd name="connsiteY0" fmla="*/ 0 h 1540"/>
                <a:gd name="connsiteX1" fmla="*/ 367 w 2493"/>
                <a:gd name="connsiteY1" fmla="*/ 0 h 1540"/>
                <a:gd name="connsiteX2" fmla="*/ 0 w 2493"/>
                <a:gd name="connsiteY2" fmla="*/ 1540 h 1540"/>
                <a:gd name="connsiteX3" fmla="*/ 1467 w 2493"/>
                <a:gd name="connsiteY3" fmla="*/ 1540 h 1540"/>
                <a:gd name="connsiteX4" fmla="*/ 2493 w 2493"/>
                <a:gd name="connsiteY4" fmla="*/ 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" h="1540">
                  <a:moveTo>
                    <a:pt x="2493" y="0"/>
                  </a:moveTo>
                  <a:lnTo>
                    <a:pt x="367" y="0"/>
                  </a:lnTo>
                  <a:cubicBezTo>
                    <a:pt x="367" y="513"/>
                    <a:pt x="367" y="1027"/>
                    <a:pt x="0" y="1540"/>
                  </a:cubicBezTo>
                  <a:lnTo>
                    <a:pt x="1467" y="1540"/>
                  </a:lnTo>
                  <a:cubicBezTo>
                    <a:pt x="1767" y="997"/>
                    <a:pt x="2112" y="484"/>
                    <a:pt x="24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7" name="Freeform 1096">
              <a:extLst>
                <a:ext uri="{FF2B5EF4-FFF2-40B4-BE49-F238E27FC236}">
                  <a16:creationId xmlns:a16="http://schemas.microsoft.com/office/drawing/2014/main" id="{336EF9F7-3F66-D98A-B6C7-03163324B1E9}"/>
                </a:ext>
              </a:extLst>
            </p:cNvPr>
            <p:cNvSpPr/>
            <p:nvPr/>
          </p:nvSpPr>
          <p:spPr>
            <a:xfrm>
              <a:off x="3403483" y="1052739"/>
              <a:ext cx="7772" cy="669"/>
            </a:xfrm>
            <a:custGeom>
              <a:avLst/>
              <a:gdLst>
                <a:gd name="connsiteX0" fmla="*/ 7773 w 7772"/>
                <a:gd name="connsiteY0" fmla="*/ 0 h 669"/>
                <a:gd name="connsiteX1" fmla="*/ 0 w 7772"/>
                <a:gd name="connsiteY1" fmla="*/ 513 h 669"/>
                <a:gd name="connsiteX2" fmla="*/ 7773 w 7772"/>
                <a:gd name="connsiteY2" fmla="*/ 0 h 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" h="669">
                  <a:moveTo>
                    <a:pt x="7773" y="0"/>
                  </a:moveTo>
                  <a:lnTo>
                    <a:pt x="0" y="513"/>
                  </a:lnTo>
                  <a:cubicBezTo>
                    <a:pt x="1320" y="587"/>
                    <a:pt x="6600" y="1027"/>
                    <a:pt x="777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8" name="Freeform 1097">
              <a:extLst>
                <a:ext uri="{FF2B5EF4-FFF2-40B4-BE49-F238E27FC236}">
                  <a16:creationId xmlns:a16="http://schemas.microsoft.com/office/drawing/2014/main" id="{0D31AA3C-156F-2601-DCCD-64CC2F746197}"/>
                </a:ext>
              </a:extLst>
            </p:cNvPr>
            <p:cNvSpPr/>
            <p:nvPr/>
          </p:nvSpPr>
          <p:spPr>
            <a:xfrm>
              <a:off x="3016749" y="1051200"/>
              <a:ext cx="6673" cy="1979"/>
            </a:xfrm>
            <a:custGeom>
              <a:avLst/>
              <a:gdLst>
                <a:gd name="connsiteX0" fmla="*/ 0 w 6673"/>
                <a:gd name="connsiteY0" fmla="*/ 0 h 1979"/>
                <a:gd name="connsiteX1" fmla="*/ 6673 w 6673"/>
                <a:gd name="connsiteY1" fmla="*/ 1980 h 1979"/>
                <a:gd name="connsiteX2" fmla="*/ 4913 w 6673"/>
                <a:gd name="connsiteY2" fmla="*/ 1100 h 1979"/>
                <a:gd name="connsiteX3" fmla="*/ 0 w 6673"/>
                <a:gd name="connsiteY3" fmla="*/ 0 h 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3" h="1979">
                  <a:moveTo>
                    <a:pt x="0" y="0"/>
                  </a:moveTo>
                  <a:lnTo>
                    <a:pt x="6673" y="1980"/>
                  </a:lnTo>
                  <a:cubicBezTo>
                    <a:pt x="6673" y="1980"/>
                    <a:pt x="4986" y="953"/>
                    <a:pt x="4913" y="1100"/>
                  </a:cubicBezTo>
                  <a:cubicBezTo>
                    <a:pt x="3226" y="807"/>
                    <a:pt x="1613" y="367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9" name="Freeform 1098">
              <a:extLst>
                <a:ext uri="{FF2B5EF4-FFF2-40B4-BE49-F238E27FC236}">
                  <a16:creationId xmlns:a16="http://schemas.microsoft.com/office/drawing/2014/main" id="{799BAA5A-353E-3641-FB68-022DC4017AA5}"/>
                </a:ext>
              </a:extLst>
            </p:cNvPr>
            <p:cNvSpPr/>
            <p:nvPr/>
          </p:nvSpPr>
          <p:spPr>
            <a:xfrm>
              <a:off x="4734634" y="-3738384"/>
              <a:ext cx="2983" cy="8727"/>
            </a:xfrm>
            <a:custGeom>
              <a:avLst/>
              <a:gdLst>
                <a:gd name="connsiteX0" fmla="*/ 344 w 2983"/>
                <a:gd name="connsiteY0" fmla="*/ 7040 h 8727"/>
                <a:gd name="connsiteX1" fmla="*/ 2984 w 2983"/>
                <a:gd name="connsiteY1" fmla="*/ 8727 h 8727"/>
                <a:gd name="connsiteX2" fmla="*/ 930 w 2983"/>
                <a:gd name="connsiteY2" fmla="*/ 5280 h 8727"/>
                <a:gd name="connsiteX3" fmla="*/ 124 w 2983"/>
                <a:gd name="connsiteY3" fmla="*/ 0 h 8727"/>
                <a:gd name="connsiteX4" fmla="*/ 344 w 2983"/>
                <a:gd name="connsiteY4" fmla="*/ 7040 h 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3" h="8727">
                  <a:moveTo>
                    <a:pt x="344" y="7040"/>
                  </a:moveTo>
                  <a:lnTo>
                    <a:pt x="2984" y="8727"/>
                  </a:lnTo>
                  <a:lnTo>
                    <a:pt x="930" y="5280"/>
                  </a:lnTo>
                  <a:lnTo>
                    <a:pt x="124" y="0"/>
                  </a:lnTo>
                  <a:cubicBezTo>
                    <a:pt x="-96" y="2347"/>
                    <a:pt x="-23" y="4708"/>
                    <a:pt x="344" y="70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0" name="Freeform 1099">
              <a:extLst>
                <a:ext uri="{FF2B5EF4-FFF2-40B4-BE49-F238E27FC236}">
                  <a16:creationId xmlns:a16="http://schemas.microsoft.com/office/drawing/2014/main" id="{1B4908AB-39B2-E437-22B8-AF22E28CE1A0}"/>
                </a:ext>
              </a:extLst>
            </p:cNvPr>
            <p:cNvSpPr/>
            <p:nvPr/>
          </p:nvSpPr>
          <p:spPr>
            <a:xfrm>
              <a:off x="4734611" y="-3738751"/>
              <a:ext cx="7332" cy="733"/>
            </a:xfrm>
            <a:custGeom>
              <a:avLst/>
              <a:gdLst>
                <a:gd name="connsiteX0" fmla="*/ 0 w 7332"/>
                <a:gd name="connsiteY0" fmla="*/ 733 h 733"/>
                <a:gd name="connsiteX1" fmla="*/ 0 w 7332"/>
                <a:gd name="connsiteY1" fmla="*/ 0 h 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">
                  <a:moveTo>
                    <a:pt x="0" y="733"/>
                  </a:moveTo>
                  <a:cubicBezTo>
                    <a:pt x="0" y="2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1" name="Freeform 1100">
              <a:extLst>
                <a:ext uri="{FF2B5EF4-FFF2-40B4-BE49-F238E27FC236}">
                  <a16:creationId xmlns:a16="http://schemas.microsoft.com/office/drawing/2014/main" id="{1462B857-B598-3135-5EC4-0F7EA844CA82}"/>
                </a:ext>
              </a:extLst>
            </p:cNvPr>
            <p:cNvSpPr/>
            <p:nvPr/>
          </p:nvSpPr>
          <p:spPr>
            <a:xfrm>
              <a:off x="2023591" y="-3465647"/>
              <a:ext cx="5353" cy="5573"/>
            </a:xfrm>
            <a:custGeom>
              <a:avLst/>
              <a:gdLst>
                <a:gd name="connsiteX0" fmla="*/ 0 w 5353"/>
                <a:gd name="connsiteY0" fmla="*/ 4987 h 5573"/>
                <a:gd name="connsiteX1" fmla="*/ 5353 w 5353"/>
                <a:gd name="connsiteY1" fmla="*/ 5574 h 5573"/>
                <a:gd name="connsiteX2" fmla="*/ 3226 w 5353"/>
                <a:gd name="connsiteY2" fmla="*/ 0 h 5573"/>
                <a:gd name="connsiteX3" fmla="*/ 0 w 5353"/>
                <a:gd name="connsiteY3" fmla="*/ 4987 h 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3" h="5573">
                  <a:moveTo>
                    <a:pt x="0" y="4987"/>
                  </a:moveTo>
                  <a:lnTo>
                    <a:pt x="5353" y="5574"/>
                  </a:lnTo>
                  <a:lnTo>
                    <a:pt x="3226" y="0"/>
                  </a:lnTo>
                  <a:lnTo>
                    <a:pt x="0" y="49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2" name="Freeform 1101">
              <a:extLst>
                <a:ext uri="{FF2B5EF4-FFF2-40B4-BE49-F238E27FC236}">
                  <a16:creationId xmlns:a16="http://schemas.microsoft.com/office/drawing/2014/main" id="{3644ADC1-985F-9E58-4C69-855B42217F95}"/>
                </a:ext>
              </a:extLst>
            </p:cNvPr>
            <p:cNvSpPr/>
            <p:nvPr/>
          </p:nvSpPr>
          <p:spPr>
            <a:xfrm>
              <a:off x="3660718" y="-3774246"/>
              <a:ext cx="5573" cy="4986"/>
            </a:xfrm>
            <a:custGeom>
              <a:avLst/>
              <a:gdLst>
                <a:gd name="connsiteX0" fmla="*/ 5573 w 5573"/>
                <a:gd name="connsiteY0" fmla="*/ 1613 h 4986"/>
                <a:gd name="connsiteX1" fmla="*/ 4327 w 5573"/>
                <a:gd name="connsiteY1" fmla="*/ 0 h 4986"/>
                <a:gd name="connsiteX2" fmla="*/ 0 w 5573"/>
                <a:gd name="connsiteY2" fmla="*/ 4987 h 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73" h="4986">
                  <a:moveTo>
                    <a:pt x="5573" y="1613"/>
                  </a:moveTo>
                  <a:lnTo>
                    <a:pt x="4327" y="0"/>
                  </a:lnTo>
                  <a:cubicBezTo>
                    <a:pt x="2860" y="1687"/>
                    <a:pt x="1467" y="3373"/>
                    <a:pt x="0" y="49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3" name="Freeform 1102">
              <a:extLst>
                <a:ext uri="{FF2B5EF4-FFF2-40B4-BE49-F238E27FC236}">
                  <a16:creationId xmlns:a16="http://schemas.microsoft.com/office/drawing/2014/main" id="{2E62359D-8913-60CF-3289-8F1AD114E0F8}"/>
                </a:ext>
              </a:extLst>
            </p:cNvPr>
            <p:cNvSpPr/>
            <p:nvPr/>
          </p:nvSpPr>
          <p:spPr>
            <a:xfrm>
              <a:off x="2791705" y="-3738531"/>
              <a:ext cx="55" cy="733"/>
            </a:xfrm>
            <a:custGeom>
              <a:avLst/>
              <a:gdLst>
                <a:gd name="connsiteX0" fmla="*/ 0 w 55"/>
                <a:gd name="connsiteY0" fmla="*/ 0 h 733"/>
                <a:gd name="connsiteX1" fmla="*/ 0 w 55"/>
                <a:gd name="connsiteY1" fmla="*/ 733 h 733"/>
                <a:gd name="connsiteX2" fmla="*/ 0 w 55"/>
                <a:gd name="connsiteY2" fmla="*/ 0 h 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" h="733">
                  <a:moveTo>
                    <a:pt x="0" y="0"/>
                  </a:moveTo>
                  <a:lnTo>
                    <a:pt x="0" y="733"/>
                  </a:lnTo>
                  <a:cubicBezTo>
                    <a:pt x="73" y="293"/>
                    <a:pt x="73" y="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4" name="Freeform 1103">
              <a:extLst>
                <a:ext uri="{FF2B5EF4-FFF2-40B4-BE49-F238E27FC236}">
                  <a16:creationId xmlns:a16="http://schemas.microsoft.com/office/drawing/2014/main" id="{D305734D-7034-75E3-C584-75E747C82BE2}"/>
                </a:ext>
              </a:extLst>
            </p:cNvPr>
            <p:cNvSpPr/>
            <p:nvPr/>
          </p:nvSpPr>
          <p:spPr>
            <a:xfrm>
              <a:off x="2791191" y="-3737797"/>
              <a:ext cx="3226" cy="6233"/>
            </a:xfrm>
            <a:custGeom>
              <a:avLst/>
              <a:gdLst>
                <a:gd name="connsiteX0" fmla="*/ 513 w 3226"/>
                <a:gd name="connsiteY0" fmla="*/ 0 h 6233"/>
                <a:gd name="connsiteX1" fmla="*/ 0 w 3226"/>
                <a:gd name="connsiteY1" fmla="*/ 6234 h 6233"/>
                <a:gd name="connsiteX2" fmla="*/ 0 w 3226"/>
                <a:gd name="connsiteY2" fmla="*/ 6234 h 6233"/>
                <a:gd name="connsiteX3" fmla="*/ 3226 w 3226"/>
                <a:gd name="connsiteY3" fmla="*/ 5574 h 6233"/>
                <a:gd name="connsiteX4" fmla="*/ 880 w 3226"/>
                <a:gd name="connsiteY4" fmla="*/ 4620 h 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6" h="6233">
                  <a:moveTo>
                    <a:pt x="513" y="0"/>
                  </a:moveTo>
                  <a:cubicBezTo>
                    <a:pt x="220" y="2068"/>
                    <a:pt x="44" y="4151"/>
                    <a:pt x="0" y="6234"/>
                  </a:cubicBezTo>
                  <a:lnTo>
                    <a:pt x="0" y="6234"/>
                  </a:lnTo>
                  <a:cubicBezTo>
                    <a:pt x="1027" y="6234"/>
                    <a:pt x="2200" y="5794"/>
                    <a:pt x="3226" y="5574"/>
                  </a:cubicBezTo>
                  <a:lnTo>
                    <a:pt x="880" y="462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5" name="Freeform 1104">
              <a:extLst>
                <a:ext uri="{FF2B5EF4-FFF2-40B4-BE49-F238E27FC236}">
                  <a16:creationId xmlns:a16="http://schemas.microsoft.com/office/drawing/2014/main" id="{D0594031-CCFE-0857-6CBF-EAC59AAD59DB}"/>
                </a:ext>
              </a:extLst>
            </p:cNvPr>
            <p:cNvSpPr/>
            <p:nvPr/>
          </p:nvSpPr>
          <p:spPr>
            <a:xfrm>
              <a:off x="-244158" y="-2055319"/>
              <a:ext cx="5719" cy="1686"/>
            </a:xfrm>
            <a:custGeom>
              <a:avLst/>
              <a:gdLst>
                <a:gd name="connsiteX0" fmla="*/ 5720 w 5719"/>
                <a:gd name="connsiteY0" fmla="*/ 293 h 1686"/>
                <a:gd name="connsiteX1" fmla="*/ 0 w 5719"/>
                <a:gd name="connsiteY1" fmla="*/ 293 h 1686"/>
                <a:gd name="connsiteX2" fmla="*/ 0 w 5719"/>
                <a:gd name="connsiteY2" fmla="*/ 293 h 1686"/>
                <a:gd name="connsiteX3" fmla="*/ 0 w 5719"/>
                <a:gd name="connsiteY3" fmla="*/ 1687 h 1686"/>
                <a:gd name="connsiteX4" fmla="*/ 1100 w 5719"/>
                <a:gd name="connsiteY4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9" h="1686">
                  <a:moveTo>
                    <a:pt x="5720" y="293"/>
                  </a:moveTo>
                  <a:cubicBezTo>
                    <a:pt x="4180" y="293"/>
                    <a:pt x="147" y="-367"/>
                    <a:pt x="0" y="293"/>
                  </a:cubicBezTo>
                  <a:lnTo>
                    <a:pt x="0" y="293"/>
                  </a:lnTo>
                  <a:cubicBezTo>
                    <a:pt x="37" y="755"/>
                    <a:pt x="37" y="1225"/>
                    <a:pt x="0" y="1687"/>
                  </a:cubicBezTo>
                  <a:lnTo>
                    <a:pt x="1100" y="16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6" name="Freeform 1105">
              <a:extLst>
                <a:ext uri="{FF2B5EF4-FFF2-40B4-BE49-F238E27FC236}">
                  <a16:creationId xmlns:a16="http://schemas.microsoft.com/office/drawing/2014/main" id="{240DB023-58DE-0884-EB7A-1CFC06B4DABF}"/>
                </a:ext>
              </a:extLst>
            </p:cNvPr>
            <p:cNvSpPr/>
            <p:nvPr/>
          </p:nvSpPr>
          <p:spPr>
            <a:xfrm>
              <a:off x="-238439" y="-2055099"/>
              <a:ext cx="586" cy="71"/>
            </a:xfrm>
            <a:custGeom>
              <a:avLst/>
              <a:gdLst>
                <a:gd name="connsiteX0" fmla="*/ 587 w 586"/>
                <a:gd name="connsiteY0" fmla="*/ 0 h 71"/>
                <a:gd name="connsiteX1" fmla="*/ 0 w 586"/>
                <a:gd name="connsiteY1" fmla="*/ 0 h 71"/>
                <a:gd name="connsiteX2" fmla="*/ 587 w 586"/>
                <a:gd name="connsiteY2" fmla="*/ 0 h 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" h="71">
                  <a:moveTo>
                    <a:pt x="587" y="0"/>
                  </a:moveTo>
                  <a:lnTo>
                    <a:pt x="0" y="0"/>
                  </a:lnTo>
                  <a:cubicBezTo>
                    <a:pt x="183" y="95"/>
                    <a:pt x="403" y="95"/>
                    <a:pt x="58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7" name="Freeform 1106">
              <a:extLst>
                <a:ext uri="{FF2B5EF4-FFF2-40B4-BE49-F238E27FC236}">
                  <a16:creationId xmlns:a16="http://schemas.microsoft.com/office/drawing/2014/main" id="{5CB01225-D6D0-D1B2-EB72-00475DF09CD0}"/>
                </a:ext>
              </a:extLst>
            </p:cNvPr>
            <p:cNvSpPr/>
            <p:nvPr/>
          </p:nvSpPr>
          <p:spPr>
            <a:xfrm>
              <a:off x="591343" y="-3435286"/>
              <a:ext cx="7112" cy="7260"/>
            </a:xfrm>
            <a:custGeom>
              <a:avLst/>
              <a:gdLst>
                <a:gd name="connsiteX0" fmla="*/ 0 w 7112"/>
                <a:gd name="connsiteY0" fmla="*/ 7260 h 7260"/>
                <a:gd name="connsiteX1" fmla="*/ 7113 w 7112"/>
                <a:gd name="connsiteY1" fmla="*/ 3667 h 7260"/>
                <a:gd name="connsiteX2" fmla="*/ 73 w 7112"/>
                <a:gd name="connsiteY2" fmla="*/ 0 h 7260"/>
                <a:gd name="connsiteX3" fmla="*/ 0 w 7112"/>
                <a:gd name="connsiteY3" fmla="*/ 7260 h 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" h="7260">
                  <a:moveTo>
                    <a:pt x="0" y="7260"/>
                  </a:moveTo>
                  <a:lnTo>
                    <a:pt x="7113" y="3667"/>
                  </a:lnTo>
                  <a:lnTo>
                    <a:pt x="73" y="0"/>
                  </a:lnTo>
                  <a:lnTo>
                    <a:pt x="0" y="72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8" name="Freeform 1107">
              <a:extLst>
                <a:ext uri="{FF2B5EF4-FFF2-40B4-BE49-F238E27FC236}">
                  <a16:creationId xmlns:a16="http://schemas.microsoft.com/office/drawing/2014/main" id="{ED559EC4-F8A1-B09F-2CD1-B4E1CBF264CE}"/>
                </a:ext>
              </a:extLst>
            </p:cNvPr>
            <p:cNvSpPr/>
            <p:nvPr/>
          </p:nvSpPr>
          <p:spPr>
            <a:xfrm>
              <a:off x="1000947" y="-2536991"/>
              <a:ext cx="1107" cy="6893"/>
            </a:xfrm>
            <a:custGeom>
              <a:avLst/>
              <a:gdLst>
                <a:gd name="connsiteX0" fmla="*/ 1108 w 1107"/>
                <a:gd name="connsiteY0" fmla="*/ 6894 h 6893"/>
                <a:gd name="connsiteX1" fmla="*/ 1108 w 1107"/>
                <a:gd name="connsiteY1" fmla="*/ 0 h 6893"/>
                <a:gd name="connsiteX2" fmla="*/ 1108 w 1107"/>
                <a:gd name="connsiteY2" fmla="*/ 6894 h 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7" h="6893">
                  <a:moveTo>
                    <a:pt x="1108" y="6894"/>
                  </a:moveTo>
                  <a:lnTo>
                    <a:pt x="1108" y="0"/>
                  </a:lnTo>
                  <a:cubicBezTo>
                    <a:pt x="1108" y="1247"/>
                    <a:pt x="-1385" y="6014"/>
                    <a:pt x="1108" y="68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9" name="Freeform 1108">
              <a:extLst>
                <a:ext uri="{FF2B5EF4-FFF2-40B4-BE49-F238E27FC236}">
                  <a16:creationId xmlns:a16="http://schemas.microsoft.com/office/drawing/2014/main" id="{3C1A21C0-4953-46A9-9C9A-12709276AA5E}"/>
                </a:ext>
              </a:extLst>
            </p:cNvPr>
            <p:cNvSpPr/>
            <p:nvPr/>
          </p:nvSpPr>
          <p:spPr>
            <a:xfrm>
              <a:off x="4204154" y="-1665611"/>
              <a:ext cx="1393" cy="8213"/>
            </a:xfrm>
            <a:custGeom>
              <a:avLst/>
              <a:gdLst>
                <a:gd name="connsiteX0" fmla="*/ 1393 w 1393"/>
                <a:gd name="connsiteY0" fmla="*/ 8214 h 8213"/>
                <a:gd name="connsiteX1" fmla="*/ 0 w 1393"/>
                <a:gd name="connsiteY1" fmla="*/ 0 h 8213"/>
                <a:gd name="connsiteX2" fmla="*/ 1393 w 1393"/>
                <a:gd name="connsiteY2" fmla="*/ 8214 h 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8213">
                  <a:moveTo>
                    <a:pt x="1393" y="8214"/>
                  </a:moveTo>
                  <a:lnTo>
                    <a:pt x="0" y="0"/>
                  </a:lnTo>
                  <a:cubicBezTo>
                    <a:pt x="73" y="1320"/>
                    <a:pt x="1100" y="7040"/>
                    <a:pt x="1393" y="82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0" name="Freeform 1109">
              <a:extLst>
                <a:ext uri="{FF2B5EF4-FFF2-40B4-BE49-F238E27FC236}">
                  <a16:creationId xmlns:a16="http://schemas.microsoft.com/office/drawing/2014/main" id="{CB9972AC-E82C-BCA0-6765-BED186B9E1B5}"/>
                </a:ext>
              </a:extLst>
            </p:cNvPr>
            <p:cNvSpPr/>
            <p:nvPr/>
          </p:nvSpPr>
          <p:spPr>
            <a:xfrm>
              <a:off x="1616326" y="-3420912"/>
              <a:ext cx="5719" cy="5866"/>
            </a:xfrm>
            <a:custGeom>
              <a:avLst/>
              <a:gdLst>
                <a:gd name="connsiteX0" fmla="*/ 0 w 5719"/>
                <a:gd name="connsiteY0" fmla="*/ 0 h 5866"/>
                <a:gd name="connsiteX1" fmla="*/ 2347 w 5719"/>
                <a:gd name="connsiteY1" fmla="*/ 5867 h 5866"/>
                <a:gd name="connsiteX2" fmla="*/ 5719 w 5719"/>
                <a:gd name="connsiteY2" fmla="*/ 513 h 5866"/>
                <a:gd name="connsiteX3" fmla="*/ 0 w 5719"/>
                <a:gd name="connsiteY3" fmla="*/ 0 h 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9" h="5866">
                  <a:moveTo>
                    <a:pt x="0" y="0"/>
                  </a:moveTo>
                  <a:lnTo>
                    <a:pt x="2347" y="5867"/>
                  </a:lnTo>
                  <a:lnTo>
                    <a:pt x="5719" y="5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1" name="Freeform 1110">
              <a:extLst>
                <a:ext uri="{FF2B5EF4-FFF2-40B4-BE49-F238E27FC236}">
                  <a16:creationId xmlns:a16="http://schemas.microsoft.com/office/drawing/2014/main" id="{FDAD6BC6-DE0B-30BF-4C7F-536F9AE63321}"/>
                </a:ext>
              </a:extLst>
            </p:cNvPr>
            <p:cNvSpPr/>
            <p:nvPr/>
          </p:nvSpPr>
          <p:spPr>
            <a:xfrm>
              <a:off x="3330521" y="760935"/>
              <a:ext cx="6525" cy="2420"/>
            </a:xfrm>
            <a:custGeom>
              <a:avLst/>
              <a:gdLst>
                <a:gd name="connsiteX0" fmla="*/ 0 w 6525"/>
                <a:gd name="connsiteY0" fmla="*/ 0 h 2420"/>
                <a:gd name="connsiteX1" fmla="*/ 5500 w 6525"/>
                <a:gd name="connsiteY1" fmla="*/ 2420 h 2420"/>
                <a:gd name="connsiteX2" fmla="*/ 0 w 6525"/>
                <a:gd name="connsiteY2" fmla="*/ 0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25" h="2420">
                  <a:moveTo>
                    <a:pt x="0" y="0"/>
                  </a:moveTo>
                  <a:lnTo>
                    <a:pt x="5500" y="2420"/>
                  </a:lnTo>
                  <a:cubicBezTo>
                    <a:pt x="9166" y="1100"/>
                    <a:pt x="1980" y="807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2" name="Freeform 1111">
              <a:extLst>
                <a:ext uri="{FF2B5EF4-FFF2-40B4-BE49-F238E27FC236}">
                  <a16:creationId xmlns:a16="http://schemas.microsoft.com/office/drawing/2014/main" id="{016127BE-7A94-7935-473B-265D6D056092}"/>
                </a:ext>
              </a:extLst>
            </p:cNvPr>
            <p:cNvSpPr/>
            <p:nvPr/>
          </p:nvSpPr>
          <p:spPr>
            <a:xfrm>
              <a:off x="-133213" y="-2536544"/>
              <a:ext cx="2403" cy="1826"/>
            </a:xfrm>
            <a:custGeom>
              <a:avLst/>
              <a:gdLst>
                <a:gd name="connsiteX0" fmla="*/ 1 w 2403"/>
                <a:gd name="connsiteY0" fmla="*/ 433 h 1826"/>
                <a:gd name="connsiteX1" fmla="*/ 1467 w 2403"/>
                <a:gd name="connsiteY1" fmla="*/ 1827 h 1826"/>
                <a:gd name="connsiteX2" fmla="*/ 1 w 2403"/>
                <a:gd name="connsiteY2" fmla="*/ 433 h 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3" h="1826">
                  <a:moveTo>
                    <a:pt x="1" y="433"/>
                  </a:moveTo>
                  <a:lnTo>
                    <a:pt x="1467" y="1827"/>
                  </a:lnTo>
                  <a:cubicBezTo>
                    <a:pt x="4254" y="-1987"/>
                    <a:pt x="-72" y="1533"/>
                    <a:pt x="1" y="4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3" name="Freeform 1112">
              <a:extLst>
                <a:ext uri="{FF2B5EF4-FFF2-40B4-BE49-F238E27FC236}">
                  <a16:creationId xmlns:a16="http://schemas.microsoft.com/office/drawing/2014/main" id="{E6BAE646-9753-C92F-42A0-5C20075D1DE9}"/>
                </a:ext>
              </a:extLst>
            </p:cNvPr>
            <p:cNvSpPr/>
            <p:nvPr/>
          </p:nvSpPr>
          <p:spPr>
            <a:xfrm>
              <a:off x="3715324" y="758807"/>
              <a:ext cx="1343" cy="8210"/>
            </a:xfrm>
            <a:custGeom>
              <a:avLst/>
              <a:gdLst>
                <a:gd name="connsiteX0" fmla="*/ 1343 w 1343"/>
                <a:gd name="connsiteY0" fmla="*/ 1 h 8210"/>
                <a:gd name="connsiteX1" fmla="*/ 24 w 1343"/>
                <a:gd name="connsiteY1" fmla="*/ 6749 h 8210"/>
                <a:gd name="connsiteX2" fmla="*/ 1343 w 1343"/>
                <a:gd name="connsiteY2" fmla="*/ 1 h 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3" h="8210">
                  <a:moveTo>
                    <a:pt x="1343" y="1"/>
                  </a:moveTo>
                  <a:lnTo>
                    <a:pt x="24" y="6749"/>
                  </a:lnTo>
                  <a:cubicBezTo>
                    <a:pt x="-197" y="12395"/>
                    <a:pt x="1197" y="-145"/>
                    <a:pt x="1343" y="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4" name="Freeform 1113">
              <a:extLst>
                <a:ext uri="{FF2B5EF4-FFF2-40B4-BE49-F238E27FC236}">
                  <a16:creationId xmlns:a16="http://schemas.microsoft.com/office/drawing/2014/main" id="{EF8D2436-8D2E-30DA-63B2-788D2620C968}"/>
                </a:ext>
              </a:extLst>
            </p:cNvPr>
            <p:cNvSpPr/>
            <p:nvPr/>
          </p:nvSpPr>
          <p:spPr>
            <a:xfrm>
              <a:off x="-163864" y="-2152270"/>
              <a:ext cx="1185" cy="8360"/>
            </a:xfrm>
            <a:custGeom>
              <a:avLst/>
              <a:gdLst>
                <a:gd name="connsiteX0" fmla="*/ 1173 w 1185"/>
                <a:gd name="connsiteY0" fmla="*/ 8360 h 8360"/>
                <a:gd name="connsiteX1" fmla="*/ 1173 w 1185"/>
                <a:gd name="connsiteY1" fmla="*/ 1833 h 8360"/>
                <a:gd name="connsiteX2" fmla="*/ 1173 w 1185"/>
                <a:gd name="connsiteY2" fmla="*/ 0 h 8360"/>
                <a:gd name="connsiteX3" fmla="*/ 0 w 1185"/>
                <a:gd name="connsiteY3" fmla="*/ 0 h 8360"/>
                <a:gd name="connsiteX4" fmla="*/ 1027 w 1185"/>
                <a:gd name="connsiteY4" fmla="*/ 1980 h 8360"/>
                <a:gd name="connsiteX5" fmla="*/ 1173 w 1185"/>
                <a:gd name="connsiteY5" fmla="*/ 8360 h 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5" h="8360">
                  <a:moveTo>
                    <a:pt x="1173" y="8360"/>
                  </a:moveTo>
                  <a:lnTo>
                    <a:pt x="1173" y="1833"/>
                  </a:lnTo>
                  <a:lnTo>
                    <a:pt x="1173" y="0"/>
                  </a:lnTo>
                  <a:lnTo>
                    <a:pt x="0" y="0"/>
                  </a:lnTo>
                  <a:lnTo>
                    <a:pt x="1027" y="1980"/>
                  </a:lnTo>
                  <a:cubicBezTo>
                    <a:pt x="1247" y="3887"/>
                    <a:pt x="1173" y="8214"/>
                    <a:pt x="1173" y="83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5" name="Freeform 1114">
              <a:extLst>
                <a:ext uri="{FF2B5EF4-FFF2-40B4-BE49-F238E27FC236}">
                  <a16:creationId xmlns:a16="http://schemas.microsoft.com/office/drawing/2014/main" id="{BEF896B1-DE39-6B5A-ACDE-B66B44ED4D1D}"/>
                </a:ext>
              </a:extLst>
            </p:cNvPr>
            <p:cNvSpPr/>
            <p:nvPr/>
          </p:nvSpPr>
          <p:spPr>
            <a:xfrm>
              <a:off x="4657616" y="-3368183"/>
              <a:ext cx="1833" cy="4913"/>
            </a:xfrm>
            <a:custGeom>
              <a:avLst/>
              <a:gdLst>
                <a:gd name="connsiteX0" fmla="*/ 0 w 1833"/>
                <a:gd name="connsiteY0" fmla="*/ 0 h 4913"/>
                <a:gd name="connsiteX1" fmla="*/ 220 w 1833"/>
                <a:gd name="connsiteY1" fmla="*/ 4914 h 4913"/>
                <a:gd name="connsiteX2" fmla="*/ 1833 w 1833"/>
                <a:gd name="connsiteY2" fmla="*/ 4034 h 4913"/>
                <a:gd name="connsiteX3" fmla="*/ 0 w 1833"/>
                <a:gd name="connsiteY3" fmla="*/ 0 h 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2" h="4913">
                  <a:moveTo>
                    <a:pt x="0" y="0"/>
                  </a:moveTo>
                  <a:lnTo>
                    <a:pt x="220" y="4914"/>
                  </a:lnTo>
                  <a:lnTo>
                    <a:pt x="1833" y="4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6" name="Freeform 1115">
              <a:extLst>
                <a:ext uri="{FF2B5EF4-FFF2-40B4-BE49-F238E27FC236}">
                  <a16:creationId xmlns:a16="http://schemas.microsoft.com/office/drawing/2014/main" id="{7A45F293-6EC1-C138-1CCA-06CB98415E93}"/>
                </a:ext>
              </a:extLst>
            </p:cNvPr>
            <p:cNvSpPr/>
            <p:nvPr/>
          </p:nvSpPr>
          <p:spPr>
            <a:xfrm>
              <a:off x="421515" y="-3364873"/>
              <a:ext cx="6526" cy="1016"/>
            </a:xfrm>
            <a:custGeom>
              <a:avLst/>
              <a:gdLst>
                <a:gd name="connsiteX0" fmla="*/ 0 w 6526"/>
                <a:gd name="connsiteY0" fmla="*/ 1016 h 1016"/>
                <a:gd name="connsiteX1" fmla="*/ 6526 w 6526"/>
                <a:gd name="connsiteY1" fmla="*/ 650 h 1016"/>
                <a:gd name="connsiteX2" fmla="*/ 0 w 6526"/>
                <a:gd name="connsiteY2" fmla="*/ 1016 h 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26" h="1016">
                  <a:moveTo>
                    <a:pt x="0" y="1016"/>
                  </a:moveTo>
                  <a:lnTo>
                    <a:pt x="6526" y="650"/>
                  </a:lnTo>
                  <a:cubicBezTo>
                    <a:pt x="5206" y="430"/>
                    <a:pt x="807" y="-890"/>
                    <a:pt x="0" y="101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7" name="Freeform 1116">
              <a:extLst>
                <a:ext uri="{FF2B5EF4-FFF2-40B4-BE49-F238E27FC236}">
                  <a16:creationId xmlns:a16="http://schemas.microsoft.com/office/drawing/2014/main" id="{FD6DCE7A-23E3-02D7-91EF-2B7259800CDF}"/>
                </a:ext>
              </a:extLst>
            </p:cNvPr>
            <p:cNvSpPr/>
            <p:nvPr/>
          </p:nvSpPr>
          <p:spPr>
            <a:xfrm>
              <a:off x="3221415" y="-3850588"/>
              <a:ext cx="1166" cy="6086"/>
            </a:xfrm>
            <a:custGeom>
              <a:avLst/>
              <a:gdLst>
                <a:gd name="connsiteX0" fmla="*/ 1167 w 1166"/>
                <a:gd name="connsiteY0" fmla="*/ 6087 h 6086"/>
                <a:gd name="connsiteX1" fmla="*/ 1167 w 1166"/>
                <a:gd name="connsiteY1" fmla="*/ 0 h 6086"/>
                <a:gd name="connsiteX2" fmla="*/ 1167 w 1166"/>
                <a:gd name="connsiteY2" fmla="*/ 6087 h 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6" h="6086">
                  <a:moveTo>
                    <a:pt x="1167" y="6087"/>
                  </a:moveTo>
                  <a:lnTo>
                    <a:pt x="1167" y="0"/>
                  </a:lnTo>
                  <a:cubicBezTo>
                    <a:pt x="653" y="1393"/>
                    <a:pt x="-1180" y="5500"/>
                    <a:pt x="1167" y="60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8" name="Freeform 1117">
              <a:extLst>
                <a:ext uri="{FF2B5EF4-FFF2-40B4-BE49-F238E27FC236}">
                  <a16:creationId xmlns:a16="http://schemas.microsoft.com/office/drawing/2014/main" id="{0003AD66-B1AA-0633-344F-1BE028D3ED04}"/>
                </a:ext>
              </a:extLst>
            </p:cNvPr>
            <p:cNvSpPr/>
            <p:nvPr/>
          </p:nvSpPr>
          <p:spPr>
            <a:xfrm>
              <a:off x="4657836" y="-3364136"/>
              <a:ext cx="7332" cy="866"/>
            </a:xfrm>
            <a:custGeom>
              <a:avLst/>
              <a:gdLst>
                <a:gd name="connsiteX0" fmla="*/ 0 w 7332"/>
                <a:gd name="connsiteY0" fmla="*/ 866 h 866"/>
                <a:gd name="connsiteX1" fmla="*/ 7333 w 7332"/>
                <a:gd name="connsiteY1" fmla="*/ 426 h 866"/>
                <a:gd name="connsiteX2" fmla="*/ 0 w 7332"/>
                <a:gd name="connsiteY2" fmla="*/ 866 h 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31" h="865">
                  <a:moveTo>
                    <a:pt x="0" y="866"/>
                  </a:moveTo>
                  <a:lnTo>
                    <a:pt x="7333" y="426"/>
                  </a:lnTo>
                  <a:cubicBezTo>
                    <a:pt x="6160" y="279"/>
                    <a:pt x="1027" y="-674"/>
                    <a:pt x="0" y="86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9" name="Freeform 1118">
              <a:extLst>
                <a:ext uri="{FF2B5EF4-FFF2-40B4-BE49-F238E27FC236}">
                  <a16:creationId xmlns:a16="http://schemas.microsoft.com/office/drawing/2014/main" id="{50DAC03B-27F1-24BE-513B-9EEC0F06D945}"/>
                </a:ext>
              </a:extLst>
            </p:cNvPr>
            <p:cNvSpPr/>
            <p:nvPr/>
          </p:nvSpPr>
          <p:spPr>
            <a:xfrm>
              <a:off x="2665213" y="532273"/>
              <a:ext cx="2053" cy="8140"/>
            </a:xfrm>
            <a:custGeom>
              <a:avLst/>
              <a:gdLst>
                <a:gd name="connsiteX0" fmla="*/ 0 w 2053"/>
                <a:gd name="connsiteY0" fmla="*/ 6894 h 8140"/>
                <a:gd name="connsiteX1" fmla="*/ 1467 w 2053"/>
                <a:gd name="connsiteY1" fmla="*/ 8140 h 8140"/>
                <a:gd name="connsiteX2" fmla="*/ 2053 w 2053"/>
                <a:gd name="connsiteY2" fmla="*/ 0 h 8140"/>
                <a:gd name="connsiteX3" fmla="*/ 0 w 2053"/>
                <a:gd name="connsiteY3" fmla="*/ 6894 h 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3" h="8139">
                  <a:moveTo>
                    <a:pt x="0" y="6894"/>
                  </a:moveTo>
                  <a:lnTo>
                    <a:pt x="1467" y="8140"/>
                  </a:lnTo>
                  <a:cubicBezTo>
                    <a:pt x="1467" y="5427"/>
                    <a:pt x="1467" y="2713"/>
                    <a:pt x="2053" y="0"/>
                  </a:cubicBezTo>
                  <a:cubicBezTo>
                    <a:pt x="1393" y="2273"/>
                    <a:pt x="660" y="4547"/>
                    <a:pt x="0" y="68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0" name="Freeform 1119">
              <a:extLst>
                <a:ext uri="{FF2B5EF4-FFF2-40B4-BE49-F238E27FC236}">
                  <a16:creationId xmlns:a16="http://schemas.microsoft.com/office/drawing/2014/main" id="{518376BF-24F6-63D7-49D5-1F2DE20D6CC1}"/>
                </a:ext>
              </a:extLst>
            </p:cNvPr>
            <p:cNvSpPr/>
            <p:nvPr/>
          </p:nvSpPr>
          <p:spPr>
            <a:xfrm>
              <a:off x="4125326" y="470157"/>
              <a:ext cx="5279" cy="5280"/>
            </a:xfrm>
            <a:custGeom>
              <a:avLst/>
              <a:gdLst>
                <a:gd name="connsiteX0" fmla="*/ 0 w 5279"/>
                <a:gd name="connsiteY0" fmla="*/ 5280 h 5280"/>
                <a:gd name="connsiteX1" fmla="*/ 5280 w 5279"/>
                <a:gd name="connsiteY1" fmla="*/ 3153 h 5280"/>
                <a:gd name="connsiteX2" fmla="*/ 587 w 5279"/>
                <a:gd name="connsiteY2" fmla="*/ 0 h 5280"/>
                <a:gd name="connsiteX3" fmla="*/ 0 w 5279"/>
                <a:gd name="connsiteY3" fmla="*/ 5280 h 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9" h="5280">
                  <a:moveTo>
                    <a:pt x="0" y="5280"/>
                  </a:moveTo>
                  <a:lnTo>
                    <a:pt x="5280" y="3153"/>
                  </a:lnTo>
                  <a:lnTo>
                    <a:pt x="587" y="0"/>
                  </a:lnTo>
                  <a:lnTo>
                    <a:pt x="0" y="52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1" name="Freeform 1120">
              <a:extLst>
                <a:ext uri="{FF2B5EF4-FFF2-40B4-BE49-F238E27FC236}">
                  <a16:creationId xmlns:a16="http://schemas.microsoft.com/office/drawing/2014/main" id="{A35CD7D7-47C2-F48C-3C1E-A35BD14914A9}"/>
                </a:ext>
              </a:extLst>
            </p:cNvPr>
            <p:cNvSpPr/>
            <p:nvPr/>
          </p:nvSpPr>
          <p:spPr>
            <a:xfrm>
              <a:off x="3158420" y="-3925098"/>
              <a:ext cx="7186" cy="5280"/>
            </a:xfrm>
            <a:custGeom>
              <a:avLst/>
              <a:gdLst>
                <a:gd name="connsiteX0" fmla="*/ 7186 w 7186"/>
                <a:gd name="connsiteY0" fmla="*/ 2420 h 5280"/>
                <a:gd name="connsiteX1" fmla="*/ 1760 w 7186"/>
                <a:gd name="connsiteY1" fmla="*/ 0 h 5280"/>
                <a:gd name="connsiteX2" fmla="*/ 0 w 7186"/>
                <a:gd name="connsiteY2" fmla="*/ 587 h 5280"/>
                <a:gd name="connsiteX3" fmla="*/ 0 w 7186"/>
                <a:gd name="connsiteY3" fmla="*/ 5280 h 5280"/>
                <a:gd name="connsiteX4" fmla="*/ 1540 w 7186"/>
                <a:gd name="connsiteY4" fmla="*/ 1027 h 5280"/>
                <a:gd name="connsiteX5" fmla="*/ 7186 w 7186"/>
                <a:gd name="connsiteY5" fmla="*/ 2420 h 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86" h="5280">
                  <a:moveTo>
                    <a:pt x="7186" y="2420"/>
                  </a:moveTo>
                  <a:lnTo>
                    <a:pt x="1760" y="0"/>
                  </a:lnTo>
                  <a:lnTo>
                    <a:pt x="0" y="587"/>
                  </a:lnTo>
                  <a:lnTo>
                    <a:pt x="0" y="5280"/>
                  </a:lnTo>
                  <a:lnTo>
                    <a:pt x="1540" y="1027"/>
                  </a:lnTo>
                  <a:cubicBezTo>
                    <a:pt x="2787" y="1613"/>
                    <a:pt x="5940" y="1613"/>
                    <a:pt x="7186" y="24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2" name="Freeform 1121">
              <a:extLst>
                <a:ext uri="{FF2B5EF4-FFF2-40B4-BE49-F238E27FC236}">
                  <a16:creationId xmlns:a16="http://schemas.microsoft.com/office/drawing/2014/main" id="{366DAA0C-9A28-8064-9F76-06E567B68EF4}"/>
                </a:ext>
              </a:extLst>
            </p:cNvPr>
            <p:cNvSpPr/>
            <p:nvPr/>
          </p:nvSpPr>
          <p:spPr>
            <a:xfrm>
              <a:off x="515888" y="-3334082"/>
              <a:ext cx="1393" cy="1466"/>
            </a:xfrm>
            <a:custGeom>
              <a:avLst/>
              <a:gdLst>
                <a:gd name="connsiteX0" fmla="*/ 0 w 1393"/>
                <a:gd name="connsiteY0" fmla="*/ 0 h 1466"/>
                <a:gd name="connsiteX1" fmla="*/ 1393 w 1393"/>
                <a:gd name="connsiteY1" fmla="*/ 1467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3" h="1466">
                  <a:moveTo>
                    <a:pt x="0" y="0"/>
                  </a:moveTo>
                  <a:lnTo>
                    <a:pt x="1393" y="14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3" name="Freeform 1122">
              <a:extLst>
                <a:ext uri="{FF2B5EF4-FFF2-40B4-BE49-F238E27FC236}">
                  <a16:creationId xmlns:a16="http://schemas.microsoft.com/office/drawing/2014/main" id="{3DB92A56-23F4-AAE1-71D5-85CD2FB12142}"/>
                </a:ext>
              </a:extLst>
            </p:cNvPr>
            <p:cNvSpPr/>
            <p:nvPr/>
          </p:nvSpPr>
          <p:spPr>
            <a:xfrm>
              <a:off x="591123" y="2682269"/>
              <a:ext cx="1393" cy="6527"/>
            </a:xfrm>
            <a:custGeom>
              <a:avLst/>
              <a:gdLst>
                <a:gd name="connsiteX0" fmla="*/ 1393 w 1393"/>
                <a:gd name="connsiteY0" fmla="*/ 1173 h 6527"/>
                <a:gd name="connsiteX1" fmla="*/ 0 w 1393"/>
                <a:gd name="connsiteY1" fmla="*/ 0 h 6527"/>
                <a:gd name="connsiteX2" fmla="*/ 0 w 1393"/>
                <a:gd name="connsiteY2" fmla="*/ 6527 h 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6527">
                  <a:moveTo>
                    <a:pt x="1393" y="1173"/>
                  </a:moveTo>
                  <a:lnTo>
                    <a:pt x="0" y="0"/>
                  </a:lnTo>
                  <a:lnTo>
                    <a:pt x="0" y="65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4" name="Freeform 1123">
              <a:extLst>
                <a:ext uri="{FF2B5EF4-FFF2-40B4-BE49-F238E27FC236}">
                  <a16:creationId xmlns:a16="http://schemas.microsoft.com/office/drawing/2014/main" id="{0897F83B-6944-D241-C552-69155C742DF1}"/>
                </a:ext>
              </a:extLst>
            </p:cNvPr>
            <p:cNvSpPr/>
            <p:nvPr/>
          </p:nvSpPr>
          <p:spPr>
            <a:xfrm>
              <a:off x="982916" y="-3295140"/>
              <a:ext cx="7332" cy="7333"/>
            </a:xfrm>
            <a:custGeom>
              <a:avLst/>
              <a:gdLst>
                <a:gd name="connsiteX0" fmla="*/ 0 w 7332"/>
                <a:gd name="connsiteY0" fmla="*/ 0 h 7333"/>
                <a:gd name="connsiteX1" fmla="*/ 0 w 7332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3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5" name="Freeform 1124">
              <a:extLst>
                <a:ext uri="{FF2B5EF4-FFF2-40B4-BE49-F238E27FC236}">
                  <a16:creationId xmlns:a16="http://schemas.microsoft.com/office/drawing/2014/main" id="{B45A2AC7-B4F0-D7B3-FA46-9C153BF5364E}"/>
                </a:ext>
              </a:extLst>
            </p:cNvPr>
            <p:cNvSpPr/>
            <p:nvPr/>
          </p:nvSpPr>
          <p:spPr>
            <a:xfrm>
              <a:off x="1607086" y="-2530904"/>
              <a:ext cx="733" cy="7333"/>
            </a:xfrm>
            <a:custGeom>
              <a:avLst/>
              <a:gdLst>
                <a:gd name="connsiteX0" fmla="*/ 0 w 733"/>
                <a:gd name="connsiteY0" fmla="*/ 0 h 7333"/>
                <a:gd name="connsiteX1" fmla="*/ 733 w 733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" h="7333">
                  <a:moveTo>
                    <a:pt x="0" y="0"/>
                  </a:moveTo>
                  <a:lnTo>
                    <a:pt x="73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6" name="Freeform 1125">
              <a:extLst>
                <a:ext uri="{FF2B5EF4-FFF2-40B4-BE49-F238E27FC236}">
                  <a16:creationId xmlns:a16="http://schemas.microsoft.com/office/drawing/2014/main" id="{C3FAFB65-9671-CFDE-0090-FAF5984FF423}"/>
                </a:ext>
              </a:extLst>
            </p:cNvPr>
            <p:cNvSpPr/>
            <p:nvPr/>
          </p:nvSpPr>
          <p:spPr>
            <a:xfrm>
              <a:off x="1607820" y="-2532298"/>
              <a:ext cx="7773" cy="1539"/>
            </a:xfrm>
            <a:custGeom>
              <a:avLst/>
              <a:gdLst>
                <a:gd name="connsiteX0" fmla="*/ 0 w 7773"/>
                <a:gd name="connsiteY0" fmla="*/ 1247 h 1539"/>
                <a:gd name="connsiteX1" fmla="*/ 7333 w 7773"/>
                <a:gd name="connsiteY1" fmla="*/ 1247 h 1539"/>
                <a:gd name="connsiteX2" fmla="*/ 7773 w 7773"/>
                <a:gd name="connsiteY2" fmla="*/ 1247 h 1539"/>
                <a:gd name="connsiteX3" fmla="*/ 7773 w 7773"/>
                <a:gd name="connsiteY3" fmla="*/ 660 h 1539"/>
                <a:gd name="connsiteX4" fmla="*/ 6453 w 7773"/>
                <a:gd name="connsiteY4" fmla="*/ 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3" h="1539">
                  <a:moveTo>
                    <a:pt x="0" y="1247"/>
                  </a:moveTo>
                  <a:cubicBezTo>
                    <a:pt x="2053" y="1247"/>
                    <a:pt x="7333" y="1907"/>
                    <a:pt x="7333" y="1247"/>
                  </a:cubicBezTo>
                  <a:lnTo>
                    <a:pt x="7773" y="1247"/>
                  </a:lnTo>
                  <a:cubicBezTo>
                    <a:pt x="7773" y="1247"/>
                    <a:pt x="7773" y="1247"/>
                    <a:pt x="7773" y="660"/>
                  </a:cubicBezTo>
                  <a:cubicBezTo>
                    <a:pt x="7355" y="396"/>
                    <a:pt x="6915" y="176"/>
                    <a:pt x="645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7" name="Freeform 1126">
              <a:extLst>
                <a:ext uri="{FF2B5EF4-FFF2-40B4-BE49-F238E27FC236}">
                  <a16:creationId xmlns:a16="http://schemas.microsoft.com/office/drawing/2014/main" id="{C5CDBAEC-6234-6C64-AF2B-75E4C3387BBC}"/>
                </a:ext>
              </a:extLst>
            </p:cNvPr>
            <p:cNvSpPr/>
            <p:nvPr/>
          </p:nvSpPr>
          <p:spPr>
            <a:xfrm>
              <a:off x="3940319" y="-3993374"/>
              <a:ext cx="513" cy="7333"/>
            </a:xfrm>
            <a:custGeom>
              <a:avLst/>
              <a:gdLst>
                <a:gd name="connsiteX0" fmla="*/ 513 w 513"/>
                <a:gd name="connsiteY0" fmla="*/ 0 h 7333"/>
                <a:gd name="connsiteX1" fmla="*/ 0 w 513"/>
                <a:gd name="connsiteY1" fmla="*/ 0 h 7333"/>
                <a:gd name="connsiteX2" fmla="*/ 513 w 513"/>
                <a:gd name="connsiteY2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" h="7333">
                  <a:moveTo>
                    <a:pt x="513" y="0"/>
                  </a:moveTo>
                  <a:lnTo>
                    <a:pt x="0" y="0"/>
                  </a:lnTo>
                  <a:cubicBezTo>
                    <a:pt x="0" y="0"/>
                    <a:pt x="147" y="0"/>
                    <a:pt x="5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8" name="Freeform 1127">
              <a:extLst>
                <a:ext uri="{FF2B5EF4-FFF2-40B4-BE49-F238E27FC236}">
                  <a16:creationId xmlns:a16="http://schemas.microsoft.com/office/drawing/2014/main" id="{2D69A618-465A-89F1-0954-0671D0E73EE0}"/>
                </a:ext>
              </a:extLst>
            </p:cNvPr>
            <p:cNvSpPr/>
            <p:nvPr/>
          </p:nvSpPr>
          <p:spPr>
            <a:xfrm>
              <a:off x="-316973" y="-3296827"/>
              <a:ext cx="1715" cy="7333"/>
            </a:xfrm>
            <a:custGeom>
              <a:avLst/>
              <a:gdLst>
                <a:gd name="connsiteX0" fmla="*/ 0 w 1715"/>
                <a:gd name="connsiteY0" fmla="*/ 7334 h 7333"/>
                <a:gd name="connsiteX1" fmla="*/ 660 w 1715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" h="7333">
                  <a:moveTo>
                    <a:pt x="0" y="7334"/>
                  </a:moveTo>
                  <a:cubicBezTo>
                    <a:pt x="0" y="5794"/>
                    <a:pt x="3373" y="880"/>
                    <a:pt x="66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9" name="Freeform 1128">
              <a:extLst>
                <a:ext uri="{FF2B5EF4-FFF2-40B4-BE49-F238E27FC236}">
                  <a16:creationId xmlns:a16="http://schemas.microsoft.com/office/drawing/2014/main" id="{D0CA8C1C-44D7-9061-E9DF-B1FC22296F19}"/>
                </a:ext>
              </a:extLst>
            </p:cNvPr>
            <p:cNvSpPr/>
            <p:nvPr/>
          </p:nvSpPr>
          <p:spPr>
            <a:xfrm>
              <a:off x="2697405" y="-3260452"/>
              <a:ext cx="3079" cy="6160"/>
            </a:xfrm>
            <a:custGeom>
              <a:avLst/>
              <a:gdLst>
                <a:gd name="connsiteX0" fmla="*/ 0 w 3079"/>
                <a:gd name="connsiteY0" fmla="*/ 0 h 6160"/>
                <a:gd name="connsiteX1" fmla="*/ 1760 w 3079"/>
                <a:gd name="connsiteY1" fmla="*/ 6160 h 6160"/>
                <a:gd name="connsiteX2" fmla="*/ 3080 w 3079"/>
                <a:gd name="connsiteY2" fmla="*/ 4694 h 6160"/>
                <a:gd name="connsiteX3" fmla="*/ 0 w 3079"/>
                <a:gd name="connsiteY3" fmla="*/ 0 h 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9" h="6160">
                  <a:moveTo>
                    <a:pt x="0" y="0"/>
                  </a:moveTo>
                  <a:lnTo>
                    <a:pt x="1760" y="6160"/>
                  </a:lnTo>
                  <a:lnTo>
                    <a:pt x="3080" y="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0" name="Freeform 1129">
              <a:extLst>
                <a:ext uri="{FF2B5EF4-FFF2-40B4-BE49-F238E27FC236}">
                  <a16:creationId xmlns:a16="http://schemas.microsoft.com/office/drawing/2014/main" id="{3F93D324-1BD9-E711-B2B1-D91504D50FFD}"/>
                </a:ext>
              </a:extLst>
            </p:cNvPr>
            <p:cNvSpPr/>
            <p:nvPr/>
          </p:nvSpPr>
          <p:spPr>
            <a:xfrm>
              <a:off x="3732243" y="2791686"/>
              <a:ext cx="6643" cy="3153"/>
            </a:xfrm>
            <a:custGeom>
              <a:avLst/>
              <a:gdLst>
                <a:gd name="connsiteX0" fmla="*/ 6643 w 6643"/>
                <a:gd name="connsiteY0" fmla="*/ 3153 h 3153"/>
                <a:gd name="connsiteX1" fmla="*/ 997 w 6643"/>
                <a:gd name="connsiteY1" fmla="*/ 0 h 3153"/>
                <a:gd name="connsiteX2" fmla="*/ 6643 w 6643"/>
                <a:gd name="connsiteY2" fmla="*/ 3153 h 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43" h="3153">
                  <a:moveTo>
                    <a:pt x="6643" y="3153"/>
                  </a:moveTo>
                  <a:lnTo>
                    <a:pt x="997" y="0"/>
                  </a:lnTo>
                  <a:cubicBezTo>
                    <a:pt x="-2596" y="1833"/>
                    <a:pt x="4517" y="2420"/>
                    <a:pt x="6643" y="31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1" name="Freeform 1130">
              <a:extLst>
                <a:ext uri="{FF2B5EF4-FFF2-40B4-BE49-F238E27FC236}">
                  <a16:creationId xmlns:a16="http://schemas.microsoft.com/office/drawing/2014/main" id="{8A250471-1004-5812-1BC9-497CFAE62B79}"/>
                </a:ext>
              </a:extLst>
            </p:cNvPr>
            <p:cNvSpPr/>
            <p:nvPr/>
          </p:nvSpPr>
          <p:spPr>
            <a:xfrm>
              <a:off x="687330" y="-2743799"/>
              <a:ext cx="14225" cy="49428"/>
            </a:xfrm>
            <a:custGeom>
              <a:avLst/>
              <a:gdLst>
                <a:gd name="connsiteX0" fmla="*/ 14152 w 14225"/>
                <a:gd name="connsiteY0" fmla="*/ 47742 h 49428"/>
                <a:gd name="connsiteX1" fmla="*/ 660 w 14225"/>
                <a:gd name="connsiteY1" fmla="*/ 0 h 49428"/>
                <a:gd name="connsiteX2" fmla="*/ 0 w 14225"/>
                <a:gd name="connsiteY2" fmla="*/ 1467 h 49428"/>
                <a:gd name="connsiteX3" fmla="*/ 13346 w 14225"/>
                <a:gd name="connsiteY3" fmla="*/ 49355 h 49428"/>
                <a:gd name="connsiteX4" fmla="*/ 13932 w 14225"/>
                <a:gd name="connsiteY4" fmla="*/ 48182 h 49428"/>
                <a:gd name="connsiteX5" fmla="*/ 13346 w 14225"/>
                <a:gd name="connsiteY5" fmla="*/ 49429 h 49428"/>
                <a:gd name="connsiteX6" fmla="*/ 14226 w 14225"/>
                <a:gd name="connsiteY6" fmla="*/ 48695 h 49428"/>
                <a:gd name="connsiteX7" fmla="*/ 14226 w 14225"/>
                <a:gd name="connsiteY7" fmla="*/ 47742 h 4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25" h="49428">
                  <a:moveTo>
                    <a:pt x="14152" y="47742"/>
                  </a:moveTo>
                  <a:cubicBezTo>
                    <a:pt x="9679" y="31828"/>
                    <a:pt x="5133" y="15987"/>
                    <a:pt x="660" y="0"/>
                  </a:cubicBezTo>
                  <a:lnTo>
                    <a:pt x="0" y="1467"/>
                  </a:lnTo>
                  <a:cubicBezTo>
                    <a:pt x="4546" y="17307"/>
                    <a:pt x="8946" y="33221"/>
                    <a:pt x="13346" y="49355"/>
                  </a:cubicBezTo>
                  <a:cubicBezTo>
                    <a:pt x="13346" y="49355"/>
                    <a:pt x="13712" y="48622"/>
                    <a:pt x="13932" y="48182"/>
                  </a:cubicBezTo>
                  <a:lnTo>
                    <a:pt x="13346" y="49429"/>
                  </a:lnTo>
                  <a:lnTo>
                    <a:pt x="14226" y="48695"/>
                  </a:lnTo>
                  <a:cubicBezTo>
                    <a:pt x="14226" y="48695"/>
                    <a:pt x="14226" y="48035"/>
                    <a:pt x="14226" y="4774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2" name="Freeform 1131">
              <a:extLst>
                <a:ext uri="{FF2B5EF4-FFF2-40B4-BE49-F238E27FC236}">
                  <a16:creationId xmlns:a16="http://schemas.microsoft.com/office/drawing/2014/main" id="{327F69F3-3424-74BB-74F4-A3874287AC8E}"/>
                </a:ext>
              </a:extLst>
            </p:cNvPr>
            <p:cNvSpPr/>
            <p:nvPr/>
          </p:nvSpPr>
          <p:spPr>
            <a:xfrm>
              <a:off x="-205807" y="-3242778"/>
              <a:ext cx="3153" cy="4473"/>
            </a:xfrm>
            <a:custGeom>
              <a:avLst/>
              <a:gdLst>
                <a:gd name="connsiteX0" fmla="*/ 3153 w 3153"/>
                <a:gd name="connsiteY0" fmla="*/ 2933 h 4473"/>
                <a:gd name="connsiteX1" fmla="*/ 0 w 3153"/>
                <a:gd name="connsiteY1" fmla="*/ 0 h 4473"/>
                <a:gd name="connsiteX2" fmla="*/ 1540 w 3153"/>
                <a:gd name="connsiteY2" fmla="*/ 4473 h 4473"/>
                <a:gd name="connsiteX3" fmla="*/ 3153 w 3153"/>
                <a:gd name="connsiteY3" fmla="*/ 2933 h 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3" h="4473">
                  <a:moveTo>
                    <a:pt x="3153" y="2933"/>
                  </a:moveTo>
                  <a:lnTo>
                    <a:pt x="0" y="0"/>
                  </a:lnTo>
                  <a:lnTo>
                    <a:pt x="1540" y="4473"/>
                  </a:lnTo>
                  <a:lnTo>
                    <a:pt x="3153" y="29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3" name="Freeform 1132">
              <a:extLst>
                <a:ext uri="{FF2B5EF4-FFF2-40B4-BE49-F238E27FC236}">
                  <a16:creationId xmlns:a16="http://schemas.microsoft.com/office/drawing/2014/main" id="{624E09D6-6995-A8A9-0F00-871A78E0574C}"/>
                </a:ext>
              </a:extLst>
            </p:cNvPr>
            <p:cNvSpPr/>
            <p:nvPr/>
          </p:nvSpPr>
          <p:spPr>
            <a:xfrm>
              <a:off x="2699165" y="-3255759"/>
              <a:ext cx="6452" cy="1833"/>
            </a:xfrm>
            <a:custGeom>
              <a:avLst/>
              <a:gdLst>
                <a:gd name="connsiteX0" fmla="*/ 1393 w 6452"/>
                <a:gd name="connsiteY0" fmla="*/ 0 h 1833"/>
                <a:gd name="connsiteX1" fmla="*/ 0 w 6452"/>
                <a:gd name="connsiteY1" fmla="*/ 1467 h 1833"/>
                <a:gd name="connsiteX2" fmla="*/ 6453 w 6452"/>
                <a:gd name="connsiteY2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52" h="1832">
                  <a:moveTo>
                    <a:pt x="1393" y="0"/>
                  </a:moveTo>
                  <a:cubicBezTo>
                    <a:pt x="1393" y="0"/>
                    <a:pt x="0" y="1467"/>
                    <a:pt x="0" y="1467"/>
                  </a:cubicBezTo>
                  <a:lnTo>
                    <a:pt x="6453" y="18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4" name="Freeform 1133">
              <a:extLst>
                <a:ext uri="{FF2B5EF4-FFF2-40B4-BE49-F238E27FC236}">
                  <a16:creationId xmlns:a16="http://schemas.microsoft.com/office/drawing/2014/main" id="{DA3E9A4D-44F3-F585-A127-A8C478424986}"/>
                </a:ext>
              </a:extLst>
            </p:cNvPr>
            <p:cNvSpPr/>
            <p:nvPr/>
          </p:nvSpPr>
          <p:spPr>
            <a:xfrm>
              <a:off x="1664209" y="-2753406"/>
              <a:ext cx="7332" cy="7333"/>
            </a:xfrm>
            <a:custGeom>
              <a:avLst/>
              <a:gdLst>
                <a:gd name="connsiteX0" fmla="*/ 0 w 7332"/>
                <a:gd name="connsiteY0" fmla="*/ 0 h 7333"/>
                <a:gd name="connsiteX1" fmla="*/ 0 w 7332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3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5" name="Freeform 1134">
              <a:extLst>
                <a:ext uri="{FF2B5EF4-FFF2-40B4-BE49-F238E27FC236}">
                  <a16:creationId xmlns:a16="http://schemas.microsoft.com/office/drawing/2014/main" id="{E71358A2-9FC1-888D-65A2-B2CECAB50C7E}"/>
                </a:ext>
              </a:extLst>
            </p:cNvPr>
            <p:cNvSpPr/>
            <p:nvPr/>
          </p:nvSpPr>
          <p:spPr>
            <a:xfrm>
              <a:off x="-198621" y="-3216964"/>
              <a:ext cx="1613" cy="2420"/>
            </a:xfrm>
            <a:custGeom>
              <a:avLst/>
              <a:gdLst>
                <a:gd name="connsiteX0" fmla="*/ 1613 w 1613"/>
                <a:gd name="connsiteY0" fmla="*/ 2420 h 2420"/>
                <a:gd name="connsiteX1" fmla="*/ 807 w 1613"/>
                <a:gd name="connsiteY1" fmla="*/ 0 h 2420"/>
                <a:gd name="connsiteX2" fmla="*/ 0 w 1613"/>
                <a:gd name="connsiteY2" fmla="*/ 1393 h 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2420">
                  <a:moveTo>
                    <a:pt x="1613" y="2420"/>
                  </a:moveTo>
                  <a:cubicBezTo>
                    <a:pt x="1613" y="1760"/>
                    <a:pt x="1100" y="880"/>
                    <a:pt x="807" y="0"/>
                  </a:cubicBezTo>
                  <a:cubicBezTo>
                    <a:pt x="565" y="477"/>
                    <a:pt x="293" y="946"/>
                    <a:pt x="0" y="13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6" name="Freeform 1135">
              <a:extLst>
                <a:ext uri="{FF2B5EF4-FFF2-40B4-BE49-F238E27FC236}">
                  <a16:creationId xmlns:a16="http://schemas.microsoft.com/office/drawing/2014/main" id="{70FAA1AC-A201-1C62-F952-F3FE1BAF7941}"/>
                </a:ext>
              </a:extLst>
            </p:cNvPr>
            <p:cNvSpPr/>
            <p:nvPr/>
          </p:nvSpPr>
          <p:spPr>
            <a:xfrm>
              <a:off x="-200675" y="-3233025"/>
              <a:ext cx="4725" cy="16060"/>
            </a:xfrm>
            <a:custGeom>
              <a:avLst/>
              <a:gdLst>
                <a:gd name="connsiteX0" fmla="*/ 0 w 4725"/>
                <a:gd name="connsiteY0" fmla="*/ 0 h 16060"/>
                <a:gd name="connsiteX1" fmla="*/ 2860 w 4725"/>
                <a:gd name="connsiteY1" fmla="*/ 16061 h 16060"/>
                <a:gd name="connsiteX2" fmla="*/ 0 w 4725"/>
                <a:gd name="connsiteY2" fmla="*/ 0 h 1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25" h="16060">
                  <a:moveTo>
                    <a:pt x="0" y="0"/>
                  </a:moveTo>
                  <a:cubicBezTo>
                    <a:pt x="1100" y="4767"/>
                    <a:pt x="1687" y="11661"/>
                    <a:pt x="2860" y="16061"/>
                  </a:cubicBezTo>
                  <a:cubicBezTo>
                    <a:pt x="6893" y="10047"/>
                    <a:pt x="3666" y="5134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7" name="Freeform 1136">
              <a:extLst>
                <a:ext uri="{FF2B5EF4-FFF2-40B4-BE49-F238E27FC236}">
                  <a16:creationId xmlns:a16="http://schemas.microsoft.com/office/drawing/2014/main" id="{E2382998-EAC9-5CC9-DF9B-893BBAF49A5F}"/>
                </a:ext>
              </a:extLst>
            </p:cNvPr>
            <p:cNvSpPr/>
            <p:nvPr/>
          </p:nvSpPr>
          <p:spPr>
            <a:xfrm>
              <a:off x="-204268" y="-3238343"/>
              <a:ext cx="3593" cy="5317"/>
            </a:xfrm>
            <a:custGeom>
              <a:avLst/>
              <a:gdLst>
                <a:gd name="connsiteX0" fmla="*/ 0 w 3593"/>
                <a:gd name="connsiteY0" fmla="*/ 38 h 5317"/>
                <a:gd name="connsiteX1" fmla="*/ 3593 w 3593"/>
                <a:gd name="connsiteY1" fmla="*/ 5318 h 5317"/>
                <a:gd name="connsiteX2" fmla="*/ 0 w 3593"/>
                <a:gd name="connsiteY2" fmla="*/ 38 h 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3" h="5317">
                  <a:moveTo>
                    <a:pt x="0" y="38"/>
                  </a:moveTo>
                  <a:cubicBezTo>
                    <a:pt x="1107" y="1856"/>
                    <a:pt x="2302" y="3624"/>
                    <a:pt x="3593" y="5318"/>
                  </a:cubicBezTo>
                  <a:cubicBezTo>
                    <a:pt x="2787" y="2018"/>
                    <a:pt x="1686" y="-329"/>
                    <a:pt x="0" y="3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8" name="Freeform 1137">
              <a:extLst>
                <a:ext uri="{FF2B5EF4-FFF2-40B4-BE49-F238E27FC236}">
                  <a16:creationId xmlns:a16="http://schemas.microsoft.com/office/drawing/2014/main" id="{7E443144-12BD-FF24-1AC3-A331C3DF0BAE}"/>
                </a:ext>
              </a:extLst>
            </p:cNvPr>
            <p:cNvSpPr/>
            <p:nvPr/>
          </p:nvSpPr>
          <p:spPr>
            <a:xfrm>
              <a:off x="678750" y="-3215864"/>
              <a:ext cx="6012" cy="1246"/>
            </a:xfrm>
            <a:custGeom>
              <a:avLst/>
              <a:gdLst>
                <a:gd name="connsiteX0" fmla="*/ 6013 w 6012"/>
                <a:gd name="connsiteY0" fmla="*/ 1247 h 1246"/>
                <a:gd name="connsiteX1" fmla="*/ 0 w 6012"/>
                <a:gd name="connsiteY1" fmla="*/ 0 h 1246"/>
                <a:gd name="connsiteX2" fmla="*/ 1760 w 6012"/>
                <a:gd name="connsiteY2" fmla="*/ 440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12" h="1246">
                  <a:moveTo>
                    <a:pt x="6013" y="1247"/>
                  </a:moveTo>
                  <a:lnTo>
                    <a:pt x="0" y="0"/>
                  </a:lnTo>
                  <a:cubicBezTo>
                    <a:pt x="572" y="191"/>
                    <a:pt x="1166" y="337"/>
                    <a:pt x="1760" y="4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9" name="Freeform 1138">
              <a:extLst>
                <a:ext uri="{FF2B5EF4-FFF2-40B4-BE49-F238E27FC236}">
                  <a16:creationId xmlns:a16="http://schemas.microsoft.com/office/drawing/2014/main" id="{9313A578-1627-D57A-EF7B-B4444DAB370A}"/>
                </a:ext>
              </a:extLst>
            </p:cNvPr>
            <p:cNvSpPr/>
            <p:nvPr/>
          </p:nvSpPr>
          <p:spPr>
            <a:xfrm>
              <a:off x="3532541" y="-4110272"/>
              <a:ext cx="7332" cy="1113"/>
            </a:xfrm>
            <a:custGeom>
              <a:avLst/>
              <a:gdLst>
                <a:gd name="connsiteX0" fmla="*/ 7333 w 7332"/>
                <a:gd name="connsiteY0" fmla="*/ 0 h 1113"/>
                <a:gd name="connsiteX1" fmla="*/ 0 w 7332"/>
                <a:gd name="connsiteY1" fmla="*/ 1100 h 1113"/>
                <a:gd name="connsiteX2" fmla="*/ 7333 w 7332"/>
                <a:gd name="connsiteY2" fmla="*/ 0 h 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31" h="1113">
                  <a:moveTo>
                    <a:pt x="7333" y="0"/>
                  </a:moveTo>
                  <a:lnTo>
                    <a:pt x="0" y="1100"/>
                  </a:lnTo>
                  <a:cubicBezTo>
                    <a:pt x="1613" y="1100"/>
                    <a:pt x="6453" y="1320"/>
                    <a:pt x="733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0" name="Freeform 1139">
              <a:extLst>
                <a:ext uri="{FF2B5EF4-FFF2-40B4-BE49-F238E27FC236}">
                  <a16:creationId xmlns:a16="http://schemas.microsoft.com/office/drawing/2014/main" id="{38BC1C79-FF4D-22AE-5D8F-87D13FAD84DD}"/>
                </a:ext>
              </a:extLst>
            </p:cNvPr>
            <p:cNvSpPr/>
            <p:nvPr/>
          </p:nvSpPr>
          <p:spPr>
            <a:xfrm>
              <a:off x="-130866" y="-3197647"/>
              <a:ext cx="176925" cy="189059"/>
            </a:xfrm>
            <a:custGeom>
              <a:avLst/>
              <a:gdLst>
                <a:gd name="connsiteX0" fmla="*/ 4840 w 176925"/>
                <a:gd name="connsiteY0" fmla="*/ 32678 h 189059"/>
                <a:gd name="connsiteX1" fmla="*/ 4840 w 176925"/>
                <a:gd name="connsiteY1" fmla="*/ 32678 h 189059"/>
                <a:gd name="connsiteX2" fmla="*/ 6086 w 176925"/>
                <a:gd name="connsiteY2" fmla="*/ 31358 h 189059"/>
                <a:gd name="connsiteX3" fmla="*/ 74208 w 176925"/>
                <a:gd name="connsiteY3" fmla="*/ 187418 h 189059"/>
                <a:gd name="connsiteX4" fmla="*/ 82934 w 176925"/>
                <a:gd name="connsiteY4" fmla="*/ 98901 h 189059"/>
                <a:gd name="connsiteX5" fmla="*/ 74722 w 176925"/>
                <a:gd name="connsiteY5" fmla="*/ 26445 h 189059"/>
                <a:gd name="connsiteX6" fmla="*/ 5866 w 176925"/>
                <a:gd name="connsiteY6" fmla="*/ 31358 h 189059"/>
                <a:gd name="connsiteX7" fmla="*/ 0 w 176925"/>
                <a:gd name="connsiteY7" fmla="*/ 32018 h 189059"/>
                <a:gd name="connsiteX8" fmla="*/ 4840 w 176925"/>
                <a:gd name="connsiteY8" fmla="*/ 32678 h 18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925" h="189059">
                  <a:moveTo>
                    <a:pt x="4840" y="32678"/>
                  </a:moveTo>
                  <a:lnTo>
                    <a:pt x="4840" y="32678"/>
                  </a:lnTo>
                  <a:lnTo>
                    <a:pt x="6086" y="31358"/>
                  </a:lnTo>
                  <a:cubicBezTo>
                    <a:pt x="13419" y="90027"/>
                    <a:pt x="58883" y="131535"/>
                    <a:pt x="74208" y="187418"/>
                  </a:cubicBezTo>
                  <a:cubicBezTo>
                    <a:pt x="208179" y="202085"/>
                    <a:pt x="211112" y="114081"/>
                    <a:pt x="82934" y="98901"/>
                  </a:cubicBezTo>
                  <a:cubicBezTo>
                    <a:pt x="61962" y="73820"/>
                    <a:pt x="67536" y="51379"/>
                    <a:pt x="74722" y="26445"/>
                  </a:cubicBezTo>
                  <a:cubicBezTo>
                    <a:pt x="78095" y="-23057"/>
                    <a:pt x="23392" y="7817"/>
                    <a:pt x="5866" y="31358"/>
                  </a:cubicBezTo>
                  <a:lnTo>
                    <a:pt x="0" y="32018"/>
                  </a:lnTo>
                  <a:cubicBezTo>
                    <a:pt x="1562" y="32517"/>
                    <a:pt x="3197" y="32744"/>
                    <a:pt x="4840" y="3267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1" name="Freeform 1140">
              <a:extLst>
                <a:ext uri="{FF2B5EF4-FFF2-40B4-BE49-F238E27FC236}">
                  <a16:creationId xmlns:a16="http://schemas.microsoft.com/office/drawing/2014/main" id="{65DDFE69-69F8-4E52-2008-E032504A60E2}"/>
                </a:ext>
              </a:extLst>
            </p:cNvPr>
            <p:cNvSpPr/>
            <p:nvPr/>
          </p:nvSpPr>
          <p:spPr>
            <a:xfrm>
              <a:off x="3241427" y="-3178756"/>
              <a:ext cx="7332" cy="806"/>
            </a:xfrm>
            <a:custGeom>
              <a:avLst/>
              <a:gdLst>
                <a:gd name="connsiteX0" fmla="*/ 0 w 7332"/>
                <a:gd name="connsiteY0" fmla="*/ 807 h 806"/>
                <a:gd name="connsiteX1" fmla="*/ 0 w 7332"/>
                <a:gd name="connsiteY1" fmla="*/ 0 h 806"/>
                <a:gd name="connsiteX2" fmla="*/ 0 w 7332"/>
                <a:gd name="connsiteY2" fmla="*/ 807 h 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31" h="805">
                  <a:moveTo>
                    <a:pt x="0" y="807"/>
                  </a:moveTo>
                  <a:lnTo>
                    <a:pt x="0" y="0"/>
                  </a:lnTo>
                  <a:cubicBezTo>
                    <a:pt x="0" y="440"/>
                    <a:pt x="0" y="733"/>
                    <a:pt x="0" y="8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2" name="Freeform 1141">
              <a:extLst>
                <a:ext uri="{FF2B5EF4-FFF2-40B4-BE49-F238E27FC236}">
                  <a16:creationId xmlns:a16="http://schemas.microsoft.com/office/drawing/2014/main" id="{B9D02B50-7FFF-6C59-51C9-2AD54D0AD05A}"/>
                </a:ext>
              </a:extLst>
            </p:cNvPr>
            <p:cNvSpPr/>
            <p:nvPr/>
          </p:nvSpPr>
          <p:spPr>
            <a:xfrm>
              <a:off x="1709746" y="-3147661"/>
              <a:ext cx="5499" cy="5646"/>
            </a:xfrm>
            <a:custGeom>
              <a:avLst/>
              <a:gdLst>
                <a:gd name="connsiteX0" fmla="*/ 5500 w 5499"/>
                <a:gd name="connsiteY0" fmla="*/ 880 h 5646"/>
                <a:gd name="connsiteX1" fmla="*/ 0 w 5499"/>
                <a:gd name="connsiteY1" fmla="*/ 0 h 5646"/>
                <a:gd name="connsiteX2" fmla="*/ 1980 w 5499"/>
                <a:gd name="connsiteY2" fmla="*/ 5647 h 5646"/>
                <a:gd name="connsiteX3" fmla="*/ 5500 w 5499"/>
                <a:gd name="connsiteY3" fmla="*/ 880 h 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9" h="5646">
                  <a:moveTo>
                    <a:pt x="5500" y="880"/>
                  </a:moveTo>
                  <a:lnTo>
                    <a:pt x="0" y="0"/>
                  </a:lnTo>
                  <a:lnTo>
                    <a:pt x="1980" y="5647"/>
                  </a:lnTo>
                  <a:lnTo>
                    <a:pt x="5500" y="8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3" name="Freeform 1142">
              <a:extLst>
                <a:ext uri="{FF2B5EF4-FFF2-40B4-BE49-F238E27FC236}">
                  <a16:creationId xmlns:a16="http://schemas.microsoft.com/office/drawing/2014/main" id="{28FB4B6D-83A8-CAFD-3E19-8D0DACF163B6}"/>
                </a:ext>
              </a:extLst>
            </p:cNvPr>
            <p:cNvSpPr/>
            <p:nvPr/>
          </p:nvSpPr>
          <p:spPr>
            <a:xfrm>
              <a:off x="335134" y="-3128301"/>
              <a:ext cx="7332" cy="7333"/>
            </a:xfrm>
            <a:custGeom>
              <a:avLst/>
              <a:gdLst>
                <a:gd name="connsiteX0" fmla="*/ 0 w 7332"/>
                <a:gd name="connsiteY0" fmla="*/ 0 h 7333"/>
                <a:gd name="connsiteX1" fmla="*/ 0 w 7332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3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4" name="Freeform 1143">
              <a:extLst>
                <a:ext uri="{FF2B5EF4-FFF2-40B4-BE49-F238E27FC236}">
                  <a16:creationId xmlns:a16="http://schemas.microsoft.com/office/drawing/2014/main" id="{A1274A2E-77C8-8F50-19A7-21EED8E07CF3}"/>
                </a:ext>
              </a:extLst>
            </p:cNvPr>
            <p:cNvSpPr/>
            <p:nvPr/>
          </p:nvSpPr>
          <p:spPr>
            <a:xfrm>
              <a:off x="447376" y="-3091046"/>
              <a:ext cx="757" cy="7333"/>
            </a:xfrm>
            <a:custGeom>
              <a:avLst/>
              <a:gdLst>
                <a:gd name="connsiteX0" fmla="*/ 244 w 757"/>
                <a:gd name="connsiteY0" fmla="*/ 0 h 7333"/>
                <a:gd name="connsiteX1" fmla="*/ 757 w 757"/>
                <a:gd name="connsiteY1" fmla="*/ 7334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" h="7333">
                  <a:moveTo>
                    <a:pt x="244" y="0"/>
                  </a:moveTo>
                  <a:cubicBezTo>
                    <a:pt x="244" y="1320"/>
                    <a:pt x="-563" y="6600"/>
                    <a:pt x="757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5" name="Freeform 1144">
              <a:extLst>
                <a:ext uri="{FF2B5EF4-FFF2-40B4-BE49-F238E27FC236}">
                  <a16:creationId xmlns:a16="http://schemas.microsoft.com/office/drawing/2014/main" id="{D67E616C-F18C-22EF-A4B1-9C3CD6D6E2C9}"/>
                </a:ext>
              </a:extLst>
            </p:cNvPr>
            <p:cNvSpPr/>
            <p:nvPr/>
          </p:nvSpPr>
          <p:spPr>
            <a:xfrm>
              <a:off x="3329421" y="-3092513"/>
              <a:ext cx="912" cy="5426"/>
            </a:xfrm>
            <a:custGeom>
              <a:avLst/>
              <a:gdLst>
                <a:gd name="connsiteX0" fmla="*/ 0 w 912"/>
                <a:gd name="connsiteY0" fmla="*/ 0 h 5426"/>
                <a:gd name="connsiteX1" fmla="*/ 0 w 912"/>
                <a:gd name="connsiteY1" fmla="*/ 5427 h 5426"/>
                <a:gd name="connsiteX2" fmla="*/ 0 w 912"/>
                <a:gd name="connsiteY2" fmla="*/ 0 h 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2" h="5426">
                  <a:moveTo>
                    <a:pt x="0" y="0"/>
                  </a:moveTo>
                  <a:lnTo>
                    <a:pt x="0" y="5427"/>
                  </a:lnTo>
                  <a:cubicBezTo>
                    <a:pt x="0" y="4034"/>
                    <a:pt x="2053" y="66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6" name="Freeform 1145">
              <a:extLst>
                <a:ext uri="{FF2B5EF4-FFF2-40B4-BE49-F238E27FC236}">
                  <a16:creationId xmlns:a16="http://schemas.microsoft.com/office/drawing/2014/main" id="{6E69B216-2A01-D3CC-6C64-FAE4A37B5D9A}"/>
                </a:ext>
              </a:extLst>
            </p:cNvPr>
            <p:cNvSpPr/>
            <p:nvPr/>
          </p:nvSpPr>
          <p:spPr>
            <a:xfrm>
              <a:off x="1055218" y="-2796895"/>
              <a:ext cx="2346" cy="5794"/>
            </a:xfrm>
            <a:custGeom>
              <a:avLst/>
              <a:gdLst>
                <a:gd name="connsiteX0" fmla="*/ 2347 w 2346"/>
                <a:gd name="connsiteY0" fmla="*/ 5794 h 5794"/>
                <a:gd name="connsiteX1" fmla="*/ 807 w 2346"/>
                <a:gd name="connsiteY1" fmla="*/ 1 h 5794"/>
                <a:gd name="connsiteX2" fmla="*/ 807 w 2346"/>
                <a:gd name="connsiteY2" fmla="*/ 1 h 5794"/>
                <a:gd name="connsiteX3" fmla="*/ 0 w 2346"/>
                <a:gd name="connsiteY3" fmla="*/ 1 h 5794"/>
                <a:gd name="connsiteX4" fmla="*/ 0 w 2346"/>
                <a:gd name="connsiteY4" fmla="*/ 1687 h 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6" h="5794">
                  <a:moveTo>
                    <a:pt x="2347" y="5794"/>
                  </a:moveTo>
                  <a:cubicBezTo>
                    <a:pt x="1760" y="5794"/>
                    <a:pt x="1760" y="-73"/>
                    <a:pt x="807" y="1"/>
                  </a:cubicBezTo>
                  <a:lnTo>
                    <a:pt x="807" y="1"/>
                  </a:lnTo>
                  <a:lnTo>
                    <a:pt x="0" y="1"/>
                  </a:lnTo>
                  <a:cubicBezTo>
                    <a:pt x="0" y="587"/>
                    <a:pt x="0" y="1101"/>
                    <a:pt x="0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7" name="Freeform 1146">
              <a:extLst>
                <a:ext uri="{FF2B5EF4-FFF2-40B4-BE49-F238E27FC236}">
                  <a16:creationId xmlns:a16="http://schemas.microsoft.com/office/drawing/2014/main" id="{1815FC1A-2576-A440-1760-1BB8890E8676}"/>
                </a:ext>
              </a:extLst>
            </p:cNvPr>
            <p:cNvSpPr/>
            <p:nvPr/>
          </p:nvSpPr>
          <p:spPr>
            <a:xfrm>
              <a:off x="-890840" y="-2334290"/>
              <a:ext cx="7846" cy="1686"/>
            </a:xfrm>
            <a:custGeom>
              <a:avLst/>
              <a:gdLst>
                <a:gd name="connsiteX0" fmla="*/ 0 w 7846"/>
                <a:gd name="connsiteY0" fmla="*/ 1687 h 1686"/>
                <a:gd name="connsiteX1" fmla="*/ 6233 w 7846"/>
                <a:gd name="connsiteY1" fmla="*/ 1687 h 1686"/>
                <a:gd name="connsiteX2" fmla="*/ 7113 w 7846"/>
                <a:gd name="connsiteY2" fmla="*/ 880 h 1686"/>
                <a:gd name="connsiteX3" fmla="*/ 6306 w 7846"/>
                <a:gd name="connsiteY3" fmla="*/ 1613 h 1686"/>
                <a:gd name="connsiteX4" fmla="*/ 7406 w 7846"/>
                <a:gd name="connsiteY4" fmla="*/ 1613 h 1686"/>
                <a:gd name="connsiteX5" fmla="*/ 7846 w 7846"/>
                <a:gd name="connsiteY5" fmla="*/ 0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45" h="1686">
                  <a:moveTo>
                    <a:pt x="0" y="1687"/>
                  </a:moveTo>
                  <a:cubicBezTo>
                    <a:pt x="2053" y="1687"/>
                    <a:pt x="4106" y="1687"/>
                    <a:pt x="6233" y="1687"/>
                  </a:cubicBezTo>
                  <a:lnTo>
                    <a:pt x="7113" y="880"/>
                  </a:lnTo>
                  <a:lnTo>
                    <a:pt x="6306" y="1613"/>
                  </a:lnTo>
                  <a:lnTo>
                    <a:pt x="7406" y="1613"/>
                  </a:lnTo>
                  <a:lnTo>
                    <a:pt x="784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8" name="Freeform 1147">
              <a:extLst>
                <a:ext uri="{FF2B5EF4-FFF2-40B4-BE49-F238E27FC236}">
                  <a16:creationId xmlns:a16="http://schemas.microsoft.com/office/drawing/2014/main" id="{61412FFF-CF34-A4DA-E3BC-94118BEAD882}"/>
                </a:ext>
              </a:extLst>
            </p:cNvPr>
            <p:cNvSpPr/>
            <p:nvPr/>
          </p:nvSpPr>
          <p:spPr>
            <a:xfrm>
              <a:off x="978297" y="-3052764"/>
              <a:ext cx="84" cy="1686"/>
            </a:xfrm>
            <a:custGeom>
              <a:avLst/>
              <a:gdLst>
                <a:gd name="connsiteX0" fmla="*/ 0 w 84"/>
                <a:gd name="connsiteY0" fmla="*/ 0 h 1686"/>
                <a:gd name="connsiteX1" fmla="*/ 0 w 84"/>
                <a:gd name="connsiteY1" fmla="*/ 1687 h 1686"/>
                <a:gd name="connsiteX2" fmla="*/ 0 w 84"/>
                <a:gd name="connsiteY2" fmla="*/ 0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" h="1686">
                  <a:moveTo>
                    <a:pt x="0" y="0"/>
                  </a:moveTo>
                  <a:lnTo>
                    <a:pt x="0" y="1687"/>
                  </a:lnTo>
                  <a:cubicBezTo>
                    <a:pt x="147" y="1320"/>
                    <a:pt x="73" y="733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9" name="Freeform 1148">
              <a:extLst>
                <a:ext uri="{FF2B5EF4-FFF2-40B4-BE49-F238E27FC236}">
                  <a16:creationId xmlns:a16="http://schemas.microsoft.com/office/drawing/2014/main" id="{97C3F457-C5E6-70B1-A460-F80B7AF21F3B}"/>
                </a:ext>
              </a:extLst>
            </p:cNvPr>
            <p:cNvSpPr/>
            <p:nvPr/>
          </p:nvSpPr>
          <p:spPr>
            <a:xfrm>
              <a:off x="978297" y="-3106298"/>
              <a:ext cx="97526" cy="69447"/>
            </a:xfrm>
            <a:custGeom>
              <a:avLst/>
              <a:gdLst>
                <a:gd name="connsiteX0" fmla="*/ 92174 w 97526"/>
                <a:gd name="connsiteY0" fmla="*/ 55514 h 69447"/>
                <a:gd name="connsiteX1" fmla="*/ 92614 w 97526"/>
                <a:gd name="connsiteY1" fmla="*/ 55514 h 69447"/>
                <a:gd name="connsiteX2" fmla="*/ 91220 w 97526"/>
                <a:gd name="connsiteY2" fmla="*/ 56468 h 69447"/>
                <a:gd name="connsiteX3" fmla="*/ 0 w 97526"/>
                <a:gd name="connsiteY3" fmla="*/ 48254 h 69447"/>
                <a:gd name="connsiteX4" fmla="*/ 91514 w 97526"/>
                <a:gd name="connsiteY4" fmla="*/ 56468 h 69447"/>
                <a:gd name="connsiteX5" fmla="*/ 97527 w 97526"/>
                <a:gd name="connsiteY5" fmla="*/ 56468 h 69447"/>
                <a:gd name="connsiteX6" fmla="*/ 92174 w 97526"/>
                <a:gd name="connsiteY6" fmla="*/ 55514 h 6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526" h="69447">
                  <a:moveTo>
                    <a:pt x="92174" y="55514"/>
                  </a:moveTo>
                  <a:lnTo>
                    <a:pt x="92614" y="55514"/>
                  </a:lnTo>
                  <a:lnTo>
                    <a:pt x="91220" y="56468"/>
                  </a:lnTo>
                  <a:cubicBezTo>
                    <a:pt x="73035" y="-11662"/>
                    <a:pt x="27058" y="-22589"/>
                    <a:pt x="0" y="48254"/>
                  </a:cubicBezTo>
                  <a:cubicBezTo>
                    <a:pt x="31385" y="60061"/>
                    <a:pt x="62256" y="84555"/>
                    <a:pt x="91514" y="56468"/>
                  </a:cubicBezTo>
                  <a:lnTo>
                    <a:pt x="97527" y="56468"/>
                  </a:lnTo>
                  <a:cubicBezTo>
                    <a:pt x="95818" y="55822"/>
                    <a:pt x="94000" y="55492"/>
                    <a:pt x="92174" y="555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0" name="Freeform 1149">
              <a:extLst>
                <a:ext uri="{FF2B5EF4-FFF2-40B4-BE49-F238E27FC236}">
                  <a16:creationId xmlns:a16="http://schemas.microsoft.com/office/drawing/2014/main" id="{354072F1-36D9-218A-7264-5948A3D66D71}"/>
                </a:ext>
              </a:extLst>
            </p:cNvPr>
            <p:cNvSpPr/>
            <p:nvPr/>
          </p:nvSpPr>
          <p:spPr>
            <a:xfrm>
              <a:off x="-928311" y="-2404693"/>
              <a:ext cx="5939" cy="5866"/>
            </a:xfrm>
            <a:custGeom>
              <a:avLst/>
              <a:gdLst>
                <a:gd name="connsiteX0" fmla="*/ 5940 w 5939"/>
                <a:gd name="connsiteY0" fmla="*/ 1467 h 5866"/>
                <a:gd name="connsiteX1" fmla="*/ 4693 w 5939"/>
                <a:gd name="connsiteY1" fmla="*/ 0 h 5866"/>
                <a:gd name="connsiteX2" fmla="*/ 0 w 5939"/>
                <a:gd name="connsiteY2" fmla="*/ 5867 h 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39" h="5866">
                  <a:moveTo>
                    <a:pt x="5940" y="1467"/>
                  </a:moveTo>
                  <a:lnTo>
                    <a:pt x="4693" y="0"/>
                  </a:lnTo>
                  <a:lnTo>
                    <a:pt x="0" y="58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1" name="Freeform 1150">
              <a:extLst>
                <a:ext uri="{FF2B5EF4-FFF2-40B4-BE49-F238E27FC236}">
                  <a16:creationId xmlns:a16="http://schemas.microsoft.com/office/drawing/2014/main" id="{DCBB8147-70B2-E50E-B936-046969381A5C}"/>
                </a:ext>
              </a:extLst>
            </p:cNvPr>
            <p:cNvSpPr/>
            <p:nvPr/>
          </p:nvSpPr>
          <p:spPr>
            <a:xfrm>
              <a:off x="3999213" y="-2795134"/>
              <a:ext cx="868" cy="6746"/>
            </a:xfrm>
            <a:custGeom>
              <a:avLst/>
              <a:gdLst>
                <a:gd name="connsiteX0" fmla="*/ 869 w 868"/>
                <a:gd name="connsiteY0" fmla="*/ 6747 h 6746"/>
                <a:gd name="connsiteX1" fmla="*/ 502 w 868"/>
                <a:gd name="connsiteY1" fmla="*/ 0 h 6746"/>
                <a:gd name="connsiteX2" fmla="*/ 869 w 868"/>
                <a:gd name="connsiteY2" fmla="*/ 6747 h 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" h="6746">
                  <a:moveTo>
                    <a:pt x="869" y="6747"/>
                  </a:moveTo>
                  <a:lnTo>
                    <a:pt x="502" y="0"/>
                  </a:lnTo>
                  <a:cubicBezTo>
                    <a:pt x="356" y="1027"/>
                    <a:pt x="-745" y="5794"/>
                    <a:pt x="869" y="67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2" name="Freeform 1151">
              <a:extLst>
                <a:ext uri="{FF2B5EF4-FFF2-40B4-BE49-F238E27FC236}">
                  <a16:creationId xmlns:a16="http://schemas.microsoft.com/office/drawing/2014/main" id="{D8811AE3-A32B-46E2-69D5-59764D913A85}"/>
                </a:ext>
              </a:extLst>
            </p:cNvPr>
            <p:cNvSpPr/>
            <p:nvPr/>
          </p:nvSpPr>
          <p:spPr>
            <a:xfrm>
              <a:off x="501207" y="-2887905"/>
              <a:ext cx="1115" cy="5793"/>
            </a:xfrm>
            <a:custGeom>
              <a:avLst/>
              <a:gdLst>
                <a:gd name="connsiteX0" fmla="*/ 1115 w 1115"/>
                <a:gd name="connsiteY0" fmla="*/ 5794 h 5793"/>
                <a:gd name="connsiteX1" fmla="*/ 1115 w 1115"/>
                <a:gd name="connsiteY1" fmla="*/ 0 h 5793"/>
                <a:gd name="connsiteX2" fmla="*/ 1115 w 1115"/>
                <a:gd name="connsiteY2" fmla="*/ 5794 h 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" h="5793">
                  <a:moveTo>
                    <a:pt x="1115" y="5794"/>
                  </a:moveTo>
                  <a:lnTo>
                    <a:pt x="1115" y="0"/>
                  </a:lnTo>
                  <a:cubicBezTo>
                    <a:pt x="675" y="953"/>
                    <a:pt x="-1158" y="4840"/>
                    <a:pt x="1115" y="57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3" name="Freeform 1152">
              <a:extLst>
                <a:ext uri="{FF2B5EF4-FFF2-40B4-BE49-F238E27FC236}">
                  <a16:creationId xmlns:a16="http://schemas.microsoft.com/office/drawing/2014/main" id="{57D3C236-5A80-798D-D7E4-ACB77EE90AD1}"/>
                </a:ext>
              </a:extLst>
            </p:cNvPr>
            <p:cNvSpPr/>
            <p:nvPr/>
          </p:nvSpPr>
          <p:spPr>
            <a:xfrm>
              <a:off x="1165137" y="3721149"/>
              <a:ext cx="10339" cy="4253"/>
            </a:xfrm>
            <a:custGeom>
              <a:avLst/>
              <a:gdLst>
                <a:gd name="connsiteX0" fmla="*/ 0 w 10339"/>
                <a:gd name="connsiteY0" fmla="*/ 2713 h 4253"/>
                <a:gd name="connsiteX1" fmla="*/ 6307 w 10339"/>
                <a:gd name="connsiteY1" fmla="*/ 4253 h 4253"/>
                <a:gd name="connsiteX2" fmla="*/ 8433 w 10339"/>
                <a:gd name="connsiteY2" fmla="*/ 4253 h 4253"/>
                <a:gd name="connsiteX3" fmla="*/ 10340 w 10339"/>
                <a:gd name="connsiteY3" fmla="*/ 0 h 4253"/>
                <a:gd name="connsiteX4" fmla="*/ 6966 w 10339"/>
                <a:gd name="connsiteY4" fmla="*/ 3886 h 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39" h="4253">
                  <a:moveTo>
                    <a:pt x="0" y="2713"/>
                  </a:moveTo>
                  <a:lnTo>
                    <a:pt x="6307" y="4253"/>
                  </a:lnTo>
                  <a:lnTo>
                    <a:pt x="8433" y="4253"/>
                  </a:lnTo>
                  <a:lnTo>
                    <a:pt x="10340" y="0"/>
                  </a:lnTo>
                  <a:lnTo>
                    <a:pt x="6966" y="3886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4" name="Freeform 1153">
              <a:extLst>
                <a:ext uri="{FF2B5EF4-FFF2-40B4-BE49-F238E27FC236}">
                  <a16:creationId xmlns:a16="http://schemas.microsoft.com/office/drawing/2014/main" id="{3D25367B-E60F-AE81-5982-D3A612E11DDA}"/>
                </a:ext>
              </a:extLst>
            </p:cNvPr>
            <p:cNvSpPr/>
            <p:nvPr/>
          </p:nvSpPr>
          <p:spPr>
            <a:xfrm>
              <a:off x="2259782" y="-2887245"/>
              <a:ext cx="1466" cy="7333"/>
            </a:xfrm>
            <a:custGeom>
              <a:avLst/>
              <a:gdLst>
                <a:gd name="connsiteX0" fmla="*/ 1100 w 1466"/>
                <a:gd name="connsiteY0" fmla="*/ 0 h 7333"/>
                <a:gd name="connsiteX1" fmla="*/ 1100 w 1466"/>
                <a:gd name="connsiteY1" fmla="*/ 5867 h 7333"/>
                <a:gd name="connsiteX2" fmla="*/ 1100 w 1466"/>
                <a:gd name="connsiteY2" fmla="*/ 5867 h 7333"/>
                <a:gd name="connsiteX3" fmla="*/ 0 w 1466"/>
                <a:gd name="connsiteY3" fmla="*/ 7334 h 7333"/>
                <a:gd name="connsiteX4" fmla="*/ 1467 w 1466"/>
                <a:gd name="connsiteY4" fmla="*/ 7334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" h="7333">
                  <a:moveTo>
                    <a:pt x="1100" y="0"/>
                  </a:moveTo>
                  <a:cubicBezTo>
                    <a:pt x="931" y="1951"/>
                    <a:pt x="931" y="3916"/>
                    <a:pt x="1100" y="5867"/>
                  </a:cubicBezTo>
                  <a:lnTo>
                    <a:pt x="1100" y="5867"/>
                  </a:lnTo>
                  <a:cubicBezTo>
                    <a:pt x="1100" y="6380"/>
                    <a:pt x="293" y="6820"/>
                    <a:pt x="0" y="7334"/>
                  </a:cubicBezTo>
                  <a:cubicBezTo>
                    <a:pt x="491" y="7297"/>
                    <a:pt x="975" y="7297"/>
                    <a:pt x="1467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5" name="Freeform 1154">
              <a:extLst>
                <a:ext uri="{FF2B5EF4-FFF2-40B4-BE49-F238E27FC236}">
                  <a16:creationId xmlns:a16="http://schemas.microsoft.com/office/drawing/2014/main" id="{7D85C7F1-AAB0-FDB6-AF19-CC4CE556D52B}"/>
                </a:ext>
              </a:extLst>
            </p:cNvPr>
            <p:cNvSpPr/>
            <p:nvPr/>
          </p:nvSpPr>
          <p:spPr>
            <a:xfrm>
              <a:off x="-1802971" y="-2816402"/>
              <a:ext cx="9679" cy="17233"/>
            </a:xfrm>
            <a:custGeom>
              <a:avLst/>
              <a:gdLst>
                <a:gd name="connsiteX0" fmla="*/ 9679 w 9679"/>
                <a:gd name="connsiteY0" fmla="*/ 1760 h 17233"/>
                <a:gd name="connsiteX1" fmla="*/ 3153 w 9679"/>
                <a:gd name="connsiteY1" fmla="*/ 0 h 17233"/>
                <a:gd name="connsiteX2" fmla="*/ 1467 w 9679"/>
                <a:gd name="connsiteY2" fmla="*/ 0 h 17233"/>
                <a:gd name="connsiteX3" fmla="*/ 0 w 9679"/>
                <a:gd name="connsiteY3" fmla="*/ 17234 h 17233"/>
                <a:gd name="connsiteX4" fmla="*/ 3080 w 9679"/>
                <a:gd name="connsiteY4" fmla="*/ 440 h 17233"/>
                <a:gd name="connsiteX5" fmla="*/ 9679 w 9679"/>
                <a:gd name="connsiteY5" fmla="*/ 1760 h 1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79" h="17233">
                  <a:moveTo>
                    <a:pt x="9679" y="1760"/>
                  </a:moveTo>
                  <a:lnTo>
                    <a:pt x="3153" y="0"/>
                  </a:lnTo>
                  <a:lnTo>
                    <a:pt x="1467" y="0"/>
                  </a:lnTo>
                  <a:cubicBezTo>
                    <a:pt x="953" y="5720"/>
                    <a:pt x="440" y="11440"/>
                    <a:pt x="0" y="17234"/>
                  </a:cubicBezTo>
                  <a:lnTo>
                    <a:pt x="3080" y="440"/>
                  </a:lnTo>
                  <a:cubicBezTo>
                    <a:pt x="5353" y="880"/>
                    <a:pt x="9679" y="1613"/>
                    <a:pt x="9679" y="1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6" name="Freeform 1155">
              <a:extLst>
                <a:ext uri="{FF2B5EF4-FFF2-40B4-BE49-F238E27FC236}">
                  <a16:creationId xmlns:a16="http://schemas.microsoft.com/office/drawing/2014/main" id="{34DACD6F-14AF-BD5A-463E-B6D7B6B6EC9A}"/>
                </a:ext>
              </a:extLst>
            </p:cNvPr>
            <p:cNvSpPr/>
            <p:nvPr/>
          </p:nvSpPr>
          <p:spPr>
            <a:xfrm>
              <a:off x="-307880" y="-2889665"/>
              <a:ext cx="6599" cy="7040"/>
            </a:xfrm>
            <a:custGeom>
              <a:avLst/>
              <a:gdLst>
                <a:gd name="connsiteX0" fmla="*/ 4180 w 6599"/>
                <a:gd name="connsiteY0" fmla="*/ 0 h 7040"/>
                <a:gd name="connsiteX1" fmla="*/ 0 w 6599"/>
                <a:gd name="connsiteY1" fmla="*/ 6014 h 7040"/>
                <a:gd name="connsiteX2" fmla="*/ 6600 w 6599"/>
                <a:gd name="connsiteY2" fmla="*/ 7040 h 7040"/>
                <a:gd name="connsiteX3" fmla="*/ 4180 w 6599"/>
                <a:gd name="connsiteY3" fmla="*/ 0 h 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8" h="7040">
                  <a:moveTo>
                    <a:pt x="4180" y="0"/>
                  </a:moveTo>
                  <a:lnTo>
                    <a:pt x="0" y="6014"/>
                  </a:lnTo>
                  <a:lnTo>
                    <a:pt x="6600" y="7040"/>
                  </a:lnTo>
                  <a:lnTo>
                    <a:pt x="418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7" name="Freeform 1156">
              <a:extLst>
                <a:ext uri="{FF2B5EF4-FFF2-40B4-BE49-F238E27FC236}">
                  <a16:creationId xmlns:a16="http://schemas.microsoft.com/office/drawing/2014/main" id="{591ECB4E-4B0B-2B39-83AD-AA89C7F9310B}"/>
                </a:ext>
              </a:extLst>
            </p:cNvPr>
            <p:cNvSpPr/>
            <p:nvPr/>
          </p:nvSpPr>
          <p:spPr>
            <a:xfrm>
              <a:off x="4388542" y="-2440481"/>
              <a:ext cx="32" cy="659"/>
            </a:xfrm>
            <a:custGeom>
              <a:avLst/>
              <a:gdLst>
                <a:gd name="connsiteX0" fmla="*/ 33 w 32"/>
                <a:gd name="connsiteY0" fmla="*/ 660 h 659"/>
                <a:gd name="connsiteX1" fmla="*/ 33 w 32"/>
                <a:gd name="connsiteY1" fmla="*/ 0 h 659"/>
                <a:gd name="connsiteX2" fmla="*/ 33 w 32"/>
                <a:gd name="connsiteY2" fmla="*/ 660 h 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" h="659">
                  <a:moveTo>
                    <a:pt x="33" y="660"/>
                  </a:moveTo>
                  <a:lnTo>
                    <a:pt x="33" y="0"/>
                  </a:lnTo>
                  <a:cubicBezTo>
                    <a:pt x="33" y="0"/>
                    <a:pt x="-41" y="587"/>
                    <a:pt x="33" y="6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8" name="Freeform 1157">
              <a:extLst>
                <a:ext uri="{FF2B5EF4-FFF2-40B4-BE49-F238E27FC236}">
                  <a16:creationId xmlns:a16="http://schemas.microsoft.com/office/drawing/2014/main" id="{8EE051C2-6325-4CF0-2F8C-057D3F1462AE}"/>
                </a:ext>
              </a:extLst>
            </p:cNvPr>
            <p:cNvSpPr/>
            <p:nvPr/>
          </p:nvSpPr>
          <p:spPr>
            <a:xfrm>
              <a:off x="4288482" y="-1219800"/>
              <a:ext cx="7332" cy="2419"/>
            </a:xfrm>
            <a:custGeom>
              <a:avLst/>
              <a:gdLst>
                <a:gd name="connsiteX0" fmla="*/ 0 w 7332"/>
                <a:gd name="connsiteY0" fmla="*/ 2420 h 2419"/>
                <a:gd name="connsiteX1" fmla="*/ 7333 w 7332"/>
                <a:gd name="connsiteY1" fmla="*/ 1100 h 2419"/>
                <a:gd name="connsiteX2" fmla="*/ 7333 w 7332"/>
                <a:gd name="connsiteY2" fmla="*/ 1467 h 2419"/>
                <a:gd name="connsiteX3" fmla="*/ 7333 w 7332"/>
                <a:gd name="connsiteY3" fmla="*/ 807 h 2419"/>
                <a:gd name="connsiteX4" fmla="*/ 6380 w 7332"/>
                <a:gd name="connsiteY4" fmla="*/ 0 h 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31" h="2419">
                  <a:moveTo>
                    <a:pt x="0" y="2420"/>
                  </a:moveTo>
                  <a:cubicBezTo>
                    <a:pt x="587" y="1833"/>
                    <a:pt x="6893" y="2420"/>
                    <a:pt x="7333" y="1100"/>
                  </a:cubicBezTo>
                  <a:lnTo>
                    <a:pt x="7333" y="1467"/>
                  </a:lnTo>
                  <a:cubicBezTo>
                    <a:pt x="7304" y="1247"/>
                    <a:pt x="7304" y="1027"/>
                    <a:pt x="7333" y="807"/>
                  </a:cubicBezTo>
                  <a:cubicBezTo>
                    <a:pt x="7033" y="513"/>
                    <a:pt x="6717" y="249"/>
                    <a:pt x="638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9" name="Freeform 1158">
              <a:extLst>
                <a:ext uri="{FF2B5EF4-FFF2-40B4-BE49-F238E27FC236}">
                  <a16:creationId xmlns:a16="http://schemas.microsoft.com/office/drawing/2014/main" id="{A549A5A0-297D-AC2A-B838-DC4E75B14601}"/>
                </a:ext>
              </a:extLst>
            </p:cNvPr>
            <p:cNvSpPr/>
            <p:nvPr/>
          </p:nvSpPr>
          <p:spPr>
            <a:xfrm>
              <a:off x="-964682" y="4462211"/>
              <a:ext cx="6526" cy="1833"/>
            </a:xfrm>
            <a:custGeom>
              <a:avLst/>
              <a:gdLst>
                <a:gd name="connsiteX0" fmla="*/ 0 w 6526"/>
                <a:gd name="connsiteY0" fmla="*/ 1541 h 1833"/>
                <a:gd name="connsiteX1" fmla="*/ 6526 w 6526"/>
                <a:gd name="connsiteY1" fmla="*/ 1541 h 1833"/>
                <a:gd name="connsiteX2" fmla="*/ 6526 w 6526"/>
                <a:gd name="connsiteY2" fmla="*/ 1541 h 1833"/>
                <a:gd name="connsiteX3" fmla="*/ 5940 w 6526"/>
                <a:gd name="connsiteY3" fmla="*/ 0 h 1833"/>
                <a:gd name="connsiteX4" fmla="*/ 5280 w 6526"/>
                <a:gd name="connsiteY4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6" h="1832">
                  <a:moveTo>
                    <a:pt x="0" y="1541"/>
                  </a:moveTo>
                  <a:cubicBezTo>
                    <a:pt x="1760" y="1541"/>
                    <a:pt x="6380" y="2200"/>
                    <a:pt x="6526" y="1541"/>
                  </a:cubicBezTo>
                  <a:lnTo>
                    <a:pt x="6526" y="1541"/>
                  </a:lnTo>
                  <a:cubicBezTo>
                    <a:pt x="6372" y="1027"/>
                    <a:pt x="6182" y="514"/>
                    <a:pt x="5940" y="0"/>
                  </a:cubicBezTo>
                  <a:lnTo>
                    <a:pt x="528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0" name="Freeform 1159">
              <a:extLst>
                <a:ext uri="{FF2B5EF4-FFF2-40B4-BE49-F238E27FC236}">
                  <a16:creationId xmlns:a16="http://schemas.microsoft.com/office/drawing/2014/main" id="{60145A49-ED92-1C20-634D-2632B69212ED}"/>
                </a:ext>
              </a:extLst>
            </p:cNvPr>
            <p:cNvSpPr/>
            <p:nvPr/>
          </p:nvSpPr>
          <p:spPr>
            <a:xfrm>
              <a:off x="-965268" y="4463825"/>
              <a:ext cx="7332" cy="7333"/>
            </a:xfrm>
            <a:custGeom>
              <a:avLst/>
              <a:gdLst>
                <a:gd name="connsiteX0" fmla="*/ 0 w 7332"/>
                <a:gd name="connsiteY0" fmla="*/ 0 h 7333"/>
                <a:gd name="connsiteX1" fmla="*/ 0 w 7332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3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1" name="Freeform 1160">
              <a:extLst>
                <a:ext uri="{FF2B5EF4-FFF2-40B4-BE49-F238E27FC236}">
                  <a16:creationId xmlns:a16="http://schemas.microsoft.com/office/drawing/2014/main" id="{7D4766D5-E639-FB8B-CE91-F5C9E4A5A680}"/>
                </a:ext>
              </a:extLst>
            </p:cNvPr>
            <p:cNvSpPr/>
            <p:nvPr/>
          </p:nvSpPr>
          <p:spPr>
            <a:xfrm>
              <a:off x="-1116420" y="4465479"/>
              <a:ext cx="63597" cy="45207"/>
            </a:xfrm>
            <a:custGeom>
              <a:avLst/>
              <a:gdLst>
                <a:gd name="connsiteX0" fmla="*/ 55678 w 63597"/>
                <a:gd name="connsiteY0" fmla="*/ 18513 h 45207"/>
                <a:gd name="connsiteX1" fmla="*/ 15788 w 63597"/>
                <a:gd name="connsiteY1" fmla="*/ 45207 h 45207"/>
                <a:gd name="connsiteX2" fmla="*/ 57218 w 63597"/>
                <a:gd name="connsiteY2" fmla="*/ 18293 h 45207"/>
                <a:gd name="connsiteX3" fmla="*/ 63598 w 63597"/>
                <a:gd name="connsiteY3" fmla="*/ 17266 h 45207"/>
                <a:gd name="connsiteX4" fmla="*/ 55678 w 63597"/>
                <a:gd name="connsiteY4" fmla="*/ 18513 h 4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96" h="45207">
                  <a:moveTo>
                    <a:pt x="55678" y="18513"/>
                  </a:moveTo>
                  <a:cubicBezTo>
                    <a:pt x="24000" y="-26076"/>
                    <a:pt x="-25643" y="20786"/>
                    <a:pt x="15788" y="45207"/>
                  </a:cubicBezTo>
                  <a:lnTo>
                    <a:pt x="57218" y="18293"/>
                  </a:lnTo>
                  <a:lnTo>
                    <a:pt x="63598" y="17266"/>
                  </a:lnTo>
                  <a:cubicBezTo>
                    <a:pt x="60928" y="17487"/>
                    <a:pt x="58281" y="17926"/>
                    <a:pt x="55678" y="185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2" name="Freeform 1161">
              <a:extLst>
                <a:ext uri="{FF2B5EF4-FFF2-40B4-BE49-F238E27FC236}">
                  <a16:creationId xmlns:a16="http://schemas.microsoft.com/office/drawing/2014/main" id="{C7F3CB06-A567-F7BE-6E18-C1220340E661}"/>
                </a:ext>
              </a:extLst>
            </p:cNvPr>
            <p:cNvSpPr/>
            <p:nvPr/>
          </p:nvSpPr>
          <p:spPr>
            <a:xfrm>
              <a:off x="1019140" y="-1295410"/>
              <a:ext cx="1246" cy="1393"/>
            </a:xfrm>
            <a:custGeom>
              <a:avLst/>
              <a:gdLst>
                <a:gd name="connsiteX0" fmla="*/ 0 w 1246"/>
                <a:gd name="connsiteY0" fmla="*/ 1393 h 1393"/>
                <a:gd name="connsiteX1" fmla="*/ 1246 w 1246"/>
                <a:gd name="connsiteY1" fmla="*/ 0 h 1393"/>
                <a:gd name="connsiteX2" fmla="*/ 1246 w 1246"/>
                <a:gd name="connsiteY2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6" h="1393">
                  <a:moveTo>
                    <a:pt x="0" y="1393"/>
                  </a:moveTo>
                  <a:lnTo>
                    <a:pt x="1246" y="0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3" name="Freeform 1162">
              <a:extLst>
                <a:ext uri="{FF2B5EF4-FFF2-40B4-BE49-F238E27FC236}">
                  <a16:creationId xmlns:a16="http://schemas.microsoft.com/office/drawing/2014/main" id="{C0394D21-A086-8FD0-9F01-7BF5F1E8392F}"/>
                </a:ext>
              </a:extLst>
            </p:cNvPr>
            <p:cNvSpPr/>
            <p:nvPr/>
          </p:nvSpPr>
          <p:spPr>
            <a:xfrm>
              <a:off x="924156" y="-1422722"/>
              <a:ext cx="164719" cy="173219"/>
            </a:xfrm>
            <a:custGeom>
              <a:avLst/>
              <a:gdLst>
                <a:gd name="connsiteX0" fmla="*/ 38521 w 164719"/>
                <a:gd name="connsiteY0" fmla="*/ 0 h 173219"/>
                <a:gd name="connsiteX1" fmla="*/ 2370 w 164719"/>
                <a:gd name="connsiteY1" fmla="*/ 0 h 173219"/>
                <a:gd name="connsiteX2" fmla="*/ 21509 w 164719"/>
                <a:gd name="connsiteY2" fmla="*/ 91450 h 173219"/>
                <a:gd name="connsiteX3" fmla="*/ 104737 w 164719"/>
                <a:gd name="connsiteY3" fmla="*/ 54416 h 173219"/>
                <a:gd name="connsiteX4" fmla="*/ 96231 w 164719"/>
                <a:gd name="connsiteY4" fmla="*/ 127311 h 173219"/>
                <a:gd name="connsiteX5" fmla="*/ 118229 w 164719"/>
                <a:gd name="connsiteY5" fmla="*/ 173220 h 173219"/>
                <a:gd name="connsiteX6" fmla="*/ 164719 w 164719"/>
                <a:gd name="connsiteY6" fmla="*/ 98637 h 173219"/>
                <a:gd name="connsiteX7" fmla="*/ 132308 w 164719"/>
                <a:gd name="connsiteY7" fmla="*/ 9020 h 173219"/>
                <a:gd name="connsiteX8" fmla="*/ 38521 w 164719"/>
                <a:gd name="connsiteY8" fmla="*/ 0 h 17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719" h="173219">
                  <a:moveTo>
                    <a:pt x="38521" y="0"/>
                  </a:moveTo>
                  <a:lnTo>
                    <a:pt x="2370" y="0"/>
                  </a:lnTo>
                  <a:cubicBezTo>
                    <a:pt x="-4104" y="31820"/>
                    <a:pt x="2818" y="64895"/>
                    <a:pt x="21509" y="91450"/>
                  </a:cubicBezTo>
                  <a:lnTo>
                    <a:pt x="104737" y="54416"/>
                  </a:lnTo>
                  <a:cubicBezTo>
                    <a:pt x="131648" y="86683"/>
                    <a:pt x="114196" y="107071"/>
                    <a:pt x="96231" y="127311"/>
                  </a:cubicBezTo>
                  <a:cubicBezTo>
                    <a:pt x="102024" y="139192"/>
                    <a:pt x="107743" y="151146"/>
                    <a:pt x="118229" y="173220"/>
                  </a:cubicBezTo>
                  <a:lnTo>
                    <a:pt x="164719" y="98637"/>
                  </a:lnTo>
                  <a:lnTo>
                    <a:pt x="132308" y="9020"/>
                  </a:lnTo>
                  <a:cubicBezTo>
                    <a:pt x="101364" y="4253"/>
                    <a:pt x="67559" y="24201"/>
                    <a:pt x="38521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4" name="Freeform 1163">
              <a:extLst>
                <a:ext uri="{FF2B5EF4-FFF2-40B4-BE49-F238E27FC236}">
                  <a16:creationId xmlns:a16="http://schemas.microsoft.com/office/drawing/2014/main" id="{EFA15320-8D43-3C67-E73A-8846DCD08A03}"/>
                </a:ext>
              </a:extLst>
            </p:cNvPr>
            <p:cNvSpPr/>
            <p:nvPr/>
          </p:nvSpPr>
          <p:spPr>
            <a:xfrm>
              <a:off x="961504" y="-1424995"/>
              <a:ext cx="2126" cy="2053"/>
            </a:xfrm>
            <a:custGeom>
              <a:avLst/>
              <a:gdLst>
                <a:gd name="connsiteX0" fmla="*/ 0 w 2126"/>
                <a:gd name="connsiteY0" fmla="*/ 1100 h 2053"/>
                <a:gd name="connsiteX1" fmla="*/ 0 w 2126"/>
                <a:gd name="connsiteY1" fmla="*/ 1100 h 2053"/>
                <a:gd name="connsiteX2" fmla="*/ 1173 w 2126"/>
                <a:gd name="connsiteY2" fmla="*/ 2053 h 2053"/>
                <a:gd name="connsiteX3" fmla="*/ 2127 w 2126"/>
                <a:gd name="connsiteY3" fmla="*/ 2053 h 2053"/>
                <a:gd name="connsiteX4" fmla="*/ 1247 w 2126"/>
                <a:gd name="connsiteY4" fmla="*/ 0 h 2053"/>
                <a:gd name="connsiteX5" fmla="*/ 0 w 2126"/>
                <a:gd name="connsiteY5" fmla="*/ 1100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6" h="2053">
                  <a:moveTo>
                    <a:pt x="0" y="1100"/>
                  </a:moveTo>
                  <a:lnTo>
                    <a:pt x="0" y="1100"/>
                  </a:lnTo>
                  <a:lnTo>
                    <a:pt x="1173" y="2053"/>
                  </a:lnTo>
                  <a:lnTo>
                    <a:pt x="2127" y="2053"/>
                  </a:lnTo>
                  <a:cubicBezTo>
                    <a:pt x="1760" y="1393"/>
                    <a:pt x="1540" y="660"/>
                    <a:pt x="1247" y="0"/>
                  </a:cubicBezTo>
                  <a:lnTo>
                    <a:pt x="0" y="11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5" name="Freeform 1164">
              <a:extLst>
                <a:ext uri="{FF2B5EF4-FFF2-40B4-BE49-F238E27FC236}">
                  <a16:creationId xmlns:a16="http://schemas.microsoft.com/office/drawing/2014/main" id="{0C6F7F70-1451-7D58-4B1D-84C9A4E7E863}"/>
                </a:ext>
              </a:extLst>
            </p:cNvPr>
            <p:cNvSpPr/>
            <p:nvPr/>
          </p:nvSpPr>
          <p:spPr>
            <a:xfrm>
              <a:off x="924840" y="-1424555"/>
              <a:ext cx="1686" cy="1833"/>
            </a:xfrm>
            <a:custGeom>
              <a:avLst/>
              <a:gdLst>
                <a:gd name="connsiteX0" fmla="*/ 0 w 1686"/>
                <a:gd name="connsiteY0" fmla="*/ 1833 h 1833"/>
                <a:gd name="connsiteX1" fmla="*/ 1687 w 1686"/>
                <a:gd name="connsiteY1" fmla="*/ 1833 h 1833"/>
                <a:gd name="connsiteX2" fmla="*/ 1687 w 1686"/>
                <a:gd name="connsiteY2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832">
                  <a:moveTo>
                    <a:pt x="0" y="1833"/>
                  </a:moveTo>
                  <a:lnTo>
                    <a:pt x="1687" y="1833"/>
                  </a:lnTo>
                  <a:lnTo>
                    <a:pt x="168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6" name="Freeform 1165">
              <a:extLst>
                <a:ext uri="{FF2B5EF4-FFF2-40B4-BE49-F238E27FC236}">
                  <a16:creationId xmlns:a16="http://schemas.microsoft.com/office/drawing/2014/main" id="{FCD15109-5536-1ACB-8324-CA16477D22EB}"/>
                </a:ext>
              </a:extLst>
            </p:cNvPr>
            <p:cNvSpPr/>
            <p:nvPr/>
          </p:nvSpPr>
          <p:spPr>
            <a:xfrm>
              <a:off x="418875" y="-1319684"/>
              <a:ext cx="2639" cy="3006"/>
            </a:xfrm>
            <a:custGeom>
              <a:avLst/>
              <a:gdLst>
                <a:gd name="connsiteX0" fmla="*/ 2640 w 2639"/>
                <a:gd name="connsiteY0" fmla="*/ 147 h 3006"/>
                <a:gd name="connsiteX1" fmla="*/ 2640 w 2639"/>
                <a:gd name="connsiteY1" fmla="*/ 147 h 3006"/>
                <a:gd name="connsiteX2" fmla="*/ 0 w 2639"/>
                <a:gd name="connsiteY2" fmla="*/ 1173 h 3006"/>
                <a:gd name="connsiteX3" fmla="*/ 0 w 2639"/>
                <a:gd name="connsiteY3" fmla="*/ 3007 h 3006"/>
                <a:gd name="connsiteX4" fmla="*/ 1833 w 2639"/>
                <a:gd name="connsiteY4" fmla="*/ 880 h 3006"/>
                <a:gd name="connsiteX5" fmla="*/ 73 w 2639"/>
                <a:gd name="connsiteY5" fmla="*/ 3007 h 3006"/>
                <a:gd name="connsiteX6" fmla="*/ 880 w 2639"/>
                <a:gd name="connsiteY6" fmla="*/ 3007 h 3006"/>
                <a:gd name="connsiteX7" fmla="*/ 2420 w 2639"/>
                <a:gd name="connsiteY7" fmla="*/ 0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9" h="3006">
                  <a:moveTo>
                    <a:pt x="2640" y="147"/>
                  </a:moveTo>
                  <a:lnTo>
                    <a:pt x="2640" y="147"/>
                  </a:lnTo>
                  <a:lnTo>
                    <a:pt x="0" y="1173"/>
                  </a:lnTo>
                  <a:lnTo>
                    <a:pt x="0" y="3007"/>
                  </a:lnTo>
                  <a:cubicBezTo>
                    <a:pt x="0" y="3007"/>
                    <a:pt x="1173" y="1687"/>
                    <a:pt x="1833" y="880"/>
                  </a:cubicBezTo>
                  <a:lnTo>
                    <a:pt x="73" y="3007"/>
                  </a:lnTo>
                  <a:lnTo>
                    <a:pt x="880" y="3007"/>
                  </a:lnTo>
                  <a:lnTo>
                    <a:pt x="242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7" name="Freeform 1166">
              <a:extLst>
                <a:ext uri="{FF2B5EF4-FFF2-40B4-BE49-F238E27FC236}">
                  <a16:creationId xmlns:a16="http://schemas.microsoft.com/office/drawing/2014/main" id="{A763BC8A-A8BA-114D-3883-F679A59ACAED}"/>
                </a:ext>
              </a:extLst>
            </p:cNvPr>
            <p:cNvSpPr/>
            <p:nvPr/>
          </p:nvSpPr>
          <p:spPr>
            <a:xfrm>
              <a:off x="409782" y="-1382973"/>
              <a:ext cx="733" cy="1613"/>
            </a:xfrm>
            <a:custGeom>
              <a:avLst/>
              <a:gdLst>
                <a:gd name="connsiteX0" fmla="*/ 0 w 733"/>
                <a:gd name="connsiteY0" fmla="*/ 0 h 1613"/>
                <a:gd name="connsiteX1" fmla="*/ 0 w 733"/>
                <a:gd name="connsiteY1" fmla="*/ 1613 h 1613"/>
                <a:gd name="connsiteX2" fmla="*/ 733 w 733"/>
                <a:gd name="connsiteY2" fmla="*/ 161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3" h="1613">
                  <a:moveTo>
                    <a:pt x="0" y="0"/>
                  </a:moveTo>
                  <a:lnTo>
                    <a:pt x="0" y="1613"/>
                  </a:lnTo>
                  <a:lnTo>
                    <a:pt x="733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8" name="Freeform 1167">
              <a:extLst>
                <a:ext uri="{FF2B5EF4-FFF2-40B4-BE49-F238E27FC236}">
                  <a16:creationId xmlns:a16="http://schemas.microsoft.com/office/drawing/2014/main" id="{A6005EE4-A6D5-4D68-FD55-58CEE05D8C91}"/>
                </a:ext>
              </a:extLst>
            </p:cNvPr>
            <p:cNvSpPr/>
            <p:nvPr/>
          </p:nvSpPr>
          <p:spPr>
            <a:xfrm>
              <a:off x="259019" y="-1381213"/>
              <a:ext cx="159782" cy="118511"/>
            </a:xfrm>
            <a:custGeom>
              <a:avLst/>
              <a:gdLst>
                <a:gd name="connsiteX0" fmla="*/ 0 w 159782"/>
                <a:gd name="connsiteY0" fmla="*/ 51042 h 118511"/>
                <a:gd name="connsiteX1" fmla="*/ 8066 w 159782"/>
                <a:gd name="connsiteY1" fmla="*/ 102377 h 118511"/>
                <a:gd name="connsiteX2" fmla="*/ 93787 w 159782"/>
                <a:gd name="connsiteY2" fmla="*/ 118511 h 118511"/>
                <a:gd name="connsiteX3" fmla="*/ 159782 w 159782"/>
                <a:gd name="connsiteY3" fmla="*/ 62849 h 118511"/>
                <a:gd name="connsiteX4" fmla="*/ 150910 w 159782"/>
                <a:gd name="connsiteY4" fmla="*/ 0 h 118511"/>
                <a:gd name="connsiteX5" fmla="*/ 56609 w 159782"/>
                <a:gd name="connsiteY5" fmla="*/ 13934 h 118511"/>
                <a:gd name="connsiteX6" fmla="*/ 0 w 159782"/>
                <a:gd name="connsiteY6" fmla="*/ 51042 h 118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82" h="118511">
                  <a:moveTo>
                    <a:pt x="0" y="51042"/>
                  </a:moveTo>
                  <a:cubicBezTo>
                    <a:pt x="5646" y="56616"/>
                    <a:pt x="4400" y="86903"/>
                    <a:pt x="8066" y="102377"/>
                  </a:cubicBezTo>
                  <a:lnTo>
                    <a:pt x="93787" y="118511"/>
                  </a:lnTo>
                  <a:cubicBezTo>
                    <a:pt x="121798" y="78470"/>
                    <a:pt x="122751" y="77370"/>
                    <a:pt x="159782" y="62849"/>
                  </a:cubicBezTo>
                  <a:cubicBezTo>
                    <a:pt x="156849" y="41875"/>
                    <a:pt x="153843" y="20974"/>
                    <a:pt x="150910" y="0"/>
                  </a:cubicBezTo>
                  <a:lnTo>
                    <a:pt x="56609" y="13934"/>
                  </a:lnTo>
                  <a:cubicBezTo>
                    <a:pt x="46725" y="36404"/>
                    <a:pt x="24543" y="50947"/>
                    <a:pt x="0" y="5104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9" name="Freeform 1168">
              <a:extLst>
                <a:ext uri="{FF2B5EF4-FFF2-40B4-BE49-F238E27FC236}">
                  <a16:creationId xmlns:a16="http://schemas.microsoft.com/office/drawing/2014/main" id="{53ED8607-DC96-8193-F36A-008E36B26946}"/>
                </a:ext>
              </a:extLst>
            </p:cNvPr>
            <p:cNvSpPr/>
            <p:nvPr/>
          </p:nvSpPr>
          <p:spPr>
            <a:xfrm>
              <a:off x="210476" y="-1315577"/>
              <a:ext cx="2493" cy="1466"/>
            </a:xfrm>
            <a:custGeom>
              <a:avLst/>
              <a:gdLst>
                <a:gd name="connsiteX0" fmla="*/ 1466 w 2493"/>
                <a:gd name="connsiteY0" fmla="*/ 440 h 1466"/>
                <a:gd name="connsiteX1" fmla="*/ 2493 w 2493"/>
                <a:gd name="connsiteY1" fmla="*/ 440 h 1466"/>
                <a:gd name="connsiteX2" fmla="*/ 1613 w 2493"/>
                <a:gd name="connsiteY2" fmla="*/ 0 h 1466"/>
                <a:gd name="connsiteX3" fmla="*/ 0 w 2493"/>
                <a:gd name="connsiteY3" fmla="*/ 513 h 1466"/>
                <a:gd name="connsiteX4" fmla="*/ 513 w 2493"/>
                <a:gd name="connsiteY4" fmla="*/ 1467 h 1466"/>
                <a:gd name="connsiteX5" fmla="*/ 2493 w 2493"/>
                <a:gd name="connsiteY5" fmla="*/ 44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3" h="1466">
                  <a:moveTo>
                    <a:pt x="1466" y="440"/>
                  </a:moveTo>
                  <a:lnTo>
                    <a:pt x="2493" y="440"/>
                  </a:lnTo>
                  <a:cubicBezTo>
                    <a:pt x="2493" y="440"/>
                    <a:pt x="1980" y="73"/>
                    <a:pt x="1613" y="0"/>
                  </a:cubicBezTo>
                  <a:lnTo>
                    <a:pt x="0" y="513"/>
                  </a:lnTo>
                  <a:lnTo>
                    <a:pt x="513" y="1467"/>
                  </a:lnTo>
                  <a:lnTo>
                    <a:pt x="2493" y="4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0" name="Freeform 1169">
              <a:extLst>
                <a:ext uri="{FF2B5EF4-FFF2-40B4-BE49-F238E27FC236}">
                  <a16:creationId xmlns:a16="http://schemas.microsoft.com/office/drawing/2014/main" id="{615CE315-B525-BB90-64C2-51488548857F}"/>
                </a:ext>
              </a:extLst>
            </p:cNvPr>
            <p:cNvSpPr/>
            <p:nvPr/>
          </p:nvSpPr>
          <p:spPr>
            <a:xfrm>
              <a:off x="253171" y="544960"/>
              <a:ext cx="37984" cy="66002"/>
            </a:xfrm>
            <a:custGeom>
              <a:avLst/>
              <a:gdLst>
                <a:gd name="connsiteX0" fmla="*/ 17874 w 37984"/>
                <a:gd name="connsiteY0" fmla="*/ 66003 h 66002"/>
                <a:gd name="connsiteX1" fmla="*/ 36059 w 37984"/>
                <a:gd name="connsiteY1" fmla="*/ 0 h 66002"/>
                <a:gd name="connsiteX2" fmla="*/ 17874 w 37984"/>
                <a:gd name="connsiteY2" fmla="*/ 66003 h 6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84" h="66002">
                  <a:moveTo>
                    <a:pt x="17874" y="66003"/>
                  </a:moveTo>
                  <a:cubicBezTo>
                    <a:pt x="47205" y="53609"/>
                    <a:pt x="35693" y="25154"/>
                    <a:pt x="36059" y="0"/>
                  </a:cubicBezTo>
                  <a:cubicBezTo>
                    <a:pt x="3795" y="9974"/>
                    <a:pt x="-16517" y="41141"/>
                    <a:pt x="17874" y="6600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1" name="Freeform 1170">
              <a:extLst>
                <a:ext uri="{FF2B5EF4-FFF2-40B4-BE49-F238E27FC236}">
                  <a16:creationId xmlns:a16="http://schemas.microsoft.com/office/drawing/2014/main" id="{B59B4BCF-8349-00F2-C3A0-1FFBCC036747}"/>
                </a:ext>
              </a:extLst>
            </p:cNvPr>
            <p:cNvSpPr/>
            <p:nvPr/>
          </p:nvSpPr>
          <p:spPr>
            <a:xfrm>
              <a:off x="2603985" y="-1809643"/>
              <a:ext cx="1540" cy="733"/>
            </a:xfrm>
            <a:custGeom>
              <a:avLst/>
              <a:gdLst>
                <a:gd name="connsiteX0" fmla="*/ 1540 w 1540"/>
                <a:gd name="connsiteY0" fmla="*/ 0 h 733"/>
                <a:gd name="connsiteX1" fmla="*/ 0 w 1540"/>
                <a:gd name="connsiteY1" fmla="*/ 0 h 733"/>
                <a:gd name="connsiteX2" fmla="*/ 0 w 1540"/>
                <a:gd name="connsiteY2" fmla="*/ 733 h 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733">
                  <a:moveTo>
                    <a:pt x="1540" y="0"/>
                  </a:moveTo>
                  <a:lnTo>
                    <a:pt x="0" y="0"/>
                  </a:lnTo>
                  <a:cubicBezTo>
                    <a:pt x="37" y="242"/>
                    <a:pt x="37" y="491"/>
                    <a:pt x="0" y="7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2" name="Freeform 1171">
              <a:extLst>
                <a:ext uri="{FF2B5EF4-FFF2-40B4-BE49-F238E27FC236}">
                  <a16:creationId xmlns:a16="http://schemas.microsoft.com/office/drawing/2014/main" id="{8ABBF383-84D2-1FCA-F0E1-5E43484F43B5}"/>
                </a:ext>
              </a:extLst>
            </p:cNvPr>
            <p:cNvSpPr/>
            <p:nvPr/>
          </p:nvSpPr>
          <p:spPr>
            <a:xfrm>
              <a:off x="96524" y="1949797"/>
              <a:ext cx="29368" cy="31451"/>
            </a:xfrm>
            <a:custGeom>
              <a:avLst/>
              <a:gdLst>
                <a:gd name="connsiteX0" fmla="*/ 29331 w 29368"/>
                <a:gd name="connsiteY0" fmla="*/ 31452 h 31451"/>
                <a:gd name="connsiteX1" fmla="*/ 0 w 29368"/>
                <a:gd name="connsiteY1" fmla="*/ 20158 h 31451"/>
                <a:gd name="connsiteX2" fmla="*/ 7333 w 29368"/>
                <a:gd name="connsiteY2" fmla="*/ 27492 h 3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68" h="31451">
                  <a:moveTo>
                    <a:pt x="29331" y="31452"/>
                  </a:moveTo>
                  <a:cubicBezTo>
                    <a:pt x="30431" y="2117"/>
                    <a:pt x="6966" y="-16143"/>
                    <a:pt x="0" y="20158"/>
                  </a:cubicBezTo>
                  <a:lnTo>
                    <a:pt x="7333" y="27492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3" name="Freeform 1172">
              <a:extLst>
                <a:ext uri="{FF2B5EF4-FFF2-40B4-BE49-F238E27FC236}">
                  <a16:creationId xmlns:a16="http://schemas.microsoft.com/office/drawing/2014/main" id="{567A5383-00A7-0728-A07B-3BAC817A1545}"/>
                </a:ext>
              </a:extLst>
            </p:cNvPr>
            <p:cNvSpPr/>
            <p:nvPr/>
          </p:nvSpPr>
          <p:spPr>
            <a:xfrm>
              <a:off x="125855" y="1981542"/>
              <a:ext cx="1613" cy="1759"/>
            </a:xfrm>
            <a:custGeom>
              <a:avLst/>
              <a:gdLst>
                <a:gd name="connsiteX0" fmla="*/ 1613 w 1613"/>
                <a:gd name="connsiteY0" fmla="*/ 0 h 1759"/>
                <a:gd name="connsiteX1" fmla="*/ 0 w 1613"/>
                <a:gd name="connsiteY1" fmla="*/ 0 h 1759"/>
                <a:gd name="connsiteX2" fmla="*/ 0 w 1613"/>
                <a:gd name="connsiteY2" fmla="*/ 176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759">
                  <a:moveTo>
                    <a:pt x="1613" y="0"/>
                  </a:moveTo>
                  <a:lnTo>
                    <a:pt x="0" y="0"/>
                  </a:lnTo>
                  <a:cubicBezTo>
                    <a:pt x="37" y="587"/>
                    <a:pt x="37" y="1173"/>
                    <a:pt x="0" y="1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4" name="Freeform 1173">
              <a:extLst>
                <a:ext uri="{FF2B5EF4-FFF2-40B4-BE49-F238E27FC236}">
                  <a16:creationId xmlns:a16="http://schemas.microsoft.com/office/drawing/2014/main" id="{8F9C61A1-9C49-7BB6-1D60-A3572F7DF401}"/>
                </a:ext>
              </a:extLst>
            </p:cNvPr>
            <p:cNvSpPr/>
            <p:nvPr/>
          </p:nvSpPr>
          <p:spPr>
            <a:xfrm>
              <a:off x="-306516" y="3147513"/>
              <a:ext cx="4038" cy="19654"/>
            </a:xfrm>
            <a:custGeom>
              <a:avLst/>
              <a:gdLst>
                <a:gd name="connsiteX0" fmla="*/ 322 w 4038"/>
                <a:gd name="connsiteY0" fmla="*/ 0 h 19654"/>
                <a:gd name="connsiteX1" fmla="*/ 1862 w 4038"/>
                <a:gd name="connsiteY1" fmla="*/ 19654 h 19654"/>
                <a:gd name="connsiteX2" fmla="*/ 322 w 4038"/>
                <a:gd name="connsiteY2" fmla="*/ 0 h 1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" h="19654">
                  <a:moveTo>
                    <a:pt x="322" y="0"/>
                  </a:moveTo>
                  <a:cubicBezTo>
                    <a:pt x="-411" y="6600"/>
                    <a:pt x="109" y="13274"/>
                    <a:pt x="1862" y="19654"/>
                  </a:cubicBezTo>
                  <a:cubicBezTo>
                    <a:pt x="2742" y="13861"/>
                    <a:pt x="7068" y="4987"/>
                    <a:pt x="32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5" name="Freeform 1174">
              <a:extLst>
                <a:ext uri="{FF2B5EF4-FFF2-40B4-BE49-F238E27FC236}">
                  <a16:creationId xmlns:a16="http://schemas.microsoft.com/office/drawing/2014/main" id="{EBB820E9-6566-2DA3-192E-5A3B62565224}"/>
                </a:ext>
              </a:extLst>
            </p:cNvPr>
            <p:cNvSpPr/>
            <p:nvPr/>
          </p:nvSpPr>
          <p:spPr>
            <a:xfrm>
              <a:off x="-304801" y="3167168"/>
              <a:ext cx="1027" cy="4546"/>
            </a:xfrm>
            <a:custGeom>
              <a:avLst/>
              <a:gdLst>
                <a:gd name="connsiteX0" fmla="*/ 1027 w 1027"/>
                <a:gd name="connsiteY0" fmla="*/ 4547 h 4546"/>
                <a:gd name="connsiteX1" fmla="*/ 147 w 1027"/>
                <a:gd name="connsiteY1" fmla="*/ 0 h 4546"/>
                <a:gd name="connsiteX2" fmla="*/ 1027 w 1027"/>
                <a:gd name="connsiteY2" fmla="*/ 4547 h 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7" h="4546">
                  <a:moveTo>
                    <a:pt x="1027" y="4547"/>
                  </a:moveTo>
                  <a:lnTo>
                    <a:pt x="147" y="0"/>
                  </a:lnTo>
                  <a:cubicBezTo>
                    <a:pt x="-146" y="1980"/>
                    <a:pt x="-73" y="3593"/>
                    <a:pt x="1027" y="45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6" name="Freeform 1175">
              <a:extLst>
                <a:ext uri="{FF2B5EF4-FFF2-40B4-BE49-F238E27FC236}">
                  <a16:creationId xmlns:a16="http://schemas.microsoft.com/office/drawing/2014/main" id="{9B596E34-0A8A-BD7C-FB32-77A227143EB5}"/>
                </a:ext>
              </a:extLst>
            </p:cNvPr>
            <p:cNvSpPr/>
            <p:nvPr/>
          </p:nvSpPr>
          <p:spPr>
            <a:xfrm>
              <a:off x="2710781" y="-1294823"/>
              <a:ext cx="1656" cy="4913"/>
            </a:xfrm>
            <a:custGeom>
              <a:avLst/>
              <a:gdLst>
                <a:gd name="connsiteX0" fmla="*/ 996 w 1656"/>
                <a:gd name="connsiteY0" fmla="*/ 4913 h 4913"/>
                <a:gd name="connsiteX1" fmla="*/ 1656 w 1656"/>
                <a:gd name="connsiteY1" fmla="*/ 0 h 4913"/>
                <a:gd name="connsiteX2" fmla="*/ 996 w 1656"/>
                <a:gd name="connsiteY2" fmla="*/ 4913 h 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5" h="4913">
                  <a:moveTo>
                    <a:pt x="996" y="4913"/>
                  </a:moveTo>
                  <a:lnTo>
                    <a:pt x="1656" y="0"/>
                  </a:lnTo>
                  <a:cubicBezTo>
                    <a:pt x="263" y="2713"/>
                    <a:pt x="-910" y="4767"/>
                    <a:pt x="996" y="49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7" name="Freeform 1176">
              <a:extLst>
                <a:ext uri="{FF2B5EF4-FFF2-40B4-BE49-F238E27FC236}">
                  <a16:creationId xmlns:a16="http://schemas.microsoft.com/office/drawing/2014/main" id="{CDD75724-36B3-895D-5B29-AA455A4AA2C0}"/>
                </a:ext>
              </a:extLst>
            </p:cNvPr>
            <p:cNvSpPr/>
            <p:nvPr/>
          </p:nvSpPr>
          <p:spPr>
            <a:xfrm>
              <a:off x="2712144" y="-1304357"/>
              <a:ext cx="2313" cy="9533"/>
            </a:xfrm>
            <a:custGeom>
              <a:avLst/>
              <a:gdLst>
                <a:gd name="connsiteX0" fmla="*/ 1320 w 2313"/>
                <a:gd name="connsiteY0" fmla="*/ 0 h 9533"/>
                <a:gd name="connsiteX1" fmla="*/ 0 w 2313"/>
                <a:gd name="connsiteY1" fmla="*/ 9534 h 9533"/>
                <a:gd name="connsiteX2" fmla="*/ 1320 w 2313"/>
                <a:gd name="connsiteY2" fmla="*/ 0 h 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3" h="9533">
                  <a:moveTo>
                    <a:pt x="1320" y="0"/>
                  </a:moveTo>
                  <a:lnTo>
                    <a:pt x="0" y="9534"/>
                  </a:lnTo>
                  <a:cubicBezTo>
                    <a:pt x="1760" y="6307"/>
                    <a:pt x="3446" y="2860"/>
                    <a:pt x="13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8" name="Freeform 1177">
              <a:extLst>
                <a:ext uri="{FF2B5EF4-FFF2-40B4-BE49-F238E27FC236}">
                  <a16:creationId xmlns:a16="http://schemas.microsoft.com/office/drawing/2014/main" id="{973E1EAE-CC67-99E9-7154-C87756BEEAD2}"/>
                </a:ext>
              </a:extLst>
            </p:cNvPr>
            <p:cNvSpPr/>
            <p:nvPr/>
          </p:nvSpPr>
          <p:spPr>
            <a:xfrm>
              <a:off x="821808" y="-777803"/>
              <a:ext cx="2205" cy="6329"/>
            </a:xfrm>
            <a:custGeom>
              <a:avLst/>
              <a:gdLst>
                <a:gd name="connsiteX0" fmla="*/ 2205 w 2205"/>
                <a:gd name="connsiteY0" fmla="*/ 6014 h 6329"/>
                <a:gd name="connsiteX1" fmla="*/ 1325 w 2205"/>
                <a:gd name="connsiteY1" fmla="*/ 0 h 6329"/>
                <a:gd name="connsiteX2" fmla="*/ 2205 w 2205"/>
                <a:gd name="connsiteY2" fmla="*/ 6014 h 6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05" h="6329">
                  <a:moveTo>
                    <a:pt x="2205" y="6014"/>
                  </a:moveTo>
                  <a:lnTo>
                    <a:pt x="1325" y="0"/>
                  </a:lnTo>
                  <a:cubicBezTo>
                    <a:pt x="1472" y="1687"/>
                    <a:pt x="-2268" y="7774"/>
                    <a:pt x="2205" y="60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9" name="Freeform 1178">
              <a:extLst>
                <a:ext uri="{FF2B5EF4-FFF2-40B4-BE49-F238E27FC236}">
                  <a16:creationId xmlns:a16="http://schemas.microsoft.com/office/drawing/2014/main" id="{DF8189AD-6782-32D6-8D59-D910CDC4A6EF}"/>
                </a:ext>
              </a:extLst>
            </p:cNvPr>
            <p:cNvSpPr/>
            <p:nvPr/>
          </p:nvSpPr>
          <p:spPr>
            <a:xfrm>
              <a:off x="2943788" y="2117727"/>
              <a:ext cx="65262" cy="122104"/>
            </a:xfrm>
            <a:custGeom>
              <a:avLst/>
              <a:gdLst>
                <a:gd name="connsiteX0" fmla="*/ 0 w 65262"/>
                <a:gd name="connsiteY0" fmla="*/ 0 h 122104"/>
                <a:gd name="connsiteX1" fmla="*/ 18699 w 65262"/>
                <a:gd name="connsiteY1" fmla="*/ 122104 h 122104"/>
                <a:gd name="connsiteX2" fmla="*/ 65262 w 65262"/>
                <a:gd name="connsiteY2" fmla="*/ 122104 h 122104"/>
                <a:gd name="connsiteX3" fmla="*/ 0 w 65262"/>
                <a:gd name="connsiteY3" fmla="*/ 0 h 12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262" h="122103">
                  <a:moveTo>
                    <a:pt x="0" y="0"/>
                  </a:moveTo>
                  <a:cubicBezTo>
                    <a:pt x="12832" y="41728"/>
                    <a:pt x="40331" y="79130"/>
                    <a:pt x="18699" y="122104"/>
                  </a:cubicBezTo>
                  <a:cubicBezTo>
                    <a:pt x="34171" y="122104"/>
                    <a:pt x="49790" y="122104"/>
                    <a:pt x="65262" y="122104"/>
                  </a:cubicBezTo>
                  <a:cubicBezTo>
                    <a:pt x="61962" y="36301"/>
                    <a:pt x="61962" y="36301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0" name="Freeform 1179">
              <a:extLst>
                <a:ext uri="{FF2B5EF4-FFF2-40B4-BE49-F238E27FC236}">
                  <a16:creationId xmlns:a16="http://schemas.microsoft.com/office/drawing/2014/main" id="{7C529BF7-78D0-70FC-01FF-AD6E741FC3EE}"/>
                </a:ext>
              </a:extLst>
            </p:cNvPr>
            <p:cNvSpPr/>
            <p:nvPr/>
          </p:nvSpPr>
          <p:spPr>
            <a:xfrm>
              <a:off x="2960580" y="2239832"/>
              <a:ext cx="2199" cy="1613"/>
            </a:xfrm>
            <a:custGeom>
              <a:avLst/>
              <a:gdLst>
                <a:gd name="connsiteX0" fmla="*/ 2200 w 2199"/>
                <a:gd name="connsiteY0" fmla="*/ 0 h 1613"/>
                <a:gd name="connsiteX1" fmla="*/ 0 w 2199"/>
                <a:gd name="connsiteY1" fmla="*/ 0 h 1613"/>
                <a:gd name="connsiteX2" fmla="*/ 660 w 2199"/>
                <a:gd name="connsiteY2" fmla="*/ 1614 h 1613"/>
                <a:gd name="connsiteX3" fmla="*/ 1320 w 2199"/>
                <a:gd name="connsiteY3" fmla="*/ 1614 h 1613"/>
                <a:gd name="connsiteX4" fmla="*/ 2200 w 2199"/>
                <a:gd name="connsiteY4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9" h="1613">
                  <a:moveTo>
                    <a:pt x="2200" y="0"/>
                  </a:moveTo>
                  <a:lnTo>
                    <a:pt x="0" y="0"/>
                  </a:lnTo>
                  <a:lnTo>
                    <a:pt x="660" y="1614"/>
                  </a:lnTo>
                  <a:lnTo>
                    <a:pt x="1320" y="1614"/>
                  </a:lnTo>
                  <a:cubicBezTo>
                    <a:pt x="1320" y="1247"/>
                    <a:pt x="1540" y="587"/>
                    <a:pt x="220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1" name="Freeform 1180">
              <a:extLst>
                <a:ext uri="{FF2B5EF4-FFF2-40B4-BE49-F238E27FC236}">
                  <a16:creationId xmlns:a16="http://schemas.microsoft.com/office/drawing/2014/main" id="{960DD570-24B9-5683-1F09-5BAD7277DFB2}"/>
                </a:ext>
              </a:extLst>
            </p:cNvPr>
            <p:cNvSpPr/>
            <p:nvPr/>
          </p:nvSpPr>
          <p:spPr>
            <a:xfrm>
              <a:off x="3366672" y="1764660"/>
              <a:ext cx="56682" cy="38088"/>
            </a:xfrm>
            <a:custGeom>
              <a:avLst/>
              <a:gdLst>
                <a:gd name="connsiteX0" fmla="*/ 56683 w 56682"/>
                <a:gd name="connsiteY0" fmla="*/ 38088 h 38088"/>
                <a:gd name="connsiteX1" fmla="*/ 0 w 56682"/>
                <a:gd name="connsiteY1" fmla="*/ 540 h 38088"/>
                <a:gd name="connsiteX2" fmla="*/ 1173 w 56682"/>
                <a:gd name="connsiteY2" fmla="*/ 11247 h 3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681" h="38088">
                  <a:moveTo>
                    <a:pt x="56683" y="38088"/>
                  </a:moveTo>
                  <a:cubicBezTo>
                    <a:pt x="41357" y="20341"/>
                    <a:pt x="30431" y="-3933"/>
                    <a:pt x="0" y="540"/>
                  </a:cubicBezTo>
                  <a:cubicBezTo>
                    <a:pt x="0" y="4133"/>
                    <a:pt x="807" y="7874"/>
                    <a:pt x="1173" y="1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2" name="Freeform 1181">
              <a:extLst>
                <a:ext uri="{FF2B5EF4-FFF2-40B4-BE49-F238E27FC236}">
                  <a16:creationId xmlns:a16="http://schemas.microsoft.com/office/drawing/2014/main" id="{DBB9C940-FD6C-4A74-766D-FCC994BAC196}"/>
                </a:ext>
              </a:extLst>
            </p:cNvPr>
            <p:cNvSpPr/>
            <p:nvPr/>
          </p:nvSpPr>
          <p:spPr>
            <a:xfrm>
              <a:off x="2932510" y="805230"/>
              <a:ext cx="3211" cy="14667"/>
            </a:xfrm>
            <a:custGeom>
              <a:avLst/>
              <a:gdLst>
                <a:gd name="connsiteX0" fmla="*/ 1525 w 3211"/>
                <a:gd name="connsiteY0" fmla="*/ 14667 h 14667"/>
                <a:gd name="connsiteX1" fmla="*/ 3212 w 3211"/>
                <a:gd name="connsiteY1" fmla="*/ 0 h 14667"/>
                <a:gd name="connsiteX2" fmla="*/ 1525 w 3211"/>
                <a:gd name="connsiteY2" fmla="*/ 14667 h 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10" h="14667">
                  <a:moveTo>
                    <a:pt x="1525" y="14667"/>
                  </a:moveTo>
                  <a:cubicBezTo>
                    <a:pt x="2039" y="9754"/>
                    <a:pt x="2625" y="4840"/>
                    <a:pt x="3212" y="0"/>
                  </a:cubicBezTo>
                  <a:cubicBezTo>
                    <a:pt x="3065" y="4767"/>
                    <a:pt x="-2654" y="12394"/>
                    <a:pt x="1525" y="146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3" name="Freeform 1182">
              <a:extLst>
                <a:ext uri="{FF2B5EF4-FFF2-40B4-BE49-F238E27FC236}">
                  <a16:creationId xmlns:a16="http://schemas.microsoft.com/office/drawing/2014/main" id="{51B96E98-1B20-5140-A053-5550EA017437}"/>
                </a:ext>
              </a:extLst>
            </p:cNvPr>
            <p:cNvSpPr/>
            <p:nvPr/>
          </p:nvSpPr>
          <p:spPr>
            <a:xfrm>
              <a:off x="4195355" y="-1479924"/>
              <a:ext cx="51329" cy="12100"/>
            </a:xfrm>
            <a:custGeom>
              <a:avLst/>
              <a:gdLst>
                <a:gd name="connsiteX0" fmla="*/ 51330 w 51329"/>
                <a:gd name="connsiteY0" fmla="*/ 0 h 12100"/>
                <a:gd name="connsiteX1" fmla="*/ 0 w 51329"/>
                <a:gd name="connsiteY1" fmla="*/ 12100 h 1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329" h="12100">
                  <a:moveTo>
                    <a:pt x="51330" y="0"/>
                  </a:moveTo>
                  <a:cubicBezTo>
                    <a:pt x="35271" y="4913"/>
                    <a:pt x="12465" y="4547"/>
                    <a:pt x="0" y="121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4" name="Freeform 1183">
              <a:extLst>
                <a:ext uri="{FF2B5EF4-FFF2-40B4-BE49-F238E27FC236}">
                  <a16:creationId xmlns:a16="http://schemas.microsoft.com/office/drawing/2014/main" id="{CB9ED829-E934-519E-59BB-00465AABC463}"/>
                </a:ext>
              </a:extLst>
            </p:cNvPr>
            <p:cNvSpPr/>
            <p:nvPr/>
          </p:nvSpPr>
          <p:spPr>
            <a:xfrm>
              <a:off x="2035617" y="-2053926"/>
              <a:ext cx="1613" cy="1980"/>
            </a:xfrm>
            <a:custGeom>
              <a:avLst/>
              <a:gdLst>
                <a:gd name="connsiteX0" fmla="*/ 513 w 1613"/>
                <a:gd name="connsiteY0" fmla="*/ 513 h 1980"/>
                <a:gd name="connsiteX1" fmla="*/ 1613 w 1613"/>
                <a:gd name="connsiteY1" fmla="*/ 1173 h 1980"/>
                <a:gd name="connsiteX2" fmla="*/ 440 w 1613"/>
                <a:gd name="connsiteY2" fmla="*/ 0 h 1980"/>
                <a:gd name="connsiteX3" fmla="*/ 0 w 1613"/>
                <a:gd name="connsiteY3" fmla="*/ 0 h 1980"/>
                <a:gd name="connsiteX4" fmla="*/ 0 w 1613"/>
                <a:gd name="connsiteY4" fmla="*/ 0 h 1980"/>
                <a:gd name="connsiteX5" fmla="*/ 513 w 1613"/>
                <a:gd name="connsiteY5" fmla="*/ 1980 h 1980"/>
                <a:gd name="connsiteX6" fmla="*/ 1613 w 1613"/>
                <a:gd name="connsiteY6" fmla="*/ 953 h 1980"/>
                <a:gd name="connsiteX7" fmla="*/ 513 w 1613"/>
                <a:gd name="connsiteY7" fmla="*/ 513 h 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3" h="1980">
                  <a:moveTo>
                    <a:pt x="513" y="513"/>
                  </a:moveTo>
                  <a:lnTo>
                    <a:pt x="1613" y="1173"/>
                  </a:lnTo>
                  <a:lnTo>
                    <a:pt x="44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205" y="653"/>
                    <a:pt x="374" y="1313"/>
                    <a:pt x="513" y="1980"/>
                  </a:cubicBezTo>
                  <a:lnTo>
                    <a:pt x="1613" y="953"/>
                  </a:lnTo>
                  <a:cubicBezTo>
                    <a:pt x="1254" y="785"/>
                    <a:pt x="888" y="638"/>
                    <a:pt x="513" y="5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5" name="Freeform 1184">
              <a:extLst>
                <a:ext uri="{FF2B5EF4-FFF2-40B4-BE49-F238E27FC236}">
                  <a16:creationId xmlns:a16="http://schemas.microsoft.com/office/drawing/2014/main" id="{B5E19AB8-B924-00DF-8BA9-78C679118750}"/>
                </a:ext>
              </a:extLst>
            </p:cNvPr>
            <p:cNvSpPr/>
            <p:nvPr/>
          </p:nvSpPr>
          <p:spPr>
            <a:xfrm>
              <a:off x="1849803" y="-1998410"/>
              <a:ext cx="2200" cy="2273"/>
            </a:xfrm>
            <a:custGeom>
              <a:avLst/>
              <a:gdLst>
                <a:gd name="connsiteX0" fmla="*/ 1687 w 2200"/>
                <a:gd name="connsiteY0" fmla="*/ 2273 h 2273"/>
                <a:gd name="connsiteX1" fmla="*/ 2200 w 2200"/>
                <a:gd name="connsiteY1" fmla="*/ 2273 h 2273"/>
                <a:gd name="connsiteX2" fmla="*/ 1320 w 2200"/>
                <a:gd name="connsiteY2" fmla="*/ 0 h 2273"/>
                <a:gd name="connsiteX3" fmla="*/ 0 w 2200"/>
                <a:gd name="connsiteY3" fmla="*/ 880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0" h="2273">
                  <a:moveTo>
                    <a:pt x="1687" y="2273"/>
                  </a:moveTo>
                  <a:lnTo>
                    <a:pt x="2200" y="2273"/>
                  </a:lnTo>
                  <a:lnTo>
                    <a:pt x="1320" y="0"/>
                  </a:lnTo>
                  <a:lnTo>
                    <a:pt x="0" y="8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6" name="Freeform 1185">
              <a:extLst>
                <a:ext uri="{FF2B5EF4-FFF2-40B4-BE49-F238E27FC236}">
                  <a16:creationId xmlns:a16="http://schemas.microsoft.com/office/drawing/2014/main" id="{EA69E532-2F59-6DC4-10A2-6FD8EAC43D4F}"/>
                </a:ext>
              </a:extLst>
            </p:cNvPr>
            <p:cNvSpPr/>
            <p:nvPr/>
          </p:nvSpPr>
          <p:spPr>
            <a:xfrm>
              <a:off x="3544567" y="-1076722"/>
              <a:ext cx="1833" cy="1393"/>
            </a:xfrm>
            <a:custGeom>
              <a:avLst/>
              <a:gdLst>
                <a:gd name="connsiteX0" fmla="*/ 440 w 1833"/>
                <a:gd name="connsiteY0" fmla="*/ 0 h 1393"/>
                <a:gd name="connsiteX1" fmla="*/ 0 w 1833"/>
                <a:gd name="connsiteY1" fmla="*/ 660 h 1393"/>
                <a:gd name="connsiteX2" fmla="*/ 1833 w 1833"/>
                <a:gd name="connsiteY2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" h="1393">
                  <a:moveTo>
                    <a:pt x="440" y="0"/>
                  </a:moveTo>
                  <a:lnTo>
                    <a:pt x="0" y="660"/>
                  </a:lnTo>
                  <a:lnTo>
                    <a:pt x="1833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7" name="Freeform 1186">
              <a:extLst>
                <a:ext uri="{FF2B5EF4-FFF2-40B4-BE49-F238E27FC236}">
                  <a16:creationId xmlns:a16="http://schemas.microsoft.com/office/drawing/2014/main" id="{9BA8885B-AF69-124E-5E60-6EC06332FD1A}"/>
                </a:ext>
              </a:extLst>
            </p:cNvPr>
            <p:cNvSpPr/>
            <p:nvPr/>
          </p:nvSpPr>
          <p:spPr>
            <a:xfrm>
              <a:off x="3480404" y="-1258009"/>
              <a:ext cx="143208" cy="181286"/>
            </a:xfrm>
            <a:custGeom>
              <a:avLst/>
              <a:gdLst>
                <a:gd name="connsiteX0" fmla="*/ 136610 w 143208"/>
                <a:gd name="connsiteY0" fmla="*/ 49355 h 181286"/>
                <a:gd name="connsiteX1" fmla="*/ 91220 w 143208"/>
                <a:gd name="connsiteY1" fmla="*/ 0 h 181286"/>
                <a:gd name="connsiteX2" fmla="*/ 67095 w 143208"/>
                <a:gd name="connsiteY2" fmla="*/ 19801 h 181286"/>
                <a:gd name="connsiteX3" fmla="*/ 0 w 143208"/>
                <a:gd name="connsiteY3" fmla="*/ 118365 h 181286"/>
                <a:gd name="connsiteX4" fmla="*/ 64602 w 143208"/>
                <a:gd name="connsiteY4" fmla="*/ 181287 h 181286"/>
                <a:gd name="connsiteX5" fmla="*/ 136610 w 143208"/>
                <a:gd name="connsiteY5" fmla="*/ 49355 h 181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208" h="181286">
                  <a:moveTo>
                    <a:pt x="136610" y="49355"/>
                  </a:moveTo>
                  <a:cubicBezTo>
                    <a:pt x="127738" y="29114"/>
                    <a:pt x="115712" y="1760"/>
                    <a:pt x="91220" y="0"/>
                  </a:cubicBezTo>
                  <a:cubicBezTo>
                    <a:pt x="80346" y="2090"/>
                    <a:pt x="71268" y="9541"/>
                    <a:pt x="67095" y="19801"/>
                  </a:cubicBezTo>
                  <a:cubicBezTo>
                    <a:pt x="59762" y="65709"/>
                    <a:pt x="23098" y="78103"/>
                    <a:pt x="0" y="118365"/>
                  </a:cubicBezTo>
                  <a:lnTo>
                    <a:pt x="64602" y="181287"/>
                  </a:lnTo>
                  <a:cubicBezTo>
                    <a:pt x="91000" y="141026"/>
                    <a:pt x="165648" y="104137"/>
                    <a:pt x="136610" y="493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8" name="Freeform 1187">
              <a:extLst>
                <a:ext uri="{FF2B5EF4-FFF2-40B4-BE49-F238E27FC236}">
                  <a16:creationId xmlns:a16="http://schemas.microsoft.com/office/drawing/2014/main" id="{6C332878-19DA-CCCC-2A6D-83B55E815EEE}"/>
                </a:ext>
              </a:extLst>
            </p:cNvPr>
            <p:cNvSpPr/>
            <p:nvPr/>
          </p:nvSpPr>
          <p:spPr>
            <a:xfrm>
              <a:off x="3540809" y="-521802"/>
              <a:ext cx="160019" cy="117342"/>
            </a:xfrm>
            <a:custGeom>
              <a:avLst/>
              <a:gdLst>
                <a:gd name="connsiteX0" fmla="*/ 3463 w 160019"/>
                <a:gd name="connsiteY0" fmla="*/ 13729 h 117342"/>
                <a:gd name="connsiteX1" fmla="*/ 18642 w 160019"/>
                <a:gd name="connsiteY1" fmla="*/ 102613 h 117342"/>
                <a:gd name="connsiteX2" fmla="*/ 160020 w 160019"/>
                <a:gd name="connsiteY2" fmla="*/ 115447 h 117342"/>
                <a:gd name="connsiteX3" fmla="*/ 112576 w 160019"/>
                <a:gd name="connsiteY3" fmla="*/ 10503 h 117342"/>
                <a:gd name="connsiteX4" fmla="*/ 3463 w 160019"/>
                <a:gd name="connsiteY4" fmla="*/ 13729 h 11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19" h="117342">
                  <a:moveTo>
                    <a:pt x="3463" y="13729"/>
                  </a:moveTo>
                  <a:cubicBezTo>
                    <a:pt x="-4338" y="44171"/>
                    <a:pt x="1176" y="76491"/>
                    <a:pt x="18642" y="102613"/>
                  </a:cubicBezTo>
                  <a:cubicBezTo>
                    <a:pt x="65353" y="111267"/>
                    <a:pt x="111769" y="121680"/>
                    <a:pt x="160020" y="115447"/>
                  </a:cubicBezTo>
                  <a:lnTo>
                    <a:pt x="112576" y="10503"/>
                  </a:lnTo>
                  <a:cubicBezTo>
                    <a:pt x="73859" y="6616"/>
                    <a:pt x="39174" y="-12819"/>
                    <a:pt x="3463" y="137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9" name="Freeform 1188">
              <a:extLst>
                <a:ext uri="{FF2B5EF4-FFF2-40B4-BE49-F238E27FC236}">
                  <a16:creationId xmlns:a16="http://schemas.microsoft.com/office/drawing/2014/main" id="{5D2601EB-816C-26BD-5E4E-CCA3CFFBDDDF}"/>
                </a:ext>
              </a:extLst>
            </p:cNvPr>
            <p:cNvSpPr/>
            <p:nvPr/>
          </p:nvSpPr>
          <p:spPr>
            <a:xfrm>
              <a:off x="3503429" y="-1074668"/>
              <a:ext cx="187794" cy="107552"/>
            </a:xfrm>
            <a:custGeom>
              <a:avLst/>
              <a:gdLst>
                <a:gd name="connsiteX0" fmla="*/ 42457 w 187794"/>
                <a:gd name="connsiteY0" fmla="*/ 0 h 107552"/>
                <a:gd name="connsiteX1" fmla="*/ 0 w 187794"/>
                <a:gd name="connsiteY1" fmla="*/ 38428 h 107552"/>
                <a:gd name="connsiteX2" fmla="*/ 15986 w 187794"/>
                <a:gd name="connsiteY2" fmla="*/ 58596 h 107552"/>
                <a:gd name="connsiteX3" fmla="*/ 185887 w 187794"/>
                <a:gd name="connsiteY3" fmla="*/ 107511 h 107552"/>
                <a:gd name="connsiteX4" fmla="*/ 148490 w 187794"/>
                <a:gd name="connsiteY4" fmla="*/ 74290 h 107552"/>
                <a:gd name="connsiteX5" fmla="*/ 187794 w 187794"/>
                <a:gd name="connsiteY5" fmla="*/ 46495 h 107552"/>
                <a:gd name="connsiteX6" fmla="*/ 42457 w 187794"/>
                <a:gd name="connsiteY6" fmla="*/ 0 h 10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794" h="107552">
                  <a:moveTo>
                    <a:pt x="42457" y="0"/>
                  </a:moveTo>
                  <a:cubicBezTo>
                    <a:pt x="28378" y="12907"/>
                    <a:pt x="14079" y="25741"/>
                    <a:pt x="0" y="38428"/>
                  </a:cubicBezTo>
                  <a:cubicBezTo>
                    <a:pt x="1063" y="47639"/>
                    <a:pt x="7259" y="55457"/>
                    <a:pt x="15986" y="58596"/>
                  </a:cubicBezTo>
                  <a:cubicBezTo>
                    <a:pt x="83594" y="49502"/>
                    <a:pt x="123338" y="109344"/>
                    <a:pt x="185887" y="107511"/>
                  </a:cubicBezTo>
                  <a:cubicBezTo>
                    <a:pt x="172028" y="95117"/>
                    <a:pt x="162422" y="86683"/>
                    <a:pt x="148490" y="74290"/>
                  </a:cubicBezTo>
                  <a:lnTo>
                    <a:pt x="187794" y="46495"/>
                  </a:lnTo>
                  <a:cubicBezTo>
                    <a:pt x="153549" y="-18994"/>
                    <a:pt x="85868" y="50969"/>
                    <a:pt x="4245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0" name="Freeform 1189">
              <a:extLst>
                <a:ext uri="{FF2B5EF4-FFF2-40B4-BE49-F238E27FC236}">
                  <a16:creationId xmlns:a16="http://schemas.microsoft.com/office/drawing/2014/main" id="{B17C188B-7B30-F482-5841-B288EE1C9F46}"/>
                </a:ext>
              </a:extLst>
            </p:cNvPr>
            <p:cNvSpPr/>
            <p:nvPr/>
          </p:nvSpPr>
          <p:spPr>
            <a:xfrm>
              <a:off x="3544567" y="-1076062"/>
              <a:ext cx="2052" cy="1393"/>
            </a:xfrm>
            <a:custGeom>
              <a:avLst/>
              <a:gdLst>
                <a:gd name="connsiteX0" fmla="*/ 0 w 2052"/>
                <a:gd name="connsiteY0" fmla="*/ 0 h 1393"/>
                <a:gd name="connsiteX1" fmla="*/ 1320 w 2052"/>
                <a:gd name="connsiteY1" fmla="*/ 1393 h 1393"/>
                <a:gd name="connsiteX2" fmla="*/ 2053 w 2052"/>
                <a:gd name="connsiteY2" fmla="*/ 807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" h="1393">
                  <a:moveTo>
                    <a:pt x="0" y="0"/>
                  </a:moveTo>
                  <a:lnTo>
                    <a:pt x="1320" y="1393"/>
                  </a:lnTo>
                  <a:cubicBezTo>
                    <a:pt x="1598" y="1239"/>
                    <a:pt x="1840" y="1041"/>
                    <a:pt x="2053" y="8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1" name="Freeform 1190">
              <a:extLst>
                <a:ext uri="{FF2B5EF4-FFF2-40B4-BE49-F238E27FC236}">
                  <a16:creationId xmlns:a16="http://schemas.microsoft.com/office/drawing/2014/main" id="{03ABB9BA-84C7-887E-552F-AD2A6B4D8127}"/>
                </a:ext>
              </a:extLst>
            </p:cNvPr>
            <p:cNvSpPr/>
            <p:nvPr/>
          </p:nvSpPr>
          <p:spPr>
            <a:xfrm>
              <a:off x="3452759" y="-1438049"/>
              <a:ext cx="84163" cy="176666"/>
            </a:xfrm>
            <a:custGeom>
              <a:avLst/>
              <a:gdLst>
                <a:gd name="connsiteX0" fmla="*/ 40404 w 84163"/>
                <a:gd name="connsiteY0" fmla="*/ 0 h 176666"/>
                <a:gd name="connsiteX1" fmla="*/ 0 w 84163"/>
                <a:gd name="connsiteY1" fmla="*/ 75536 h 176666"/>
                <a:gd name="connsiteX2" fmla="*/ 31458 w 84163"/>
                <a:gd name="connsiteY2" fmla="*/ 176667 h 176666"/>
                <a:gd name="connsiteX3" fmla="*/ 40404 w 84163"/>
                <a:gd name="connsiteY3" fmla="*/ 0 h 17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63" h="176666">
                  <a:moveTo>
                    <a:pt x="40404" y="0"/>
                  </a:moveTo>
                  <a:cubicBezTo>
                    <a:pt x="11073" y="18334"/>
                    <a:pt x="15765" y="53682"/>
                    <a:pt x="0" y="75536"/>
                  </a:cubicBezTo>
                  <a:lnTo>
                    <a:pt x="31458" y="176667"/>
                  </a:lnTo>
                  <a:cubicBezTo>
                    <a:pt x="127738" y="160460"/>
                    <a:pt x="67975" y="63656"/>
                    <a:pt x="4040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2" name="Freeform 1191">
              <a:extLst>
                <a:ext uri="{FF2B5EF4-FFF2-40B4-BE49-F238E27FC236}">
                  <a16:creationId xmlns:a16="http://schemas.microsoft.com/office/drawing/2014/main" id="{CAFF3D14-F5A1-7B9D-E4D7-19CB5DC4359C}"/>
                </a:ext>
              </a:extLst>
            </p:cNvPr>
            <p:cNvSpPr/>
            <p:nvPr/>
          </p:nvSpPr>
          <p:spPr>
            <a:xfrm>
              <a:off x="3829007" y="-1120356"/>
              <a:ext cx="167930" cy="123864"/>
            </a:xfrm>
            <a:custGeom>
              <a:avLst/>
              <a:gdLst>
                <a:gd name="connsiteX0" fmla="*/ 159342 w 167930"/>
                <a:gd name="connsiteY0" fmla="*/ 118951 h 123864"/>
                <a:gd name="connsiteX1" fmla="*/ 146217 w 167930"/>
                <a:gd name="connsiteY1" fmla="*/ 71136 h 123864"/>
                <a:gd name="connsiteX2" fmla="*/ 32631 w 167930"/>
                <a:gd name="connsiteY2" fmla="*/ 0 h 123864"/>
                <a:gd name="connsiteX3" fmla="*/ 0 w 167930"/>
                <a:gd name="connsiteY3" fmla="*/ 71283 h 123864"/>
                <a:gd name="connsiteX4" fmla="*/ 74135 w 167930"/>
                <a:gd name="connsiteY4" fmla="*/ 123865 h 123864"/>
                <a:gd name="connsiteX5" fmla="*/ 159342 w 167930"/>
                <a:gd name="connsiteY5" fmla="*/ 118951 h 12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930" h="123864">
                  <a:moveTo>
                    <a:pt x="159342" y="118951"/>
                  </a:moveTo>
                  <a:cubicBezTo>
                    <a:pt x="175768" y="92110"/>
                    <a:pt x="167115" y="76416"/>
                    <a:pt x="146217" y="71136"/>
                  </a:cubicBezTo>
                  <a:cubicBezTo>
                    <a:pt x="96647" y="63802"/>
                    <a:pt x="76115" y="19067"/>
                    <a:pt x="32631" y="0"/>
                  </a:cubicBezTo>
                  <a:cubicBezTo>
                    <a:pt x="41431" y="54122"/>
                    <a:pt x="40844" y="55662"/>
                    <a:pt x="0" y="71283"/>
                  </a:cubicBezTo>
                  <a:cubicBezTo>
                    <a:pt x="14666" y="103111"/>
                    <a:pt x="41431" y="117484"/>
                    <a:pt x="74135" y="123865"/>
                  </a:cubicBezTo>
                  <a:cubicBezTo>
                    <a:pt x="82128" y="94310"/>
                    <a:pt x="133604" y="111251"/>
                    <a:pt x="159342" y="11895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3" name="Freeform 1192">
              <a:extLst>
                <a:ext uri="{FF2B5EF4-FFF2-40B4-BE49-F238E27FC236}">
                  <a16:creationId xmlns:a16="http://schemas.microsoft.com/office/drawing/2014/main" id="{1CCEDEDF-7B43-5CE9-6D2D-6F8557C249CC}"/>
                </a:ext>
              </a:extLst>
            </p:cNvPr>
            <p:cNvSpPr/>
            <p:nvPr/>
          </p:nvSpPr>
          <p:spPr>
            <a:xfrm>
              <a:off x="3860318" y="-1122263"/>
              <a:ext cx="1319" cy="1906"/>
            </a:xfrm>
            <a:custGeom>
              <a:avLst/>
              <a:gdLst>
                <a:gd name="connsiteX0" fmla="*/ 0 w 1319"/>
                <a:gd name="connsiteY0" fmla="*/ 1247 h 1906"/>
                <a:gd name="connsiteX1" fmla="*/ 1320 w 1319"/>
                <a:gd name="connsiteY1" fmla="*/ 1907 h 1906"/>
                <a:gd name="connsiteX2" fmla="*/ 1320 w 1319"/>
                <a:gd name="connsiteY2" fmla="*/ 0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1906">
                  <a:moveTo>
                    <a:pt x="0" y="1247"/>
                  </a:moveTo>
                  <a:lnTo>
                    <a:pt x="1320" y="1907"/>
                  </a:lnTo>
                  <a:cubicBezTo>
                    <a:pt x="1320" y="1247"/>
                    <a:pt x="1320" y="660"/>
                    <a:pt x="13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4" name="Freeform 1193">
              <a:extLst>
                <a:ext uri="{FF2B5EF4-FFF2-40B4-BE49-F238E27FC236}">
                  <a16:creationId xmlns:a16="http://schemas.microsoft.com/office/drawing/2014/main" id="{DDEA0793-03B9-1FA9-54BA-042B61644668}"/>
                </a:ext>
              </a:extLst>
            </p:cNvPr>
            <p:cNvSpPr/>
            <p:nvPr/>
          </p:nvSpPr>
          <p:spPr>
            <a:xfrm>
              <a:off x="3827100" y="-1049881"/>
              <a:ext cx="1906" cy="1539"/>
            </a:xfrm>
            <a:custGeom>
              <a:avLst/>
              <a:gdLst>
                <a:gd name="connsiteX0" fmla="*/ 0 w 1906"/>
                <a:gd name="connsiteY0" fmla="*/ 1540 h 1539"/>
                <a:gd name="connsiteX1" fmla="*/ 1907 w 1906"/>
                <a:gd name="connsiteY1" fmla="*/ 807 h 1539"/>
                <a:gd name="connsiteX2" fmla="*/ 1467 w 1906"/>
                <a:gd name="connsiteY2" fmla="*/ 0 h 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" h="1539">
                  <a:moveTo>
                    <a:pt x="0" y="1540"/>
                  </a:moveTo>
                  <a:lnTo>
                    <a:pt x="1907" y="807"/>
                  </a:lnTo>
                  <a:lnTo>
                    <a:pt x="146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5" name="Freeform 1194">
              <a:extLst>
                <a:ext uri="{FF2B5EF4-FFF2-40B4-BE49-F238E27FC236}">
                  <a16:creationId xmlns:a16="http://schemas.microsoft.com/office/drawing/2014/main" id="{3790E078-1BC2-B8F4-81EC-14F7DB406E47}"/>
                </a:ext>
              </a:extLst>
            </p:cNvPr>
            <p:cNvSpPr/>
            <p:nvPr/>
          </p:nvSpPr>
          <p:spPr>
            <a:xfrm>
              <a:off x="3720041" y="-833612"/>
              <a:ext cx="143787" cy="65416"/>
            </a:xfrm>
            <a:custGeom>
              <a:avLst/>
              <a:gdLst>
                <a:gd name="connsiteX0" fmla="*/ 122678 w 143787"/>
                <a:gd name="connsiteY0" fmla="*/ 6454 h 65416"/>
                <a:gd name="connsiteX1" fmla="*/ 0 w 143787"/>
                <a:gd name="connsiteY1" fmla="*/ 0 h 65416"/>
                <a:gd name="connsiteX2" fmla="*/ 10412 w 143787"/>
                <a:gd name="connsiteY2" fmla="*/ 51335 h 65416"/>
                <a:gd name="connsiteX3" fmla="*/ 122678 w 143787"/>
                <a:gd name="connsiteY3" fmla="*/ 6454 h 65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87" h="65416">
                  <a:moveTo>
                    <a:pt x="122678" y="6454"/>
                  </a:moveTo>
                  <a:cubicBezTo>
                    <a:pt x="81541" y="4620"/>
                    <a:pt x="38937" y="27281"/>
                    <a:pt x="0" y="0"/>
                  </a:cubicBezTo>
                  <a:cubicBezTo>
                    <a:pt x="6893" y="6087"/>
                    <a:pt x="5940" y="36668"/>
                    <a:pt x="10412" y="51335"/>
                  </a:cubicBezTo>
                  <a:cubicBezTo>
                    <a:pt x="49790" y="78983"/>
                    <a:pt x="198206" y="66883"/>
                    <a:pt x="122678" y="64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6" name="Freeform 1195">
              <a:extLst>
                <a:ext uri="{FF2B5EF4-FFF2-40B4-BE49-F238E27FC236}">
                  <a16:creationId xmlns:a16="http://schemas.microsoft.com/office/drawing/2014/main" id="{1E63FC39-4A7E-5C73-47C9-25E1864E75E6}"/>
                </a:ext>
              </a:extLst>
            </p:cNvPr>
            <p:cNvSpPr/>
            <p:nvPr/>
          </p:nvSpPr>
          <p:spPr>
            <a:xfrm>
              <a:off x="3140381" y="-688017"/>
              <a:ext cx="106766" cy="68384"/>
            </a:xfrm>
            <a:custGeom>
              <a:avLst/>
              <a:gdLst>
                <a:gd name="connsiteX0" fmla="*/ 16132 w 106766"/>
                <a:gd name="connsiteY0" fmla="*/ 14204 h 68384"/>
                <a:gd name="connsiteX1" fmla="*/ 0 w 106766"/>
                <a:gd name="connsiteY1" fmla="*/ 40972 h 68384"/>
                <a:gd name="connsiteX2" fmla="*/ 105813 w 106766"/>
                <a:gd name="connsiteY2" fmla="*/ 26745 h 68384"/>
                <a:gd name="connsiteX3" fmla="*/ 16132 w 106766"/>
                <a:gd name="connsiteY3" fmla="*/ 14204 h 6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66" h="68384">
                  <a:moveTo>
                    <a:pt x="16132" y="14204"/>
                  </a:moveTo>
                  <a:cubicBezTo>
                    <a:pt x="8257" y="21354"/>
                    <a:pt x="2647" y="30661"/>
                    <a:pt x="0" y="40972"/>
                  </a:cubicBezTo>
                  <a:cubicBezTo>
                    <a:pt x="10340" y="102647"/>
                    <a:pt x="74868" y="43319"/>
                    <a:pt x="105813" y="26745"/>
                  </a:cubicBezTo>
                  <a:cubicBezTo>
                    <a:pt x="115712" y="-35738"/>
                    <a:pt x="45977" y="33491"/>
                    <a:pt x="16132" y="1420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7" name="Freeform 1196">
              <a:extLst>
                <a:ext uri="{FF2B5EF4-FFF2-40B4-BE49-F238E27FC236}">
                  <a16:creationId xmlns:a16="http://schemas.microsoft.com/office/drawing/2014/main" id="{2A33F60E-D9A6-E088-0183-819E0C8F4A49}"/>
                </a:ext>
              </a:extLst>
            </p:cNvPr>
            <p:cNvSpPr/>
            <p:nvPr/>
          </p:nvSpPr>
          <p:spPr>
            <a:xfrm>
              <a:off x="3704275" y="-610377"/>
              <a:ext cx="94454" cy="78408"/>
            </a:xfrm>
            <a:custGeom>
              <a:avLst/>
              <a:gdLst>
                <a:gd name="connsiteX0" fmla="*/ 87554 w 94454"/>
                <a:gd name="connsiteY0" fmla="*/ 0 h 78408"/>
                <a:gd name="connsiteX1" fmla="*/ 0 w 94454"/>
                <a:gd name="connsiteY1" fmla="*/ 25594 h 78408"/>
                <a:gd name="connsiteX2" fmla="*/ 87554 w 94454"/>
                <a:gd name="connsiteY2" fmla="*/ 0 h 7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454" h="78408">
                  <a:moveTo>
                    <a:pt x="87554" y="0"/>
                  </a:moveTo>
                  <a:cubicBezTo>
                    <a:pt x="59763" y="8214"/>
                    <a:pt x="31825" y="16354"/>
                    <a:pt x="0" y="25594"/>
                  </a:cubicBezTo>
                  <a:cubicBezTo>
                    <a:pt x="5866" y="115137"/>
                    <a:pt x="123778" y="80156"/>
                    <a:pt x="87554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8" name="Freeform 1197">
              <a:extLst>
                <a:ext uri="{FF2B5EF4-FFF2-40B4-BE49-F238E27FC236}">
                  <a16:creationId xmlns:a16="http://schemas.microsoft.com/office/drawing/2014/main" id="{2E70F735-E3D3-F107-B1E5-FE36A8291D78}"/>
                </a:ext>
              </a:extLst>
            </p:cNvPr>
            <p:cNvSpPr/>
            <p:nvPr/>
          </p:nvSpPr>
          <p:spPr>
            <a:xfrm>
              <a:off x="3791023" y="-612577"/>
              <a:ext cx="1979" cy="2200"/>
            </a:xfrm>
            <a:custGeom>
              <a:avLst/>
              <a:gdLst>
                <a:gd name="connsiteX0" fmla="*/ 1980 w 1979"/>
                <a:gd name="connsiteY0" fmla="*/ 1833 h 2200"/>
                <a:gd name="connsiteX1" fmla="*/ 0 w 1979"/>
                <a:gd name="connsiteY1" fmla="*/ 0 h 2200"/>
                <a:gd name="connsiteX2" fmla="*/ 807 w 1979"/>
                <a:gd name="connsiteY2" fmla="*/ 2200 h 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9" h="2200">
                  <a:moveTo>
                    <a:pt x="1980" y="1833"/>
                  </a:moveTo>
                  <a:lnTo>
                    <a:pt x="0" y="0"/>
                  </a:lnTo>
                  <a:cubicBezTo>
                    <a:pt x="0" y="807"/>
                    <a:pt x="513" y="1467"/>
                    <a:pt x="807" y="22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9" name="Freeform 1198">
              <a:extLst>
                <a:ext uri="{FF2B5EF4-FFF2-40B4-BE49-F238E27FC236}">
                  <a16:creationId xmlns:a16="http://schemas.microsoft.com/office/drawing/2014/main" id="{7D20FC49-E7EC-EF02-4B5E-6B0515BF51D9}"/>
                </a:ext>
              </a:extLst>
            </p:cNvPr>
            <p:cNvSpPr/>
            <p:nvPr/>
          </p:nvSpPr>
          <p:spPr>
            <a:xfrm>
              <a:off x="3979666" y="-540707"/>
              <a:ext cx="68447" cy="121518"/>
            </a:xfrm>
            <a:custGeom>
              <a:avLst/>
              <a:gdLst>
                <a:gd name="connsiteX0" fmla="*/ 1423 w 68447"/>
                <a:gd name="connsiteY0" fmla="*/ 121518 h 121518"/>
                <a:gd name="connsiteX1" fmla="*/ 60086 w 68447"/>
                <a:gd name="connsiteY1" fmla="*/ 0 h 121518"/>
                <a:gd name="connsiteX2" fmla="*/ 1423 w 68447"/>
                <a:gd name="connsiteY2" fmla="*/ 121518 h 12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447" h="121518">
                  <a:moveTo>
                    <a:pt x="1423" y="121518"/>
                  </a:moveTo>
                  <a:cubicBezTo>
                    <a:pt x="68225" y="114184"/>
                    <a:pt x="79078" y="53095"/>
                    <a:pt x="60086" y="0"/>
                  </a:cubicBezTo>
                  <a:cubicBezTo>
                    <a:pt x="31708" y="32488"/>
                    <a:pt x="-8036" y="61089"/>
                    <a:pt x="1423" y="12151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0" name="Freeform 1199">
              <a:extLst>
                <a:ext uri="{FF2B5EF4-FFF2-40B4-BE49-F238E27FC236}">
                  <a16:creationId xmlns:a16="http://schemas.microsoft.com/office/drawing/2014/main" id="{0F5C3C02-F6C1-6C80-06D3-5FE3AAAD89A6}"/>
                </a:ext>
              </a:extLst>
            </p:cNvPr>
            <p:cNvSpPr/>
            <p:nvPr/>
          </p:nvSpPr>
          <p:spPr>
            <a:xfrm>
              <a:off x="3132110" y="-1463056"/>
              <a:ext cx="40828" cy="91784"/>
            </a:xfrm>
            <a:custGeom>
              <a:avLst/>
              <a:gdLst>
                <a:gd name="connsiteX0" fmla="*/ 40829 w 40828"/>
                <a:gd name="connsiteY0" fmla="*/ 88003 h 91784"/>
                <a:gd name="connsiteX1" fmla="*/ 11497 w 40828"/>
                <a:gd name="connsiteY1" fmla="*/ 0 h 91784"/>
                <a:gd name="connsiteX2" fmla="*/ 40829 w 40828"/>
                <a:gd name="connsiteY2" fmla="*/ 88003 h 9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828" h="91784">
                  <a:moveTo>
                    <a:pt x="40829" y="88003"/>
                  </a:moveTo>
                  <a:cubicBezTo>
                    <a:pt x="30930" y="58302"/>
                    <a:pt x="21324" y="29334"/>
                    <a:pt x="11497" y="0"/>
                  </a:cubicBezTo>
                  <a:cubicBezTo>
                    <a:pt x="-8668" y="25668"/>
                    <a:pt x="-4341" y="110591"/>
                    <a:pt x="40829" y="8800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1" name="Freeform 1200">
              <a:extLst>
                <a:ext uri="{FF2B5EF4-FFF2-40B4-BE49-F238E27FC236}">
                  <a16:creationId xmlns:a16="http://schemas.microsoft.com/office/drawing/2014/main" id="{C4D657F9-A3E2-4A81-9CF7-70F1A1AAA08C}"/>
                </a:ext>
              </a:extLst>
            </p:cNvPr>
            <p:cNvSpPr/>
            <p:nvPr/>
          </p:nvSpPr>
          <p:spPr>
            <a:xfrm>
              <a:off x="3142947" y="-1465623"/>
              <a:ext cx="1393" cy="2346"/>
            </a:xfrm>
            <a:custGeom>
              <a:avLst/>
              <a:gdLst>
                <a:gd name="connsiteX0" fmla="*/ 807 w 1393"/>
                <a:gd name="connsiteY0" fmla="*/ 2347 h 2346"/>
                <a:gd name="connsiteX1" fmla="*/ 1393 w 1393"/>
                <a:gd name="connsiteY1" fmla="*/ 1540 h 2346"/>
                <a:gd name="connsiteX2" fmla="*/ 1393 w 1393"/>
                <a:gd name="connsiteY2" fmla="*/ 1540 h 2346"/>
                <a:gd name="connsiteX3" fmla="*/ 367 w 1393"/>
                <a:gd name="connsiteY3" fmla="*/ 0 h 2346"/>
                <a:gd name="connsiteX4" fmla="*/ 0 w 1393"/>
                <a:gd name="connsiteY4" fmla="*/ 0 h 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" h="2346">
                  <a:moveTo>
                    <a:pt x="807" y="2347"/>
                  </a:moveTo>
                  <a:cubicBezTo>
                    <a:pt x="807" y="2347"/>
                    <a:pt x="1173" y="1760"/>
                    <a:pt x="1393" y="1540"/>
                  </a:cubicBezTo>
                  <a:lnTo>
                    <a:pt x="1393" y="1540"/>
                  </a:lnTo>
                  <a:lnTo>
                    <a:pt x="3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2" name="Freeform 1201">
              <a:extLst>
                <a:ext uri="{FF2B5EF4-FFF2-40B4-BE49-F238E27FC236}">
                  <a16:creationId xmlns:a16="http://schemas.microsoft.com/office/drawing/2014/main" id="{AEF09873-3238-99F3-663B-A6A044AB7FC0}"/>
                </a:ext>
              </a:extLst>
            </p:cNvPr>
            <p:cNvSpPr/>
            <p:nvPr/>
          </p:nvSpPr>
          <p:spPr>
            <a:xfrm>
              <a:off x="2908297" y="-410962"/>
              <a:ext cx="73389" cy="62542"/>
            </a:xfrm>
            <a:custGeom>
              <a:avLst/>
              <a:gdLst>
                <a:gd name="connsiteX0" fmla="*/ 0 w 73389"/>
                <a:gd name="connsiteY0" fmla="*/ 62542 h 62542"/>
                <a:gd name="connsiteX1" fmla="*/ 64162 w 73389"/>
                <a:gd name="connsiteY1" fmla="*/ 38708 h 62542"/>
                <a:gd name="connsiteX2" fmla="*/ 0 w 73389"/>
                <a:gd name="connsiteY2" fmla="*/ 62542 h 6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389" h="62542">
                  <a:moveTo>
                    <a:pt x="0" y="62542"/>
                  </a:moveTo>
                  <a:cubicBezTo>
                    <a:pt x="20532" y="52716"/>
                    <a:pt x="42090" y="39588"/>
                    <a:pt x="64162" y="38708"/>
                  </a:cubicBezTo>
                  <a:cubicBezTo>
                    <a:pt x="103686" y="-11674"/>
                    <a:pt x="3666" y="-21721"/>
                    <a:pt x="0" y="6254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3" name="Freeform 1202">
              <a:extLst>
                <a:ext uri="{FF2B5EF4-FFF2-40B4-BE49-F238E27FC236}">
                  <a16:creationId xmlns:a16="http://schemas.microsoft.com/office/drawing/2014/main" id="{7363B20D-18F6-E004-9D3A-9BA56A74E15A}"/>
                </a:ext>
              </a:extLst>
            </p:cNvPr>
            <p:cNvSpPr/>
            <p:nvPr/>
          </p:nvSpPr>
          <p:spPr>
            <a:xfrm>
              <a:off x="3157173" y="-1273278"/>
              <a:ext cx="45683" cy="43614"/>
            </a:xfrm>
            <a:custGeom>
              <a:avLst/>
              <a:gdLst>
                <a:gd name="connsiteX0" fmla="*/ 0 w 45683"/>
                <a:gd name="connsiteY0" fmla="*/ 20183 h 43614"/>
                <a:gd name="connsiteX1" fmla="*/ 45683 w 45683"/>
                <a:gd name="connsiteY1" fmla="*/ 35730 h 43614"/>
                <a:gd name="connsiteX2" fmla="*/ 0 w 45683"/>
                <a:gd name="connsiteY2" fmla="*/ 20183 h 43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83" h="43614">
                  <a:moveTo>
                    <a:pt x="0" y="20183"/>
                  </a:moveTo>
                  <a:cubicBezTo>
                    <a:pt x="10852" y="40204"/>
                    <a:pt x="20972" y="52525"/>
                    <a:pt x="45683" y="35730"/>
                  </a:cubicBezTo>
                  <a:cubicBezTo>
                    <a:pt x="32924" y="10943"/>
                    <a:pt x="6746" y="-21838"/>
                    <a:pt x="0" y="2018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4" name="Freeform 1203">
              <a:extLst>
                <a:ext uri="{FF2B5EF4-FFF2-40B4-BE49-F238E27FC236}">
                  <a16:creationId xmlns:a16="http://schemas.microsoft.com/office/drawing/2014/main" id="{F334C1B3-99AA-EDFE-5769-B1D79EE95187}"/>
                </a:ext>
              </a:extLst>
            </p:cNvPr>
            <p:cNvSpPr/>
            <p:nvPr/>
          </p:nvSpPr>
          <p:spPr>
            <a:xfrm>
              <a:off x="3248133" y="-659698"/>
              <a:ext cx="39271" cy="35543"/>
            </a:xfrm>
            <a:custGeom>
              <a:avLst/>
              <a:gdLst>
                <a:gd name="connsiteX0" fmla="*/ 39271 w 39271"/>
                <a:gd name="connsiteY0" fmla="*/ 22040 h 35543"/>
                <a:gd name="connsiteX1" fmla="*/ 187 w 39271"/>
                <a:gd name="connsiteY1" fmla="*/ 39 h 35543"/>
                <a:gd name="connsiteX2" fmla="*/ 39271 w 39271"/>
                <a:gd name="connsiteY2" fmla="*/ 22040 h 3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71" h="35543">
                  <a:moveTo>
                    <a:pt x="39271" y="22040"/>
                  </a:moveTo>
                  <a:cubicBezTo>
                    <a:pt x="31484" y="7871"/>
                    <a:pt x="16334" y="-650"/>
                    <a:pt x="187" y="39"/>
                  </a:cubicBezTo>
                  <a:cubicBezTo>
                    <a:pt x="-2233" y="25927"/>
                    <a:pt x="19252" y="52254"/>
                    <a:pt x="39271" y="220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5" name="Freeform 1204">
              <a:extLst>
                <a:ext uri="{FF2B5EF4-FFF2-40B4-BE49-F238E27FC236}">
                  <a16:creationId xmlns:a16="http://schemas.microsoft.com/office/drawing/2014/main" id="{5598846B-9140-B0D0-863E-AAF2D52AA2A2}"/>
                </a:ext>
              </a:extLst>
            </p:cNvPr>
            <p:cNvSpPr/>
            <p:nvPr/>
          </p:nvSpPr>
          <p:spPr>
            <a:xfrm>
              <a:off x="3245873" y="-662739"/>
              <a:ext cx="2447" cy="2713"/>
            </a:xfrm>
            <a:custGeom>
              <a:avLst/>
              <a:gdLst>
                <a:gd name="connsiteX0" fmla="*/ 2447 w 2447"/>
                <a:gd name="connsiteY0" fmla="*/ 2713 h 2713"/>
                <a:gd name="connsiteX1" fmla="*/ 2447 w 2447"/>
                <a:gd name="connsiteY1" fmla="*/ 0 h 2713"/>
                <a:gd name="connsiteX2" fmla="*/ 1128 w 2447"/>
                <a:gd name="connsiteY2" fmla="*/ 1320 h 2713"/>
                <a:gd name="connsiteX3" fmla="*/ 2447 w 2447"/>
                <a:gd name="connsiteY3" fmla="*/ 0 h 2713"/>
                <a:gd name="connsiteX4" fmla="*/ 28 w 2447"/>
                <a:gd name="connsiteY4" fmla="*/ 1320 h 2713"/>
                <a:gd name="connsiteX5" fmla="*/ 28 w 2447"/>
                <a:gd name="connsiteY5" fmla="*/ 2567 h 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7" h="2713">
                  <a:moveTo>
                    <a:pt x="2447" y="2713"/>
                  </a:moveTo>
                  <a:cubicBezTo>
                    <a:pt x="2447" y="1833"/>
                    <a:pt x="2447" y="880"/>
                    <a:pt x="2447" y="0"/>
                  </a:cubicBezTo>
                  <a:lnTo>
                    <a:pt x="1128" y="1320"/>
                  </a:lnTo>
                  <a:lnTo>
                    <a:pt x="2447" y="0"/>
                  </a:lnTo>
                  <a:lnTo>
                    <a:pt x="28" y="1320"/>
                  </a:lnTo>
                  <a:cubicBezTo>
                    <a:pt x="-9" y="1738"/>
                    <a:pt x="-9" y="2149"/>
                    <a:pt x="28" y="25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6" name="Freeform 1205">
              <a:extLst>
                <a:ext uri="{FF2B5EF4-FFF2-40B4-BE49-F238E27FC236}">
                  <a16:creationId xmlns:a16="http://schemas.microsoft.com/office/drawing/2014/main" id="{92D68F52-96B5-FEE4-275B-B5FEC0AEF802}"/>
                </a:ext>
              </a:extLst>
            </p:cNvPr>
            <p:cNvSpPr/>
            <p:nvPr/>
          </p:nvSpPr>
          <p:spPr>
            <a:xfrm>
              <a:off x="3266862" y="-540938"/>
              <a:ext cx="46720" cy="31436"/>
            </a:xfrm>
            <a:custGeom>
              <a:avLst/>
              <a:gdLst>
                <a:gd name="connsiteX0" fmla="*/ 5436 w 46720"/>
                <a:gd name="connsiteY0" fmla="*/ 29639 h 31436"/>
                <a:gd name="connsiteX1" fmla="*/ 46720 w 46720"/>
                <a:gd name="connsiteY1" fmla="*/ 7051 h 31436"/>
                <a:gd name="connsiteX2" fmla="*/ 5436 w 46720"/>
                <a:gd name="connsiteY2" fmla="*/ 29639 h 31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720" h="31436">
                  <a:moveTo>
                    <a:pt x="5436" y="29639"/>
                  </a:moveTo>
                  <a:cubicBezTo>
                    <a:pt x="25528" y="35725"/>
                    <a:pt x="39094" y="25899"/>
                    <a:pt x="46720" y="7051"/>
                  </a:cubicBezTo>
                  <a:cubicBezTo>
                    <a:pt x="33814" y="-943"/>
                    <a:pt x="-16416" y="-10329"/>
                    <a:pt x="5436" y="2963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7" name="Freeform 1206">
              <a:extLst>
                <a:ext uri="{FF2B5EF4-FFF2-40B4-BE49-F238E27FC236}">
                  <a16:creationId xmlns:a16="http://schemas.microsoft.com/office/drawing/2014/main" id="{F5A8B320-EBA9-9292-B1D9-C05138ED4532}"/>
                </a:ext>
              </a:extLst>
            </p:cNvPr>
            <p:cNvSpPr/>
            <p:nvPr/>
          </p:nvSpPr>
          <p:spPr>
            <a:xfrm>
              <a:off x="3514502" y="-965251"/>
              <a:ext cx="50670" cy="41214"/>
            </a:xfrm>
            <a:custGeom>
              <a:avLst/>
              <a:gdLst>
                <a:gd name="connsiteX0" fmla="*/ 0 w 50670"/>
                <a:gd name="connsiteY0" fmla="*/ 41215 h 41214"/>
                <a:gd name="connsiteX1" fmla="*/ 50670 w 50670"/>
                <a:gd name="connsiteY1" fmla="*/ 0 h 41214"/>
                <a:gd name="connsiteX2" fmla="*/ 0 w 50670"/>
                <a:gd name="connsiteY2" fmla="*/ 41215 h 4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670" h="41214">
                  <a:moveTo>
                    <a:pt x="0" y="41215"/>
                  </a:moveTo>
                  <a:cubicBezTo>
                    <a:pt x="15106" y="36375"/>
                    <a:pt x="46197" y="37768"/>
                    <a:pt x="50670" y="0"/>
                  </a:cubicBezTo>
                  <a:cubicBezTo>
                    <a:pt x="23392" y="9974"/>
                    <a:pt x="15179" y="20607"/>
                    <a:pt x="0" y="4121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8" name="Freeform 1207">
              <a:extLst>
                <a:ext uri="{FF2B5EF4-FFF2-40B4-BE49-F238E27FC236}">
                  <a16:creationId xmlns:a16="http://schemas.microsoft.com/office/drawing/2014/main" id="{7DBF1852-D51B-9C66-2812-D19D48566D68}"/>
                </a:ext>
              </a:extLst>
            </p:cNvPr>
            <p:cNvSpPr/>
            <p:nvPr/>
          </p:nvSpPr>
          <p:spPr>
            <a:xfrm>
              <a:off x="3861344" y="-1153138"/>
              <a:ext cx="11292" cy="31094"/>
            </a:xfrm>
            <a:custGeom>
              <a:avLst/>
              <a:gdLst>
                <a:gd name="connsiteX0" fmla="*/ 0 w 11292"/>
                <a:gd name="connsiteY0" fmla="*/ 0 h 31094"/>
                <a:gd name="connsiteX1" fmla="*/ 0 w 11292"/>
                <a:gd name="connsiteY1" fmla="*/ 31094 h 31094"/>
                <a:gd name="connsiteX2" fmla="*/ 11293 w 11292"/>
                <a:gd name="connsiteY2" fmla="*/ 2493 h 3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2" h="31093">
                  <a:moveTo>
                    <a:pt x="0" y="0"/>
                  </a:moveTo>
                  <a:lnTo>
                    <a:pt x="0" y="31094"/>
                  </a:lnTo>
                  <a:cubicBezTo>
                    <a:pt x="0" y="27648"/>
                    <a:pt x="8433" y="10707"/>
                    <a:pt x="11293" y="24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9" name="Freeform 1208">
              <a:extLst>
                <a:ext uri="{FF2B5EF4-FFF2-40B4-BE49-F238E27FC236}">
                  <a16:creationId xmlns:a16="http://schemas.microsoft.com/office/drawing/2014/main" id="{371616CC-39DA-C7B5-1AB2-3B5473DC89A2}"/>
                </a:ext>
              </a:extLst>
            </p:cNvPr>
            <p:cNvSpPr/>
            <p:nvPr/>
          </p:nvSpPr>
          <p:spPr>
            <a:xfrm>
              <a:off x="3929246" y="-485045"/>
              <a:ext cx="8066" cy="12320"/>
            </a:xfrm>
            <a:custGeom>
              <a:avLst/>
              <a:gdLst>
                <a:gd name="connsiteX0" fmla="*/ 0 w 8066"/>
                <a:gd name="connsiteY0" fmla="*/ 10781 h 12320"/>
                <a:gd name="connsiteX1" fmla="*/ 7333 w 8066"/>
                <a:gd name="connsiteY1" fmla="*/ 12320 h 12320"/>
                <a:gd name="connsiteX2" fmla="*/ 8066 w 8066"/>
                <a:gd name="connsiteY2" fmla="*/ 0 h 1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66" h="12320">
                  <a:moveTo>
                    <a:pt x="0" y="10781"/>
                  </a:moveTo>
                  <a:lnTo>
                    <a:pt x="7333" y="12320"/>
                  </a:lnTo>
                  <a:cubicBezTo>
                    <a:pt x="7333" y="9461"/>
                    <a:pt x="7333" y="6674"/>
                    <a:pt x="806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0" name="Freeform 1209">
              <a:extLst>
                <a:ext uri="{FF2B5EF4-FFF2-40B4-BE49-F238E27FC236}">
                  <a16:creationId xmlns:a16="http://schemas.microsoft.com/office/drawing/2014/main" id="{A1EA12B9-503F-6104-4297-4B350B742AA7}"/>
                </a:ext>
              </a:extLst>
            </p:cNvPr>
            <p:cNvSpPr/>
            <p:nvPr/>
          </p:nvSpPr>
          <p:spPr>
            <a:xfrm>
              <a:off x="3218109" y="-1300690"/>
              <a:ext cx="6306" cy="6746"/>
            </a:xfrm>
            <a:custGeom>
              <a:avLst/>
              <a:gdLst>
                <a:gd name="connsiteX0" fmla="*/ 6306 w 6306"/>
                <a:gd name="connsiteY0" fmla="*/ 0 h 6746"/>
                <a:gd name="connsiteX1" fmla="*/ 0 w 6306"/>
                <a:gd name="connsiteY1" fmla="*/ 1833 h 6746"/>
                <a:gd name="connsiteX2" fmla="*/ 5060 w 6306"/>
                <a:gd name="connsiteY2" fmla="*/ 6747 h 6746"/>
                <a:gd name="connsiteX3" fmla="*/ 6306 w 6306"/>
                <a:gd name="connsiteY3" fmla="*/ 0 h 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06" h="6746">
                  <a:moveTo>
                    <a:pt x="6306" y="0"/>
                  </a:moveTo>
                  <a:lnTo>
                    <a:pt x="0" y="1833"/>
                  </a:lnTo>
                  <a:lnTo>
                    <a:pt x="5060" y="6747"/>
                  </a:lnTo>
                  <a:lnTo>
                    <a:pt x="630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1" name="Freeform 1210">
              <a:extLst>
                <a:ext uri="{FF2B5EF4-FFF2-40B4-BE49-F238E27FC236}">
                  <a16:creationId xmlns:a16="http://schemas.microsoft.com/office/drawing/2014/main" id="{C3B7CE56-5B59-514D-E0F4-33920A5CC2AF}"/>
                </a:ext>
              </a:extLst>
            </p:cNvPr>
            <p:cNvSpPr/>
            <p:nvPr/>
          </p:nvSpPr>
          <p:spPr>
            <a:xfrm>
              <a:off x="3233611" y="-1231021"/>
              <a:ext cx="27460" cy="60983"/>
            </a:xfrm>
            <a:custGeom>
              <a:avLst/>
              <a:gdLst>
                <a:gd name="connsiteX0" fmla="*/ 20501 w 27460"/>
                <a:gd name="connsiteY0" fmla="*/ 0 h 60983"/>
                <a:gd name="connsiteX1" fmla="*/ 17569 w 27460"/>
                <a:gd name="connsiteY1" fmla="*/ 15620 h 60983"/>
                <a:gd name="connsiteX2" fmla="*/ 17569 w 27460"/>
                <a:gd name="connsiteY2" fmla="*/ 15620 h 60983"/>
                <a:gd name="connsiteX3" fmla="*/ 17569 w 27460"/>
                <a:gd name="connsiteY3" fmla="*/ 15620 h 60983"/>
                <a:gd name="connsiteX4" fmla="*/ 17569 w 27460"/>
                <a:gd name="connsiteY4" fmla="*/ 15620 h 60983"/>
                <a:gd name="connsiteX5" fmla="*/ 18302 w 27460"/>
                <a:gd name="connsiteY5" fmla="*/ 14667 h 60983"/>
                <a:gd name="connsiteX6" fmla="*/ 18302 w 27460"/>
                <a:gd name="connsiteY6" fmla="*/ 14667 h 60983"/>
                <a:gd name="connsiteX7" fmla="*/ 20501 w 27460"/>
                <a:gd name="connsiteY7" fmla="*/ 0 h 6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460" h="60983">
                  <a:moveTo>
                    <a:pt x="20501" y="0"/>
                  </a:moveTo>
                  <a:cubicBezTo>
                    <a:pt x="19548" y="5207"/>
                    <a:pt x="18595" y="10340"/>
                    <a:pt x="17569" y="15620"/>
                  </a:cubicBezTo>
                  <a:cubicBezTo>
                    <a:pt x="-37061" y="71283"/>
                    <a:pt x="56799" y="80743"/>
                    <a:pt x="17569" y="15620"/>
                  </a:cubicBezTo>
                  <a:lnTo>
                    <a:pt x="17569" y="15620"/>
                  </a:lnTo>
                  <a:lnTo>
                    <a:pt x="17569" y="15620"/>
                  </a:lnTo>
                  <a:lnTo>
                    <a:pt x="18302" y="14667"/>
                  </a:lnTo>
                  <a:lnTo>
                    <a:pt x="18302" y="14667"/>
                  </a:lnTo>
                  <a:cubicBezTo>
                    <a:pt x="19108" y="9827"/>
                    <a:pt x="19768" y="4913"/>
                    <a:pt x="20501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2" name="Freeform 1211">
              <a:extLst>
                <a:ext uri="{FF2B5EF4-FFF2-40B4-BE49-F238E27FC236}">
                  <a16:creationId xmlns:a16="http://schemas.microsoft.com/office/drawing/2014/main" id="{838B70E6-572C-6746-361F-3E44B7DD5BCE}"/>
                </a:ext>
              </a:extLst>
            </p:cNvPr>
            <p:cNvSpPr/>
            <p:nvPr/>
          </p:nvSpPr>
          <p:spPr>
            <a:xfrm>
              <a:off x="3827247" y="-1050396"/>
              <a:ext cx="1319" cy="1689"/>
            </a:xfrm>
            <a:custGeom>
              <a:avLst/>
              <a:gdLst>
                <a:gd name="connsiteX0" fmla="*/ 0 w 1319"/>
                <a:gd name="connsiteY0" fmla="*/ 1689 h 1689"/>
                <a:gd name="connsiteX1" fmla="*/ 1320 w 1319"/>
                <a:gd name="connsiteY1" fmla="*/ 222 h 1689"/>
                <a:gd name="connsiteX2" fmla="*/ 0 w 1319"/>
                <a:gd name="connsiteY2" fmla="*/ 1689 h 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1689">
                  <a:moveTo>
                    <a:pt x="0" y="1689"/>
                  </a:moveTo>
                  <a:cubicBezTo>
                    <a:pt x="0" y="1689"/>
                    <a:pt x="1320" y="222"/>
                    <a:pt x="1320" y="222"/>
                  </a:cubicBezTo>
                  <a:cubicBezTo>
                    <a:pt x="-880" y="-731"/>
                    <a:pt x="807" y="1689"/>
                    <a:pt x="0" y="168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3" name="Freeform 1212">
              <a:extLst>
                <a:ext uri="{FF2B5EF4-FFF2-40B4-BE49-F238E27FC236}">
                  <a16:creationId xmlns:a16="http://schemas.microsoft.com/office/drawing/2014/main" id="{E895FF61-9215-F32F-F17B-22805B9B3DAC}"/>
                </a:ext>
              </a:extLst>
            </p:cNvPr>
            <p:cNvSpPr/>
            <p:nvPr/>
          </p:nvSpPr>
          <p:spPr>
            <a:xfrm>
              <a:off x="-216147" y="519950"/>
              <a:ext cx="178931" cy="271052"/>
            </a:xfrm>
            <a:custGeom>
              <a:avLst/>
              <a:gdLst>
                <a:gd name="connsiteX0" fmla="*/ 128471 w 178931"/>
                <a:gd name="connsiteY0" fmla="*/ 271053 h 271052"/>
                <a:gd name="connsiteX1" fmla="*/ 144530 w 178931"/>
                <a:gd name="connsiteY1" fmla="*/ 186643 h 271052"/>
                <a:gd name="connsiteX2" fmla="*/ 155089 w 178931"/>
                <a:gd name="connsiteY2" fmla="*/ 60138 h 271052"/>
                <a:gd name="connsiteX3" fmla="*/ 84474 w 178931"/>
                <a:gd name="connsiteY3" fmla="*/ 2 h 271052"/>
                <a:gd name="connsiteX4" fmla="*/ 64822 w 178931"/>
                <a:gd name="connsiteY4" fmla="*/ 148435 h 271052"/>
                <a:gd name="connsiteX5" fmla="*/ 0 w 178931"/>
                <a:gd name="connsiteY5" fmla="*/ 155328 h 271052"/>
                <a:gd name="connsiteX6" fmla="*/ 128471 w 178931"/>
                <a:gd name="connsiteY6" fmla="*/ 271053 h 27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931" h="271052">
                  <a:moveTo>
                    <a:pt x="128471" y="271053"/>
                  </a:moveTo>
                  <a:cubicBezTo>
                    <a:pt x="134631" y="238785"/>
                    <a:pt x="139617" y="212384"/>
                    <a:pt x="144530" y="186643"/>
                  </a:cubicBezTo>
                  <a:cubicBezTo>
                    <a:pt x="212212" y="182022"/>
                    <a:pt x="160002" y="99373"/>
                    <a:pt x="155089" y="60138"/>
                  </a:cubicBezTo>
                  <a:cubicBezTo>
                    <a:pt x="88507" y="58378"/>
                    <a:pt x="152229" y="-438"/>
                    <a:pt x="84474" y="2"/>
                  </a:cubicBezTo>
                  <a:cubicBezTo>
                    <a:pt x="8799" y="66958"/>
                    <a:pt x="89314" y="85439"/>
                    <a:pt x="64822" y="148435"/>
                  </a:cubicBezTo>
                  <a:cubicBezTo>
                    <a:pt x="37837" y="171389"/>
                    <a:pt x="20825" y="128634"/>
                    <a:pt x="0" y="155328"/>
                  </a:cubicBezTo>
                  <a:cubicBezTo>
                    <a:pt x="13859" y="224264"/>
                    <a:pt x="72668" y="241425"/>
                    <a:pt x="128471" y="2710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4" name="Freeform 1213">
              <a:extLst>
                <a:ext uri="{FF2B5EF4-FFF2-40B4-BE49-F238E27FC236}">
                  <a16:creationId xmlns:a16="http://schemas.microsoft.com/office/drawing/2014/main" id="{718033AD-82EB-8A98-F768-B8E2ECC5215A}"/>
                </a:ext>
              </a:extLst>
            </p:cNvPr>
            <p:cNvSpPr/>
            <p:nvPr/>
          </p:nvSpPr>
          <p:spPr>
            <a:xfrm>
              <a:off x="-186815" y="381787"/>
              <a:ext cx="118208" cy="136845"/>
            </a:xfrm>
            <a:custGeom>
              <a:avLst/>
              <a:gdLst>
                <a:gd name="connsiteX0" fmla="*/ 109992 w 118208"/>
                <a:gd name="connsiteY0" fmla="*/ 0 h 136845"/>
                <a:gd name="connsiteX1" fmla="*/ 0 w 118208"/>
                <a:gd name="connsiteY1" fmla="*/ 54636 h 136845"/>
                <a:gd name="connsiteX2" fmla="*/ 56463 w 118208"/>
                <a:gd name="connsiteY2" fmla="*/ 136845 h 136845"/>
                <a:gd name="connsiteX3" fmla="*/ 109992 w 118208"/>
                <a:gd name="connsiteY3" fmla="*/ 0 h 13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208" h="136845">
                  <a:moveTo>
                    <a:pt x="109992" y="0"/>
                  </a:moveTo>
                  <a:cubicBezTo>
                    <a:pt x="43190" y="8654"/>
                    <a:pt x="43190" y="8654"/>
                    <a:pt x="0" y="54636"/>
                  </a:cubicBezTo>
                  <a:cubicBezTo>
                    <a:pt x="14079" y="86097"/>
                    <a:pt x="15986" y="127972"/>
                    <a:pt x="56463" y="136845"/>
                  </a:cubicBezTo>
                  <a:cubicBezTo>
                    <a:pt x="100313" y="101570"/>
                    <a:pt x="134557" y="62702"/>
                    <a:pt x="109992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5" name="Freeform 1214">
              <a:extLst>
                <a:ext uri="{FF2B5EF4-FFF2-40B4-BE49-F238E27FC236}">
                  <a16:creationId xmlns:a16="http://schemas.microsoft.com/office/drawing/2014/main" id="{EF77D540-6A88-96C7-2E13-3D007BEFC284}"/>
                </a:ext>
              </a:extLst>
            </p:cNvPr>
            <p:cNvSpPr/>
            <p:nvPr/>
          </p:nvSpPr>
          <p:spPr>
            <a:xfrm>
              <a:off x="-131893" y="518559"/>
              <a:ext cx="1539" cy="1246"/>
            </a:xfrm>
            <a:custGeom>
              <a:avLst/>
              <a:gdLst>
                <a:gd name="connsiteX0" fmla="*/ 1540 w 1539"/>
                <a:gd name="connsiteY0" fmla="*/ 73 h 1246"/>
                <a:gd name="connsiteX1" fmla="*/ 0 w 1539"/>
                <a:gd name="connsiteY1" fmla="*/ 1247 h 1246"/>
                <a:gd name="connsiteX2" fmla="*/ 0 w 1539"/>
                <a:gd name="connsiteY2" fmla="*/ 1247 h 1246"/>
                <a:gd name="connsiteX3" fmla="*/ 220 w 1539"/>
                <a:gd name="connsiteY3" fmla="*/ 1247 h 1246"/>
                <a:gd name="connsiteX4" fmla="*/ 1540 w 1539"/>
                <a:gd name="connsiteY4" fmla="*/ 0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" h="1246">
                  <a:moveTo>
                    <a:pt x="1540" y="73"/>
                  </a:moveTo>
                  <a:lnTo>
                    <a:pt x="0" y="1247"/>
                  </a:lnTo>
                  <a:lnTo>
                    <a:pt x="0" y="1247"/>
                  </a:lnTo>
                  <a:lnTo>
                    <a:pt x="220" y="1247"/>
                  </a:lnTo>
                  <a:lnTo>
                    <a:pt x="154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6" name="Freeform 1215">
              <a:extLst>
                <a:ext uri="{FF2B5EF4-FFF2-40B4-BE49-F238E27FC236}">
                  <a16:creationId xmlns:a16="http://schemas.microsoft.com/office/drawing/2014/main" id="{35286B46-A16F-9E5E-9A96-59D5EEDBAD04}"/>
                </a:ext>
              </a:extLst>
            </p:cNvPr>
            <p:cNvSpPr/>
            <p:nvPr/>
          </p:nvSpPr>
          <p:spPr>
            <a:xfrm>
              <a:off x="-447685" y="618003"/>
              <a:ext cx="161289" cy="107688"/>
            </a:xfrm>
            <a:custGeom>
              <a:avLst/>
              <a:gdLst>
                <a:gd name="connsiteX0" fmla="*/ 114 w 161289"/>
                <a:gd name="connsiteY0" fmla="*/ 35641 h 107688"/>
                <a:gd name="connsiteX1" fmla="*/ 98814 w 161289"/>
                <a:gd name="connsiteY1" fmla="*/ 106851 h 107688"/>
                <a:gd name="connsiteX2" fmla="*/ 95221 w 161289"/>
                <a:gd name="connsiteY2" fmla="*/ 107584 h 107688"/>
                <a:gd name="connsiteX3" fmla="*/ 100867 w 161289"/>
                <a:gd name="connsiteY3" fmla="*/ 107584 h 107688"/>
                <a:gd name="connsiteX4" fmla="*/ 100867 w 161289"/>
                <a:gd name="connsiteY4" fmla="*/ 107584 h 107688"/>
                <a:gd name="connsiteX5" fmla="*/ 100867 w 161289"/>
                <a:gd name="connsiteY5" fmla="*/ 107584 h 107688"/>
                <a:gd name="connsiteX6" fmla="*/ 99841 w 161289"/>
                <a:gd name="connsiteY6" fmla="*/ 106631 h 107688"/>
                <a:gd name="connsiteX7" fmla="*/ 161290 w 161289"/>
                <a:gd name="connsiteY7" fmla="*/ 86756 h 107688"/>
                <a:gd name="connsiteX8" fmla="*/ 143838 w 161289"/>
                <a:gd name="connsiteY8" fmla="*/ 7334 h 107688"/>
                <a:gd name="connsiteX9" fmla="*/ 44478 w 161289"/>
                <a:gd name="connsiteY9" fmla="*/ 0 h 107688"/>
                <a:gd name="connsiteX10" fmla="*/ 114 w 161289"/>
                <a:gd name="connsiteY10" fmla="*/ 35641 h 10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1289" h="107688">
                  <a:moveTo>
                    <a:pt x="114" y="35641"/>
                  </a:moveTo>
                  <a:cubicBezTo>
                    <a:pt x="-1352" y="90643"/>
                    <a:pt x="60463" y="89397"/>
                    <a:pt x="98814" y="106851"/>
                  </a:cubicBezTo>
                  <a:lnTo>
                    <a:pt x="95221" y="107584"/>
                  </a:lnTo>
                  <a:cubicBezTo>
                    <a:pt x="97098" y="107723"/>
                    <a:pt x="98990" y="107723"/>
                    <a:pt x="100867" y="107584"/>
                  </a:cubicBezTo>
                  <a:lnTo>
                    <a:pt x="100867" y="107584"/>
                  </a:lnTo>
                  <a:lnTo>
                    <a:pt x="100867" y="107584"/>
                  </a:lnTo>
                  <a:cubicBezTo>
                    <a:pt x="100867" y="107584"/>
                    <a:pt x="100867" y="107144"/>
                    <a:pt x="99841" y="106631"/>
                  </a:cubicBezTo>
                  <a:lnTo>
                    <a:pt x="161290" y="86756"/>
                  </a:lnTo>
                  <a:cubicBezTo>
                    <a:pt x="156010" y="62996"/>
                    <a:pt x="151097" y="40628"/>
                    <a:pt x="143838" y="7334"/>
                  </a:cubicBezTo>
                  <a:cubicBezTo>
                    <a:pt x="108200" y="68276"/>
                    <a:pt x="49244" y="78029"/>
                    <a:pt x="44478" y="0"/>
                  </a:cubicBezTo>
                  <a:cubicBezTo>
                    <a:pt x="3341" y="1980"/>
                    <a:pt x="-839" y="6380"/>
                    <a:pt x="114" y="3564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7" name="Freeform 1216">
              <a:extLst>
                <a:ext uri="{FF2B5EF4-FFF2-40B4-BE49-F238E27FC236}">
                  <a16:creationId xmlns:a16="http://schemas.microsoft.com/office/drawing/2014/main" id="{078B8476-A576-8642-A11F-DAD6FEB7E044}"/>
                </a:ext>
              </a:extLst>
            </p:cNvPr>
            <p:cNvSpPr/>
            <p:nvPr/>
          </p:nvSpPr>
          <p:spPr>
            <a:xfrm>
              <a:off x="-422639" y="854072"/>
              <a:ext cx="17085" cy="26400"/>
            </a:xfrm>
            <a:custGeom>
              <a:avLst/>
              <a:gdLst>
                <a:gd name="connsiteX0" fmla="*/ 17085 w 17085"/>
                <a:gd name="connsiteY0" fmla="*/ 21194 h 26400"/>
                <a:gd name="connsiteX1" fmla="*/ 0 w 17085"/>
                <a:gd name="connsiteY1" fmla="*/ 0 h 26400"/>
                <a:gd name="connsiteX2" fmla="*/ 6893 w 17085"/>
                <a:gd name="connsiteY2" fmla="*/ 26401 h 2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5" h="26400">
                  <a:moveTo>
                    <a:pt x="17085" y="21194"/>
                  </a:moveTo>
                  <a:lnTo>
                    <a:pt x="0" y="0"/>
                  </a:lnTo>
                  <a:cubicBezTo>
                    <a:pt x="2347" y="8873"/>
                    <a:pt x="4620" y="17600"/>
                    <a:pt x="6893" y="264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8" name="Freeform 1217">
              <a:extLst>
                <a:ext uri="{FF2B5EF4-FFF2-40B4-BE49-F238E27FC236}">
                  <a16:creationId xmlns:a16="http://schemas.microsoft.com/office/drawing/2014/main" id="{3AFC1BA7-8062-11ED-F092-BD238FDBB2A4}"/>
                </a:ext>
              </a:extLst>
            </p:cNvPr>
            <p:cNvSpPr/>
            <p:nvPr/>
          </p:nvSpPr>
          <p:spPr>
            <a:xfrm>
              <a:off x="316362" y="885680"/>
              <a:ext cx="11007" cy="11073"/>
            </a:xfrm>
            <a:custGeom>
              <a:avLst/>
              <a:gdLst>
                <a:gd name="connsiteX0" fmla="*/ 3813 w 11007"/>
                <a:gd name="connsiteY0" fmla="*/ 0 h 11073"/>
                <a:gd name="connsiteX1" fmla="*/ 0 w 11007"/>
                <a:gd name="connsiteY1" fmla="*/ 6747 h 11073"/>
                <a:gd name="connsiteX2" fmla="*/ 10632 w 11007"/>
                <a:gd name="connsiteY2" fmla="*/ 11074 h 11073"/>
                <a:gd name="connsiteX3" fmla="*/ 3813 w 11007"/>
                <a:gd name="connsiteY3" fmla="*/ 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07" h="11073">
                  <a:moveTo>
                    <a:pt x="3813" y="0"/>
                  </a:moveTo>
                  <a:lnTo>
                    <a:pt x="0" y="6747"/>
                  </a:lnTo>
                  <a:lnTo>
                    <a:pt x="10632" y="11074"/>
                  </a:lnTo>
                  <a:cubicBezTo>
                    <a:pt x="11806" y="4693"/>
                    <a:pt x="10412" y="1687"/>
                    <a:pt x="38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19" name="Freeform 1218">
              <a:extLst>
                <a:ext uri="{FF2B5EF4-FFF2-40B4-BE49-F238E27FC236}">
                  <a16:creationId xmlns:a16="http://schemas.microsoft.com/office/drawing/2014/main" id="{ED95D8D5-C2E3-3F13-DBB5-83B17E403DDD}"/>
                </a:ext>
              </a:extLst>
            </p:cNvPr>
            <p:cNvSpPr/>
            <p:nvPr/>
          </p:nvSpPr>
          <p:spPr>
            <a:xfrm>
              <a:off x="350606" y="632294"/>
              <a:ext cx="18332" cy="5729"/>
            </a:xfrm>
            <a:custGeom>
              <a:avLst/>
              <a:gdLst>
                <a:gd name="connsiteX0" fmla="*/ 0 w 18332"/>
                <a:gd name="connsiteY0" fmla="*/ 5729 h 5729"/>
                <a:gd name="connsiteX1" fmla="*/ 18332 w 18332"/>
                <a:gd name="connsiteY1" fmla="*/ 743 h 5729"/>
                <a:gd name="connsiteX2" fmla="*/ 0 w 18332"/>
                <a:gd name="connsiteY2" fmla="*/ 5729 h 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32" h="5729">
                  <a:moveTo>
                    <a:pt x="0" y="5729"/>
                  </a:moveTo>
                  <a:lnTo>
                    <a:pt x="18332" y="743"/>
                  </a:lnTo>
                  <a:cubicBezTo>
                    <a:pt x="11219" y="-137"/>
                    <a:pt x="3960" y="-1604"/>
                    <a:pt x="0" y="57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0" name="Freeform 1219">
              <a:extLst>
                <a:ext uri="{FF2B5EF4-FFF2-40B4-BE49-F238E27FC236}">
                  <a16:creationId xmlns:a16="http://schemas.microsoft.com/office/drawing/2014/main" id="{8A7FAF13-88B7-6170-0EED-4CD3F078051B}"/>
                </a:ext>
              </a:extLst>
            </p:cNvPr>
            <p:cNvSpPr/>
            <p:nvPr/>
          </p:nvSpPr>
          <p:spPr>
            <a:xfrm>
              <a:off x="369232" y="631790"/>
              <a:ext cx="5059" cy="1393"/>
            </a:xfrm>
            <a:custGeom>
              <a:avLst/>
              <a:gdLst>
                <a:gd name="connsiteX0" fmla="*/ 5060 w 5059"/>
                <a:gd name="connsiteY0" fmla="*/ 1393 h 1393"/>
                <a:gd name="connsiteX1" fmla="*/ 3886 w 5059"/>
                <a:gd name="connsiteY1" fmla="*/ 0 h 1393"/>
                <a:gd name="connsiteX2" fmla="*/ 0 w 5059"/>
                <a:gd name="connsiteY2" fmla="*/ 1100 h 1393"/>
                <a:gd name="connsiteX3" fmla="*/ 5060 w 5059"/>
                <a:gd name="connsiteY3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9" h="1393">
                  <a:moveTo>
                    <a:pt x="5060" y="1393"/>
                  </a:moveTo>
                  <a:lnTo>
                    <a:pt x="3886" y="0"/>
                  </a:lnTo>
                  <a:lnTo>
                    <a:pt x="0" y="1100"/>
                  </a:lnTo>
                  <a:cubicBezTo>
                    <a:pt x="1393" y="1247"/>
                    <a:pt x="3080" y="1393"/>
                    <a:pt x="5060" y="13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1" name="Freeform 1220">
              <a:extLst>
                <a:ext uri="{FF2B5EF4-FFF2-40B4-BE49-F238E27FC236}">
                  <a16:creationId xmlns:a16="http://schemas.microsoft.com/office/drawing/2014/main" id="{32605BAA-5368-6E4E-195C-2BF5ED02C25E}"/>
                </a:ext>
              </a:extLst>
            </p:cNvPr>
            <p:cNvSpPr/>
            <p:nvPr/>
          </p:nvSpPr>
          <p:spPr>
            <a:xfrm>
              <a:off x="261586" y="907754"/>
              <a:ext cx="6086" cy="5646"/>
            </a:xfrm>
            <a:custGeom>
              <a:avLst/>
              <a:gdLst>
                <a:gd name="connsiteX0" fmla="*/ 1760 w 6086"/>
                <a:gd name="connsiteY0" fmla="*/ 5647 h 5646"/>
                <a:gd name="connsiteX1" fmla="*/ 6086 w 6086"/>
                <a:gd name="connsiteY1" fmla="*/ 1026 h 5646"/>
                <a:gd name="connsiteX2" fmla="*/ 0 w 6086"/>
                <a:gd name="connsiteY2" fmla="*/ 0 h 5646"/>
                <a:gd name="connsiteX3" fmla="*/ 1760 w 6086"/>
                <a:gd name="connsiteY3" fmla="*/ 5647 h 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6" h="5646">
                  <a:moveTo>
                    <a:pt x="1760" y="5647"/>
                  </a:moveTo>
                  <a:lnTo>
                    <a:pt x="6086" y="1026"/>
                  </a:lnTo>
                  <a:lnTo>
                    <a:pt x="0" y="0"/>
                  </a:lnTo>
                  <a:lnTo>
                    <a:pt x="1760" y="564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2" name="Freeform 1221">
              <a:extLst>
                <a:ext uri="{FF2B5EF4-FFF2-40B4-BE49-F238E27FC236}">
                  <a16:creationId xmlns:a16="http://schemas.microsoft.com/office/drawing/2014/main" id="{B86E1851-6ECC-C522-A8D1-9C7BC899D55A}"/>
                </a:ext>
              </a:extLst>
            </p:cNvPr>
            <p:cNvSpPr/>
            <p:nvPr/>
          </p:nvSpPr>
          <p:spPr>
            <a:xfrm>
              <a:off x="-352977" y="726027"/>
              <a:ext cx="7332" cy="7333"/>
            </a:xfrm>
            <a:custGeom>
              <a:avLst/>
              <a:gdLst>
                <a:gd name="connsiteX0" fmla="*/ 0 w 7332"/>
                <a:gd name="connsiteY0" fmla="*/ 0 h 7333"/>
                <a:gd name="connsiteX1" fmla="*/ 0 w 7332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3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3" name="Freeform 1222">
              <a:extLst>
                <a:ext uri="{FF2B5EF4-FFF2-40B4-BE49-F238E27FC236}">
                  <a16:creationId xmlns:a16="http://schemas.microsoft.com/office/drawing/2014/main" id="{965DC4A4-2C4E-AFC4-7AE2-E0FA3F12841E}"/>
                </a:ext>
              </a:extLst>
            </p:cNvPr>
            <p:cNvSpPr/>
            <p:nvPr/>
          </p:nvSpPr>
          <p:spPr>
            <a:xfrm>
              <a:off x="1330430" y="1536098"/>
              <a:ext cx="280029" cy="326639"/>
            </a:xfrm>
            <a:custGeom>
              <a:avLst/>
              <a:gdLst>
                <a:gd name="connsiteX0" fmla="*/ 11355 w 280029"/>
                <a:gd name="connsiteY0" fmla="*/ 41875 h 326639"/>
                <a:gd name="connsiteX1" fmla="*/ 38853 w 280029"/>
                <a:gd name="connsiteY1" fmla="*/ 217001 h 326639"/>
                <a:gd name="connsiteX2" fmla="*/ 43106 w 280029"/>
                <a:gd name="connsiteY2" fmla="*/ 173733 h 326639"/>
                <a:gd name="connsiteX3" fmla="*/ 117681 w 280029"/>
                <a:gd name="connsiteY3" fmla="*/ 145865 h 326639"/>
                <a:gd name="connsiteX4" fmla="*/ 86370 w 280029"/>
                <a:gd name="connsiteY4" fmla="*/ 289164 h 326639"/>
                <a:gd name="connsiteX5" fmla="*/ 242779 w 280029"/>
                <a:gd name="connsiteY5" fmla="*/ 326639 h 326639"/>
                <a:gd name="connsiteX6" fmla="*/ 280030 w 280029"/>
                <a:gd name="connsiteY6" fmla="*/ 280731 h 326639"/>
                <a:gd name="connsiteX7" fmla="*/ 239773 w 280029"/>
                <a:gd name="connsiteY7" fmla="*/ 251396 h 326639"/>
                <a:gd name="connsiteX8" fmla="*/ 198342 w 280029"/>
                <a:gd name="connsiteY8" fmla="*/ 286231 h 326639"/>
                <a:gd name="connsiteX9" fmla="*/ 135500 w 280029"/>
                <a:gd name="connsiteY9" fmla="*/ 209521 h 326639"/>
                <a:gd name="connsiteX10" fmla="*/ 111741 w 280029"/>
                <a:gd name="connsiteY10" fmla="*/ 0 h 326639"/>
                <a:gd name="connsiteX11" fmla="*/ 11355 w 280029"/>
                <a:gd name="connsiteY11" fmla="*/ 41875 h 326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0029" h="326639">
                  <a:moveTo>
                    <a:pt x="11355" y="41875"/>
                  </a:moveTo>
                  <a:cubicBezTo>
                    <a:pt x="17661" y="96290"/>
                    <a:pt x="-32642" y="195881"/>
                    <a:pt x="38853" y="217001"/>
                  </a:cubicBezTo>
                  <a:cubicBezTo>
                    <a:pt x="40539" y="202334"/>
                    <a:pt x="45013" y="187667"/>
                    <a:pt x="43106" y="173733"/>
                  </a:cubicBezTo>
                  <a:cubicBezTo>
                    <a:pt x="40760" y="137798"/>
                    <a:pt x="91796" y="110224"/>
                    <a:pt x="117681" y="145865"/>
                  </a:cubicBezTo>
                  <a:cubicBezTo>
                    <a:pt x="104555" y="189867"/>
                    <a:pt x="69211" y="241936"/>
                    <a:pt x="86370" y="289164"/>
                  </a:cubicBezTo>
                  <a:cubicBezTo>
                    <a:pt x="139328" y="297950"/>
                    <a:pt x="191588" y="310476"/>
                    <a:pt x="242779" y="326639"/>
                  </a:cubicBezTo>
                  <a:cubicBezTo>
                    <a:pt x="257445" y="308672"/>
                    <a:pt x="268664" y="294665"/>
                    <a:pt x="280030" y="280731"/>
                  </a:cubicBezTo>
                  <a:cubicBezTo>
                    <a:pt x="266390" y="270904"/>
                    <a:pt x="252825" y="261077"/>
                    <a:pt x="239773" y="251396"/>
                  </a:cubicBezTo>
                  <a:lnTo>
                    <a:pt x="198342" y="286231"/>
                  </a:lnTo>
                  <a:cubicBezTo>
                    <a:pt x="186023" y="243989"/>
                    <a:pt x="170037" y="231155"/>
                    <a:pt x="135500" y="209521"/>
                  </a:cubicBezTo>
                  <a:cubicBezTo>
                    <a:pt x="158451" y="135012"/>
                    <a:pt x="135500" y="67396"/>
                    <a:pt x="111741" y="0"/>
                  </a:cubicBezTo>
                  <a:cubicBezTo>
                    <a:pt x="88643" y="46128"/>
                    <a:pt x="27267" y="-22808"/>
                    <a:pt x="11355" y="4187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4" name="Freeform 1223">
              <a:extLst>
                <a:ext uri="{FF2B5EF4-FFF2-40B4-BE49-F238E27FC236}">
                  <a16:creationId xmlns:a16="http://schemas.microsoft.com/office/drawing/2014/main" id="{364AACD4-96DE-97E5-5EC1-9C3AEAF0E5D5}"/>
                </a:ext>
              </a:extLst>
            </p:cNvPr>
            <p:cNvSpPr/>
            <p:nvPr/>
          </p:nvSpPr>
          <p:spPr>
            <a:xfrm>
              <a:off x="1610533" y="1816316"/>
              <a:ext cx="1539" cy="1100"/>
            </a:xfrm>
            <a:custGeom>
              <a:avLst/>
              <a:gdLst>
                <a:gd name="connsiteX0" fmla="*/ 0 w 1539"/>
                <a:gd name="connsiteY0" fmla="*/ 0 h 1100"/>
                <a:gd name="connsiteX1" fmla="*/ 0 w 1539"/>
                <a:gd name="connsiteY1" fmla="*/ 0 h 1100"/>
                <a:gd name="connsiteX2" fmla="*/ 1540 w 1539"/>
                <a:gd name="connsiteY2" fmla="*/ 1100 h 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" h="1100">
                  <a:moveTo>
                    <a:pt x="0" y="0"/>
                  </a:moveTo>
                  <a:lnTo>
                    <a:pt x="0" y="0"/>
                  </a:lnTo>
                  <a:lnTo>
                    <a:pt x="1540" y="110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5" name="Freeform 1224">
              <a:extLst>
                <a:ext uri="{FF2B5EF4-FFF2-40B4-BE49-F238E27FC236}">
                  <a16:creationId xmlns:a16="http://schemas.microsoft.com/office/drawing/2014/main" id="{9CA34FB8-4013-AA11-424F-5427630A96AF}"/>
                </a:ext>
              </a:extLst>
            </p:cNvPr>
            <p:cNvSpPr/>
            <p:nvPr/>
          </p:nvSpPr>
          <p:spPr>
            <a:xfrm>
              <a:off x="1440998" y="1533898"/>
              <a:ext cx="1173" cy="2273"/>
            </a:xfrm>
            <a:custGeom>
              <a:avLst/>
              <a:gdLst>
                <a:gd name="connsiteX0" fmla="*/ 1174 w 1173"/>
                <a:gd name="connsiteY0" fmla="*/ 2273 h 2273"/>
                <a:gd name="connsiteX1" fmla="*/ 1174 w 1173"/>
                <a:gd name="connsiteY1" fmla="*/ 1687 h 2273"/>
                <a:gd name="connsiteX2" fmla="*/ 0 w 1173"/>
                <a:gd name="connsiteY2" fmla="*/ 0 h 2273"/>
                <a:gd name="connsiteX3" fmla="*/ 1174 w 1173"/>
                <a:gd name="connsiteY3" fmla="*/ 2273 h 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3" h="2273">
                  <a:moveTo>
                    <a:pt x="1174" y="2273"/>
                  </a:moveTo>
                  <a:cubicBezTo>
                    <a:pt x="1152" y="2076"/>
                    <a:pt x="1152" y="1885"/>
                    <a:pt x="1174" y="1687"/>
                  </a:cubicBezTo>
                  <a:lnTo>
                    <a:pt x="0" y="0"/>
                  </a:lnTo>
                  <a:cubicBezTo>
                    <a:pt x="587" y="734"/>
                    <a:pt x="880" y="1540"/>
                    <a:pt x="1174" y="22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6" name="Freeform 1225">
              <a:extLst>
                <a:ext uri="{FF2B5EF4-FFF2-40B4-BE49-F238E27FC236}">
                  <a16:creationId xmlns:a16="http://schemas.microsoft.com/office/drawing/2014/main" id="{1089BBF9-040E-591F-7E33-ED6958311D84}"/>
                </a:ext>
              </a:extLst>
            </p:cNvPr>
            <p:cNvSpPr/>
            <p:nvPr/>
          </p:nvSpPr>
          <p:spPr>
            <a:xfrm>
              <a:off x="1576215" y="1466722"/>
              <a:ext cx="2126" cy="1686"/>
            </a:xfrm>
            <a:custGeom>
              <a:avLst/>
              <a:gdLst>
                <a:gd name="connsiteX0" fmla="*/ 660 w 2126"/>
                <a:gd name="connsiteY0" fmla="*/ 0 h 1686"/>
                <a:gd name="connsiteX1" fmla="*/ 0 w 2126"/>
                <a:gd name="connsiteY1" fmla="*/ 1100 h 1686"/>
                <a:gd name="connsiteX2" fmla="*/ 2127 w 2126"/>
                <a:gd name="connsiteY2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" h="1686">
                  <a:moveTo>
                    <a:pt x="660" y="0"/>
                  </a:moveTo>
                  <a:lnTo>
                    <a:pt x="0" y="1100"/>
                  </a:lnTo>
                  <a:cubicBezTo>
                    <a:pt x="734" y="1100"/>
                    <a:pt x="1393" y="1100"/>
                    <a:pt x="2127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7" name="Freeform 1226">
              <a:extLst>
                <a:ext uri="{FF2B5EF4-FFF2-40B4-BE49-F238E27FC236}">
                  <a16:creationId xmlns:a16="http://schemas.microsoft.com/office/drawing/2014/main" id="{EC612C02-BC43-EDB7-3A43-81ACEEA08C26}"/>
                </a:ext>
              </a:extLst>
            </p:cNvPr>
            <p:cNvSpPr/>
            <p:nvPr/>
          </p:nvSpPr>
          <p:spPr>
            <a:xfrm>
              <a:off x="1442538" y="1463465"/>
              <a:ext cx="133384" cy="86901"/>
            </a:xfrm>
            <a:custGeom>
              <a:avLst/>
              <a:gdLst>
                <a:gd name="connsiteX0" fmla="*/ 133384 w 133384"/>
                <a:gd name="connsiteY0" fmla="*/ 4211 h 86901"/>
                <a:gd name="connsiteX1" fmla="*/ 0 w 133384"/>
                <a:gd name="connsiteY1" fmla="*/ 72120 h 86901"/>
                <a:gd name="connsiteX2" fmla="*/ 133384 w 133384"/>
                <a:gd name="connsiteY2" fmla="*/ 4211 h 86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84" h="86901">
                  <a:moveTo>
                    <a:pt x="133384" y="4211"/>
                  </a:moveTo>
                  <a:cubicBezTo>
                    <a:pt x="73109" y="-15663"/>
                    <a:pt x="42090" y="39486"/>
                    <a:pt x="0" y="72120"/>
                  </a:cubicBezTo>
                  <a:cubicBezTo>
                    <a:pt x="74135" y="111942"/>
                    <a:pt x="98993" y="65227"/>
                    <a:pt x="133384" y="421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8" name="Freeform 1227">
              <a:extLst>
                <a:ext uri="{FF2B5EF4-FFF2-40B4-BE49-F238E27FC236}">
                  <a16:creationId xmlns:a16="http://schemas.microsoft.com/office/drawing/2014/main" id="{6C301B69-66D4-8D94-F543-677A5265E531}"/>
                </a:ext>
              </a:extLst>
            </p:cNvPr>
            <p:cNvSpPr/>
            <p:nvPr/>
          </p:nvSpPr>
          <p:spPr>
            <a:xfrm>
              <a:off x="1610533" y="1814629"/>
              <a:ext cx="1466" cy="3006"/>
            </a:xfrm>
            <a:custGeom>
              <a:avLst/>
              <a:gdLst>
                <a:gd name="connsiteX0" fmla="*/ 0 w 1466"/>
                <a:gd name="connsiteY0" fmla="*/ 1687 h 3006"/>
                <a:gd name="connsiteX1" fmla="*/ 1466 w 1466"/>
                <a:gd name="connsiteY1" fmla="*/ 3007 h 3006"/>
                <a:gd name="connsiteX2" fmla="*/ 1466 w 1466"/>
                <a:gd name="connsiteY2" fmla="*/ 0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" h="3006">
                  <a:moveTo>
                    <a:pt x="0" y="1687"/>
                  </a:moveTo>
                  <a:lnTo>
                    <a:pt x="1466" y="3007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9" name="Freeform 1228">
              <a:extLst>
                <a:ext uri="{FF2B5EF4-FFF2-40B4-BE49-F238E27FC236}">
                  <a16:creationId xmlns:a16="http://schemas.microsoft.com/office/drawing/2014/main" id="{49C3A97B-3040-8F59-CB85-DE7BA2F06823}"/>
                </a:ext>
              </a:extLst>
            </p:cNvPr>
            <p:cNvSpPr/>
            <p:nvPr/>
          </p:nvSpPr>
          <p:spPr>
            <a:xfrm>
              <a:off x="1612220" y="1762560"/>
              <a:ext cx="21212" cy="52068"/>
            </a:xfrm>
            <a:custGeom>
              <a:avLst/>
              <a:gdLst>
                <a:gd name="connsiteX0" fmla="*/ 3666 w 21212"/>
                <a:gd name="connsiteY0" fmla="*/ 0 h 52068"/>
                <a:gd name="connsiteX1" fmla="*/ 0 w 21212"/>
                <a:gd name="connsiteY1" fmla="*/ 52068 h 52068"/>
                <a:gd name="connsiteX2" fmla="*/ 3666 w 21212"/>
                <a:gd name="connsiteY2" fmla="*/ 0 h 5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12" h="52068">
                  <a:moveTo>
                    <a:pt x="3666" y="0"/>
                  </a:moveTo>
                  <a:cubicBezTo>
                    <a:pt x="2273" y="20461"/>
                    <a:pt x="1100" y="36668"/>
                    <a:pt x="0" y="52068"/>
                  </a:cubicBezTo>
                  <a:cubicBezTo>
                    <a:pt x="27791" y="25081"/>
                    <a:pt x="27498" y="24347"/>
                    <a:pt x="366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0" name="Freeform 1229">
              <a:extLst>
                <a:ext uri="{FF2B5EF4-FFF2-40B4-BE49-F238E27FC236}">
                  <a16:creationId xmlns:a16="http://schemas.microsoft.com/office/drawing/2014/main" id="{28C56220-37CE-CE0F-26EB-E2E1BC6E85C0}"/>
                </a:ext>
              </a:extLst>
            </p:cNvPr>
            <p:cNvSpPr/>
            <p:nvPr/>
          </p:nvSpPr>
          <p:spPr>
            <a:xfrm>
              <a:off x="1207643" y="1574594"/>
              <a:ext cx="16230" cy="17459"/>
            </a:xfrm>
            <a:custGeom>
              <a:avLst/>
              <a:gdLst>
                <a:gd name="connsiteX0" fmla="*/ 6184 w 16230"/>
                <a:gd name="connsiteY0" fmla="*/ 17460 h 17459"/>
                <a:gd name="connsiteX1" fmla="*/ 16230 w 16230"/>
                <a:gd name="connsiteY1" fmla="*/ 5432 h 17459"/>
                <a:gd name="connsiteX2" fmla="*/ 6184 w 16230"/>
                <a:gd name="connsiteY2" fmla="*/ 17460 h 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29" h="17459">
                  <a:moveTo>
                    <a:pt x="6184" y="17460"/>
                  </a:moveTo>
                  <a:cubicBezTo>
                    <a:pt x="9557" y="13499"/>
                    <a:pt x="12930" y="9466"/>
                    <a:pt x="16230" y="5432"/>
                  </a:cubicBezTo>
                  <a:cubicBezTo>
                    <a:pt x="831" y="-6888"/>
                    <a:pt x="-5842" y="3745"/>
                    <a:pt x="6184" y="174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1" name="Freeform 1230">
              <a:extLst>
                <a:ext uri="{FF2B5EF4-FFF2-40B4-BE49-F238E27FC236}">
                  <a16:creationId xmlns:a16="http://schemas.microsoft.com/office/drawing/2014/main" id="{BE70DB16-52DA-B7D7-5D6D-63E9BD3DC5D8}"/>
                </a:ext>
              </a:extLst>
            </p:cNvPr>
            <p:cNvSpPr/>
            <p:nvPr/>
          </p:nvSpPr>
          <p:spPr>
            <a:xfrm>
              <a:off x="1569836" y="1914660"/>
              <a:ext cx="20739" cy="28854"/>
            </a:xfrm>
            <a:custGeom>
              <a:avLst/>
              <a:gdLst>
                <a:gd name="connsiteX0" fmla="*/ 8360 w 20739"/>
                <a:gd name="connsiteY0" fmla="*/ 0 h 28854"/>
                <a:gd name="connsiteX1" fmla="*/ 0 w 20739"/>
                <a:gd name="connsiteY1" fmla="*/ 25301 h 28854"/>
                <a:gd name="connsiteX2" fmla="*/ 8360 w 20739"/>
                <a:gd name="connsiteY2" fmla="*/ 0 h 2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39" h="28854">
                  <a:moveTo>
                    <a:pt x="8360" y="0"/>
                  </a:moveTo>
                  <a:cubicBezTo>
                    <a:pt x="5206" y="9680"/>
                    <a:pt x="2567" y="17454"/>
                    <a:pt x="0" y="25301"/>
                  </a:cubicBezTo>
                  <a:cubicBezTo>
                    <a:pt x="22145" y="38501"/>
                    <a:pt x="29038" y="11514"/>
                    <a:pt x="836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2" name="Freeform 1231">
              <a:extLst>
                <a:ext uri="{FF2B5EF4-FFF2-40B4-BE49-F238E27FC236}">
                  <a16:creationId xmlns:a16="http://schemas.microsoft.com/office/drawing/2014/main" id="{B379BB4C-232D-29A0-D589-E57D9793B418}"/>
                </a:ext>
              </a:extLst>
            </p:cNvPr>
            <p:cNvSpPr/>
            <p:nvPr/>
          </p:nvSpPr>
          <p:spPr>
            <a:xfrm>
              <a:off x="2055489" y="1781407"/>
              <a:ext cx="5573" cy="4693"/>
            </a:xfrm>
            <a:custGeom>
              <a:avLst/>
              <a:gdLst>
                <a:gd name="connsiteX0" fmla="*/ 2640 w 5573"/>
                <a:gd name="connsiteY0" fmla="*/ 0 h 4693"/>
                <a:gd name="connsiteX1" fmla="*/ 0 w 5573"/>
                <a:gd name="connsiteY1" fmla="*/ 4327 h 4693"/>
                <a:gd name="connsiteX2" fmla="*/ 5573 w 5573"/>
                <a:gd name="connsiteY2" fmla="*/ 4694 h 4693"/>
                <a:gd name="connsiteX3" fmla="*/ 2640 w 5573"/>
                <a:gd name="connsiteY3" fmla="*/ 0 h 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3" h="4693">
                  <a:moveTo>
                    <a:pt x="2640" y="0"/>
                  </a:moveTo>
                  <a:lnTo>
                    <a:pt x="0" y="4327"/>
                  </a:lnTo>
                  <a:lnTo>
                    <a:pt x="5573" y="4694"/>
                  </a:lnTo>
                  <a:lnTo>
                    <a:pt x="264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3" name="Freeform 1232">
              <a:extLst>
                <a:ext uri="{FF2B5EF4-FFF2-40B4-BE49-F238E27FC236}">
                  <a16:creationId xmlns:a16="http://schemas.microsoft.com/office/drawing/2014/main" id="{6F574DC2-97A9-32FA-CEE4-7945373B61CB}"/>
                </a:ext>
              </a:extLst>
            </p:cNvPr>
            <p:cNvSpPr/>
            <p:nvPr/>
          </p:nvSpPr>
          <p:spPr>
            <a:xfrm>
              <a:off x="2105570" y="1716652"/>
              <a:ext cx="6308" cy="1466"/>
            </a:xfrm>
            <a:custGeom>
              <a:avLst/>
              <a:gdLst>
                <a:gd name="connsiteX0" fmla="*/ 5869 w 6308"/>
                <a:gd name="connsiteY0" fmla="*/ 73 h 1466"/>
                <a:gd name="connsiteX1" fmla="*/ 1176 w 6308"/>
                <a:gd name="connsiteY1" fmla="*/ 1467 h 1466"/>
                <a:gd name="connsiteX2" fmla="*/ 6309 w 6308"/>
                <a:gd name="connsiteY2" fmla="*/ 0 h 1466"/>
                <a:gd name="connsiteX3" fmla="*/ 5869 w 6308"/>
                <a:gd name="connsiteY3" fmla="*/ 73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08" h="1466">
                  <a:moveTo>
                    <a:pt x="5869" y="73"/>
                  </a:moveTo>
                  <a:lnTo>
                    <a:pt x="1176" y="1467"/>
                  </a:lnTo>
                  <a:lnTo>
                    <a:pt x="6309" y="0"/>
                  </a:lnTo>
                  <a:cubicBezTo>
                    <a:pt x="222" y="513"/>
                    <a:pt x="-3957" y="880"/>
                    <a:pt x="5869" y="7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4" name="Freeform 1233">
              <a:extLst>
                <a:ext uri="{FF2B5EF4-FFF2-40B4-BE49-F238E27FC236}">
                  <a16:creationId xmlns:a16="http://schemas.microsoft.com/office/drawing/2014/main" id="{4138E810-85A0-742C-4A24-6AAF15893D37}"/>
                </a:ext>
              </a:extLst>
            </p:cNvPr>
            <p:cNvSpPr/>
            <p:nvPr/>
          </p:nvSpPr>
          <p:spPr>
            <a:xfrm>
              <a:off x="1817111" y="1594034"/>
              <a:ext cx="60" cy="953"/>
            </a:xfrm>
            <a:custGeom>
              <a:avLst/>
              <a:gdLst>
                <a:gd name="connsiteX0" fmla="*/ 61 w 60"/>
                <a:gd name="connsiteY0" fmla="*/ 953 h 953"/>
                <a:gd name="connsiteX1" fmla="*/ 61 w 60"/>
                <a:gd name="connsiteY1" fmla="*/ 0 h 953"/>
                <a:gd name="connsiteX2" fmla="*/ 61 w 60"/>
                <a:gd name="connsiteY2" fmla="*/ 953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" h="953">
                  <a:moveTo>
                    <a:pt x="61" y="953"/>
                  </a:moveTo>
                  <a:lnTo>
                    <a:pt x="61" y="0"/>
                  </a:lnTo>
                  <a:cubicBezTo>
                    <a:pt x="-20" y="316"/>
                    <a:pt x="-20" y="638"/>
                    <a:pt x="61" y="9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5" name="Freeform 1234">
              <a:extLst>
                <a:ext uri="{FF2B5EF4-FFF2-40B4-BE49-F238E27FC236}">
                  <a16:creationId xmlns:a16="http://schemas.microsoft.com/office/drawing/2014/main" id="{92555AB6-4201-D734-23A1-BA9060E10477}"/>
                </a:ext>
              </a:extLst>
            </p:cNvPr>
            <p:cNvSpPr/>
            <p:nvPr/>
          </p:nvSpPr>
          <p:spPr>
            <a:xfrm>
              <a:off x="258506" y="-1667670"/>
              <a:ext cx="306611" cy="214813"/>
            </a:xfrm>
            <a:custGeom>
              <a:avLst/>
              <a:gdLst>
                <a:gd name="connsiteX0" fmla="*/ 266402 w 306611"/>
                <a:gd name="connsiteY0" fmla="*/ 129737 h 214813"/>
                <a:gd name="connsiteX1" fmla="*/ 170122 w 306611"/>
                <a:gd name="connsiteY1" fmla="*/ 120717 h 214813"/>
                <a:gd name="connsiteX2" fmla="*/ 177455 w 306611"/>
                <a:gd name="connsiteY2" fmla="*/ 152 h 214813"/>
                <a:gd name="connsiteX3" fmla="*/ 0 w 306611"/>
                <a:gd name="connsiteY3" fmla="*/ 46720 h 214813"/>
                <a:gd name="connsiteX4" fmla="*/ 61889 w 306611"/>
                <a:gd name="connsiteY4" fmla="*/ 190019 h 214813"/>
                <a:gd name="connsiteX5" fmla="*/ 86308 w 306611"/>
                <a:gd name="connsiteY5" fmla="*/ 91896 h 214813"/>
                <a:gd name="connsiteX6" fmla="*/ 167115 w 306611"/>
                <a:gd name="connsiteY6" fmla="*/ 210627 h 214813"/>
                <a:gd name="connsiteX7" fmla="*/ 303286 w 306611"/>
                <a:gd name="connsiteY7" fmla="*/ 111036 h 214813"/>
                <a:gd name="connsiteX8" fmla="*/ 266402 w 306611"/>
                <a:gd name="connsiteY8" fmla="*/ 129737 h 21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611" h="214813">
                  <a:moveTo>
                    <a:pt x="266402" y="129737"/>
                  </a:moveTo>
                  <a:cubicBezTo>
                    <a:pt x="234504" y="112650"/>
                    <a:pt x="202973" y="117857"/>
                    <a:pt x="170122" y="120717"/>
                  </a:cubicBezTo>
                  <a:cubicBezTo>
                    <a:pt x="104126" y="102823"/>
                    <a:pt x="170928" y="41294"/>
                    <a:pt x="177455" y="152"/>
                  </a:cubicBezTo>
                  <a:cubicBezTo>
                    <a:pt x="107426" y="-2635"/>
                    <a:pt x="63429" y="33667"/>
                    <a:pt x="0" y="46720"/>
                  </a:cubicBezTo>
                  <a:cubicBezTo>
                    <a:pt x="62476" y="80748"/>
                    <a:pt x="-1980" y="158925"/>
                    <a:pt x="61889" y="190019"/>
                  </a:cubicBezTo>
                  <a:cubicBezTo>
                    <a:pt x="115712" y="165965"/>
                    <a:pt x="53676" y="123357"/>
                    <a:pt x="86308" y="91896"/>
                  </a:cubicBezTo>
                  <a:cubicBezTo>
                    <a:pt x="117523" y="128388"/>
                    <a:pt x="144618" y="168202"/>
                    <a:pt x="167115" y="210627"/>
                  </a:cubicBezTo>
                  <a:cubicBezTo>
                    <a:pt x="223578" y="230207"/>
                    <a:pt x="326384" y="178432"/>
                    <a:pt x="303286" y="111036"/>
                  </a:cubicBezTo>
                  <a:cubicBezTo>
                    <a:pt x="299106" y="113530"/>
                    <a:pt x="271095" y="134944"/>
                    <a:pt x="266402" y="12973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6" name="Freeform 1235">
              <a:extLst>
                <a:ext uri="{FF2B5EF4-FFF2-40B4-BE49-F238E27FC236}">
                  <a16:creationId xmlns:a16="http://schemas.microsoft.com/office/drawing/2014/main" id="{85BB87AE-C6B3-D7CF-B668-B2621CAC5CA7}"/>
                </a:ext>
              </a:extLst>
            </p:cNvPr>
            <p:cNvSpPr/>
            <p:nvPr/>
          </p:nvSpPr>
          <p:spPr>
            <a:xfrm>
              <a:off x="256233" y="-1622343"/>
              <a:ext cx="2199" cy="1686"/>
            </a:xfrm>
            <a:custGeom>
              <a:avLst/>
              <a:gdLst>
                <a:gd name="connsiteX0" fmla="*/ 0 w 2199"/>
                <a:gd name="connsiteY0" fmla="*/ 0 h 1686"/>
                <a:gd name="connsiteX1" fmla="*/ 0 w 2199"/>
                <a:gd name="connsiteY1" fmla="*/ 0 h 1686"/>
                <a:gd name="connsiteX2" fmla="*/ 660 w 2199"/>
                <a:gd name="connsiteY2" fmla="*/ 1687 h 1686"/>
                <a:gd name="connsiteX3" fmla="*/ 2200 w 2199"/>
                <a:gd name="connsiteY3" fmla="*/ 1687 h 1686"/>
                <a:gd name="connsiteX4" fmla="*/ 0 w 2199"/>
                <a:gd name="connsiteY4" fmla="*/ 293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9" h="1686">
                  <a:moveTo>
                    <a:pt x="0" y="0"/>
                  </a:moveTo>
                  <a:lnTo>
                    <a:pt x="0" y="0"/>
                  </a:lnTo>
                  <a:lnTo>
                    <a:pt x="660" y="1687"/>
                  </a:lnTo>
                  <a:lnTo>
                    <a:pt x="2200" y="1687"/>
                  </a:lnTo>
                  <a:lnTo>
                    <a:pt x="0" y="2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7" name="Freeform 1236">
              <a:extLst>
                <a:ext uri="{FF2B5EF4-FFF2-40B4-BE49-F238E27FC236}">
                  <a16:creationId xmlns:a16="http://schemas.microsoft.com/office/drawing/2014/main" id="{4F04BD3B-7D06-7F8D-CE27-53430AE0B74A}"/>
                </a:ext>
              </a:extLst>
            </p:cNvPr>
            <p:cNvSpPr/>
            <p:nvPr/>
          </p:nvSpPr>
          <p:spPr>
            <a:xfrm>
              <a:off x="10143" y="-1431449"/>
              <a:ext cx="1686" cy="2346"/>
            </a:xfrm>
            <a:custGeom>
              <a:avLst/>
              <a:gdLst>
                <a:gd name="connsiteX0" fmla="*/ 0 w 1686"/>
                <a:gd name="connsiteY0" fmla="*/ 147 h 2346"/>
                <a:gd name="connsiteX1" fmla="*/ 880 w 1686"/>
                <a:gd name="connsiteY1" fmla="*/ 2347 h 2346"/>
                <a:gd name="connsiteX2" fmla="*/ 880 w 1686"/>
                <a:gd name="connsiteY2" fmla="*/ 1393 h 2346"/>
                <a:gd name="connsiteX3" fmla="*/ 880 w 1686"/>
                <a:gd name="connsiteY3" fmla="*/ 1393 h 2346"/>
                <a:gd name="connsiteX4" fmla="*/ 1687 w 1686"/>
                <a:gd name="connsiteY4" fmla="*/ 0 h 2346"/>
                <a:gd name="connsiteX5" fmla="*/ 147 w 1686"/>
                <a:gd name="connsiteY5" fmla="*/ 0 h 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6" h="2346">
                  <a:moveTo>
                    <a:pt x="0" y="147"/>
                  </a:moveTo>
                  <a:lnTo>
                    <a:pt x="880" y="2347"/>
                  </a:lnTo>
                  <a:lnTo>
                    <a:pt x="880" y="1393"/>
                  </a:lnTo>
                  <a:lnTo>
                    <a:pt x="880" y="1393"/>
                  </a:lnTo>
                  <a:cubicBezTo>
                    <a:pt x="1107" y="902"/>
                    <a:pt x="1371" y="440"/>
                    <a:pt x="1687" y="0"/>
                  </a:cubicBezTo>
                  <a:lnTo>
                    <a:pt x="14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8" name="Freeform 1237">
              <a:extLst>
                <a:ext uri="{FF2B5EF4-FFF2-40B4-BE49-F238E27FC236}">
                  <a16:creationId xmlns:a16="http://schemas.microsoft.com/office/drawing/2014/main" id="{AE9AE293-0DD2-93AC-21F4-8202A027A35B}"/>
                </a:ext>
              </a:extLst>
            </p:cNvPr>
            <p:cNvSpPr/>
            <p:nvPr/>
          </p:nvSpPr>
          <p:spPr>
            <a:xfrm>
              <a:off x="239734" y="-1479997"/>
              <a:ext cx="1246" cy="1099"/>
            </a:xfrm>
            <a:custGeom>
              <a:avLst/>
              <a:gdLst>
                <a:gd name="connsiteX0" fmla="*/ 1247 w 1246"/>
                <a:gd name="connsiteY0" fmla="*/ 0 h 1099"/>
                <a:gd name="connsiteX1" fmla="*/ 0 w 1246"/>
                <a:gd name="connsiteY1" fmla="*/ 0 h 1099"/>
                <a:gd name="connsiteX2" fmla="*/ 0 w 1246"/>
                <a:gd name="connsiteY2" fmla="*/ 1100 h 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6" h="1099">
                  <a:moveTo>
                    <a:pt x="1247" y="0"/>
                  </a:moveTo>
                  <a:lnTo>
                    <a:pt x="0" y="0"/>
                  </a:lnTo>
                  <a:cubicBezTo>
                    <a:pt x="44" y="367"/>
                    <a:pt x="44" y="733"/>
                    <a:pt x="0" y="11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9" name="Freeform 1238">
              <a:extLst>
                <a:ext uri="{FF2B5EF4-FFF2-40B4-BE49-F238E27FC236}">
                  <a16:creationId xmlns:a16="http://schemas.microsoft.com/office/drawing/2014/main" id="{FC19D442-71F2-F4B9-7B4C-06CAF3F99B60}"/>
                </a:ext>
              </a:extLst>
            </p:cNvPr>
            <p:cNvSpPr/>
            <p:nvPr/>
          </p:nvSpPr>
          <p:spPr>
            <a:xfrm>
              <a:off x="11683" y="-1577272"/>
              <a:ext cx="235549" cy="155447"/>
            </a:xfrm>
            <a:custGeom>
              <a:avLst/>
              <a:gdLst>
                <a:gd name="connsiteX0" fmla="*/ 103686 w 235549"/>
                <a:gd name="connsiteY0" fmla="*/ 155284 h 155447"/>
                <a:gd name="connsiteX1" fmla="*/ 204219 w 235549"/>
                <a:gd name="connsiteY1" fmla="*/ 105269 h 155447"/>
                <a:gd name="connsiteX2" fmla="*/ 228051 w 235549"/>
                <a:gd name="connsiteY2" fmla="*/ 97935 h 155447"/>
                <a:gd name="connsiteX3" fmla="*/ 111386 w 235549"/>
                <a:gd name="connsiteY3" fmla="*/ 36333 h 155447"/>
                <a:gd name="connsiteX4" fmla="*/ 104493 w 235549"/>
                <a:gd name="connsiteY4" fmla="*/ 94195 h 155447"/>
                <a:gd name="connsiteX5" fmla="*/ 48617 w 235549"/>
                <a:gd name="connsiteY5" fmla="*/ 67134 h 155447"/>
                <a:gd name="connsiteX6" fmla="*/ 0 w 235549"/>
                <a:gd name="connsiteY6" fmla="*/ 146044 h 155447"/>
                <a:gd name="connsiteX7" fmla="*/ 75528 w 235549"/>
                <a:gd name="connsiteY7" fmla="*/ 131376 h 155447"/>
                <a:gd name="connsiteX8" fmla="*/ 103686 w 235549"/>
                <a:gd name="connsiteY8" fmla="*/ 155284 h 155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549" h="155447">
                  <a:moveTo>
                    <a:pt x="103686" y="155284"/>
                  </a:moveTo>
                  <a:cubicBezTo>
                    <a:pt x="137711" y="140617"/>
                    <a:pt x="184347" y="149490"/>
                    <a:pt x="204219" y="105269"/>
                  </a:cubicBezTo>
                  <a:cubicBezTo>
                    <a:pt x="206566" y="100209"/>
                    <a:pt x="219398" y="99842"/>
                    <a:pt x="228051" y="97935"/>
                  </a:cubicBezTo>
                  <a:cubicBezTo>
                    <a:pt x="264715" y="-8622"/>
                    <a:pt x="157436" y="-26736"/>
                    <a:pt x="111386" y="36333"/>
                  </a:cubicBezTo>
                  <a:cubicBezTo>
                    <a:pt x="133751" y="58334"/>
                    <a:pt x="149150" y="107396"/>
                    <a:pt x="104493" y="94195"/>
                  </a:cubicBezTo>
                  <a:cubicBezTo>
                    <a:pt x="87407" y="84881"/>
                    <a:pt x="81688" y="55840"/>
                    <a:pt x="48617" y="67134"/>
                  </a:cubicBezTo>
                  <a:lnTo>
                    <a:pt x="0" y="146044"/>
                  </a:lnTo>
                  <a:lnTo>
                    <a:pt x="75528" y="131376"/>
                  </a:lnTo>
                  <a:cubicBezTo>
                    <a:pt x="86234" y="140763"/>
                    <a:pt x="98993" y="157264"/>
                    <a:pt x="103686" y="15528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0" name="Freeform 1239">
              <a:extLst>
                <a:ext uri="{FF2B5EF4-FFF2-40B4-BE49-F238E27FC236}">
                  <a16:creationId xmlns:a16="http://schemas.microsoft.com/office/drawing/2014/main" id="{F59EA237-F596-D982-263C-BCB191B488FB}"/>
                </a:ext>
              </a:extLst>
            </p:cNvPr>
            <p:cNvSpPr/>
            <p:nvPr/>
          </p:nvSpPr>
          <p:spPr>
            <a:xfrm>
              <a:off x="194186" y="-1435555"/>
              <a:ext cx="134348" cy="120051"/>
            </a:xfrm>
            <a:custGeom>
              <a:avLst/>
              <a:gdLst>
                <a:gd name="connsiteX0" fmla="*/ 122029 w 134348"/>
                <a:gd name="connsiteY0" fmla="*/ 66883 h 120051"/>
                <a:gd name="connsiteX1" fmla="*/ 120270 w 134348"/>
                <a:gd name="connsiteY1" fmla="*/ 68423 h 120051"/>
                <a:gd name="connsiteX2" fmla="*/ 121296 w 134348"/>
                <a:gd name="connsiteY2" fmla="*/ 68423 h 120051"/>
                <a:gd name="connsiteX3" fmla="*/ 122029 w 134348"/>
                <a:gd name="connsiteY3" fmla="*/ 67029 h 120051"/>
                <a:gd name="connsiteX4" fmla="*/ 122029 w 134348"/>
                <a:gd name="connsiteY4" fmla="*/ 67029 h 120051"/>
                <a:gd name="connsiteX5" fmla="*/ 134349 w 134348"/>
                <a:gd name="connsiteY5" fmla="*/ 8360 h 120051"/>
                <a:gd name="connsiteX6" fmla="*/ 59847 w 134348"/>
                <a:gd name="connsiteY6" fmla="*/ 0 h 120051"/>
                <a:gd name="connsiteX7" fmla="*/ 18123 w 134348"/>
                <a:gd name="connsiteY7" fmla="*/ 120051 h 120051"/>
                <a:gd name="connsiteX8" fmla="*/ 64613 w 134348"/>
                <a:gd name="connsiteY8" fmla="*/ 103991 h 120051"/>
                <a:gd name="connsiteX9" fmla="*/ 122029 w 134348"/>
                <a:gd name="connsiteY9" fmla="*/ 66883 h 12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348" h="120051">
                  <a:moveTo>
                    <a:pt x="122029" y="66883"/>
                  </a:moveTo>
                  <a:lnTo>
                    <a:pt x="120270" y="68423"/>
                  </a:lnTo>
                  <a:lnTo>
                    <a:pt x="121296" y="68423"/>
                  </a:lnTo>
                  <a:cubicBezTo>
                    <a:pt x="121296" y="67983"/>
                    <a:pt x="121809" y="67543"/>
                    <a:pt x="122029" y="67029"/>
                  </a:cubicBezTo>
                  <a:lnTo>
                    <a:pt x="122029" y="67029"/>
                  </a:lnTo>
                  <a:cubicBezTo>
                    <a:pt x="120196" y="56909"/>
                    <a:pt x="131562" y="26181"/>
                    <a:pt x="134349" y="8360"/>
                  </a:cubicBezTo>
                  <a:lnTo>
                    <a:pt x="59847" y="0"/>
                  </a:lnTo>
                  <a:cubicBezTo>
                    <a:pt x="52514" y="26108"/>
                    <a:pt x="-37680" y="98930"/>
                    <a:pt x="18123" y="120051"/>
                  </a:cubicBezTo>
                  <a:lnTo>
                    <a:pt x="64613" y="103991"/>
                  </a:lnTo>
                  <a:cubicBezTo>
                    <a:pt x="56107" y="56322"/>
                    <a:pt x="88959" y="61529"/>
                    <a:pt x="122029" y="6688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1" name="Freeform 1240">
              <a:extLst>
                <a:ext uri="{FF2B5EF4-FFF2-40B4-BE49-F238E27FC236}">
                  <a16:creationId xmlns:a16="http://schemas.microsoft.com/office/drawing/2014/main" id="{392C038F-1BF9-7B10-99E4-C1075FDB92F4}"/>
                </a:ext>
              </a:extLst>
            </p:cNvPr>
            <p:cNvSpPr/>
            <p:nvPr/>
          </p:nvSpPr>
          <p:spPr>
            <a:xfrm>
              <a:off x="258777" y="-1332151"/>
              <a:ext cx="1415" cy="1979"/>
            </a:xfrm>
            <a:custGeom>
              <a:avLst/>
              <a:gdLst>
                <a:gd name="connsiteX0" fmla="*/ 22 w 1415"/>
                <a:gd name="connsiteY0" fmla="*/ 513 h 1979"/>
                <a:gd name="connsiteX1" fmla="*/ 22 w 1415"/>
                <a:gd name="connsiteY1" fmla="*/ 1980 h 1979"/>
                <a:gd name="connsiteX2" fmla="*/ 1415 w 1415"/>
                <a:gd name="connsiteY2" fmla="*/ 0 h 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5" h="1979">
                  <a:moveTo>
                    <a:pt x="22" y="513"/>
                  </a:moveTo>
                  <a:cubicBezTo>
                    <a:pt x="-7" y="1005"/>
                    <a:pt x="-7" y="1489"/>
                    <a:pt x="22" y="1980"/>
                  </a:cubicBezTo>
                  <a:lnTo>
                    <a:pt x="1415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2" name="Freeform 1241">
              <a:extLst>
                <a:ext uri="{FF2B5EF4-FFF2-40B4-BE49-F238E27FC236}">
                  <a16:creationId xmlns:a16="http://schemas.microsoft.com/office/drawing/2014/main" id="{7D738872-6C5E-36E6-F136-477F1BC3E703}"/>
                </a:ext>
              </a:extLst>
            </p:cNvPr>
            <p:cNvSpPr/>
            <p:nvPr/>
          </p:nvSpPr>
          <p:spPr>
            <a:xfrm>
              <a:off x="73939" y="-1365827"/>
              <a:ext cx="63318" cy="34044"/>
            </a:xfrm>
            <a:custGeom>
              <a:avLst/>
              <a:gdLst>
                <a:gd name="connsiteX0" fmla="*/ 57709 w 63318"/>
                <a:gd name="connsiteY0" fmla="*/ 14 h 34044"/>
                <a:gd name="connsiteX1" fmla="*/ 0 w 63318"/>
                <a:gd name="connsiteY1" fmla="*/ 31915 h 34044"/>
                <a:gd name="connsiteX2" fmla="*/ 57709 w 63318"/>
                <a:gd name="connsiteY2" fmla="*/ 14 h 3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317" h="34044">
                  <a:moveTo>
                    <a:pt x="57709" y="14"/>
                  </a:moveTo>
                  <a:cubicBezTo>
                    <a:pt x="33364" y="-499"/>
                    <a:pt x="15472" y="13141"/>
                    <a:pt x="0" y="31915"/>
                  </a:cubicBezTo>
                  <a:cubicBezTo>
                    <a:pt x="25738" y="33162"/>
                    <a:pt x="81028" y="44236"/>
                    <a:pt x="57709" y="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3" name="Freeform 1242">
              <a:extLst>
                <a:ext uri="{FF2B5EF4-FFF2-40B4-BE49-F238E27FC236}">
                  <a16:creationId xmlns:a16="http://schemas.microsoft.com/office/drawing/2014/main" id="{636CBD20-7E48-895B-22EB-22D821C44BDB}"/>
                </a:ext>
              </a:extLst>
            </p:cNvPr>
            <p:cNvSpPr/>
            <p:nvPr/>
          </p:nvSpPr>
          <p:spPr>
            <a:xfrm>
              <a:off x="71299" y="-1333985"/>
              <a:ext cx="2639" cy="1613"/>
            </a:xfrm>
            <a:custGeom>
              <a:avLst/>
              <a:gdLst>
                <a:gd name="connsiteX0" fmla="*/ 0 w 2639"/>
                <a:gd name="connsiteY0" fmla="*/ 0 h 1613"/>
                <a:gd name="connsiteX1" fmla="*/ 1393 w 2639"/>
                <a:gd name="connsiteY1" fmla="*/ 1613 h 1613"/>
                <a:gd name="connsiteX2" fmla="*/ 2640 w 2639"/>
                <a:gd name="connsiteY2" fmla="*/ 73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9" h="1613">
                  <a:moveTo>
                    <a:pt x="0" y="0"/>
                  </a:moveTo>
                  <a:lnTo>
                    <a:pt x="1393" y="1613"/>
                  </a:lnTo>
                  <a:lnTo>
                    <a:pt x="2640" y="7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4" name="Freeform 1243">
              <a:extLst>
                <a:ext uri="{FF2B5EF4-FFF2-40B4-BE49-F238E27FC236}">
                  <a16:creationId xmlns:a16="http://schemas.microsoft.com/office/drawing/2014/main" id="{DDDFF735-3254-10F4-ACC5-41BE96A18E4D}"/>
                </a:ext>
              </a:extLst>
            </p:cNvPr>
            <p:cNvSpPr/>
            <p:nvPr/>
          </p:nvSpPr>
          <p:spPr>
            <a:xfrm>
              <a:off x="11023" y="-1429102"/>
              <a:ext cx="13163" cy="95337"/>
            </a:xfrm>
            <a:custGeom>
              <a:avLst/>
              <a:gdLst>
                <a:gd name="connsiteX0" fmla="*/ 0 w 13163"/>
                <a:gd name="connsiteY0" fmla="*/ 0 h 95337"/>
                <a:gd name="connsiteX1" fmla="*/ 807 w 13163"/>
                <a:gd name="connsiteY1" fmla="*/ 95337 h 95337"/>
                <a:gd name="connsiteX2" fmla="*/ 0 w 13163"/>
                <a:gd name="connsiteY2" fmla="*/ 0 h 9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3" h="95337">
                  <a:moveTo>
                    <a:pt x="0" y="0"/>
                  </a:moveTo>
                  <a:cubicBezTo>
                    <a:pt x="0" y="25448"/>
                    <a:pt x="513" y="50968"/>
                    <a:pt x="807" y="95337"/>
                  </a:cubicBezTo>
                  <a:cubicBezTo>
                    <a:pt x="17306" y="45982"/>
                    <a:pt x="17526" y="45102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5" name="Freeform 1244">
              <a:extLst>
                <a:ext uri="{FF2B5EF4-FFF2-40B4-BE49-F238E27FC236}">
                  <a16:creationId xmlns:a16="http://schemas.microsoft.com/office/drawing/2014/main" id="{64AA7C06-A660-E13C-54A6-85A5556DB95A}"/>
                </a:ext>
              </a:extLst>
            </p:cNvPr>
            <p:cNvSpPr/>
            <p:nvPr/>
          </p:nvSpPr>
          <p:spPr>
            <a:xfrm>
              <a:off x="-53767" y="-1479850"/>
              <a:ext cx="18208" cy="39234"/>
            </a:xfrm>
            <a:custGeom>
              <a:avLst/>
              <a:gdLst>
                <a:gd name="connsiteX0" fmla="*/ 12435 w 18208"/>
                <a:gd name="connsiteY0" fmla="*/ 39235 h 39234"/>
                <a:gd name="connsiteX1" fmla="*/ 2022 w 18208"/>
                <a:gd name="connsiteY1" fmla="*/ 0 h 39234"/>
                <a:gd name="connsiteX2" fmla="*/ 12435 w 18208"/>
                <a:gd name="connsiteY2" fmla="*/ 39235 h 3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08" h="39234">
                  <a:moveTo>
                    <a:pt x="12435" y="39235"/>
                  </a:moveTo>
                  <a:cubicBezTo>
                    <a:pt x="27100" y="24568"/>
                    <a:pt x="10161" y="13054"/>
                    <a:pt x="2022" y="0"/>
                  </a:cubicBezTo>
                  <a:cubicBezTo>
                    <a:pt x="1289" y="15181"/>
                    <a:pt x="-5971" y="32488"/>
                    <a:pt x="12435" y="3923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6" name="Freeform 1245">
              <a:extLst>
                <a:ext uri="{FF2B5EF4-FFF2-40B4-BE49-F238E27FC236}">
                  <a16:creationId xmlns:a16="http://schemas.microsoft.com/office/drawing/2014/main" id="{0153847C-D7D6-AF87-D47A-9371F57C3671}"/>
                </a:ext>
              </a:extLst>
            </p:cNvPr>
            <p:cNvSpPr/>
            <p:nvPr/>
          </p:nvSpPr>
          <p:spPr>
            <a:xfrm>
              <a:off x="497556" y="-1667371"/>
              <a:ext cx="4546" cy="4839"/>
            </a:xfrm>
            <a:custGeom>
              <a:avLst/>
              <a:gdLst>
                <a:gd name="connsiteX0" fmla="*/ 2860 w 4546"/>
                <a:gd name="connsiteY0" fmla="*/ 4840 h 4839"/>
                <a:gd name="connsiteX1" fmla="*/ 4546 w 4546"/>
                <a:gd name="connsiteY1" fmla="*/ 3227 h 4839"/>
                <a:gd name="connsiteX2" fmla="*/ 0 w 4546"/>
                <a:gd name="connsiteY2" fmla="*/ 0 h 4839"/>
                <a:gd name="connsiteX3" fmla="*/ 2860 w 4546"/>
                <a:gd name="connsiteY3" fmla="*/ 4840 h 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6" h="4839">
                  <a:moveTo>
                    <a:pt x="2860" y="4840"/>
                  </a:moveTo>
                  <a:lnTo>
                    <a:pt x="4546" y="3227"/>
                  </a:lnTo>
                  <a:lnTo>
                    <a:pt x="0" y="0"/>
                  </a:lnTo>
                  <a:cubicBezTo>
                    <a:pt x="792" y="1701"/>
                    <a:pt x="1745" y="3329"/>
                    <a:pt x="2860" y="48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7" name="Freeform 1246">
              <a:extLst>
                <a:ext uri="{FF2B5EF4-FFF2-40B4-BE49-F238E27FC236}">
                  <a16:creationId xmlns:a16="http://schemas.microsoft.com/office/drawing/2014/main" id="{15173F2A-460C-5F30-5210-FA9CB44E6515}"/>
                </a:ext>
              </a:extLst>
            </p:cNvPr>
            <p:cNvSpPr/>
            <p:nvPr/>
          </p:nvSpPr>
          <p:spPr>
            <a:xfrm>
              <a:off x="484284" y="-1677387"/>
              <a:ext cx="13418" cy="10016"/>
            </a:xfrm>
            <a:custGeom>
              <a:avLst/>
              <a:gdLst>
                <a:gd name="connsiteX0" fmla="*/ 0 w 13418"/>
                <a:gd name="connsiteY0" fmla="*/ 629 h 10016"/>
                <a:gd name="connsiteX1" fmla="*/ 13419 w 13418"/>
                <a:gd name="connsiteY1" fmla="*/ 10016 h 10016"/>
                <a:gd name="connsiteX2" fmla="*/ 0 w 13418"/>
                <a:gd name="connsiteY2" fmla="*/ 629 h 10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17" h="10016">
                  <a:moveTo>
                    <a:pt x="0" y="629"/>
                  </a:moveTo>
                  <a:lnTo>
                    <a:pt x="13419" y="10016"/>
                  </a:lnTo>
                  <a:cubicBezTo>
                    <a:pt x="10266" y="4149"/>
                    <a:pt x="7699" y="-2011"/>
                    <a:pt x="0" y="62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8" name="Freeform 1247">
              <a:extLst>
                <a:ext uri="{FF2B5EF4-FFF2-40B4-BE49-F238E27FC236}">
                  <a16:creationId xmlns:a16="http://schemas.microsoft.com/office/drawing/2014/main" id="{653F8CC4-4D3C-4D37-67F8-2C4ED5531B51}"/>
                </a:ext>
              </a:extLst>
            </p:cNvPr>
            <p:cNvSpPr/>
            <p:nvPr/>
          </p:nvSpPr>
          <p:spPr>
            <a:xfrm>
              <a:off x="239441" y="-1479924"/>
              <a:ext cx="2273" cy="2199"/>
            </a:xfrm>
            <a:custGeom>
              <a:avLst/>
              <a:gdLst>
                <a:gd name="connsiteX0" fmla="*/ 1540 w 2273"/>
                <a:gd name="connsiteY0" fmla="*/ 0 h 2199"/>
                <a:gd name="connsiteX1" fmla="*/ 0 w 2273"/>
                <a:gd name="connsiteY1" fmla="*/ 1320 h 2199"/>
                <a:gd name="connsiteX2" fmla="*/ 2273 w 2273"/>
                <a:gd name="connsiteY2" fmla="*/ 2200 h 2199"/>
                <a:gd name="connsiteX3" fmla="*/ 1540 w 2273"/>
                <a:gd name="connsiteY3" fmla="*/ 0 h 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" h="2199">
                  <a:moveTo>
                    <a:pt x="1540" y="0"/>
                  </a:moveTo>
                  <a:lnTo>
                    <a:pt x="0" y="1320"/>
                  </a:lnTo>
                  <a:cubicBezTo>
                    <a:pt x="777" y="1569"/>
                    <a:pt x="1533" y="1863"/>
                    <a:pt x="2273" y="2200"/>
                  </a:cubicBezTo>
                  <a:cubicBezTo>
                    <a:pt x="1980" y="1467"/>
                    <a:pt x="1760" y="733"/>
                    <a:pt x="154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49" name="Freeform 1248">
              <a:extLst>
                <a:ext uri="{FF2B5EF4-FFF2-40B4-BE49-F238E27FC236}">
                  <a16:creationId xmlns:a16="http://schemas.microsoft.com/office/drawing/2014/main" id="{0950E26F-ADF1-5B64-EBEA-2C0012936CB8}"/>
                </a:ext>
              </a:extLst>
            </p:cNvPr>
            <p:cNvSpPr/>
            <p:nvPr/>
          </p:nvSpPr>
          <p:spPr>
            <a:xfrm>
              <a:off x="241714" y="-1477724"/>
              <a:ext cx="14892" cy="38941"/>
            </a:xfrm>
            <a:custGeom>
              <a:avLst/>
              <a:gdLst>
                <a:gd name="connsiteX0" fmla="*/ 0 w 14892"/>
                <a:gd name="connsiteY0" fmla="*/ 0 h 38941"/>
                <a:gd name="connsiteX1" fmla="*/ 12612 w 14892"/>
                <a:gd name="connsiteY1" fmla="*/ 38941 h 38941"/>
                <a:gd name="connsiteX2" fmla="*/ 0 w 14892"/>
                <a:gd name="connsiteY2" fmla="*/ 0 h 3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92" h="38941">
                  <a:moveTo>
                    <a:pt x="0" y="0"/>
                  </a:moveTo>
                  <a:cubicBezTo>
                    <a:pt x="4158" y="13054"/>
                    <a:pt x="8359" y="26034"/>
                    <a:pt x="12612" y="38941"/>
                  </a:cubicBezTo>
                  <a:cubicBezTo>
                    <a:pt x="13859" y="24054"/>
                    <a:pt x="21338" y="704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0" name="Freeform 1249">
              <a:extLst>
                <a:ext uri="{FF2B5EF4-FFF2-40B4-BE49-F238E27FC236}">
                  <a16:creationId xmlns:a16="http://schemas.microsoft.com/office/drawing/2014/main" id="{25580527-5801-2354-475C-739BBC120C16}"/>
                </a:ext>
              </a:extLst>
            </p:cNvPr>
            <p:cNvSpPr/>
            <p:nvPr/>
          </p:nvSpPr>
          <p:spPr>
            <a:xfrm>
              <a:off x="254327" y="-1438782"/>
              <a:ext cx="586" cy="3006"/>
            </a:xfrm>
            <a:custGeom>
              <a:avLst/>
              <a:gdLst>
                <a:gd name="connsiteX0" fmla="*/ 587 w 586"/>
                <a:gd name="connsiteY0" fmla="*/ 1760 h 3006"/>
                <a:gd name="connsiteX1" fmla="*/ 0 w 586"/>
                <a:gd name="connsiteY1" fmla="*/ 0 h 3006"/>
                <a:gd name="connsiteX2" fmla="*/ 0 w 586"/>
                <a:gd name="connsiteY2" fmla="*/ 3007 h 3006"/>
                <a:gd name="connsiteX3" fmla="*/ 587 w 586"/>
                <a:gd name="connsiteY3" fmla="*/ 1760 h 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" h="3006">
                  <a:moveTo>
                    <a:pt x="587" y="1760"/>
                  </a:moveTo>
                  <a:cubicBezTo>
                    <a:pt x="587" y="1173"/>
                    <a:pt x="220" y="587"/>
                    <a:pt x="0" y="0"/>
                  </a:cubicBezTo>
                  <a:cubicBezTo>
                    <a:pt x="0" y="1027"/>
                    <a:pt x="0" y="2053"/>
                    <a:pt x="0" y="3007"/>
                  </a:cubicBezTo>
                  <a:cubicBezTo>
                    <a:pt x="220" y="2604"/>
                    <a:pt x="418" y="2185"/>
                    <a:pt x="587" y="1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1" name="Freeform 1250">
              <a:extLst>
                <a:ext uri="{FF2B5EF4-FFF2-40B4-BE49-F238E27FC236}">
                  <a16:creationId xmlns:a16="http://schemas.microsoft.com/office/drawing/2014/main" id="{E4307BDF-183B-33AD-1943-3AFB1E462B2D}"/>
                </a:ext>
              </a:extLst>
            </p:cNvPr>
            <p:cNvSpPr/>
            <p:nvPr/>
          </p:nvSpPr>
          <p:spPr>
            <a:xfrm>
              <a:off x="328681" y="-1428002"/>
              <a:ext cx="15838" cy="879"/>
            </a:xfrm>
            <a:custGeom>
              <a:avLst/>
              <a:gdLst>
                <a:gd name="connsiteX0" fmla="*/ 15839 w 15838"/>
                <a:gd name="connsiteY0" fmla="*/ 880 h 879"/>
                <a:gd name="connsiteX1" fmla="*/ 15839 w 15838"/>
                <a:gd name="connsiteY1" fmla="*/ 0 h 879"/>
                <a:gd name="connsiteX2" fmla="*/ 0 w 15838"/>
                <a:gd name="connsiteY2" fmla="*/ 0 h 879"/>
                <a:gd name="connsiteX3" fmla="*/ 0 w 15838"/>
                <a:gd name="connsiteY3" fmla="*/ 880 h 879"/>
                <a:gd name="connsiteX4" fmla="*/ 1467 w 15838"/>
                <a:gd name="connsiteY4" fmla="*/ 880 h 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8" h="879">
                  <a:moveTo>
                    <a:pt x="15839" y="880"/>
                  </a:moveTo>
                  <a:lnTo>
                    <a:pt x="15839" y="0"/>
                  </a:lnTo>
                  <a:lnTo>
                    <a:pt x="0" y="0"/>
                  </a:lnTo>
                  <a:cubicBezTo>
                    <a:pt x="0" y="0"/>
                    <a:pt x="0" y="587"/>
                    <a:pt x="0" y="880"/>
                  </a:cubicBezTo>
                  <a:lnTo>
                    <a:pt x="1467" y="8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2" name="Freeform 1251">
              <a:extLst>
                <a:ext uri="{FF2B5EF4-FFF2-40B4-BE49-F238E27FC236}">
                  <a16:creationId xmlns:a16="http://schemas.microsoft.com/office/drawing/2014/main" id="{D63EB2C3-4F35-1517-C2E0-CA00EDCF6E52}"/>
                </a:ext>
              </a:extLst>
            </p:cNvPr>
            <p:cNvSpPr/>
            <p:nvPr/>
          </p:nvSpPr>
          <p:spPr>
            <a:xfrm>
              <a:off x="409962" y="-1388840"/>
              <a:ext cx="993" cy="7333"/>
            </a:xfrm>
            <a:custGeom>
              <a:avLst/>
              <a:gdLst>
                <a:gd name="connsiteX0" fmla="*/ 993 w 993"/>
                <a:gd name="connsiteY0" fmla="*/ 7334 h 7333"/>
                <a:gd name="connsiteX1" fmla="*/ 993 w 993"/>
                <a:gd name="connsiteY1" fmla="*/ 0 h 7333"/>
                <a:gd name="connsiteX2" fmla="*/ 993 w 993"/>
                <a:gd name="connsiteY2" fmla="*/ 7334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3" h="7333">
                  <a:moveTo>
                    <a:pt x="993" y="7334"/>
                  </a:moveTo>
                  <a:lnTo>
                    <a:pt x="993" y="0"/>
                  </a:lnTo>
                  <a:cubicBezTo>
                    <a:pt x="407" y="1540"/>
                    <a:pt x="-913" y="6380"/>
                    <a:pt x="993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3" name="Freeform 1252">
              <a:extLst>
                <a:ext uri="{FF2B5EF4-FFF2-40B4-BE49-F238E27FC236}">
                  <a16:creationId xmlns:a16="http://schemas.microsoft.com/office/drawing/2014/main" id="{5696DA45-DFC9-AFA7-1C85-6838B58B201E}"/>
                </a:ext>
              </a:extLst>
            </p:cNvPr>
            <p:cNvSpPr/>
            <p:nvPr/>
          </p:nvSpPr>
          <p:spPr>
            <a:xfrm>
              <a:off x="-225093" y="2575932"/>
              <a:ext cx="1173" cy="1540"/>
            </a:xfrm>
            <a:custGeom>
              <a:avLst/>
              <a:gdLst>
                <a:gd name="connsiteX0" fmla="*/ 1173 w 1173"/>
                <a:gd name="connsiteY0" fmla="*/ 0 h 1540"/>
                <a:gd name="connsiteX1" fmla="*/ 367 w 1173"/>
                <a:gd name="connsiteY1" fmla="*/ 0 h 1540"/>
                <a:gd name="connsiteX2" fmla="*/ 0 w 1173"/>
                <a:gd name="connsiteY2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3" h="1540">
                  <a:moveTo>
                    <a:pt x="1173" y="0"/>
                  </a:moveTo>
                  <a:lnTo>
                    <a:pt x="367" y="0"/>
                  </a:lnTo>
                  <a:cubicBezTo>
                    <a:pt x="367" y="513"/>
                    <a:pt x="367" y="1027"/>
                    <a:pt x="0" y="15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4" name="Freeform 1253">
              <a:extLst>
                <a:ext uri="{FF2B5EF4-FFF2-40B4-BE49-F238E27FC236}">
                  <a16:creationId xmlns:a16="http://schemas.microsoft.com/office/drawing/2014/main" id="{F9492858-5232-E659-DC5B-DC588017FCE2}"/>
                </a:ext>
              </a:extLst>
            </p:cNvPr>
            <p:cNvSpPr/>
            <p:nvPr/>
          </p:nvSpPr>
          <p:spPr>
            <a:xfrm>
              <a:off x="-264397" y="2478174"/>
              <a:ext cx="1760" cy="1026"/>
            </a:xfrm>
            <a:custGeom>
              <a:avLst/>
              <a:gdLst>
                <a:gd name="connsiteX0" fmla="*/ 0 w 1760"/>
                <a:gd name="connsiteY0" fmla="*/ 0 h 1026"/>
                <a:gd name="connsiteX1" fmla="*/ 513 w 1760"/>
                <a:gd name="connsiteY1" fmla="*/ 1027 h 1026"/>
                <a:gd name="connsiteX2" fmla="*/ 1760 w 1760"/>
                <a:gd name="connsiteY2" fmla="*/ 1027 h 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0" h="1026">
                  <a:moveTo>
                    <a:pt x="0" y="0"/>
                  </a:moveTo>
                  <a:lnTo>
                    <a:pt x="513" y="1027"/>
                  </a:lnTo>
                  <a:lnTo>
                    <a:pt x="1760" y="10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5" name="Freeform 1254">
              <a:extLst>
                <a:ext uri="{FF2B5EF4-FFF2-40B4-BE49-F238E27FC236}">
                  <a16:creationId xmlns:a16="http://schemas.microsoft.com/office/drawing/2014/main" id="{2D1511D6-5451-E2CE-CD15-F339B63AF227}"/>
                </a:ext>
              </a:extLst>
            </p:cNvPr>
            <p:cNvSpPr/>
            <p:nvPr/>
          </p:nvSpPr>
          <p:spPr>
            <a:xfrm>
              <a:off x="-370796" y="2609520"/>
              <a:ext cx="2126" cy="2053"/>
            </a:xfrm>
            <a:custGeom>
              <a:avLst/>
              <a:gdLst>
                <a:gd name="connsiteX0" fmla="*/ 2126 w 2126"/>
                <a:gd name="connsiteY0" fmla="*/ 1247 h 2053"/>
                <a:gd name="connsiteX1" fmla="*/ 440 w 2126"/>
                <a:gd name="connsiteY1" fmla="*/ 0 h 2053"/>
                <a:gd name="connsiteX2" fmla="*/ 0 w 2126"/>
                <a:gd name="connsiteY2" fmla="*/ 1467 h 2053"/>
                <a:gd name="connsiteX3" fmla="*/ 2053 w 2126"/>
                <a:gd name="connsiteY3" fmla="*/ 2053 h 2053"/>
                <a:gd name="connsiteX4" fmla="*/ 2126 w 2126"/>
                <a:gd name="connsiteY4" fmla="*/ 1247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6" h="2053">
                  <a:moveTo>
                    <a:pt x="2126" y="1247"/>
                  </a:moveTo>
                  <a:lnTo>
                    <a:pt x="440" y="0"/>
                  </a:lnTo>
                  <a:cubicBezTo>
                    <a:pt x="440" y="513"/>
                    <a:pt x="440" y="1026"/>
                    <a:pt x="0" y="1467"/>
                  </a:cubicBezTo>
                  <a:lnTo>
                    <a:pt x="2053" y="2053"/>
                  </a:lnTo>
                  <a:cubicBezTo>
                    <a:pt x="2053" y="2053"/>
                    <a:pt x="2126" y="1687"/>
                    <a:pt x="2126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6" name="Freeform 1255">
              <a:extLst>
                <a:ext uri="{FF2B5EF4-FFF2-40B4-BE49-F238E27FC236}">
                  <a16:creationId xmlns:a16="http://schemas.microsoft.com/office/drawing/2014/main" id="{FB70DF80-EA30-DD3E-0771-17C76D7DB2C2}"/>
                </a:ext>
              </a:extLst>
            </p:cNvPr>
            <p:cNvSpPr/>
            <p:nvPr/>
          </p:nvSpPr>
          <p:spPr>
            <a:xfrm>
              <a:off x="-244729" y="2163856"/>
              <a:ext cx="147431" cy="246849"/>
            </a:xfrm>
            <a:custGeom>
              <a:avLst/>
              <a:gdLst>
                <a:gd name="connsiteX0" fmla="*/ 91058 w 147431"/>
                <a:gd name="connsiteY0" fmla="*/ 0 h 246849"/>
                <a:gd name="connsiteX1" fmla="*/ 64807 w 147431"/>
                <a:gd name="connsiteY1" fmla="*/ 79130 h 246849"/>
                <a:gd name="connsiteX2" fmla="*/ 6584 w 147431"/>
                <a:gd name="connsiteY2" fmla="*/ 246849 h 246849"/>
                <a:gd name="connsiteX3" fmla="*/ 84605 w 147431"/>
                <a:gd name="connsiteY3" fmla="*/ 221475 h 246849"/>
                <a:gd name="connsiteX4" fmla="*/ 71260 w 147431"/>
                <a:gd name="connsiteY4" fmla="*/ 181067 h 246849"/>
                <a:gd name="connsiteX5" fmla="*/ 91058 w 147431"/>
                <a:gd name="connsiteY5" fmla="*/ 0 h 246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431" h="246849">
                  <a:moveTo>
                    <a:pt x="91058" y="0"/>
                  </a:moveTo>
                  <a:cubicBezTo>
                    <a:pt x="80572" y="29334"/>
                    <a:pt x="64074" y="54636"/>
                    <a:pt x="64807" y="79130"/>
                  </a:cubicBezTo>
                  <a:cubicBezTo>
                    <a:pt x="52121" y="145132"/>
                    <a:pt x="-22234" y="167133"/>
                    <a:pt x="6584" y="246849"/>
                  </a:cubicBezTo>
                  <a:lnTo>
                    <a:pt x="84605" y="221475"/>
                  </a:lnTo>
                  <a:cubicBezTo>
                    <a:pt x="79913" y="206808"/>
                    <a:pt x="76173" y="195808"/>
                    <a:pt x="71260" y="181067"/>
                  </a:cubicBezTo>
                  <a:cubicBezTo>
                    <a:pt x="117823" y="135745"/>
                    <a:pt x="205524" y="16061"/>
                    <a:pt x="9105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7" name="Freeform 1256">
              <a:extLst>
                <a:ext uri="{FF2B5EF4-FFF2-40B4-BE49-F238E27FC236}">
                  <a16:creationId xmlns:a16="http://schemas.microsoft.com/office/drawing/2014/main" id="{A4C951EF-C0AA-20E9-B1AA-6DA4E465D24C}"/>
                </a:ext>
              </a:extLst>
            </p:cNvPr>
            <p:cNvSpPr/>
            <p:nvPr/>
          </p:nvSpPr>
          <p:spPr>
            <a:xfrm>
              <a:off x="-225093" y="2575858"/>
              <a:ext cx="1759" cy="1613"/>
            </a:xfrm>
            <a:custGeom>
              <a:avLst/>
              <a:gdLst>
                <a:gd name="connsiteX0" fmla="*/ 1246 w 1759"/>
                <a:gd name="connsiteY0" fmla="*/ 0 h 1613"/>
                <a:gd name="connsiteX1" fmla="*/ 0 w 1759"/>
                <a:gd name="connsiteY1" fmla="*/ 1614 h 1613"/>
                <a:gd name="connsiteX2" fmla="*/ 1760 w 1759"/>
                <a:gd name="connsiteY2" fmla="*/ 294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" h="1613">
                  <a:moveTo>
                    <a:pt x="1246" y="0"/>
                  </a:moveTo>
                  <a:lnTo>
                    <a:pt x="0" y="1614"/>
                  </a:lnTo>
                  <a:lnTo>
                    <a:pt x="1760" y="29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8" name="Freeform 1257">
              <a:extLst>
                <a:ext uri="{FF2B5EF4-FFF2-40B4-BE49-F238E27FC236}">
                  <a16:creationId xmlns:a16="http://schemas.microsoft.com/office/drawing/2014/main" id="{37280E07-131B-1F2C-12DC-4D60709B7CCC}"/>
                </a:ext>
              </a:extLst>
            </p:cNvPr>
            <p:cNvSpPr/>
            <p:nvPr/>
          </p:nvSpPr>
          <p:spPr>
            <a:xfrm>
              <a:off x="-515179" y="2122201"/>
              <a:ext cx="54776" cy="42907"/>
            </a:xfrm>
            <a:custGeom>
              <a:avLst/>
              <a:gdLst>
                <a:gd name="connsiteX0" fmla="*/ 54776 w 54776"/>
                <a:gd name="connsiteY0" fmla="*/ 38941 h 42907"/>
                <a:gd name="connsiteX1" fmla="*/ 2053 w 54776"/>
                <a:gd name="connsiteY1" fmla="*/ 0 h 42907"/>
                <a:gd name="connsiteX2" fmla="*/ 0 w 54776"/>
                <a:gd name="connsiteY2" fmla="*/ 25228 h 42907"/>
                <a:gd name="connsiteX3" fmla="*/ 54776 w 54776"/>
                <a:gd name="connsiteY3" fmla="*/ 38941 h 4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76" h="42907">
                  <a:moveTo>
                    <a:pt x="54776" y="38941"/>
                  </a:moveTo>
                  <a:cubicBezTo>
                    <a:pt x="32778" y="11660"/>
                    <a:pt x="32778" y="11660"/>
                    <a:pt x="2053" y="0"/>
                  </a:cubicBezTo>
                  <a:cubicBezTo>
                    <a:pt x="1320" y="8800"/>
                    <a:pt x="660" y="17014"/>
                    <a:pt x="0" y="25228"/>
                  </a:cubicBezTo>
                  <a:cubicBezTo>
                    <a:pt x="18112" y="32488"/>
                    <a:pt x="35197" y="50969"/>
                    <a:pt x="54776" y="3894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9" name="Freeform 1258">
              <a:extLst>
                <a:ext uri="{FF2B5EF4-FFF2-40B4-BE49-F238E27FC236}">
                  <a16:creationId xmlns:a16="http://schemas.microsoft.com/office/drawing/2014/main" id="{9CE5B896-6425-32CD-1AF8-DC03A0CB7BFF}"/>
                </a:ext>
              </a:extLst>
            </p:cNvPr>
            <p:cNvSpPr/>
            <p:nvPr/>
          </p:nvSpPr>
          <p:spPr>
            <a:xfrm>
              <a:off x="-517040" y="2146622"/>
              <a:ext cx="1860" cy="1686"/>
            </a:xfrm>
            <a:custGeom>
              <a:avLst/>
              <a:gdLst>
                <a:gd name="connsiteX0" fmla="*/ 1861 w 1860"/>
                <a:gd name="connsiteY0" fmla="*/ 807 h 1686"/>
                <a:gd name="connsiteX1" fmla="*/ 28 w 1860"/>
                <a:gd name="connsiteY1" fmla="*/ 0 h 1686"/>
                <a:gd name="connsiteX2" fmla="*/ 28 w 1860"/>
                <a:gd name="connsiteY2" fmla="*/ 0 h 1686"/>
                <a:gd name="connsiteX3" fmla="*/ 28 w 1860"/>
                <a:gd name="connsiteY3" fmla="*/ 1687 h 1686"/>
                <a:gd name="connsiteX4" fmla="*/ 1714 w 1860"/>
                <a:gd name="connsiteY4" fmla="*/ 1687 h 1686"/>
                <a:gd name="connsiteX5" fmla="*/ 1861 w 1860"/>
                <a:gd name="connsiteY5" fmla="*/ 80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0" h="1686">
                  <a:moveTo>
                    <a:pt x="1861" y="807"/>
                  </a:moveTo>
                  <a:lnTo>
                    <a:pt x="28" y="0"/>
                  </a:lnTo>
                  <a:lnTo>
                    <a:pt x="28" y="0"/>
                  </a:lnTo>
                  <a:cubicBezTo>
                    <a:pt x="-9" y="564"/>
                    <a:pt x="-9" y="1122"/>
                    <a:pt x="28" y="1687"/>
                  </a:cubicBezTo>
                  <a:lnTo>
                    <a:pt x="1714" y="1687"/>
                  </a:lnTo>
                  <a:cubicBezTo>
                    <a:pt x="1780" y="1401"/>
                    <a:pt x="1831" y="1100"/>
                    <a:pt x="1861" y="8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0" name="Freeform 1259">
              <a:extLst>
                <a:ext uri="{FF2B5EF4-FFF2-40B4-BE49-F238E27FC236}">
                  <a16:creationId xmlns:a16="http://schemas.microsoft.com/office/drawing/2014/main" id="{CEE56040-C1E9-3026-AF6B-9E886A83866E}"/>
                </a:ext>
              </a:extLst>
            </p:cNvPr>
            <p:cNvSpPr/>
            <p:nvPr/>
          </p:nvSpPr>
          <p:spPr>
            <a:xfrm>
              <a:off x="-264250" y="2476854"/>
              <a:ext cx="6232" cy="2567"/>
            </a:xfrm>
            <a:custGeom>
              <a:avLst/>
              <a:gdLst>
                <a:gd name="connsiteX0" fmla="*/ 0 w 6232"/>
                <a:gd name="connsiteY0" fmla="*/ 1320 h 2567"/>
                <a:gd name="connsiteX1" fmla="*/ 1613 w 6232"/>
                <a:gd name="connsiteY1" fmla="*/ 2567 h 2567"/>
                <a:gd name="connsiteX2" fmla="*/ 6233 w 6232"/>
                <a:gd name="connsiteY2" fmla="*/ 0 h 2567"/>
                <a:gd name="connsiteX3" fmla="*/ 0 w 6232"/>
                <a:gd name="connsiteY3" fmla="*/ 1320 h 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32" h="2567">
                  <a:moveTo>
                    <a:pt x="0" y="1320"/>
                  </a:moveTo>
                  <a:cubicBezTo>
                    <a:pt x="513" y="1768"/>
                    <a:pt x="1048" y="2186"/>
                    <a:pt x="1613" y="2567"/>
                  </a:cubicBezTo>
                  <a:lnTo>
                    <a:pt x="6233" y="0"/>
                  </a:lnTo>
                  <a:cubicBezTo>
                    <a:pt x="4092" y="59"/>
                    <a:pt x="1980" y="506"/>
                    <a:pt x="0" y="1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1" name="Freeform 1260">
              <a:extLst>
                <a:ext uri="{FF2B5EF4-FFF2-40B4-BE49-F238E27FC236}">
                  <a16:creationId xmlns:a16="http://schemas.microsoft.com/office/drawing/2014/main" id="{1D6D9856-A670-E037-812A-1C7D9BBE7385}"/>
                </a:ext>
              </a:extLst>
            </p:cNvPr>
            <p:cNvSpPr/>
            <p:nvPr/>
          </p:nvSpPr>
          <p:spPr>
            <a:xfrm>
              <a:off x="-258017" y="2461160"/>
              <a:ext cx="28231" cy="15694"/>
            </a:xfrm>
            <a:custGeom>
              <a:avLst/>
              <a:gdLst>
                <a:gd name="connsiteX0" fmla="*/ 28231 w 28231"/>
                <a:gd name="connsiteY0" fmla="*/ 0 h 15694"/>
                <a:gd name="connsiteX1" fmla="*/ 0 w 28231"/>
                <a:gd name="connsiteY1" fmla="*/ 15694 h 15694"/>
                <a:gd name="connsiteX2" fmla="*/ 28231 w 28231"/>
                <a:gd name="connsiteY2" fmla="*/ 0 h 1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31" h="15694">
                  <a:moveTo>
                    <a:pt x="28231" y="0"/>
                  </a:moveTo>
                  <a:lnTo>
                    <a:pt x="0" y="15694"/>
                  </a:lnTo>
                  <a:cubicBezTo>
                    <a:pt x="10266" y="14887"/>
                    <a:pt x="23025" y="18774"/>
                    <a:pt x="28231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2" name="Freeform 1261">
              <a:extLst>
                <a:ext uri="{FF2B5EF4-FFF2-40B4-BE49-F238E27FC236}">
                  <a16:creationId xmlns:a16="http://schemas.microsoft.com/office/drawing/2014/main" id="{342761D2-3210-5807-A144-7E0732444A5C}"/>
                </a:ext>
              </a:extLst>
            </p:cNvPr>
            <p:cNvSpPr/>
            <p:nvPr/>
          </p:nvSpPr>
          <p:spPr>
            <a:xfrm>
              <a:off x="-230739" y="2747832"/>
              <a:ext cx="10412" cy="12415"/>
            </a:xfrm>
            <a:custGeom>
              <a:avLst/>
              <a:gdLst>
                <a:gd name="connsiteX0" fmla="*/ 10413 w 10412"/>
                <a:gd name="connsiteY0" fmla="*/ 12027 h 12415"/>
                <a:gd name="connsiteX1" fmla="*/ 0 w 10412"/>
                <a:gd name="connsiteY1" fmla="*/ 0 h 12415"/>
                <a:gd name="connsiteX2" fmla="*/ 10413 w 10412"/>
                <a:gd name="connsiteY2" fmla="*/ 12027 h 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12" h="12415">
                  <a:moveTo>
                    <a:pt x="10413" y="12027"/>
                  </a:moveTo>
                  <a:lnTo>
                    <a:pt x="0" y="0"/>
                  </a:lnTo>
                  <a:cubicBezTo>
                    <a:pt x="3740" y="3080"/>
                    <a:pt x="6746" y="14667"/>
                    <a:pt x="10413" y="120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3" name="Freeform 1262">
              <a:extLst>
                <a:ext uri="{FF2B5EF4-FFF2-40B4-BE49-F238E27FC236}">
                  <a16:creationId xmlns:a16="http://schemas.microsoft.com/office/drawing/2014/main" id="{2376B697-774B-A74E-BBD0-E96F3B0553C9}"/>
                </a:ext>
              </a:extLst>
            </p:cNvPr>
            <p:cNvSpPr/>
            <p:nvPr/>
          </p:nvSpPr>
          <p:spPr>
            <a:xfrm>
              <a:off x="-322326" y="2156082"/>
              <a:ext cx="6966" cy="14667"/>
            </a:xfrm>
            <a:custGeom>
              <a:avLst/>
              <a:gdLst>
                <a:gd name="connsiteX0" fmla="*/ 5720 w 6966"/>
                <a:gd name="connsiteY0" fmla="*/ 14667 h 14667"/>
                <a:gd name="connsiteX1" fmla="*/ 6966 w 6966"/>
                <a:gd name="connsiteY1" fmla="*/ 13347 h 14667"/>
                <a:gd name="connsiteX2" fmla="*/ 0 w 6966"/>
                <a:gd name="connsiteY2" fmla="*/ 0 h 14667"/>
                <a:gd name="connsiteX3" fmla="*/ 5720 w 6966"/>
                <a:gd name="connsiteY3" fmla="*/ 14667 h 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66" h="14667">
                  <a:moveTo>
                    <a:pt x="5720" y="14667"/>
                  </a:moveTo>
                  <a:lnTo>
                    <a:pt x="6966" y="13347"/>
                  </a:lnTo>
                  <a:lnTo>
                    <a:pt x="0" y="0"/>
                  </a:lnTo>
                  <a:cubicBezTo>
                    <a:pt x="1907" y="4620"/>
                    <a:pt x="3813" y="9680"/>
                    <a:pt x="5720" y="146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4" name="Freeform 1263">
              <a:extLst>
                <a:ext uri="{FF2B5EF4-FFF2-40B4-BE49-F238E27FC236}">
                  <a16:creationId xmlns:a16="http://schemas.microsoft.com/office/drawing/2014/main" id="{21F7038F-7570-52DA-2C14-679DB1B4DDF7}"/>
                </a:ext>
              </a:extLst>
            </p:cNvPr>
            <p:cNvSpPr/>
            <p:nvPr/>
          </p:nvSpPr>
          <p:spPr>
            <a:xfrm>
              <a:off x="2035837" y="389561"/>
              <a:ext cx="1393" cy="1393"/>
            </a:xfrm>
            <a:custGeom>
              <a:avLst/>
              <a:gdLst>
                <a:gd name="connsiteX0" fmla="*/ 0 w 1393"/>
                <a:gd name="connsiteY0" fmla="*/ 1393 h 1393"/>
                <a:gd name="connsiteX1" fmla="*/ 1393 w 1393"/>
                <a:gd name="connsiteY1" fmla="*/ 0 h 1393"/>
                <a:gd name="connsiteX2" fmla="*/ 1393 w 1393"/>
                <a:gd name="connsiteY2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393">
                  <a:moveTo>
                    <a:pt x="0" y="1393"/>
                  </a:moveTo>
                  <a:lnTo>
                    <a:pt x="1393" y="0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5" name="Freeform 1264">
              <a:extLst>
                <a:ext uri="{FF2B5EF4-FFF2-40B4-BE49-F238E27FC236}">
                  <a16:creationId xmlns:a16="http://schemas.microsoft.com/office/drawing/2014/main" id="{470D0534-6B8F-2733-3E2D-0A10E9B45EC8}"/>
                </a:ext>
              </a:extLst>
            </p:cNvPr>
            <p:cNvSpPr/>
            <p:nvPr/>
          </p:nvSpPr>
          <p:spPr>
            <a:xfrm>
              <a:off x="1921445" y="-100350"/>
              <a:ext cx="198536" cy="139071"/>
            </a:xfrm>
            <a:custGeom>
              <a:avLst/>
              <a:gdLst>
                <a:gd name="connsiteX0" fmla="*/ 103320 w 198536"/>
                <a:gd name="connsiteY0" fmla="*/ 139071 h 139071"/>
                <a:gd name="connsiteX1" fmla="*/ 153989 w 198536"/>
                <a:gd name="connsiteY1" fmla="*/ 104090 h 139071"/>
                <a:gd name="connsiteX2" fmla="*/ 197986 w 198536"/>
                <a:gd name="connsiteY2" fmla="*/ 70722 h 139071"/>
                <a:gd name="connsiteX3" fmla="*/ 0 w 198536"/>
                <a:gd name="connsiteY3" fmla="*/ 14693 h 139071"/>
                <a:gd name="connsiteX4" fmla="*/ 103320 w 198536"/>
                <a:gd name="connsiteY4" fmla="*/ 139071 h 13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536" h="139071">
                  <a:moveTo>
                    <a:pt x="103320" y="139071"/>
                  </a:moveTo>
                  <a:cubicBezTo>
                    <a:pt x="120552" y="126824"/>
                    <a:pt x="135951" y="112743"/>
                    <a:pt x="153989" y="104090"/>
                  </a:cubicBezTo>
                  <a:cubicBezTo>
                    <a:pt x="172028" y="95436"/>
                    <a:pt x="203046" y="101156"/>
                    <a:pt x="197986" y="70722"/>
                  </a:cubicBezTo>
                  <a:cubicBezTo>
                    <a:pt x="153476" y="20267"/>
                    <a:pt x="67682" y="-23955"/>
                    <a:pt x="0" y="14693"/>
                  </a:cubicBezTo>
                  <a:cubicBezTo>
                    <a:pt x="71568" y="75415"/>
                    <a:pt x="71568" y="75415"/>
                    <a:pt x="103320" y="13907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6" name="Freeform 1265">
              <a:extLst>
                <a:ext uri="{FF2B5EF4-FFF2-40B4-BE49-F238E27FC236}">
                  <a16:creationId xmlns:a16="http://schemas.microsoft.com/office/drawing/2014/main" id="{D8E1BD49-5C2A-BA65-7B7E-28E0C9B95A13}"/>
                </a:ext>
              </a:extLst>
            </p:cNvPr>
            <p:cNvSpPr/>
            <p:nvPr/>
          </p:nvSpPr>
          <p:spPr>
            <a:xfrm>
              <a:off x="1517103" y="-498466"/>
              <a:ext cx="59772" cy="44985"/>
            </a:xfrm>
            <a:custGeom>
              <a:avLst/>
              <a:gdLst>
                <a:gd name="connsiteX0" fmla="*/ 83 w 59772"/>
                <a:gd name="connsiteY0" fmla="*/ 33954 h 44985"/>
                <a:gd name="connsiteX1" fmla="*/ 59772 w 59772"/>
                <a:gd name="connsiteY1" fmla="*/ 35128 h 44985"/>
                <a:gd name="connsiteX2" fmla="*/ 34474 w 59772"/>
                <a:gd name="connsiteY2" fmla="*/ 0 h 44985"/>
                <a:gd name="connsiteX3" fmla="*/ 83 w 59772"/>
                <a:gd name="connsiteY3" fmla="*/ 33954 h 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71" h="44985">
                  <a:moveTo>
                    <a:pt x="83" y="33954"/>
                  </a:moveTo>
                  <a:cubicBezTo>
                    <a:pt x="19149" y="38721"/>
                    <a:pt x="37774" y="55515"/>
                    <a:pt x="59772" y="35128"/>
                  </a:cubicBezTo>
                  <a:cubicBezTo>
                    <a:pt x="56033" y="19727"/>
                    <a:pt x="43787" y="11734"/>
                    <a:pt x="34474" y="0"/>
                  </a:cubicBezTo>
                  <a:cubicBezTo>
                    <a:pt x="18709" y="4400"/>
                    <a:pt x="-1456" y="3740"/>
                    <a:pt x="83" y="339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7" name="Freeform 1266">
              <a:extLst>
                <a:ext uri="{FF2B5EF4-FFF2-40B4-BE49-F238E27FC236}">
                  <a16:creationId xmlns:a16="http://schemas.microsoft.com/office/drawing/2014/main" id="{C7F11D2A-6A37-8DDF-FFCF-BB7420C08D6D}"/>
                </a:ext>
              </a:extLst>
            </p:cNvPr>
            <p:cNvSpPr/>
            <p:nvPr/>
          </p:nvSpPr>
          <p:spPr>
            <a:xfrm>
              <a:off x="1550257" y="-500372"/>
              <a:ext cx="2126" cy="1686"/>
            </a:xfrm>
            <a:custGeom>
              <a:avLst/>
              <a:gdLst>
                <a:gd name="connsiteX0" fmla="*/ 1320 w 2126"/>
                <a:gd name="connsiteY0" fmla="*/ 1687 h 1686"/>
                <a:gd name="connsiteX1" fmla="*/ 2126 w 2126"/>
                <a:gd name="connsiteY1" fmla="*/ 1687 h 1686"/>
                <a:gd name="connsiteX2" fmla="*/ 2126 w 2126"/>
                <a:gd name="connsiteY2" fmla="*/ 1687 h 1686"/>
                <a:gd name="connsiteX3" fmla="*/ 1540 w 2126"/>
                <a:gd name="connsiteY3" fmla="*/ 0 h 1686"/>
                <a:gd name="connsiteX4" fmla="*/ 0 w 2126"/>
                <a:gd name="connsiteY4" fmla="*/ 0 h 1686"/>
                <a:gd name="connsiteX5" fmla="*/ 1320 w 2126"/>
                <a:gd name="connsiteY5" fmla="*/ 1687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6" h="1686">
                  <a:moveTo>
                    <a:pt x="1320" y="1687"/>
                  </a:moveTo>
                  <a:lnTo>
                    <a:pt x="2126" y="1687"/>
                  </a:lnTo>
                  <a:lnTo>
                    <a:pt x="2126" y="1687"/>
                  </a:lnTo>
                  <a:cubicBezTo>
                    <a:pt x="2126" y="1100"/>
                    <a:pt x="2126" y="513"/>
                    <a:pt x="1540" y="0"/>
                  </a:cubicBezTo>
                  <a:lnTo>
                    <a:pt x="0" y="0"/>
                  </a:lnTo>
                  <a:cubicBezTo>
                    <a:pt x="367" y="880"/>
                    <a:pt x="880" y="1687"/>
                    <a:pt x="1320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8" name="Freeform 1267">
              <a:extLst>
                <a:ext uri="{FF2B5EF4-FFF2-40B4-BE49-F238E27FC236}">
                  <a16:creationId xmlns:a16="http://schemas.microsoft.com/office/drawing/2014/main" id="{1BB922C7-04F4-BFBB-1A53-5547EDD961C6}"/>
                </a:ext>
              </a:extLst>
            </p:cNvPr>
            <p:cNvSpPr/>
            <p:nvPr/>
          </p:nvSpPr>
          <p:spPr>
            <a:xfrm>
              <a:off x="1937638" y="45450"/>
              <a:ext cx="33276" cy="41582"/>
            </a:xfrm>
            <a:custGeom>
              <a:avLst/>
              <a:gdLst>
                <a:gd name="connsiteX0" fmla="*/ 86 w 33276"/>
                <a:gd name="connsiteY0" fmla="*/ 13731 h 41582"/>
                <a:gd name="connsiteX1" fmla="*/ 33230 w 33276"/>
                <a:gd name="connsiteY1" fmla="*/ 28398 h 41582"/>
                <a:gd name="connsiteX2" fmla="*/ 86 w 33276"/>
                <a:gd name="connsiteY2" fmla="*/ 13731 h 4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76" h="41582">
                  <a:moveTo>
                    <a:pt x="86" y="13731"/>
                  </a:moveTo>
                  <a:cubicBezTo>
                    <a:pt x="-1747" y="37052"/>
                    <a:pt x="26337" y="54873"/>
                    <a:pt x="33230" y="28398"/>
                  </a:cubicBezTo>
                  <a:cubicBezTo>
                    <a:pt x="34550" y="-643"/>
                    <a:pt x="7345" y="-10617"/>
                    <a:pt x="86" y="1373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9" name="Freeform 1268">
              <a:extLst>
                <a:ext uri="{FF2B5EF4-FFF2-40B4-BE49-F238E27FC236}">
                  <a16:creationId xmlns:a16="http://schemas.microsoft.com/office/drawing/2014/main" id="{87184EE5-A39D-92C6-C024-94057DE84090}"/>
                </a:ext>
              </a:extLst>
            </p:cNvPr>
            <p:cNvSpPr/>
            <p:nvPr/>
          </p:nvSpPr>
          <p:spPr>
            <a:xfrm>
              <a:off x="1803680" y="100910"/>
              <a:ext cx="13932" cy="20020"/>
            </a:xfrm>
            <a:custGeom>
              <a:avLst/>
              <a:gdLst>
                <a:gd name="connsiteX0" fmla="*/ 0 w 13932"/>
                <a:gd name="connsiteY0" fmla="*/ 20021 h 20020"/>
                <a:gd name="connsiteX1" fmla="*/ 13933 w 13932"/>
                <a:gd name="connsiteY1" fmla="*/ 0 h 20020"/>
                <a:gd name="connsiteX2" fmla="*/ 0 w 13932"/>
                <a:gd name="connsiteY2" fmla="*/ 20021 h 2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2" h="20020">
                  <a:moveTo>
                    <a:pt x="0" y="20021"/>
                  </a:moveTo>
                  <a:cubicBezTo>
                    <a:pt x="11806" y="18187"/>
                    <a:pt x="12539" y="9460"/>
                    <a:pt x="13933" y="0"/>
                  </a:cubicBezTo>
                  <a:cubicBezTo>
                    <a:pt x="7846" y="5940"/>
                    <a:pt x="880" y="11074"/>
                    <a:pt x="0" y="2002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0" name="Freeform 1269">
              <a:extLst>
                <a:ext uri="{FF2B5EF4-FFF2-40B4-BE49-F238E27FC236}">
                  <a16:creationId xmlns:a16="http://schemas.microsoft.com/office/drawing/2014/main" id="{2E6558FB-8D04-6D24-C377-C1A257FD302D}"/>
                </a:ext>
              </a:extLst>
            </p:cNvPr>
            <p:cNvSpPr/>
            <p:nvPr/>
          </p:nvSpPr>
          <p:spPr>
            <a:xfrm>
              <a:off x="1817612" y="96289"/>
              <a:ext cx="1466" cy="4620"/>
            </a:xfrm>
            <a:custGeom>
              <a:avLst/>
              <a:gdLst>
                <a:gd name="connsiteX0" fmla="*/ 440 w 1466"/>
                <a:gd name="connsiteY0" fmla="*/ 1833 h 4620"/>
                <a:gd name="connsiteX1" fmla="*/ 0 w 1466"/>
                <a:gd name="connsiteY1" fmla="*/ 4620 h 4620"/>
                <a:gd name="connsiteX2" fmla="*/ 1467 w 1466"/>
                <a:gd name="connsiteY2" fmla="*/ 3227 h 4620"/>
                <a:gd name="connsiteX3" fmla="*/ 880 w 1466"/>
                <a:gd name="connsiteY3" fmla="*/ 0 h 4620"/>
                <a:gd name="connsiteX4" fmla="*/ 367 w 1466"/>
                <a:gd name="connsiteY4" fmla="*/ 1687 h 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" h="4620">
                  <a:moveTo>
                    <a:pt x="440" y="1833"/>
                  </a:moveTo>
                  <a:lnTo>
                    <a:pt x="0" y="4620"/>
                  </a:lnTo>
                  <a:lnTo>
                    <a:pt x="1467" y="3227"/>
                  </a:lnTo>
                  <a:cubicBezTo>
                    <a:pt x="1467" y="2127"/>
                    <a:pt x="1467" y="1027"/>
                    <a:pt x="880" y="0"/>
                  </a:cubicBezTo>
                  <a:cubicBezTo>
                    <a:pt x="880" y="587"/>
                    <a:pt x="513" y="1100"/>
                    <a:pt x="367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1" name="Freeform 1270">
              <a:extLst>
                <a:ext uri="{FF2B5EF4-FFF2-40B4-BE49-F238E27FC236}">
                  <a16:creationId xmlns:a16="http://schemas.microsoft.com/office/drawing/2014/main" id="{F385A55F-7848-4C03-065D-175DEB82C72D}"/>
                </a:ext>
              </a:extLst>
            </p:cNvPr>
            <p:cNvSpPr/>
            <p:nvPr/>
          </p:nvSpPr>
          <p:spPr>
            <a:xfrm>
              <a:off x="1817659" y="58081"/>
              <a:ext cx="13665" cy="38208"/>
            </a:xfrm>
            <a:custGeom>
              <a:avLst/>
              <a:gdLst>
                <a:gd name="connsiteX0" fmla="*/ 1200 w 13665"/>
                <a:gd name="connsiteY0" fmla="*/ 38208 h 38208"/>
                <a:gd name="connsiteX1" fmla="*/ 13666 w 13665"/>
                <a:gd name="connsiteY1" fmla="*/ 0 h 38208"/>
                <a:gd name="connsiteX2" fmla="*/ 1200 w 13665"/>
                <a:gd name="connsiteY2" fmla="*/ 38208 h 3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65" h="38208">
                  <a:moveTo>
                    <a:pt x="1200" y="38208"/>
                  </a:moveTo>
                  <a:cubicBezTo>
                    <a:pt x="5306" y="25374"/>
                    <a:pt x="9486" y="12687"/>
                    <a:pt x="13666" y="0"/>
                  </a:cubicBezTo>
                  <a:cubicBezTo>
                    <a:pt x="2409" y="9211"/>
                    <a:pt x="-2460" y="24128"/>
                    <a:pt x="1200" y="3820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2" name="Freeform 1271">
              <a:extLst>
                <a:ext uri="{FF2B5EF4-FFF2-40B4-BE49-F238E27FC236}">
                  <a16:creationId xmlns:a16="http://schemas.microsoft.com/office/drawing/2014/main" id="{D4A8243F-2443-5A08-9DE3-CCF0298375AA}"/>
                </a:ext>
              </a:extLst>
            </p:cNvPr>
            <p:cNvSpPr/>
            <p:nvPr/>
          </p:nvSpPr>
          <p:spPr>
            <a:xfrm>
              <a:off x="1830738" y="54195"/>
              <a:ext cx="2786" cy="3886"/>
            </a:xfrm>
            <a:custGeom>
              <a:avLst/>
              <a:gdLst>
                <a:gd name="connsiteX0" fmla="*/ 2787 w 2786"/>
                <a:gd name="connsiteY0" fmla="*/ 1613 h 3886"/>
                <a:gd name="connsiteX1" fmla="*/ 1246 w 2786"/>
                <a:gd name="connsiteY1" fmla="*/ 0 h 3886"/>
                <a:gd name="connsiteX2" fmla="*/ 0 w 2786"/>
                <a:gd name="connsiteY2" fmla="*/ 3887 h 3886"/>
                <a:gd name="connsiteX3" fmla="*/ 2787 w 2786"/>
                <a:gd name="connsiteY3" fmla="*/ 1613 h 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6" h="3886">
                  <a:moveTo>
                    <a:pt x="2787" y="1613"/>
                  </a:moveTo>
                  <a:lnTo>
                    <a:pt x="1246" y="0"/>
                  </a:lnTo>
                  <a:lnTo>
                    <a:pt x="0" y="3887"/>
                  </a:lnTo>
                  <a:cubicBezTo>
                    <a:pt x="880" y="3073"/>
                    <a:pt x="1811" y="2310"/>
                    <a:pt x="2787" y="1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3" name="Freeform 1272">
              <a:extLst>
                <a:ext uri="{FF2B5EF4-FFF2-40B4-BE49-F238E27FC236}">
                  <a16:creationId xmlns:a16="http://schemas.microsoft.com/office/drawing/2014/main" id="{F00AFAE7-6465-AC9D-5B9A-69CC08C6CEE5}"/>
                </a:ext>
              </a:extLst>
            </p:cNvPr>
            <p:cNvSpPr/>
            <p:nvPr/>
          </p:nvSpPr>
          <p:spPr>
            <a:xfrm>
              <a:off x="1613099" y="-240763"/>
              <a:ext cx="6086" cy="5353"/>
            </a:xfrm>
            <a:custGeom>
              <a:avLst/>
              <a:gdLst>
                <a:gd name="connsiteX0" fmla="*/ 0 w 6086"/>
                <a:gd name="connsiteY0" fmla="*/ 5354 h 5353"/>
                <a:gd name="connsiteX1" fmla="*/ 6086 w 6086"/>
                <a:gd name="connsiteY1" fmla="*/ 4840 h 5353"/>
                <a:gd name="connsiteX2" fmla="*/ 2566 w 6086"/>
                <a:gd name="connsiteY2" fmla="*/ 0 h 5353"/>
                <a:gd name="connsiteX3" fmla="*/ 0 w 6086"/>
                <a:gd name="connsiteY3" fmla="*/ 5354 h 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6" h="5353">
                  <a:moveTo>
                    <a:pt x="0" y="5354"/>
                  </a:moveTo>
                  <a:lnTo>
                    <a:pt x="6086" y="4840"/>
                  </a:lnTo>
                  <a:lnTo>
                    <a:pt x="2566" y="0"/>
                  </a:lnTo>
                  <a:lnTo>
                    <a:pt x="0" y="535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4" name="Freeform 1273">
              <a:extLst>
                <a:ext uri="{FF2B5EF4-FFF2-40B4-BE49-F238E27FC236}">
                  <a16:creationId xmlns:a16="http://schemas.microsoft.com/office/drawing/2014/main" id="{72CE5F4C-4BCA-B7A2-0AD7-DF84D072652E}"/>
                </a:ext>
              </a:extLst>
            </p:cNvPr>
            <p:cNvSpPr/>
            <p:nvPr/>
          </p:nvSpPr>
          <p:spPr>
            <a:xfrm>
              <a:off x="1694640" y="44661"/>
              <a:ext cx="6232" cy="6453"/>
            </a:xfrm>
            <a:custGeom>
              <a:avLst/>
              <a:gdLst>
                <a:gd name="connsiteX0" fmla="*/ 6160 w 6232"/>
                <a:gd name="connsiteY0" fmla="*/ 6453 h 6453"/>
                <a:gd name="connsiteX1" fmla="*/ 6233 w 6232"/>
                <a:gd name="connsiteY1" fmla="*/ 0 h 6453"/>
                <a:gd name="connsiteX2" fmla="*/ 0 w 6232"/>
                <a:gd name="connsiteY2" fmla="*/ 3300 h 6453"/>
                <a:gd name="connsiteX3" fmla="*/ 6160 w 6232"/>
                <a:gd name="connsiteY3" fmla="*/ 6453 h 6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32" h="6453">
                  <a:moveTo>
                    <a:pt x="6160" y="6453"/>
                  </a:moveTo>
                  <a:lnTo>
                    <a:pt x="6233" y="0"/>
                  </a:lnTo>
                  <a:lnTo>
                    <a:pt x="0" y="3300"/>
                  </a:lnTo>
                  <a:lnTo>
                    <a:pt x="6160" y="645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5" name="Freeform 1274">
              <a:extLst>
                <a:ext uri="{FF2B5EF4-FFF2-40B4-BE49-F238E27FC236}">
                  <a16:creationId xmlns:a16="http://schemas.microsoft.com/office/drawing/2014/main" id="{E125C48F-4668-48D3-56F5-52074F639B8F}"/>
                </a:ext>
              </a:extLst>
            </p:cNvPr>
            <p:cNvSpPr/>
            <p:nvPr/>
          </p:nvSpPr>
          <p:spPr>
            <a:xfrm>
              <a:off x="1700800" y="-315345"/>
              <a:ext cx="6159" cy="880"/>
            </a:xfrm>
            <a:custGeom>
              <a:avLst/>
              <a:gdLst>
                <a:gd name="connsiteX0" fmla="*/ 6159 w 6159"/>
                <a:gd name="connsiteY0" fmla="*/ 0 h 880"/>
                <a:gd name="connsiteX1" fmla="*/ 0 w 6159"/>
                <a:gd name="connsiteY1" fmla="*/ 0 h 880"/>
                <a:gd name="connsiteX2" fmla="*/ 6159 w 6159"/>
                <a:gd name="connsiteY2" fmla="*/ 0 h 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59" h="880">
                  <a:moveTo>
                    <a:pt x="6159" y="0"/>
                  </a:moveTo>
                  <a:lnTo>
                    <a:pt x="0" y="0"/>
                  </a:lnTo>
                  <a:cubicBezTo>
                    <a:pt x="1393" y="0"/>
                    <a:pt x="5279" y="1980"/>
                    <a:pt x="615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6" name="Freeform 1275">
              <a:extLst>
                <a:ext uri="{FF2B5EF4-FFF2-40B4-BE49-F238E27FC236}">
                  <a16:creationId xmlns:a16="http://schemas.microsoft.com/office/drawing/2014/main" id="{89E79232-14B2-4AD9-0117-146EEDF2343D}"/>
                </a:ext>
              </a:extLst>
            </p:cNvPr>
            <p:cNvSpPr/>
            <p:nvPr/>
          </p:nvSpPr>
          <p:spPr>
            <a:xfrm>
              <a:off x="-585428" y="3964259"/>
              <a:ext cx="1980" cy="1319"/>
            </a:xfrm>
            <a:custGeom>
              <a:avLst/>
              <a:gdLst>
                <a:gd name="connsiteX0" fmla="*/ 0 w 1980"/>
                <a:gd name="connsiteY0" fmla="*/ 513 h 1319"/>
                <a:gd name="connsiteX1" fmla="*/ 1980 w 1980"/>
                <a:gd name="connsiteY1" fmla="*/ 1320 h 1319"/>
                <a:gd name="connsiteX2" fmla="*/ 220 w 1980"/>
                <a:gd name="connsiteY2" fmla="*/ 0 h 1319"/>
                <a:gd name="connsiteX3" fmla="*/ 0 w 1980"/>
                <a:gd name="connsiteY3" fmla="*/ 513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0" h="1319">
                  <a:moveTo>
                    <a:pt x="0" y="513"/>
                  </a:moveTo>
                  <a:lnTo>
                    <a:pt x="1980" y="1320"/>
                  </a:lnTo>
                  <a:cubicBezTo>
                    <a:pt x="1393" y="733"/>
                    <a:pt x="807" y="513"/>
                    <a:pt x="220" y="0"/>
                  </a:cubicBezTo>
                  <a:cubicBezTo>
                    <a:pt x="117" y="146"/>
                    <a:pt x="44" y="366"/>
                    <a:pt x="0" y="5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7" name="Freeform 1276">
              <a:extLst>
                <a:ext uri="{FF2B5EF4-FFF2-40B4-BE49-F238E27FC236}">
                  <a16:creationId xmlns:a16="http://schemas.microsoft.com/office/drawing/2014/main" id="{6860C596-8C81-AC2C-3DC1-6C194EDA18E1}"/>
                </a:ext>
              </a:extLst>
            </p:cNvPr>
            <p:cNvSpPr/>
            <p:nvPr/>
          </p:nvSpPr>
          <p:spPr>
            <a:xfrm>
              <a:off x="-713183" y="3786739"/>
              <a:ext cx="158713" cy="177225"/>
            </a:xfrm>
            <a:custGeom>
              <a:avLst/>
              <a:gdLst>
                <a:gd name="connsiteX0" fmla="*/ 157819 w 158713"/>
                <a:gd name="connsiteY0" fmla="*/ 114743 h 177225"/>
                <a:gd name="connsiteX1" fmla="*/ 72759 w 158713"/>
                <a:gd name="connsiteY1" fmla="*/ 30333 h 177225"/>
                <a:gd name="connsiteX2" fmla="*/ 14903 w 158713"/>
                <a:gd name="connsiteY2" fmla="*/ 13099 h 177225"/>
                <a:gd name="connsiteX3" fmla="*/ 56553 w 158713"/>
                <a:gd name="connsiteY3" fmla="*/ 174439 h 177225"/>
                <a:gd name="connsiteX4" fmla="*/ 127975 w 158713"/>
                <a:gd name="connsiteY4" fmla="*/ 177226 h 177225"/>
                <a:gd name="connsiteX5" fmla="*/ 157819 w 158713"/>
                <a:gd name="connsiteY5" fmla="*/ 114743 h 17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13" h="177225">
                  <a:moveTo>
                    <a:pt x="157819" y="114743"/>
                  </a:moveTo>
                  <a:cubicBezTo>
                    <a:pt x="113382" y="87316"/>
                    <a:pt x="50174" y="100736"/>
                    <a:pt x="72759" y="30333"/>
                  </a:cubicBezTo>
                  <a:cubicBezTo>
                    <a:pt x="64839" y="4886"/>
                    <a:pt x="36094" y="-13668"/>
                    <a:pt x="14903" y="13099"/>
                  </a:cubicBezTo>
                  <a:cubicBezTo>
                    <a:pt x="-30048" y="63994"/>
                    <a:pt x="39394" y="125670"/>
                    <a:pt x="56553" y="174439"/>
                  </a:cubicBezTo>
                  <a:cubicBezTo>
                    <a:pt x="82878" y="175905"/>
                    <a:pt x="106563" y="158745"/>
                    <a:pt x="127975" y="177226"/>
                  </a:cubicBezTo>
                  <a:cubicBezTo>
                    <a:pt x="133181" y="155005"/>
                    <a:pt x="164345" y="144738"/>
                    <a:pt x="157819" y="11474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8" name="Freeform 1277">
              <a:extLst>
                <a:ext uri="{FF2B5EF4-FFF2-40B4-BE49-F238E27FC236}">
                  <a16:creationId xmlns:a16="http://schemas.microsoft.com/office/drawing/2014/main" id="{4FEEE86C-C98B-D7EB-B193-1B981F7F040D}"/>
                </a:ext>
              </a:extLst>
            </p:cNvPr>
            <p:cNvSpPr/>
            <p:nvPr/>
          </p:nvSpPr>
          <p:spPr>
            <a:xfrm>
              <a:off x="-1084365" y="4048155"/>
              <a:ext cx="26566" cy="39528"/>
            </a:xfrm>
            <a:custGeom>
              <a:avLst/>
              <a:gdLst>
                <a:gd name="connsiteX0" fmla="*/ 8884 w 26566"/>
                <a:gd name="connsiteY0" fmla="*/ 39528 h 39528"/>
                <a:gd name="connsiteX1" fmla="*/ 16217 w 26566"/>
                <a:gd name="connsiteY1" fmla="*/ 0 h 39528"/>
                <a:gd name="connsiteX2" fmla="*/ 8884 w 26566"/>
                <a:gd name="connsiteY2" fmla="*/ 39528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566" h="39528">
                  <a:moveTo>
                    <a:pt x="8884" y="39528"/>
                  </a:moveTo>
                  <a:cubicBezTo>
                    <a:pt x="37556" y="31681"/>
                    <a:pt x="24723" y="19214"/>
                    <a:pt x="16217" y="0"/>
                  </a:cubicBezTo>
                  <a:cubicBezTo>
                    <a:pt x="-12454" y="8873"/>
                    <a:pt x="4778" y="20534"/>
                    <a:pt x="8884" y="3952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9" name="Freeform 1278">
              <a:extLst>
                <a:ext uri="{FF2B5EF4-FFF2-40B4-BE49-F238E27FC236}">
                  <a16:creationId xmlns:a16="http://schemas.microsoft.com/office/drawing/2014/main" id="{4C2E8160-08C1-2FEF-C305-0E33C44DEB9D}"/>
                </a:ext>
              </a:extLst>
            </p:cNvPr>
            <p:cNvSpPr/>
            <p:nvPr/>
          </p:nvSpPr>
          <p:spPr>
            <a:xfrm>
              <a:off x="2330837" y="-1189953"/>
              <a:ext cx="133817" cy="144985"/>
            </a:xfrm>
            <a:custGeom>
              <a:avLst/>
              <a:gdLst>
                <a:gd name="connsiteX0" fmla="*/ 42677 w 133817"/>
                <a:gd name="connsiteY0" fmla="*/ 144986 h 144985"/>
                <a:gd name="connsiteX1" fmla="*/ 130158 w 133817"/>
                <a:gd name="connsiteY1" fmla="*/ 99664 h 144985"/>
                <a:gd name="connsiteX2" fmla="*/ 130598 w 133817"/>
                <a:gd name="connsiteY2" fmla="*/ 100324 h 144985"/>
                <a:gd name="connsiteX3" fmla="*/ 130598 w 133817"/>
                <a:gd name="connsiteY3" fmla="*/ 99297 h 144985"/>
                <a:gd name="connsiteX4" fmla="*/ 131918 w 133817"/>
                <a:gd name="connsiteY4" fmla="*/ 98637 h 144985"/>
                <a:gd name="connsiteX5" fmla="*/ 130964 w 133817"/>
                <a:gd name="connsiteY5" fmla="*/ 97977 h 144985"/>
                <a:gd name="connsiteX6" fmla="*/ 91440 w 133817"/>
                <a:gd name="connsiteY6" fmla="*/ 0 h 144985"/>
                <a:gd name="connsiteX7" fmla="*/ 38277 w 133817"/>
                <a:gd name="connsiteY7" fmla="*/ 7847 h 144985"/>
                <a:gd name="connsiteX8" fmla="*/ 0 w 133817"/>
                <a:gd name="connsiteY8" fmla="*/ 100397 h 144985"/>
                <a:gd name="connsiteX9" fmla="*/ 42457 w 133817"/>
                <a:gd name="connsiteY9" fmla="*/ 144986 h 144985"/>
                <a:gd name="connsiteX10" fmla="*/ 128324 w 133817"/>
                <a:gd name="connsiteY10" fmla="*/ 95997 h 144985"/>
                <a:gd name="connsiteX11" fmla="*/ 128324 w 133817"/>
                <a:gd name="connsiteY11" fmla="*/ 95997 h 144985"/>
                <a:gd name="connsiteX12" fmla="*/ 115785 w 133817"/>
                <a:gd name="connsiteY12" fmla="*/ 87123 h 144985"/>
                <a:gd name="connsiteX13" fmla="*/ 128324 w 133817"/>
                <a:gd name="connsiteY13" fmla="*/ 95997 h 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3817" h="144985">
                  <a:moveTo>
                    <a:pt x="42677" y="144986"/>
                  </a:moveTo>
                  <a:lnTo>
                    <a:pt x="130158" y="99664"/>
                  </a:lnTo>
                  <a:lnTo>
                    <a:pt x="130598" y="100324"/>
                  </a:lnTo>
                  <a:lnTo>
                    <a:pt x="130598" y="99297"/>
                  </a:lnTo>
                  <a:lnTo>
                    <a:pt x="131918" y="98637"/>
                  </a:lnTo>
                  <a:lnTo>
                    <a:pt x="130964" y="97977"/>
                  </a:lnTo>
                  <a:cubicBezTo>
                    <a:pt x="142990" y="56616"/>
                    <a:pt x="114539" y="31975"/>
                    <a:pt x="91440" y="0"/>
                  </a:cubicBezTo>
                  <a:lnTo>
                    <a:pt x="38277" y="7847"/>
                  </a:lnTo>
                  <a:lnTo>
                    <a:pt x="0" y="100397"/>
                  </a:lnTo>
                  <a:lnTo>
                    <a:pt x="42457" y="144986"/>
                  </a:lnTo>
                  <a:close/>
                  <a:moveTo>
                    <a:pt x="128324" y="95997"/>
                  </a:moveTo>
                  <a:lnTo>
                    <a:pt x="128324" y="95997"/>
                  </a:lnTo>
                  <a:lnTo>
                    <a:pt x="115785" y="87123"/>
                  </a:lnTo>
                  <a:cubicBezTo>
                    <a:pt x="123925" y="83310"/>
                    <a:pt x="125978" y="89910"/>
                    <a:pt x="128324" y="9599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0" name="Freeform 1279">
              <a:extLst>
                <a:ext uri="{FF2B5EF4-FFF2-40B4-BE49-F238E27FC236}">
                  <a16:creationId xmlns:a16="http://schemas.microsoft.com/office/drawing/2014/main" id="{AE6269CA-B865-ECA4-154E-CFE960AD1DC7}"/>
                </a:ext>
              </a:extLst>
            </p:cNvPr>
            <p:cNvSpPr/>
            <p:nvPr/>
          </p:nvSpPr>
          <p:spPr>
            <a:xfrm>
              <a:off x="2368381" y="-1184012"/>
              <a:ext cx="1613" cy="2053"/>
            </a:xfrm>
            <a:custGeom>
              <a:avLst/>
              <a:gdLst>
                <a:gd name="connsiteX0" fmla="*/ 953 w 1613"/>
                <a:gd name="connsiteY0" fmla="*/ 1907 h 2053"/>
                <a:gd name="connsiteX1" fmla="*/ 1613 w 1613"/>
                <a:gd name="connsiteY1" fmla="*/ 440 h 2053"/>
                <a:gd name="connsiteX2" fmla="*/ 1613 w 1613"/>
                <a:gd name="connsiteY2" fmla="*/ 440 h 2053"/>
                <a:gd name="connsiteX3" fmla="*/ 880 w 1613"/>
                <a:gd name="connsiteY3" fmla="*/ 0 h 2053"/>
                <a:gd name="connsiteX4" fmla="*/ 0 w 1613"/>
                <a:gd name="connsiteY4" fmla="*/ 2053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" h="2053">
                  <a:moveTo>
                    <a:pt x="953" y="1907"/>
                  </a:moveTo>
                  <a:lnTo>
                    <a:pt x="1613" y="440"/>
                  </a:lnTo>
                  <a:lnTo>
                    <a:pt x="1613" y="440"/>
                  </a:lnTo>
                  <a:lnTo>
                    <a:pt x="880" y="0"/>
                  </a:lnTo>
                  <a:lnTo>
                    <a:pt x="0" y="205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1" name="Freeform 1280">
              <a:extLst>
                <a:ext uri="{FF2B5EF4-FFF2-40B4-BE49-F238E27FC236}">
                  <a16:creationId xmlns:a16="http://schemas.microsoft.com/office/drawing/2014/main" id="{C0C37868-66CE-259B-788B-5C0FC73162DA}"/>
                </a:ext>
              </a:extLst>
            </p:cNvPr>
            <p:cNvSpPr/>
            <p:nvPr/>
          </p:nvSpPr>
          <p:spPr>
            <a:xfrm>
              <a:off x="2231038" y="-760999"/>
              <a:ext cx="69073" cy="114417"/>
            </a:xfrm>
            <a:custGeom>
              <a:avLst/>
              <a:gdLst>
                <a:gd name="connsiteX0" fmla="*/ 1832 w 69073"/>
                <a:gd name="connsiteY0" fmla="*/ 24044 h 114417"/>
                <a:gd name="connsiteX1" fmla="*/ 69074 w 69073"/>
                <a:gd name="connsiteY1" fmla="*/ 2043 h 114417"/>
                <a:gd name="connsiteX2" fmla="*/ 1832 w 69073"/>
                <a:gd name="connsiteY2" fmla="*/ 24044 h 11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073" h="114417">
                  <a:moveTo>
                    <a:pt x="1832" y="24044"/>
                  </a:moveTo>
                  <a:cubicBezTo>
                    <a:pt x="-12834" y="187070"/>
                    <a:pt x="65261" y="98186"/>
                    <a:pt x="69074" y="2043"/>
                  </a:cubicBezTo>
                  <a:cubicBezTo>
                    <a:pt x="35856" y="-6978"/>
                    <a:pt x="20457" y="16343"/>
                    <a:pt x="1832" y="2404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2" name="Freeform 1281">
              <a:extLst>
                <a:ext uri="{FF2B5EF4-FFF2-40B4-BE49-F238E27FC236}">
                  <a16:creationId xmlns:a16="http://schemas.microsoft.com/office/drawing/2014/main" id="{9DFB0359-5FCF-AB0C-61FD-A79926243DDC}"/>
                </a:ext>
              </a:extLst>
            </p:cNvPr>
            <p:cNvSpPr/>
            <p:nvPr/>
          </p:nvSpPr>
          <p:spPr>
            <a:xfrm>
              <a:off x="2498465" y="-959677"/>
              <a:ext cx="1613" cy="1393"/>
            </a:xfrm>
            <a:custGeom>
              <a:avLst/>
              <a:gdLst>
                <a:gd name="connsiteX0" fmla="*/ 587 w 1613"/>
                <a:gd name="connsiteY0" fmla="*/ 1393 h 1393"/>
                <a:gd name="connsiteX1" fmla="*/ 1613 w 1613"/>
                <a:gd name="connsiteY1" fmla="*/ 1393 h 1393"/>
                <a:gd name="connsiteX2" fmla="*/ 0 w 1613"/>
                <a:gd name="connsiteY2" fmla="*/ 0 h 1393"/>
                <a:gd name="connsiteX3" fmla="*/ 587 w 1613"/>
                <a:gd name="connsiteY3" fmla="*/ 1393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3" h="1393">
                  <a:moveTo>
                    <a:pt x="587" y="1393"/>
                  </a:moveTo>
                  <a:lnTo>
                    <a:pt x="1613" y="1393"/>
                  </a:lnTo>
                  <a:lnTo>
                    <a:pt x="0" y="0"/>
                  </a:lnTo>
                  <a:cubicBezTo>
                    <a:pt x="293" y="513"/>
                    <a:pt x="367" y="953"/>
                    <a:pt x="587" y="139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3" name="Freeform 1282">
              <a:extLst>
                <a:ext uri="{FF2B5EF4-FFF2-40B4-BE49-F238E27FC236}">
                  <a16:creationId xmlns:a16="http://schemas.microsoft.com/office/drawing/2014/main" id="{E39B3D3C-E26A-B653-711E-A07420C55DD7}"/>
                </a:ext>
              </a:extLst>
            </p:cNvPr>
            <p:cNvSpPr/>
            <p:nvPr/>
          </p:nvSpPr>
          <p:spPr>
            <a:xfrm>
              <a:off x="2431554" y="-958322"/>
              <a:ext cx="70407" cy="128229"/>
            </a:xfrm>
            <a:custGeom>
              <a:avLst/>
              <a:gdLst>
                <a:gd name="connsiteX0" fmla="*/ 46819 w 70407"/>
                <a:gd name="connsiteY0" fmla="*/ 128230 h 128229"/>
                <a:gd name="connsiteX1" fmla="*/ 40806 w 70407"/>
                <a:gd name="connsiteY1" fmla="*/ 63181 h 128229"/>
                <a:gd name="connsiteX2" fmla="*/ 67498 w 70407"/>
                <a:gd name="connsiteY2" fmla="*/ 38 h 128229"/>
                <a:gd name="connsiteX3" fmla="*/ 46819 w 70407"/>
                <a:gd name="connsiteY3" fmla="*/ 128230 h 12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07" h="128229">
                  <a:moveTo>
                    <a:pt x="46819" y="128230"/>
                  </a:moveTo>
                  <a:cubicBezTo>
                    <a:pt x="87369" y="120896"/>
                    <a:pt x="61485" y="78581"/>
                    <a:pt x="40806" y="63181"/>
                  </a:cubicBezTo>
                  <a:cubicBezTo>
                    <a:pt x="44546" y="39273"/>
                    <a:pt x="80770" y="29739"/>
                    <a:pt x="67498" y="38"/>
                  </a:cubicBezTo>
                  <a:cubicBezTo>
                    <a:pt x="-4071" y="-2382"/>
                    <a:pt x="-30396" y="111363"/>
                    <a:pt x="46819" y="12823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4" name="Freeform 1283">
              <a:extLst>
                <a:ext uri="{FF2B5EF4-FFF2-40B4-BE49-F238E27FC236}">
                  <a16:creationId xmlns:a16="http://schemas.microsoft.com/office/drawing/2014/main" id="{2CF70B39-75B9-8365-8E86-08F7745E9388}"/>
                </a:ext>
              </a:extLst>
            </p:cNvPr>
            <p:cNvSpPr/>
            <p:nvPr/>
          </p:nvSpPr>
          <p:spPr>
            <a:xfrm>
              <a:off x="2335676" y="-826170"/>
              <a:ext cx="107572" cy="88775"/>
            </a:xfrm>
            <a:custGeom>
              <a:avLst/>
              <a:gdLst>
                <a:gd name="connsiteX0" fmla="*/ 32044 w 107572"/>
                <a:gd name="connsiteY0" fmla="*/ 258 h 88775"/>
                <a:gd name="connsiteX1" fmla="*/ 0 w 107572"/>
                <a:gd name="connsiteY1" fmla="*/ 27393 h 88775"/>
                <a:gd name="connsiteX2" fmla="*/ 107573 w 107572"/>
                <a:gd name="connsiteY2" fmla="*/ 88775 h 88775"/>
                <a:gd name="connsiteX3" fmla="*/ 32044 w 107572"/>
                <a:gd name="connsiteY3" fmla="*/ 258 h 8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71" h="88775">
                  <a:moveTo>
                    <a:pt x="32044" y="258"/>
                  </a:moveTo>
                  <a:cubicBezTo>
                    <a:pt x="15473" y="-1502"/>
                    <a:pt x="2713" y="5538"/>
                    <a:pt x="0" y="27393"/>
                  </a:cubicBezTo>
                  <a:cubicBezTo>
                    <a:pt x="27865" y="60027"/>
                    <a:pt x="69369" y="71394"/>
                    <a:pt x="107573" y="88775"/>
                  </a:cubicBezTo>
                  <a:cubicBezTo>
                    <a:pt x="96353" y="23066"/>
                    <a:pt x="95694" y="3705"/>
                    <a:pt x="32044" y="25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5" name="Freeform 1284">
              <a:extLst>
                <a:ext uri="{FF2B5EF4-FFF2-40B4-BE49-F238E27FC236}">
                  <a16:creationId xmlns:a16="http://schemas.microsoft.com/office/drawing/2014/main" id="{AC90D29B-198A-0B46-DF55-68F8201A6797}"/>
                </a:ext>
              </a:extLst>
            </p:cNvPr>
            <p:cNvSpPr/>
            <p:nvPr/>
          </p:nvSpPr>
          <p:spPr>
            <a:xfrm>
              <a:off x="2408345" y="-1036821"/>
              <a:ext cx="91293" cy="93864"/>
            </a:xfrm>
            <a:custGeom>
              <a:avLst/>
              <a:gdLst>
                <a:gd name="connsiteX0" fmla="*/ 91294 w 91293"/>
                <a:gd name="connsiteY0" fmla="*/ 55216 h 93864"/>
                <a:gd name="connsiteX1" fmla="*/ 59469 w 91293"/>
                <a:gd name="connsiteY1" fmla="*/ 801 h 93864"/>
                <a:gd name="connsiteX2" fmla="*/ 0 w 91293"/>
                <a:gd name="connsiteY2" fmla="*/ 93865 h 93864"/>
                <a:gd name="connsiteX3" fmla="*/ 91294 w 91293"/>
                <a:gd name="connsiteY3" fmla="*/ 55216 h 9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93" h="93864">
                  <a:moveTo>
                    <a:pt x="91294" y="55216"/>
                  </a:moveTo>
                  <a:cubicBezTo>
                    <a:pt x="85941" y="40549"/>
                    <a:pt x="92760" y="3001"/>
                    <a:pt x="59469" y="801"/>
                  </a:cubicBezTo>
                  <a:cubicBezTo>
                    <a:pt x="5279" y="-7706"/>
                    <a:pt x="807" y="53456"/>
                    <a:pt x="0" y="93865"/>
                  </a:cubicBezTo>
                  <a:cubicBezTo>
                    <a:pt x="23025" y="63870"/>
                    <a:pt x="55803" y="57197"/>
                    <a:pt x="91294" y="5521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6" name="Freeform 1285">
              <a:extLst>
                <a:ext uri="{FF2B5EF4-FFF2-40B4-BE49-F238E27FC236}">
                  <a16:creationId xmlns:a16="http://schemas.microsoft.com/office/drawing/2014/main" id="{0BF3964C-7014-03D7-31A2-77AA924A57A4}"/>
                </a:ext>
              </a:extLst>
            </p:cNvPr>
            <p:cNvSpPr/>
            <p:nvPr/>
          </p:nvSpPr>
          <p:spPr>
            <a:xfrm>
              <a:off x="2170248" y="-994215"/>
              <a:ext cx="23886" cy="22804"/>
            </a:xfrm>
            <a:custGeom>
              <a:avLst/>
              <a:gdLst>
                <a:gd name="connsiteX0" fmla="*/ 0 w 23886"/>
                <a:gd name="connsiteY0" fmla="*/ 7111 h 22804"/>
                <a:gd name="connsiteX1" fmla="*/ 17892 w 23886"/>
                <a:gd name="connsiteY1" fmla="*/ 22805 h 22804"/>
                <a:gd name="connsiteX2" fmla="*/ 0 w 23886"/>
                <a:gd name="connsiteY2" fmla="*/ 7111 h 2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86" h="22804">
                  <a:moveTo>
                    <a:pt x="0" y="7111"/>
                  </a:moveTo>
                  <a:lnTo>
                    <a:pt x="17892" y="22805"/>
                  </a:lnTo>
                  <a:cubicBezTo>
                    <a:pt x="34464" y="4764"/>
                    <a:pt x="12759" y="-8950"/>
                    <a:pt x="0" y="711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7" name="Freeform 1286">
              <a:extLst>
                <a:ext uri="{FF2B5EF4-FFF2-40B4-BE49-F238E27FC236}">
                  <a16:creationId xmlns:a16="http://schemas.microsoft.com/office/drawing/2014/main" id="{5B87233D-E2DA-C7D0-1C19-EA5C1D521185}"/>
                </a:ext>
              </a:extLst>
            </p:cNvPr>
            <p:cNvSpPr/>
            <p:nvPr/>
          </p:nvSpPr>
          <p:spPr>
            <a:xfrm>
              <a:off x="2498098" y="-980270"/>
              <a:ext cx="1980" cy="4679"/>
            </a:xfrm>
            <a:custGeom>
              <a:avLst/>
              <a:gdLst>
                <a:gd name="connsiteX0" fmla="*/ 0 w 1980"/>
                <a:gd name="connsiteY0" fmla="*/ 59 h 4679"/>
                <a:gd name="connsiteX1" fmla="*/ 1980 w 1980"/>
                <a:gd name="connsiteY1" fmla="*/ 4680 h 4679"/>
                <a:gd name="connsiteX2" fmla="*/ 0 w 1980"/>
                <a:gd name="connsiteY2" fmla="*/ 59 h 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" h="4679">
                  <a:moveTo>
                    <a:pt x="0" y="59"/>
                  </a:moveTo>
                  <a:cubicBezTo>
                    <a:pt x="587" y="1599"/>
                    <a:pt x="1320" y="3140"/>
                    <a:pt x="1980" y="4680"/>
                  </a:cubicBezTo>
                  <a:cubicBezTo>
                    <a:pt x="1907" y="1673"/>
                    <a:pt x="1393" y="-381"/>
                    <a:pt x="0" y="5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8" name="Freeform 1287">
              <a:extLst>
                <a:ext uri="{FF2B5EF4-FFF2-40B4-BE49-F238E27FC236}">
                  <a16:creationId xmlns:a16="http://schemas.microsoft.com/office/drawing/2014/main" id="{0EEBEB63-1BE9-C3B7-286E-37A0C54729DB}"/>
                </a:ext>
              </a:extLst>
            </p:cNvPr>
            <p:cNvSpPr/>
            <p:nvPr/>
          </p:nvSpPr>
          <p:spPr>
            <a:xfrm>
              <a:off x="2498465" y="-960997"/>
              <a:ext cx="1613" cy="2713"/>
            </a:xfrm>
            <a:custGeom>
              <a:avLst/>
              <a:gdLst>
                <a:gd name="connsiteX0" fmla="*/ 0 w 1613"/>
                <a:gd name="connsiteY0" fmla="*/ 1247 h 2713"/>
                <a:gd name="connsiteX1" fmla="*/ 1613 w 1613"/>
                <a:gd name="connsiteY1" fmla="*/ 2713 h 2713"/>
                <a:gd name="connsiteX2" fmla="*/ 1613 w 1613"/>
                <a:gd name="connsiteY2" fmla="*/ 0 h 2713"/>
                <a:gd name="connsiteX3" fmla="*/ 0 w 1613"/>
                <a:gd name="connsiteY3" fmla="*/ 1247 h 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3" h="2713">
                  <a:moveTo>
                    <a:pt x="0" y="1247"/>
                  </a:moveTo>
                  <a:lnTo>
                    <a:pt x="1613" y="2713"/>
                  </a:lnTo>
                  <a:cubicBezTo>
                    <a:pt x="1562" y="1811"/>
                    <a:pt x="1562" y="902"/>
                    <a:pt x="1613" y="0"/>
                  </a:cubicBezTo>
                  <a:cubicBezTo>
                    <a:pt x="1114" y="462"/>
                    <a:pt x="572" y="880"/>
                    <a:pt x="0" y="124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9" name="Freeform 1288">
              <a:extLst>
                <a:ext uri="{FF2B5EF4-FFF2-40B4-BE49-F238E27FC236}">
                  <a16:creationId xmlns:a16="http://schemas.microsoft.com/office/drawing/2014/main" id="{4022713E-25EE-E704-EA34-1E00DA56F748}"/>
                </a:ext>
              </a:extLst>
            </p:cNvPr>
            <p:cNvSpPr/>
            <p:nvPr/>
          </p:nvSpPr>
          <p:spPr>
            <a:xfrm>
              <a:off x="2499883" y="-975371"/>
              <a:ext cx="2858" cy="14667"/>
            </a:xfrm>
            <a:custGeom>
              <a:avLst/>
              <a:gdLst>
                <a:gd name="connsiteX0" fmla="*/ 196 w 2858"/>
                <a:gd name="connsiteY0" fmla="*/ 0 h 14667"/>
                <a:gd name="connsiteX1" fmla="*/ 196 w 2858"/>
                <a:gd name="connsiteY1" fmla="*/ 14667 h 14667"/>
                <a:gd name="connsiteX2" fmla="*/ 196 w 2858"/>
                <a:gd name="connsiteY2" fmla="*/ 0 h 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8" h="14667">
                  <a:moveTo>
                    <a:pt x="196" y="0"/>
                  </a:moveTo>
                  <a:cubicBezTo>
                    <a:pt x="196" y="4253"/>
                    <a:pt x="-244" y="10414"/>
                    <a:pt x="196" y="14667"/>
                  </a:cubicBezTo>
                  <a:cubicBezTo>
                    <a:pt x="4668" y="9900"/>
                    <a:pt x="2688" y="5060"/>
                    <a:pt x="19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0" name="Freeform 1289">
              <a:extLst>
                <a:ext uri="{FF2B5EF4-FFF2-40B4-BE49-F238E27FC236}">
                  <a16:creationId xmlns:a16="http://schemas.microsoft.com/office/drawing/2014/main" id="{F9DD9438-123C-6FFE-FA96-FDB0E271A4EA}"/>
                </a:ext>
              </a:extLst>
            </p:cNvPr>
            <p:cNvSpPr/>
            <p:nvPr/>
          </p:nvSpPr>
          <p:spPr>
            <a:xfrm>
              <a:off x="-237283" y="1406718"/>
              <a:ext cx="53546" cy="50985"/>
            </a:xfrm>
            <a:custGeom>
              <a:avLst/>
              <a:gdLst>
                <a:gd name="connsiteX0" fmla="*/ 37781 w 53546"/>
                <a:gd name="connsiteY0" fmla="*/ 49664 h 50985"/>
                <a:gd name="connsiteX1" fmla="*/ 53547 w 53546"/>
                <a:gd name="connsiteY1" fmla="*/ 822 h 50985"/>
                <a:gd name="connsiteX2" fmla="*/ 37781 w 53546"/>
                <a:gd name="connsiteY2" fmla="*/ 49664 h 5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46" h="50985">
                  <a:moveTo>
                    <a:pt x="37781" y="49664"/>
                  </a:moveTo>
                  <a:lnTo>
                    <a:pt x="53547" y="822"/>
                  </a:lnTo>
                  <a:cubicBezTo>
                    <a:pt x="-10762" y="-8272"/>
                    <a:pt x="-18535" y="61324"/>
                    <a:pt x="37781" y="4966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1" name="Freeform 1290">
              <a:extLst>
                <a:ext uri="{FF2B5EF4-FFF2-40B4-BE49-F238E27FC236}">
                  <a16:creationId xmlns:a16="http://schemas.microsoft.com/office/drawing/2014/main" id="{96E76AB1-5E9B-EE57-62EB-A09A48299E02}"/>
                </a:ext>
              </a:extLst>
            </p:cNvPr>
            <p:cNvSpPr/>
            <p:nvPr/>
          </p:nvSpPr>
          <p:spPr>
            <a:xfrm>
              <a:off x="-186522" y="1796588"/>
              <a:ext cx="1393" cy="2640"/>
            </a:xfrm>
            <a:custGeom>
              <a:avLst/>
              <a:gdLst>
                <a:gd name="connsiteX0" fmla="*/ 0 w 1393"/>
                <a:gd name="connsiteY0" fmla="*/ 2640 h 2640"/>
                <a:gd name="connsiteX1" fmla="*/ 1393 w 1393"/>
                <a:gd name="connsiteY1" fmla="*/ 1540 h 2640"/>
                <a:gd name="connsiteX2" fmla="*/ 0 w 1393"/>
                <a:gd name="connsiteY2" fmla="*/ 0 h 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2640">
                  <a:moveTo>
                    <a:pt x="0" y="2640"/>
                  </a:moveTo>
                  <a:lnTo>
                    <a:pt x="1393" y="1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2" name="Freeform 1291">
              <a:extLst>
                <a:ext uri="{FF2B5EF4-FFF2-40B4-BE49-F238E27FC236}">
                  <a16:creationId xmlns:a16="http://schemas.microsoft.com/office/drawing/2014/main" id="{89969FEF-8812-3DA4-14FC-EFD5D37C9000}"/>
                </a:ext>
              </a:extLst>
            </p:cNvPr>
            <p:cNvSpPr/>
            <p:nvPr/>
          </p:nvSpPr>
          <p:spPr>
            <a:xfrm>
              <a:off x="-216985" y="1731210"/>
              <a:ext cx="30463" cy="65525"/>
            </a:xfrm>
            <a:custGeom>
              <a:avLst/>
              <a:gdLst>
                <a:gd name="connsiteX0" fmla="*/ 30463 w 30463"/>
                <a:gd name="connsiteY0" fmla="*/ 65525 h 65525"/>
                <a:gd name="connsiteX1" fmla="*/ 30463 w 30463"/>
                <a:gd name="connsiteY1" fmla="*/ 476 h 65525"/>
                <a:gd name="connsiteX2" fmla="*/ 30463 w 30463"/>
                <a:gd name="connsiteY2" fmla="*/ 65525 h 6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63" h="65525">
                  <a:moveTo>
                    <a:pt x="30463" y="65525"/>
                  </a:moveTo>
                  <a:lnTo>
                    <a:pt x="30463" y="476"/>
                  </a:lnTo>
                  <a:cubicBezTo>
                    <a:pt x="-27319" y="-5391"/>
                    <a:pt x="11398" y="44478"/>
                    <a:pt x="30463" y="6552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3" name="Freeform 1292">
              <a:extLst>
                <a:ext uri="{FF2B5EF4-FFF2-40B4-BE49-F238E27FC236}">
                  <a16:creationId xmlns:a16="http://schemas.microsoft.com/office/drawing/2014/main" id="{834C585D-22F7-8001-D27A-3A1EFC69EA13}"/>
                </a:ext>
              </a:extLst>
            </p:cNvPr>
            <p:cNvSpPr/>
            <p:nvPr/>
          </p:nvSpPr>
          <p:spPr>
            <a:xfrm>
              <a:off x="-317892" y="1897132"/>
              <a:ext cx="15144" cy="15107"/>
            </a:xfrm>
            <a:custGeom>
              <a:avLst/>
              <a:gdLst>
                <a:gd name="connsiteX0" fmla="*/ 2899 w 15144"/>
                <a:gd name="connsiteY0" fmla="*/ 15107 h 15107"/>
                <a:gd name="connsiteX1" fmla="*/ 15145 w 15144"/>
                <a:gd name="connsiteY1" fmla="*/ 6673 h 15107"/>
                <a:gd name="connsiteX2" fmla="*/ 11478 w 15144"/>
                <a:gd name="connsiteY2" fmla="*/ 0 h 15107"/>
                <a:gd name="connsiteX3" fmla="*/ 2899 w 15144"/>
                <a:gd name="connsiteY3" fmla="*/ 15107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44" h="15107">
                  <a:moveTo>
                    <a:pt x="2899" y="15107"/>
                  </a:moveTo>
                  <a:cubicBezTo>
                    <a:pt x="7005" y="12320"/>
                    <a:pt x="11112" y="9534"/>
                    <a:pt x="15145" y="6673"/>
                  </a:cubicBezTo>
                  <a:cubicBezTo>
                    <a:pt x="13898" y="4473"/>
                    <a:pt x="12652" y="2273"/>
                    <a:pt x="11478" y="0"/>
                  </a:cubicBezTo>
                  <a:cubicBezTo>
                    <a:pt x="5539" y="4987"/>
                    <a:pt x="-5167" y="6307"/>
                    <a:pt x="2899" y="151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4" name="Freeform 1293">
              <a:extLst>
                <a:ext uri="{FF2B5EF4-FFF2-40B4-BE49-F238E27FC236}">
                  <a16:creationId xmlns:a16="http://schemas.microsoft.com/office/drawing/2014/main" id="{5A77FBE6-6CB4-0638-ED00-2DA1B9D4AE67}"/>
                </a:ext>
              </a:extLst>
            </p:cNvPr>
            <p:cNvSpPr/>
            <p:nvPr/>
          </p:nvSpPr>
          <p:spPr>
            <a:xfrm>
              <a:off x="-205587" y="1541965"/>
              <a:ext cx="7112" cy="6673"/>
            </a:xfrm>
            <a:custGeom>
              <a:avLst/>
              <a:gdLst>
                <a:gd name="connsiteX0" fmla="*/ 1320 w 7112"/>
                <a:gd name="connsiteY0" fmla="*/ 0 h 6673"/>
                <a:gd name="connsiteX1" fmla="*/ 0 w 7112"/>
                <a:gd name="connsiteY1" fmla="*/ 6673 h 6673"/>
                <a:gd name="connsiteX2" fmla="*/ 7113 w 7112"/>
                <a:gd name="connsiteY2" fmla="*/ 4987 h 6673"/>
                <a:gd name="connsiteX3" fmla="*/ 1320 w 7112"/>
                <a:gd name="connsiteY3" fmla="*/ 0 h 6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" h="6673">
                  <a:moveTo>
                    <a:pt x="1320" y="0"/>
                  </a:moveTo>
                  <a:lnTo>
                    <a:pt x="0" y="6673"/>
                  </a:lnTo>
                  <a:lnTo>
                    <a:pt x="7113" y="4987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5" name="Freeform 1294">
              <a:extLst>
                <a:ext uri="{FF2B5EF4-FFF2-40B4-BE49-F238E27FC236}">
                  <a16:creationId xmlns:a16="http://schemas.microsoft.com/office/drawing/2014/main" id="{807D9D2E-9A58-D715-9331-499A74EF4246}"/>
                </a:ext>
              </a:extLst>
            </p:cNvPr>
            <p:cNvSpPr/>
            <p:nvPr/>
          </p:nvSpPr>
          <p:spPr>
            <a:xfrm>
              <a:off x="-169437" y="1593887"/>
              <a:ext cx="6819" cy="3446"/>
            </a:xfrm>
            <a:custGeom>
              <a:avLst/>
              <a:gdLst>
                <a:gd name="connsiteX0" fmla="*/ 6819 w 6819"/>
                <a:gd name="connsiteY0" fmla="*/ 1393 h 3446"/>
                <a:gd name="connsiteX1" fmla="*/ 5573 w 6819"/>
                <a:gd name="connsiteY1" fmla="*/ 0 h 3446"/>
                <a:gd name="connsiteX2" fmla="*/ 0 w 6819"/>
                <a:gd name="connsiteY2" fmla="*/ 3447 h 3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9" h="3446">
                  <a:moveTo>
                    <a:pt x="6819" y="1393"/>
                  </a:moveTo>
                  <a:lnTo>
                    <a:pt x="5573" y="0"/>
                  </a:lnTo>
                  <a:lnTo>
                    <a:pt x="0" y="344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6" name="Freeform 1295">
              <a:extLst>
                <a:ext uri="{FF2B5EF4-FFF2-40B4-BE49-F238E27FC236}">
                  <a16:creationId xmlns:a16="http://schemas.microsoft.com/office/drawing/2014/main" id="{7F1D5831-60FA-18A0-60C1-361AB0CA9752}"/>
                </a:ext>
              </a:extLst>
            </p:cNvPr>
            <p:cNvSpPr/>
            <p:nvPr/>
          </p:nvSpPr>
          <p:spPr>
            <a:xfrm>
              <a:off x="-476284" y="3449072"/>
              <a:ext cx="16546" cy="23320"/>
            </a:xfrm>
            <a:custGeom>
              <a:avLst/>
              <a:gdLst>
                <a:gd name="connsiteX0" fmla="*/ 5468 w 16546"/>
                <a:gd name="connsiteY0" fmla="*/ 0 h 23320"/>
                <a:gd name="connsiteX1" fmla="*/ 10968 w 16546"/>
                <a:gd name="connsiteY1" fmla="*/ 23320 h 23320"/>
                <a:gd name="connsiteX2" fmla="*/ 5468 w 16546"/>
                <a:gd name="connsiteY2" fmla="*/ 0 h 23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46" h="23320">
                  <a:moveTo>
                    <a:pt x="5468" y="0"/>
                  </a:moveTo>
                  <a:cubicBezTo>
                    <a:pt x="-2305" y="11220"/>
                    <a:pt x="-2891" y="17600"/>
                    <a:pt x="10968" y="23320"/>
                  </a:cubicBezTo>
                  <a:cubicBezTo>
                    <a:pt x="19180" y="12393"/>
                    <a:pt x="19107" y="5866"/>
                    <a:pt x="546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7" name="Freeform 1296">
              <a:extLst>
                <a:ext uri="{FF2B5EF4-FFF2-40B4-BE49-F238E27FC236}">
                  <a16:creationId xmlns:a16="http://schemas.microsoft.com/office/drawing/2014/main" id="{089595C4-4F59-DA97-6B12-FF578A1F8515}"/>
                </a:ext>
              </a:extLst>
            </p:cNvPr>
            <p:cNvSpPr/>
            <p:nvPr/>
          </p:nvSpPr>
          <p:spPr>
            <a:xfrm>
              <a:off x="-239632" y="3405657"/>
              <a:ext cx="18051" cy="40481"/>
            </a:xfrm>
            <a:custGeom>
              <a:avLst/>
              <a:gdLst>
                <a:gd name="connsiteX0" fmla="*/ 11753 w 18051"/>
                <a:gd name="connsiteY0" fmla="*/ 40482 h 40481"/>
                <a:gd name="connsiteX1" fmla="*/ 3100 w 18051"/>
                <a:gd name="connsiteY1" fmla="*/ 0 h 40481"/>
                <a:gd name="connsiteX2" fmla="*/ 11753 w 18051"/>
                <a:gd name="connsiteY2" fmla="*/ 40482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51" h="40481">
                  <a:moveTo>
                    <a:pt x="11753" y="40482"/>
                  </a:moveTo>
                  <a:cubicBezTo>
                    <a:pt x="27005" y="25814"/>
                    <a:pt x="10726" y="13714"/>
                    <a:pt x="3100" y="0"/>
                  </a:cubicBezTo>
                  <a:cubicBezTo>
                    <a:pt x="1560" y="15474"/>
                    <a:pt x="-6506" y="32415"/>
                    <a:pt x="11753" y="4048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8" name="Freeform 1297">
              <a:extLst>
                <a:ext uri="{FF2B5EF4-FFF2-40B4-BE49-F238E27FC236}">
                  <a16:creationId xmlns:a16="http://schemas.microsoft.com/office/drawing/2014/main" id="{B2DBFA52-546F-4691-99B4-4031B1481464}"/>
                </a:ext>
              </a:extLst>
            </p:cNvPr>
            <p:cNvSpPr/>
            <p:nvPr/>
          </p:nvSpPr>
          <p:spPr>
            <a:xfrm>
              <a:off x="-237852" y="3401917"/>
              <a:ext cx="1613" cy="3740"/>
            </a:xfrm>
            <a:custGeom>
              <a:avLst/>
              <a:gdLst>
                <a:gd name="connsiteX0" fmla="*/ 1613 w 1613"/>
                <a:gd name="connsiteY0" fmla="*/ 0 h 3740"/>
                <a:gd name="connsiteX1" fmla="*/ 0 w 1613"/>
                <a:gd name="connsiteY1" fmla="*/ 1466 h 3740"/>
                <a:gd name="connsiteX2" fmla="*/ 1320 w 1613"/>
                <a:gd name="connsiteY2" fmla="*/ 3740 h 3740"/>
                <a:gd name="connsiteX3" fmla="*/ 1613 w 1613"/>
                <a:gd name="connsiteY3" fmla="*/ 0 h 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3" h="3740">
                  <a:moveTo>
                    <a:pt x="1613" y="0"/>
                  </a:moveTo>
                  <a:lnTo>
                    <a:pt x="0" y="1466"/>
                  </a:lnTo>
                  <a:cubicBezTo>
                    <a:pt x="396" y="2273"/>
                    <a:pt x="836" y="3007"/>
                    <a:pt x="1320" y="3740"/>
                  </a:cubicBezTo>
                  <a:cubicBezTo>
                    <a:pt x="1393" y="2493"/>
                    <a:pt x="1613" y="1247"/>
                    <a:pt x="16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9" name="Freeform 1298">
              <a:extLst>
                <a:ext uri="{FF2B5EF4-FFF2-40B4-BE49-F238E27FC236}">
                  <a16:creationId xmlns:a16="http://schemas.microsoft.com/office/drawing/2014/main" id="{4E8ACABE-50E1-03B4-F283-E1D82C313B3A}"/>
                </a:ext>
              </a:extLst>
            </p:cNvPr>
            <p:cNvSpPr/>
            <p:nvPr/>
          </p:nvSpPr>
          <p:spPr>
            <a:xfrm>
              <a:off x="1968302" y="2083181"/>
              <a:ext cx="100873" cy="113862"/>
            </a:xfrm>
            <a:custGeom>
              <a:avLst/>
              <a:gdLst>
                <a:gd name="connsiteX0" fmla="*/ 37471 w 100873"/>
                <a:gd name="connsiteY0" fmla="*/ 152 h 113862"/>
                <a:gd name="connsiteX1" fmla="*/ 0 w 100873"/>
                <a:gd name="connsiteY1" fmla="*/ 41513 h 113862"/>
                <a:gd name="connsiteX2" fmla="*/ 65995 w 100873"/>
                <a:gd name="connsiteY2" fmla="*/ 109422 h 113862"/>
                <a:gd name="connsiteX3" fmla="*/ 37471 w 100873"/>
                <a:gd name="connsiteY3" fmla="*/ 152 h 113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73" h="113862">
                  <a:moveTo>
                    <a:pt x="37471" y="152"/>
                  </a:moveTo>
                  <a:lnTo>
                    <a:pt x="0" y="41513"/>
                  </a:lnTo>
                  <a:cubicBezTo>
                    <a:pt x="38204" y="54787"/>
                    <a:pt x="65995" y="70334"/>
                    <a:pt x="65995" y="109422"/>
                  </a:cubicBezTo>
                  <a:cubicBezTo>
                    <a:pt x="136537" y="140884"/>
                    <a:pt x="86087" y="-5349"/>
                    <a:pt x="37471" y="15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0" name="Freeform 1299">
              <a:extLst>
                <a:ext uri="{FF2B5EF4-FFF2-40B4-BE49-F238E27FC236}">
                  <a16:creationId xmlns:a16="http://schemas.microsoft.com/office/drawing/2014/main" id="{E98FCF56-7FEA-756C-9F2A-689AD24189B9}"/>
                </a:ext>
              </a:extLst>
            </p:cNvPr>
            <p:cNvSpPr/>
            <p:nvPr/>
          </p:nvSpPr>
          <p:spPr>
            <a:xfrm>
              <a:off x="2130724" y="2216690"/>
              <a:ext cx="58662" cy="52225"/>
            </a:xfrm>
            <a:custGeom>
              <a:avLst/>
              <a:gdLst>
                <a:gd name="connsiteX0" fmla="*/ 0 w 58662"/>
                <a:gd name="connsiteY0" fmla="*/ 26589 h 52225"/>
                <a:gd name="connsiteX1" fmla="*/ 58663 w 58662"/>
                <a:gd name="connsiteY1" fmla="*/ 32235 h 52225"/>
                <a:gd name="connsiteX2" fmla="*/ 0 w 58662"/>
                <a:gd name="connsiteY2" fmla="*/ 26589 h 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62" h="52225">
                  <a:moveTo>
                    <a:pt x="0" y="26589"/>
                  </a:moveTo>
                  <a:cubicBezTo>
                    <a:pt x="2566" y="58563"/>
                    <a:pt x="47810" y="60837"/>
                    <a:pt x="58663" y="32235"/>
                  </a:cubicBezTo>
                  <a:cubicBezTo>
                    <a:pt x="52869" y="-8026"/>
                    <a:pt x="4619" y="-11326"/>
                    <a:pt x="0" y="2658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1" name="Freeform 1300">
              <a:extLst>
                <a:ext uri="{FF2B5EF4-FFF2-40B4-BE49-F238E27FC236}">
                  <a16:creationId xmlns:a16="http://schemas.microsoft.com/office/drawing/2014/main" id="{1D070DC8-6305-029A-BF0B-101D97148F02}"/>
                </a:ext>
              </a:extLst>
            </p:cNvPr>
            <p:cNvSpPr/>
            <p:nvPr/>
          </p:nvSpPr>
          <p:spPr>
            <a:xfrm>
              <a:off x="1887641" y="2534847"/>
              <a:ext cx="55875" cy="41305"/>
            </a:xfrm>
            <a:custGeom>
              <a:avLst/>
              <a:gdLst>
                <a:gd name="connsiteX0" fmla="*/ 4545 w 55875"/>
                <a:gd name="connsiteY0" fmla="*/ 41305 h 41305"/>
                <a:gd name="connsiteX1" fmla="*/ 55875 w 55875"/>
                <a:gd name="connsiteY1" fmla="*/ 19304 h 41305"/>
                <a:gd name="connsiteX2" fmla="*/ 4545 w 55875"/>
                <a:gd name="connsiteY2" fmla="*/ 41305 h 4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875" h="41305">
                  <a:moveTo>
                    <a:pt x="4545" y="41305"/>
                  </a:moveTo>
                  <a:lnTo>
                    <a:pt x="55875" y="19304"/>
                  </a:lnTo>
                  <a:cubicBezTo>
                    <a:pt x="47076" y="-18611"/>
                    <a:pt x="-17453" y="5004"/>
                    <a:pt x="4545" y="4130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2" name="Freeform 1301">
              <a:extLst>
                <a:ext uri="{FF2B5EF4-FFF2-40B4-BE49-F238E27FC236}">
                  <a16:creationId xmlns:a16="http://schemas.microsoft.com/office/drawing/2014/main" id="{342A3AC8-C3F0-91A3-3A24-02C2723F6AA4}"/>
                </a:ext>
              </a:extLst>
            </p:cNvPr>
            <p:cNvSpPr/>
            <p:nvPr/>
          </p:nvSpPr>
          <p:spPr>
            <a:xfrm>
              <a:off x="1928851" y="2297661"/>
              <a:ext cx="32924" cy="15339"/>
            </a:xfrm>
            <a:custGeom>
              <a:avLst/>
              <a:gdLst>
                <a:gd name="connsiteX0" fmla="*/ 0 w 32924"/>
                <a:gd name="connsiteY0" fmla="*/ 3626 h 15339"/>
                <a:gd name="connsiteX1" fmla="*/ 32924 w 32924"/>
                <a:gd name="connsiteY1" fmla="*/ 14480 h 15339"/>
                <a:gd name="connsiteX2" fmla="*/ 0 w 32924"/>
                <a:gd name="connsiteY2" fmla="*/ 3626 h 1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924" h="15339">
                  <a:moveTo>
                    <a:pt x="0" y="3626"/>
                  </a:moveTo>
                  <a:cubicBezTo>
                    <a:pt x="7333" y="20200"/>
                    <a:pt x="21119" y="14260"/>
                    <a:pt x="32924" y="14480"/>
                  </a:cubicBezTo>
                  <a:cubicBezTo>
                    <a:pt x="23392" y="7220"/>
                    <a:pt x="16279" y="-6568"/>
                    <a:pt x="0" y="362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3" name="Freeform 1302">
              <a:extLst>
                <a:ext uri="{FF2B5EF4-FFF2-40B4-BE49-F238E27FC236}">
                  <a16:creationId xmlns:a16="http://schemas.microsoft.com/office/drawing/2014/main" id="{932E80F2-7CB1-30E7-EA2A-ABBAFEC1ED65}"/>
                </a:ext>
              </a:extLst>
            </p:cNvPr>
            <p:cNvSpPr/>
            <p:nvPr/>
          </p:nvSpPr>
          <p:spPr>
            <a:xfrm>
              <a:off x="1961702" y="2312352"/>
              <a:ext cx="4106" cy="1622"/>
            </a:xfrm>
            <a:custGeom>
              <a:avLst/>
              <a:gdLst>
                <a:gd name="connsiteX0" fmla="*/ 2567 w 4106"/>
                <a:gd name="connsiteY0" fmla="*/ 1623 h 1622"/>
                <a:gd name="connsiteX1" fmla="*/ 4106 w 4106"/>
                <a:gd name="connsiteY1" fmla="*/ 83 h 1622"/>
                <a:gd name="connsiteX2" fmla="*/ 0 w 4106"/>
                <a:gd name="connsiteY2" fmla="*/ 83 h 1622"/>
                <a:gd name="connsiteX3" fmla="*/ 2567 w 4106"/>
                <a:gd name="connsiteY3" fmla="*/ 1623 h 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" h="1622">
                  <a:moveTo>
                    <a:pt x="2567" y="1623"/>
                  </a:moveTo>
                  <a:lnTo>
                    <a:pt x="4106" y="83"/>
                  </a:lnTo>
                  <a:cubicBezTo>
                    <a:pt x="2743" y="-28"/>
                    <a:pt x="1364" y="-28"/>
                    <a:pt x="0" y="83"/>
                  </a:cubicBezTo>
                  <a:cubicBezTo>
                    <a:pt x="880" y="376"/>
                    <a:pt x="1687" y="1109"/>
                    <a:pt x="2567" y="162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4" name="Freeform 1303">
              <a:extLst>
                <a:ext uri="{FF2B5EF4-FFF2-40B4-BE49-F238E27FC236}">
                  <a16:creationId xmlns:a16="http://schemas.microsoft.com/office/drawing/2014/main" id="{EC700AD1-5F80-2EA6-1C6D-C9BF1D746B3E}"/>
                </a:ext>
              </a:extLst>
            </p:cNvPr>
            <p:cNvSpPr/>
            <p:nvPr/>
          </p:nvSpPr>
          <p:spPr>
            <a:xfrm>
              <a:off x="1784394" y="2599326"/>
              <a:ext cx="6673" cy="5573"/>
            </a:xfrm>
            <a:custGeom>
              <a:avLst/>
              <a:gdLst>
                <a:gd name="connsiteX0" fmla="*/ 3226 w 6673"/>
                <a:gd name="connsiteY0" fmla="*/ 5574 h 5573"/>
                <a:gd name="connsiteX1" fmla="*/ 6673 w 6673"/>
                <a:gd name="connsiteY1" fmla="*/ 147 h 5573"/>
                <a:gd name="connsiteX2" fmla="*/ 0 w 6673"/>
                <a:gd name="connsiteY2" fmla="*/ 0 h 5573"/>
                <a:gd name="connsiteX3" fmla="*/ 3226 w 6673"/>
                <a:gd name="connsiteY3" fmla="*/ 5574 h 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3" h="5573">
                  <a:moveTo>
                    <a:pt x="3226" y="5574"/>
                  </a:moveTo>
                  <a:lnTo>
                    <a:pt x="6673" y="147"/>
                  </a:lnTo>
                  <a:lnTo>
                    <a:pt x="0" y="0"/>
                  </a:lnTo>
                  <a:lnTo>
                    <a:pt x="3226" y="557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5" name="Freeform 1304">
              <a:extLst>
                <a:ext uri="{FF2B5EF4-FFF2-40B4-BE49-F238E27FC236}">
                  <a16:creationId xmlns:a16="http://schemas.microsoft.com/office/drawing/2014/main" id="{C4EF8637-2F87-63A3-D8CA-8089E92AEE0F}"/>
                </a:ext>
              </a:extLst>
            </p:cNvPr>
            <p:cNvSpPr/>
            <p:nvPr/>
          </p:nvSpPr>
          <p:spPr>
            <a:xfrm>
              <a:off x="2252472" y="-1786029"/>
              <a:ext cx="48447" cy="93650"/>
            </a:xfrm>
            <a:custGeom>
              <a:avLst/>
              <a:gdLst>
                <a:gd name="connsiteX0" fmla="*/ 48447 w 48447"/>
                <a:gd name="connsiteY0" fmla="*/ 93650 h 93650"/>
                <a:gd name="connsiteX1" fmla="*/ 44194 w 48447"/>
                <a:gd name="connsiteY1" fmla="*/ 0 h 93650"/>
                <a:gd name="connsiteX2" fmla="*/ 48447 w 48447"/>
                <a:gd name="connsiteY2" fmla="*/ 93650 h 9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447" h="93650">
                  <a:moveTo>
                    <a:pt x="48447" y="93650"/>
                  </a:moveTo>
                  <a:cubicBezTo>
                    <a:pt x="46907" y="59109"/>
                    <a:pt x="45734" y="33808"/>
                    <a:pt x="44194" y="0"/>
                  </a:cubicBezTo>
                  <a:cubicBezTo>
                    <a:pt x="-11169" y="26914"/>
                    <a:pt x="-19675" y="70696"/>
                    <a:pt x="48447" y="9365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6" name="Freeform 1305">
              <a:extLst>
                <a:ext uri="{FF2B5EF4-FFF2-40B4-BE49-F238E27FC236}">
                  <a16:creationId xmlns:a16="http://schemas.microsoft.com/office/drawing/2014/main" id="{89ABE656-E869-9656-4548-E3E1EF40B107}"/>
                </a:ext>
              </a:extLst>
            </p:cNvPr>
            <p:cNvSpPr/>
            <p:nvPr/>
          </p:nvSpPr>
          <p:spPr>
            <a:xfrm>
              <a:off x="2650251" y="-1970983"/>
              <a:ext cx="18261" cy="22660"/>
            </a:xfrm>
            <a:custGeom>
              <a:avLst/>
              <a:gdLst>
                <a:gd name="connsiteX0" fmla="*/ 7923 w 18261"/>
                <a:gd name="connsiteY0" fmla="*/ 22661 h 22660"/>
                <a:gd name="connsiteX1" fmla="*/ 18262 w 18261"/>
                <a:gd name="connsiteY1" fmla="*/ 11734 h 22660"/>
                <a:gd name="connsiteX2" fmla="*/ 8803 w 18261"/>
                <a:gd name="connsiteY2" fmla="*/ 0 h 22660"/>
                <a:gd name="connsiteX3" fmla="*/ 7923 w 18261"/>
                <a:gd name="connsiteY3" fmla="*/ 22661 h 2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61" h="22660">
                  <a:moveTo>
                    <a:pt x="7923" y="22661"/>
                  </a:moveTo>
                  <a:lnTo>
                    <a:pt x="18262" y="11734"/>
                  </a:lnTo>
                  <a:lnTo>
                    <a:pt x="8803" y="0"/>
                  </a:lnTo>
                  <a:cubicBezTo>
                    <a:pt x="-2783" y="8067"/>
                    <a:pt x="-2783" y="13714"/>
                    <a:pt x="7923" y="2266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7" name="Freeform 1306">
              <a:extLst>
                <a:ext uri="{FF2B5EF4-FFF2-40B4-BE49-F238E27FC236}">
                  <a16:creationId xmlns:a16="http://schemas.microsoft.com/office/drawing/2014/main" id="{1DF72319-C960-2A72-FB79-4A8B4106351A}"/>
                </a:ext>
              </a:extLst>
            </p:cNvPr>
            <p:cNvSpPr/>
            <p:nvPr/>
          </p:nvSpPr>
          <p:spPr>
            <a:xfrm>
              <a:off x="2637496" y="-2321749"/>
              <a:ext cx="6892" cy="6966"/>
            </a:xfrm>
            <a:custGeom>
              <a:avLst/>
              <a:gdLst>
                <a:gd name="connsiteX0" fmla="*/ 0 w 6892"/>
                <a:gd name="connsiteY0" fmla="*/ 0 h 6966"/>
                <a:gd name="connsiteX1" fmla="*/ 6893 w 6892"/>
                <a:gd name="connsiteY1" fmla="*/ 6967 h 6966"/>
                <a:gd name="connsiteX2" fmla="*/ 0 w 6892"/>
                <a:gd name="connsiteY2" fmla="*/ 0 h 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2" h="6966">
                  <a:moveTo>
                    <a:pt x="0" y="0"/>
                  </a:moveTo>
                  <a:lnTo>
                    <a:pt x="6893" y="6967"/>
                  </a:lnTo>
                  <a:cubicBezTo>
                    <a:pt x="5500" y="4327"/>
                    <a:pt x="3740" y="147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8" name="Freeform 1307">
              <a:extLst>
                <a:ext uri="{FF2B5EF4-FFF2-40B4-BE49-F238E27FC236}">
                  <a16:creationId xmlns:a16="http://schemas.microsoft.com/office/drawing/2014/main" id="{16EE9354-48A0-38C3-A53A-3818366AC781}"/>
                </a:ext>
              </a:extLst>
            </p:cNvPr>
            <p:cNvSpPr/>
            <p:nvPr/>
          </p:nvSpPr>
          <p:spPr>
            <a:xfrm>
              <a:off x="2644315" y="-2314783"/>
              <a:ext cx="3153" cy="3425"/>
            </a:xfrm>
            <a:custGeom>
              <a:avLst/>
              <a:gdLst>
                <a:gd name="connsiteX0" fmla="*/ 3153 w 3153"/>
                <a:gd name="connsiteY0" fmla="*/ 3227 h 3425"/>
                <a:gd name="connsiteX1" fmla="*/ 0 w 3153"/>
                <a:gd name="connsiteY1" fmla="*/ 0 h 3425"/>
                <a:gd name="connsiteX2" fmla="*/ 3153 w 3153"/>
                <a:gd name="connsiteY2" fmla="*/ 3227 h 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3" h="3425">
                  <a:moveTo>
                    <a:pt x="3153" y="3227"/>
                  </a:moveTo>
                  <a:lnTo>
                    <a:pt x="0" y="0"/>
                  </a:lnTo>
                  <a:cubicBezTo>
                    <a:pt x="1100" y="2274"/>
                    <a:pt x="1980" y="4034"/>
                    <a:pt x="3153" y="32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09" name="Freeform 1308">
              <a:extLst>
                <a:ext uri="{FF2B5EF4-FFF2-40B4-BE49-F238E27FC236}">
                  <a16:creationId xmlns:a16="http://schemas.microsoft.com/office/drawing/2014/main" id="{744381E3-EEB2-47A2-9E3D-BE1487486ECF}"/>
                </a:ext>
              </a:extLst>
            </p:cNvPr>
            <p:cNvSpPr/>
            <p:nvPr/>
          </p:nvSpPr>
          <p:spPr>
            <a:xfrm>
              <a:off x="-811646" y="650344"/>
              <a:ext cx="1686" cy="2199"/>
            </a:xfrm>
            <a:custGeom>
              <a:avLst/>
              <a:gdLst>
                <a:gd name="connsiteX0" fmla="*/ 0 w 1686"/>
                <a:gd name="connsiteY0" fmla="*/ 953 h 2199"/>
                <a:gd name="connsiteX1" fmla="*/ 1687 w 1686"/>
                <a:gd name="connsiteY1" fmla="*/ 2200 h 2199"/>
                <a:gd name="connsiteX2" fmla="*/ 953 w 1686"/>
                <a:gd name="connsiteY2" fmla="*/ 0 h 2199"/>
                <a:gd name="connsiteX3" fmla="*/ 0 w 1686"/>
                <a:gd name="connsiteY3" fmla="*/ 953 h 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6" h="2199">
                  <a:moveTo>
                    <a:pt x="0" y="953"/>
                  </a:moveTo>
                  <a:lnTo>
                    <a:pt x="1687" y="2200"/>
                  </a:lnTo>
                  <a:cubicBezTo>
                    <a:pt x="1687" y="1467"/>
                    <a:pt x="1173" y="734"/>
                    <a:pt x="953" y="0"/>
                  </a:cubicBezTo>
                  <a:cubicBezTo>
                    <a:pt x="675" y="352"/>
                    <a:pt x="352" y="675"/>
                    <a:pt x="0" y="9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0" name="Freeform 1309">
              <a:extLst>
                <a:ext uri="{FF2B5EF4-FFF2-40B4-BE49-F238E27FC236}">
                  <a16:creationId xmlns:a16="http://schemas.microsoft.com/office/drawing/2014/main" id="{BEEB4933-DD1F-C875-3F4F-145174FE586E}"/>
                </a:ext>
              </a:extLst>
            </p:cNvPr>
            <p:cNvSpPr/>
            <p:nvPr/>
          </p:nvSpPr>
          <p:spPr>
            <a:xfrm>
              <a:off x="-841637" y="560018"/>
              <a:ext cx="79766" cy="90325"/>
            </a:xfrm>
            <a:custGeom>
              <a:avLst/>
              <a:gdLst>
                <a:gd name="connsiteX0" fmla="*/ 0 w 79766"/>
                <a:gd name="connsiteY0" fmla="*/ 3716 h 90325"/>
                <a:gd name="connsiteX1" fmla="*/ 30945 w 79766"/>
                <a:gd name="connsiteY1" fmla="*/ 90326 h 90325"/>
                <a:gd name="connsiteX2" fmla="*/ 0 w 79766"/>
                <a:gd name="connsiteY2" fmla="*/ 3716 h 9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766" h="90325">
                  <a:moveTo>
                    <a:pt x="0" y="3716"/>
                  </a:moveTo>
                  <a:cubicBezTo>
                    <a:pt x="11733" y="36570"/>
                    <a:pt x="21339" y="63558"/>
                    <a:pt x="30945" y="90326"/>
                  </a:cubicBezTo>
                  <a:cubicBezTo>
                    <a:pt x="91880" y="33270"/>
                    <a:pt x="110286" y="-13812"/>
                    <a:pt x="0" y="371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1" name="Freeform 1310">
              <a:extLst>
                <a:ext uri="{FF2B5EF4-FFF2-40B4-BE49-F238E27FC236}">
                  <a16:creationId xmlns:a16="http://schemas.microsoft.com/office/drawing/2014/main" id="{A12A7C6D-BF76-9686-880C-3814AE708D77}"/>
                </a:ext>
              </a:extLst>
            </p:cNvPr>
            <p:cNvSpPr/>
            <p:nvPr/>
          </p:nvSpPr>
          <p:spPr>
            <a:xfrm>
              <a:off x="-721525" y="242742"/>
              <a:ext cx="2639" cy="1540"/>
            </a:xfrm>
            <a:custGeom>
              <a:avLst/>
              <a:gdLst>
                <a:gd name="connsiteX0" fmla="*/ 1247 w 2639"/>
                <a:gd name="connsiteY0" fmla="*/ 1174 h 1540"/>
                <a:gd name="connsiteX1" fmla="*/ 1247 w 2639"/>
                <a:gd name="connsiteY1" fmla="*/ 1174 h 1540"/>
                <a:gd name="connsiteX2" fmla="*/ 2640 w 2639"/>
                <a:gd name="connsiteY2" fmla="*/ 1174 h 1540"/>
                <a:gd name="connsiteX3" fmla="*/ 2640 w 2639"/>
                <a:gd name="connsiteY3" fmla="*/ 0 h 1540"/>
                <a:gd name="connsiteX4" fmla="*/ 2640 w 2639"/>
                <a:gd name="connsiteY4" fmla="*/ 0 h 1540"/>
                <a:gd name="connsiteX5" fmla="*/ 0 w 2639"/>
                <a:gd name="connsiteY5" fmla="*/ 440 h 1540"/>
                <a:gd name="connsiteX6" fmla="*/ 1027 w 2639"/>
                <a:gd name="connsiteY6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9" h="1540">
                  <a:moveTo>
                    <a:pt x="1247" y="1174"/>
                  </a:moveTo>
                  <a:lnTo>
                    <a:pt x="1247" y="1174"/>
                  </a:lnTo>
                  <a:lnTo>
                    <a:pt x="2640" y="1174"/>
                  </a:lnTo>
                  <a:lnTo>
                    <a:pt x="2640" y="0"/>
                  </a:lnTo>
                  <a:lnTo>
                    <a:pt x="2640" y="0"/>
                  </a:lnTo>
                  <a:lnTo>
                    <a:pt x="0" y="440"/>
                  </a:lnTo>
                  <a:cubicBezTo>
                    <a:pt x="0" y="440"/>
                    <a:pt x="733" y="1100"/>
                    <a:pt x="1027" y="154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2" name="Freeform 1311">
              <a:extLst>
                <a:ext uri="{FF2B5EF4-FFF2-40B4-BE49-F238E27FC236}">
                  <a16:creationId xmlns:a16="http://schemas.microsoft.com/office/drawing/2014/main" id="{108D13EC-881B-8C21-4799-0DA13E3D98D7}"/>
                </a:ext>
              </a:extLst>
            </p:cNvPr>
            <p:cNvSpPr/>
            <p:nvPr/>
          </p:nvSpPr>
          <p:spPr>
            <a:xfrm>
              <a:off x="-726365" y="235115"/>
              <a:ext cx="34757" cy="37254"/>
            </a:xfrm>
            <a:custGeom>
              <a:avLst/>
              <a:gdLst>
                <a:gd name="connsiteX0" fmla="*/ 34758 w 34757"/>
                <a:gd name="connsiteY0" fmla="*/ 0 h 37254"/>
                <a:gd name="connsiteX1" fmla="*/ 7333 w 34757"/>
                <a:gd name="connsiteY1" fmla="*/ 8580 h 37254"/>
                <a:gd name="connsiteX2" fmla="*/ 0 w 34757"/>
                <a:gd name="connsiteY2" fmla="*/ 37255 h 37254"/>
                <a:gd name="connsiteX3" fmla="*/ 34758 w 34757"/>
                <a:gd name="connsiteY3" fmla="*/ 0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57" h="37254">
                  <a:moveTo>
                    <a:pt x="34758" y="0"/>
                  </a:moveTo>
                  <a:lnTo>
                    <a:pt x="7333" y="8580"/>
                  </a:lnTo>
                  <a:cubicBezTo>
                    <a:pt x="4840" y="18114"/>
                    <a:pt x="2420" y="27648"/>
                    <a:pt x="0" y="37255"/>
                  </a:cubicBezTo>
                  <a:cubicBezTo>
                    <a:pt x="21045" y="29995"/>
                    <a:pt x="32778" y="26768"/>
                    <a:pt x="3475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3" name="Freeform 1312">
              <a:extLst>
                <a:ext uri="{FF2B5EF4-FFF2-40B4-BE49-F238E27FC236}">
                  <a16:creationId xmlns:a16="http://schemas.microsoft.com/office/drawing/2014/main" id="{CAE6518C-A525-CE23-2B92-0E36DC99FE74}"/>
                </a:ext>
              </a:extLst>
            </p:cNvPr>
            <p:cNvSpPr/>
            <p:nvPr/>
          </p:nvSpPr>
          <p:spPr>
            <a:xfrm>
              <a:off x="-903599" y="669118"/>
              <a:ext cx="7332" cy="7333"/>
            </a:xfrm>
            <a:custGeom>
              <a:avLst/>
              <a:gdLst>
                <a:gd name="connsiteX0" fmla="*/ 0 w 7332"/>
                <a:gd name="connsiteY0" fmla="*/ 0 h 7333"/>
                <a:gd name="connsiteX1" fmla="*/ 0 w 7332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3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4" name="Freeform 1313">
              <a:extLst>
                <a:ext uri="{FF2B5EF4-FFF2-40B4-BE49-F238E27FC236}">
                  <a16:creationId xmlns:a16="http://schemas.microsoft.com/office/drawing/2014/main" id="{995BF69E-23C0-308B-C4B7-51BA28A08FCE}"/>
                </a:ext>
              </a:extLst>
            </p:cNvPr>
            <p:cNvSpPr/>
            <p:nvPr/>
          </p:nvSpPr>
          <p:spPr>
            <a:xfrm>
              <a:off x="1563456" y="828462"/>
              <a:ext cx="26104" cy="21796"/>
            </a:xfrm>
            <a:custGeom>
              <a:avLst/>
              <a:gdLst>
                <a:gd name="connsiteX0" fmla="*/ 0 w 26104"/>
                <a:gd name="connsiteY0" fmla="*/ 8523 h 21796"/>
                <a:gd name="connsiteX1" fmla="*/ 17892 w 26104"/>
                <a:gd name="connsiteY1" fmla="*/ 21796 h 21796"/>
                <a:gd name="connsiteX2" fmla="*/ 26105 w 26104"/>
                <a:gd name="connsiteY2" fmla="*/ 7789 h 21796"/>
                <a:gd name="connsiteX3" fmla="*/ 0 w 26104"/>
                <a:gd name="connsiteY3" fmla="*/ 8523 h 2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04" h="21796">
                  <a:moveTo>
                    <a:pt x="0" y="8523"/>
                  </a:moveTo>
                  <a:lnTo>
                    <a:pt x="17892" y="21796"/>
                  </a:lnTo>
                  <a:lnTo>
                    <a:pt x="26105" y="7789"/>
                  </a:lnTo>
                  <a:cubicBezTo>
                    <a:pt x="16279" y="-3284"/>
                    <a:pt x="9460" y="-2111"/>
                    <a:pt x="0" y="852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5" name="Freeform 1314">
              <a:extLst>
                <a:ext uri="{FF2B5EF4-FFF2-40B4-BE49-F238E27FC236}">
                  <a16:creationId xmlns:a16="http://schemas.microsoft.com/office/drawing/2014/main" id="{A5238C72-F914-432F-B308-9D412BEBB193}"/>
                </a:ext>
              </a:extLst>
            </p:cNvPr>
            <p:cNvSpPr/>
            <p:nvPr/>
          </p:nvSpPr>
          <p:spPr>
            <a:xfrm>
              <a:off x="1371116" y="854585"/>
              <a:ext cx="2126" cy="3446"/>
            </a:xfrm>
            <a:custGeom>
              <a:avLst/>
              <a:gdLst>
                <a:gd name="connsiteX0" fmla="*/ 0 w 2126"/>
                <a:gd name="connsiteY0" fmla="*/ 2200 h 3446"/>
                <a:gd name="connsiteX1" fmla="*/ 2126 w 2126"/>
                <a:gd name="connsiteY1" fmla="*/ 3447 h 3446"/>
                <a:gd name="connsiteX2" fmla="*/ 2126 w 2126"/>
                <a:gd name="connsiteY2" fmla="*/ 3447 h 3446"/>
                <a:gd name="connsiteX3" fmla="*/ 1613 w 2126"/>
                <a:gd name="connsiteY3" fmla="*/ 0 h 3446"/>
                <a:gd name="connsiteX4" fmla="*/ 807 w 2126"/>
                <a:gd name="connsiteY4" fmla="*/ 1466 h 3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6" h="3446">
                  <a:moveTo>
                    <a:pt x="0" y="2200"/>
                  </a:moveTo>
                  <a:cubicBezTo>
                    <a:pt x="807" y="2713"/>
                    <a:pt x="1393" y="2933"/>
                    <a:pt x="2126" y="3447"/>
                  </a:cubicBezTo>
                  <a:lnTo>
                    <a:pt x="2126" y="3447"/>
                  </a:lnTo>
                  <a:cubicBezTo>
                    <a:pt x="2126" y="2273"/>
                    <a:pt x="2126" y="1100"/>
                    <a:pt x="1613" y="0"/>
                  </a:cubicBezTo>
                  <a:cubicBezTo>
                    <a:pt x="1613" y="440"/>
                    <a:pt x="1100" y="953"/>
                    <a:pt x="807" y="146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6" name="Freeform 1315">
              <a:extLst>
                <a:ext uri="{FF2B5EF4-FFF2-40B4-BE49-F238E27FC236}">
                  <a16:creationId xmlns:a16="http://schemas.microsoft.com/office/drawing/2014/main" id="{392DBBA5-A07B-3FD8-7C6B-420BF6862C63}"/>
                </a:ext>
              </a:extLst>
            </p:cNvPr>
            <p:cNvSpPr/>
            <p:nvPr/>
          </p:nvSpPr>
          <p:spPr>
            <a:xfrm>
              <a:off x="1268080" y="868812"/>
              <a:ext cx="14822" cy="14080"/>
            </a:xfrm>
            <a:custGeom>
              <a:avLst/>
              <a:gdLst>
                <a:gd name="connsiteX0" fmla="*/ 10349 w 14822"/>
                <a:gd name="connsiteY0" fmla="*/ 14081 h 14080"/>
                <a:gd name="connsiteX1" fmla="*/ 14822 w 14822"/>
                <a:gd name="connsiteY1" fmla="*/ 7334 h 14080"/>
                <a:gd name="connsiteX2" fmla="*/ 3163 w 14822"/>
                <a:gd name="connsiteY2" fmla="*/ 0 h 14080"/>
                <a:gd name="connsiteX3" fmla="*/ 10349 w 14822"/>
                <a:gd name="connsiteY3" fmla="*/ 14081 h 1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22" h="14080">
                  <a:moveTo>
                    <a:pt x="10349" y="14081"/>
                  </a:moveTo>
                  <a:lnTo>
                    <a:pt x="14822" y="7334"/>
                  </a:lnTo>
                  <a:lnTo>
                    <a:pt x="3163" y="0"/>
                  </a:lnTo>
                  <a:cubicBezTo>
                    <a:pt x="-4976" y="8141"/>
                    <a:pt x="4483" y="9240"/>
                    <a:pt x="10349" y="140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7" name="Freeform 1316">
              <a:extLst>
                <a:ext uri="{FF2B5EF4-FFF2-40B4-BE49-F238E27FC236}">
                  <a16:creationId xmlns:a16="http://schemas.microsoft.com/office/drawing/2014/main" id="{AABDD6DA-5B09-B0D4-DA91-E96ADE859007}"/>
                </a:ext>
              </a:extLst>
            </p:cNvPr>
            <p:cNvSpPr/>
            <p:nvPr/>
          </p:nvSpPr>
          <p:spPr>
            <a:xfrm>
              <a:off x="1696313" y="-762623"/>
              <a:ext cx="39318" cy="42605"/>
            </a:xfrm>
            <a:custGeom>
              <a:avLst/>
              <a:gdLst>
                <a:gd name="connsiteX0" fmla="*/ 15486 w 39318"/>
                <a:gd name="connsiteY0" fmla="*/ 42388 h 42605"/>
                <a:gd name="connsiteX1" fmla="*/ 39318 w 39318"/>
                <a:gd name="connsiteY1" fmla="*/ 29334 h 42605"/>
                <a:gd name="connsiteX2" fmla="*/ 15706 w 39318"/>
                <a:gd name="connsiteY2" fmla="*/ 0 h 42605"/>
                <a:gd name="connsiteX3" fmla="*/ 15486 w 39318"/>
                <a:gd name="connsiteY3" fmla="*/ 42388 h 42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18" h="42605">
                  <a:moveTo>
                    <a:pt x="15486" y="42388"/>
                  </a:moveTo>
                  <a:cubicBezTo>
                    <a:pt x="17320" y="44075"/>
                    <a:pt x="28392" y="35568"/>
                    <a:pt x="39318" y="29334"/>
                  </a:cubicBezTo>
                  <a:lnTo>
                    <a:pt x="15706" y="0"/>
                  </a:lnTo>
                  <a:cubicBezTo>
                    <a:pt x="-9445" y="13421"/>
                    <a:pt x="-500" y="27281"/>
                    <a:pt x="15486" y="423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8" name="Freeform 1317">
              <a:extLst>
                <a:ext uri="{FF2B5EF4-FFF2-40B4-BE49-F238E27FC236}">
                  <a16:creationId xmlns:a16="http://schemas.microsoft.com/office/drawing/2014/main" id="{7006641A-6025-782F-D057-E429C8449498}"/>
                </a:ext>
              </a:extLst>
            </p:cNvPr>
            <p:cNvSpPr/>
            <p:nvPr/>
          </p:nvSpPr>
          <p:spPr>
            <a:xfrm>
              <a:off x="166626" y="-849746"/>
              <a:ext cx="2374" cy="1833"/>
            </a:xfrm>
            <a:custGeom>
              <a:avLst/>
              <a:gdLst>
                <a:gd name="connsiteX0" fmla="*/ 2347 w 2374"/>
                <a:gd name="connsiteY0" fmla="*/ 513 h 1833"/>
                <a:gd name="connsiteX1" fmla="*/ 2347 w 2374"/>
                <a:gd name="connsiteY1" fmla="*/ 0 h 1833"/>
                <a:gd name="connsiteX2" fmla="*/ 0 w 2374"/>
                <a:gd name="connsiteY2" fmla="*/ 0 h 1833"/>
                <a:gd name="connsiteX3" fmla="*/ 953 w 2374"/>
                <a:gd name="connsiteY3" fmla="*/ 1833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4" h="1832">
                  <a:moveTo>
                    <a:pt x="2347" y="513"/>
                  </a:moveTo>
                  <a:cubicBezTo>
                    <a:pt x="2383" y="345"/>
                    <a:pt x="2383" y="169"/>
                    <a:pt x="2347" y="0"/>
                  </a:cubicBezTo>
                  <a:lnTo>
                    <a:pt x="0" y="0"/>
                  </a:lnTo>
                  <a:cubicBezTo>
                    <a:pt x="0" y="587"/>
                    <a:pt x="660" y="1173"/>
                    <a:pt x="953" y="18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9" name="Freeform 1318">
              <a:extLst>
                <a:ext uri="{FF2B5EF4-FFF2-40B4-BE49-F238E27FC236}">
                  <a16:creationId xmlns:a16="http://schemas.microsoft.com/office/drawing/2014/main" id="{B4599C9E-11BA-122B-497F-9D1E54BD023E}"/>
                </a:ext>
              </a:extLst>
            </p:cNvPr>
            <p:cNvSpPr/>
            <p:nvPr/>
          </p:nvSpPr>
          <p:spPr>
            <a:xfrm>
              <a:off x="166842" y="-880034"/>
              <a:ext cx="49408" cy="84121"/>
            </a:xfrm>
            <a:custGeom>
              <a:avLst/>
              <a:gdLst>
                <a:gd name="connsiteX0" fmla="*/ 11077 w 49408"/>
                <a:gd name="connsiteY0" fmla="*/ 0 h 84121"/>
                <a:gd name="connsiteX1" fmla="*/ 1910 w 49408"/>
                <a:gd name="connsiteY1" fmla="*/ 30728 h 84121"/>
                <a:gd name="connsiteX2" fmla="*/ 11077 w 49408"/>
                <a:gd name="connsiteY2" fmla="*/ 0 h 8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8" h="84121">
                  <a:moveTo>
                    <a:pt x="11077" y="0"/>
                  </a:moveTo>
                  <a:cubicBezTo>
                    <a:pt x="17896" y="13054"/>
                    <a:pt x="10270" y="22001"/>
                    <a:pt x="1910" y="30728"/>
                  </a:cubicBezTo>
                  <a:cubicBezTo>
                    <a:pt x="-16788" y="151952"/>
                    <a:pt x="110363" y="33515"/>
                    <a:pt x="1107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0" name="Freeform 1319">
              <a:extLst>
                <a:ext uri="{FF2B5EF4-FFF2-40B4-BE49-F238E27FC236}">
                  <a16:creationId xmlns:a16="http://schemas.microsoft.com/office/drawing/2014/main" id="{CF895CAF-5296-0A47-FA4A-EF5EF94BE042}"/>
                </a:ext>
              </a:extLst>
            </p:cNvPr>
            <p:cNvSpPr/>
            <p:nvPr/>
          </p:nvSpPr>
          <p:spPr>
            <a:xfrm>
              <a:off x="176305" y="-881721"/>
              <a:ext cx="1979" cy="1760"/>
            </a:xfrm>
            <a:custGeom>
              <a:avLst/>
              <a:gdLst>
                <a:gd name="connsiteX0" fmla="*/ 0 w 1979"/>
                <a:gd name="connsiteY0" fmla="*/ 1027 h 1760"/>
                <a:gd name="connsiteX1" fmla="*/ 1980 w 1979"/>
                <a:gd name="connsiteY1" fmla="*/ 1760 h 1760"/>
                <a:gd name="connsiteX2" fmla="*/ 1173 w 1979"/>
                <a:gd name="connsiteY2" fmla="*/ 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9" h="1760">
                  <a:moveTo>
                    <a:pt x="0" y="1027"/>
                  </a:moveTo>
                  <a:lnTo>
                    <a:pt x="1980" y="1760"/>
                  </a:lnTo>
                  <a:cubicBezTo>
                    <a:pt x="1738" y="1159"/>
                    <a:pt x="1474" y="572"/>
                    <a:pt x="117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1" name="Freeform 1320">
              <a:extLst>
                <a:ext uri="{FF2B5EF4-FFF2-40B4-BE49-F238E27FC236}">
                  <a16:creationId xmlns:a16="http://schemas.microsoft.com/office/drawing/2014/main" id="{4798185F-4680-BF0C-E788-4857DAFA8DE5}"/>
                </a:ext>
              </a:extLst>
            </p:cNvPr>
            <p:cNvSpPr/>
            <p:nvPr/>
          </p:nvSpPr>
          <p:spPr>
            <a:xfrm>
              <a:off x="147780" y="-693829"/>
              <a:ext cx="76628" cy="48837"/>
            </a:xfrm>
            <a:custGeom>
              <a:avLst/>
              <a:gdLst>
                <a:gd name="connsiteX0" fmla="*/ 76628 w 76628"/>
                <a:gd name="connsiteY0" fmla="*/ 2489 h 48837"/>
                <a:gd name="connsiteX1" fmla="*/ 0 w 76628"/>
                <a:gd name="connsiteY1" fmla="*/ 48837 h 48837"/>
                <a:gd name="connsiteX2" fmla="*/ 76628 w 76628"/>
                <a:gd name="connsiteY2" fmla="*/ 2489 h 4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628" h="48837">
                  <a:moveTo>
                    <a:pt x="76628" y="2489"/>
                  </a:moveTo>
                  <a:cubicBezTo>
                    <a:pt x="34831" y="-8365"/>
                    <a:pt x="16059" y="17963"/>
                    <a:pt x="0" y="48837"/>
                  </a:cubicBezTo>
                  <a:cubicBezTo>
                    <a:pt x="45610" y="29477"/>
                    <a:pt x="57856" y="30724"/>
                    <a:pt x="76628" y="248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2" name="Freeform 1321">
              <a:extLst>
                <a:ext uri="{FF2B5EF4-FFF2-40B4-BE49-F238E27FC236}">
                  <a16:creationId xmlns:a16="http://schemas.microsoft.com/office/drawing/2014/main" id="{F3AB5F3D-A3CD-5D4D-DF4B-01869CBC15B1}"/>
                </a:ext>
              </a:extLst>
            </p:cNvPr>
            <p:cNvSpPr/>
            <p:nvPr/>
          </p:nvSpPr>
          <p:spPr>
            <a:xfrm>
              <a:off x="138468" y="-739773"/>
              <a:ext cx="51329" cy="29715"/>
            </a:xfrm>
            <a:custGeom>
              <a:avLst/>
              <a:gdLst>
                <a:gd name="connsiteX0" fmla="*/ 0 w 51329"/>
                <a:gd name="connsiteY0" fmla="*/ 13745 h 29715"/>
                <a:gd name="connsiteX1" fmla="*/ 51330 w 51329"/>
                <a:gd name="connsiteY1" fmla="*/ 4725 h 29715"/>
                <a:gd name="connsiteX2" fmla="*/ 0 w 51329"/>
                <a:gd name="connsiteY2" fmla="*/ 13745 h 29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29" h="29715">
                  <a:moveTo>
                    <a:pt x="0" y="13745"/>
                  </a:moveTo>
                  <a:cubicBezTo>
                    <a:pt x="3960" y="41833"/>
                    <a:pt x="36078" y="29072"/>
                    <a:pt x="51330" y="4725"/>
                  </a:cubicBezTo>
                  <a:cubicBezTo>
                    <a:pt x="26032" y="-1509"/>
                    <a:pt x="15839" y="-4223"/>
                    <a:pt x="0" y="1374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3" name="Freeform 1322">
              <a:extLst>
                <a:ext uri="{FF2B5EF4-FFF2-40B4-BE49-F238E27FC236}">
                  <a16:creationId xmlns:a16="http://schemas.microsoft.com/office/drawing/2014/main" id="{6B6277A4-255B-FF66-EAB7-A565E7FA7B46}"/>
                </a:ext>
              </a:extLst>
            </p:cNvPr>
            <p:cNvSpPr/>
            <p:nvPr/>
          </p:nvSpPr>
          <p:spPr>
            <a:xfrm>
              <a:off x="176892" y="-952123"/>
              <a:ext cx="15252" cy="70402"/>
            </a:xfrm>
            <a:custGeom>
              <a:avLst/>
              <a:gdLst>
                <a:gd name="connsiteX0" fmla="*/ 6746 w 15252"/>
                <a:gd name="connsiteY0" fmla="*/ 0 h 70402"/>
                <a:gd name="connsiteX1" fmla="*/ 0 w 15252"/>
                <a:gd name="connsiteY1" fmla="*/ 70403 h 70402"/>
                <a:gd name="connsiteX2" fmla="*/ 6746 w 15252"/>
                <a:gd name="connsiteY2" fmla="*/ 0 h 7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51" h="70402">
                  <a:moveTo>
                    <a:pt x="6746" y="0"/>
                  </a:moveTo>
                  <a:cubicBezTo>
                    <a:pt x="3593" y="32928"/>
                    <a:pt x="1760" y="51702"/>
                    <a:pt x="0" y="70403"/>
                  </a:cubicBezTo>
                  <a:cubicBezTo>
                    <a:pt x="16426" y="43341"/>
                    <a:pt x="20972" y="36961"/>
                    <a:pt x="674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4" name="Freeform 1323">
              <a:extLst>
                <a:ext uri="{FF2B5EF4-FFF2-40B4-BE49-F238E27FC236}">
                  <a16:creationId xmlns:a16="http://schemas.microsoft.com/office/drawing/2014/main" id="{A92E657F-4016-83E5-304F-B0B8F1A212DB}"/>
                </a:ext>
              </a:extLst>
            </p:cNvPr>
            <p:cNvSpPr/>
            <p:nvPr/>
          </p:nvSpPr>
          <p:spPr>
            <a:xfrm>
              <a:off x="105470" y="-1088089"/>
              <a:ext cx="21485" cy="18774"/>
            </a:xfrm>
            <a:custGeom>
              <a:avLst/>
              <a:gdLst>
                <a:gd name="connsiteX0" fmla="*/ 6819 w 21485"/>
                <a:gd name="connsiteY0" fmla="*/ 18774 h 18774"/>
                <a:gd name="connsiteX1" fmla="*/ 21485 w 21485"/>
                <a:gd name="connsiteY1" fmla="*/ 0 h 18774"/>
                <a:gd name="connsiteX2" fmla="*/ 0 w 21485"/>
                <a:gd name="connsiteY2" fmla="*/ 10707 h 1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485" h="18774">
                  <a:moveTo>
                    <a:pt x="6819" y="18774"/>
                  </a:moveTo>
                  <a:cubicBezTo>
                    <a:pt x="11806" y="12540"/>
                    <a:pt x="16792" y="6307"/>
                    <a:pt x="21485" y="0"/>
                  </a:cubicBezTo>
                  <a:cubicBezTo>
                    <a:pt x="15839" y="3813"/>
                    <a:pt x="4766" y="6894"/>
                    <a:pt x="0" y="107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5" name="Freeform 1324">
              <a:extLst>
                <a:ext uri="{FF2B5EF4-FFF2-40B4-BE49-F238E27FC236}">
                  <a16:creationId xmlns:a16="http://schemas.microsoft.com/office/drawing/2014/main" id="{DD71F292-A958-AEA6-7B70-0523CC14EB72}"/>
                </a:ext>
              </a:extLst>
            </p:cNvPr>
            <p:cNvSpPr/>
            <p:nvPr/>
          </p:nvSpPr>
          <p:spPr>
            <a:xfrm>
              <a:off x="127175" y="-1092709"/>
              <a:ext cx="3593" cy="4473"/>
            </a:xfrm>
            <a:custGeom>
              <a:avLst/>
              <a:gdLst>
                <a:gd name="connsiteX0" fmla="*/ 3593 w 3593"/>
                <a:gd name="connsiteY0" fmla="*/ 0 h 4473"/>
                <a:gd name="connsiteX1" fmla="*/ 0 w 3593"/>
                <a:gd name="connsiteY1" fmla="*/ 4473 h 4473"/>
                <a:gd name="connsiteX2" fmla="*/ 3593 w 3593"/>
                <a:gd name="connsiteY2" fmla="*/ 0 h 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3" h="4473">
                  <a:moveTo>
                    <a:pt x="3593" y="0"/>
                  </a:moveTo>
                  <a:cubicBezTo>
                    <a:pt x="2420" y="1540"/>
                    <a:pt x="1247" y="3007"/>
                    <a:pt x="0" y="4473"/>
                  </a:cubicBezTo>
                  <a:cubicBezTo>
                    <a:pt x="2127" y="3300"/>
                    <a:pt x="3520" y="1833"/>
                    <a:pt x="35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6" name="Freeform 1325">
              <a:extLst>
                <a:ext uri="{FF2B5EF4-FFF2-40B4-BE49-F238E27FC236}">
                  <a16:creationId xmlns:a16="http://schemas.microsoft.com/office/drawing/2014/main" id="{344C9925-FB82-12AF-0514-2DC857F7832E}"/>
                </a:ext>
              </a:extLst>
            </p:cNvPr>
            <p:cNvSpPr/>
            <p:nvPr/>
          </p:nvSpPr>
          <p:spPr>
            <a:xfrm>
              <a:off x="403109" y="2055171"/>
              <a:ext cx="17272" cy="16986"/>
            </a:xfrm>
            <a:custGeom>
              <a:avLst/>
              <a:gdLst>
                <a:gd name="connsiteX0" fmla="*/ 0 w 17272"/>
                <a:gd name="connsiteY0" fmla="*/ 9607 h 16986"/>
                <a:gd name="connsiteX1" fmla="*/ 11513 w 17272"/>
                <a:gd name="connsiteY1" fmla="*/ 0 h 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72" h="16986">
                  <a:moveTo>
                    <a:pt x="0" y="9607"/>
                  </a:moveTo>
                  <a:cubicBezTo>
                    <a:pt x="13932" y="23541"/>
                    <a:pt x="24198" y="16281"/>
                    <a:pt x="115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7" name="Freeform 1326">
              <a:extLst>
                <a:ext uri="{FF2B5EF4-FFF2-40B4-BE49-F238E27FC236}">
                  <a16:creationId xmlns:a16="http://schemas.microsoft.com/office/drawing/2014/main" id="{F2E3EDB6-CB2B-1D07-51EF-95708FFD09AB}"/>
                </a:ext>
              </a:extLst>
            </p:cNvPr>
            <p:cNvSpPr/>
            <p:nvPr/>
          </p:nvSpPr>
          <p:spPr>
            <a:xfrm>
              <a:off x="623681" y="2283834"/>
              <a:ext cx="10999" cy="7417"/>
            </a:xfrm>
            <a:custGeom>
              <a:avLst/>
              <a:gdLst>
                <a:gd name="connsiteX0" fmla="*/ 10999 w 10999"/>
                <a:gd name="connsiteY0" fmla="*/ 6380 h 7417"/>
                <a:gd name="connsiteX1" fmla="*/ 0 w 10999"/>
                <a:gd name="connsiteY1" fmla="*/ 0 h 7417"/>
                <a:gd name="connsiteX2" fmla="*/ 10999 w 10999"/>
                <a:gd name="connsiteY2" fmla="*/ 6380 h 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9" h="7417">
                  <a:moveTo>
                    <a:pt x="10999" y="6380"/>
                  </a:moveTo>
                  <a:lnTo>
                    <a:pt x="0" y="0"/>
                  </a:lnTo>
                  <a:cubicBezTo>
                    <a:pt x="660" y="8141"/>
                    <a:pt x="2787" y="8360"/>
                    <a:pt x="10999" y="63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8" name="Freeform 1327">
              <a:extLst>
                <a:ext uri="{FF2B5EF4-FFF2-40B4-BE49-F238E27FC236}">
                  <a16:creationId xmlns:a16="http://schemas.microsoft.com/office/drawing/2014/main" id="{45220B1B-D702-AB19-9520-7C0056F7B9CD}"/>
                </a:ext>
              </a:extLst>
            </p:cNvPr>
            <p:cNvSpPr/>
            <p:nvPr/>
          </p:nvSpPr>
          <p:spPr>
            <a:xfrm>
              <a:off x="421881" y="1988142"/>
              <a:ext cx="5353" cy="5133"/>
            </a:xfrm>
            <a:custGeom>
              <a:avLst/>
              <a:gdLst>
                <a:gd name="connsiteX0" fmla="*/ 0 w 5353"/>
                <a:gd name="connsiteY0" fmla="*/ 5134 h 5133"/>
                <a:gd name="connsiteX1" fmla="*/ 5353 w 5353"/>
                <a:gd name="connsiteY1" fmla="*/ 3374 h 5133"/>
                <a:gd name="connsiteX2" fmla="*/ 1027 w 5353"/>
                <a:gd name="connsiteY2" fmla="*/ 0 h 5133"/>
                <a:gd name="connsiteX3" fmla="*/ 0 w 5353"/>
                <a:gd name="connsiteY3" fmla="*/ 5134 h 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3" h="5133">
                  <a:moveTo>
                    <a:pt x="0" y="5134"/>
                  </a:moveTo>
                  <a:lnTo>
                    <a:pt x="5353" y="3374"/>
                  </a:lnTo>
                  <a:lnTo>
                    <a:pt x="1027" y="0"/>
                  </a:lnTo>
                  <a:lnTo>
                    <a:pt x="0" y="513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29" name="Freeform 1328">
              <a:extLst>
                <a:ext uri="{FF2B5EF4-FFF2-40B4-BE49-F238E27FC236}">
                  <a16:creationId xmlns:a16="http://schemas.microsoft.com/office/drawing/2014/main" id="{0B3A6116-A02E-8102-44A9-9EE885BCF507}"/>
                </a:ext>
              </a:extLst>
            </p:cNvPr>
            <p:cNvSpPr/>
            <p:nvPr/>
          </p:nvSpPr>
          <p:spPr>
            <a:xfrm>
              <a:off x="848579" y="1959101"/>
              <a:ext cx="1760" cy="1759"/>
            </a:xfrm>
            <a:custGeom>
              <a:avLst/>
              <a:gdLst>
                <a:gd name="connsiteX0" fmla="*/ 1760 w 1760"/>
                <a:gd name="connsiteY0" fmla="*/ 1760 h 1759"/>
                <a:gd name="connsiteX1" fmla="*/ 513 w 1760"/>
                <a:gd name="connsiteY1" fmla="*/ 0 h 1759"/>
                <a:gd name="connsiteX2" fmla="*/ 0 w 1760"/>
                <a:gd name="connsiteY2" fmla="*/ 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0" h="1759">
                  <a:moveTo>
                    <a:pt x="1760" y="1760"/>
                  </a:moveTo>
                  <a:cubicBezTo>
                    <a:pt x="1386" y="1144"/>
                    <a:pt x="968" y="557"/>
                    <a:pt x="5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0" name="Freeform 1329">
              <a:extLst>
                <a:ext uri="{FF2B5EF4-FFF2-40B4-BE49-F238E27FC236}">
                  <a16:creationId xmlns:a16="http://schemas.microsoft.com/office/drawing/2014/main" id="{D60990DC-FA3B-A814-9697-DA3847F0C128}"/>
                </a:ext>
              </a:extLst>
            </p:cNvPr>
            <p:cNvSpPr/>
            <p:nvPr/>
          </p:nvSpPr>
          <p:spPr>
            <a:xfrm>
              <a:off x="1120407" y="1842925"/>
              <a:ext cx="62129" cy="65794"/>
            </a:xfrm>
            <a:custGeom>
              <a:avLst/>
              <a:gdLst>
                <a:gd name="connsiteX0" fmla="*/ 0 w 62129"/>
                <a:gd name="connsiteY0" fmla="*/ 16879 h 65794"/>
                <a:gd name="connsiteX1" fmla="*/ 61889 w 62129"/>
                <a:gd name="connsiteY1" fmla="*/ 65795 h 65794"/>
                <a:gd name="connsiteX2" fmla="*/ 0 w 62129"/>
                <a:gd name="connsiteY2" fmla="*/ 16879 h 6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129" h="65794">
                  <a:moveTo>
                    <a:pt x="0" y="16879"/>
                  </a:moveTo>
                  <a:cubicBezTo>
                    <a:pt x="21998" y="32207"/>
                    <a:pt x="41724" y="48560"/>
                    <a:pt x="61889" y="65795"/>
                  </a:cubicBezTo>
                  <a:cubicBezTo>
                    <a:pt x="64309" y="25680"/>
                    <a:pt x="48836" y="-27709"/>
                    <a:pt x="0" y="1687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1" name="Freeform 1330">
              <a:extLst>
                <a:ext uri="{FF2B5EF4-FFF2-40B4-BE49-F238E27FC236}">
                  <a16:creationId xmlns:a16="http://schemas.microsoft.com/office/drawing/2014/main" id="{AE442519-5501-50BD-4C84-2E0472133ECD}"/>
                </a:ext>
              </a:extLst>
            </p:cNvPr>
            <p:cNvSpPr/>
            <p:nvPr/>
          </p:nvSpPr>
          <p:spPr>
            <a:xfrm>
              <a:off x="831777" y="1962988"/>
              <a:ext cx="19661" cy="53755"/>
            </a:xfrm>
            <a:custGeom>
              <a:avLst/>
              <a:gdLst>
                <a:gd name="connsiteX0" fmla="*/ 19662 w 19661"/>
                <a:gd name="connsiteY0" fmla="*/ 53756 h 53755"/>
                <a:gd name="connsiteX1" fmla="*/ 16949 w 19661"/>
                <a:gd name="connsiteY1" fmla="*/ 0 h 53755"/>
                <a:gd name="connsiteX2" fmla="*/ 19662 w 19661"/>
                <a:gd name="connsiteY2" fmla="*/ 53756 h 5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61" h="53755">
                  <a:moveTo>
                    <a:pt x="19662" y="53756"/>
                  </a:moveTo>
                  <a:cubicBezTo>
                    <a:pt x="18635" y="32635"/>
                    <a:pt x="17755" y="16134"/>
                    <a:pt x="16949" y="0"/>
                  </a:cubicBezTo>
                  <a:cubicBezTo>
                    <a:pt x="-6296" y="29261"/>
                    <a:pt x="-5856" y="30068"/>
                    <a:pt x="19662" y="5375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2" name="Freeform 1331">
              <a:extLst>
                <a:ext uri="{FF2B5EF4-FFF2-40B4-BE49-F238E27FC236}">
                  <a16:creationId xmlns:a16="http://schemas.microsoft.com/office/drawing/2014/main" id="{9B1DF31E-E993-6C04-D380-1A2A955ECF67}"/>
                </a:ext>
              </a:extLst>
            </p:cNvPr>
            <p:cNvSpPr/>
            <p:nvPr/>
          </p:nvSpPr>
          <p:spPr>
            <a:xfrm>
              <a:off x="848579" y="1959321"/>
              <a:ext cx="1833" cy="3740"/>
            </a:xfrm>
            <a:custGeom>
              <a:avLst/>
              <a:gdLst>
                <a:gd name="connsiteX0" fmla="*/ 1833 w 1833"/>
                <a:gd name="connsiteY0" fmla="*/ 1614 h 3740"/>
                <a:gd name="connsiteX1" fmla="*/ 0 w 1833"/>
                <a:gd name="connsiteY1" fmla="*/ 0 h 3740"/>
                <a:gd name="connsiteX2" fmla="*/ 0 w 1833"/>
                <a:gd name="connsiteY2" fmla="*/ 3740 h 3740"/>
                <a:gd name="connsiteX3" fmla="*/ 1833 w 1833"/>
                <a:gd name="connsiteY3" fmla="*/ 1614 h 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2" h="3740">
                  <a:moveTo>
                    <a:pt x="1833" y="1614"/>
                  </a:moveTo>
                  <a:lnTo>
                    <a:pt x="0" y="0"/>
                  </a:lnTo>
                  <a:cubicBezTo>
                    <a:pt x="0" y="1247"/>
                    <a:pt x="0" y="2494"/>
                    <a:pt x="0" y="3740"/>
                  </a:cubicBezTo>
                  <a:cubicBezTo>
                    <a:pt x="807" y="3007"/>
                    <a:pt x="1173" y="2420"/>
                    <a:pt x="1833" y="161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3" name="Freeform 1332">
              <a:extLst>
                <a:ext uri="{FF2B5EF4-FFF2-40B4-BE49-F238E27FC236}">
                  <a16:creationId xmlns:a16="http://schemas.microsoft.com/office/drawing/2014/main" id="{9BC25677-61B4-C3AD-6EC3-C14ED7911AE4}"/>
                </a:ext>
              </a:extLst>
            </p:cNvPr>
            <p:cNvSpPr/>
            <p:nvPr/>
          </p:nvSpPr>
          <p:spPr>
            <a:xfrm>
              <a:off x="913696" y="1963174"/>
              <a:ext cx="22143" cy="25188"/>
            </a:xfrm>
            <a:custGeom>
              <a:avLst/>
              <a:gdLst>
                <a:gd name="connsiteX0" fmla="*/ 7478 w 22143"/>
                <a:gd name="connsiteY0" fmla="*/ 25189 h 25188"/>
                <a:gd name="connsiteX1" fmla="*/ 22144 w 22143"/>
                <a:gd name="connsiteY1" fmla="*/ 4434 h 25188"/>
                <a:gd name="connsiteX2" fmla="*/ 7478 w 22143"/>
                <a:gd name="connsiteY2" fmla="*/ 25189 h 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43" h="25188">
                  <a:moveTo>
                    <a:pt x="7478" y="25189"/>
                  </a:moveTo>
                  <a:lnTo>
                    <a:pt x="22144" y="4434"/>
                  </a:lnTo>
                  <a:cubicBezTo>
                    <a:pt x="6378" y="-9059"/>
                    <a:pt x="-9901" y="11255"/>
                    <a:pt x="7478" y="2518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4" name="Freeform 1333">
              <a:extLst>
                <a:ext uri="{FF2B5EF4-FFF2-40B4-BE49-F238E27FC236}">
                  <a16:creationId xmlns:a16="http://schemas.microsoft.com/office/drawing/2014/main" id="{B6B1E3D4-22B3-336C-7E7C-8C37AF88F8DE}"/>
                </a:ext>
              </a:extLst>
            </p:cNvPr>
            <p:cNvSpPr/>
            <p:nvPr/>
          </p:nvSpPr>
          <p:spPr>
            <a:xfrm>
              <a:off x="706102" y="2052311"/>
              <a:ext cx="1319" cy="4327"/>
            </a:xfrm>
            <a:custGeom>
              <a:avLst/>
              <a:gdLst>
                <a:gd name="connsiteX0" fmla="*/ 1320 w 1319"/>
                <a:gd name="connsiteY0" fmla="*/ 0 h 4327"/>
                <a:gd name="connsiteX1" fmla="*/ 0 w 1319"/>
                <a:gd name="connsiteY1" fmla="*/ 1027 h 4327"/>
                <a:gd name="connsiteX2" fmla="*/ 367 w 1319"/>
                <a:gd name="connsiteY2" fmla="*/ 4327 h 4327"/>
                <a:gd name="connsiteX3" fmla="*/ 1320 w 1319"/>
                <a:gd name="connsiteY3" fmla="*/ 0 h 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" h="4327">
                  <a:moveTo>
                    <a:pt x="1320" y="0"/>
                  </a:moveTo>
                  <a:lnTo>
                    <a:pt x="0" y="1027"/>
                  </a:lnTo>
                  <a:cubicBezTo>
                    <a:pt x="0" y="2127"/>
                    <a:pt x="0" y="3227"/>
                    <a:pt x="367" y="4327"/>
                  </a:cubicBezTo>
                  <a:cubicBezTo>
                    <a:pt x="733" y="2860"/>
                    <a:pt x="1100" y="1467"/>
                    <a:pt x="13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5" name="Freeform 1334">
              <a:extLst>
                <a:ext uri="{FF2B5EF4-FFF2-40B4-BE49-F238E27FC236}">
                  <a16:creationId xmlns:a16="http://schemas.microsoft.com/office/drawing/2014/main" id="{9FC5085D-A015-695F-9ACE-74946977DC30}"/>
                </a:ext>
              </a:extLst>
            </p:cNvPr>
            <p:cNvSpPr/>
            <p:nvPr/>
          </p:nvSpPr>
          <p:spPr>
            <a:xfrm>
              <a:off x="703996" y="2056345"/>
              <a:ext cx="4525" cy="19067"/>
            </a:xfrm>
            <a:custGeom>
              <a:avLst/>
              <a:gdLst>
                <a:gd name="connsiteX0" fmla="*/ 4525 w 4525"/>
                <a:gd name="connsiteY0" fmla="*/ 19067 h 19067"/>
                <a:gd name="connsiteX1" fmla="*/ 2472 w 4525"/>
                <a:gd name="connsiteY1" fmla="*/ 0 h 19067"/>
                <a:gd name="connsiteX2" fmla="*/ 4525 w 4525"/>
                <a:gd name="connsiteY2" fmla="*/ 19067 h 1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5" h="19067">
                  <a:moveTo>
                    <a:pt x="4525" y="19067"/>
                  </a:moveTo>
                  <a:cubicBezTo>
                    <a:pt x="3792" y="12687"/>
                    <a:pt x="3132" y="6380"/>
                    <a:pt x="2472" y="0"/>
                  </a:cubicBezTo>
                  <a:cubicBezTo>
                    <a:pt x="272" y="7334"/>
                    <a:pt x="-2588" y="14374"/>
                    <a:pt x="4525" y="190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6" name="Freeform 1335">
              <a:extLst>
                <a:ext uri="{FF2B5EF4-FFF2-40B4-BE49-F238E27FC236}">
                  <a16:creationId xmlns:a16="http://schemas.microsoft.com/office/drawing/2014/main" id="{9F14E94E-C356-D533-58CE-1472295036CE}"/>
                </a:ext>
              </a:extLst>
            </p:cNvPr>
            <p:cNvSpPr/>
            <p:nvPr/>
          </p:nvSpPr>
          <p:spPr>
            <a:xfrm>
              <a:off x="233648" y="1575920"/>
              <a:ext cx="12905" cy="13289"/>
            </a:xfrm>
            <a:custGeom>
              <a:avLst/>
              <a:gdLst>
                <a:gd name="connsiteX0" fmla="*/ 0 w 12905"/>
                <a:gd name="connsiteY0" fmla="*/ 11440 h 13289"/>
                <a:gd name="connsiteX1" fmla="*/ 12906 w 12905"/>
                <a:gd name="connsiteY1" fmla="*/ 2493 h 13289"/>
                <a:gd name="connsiteX2" fmla="*/ 5573 w 12905"/>
                <a:gd name="connsiteY2" fmla="*/ 0 h 1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04" h="13289">
                  <a:moveTo>
                    <a:pt x="0" y="11440"/>
                  </a:moveTo>
                  <a:cubicBezTo>
                    <a:pt x="9166" y="17014"/>
                    <a:pt x="9386" y="8800"/>
                    <a:pt x="12906" y="2493"/>
                  </a:cubicBezTo>
                  <a:lnTo>
                    <a:pt x="557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7" name="Freeform 1336">
              <a:extLst>
                <a:ext uri="{FF2B5EF4-FFF2-40B4-BE49-F238E27FC236}">
                  <a16:creationId xmlns:a16="http://schemas.microsoft.com/office/drawing/2014/main" id="{8DE8B24A-F936-688A-C039-B323D61E356D}"/>
                </a:ext>
              </a:extLst>
            </p:cNvPr>
            <p:cNvSpPr/>
            <p:nvPr/>
          </p:nvSpPr>
          <p:spPr>
            <a:xfrm>
              <a:off x="125855" y="1981542"/>
              <a:ext cx="14665" cy="6087"/>
            </a:xfrm>
            <a:custGeom>
              <a:avLst/>
              <a:gdLst>
                <a:gd name="connsiteX0" fmla="*/ 1687 w 14665"/>
                <a:gd name="connsiteY0" fmla="*/ 0 h 6087"/>
                <a:gd name="connsiteX1" fmla="*/ 0 w 14665"/>
                <a:gd name="connsiteY1" fmla="*/ 1467 h 6087"/>
                <a:gd name="connsiteX2" fmla="*/ 14666 w 14665"/>
                <a:gd name="connsiteY2" fmla="*/ 6087 h 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5" h="6087">
                  <a:moveTo>
                    <a:pt x="1687" y="0"/>
                  </a:moveTo>
                  <a:lnTo>
                    <a:pt x="0" y="1467"/>
                  </a:lnTo>
                  <a:lnTo>
                    <a:pt x="14666" y="608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8" name="Freeform 1337">
              <a:extLst>
                <a:ext uri="{FF2B5EF4-FFF2-40B4-BE49-F238E27FC236}">
                  <a16:creationId xmlns:a16="http://schemas.microsoft.com/office/drawing/2014/main" id="{F41BCA12-8F9B-4776-F846-35FE1DBCBFFF}"/>
                </a:ext>
              </a:extLst>
            </p:cNvPr>
            <p:cNvSpPr/>
            <p:nvPr/>
          </p:nvSpPr>
          <p:spPr>
            <a:xfrm>
              <a:off x="53774" y="1871171"/>
              <a:ext cx="6819" cy="2199"/>
            </a:xfrm>
            <a:custGeom>
              <a:avLst/>
              <a:gdLst>
                <a:gd name="connsiteX0" fmla="*/ 0 w 6819"/>
                <a:gd name="connsiteY0" fmla="*/ 2200 h 2199"/>
                <a:gd name="connsiteX1" fmla="*/ 6453 w 6819"/>
                <a:gd name="connsiteY1" fmla="*/ 1173 h 2199"/>
                <a:gd name="connsiteX2" fmla="*/ 6453 w 6819"/>
                <a:gd name="connsiteY2" fmla="*/ 1173 h 2199"/>
                <a:gd name="connsiteX3" fmla="*/ 6819 w 6819"/>
                <a:gd name="connsiteY3" fmla="*/ 440 h 2199"/>
                <a:gd name="connsiteX4" fmla="*/ 4986 w 6819"/>
                <a:gd name="connsiteY4" fmla="*/ 0 h 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9" h="2199">
                  <a:moveTo>
                    <a:pt x="0" y="2200"/>
                  </a:moveTo>
                  <a:cubicBezTo>
                    <a:pt x="0" y="1687"/>
                    <a:pt x="6453" y="2200"/>
                    <a:pt x="6453" y="1173"/>
                  </a:cubicBezTo>
                  <a:lnTo>
                    <a:pt x="6453" y="1173"/>
                  </a:lnTo>
                  <a:lnTo>
                    <a:pt x="6819" y="440"/>
                  </a:lnTo>
                  <a:lnTo>
                    <a:pt x="498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39" name="Freeform 1338">
              <a:extLst>
                <a:ext uri="{FF2B5EF4-FFF2-40B4-BE49-F238E27FC236}">
                  <a16:creationId xmlns:a16="http://schemas.microsoft.com/office/drawing/2014/main" id="{2F1419C3-D4D9-FB6D-1EBB-1E1B4EC7281F}"/>
                </a:ext>
              </a:extLst>
            </p:cNvPr>
            <p:cNvSpPr/>
            <p:nvPr/>
          </p:nvSpPr>
          <p:spPr>
            <a:xfrm>
              <a:off x="292793" y="-508787"/>
              <a:ext cx="76571" cy="127011"/>
            </a:xfrm>
            <a:custGeom>
              <a:avLst/>
              <a:gdLst>
                <a:gd name="connsiteX0" fmla="*/ 68520 w 76571"/>
                <a:gd name="connsiteY0" fmla="*/ 85418 h 127011"/>
                <a:gd name="connsiteX1" fmla="*/ 12717 w 76571"/>
                <a:gd name="connsiteY1" fmla="*/ 2621 h 127011"/>
                <a:gd name="connsiteX2" fmla="*/ 14550 w 76571"/>
                <a:gd name="connsiteY2" fmla="*/ 105879 h 127011"/>
                <a:gd name="connsiteX3" fmla="*/ 68520 w 76571"/>
                <a:gd name="connsiteY3" fmla="*/ 85418 h 12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571" h="127011">
                  <a:moveTo>
                    <a:pt x="68520" y="85418"/>
                  </a:moveTo>
                  <a:cubicBezTo>
                    <a:pt x="99391" y="43469"/>
                    <a:pt x="32956" y="-12853"/>
                    <a:pt x="12717" y="2621"/>
                  </a:cubicBezTo>
                  <a:cubicBezTo>
                    <a:pt x="-13168" y="31222"/>
                    <a:pt x="7291" y="73757"/>
                    <a:pt x="14550" y="105879"/>
                  </a:cubicBezTo>
                  <a:cubicBezTo>
                    <a:pt x="33836" y="142473"/>
                    <a:pt x="89785" y="128906"/>
                    <a:pt x="68520" y="8541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0" name="Freeform 1339">
              <a:extLst>
                <a:ext uri="{FF2B5EF4-FFF2-40B4-BE49-F238E27FC236}">
                  <a16:creationId xmlns:a16="http://schemas.microsoft.com/office/drawing/2014/main" id="{67ED68D7-5348-E5D5-AA71-60A5F4E47370}"/>
                </a:ext>
              </a:extLst>
            </p:cNvPr>
            <p:cNvSpPr/>
            <p:nvPr/>
          </p:nvSpPr>
          <p:spPr>
            <a:xfrm>
              <a:off x="2023839" y="-2128509"/>
              <a:ext cx="100871" cy="74582"/>
            </a:xfrm>
            <a:custGeom>
              <a:avLst/>
              <a:gdLst>
                <a:gd name="connsiteX0" fmla="*/ 12218 w 100871"/>
                <a:gd name="connsiteY0" fmla="*/ 74583 h 74582"/>
                <a:gd name="connsiteX1" fmla="*/ 100872 w 100871"/>
                <a:gd name="connsiteY1" fmla="*/ 0 h 74582"/>
                <a:gd name="connsiteX2" fmla="*/ 48882 w 100871"/>
                <a:gd name="connsiteY2" fmla="*/ 3153 h 74582"/>
                <a:gd name="connsiteX3" fmla="*/ 50348 w 100871"/>
                <a:gd name="connsiteY3" fmla="*/ 1100 h 74582"/>
                <a:gd name="connsiteX4" fmla="*/ 48735 w 100871"/>
                <a:gd name="connsiteY4" fmla="*/ 1100 h 74582"/>
                <a:gd name="connsiteX5" fmla="*/ 48735 w 100871"/>
                <a:gd name="connsiteY5" fmla="*/ 2347 h 74582"/>
                <a:gd name="connsiteX6" fmla="*/ 12218 w 100871"/>
                <a:gd name="connsiteY6" fmla="*/ 74583 h 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871" h="74582">
                  <a:moveTo>
                    <a:pt x="12218" y="74583"/>
                  </a:moveTo>
                  <a:cubicBezTo>
                    <a:pt x="40596" y="57716"/>
                    <a:pt x="61641" y="33148"/>
                    <a:pt x="100872" y="0"/>
                  </a:cubicBezTo>
                  <a:lnTo>
                    <a:pt x="48882" y="3153"/>
                  </a:lnTo>
                  <a:lnTo>
                    <a:pt x="50348" y="1100"/>
                  </a:lnTo>
                  <a:lnTo>
                    <a:pt x="48735" y="1100"/>
                  </a:lnTo>
                  <a:cubicBezTo>
                    <a:pt x="48735" y="1540"/>
                    <a:pt x="48735" y="1907"/>
                    <a:pt x="48735" y="2347"/>
                  </a:cubicBezTo>
                  <a:cubicBezTo>
                    <a:pt x="24463" y="21414"/>
                    <a:pt x="-22173" y="43342"/>
                    <a:pt x="12218" y="7458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1" name="Freeform 1340">
              <a:extLst>
                <a:ext uri="{FF2B5EF4-FFF2-40B4-BE49-F238E27FC236}">
                  <a16:creationId xmlns:a16="http://schemas.microsoft.com/office/drawing/2014/main" id="{B86741C5-3A0C-0251-C0C6-38D6F7604A1B}"/>
                </a:ext>
              </a:extLst>
            </p:cNvPr>
            <p:cNvSpPr/>
            <p:nvPr/>
          </p:nvSpPr>
          <p:spPr>
            <a:xfrm>
              <a:off x="1942197" y="-1794243"/>
              <a:ext cx="2566" cy="1686"/>
            </a:xfrm>
            <a:custGeom>
              <a:avLst/>
              <a:gdLst>
                <a:gd name="connsiteX0" fmla="*/ 1320 w 2566"/>
                <a:gd name="connsiteY0" fmla="*/ 1687 h 1686"/>
                <a:gd name="connsiteX1" fmla="*/ 2566 w 2566"/>
                <a:gd name="connsiteY1" fmla="*/ 0 h 1686"/>
                <a:gd name="connsiteX2" fmla="*/ 0 w 2566"/>
                <a:gd name="connsiteY2" fmla="*/ 0 h 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6" h="1686">
                  <a:moveTo>
                    <a:pt x="1320" y="1687"/>
                  </a:moveTo>
                  <a:lnTo>
                    <a:pt x="25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2" name="Freeform 1341">
              <a:extLst>
                <a:ext uri="{FF2B5EF4-FFF2-40B4-BE49-F238E27FC236}">
                  <a16:creationId xmlns:a16="http://schemas.microsoft.com/office/drawing/2014/main" id="{33DEDB86-B86A-DE3A-9512-ABC6A03D325A}"/>
                </a:ext>
              </a:extLst>
            </p:cNvPr>
            <p:cNvSpPr/>
            <p:nvPr/>
          </p:nvSpPr>
          <p:spPr>
            <a:xfrm>
              <a:off x="2016332" y="-1849905"/>
              <a:ext cx="1906" cy="1833"/>
            </a:xfrm>
            <a:custGeom>
              <a:avLst/>
              <a:gdLst>
                <a:gd name="connsiteX0" fmla="*/ 513 w 1906"/>
                <a:gd name="connsiteY0" fmla="*/ 1833 h 1833"/>
                <a:gd name="connsiteX1" fmla="*/ 1907 w 1906"/>
                <a:gd name="connsiteY1" fmla="*/ 1467 h 1833"/>
                <a:gd name="connsiteX2" fmla="*/ 1907 w 1906"/>
                <a:gd name="connsiteY2" fmla="*/ 953 h 1833"/>
                <a:gd name="connsiteX3" fmla="*/ 0 w 1906"/>
                <a:gd name="connsiteY3" fmla="*/ 0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6" h="1832">
                  <a:moveTo>
                    <a:pt x="513" y="1833"/>
                  </a:moveTo>
                  <a:lnTo>
                    <a:pt x="1907" y="1467"/>
                  </a:lnTo>
                  <a:lnTo>
                    <a:pt x="1907" y="953"/>
                  </a:lnTo>
                  <a:cubicBezTo>
                    <a:pt x="1291" y="594"/>
                    <a:pt x="660" y="271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3" name="Freeform 1342">
              <a:extLst>
                <a:ext uri="{FF2B5EF4-FFF2-40B4-BE49-F238E27FC236}">
                  <a16:creationId xmlns:a16="http://schemas.microsoft.com/office/drawing/2014/main" id="{7AA9DFC6-F6BC-3E43-B644-846D6CEA0941}"/>
                </a:ext>
              </a:extLst>
            </p:cNvPr>
            <p:cNvSpPr/>
            <p:nvPr/>
          </p:nvSpPr>
          <p:spPr>
            <a:xfrm>
              <a:off x="2179797" y="-2244087"/>
              <a:ext cx="24600" cy="38208"/>
            </a:xfrm>
            <a:custGeom>
              <a:avLst/>
              <a:gdLst>
                <a:gd name="connsiteX0" fmla="*/ 18756 w 24600"/>
                <a:gd name="connsiteY0" fmla="*/ 0 h 38208"/>
                <a:gd name="connsiteX1" fmla="*/ 4897 w 24600"/>
                <a:gd name="connsiteY1" fmla="*/ 38208 h 38208"/>
                <a:gd name="connsiteX2" fmla="*/ 18756 w 24600"/>
                <a:gd name="connsiteY2" fmla="*/ 0 h 3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00" h="38208">
                  <a:moveTo>
                    <a:pt x="18756" y="0"/>
                  </a:moveTo>
                  <a:cubicBezTo>
                    <a:pt x="497" y="7774"/>
                    <a:pt x="-5076" y="20021"/>
                    <a:pt x="4897" y="38208"/>
                  </a:cubicBezTo>
                  <a:cubicBezTo>
                    <a:pt x="28142" y="32268"/>
                    <a:pt x="28069" y="17894"/>
                    <a:pt x="18756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4" name="Freeform 1343">
              <a:extLst>
                <a:ext uri="{FF2B5EF4-FFF2-40B4-BE49-F238E27FC236}">
                  <a16:creationId xmlns:a16="http://schemas.microsoft.com/office/drawing/2014/main" id="{3F631AA1-C9E6-24D1-1A6A-0B4A8F7C9FF5}"/>
                </a:ext>
              </a:extLst>
            </p:cNvPr>
            <p:cNvSpPr/>
            <p:nvPr/>
          </p:nvSpPr>
          <p:spPr>
            <a:xfrm>
              <a:off x="2172190" y="-2154323"/>
              <a:ext cx="12662" cy="17160"/>
            </a:xfrm>
            <a:custGeom>
              <a:avLst/>
              <a:gdLst>
                <a:gd name="connsiteX0" fmla="*/ 5317 w 12662"/>
                <a:gd name="connsiteY0" fmla="*/ 0 h 17160"/>
                <a:gd name="connsiteX1" fmla="*/ 7444 w 12662"/>
                <a:gd name="connsiteY1" fmla="*/ 17161 h 17160"/>
                <a:gd name="connsiteX2" fmla="*/ 5317 w 12662"/>
                <a:gd name="connsiteY2" fmla="*/ 0 h 1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62" h="17160">
                  <a:moveTo>
                    <a:pt x="5317" y="0"/>
                  </a:moveTo>
                  <a:cubicBezTo>
                    <a:pt x="-6195" y="4767"/>
                    <a:pt x="4070" y="10194"/>
                    <a:pt x="7444" y="17161"/>
                  </a:cubicBezTo>
                  <a:cubicBezTo>
                    <a:pt x="18736" y="12321"/>
                    <a:pt x="8690" y="6894"/>
                    <a:pt x="531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5" name="Freeform 1344">
              <a:extLst>
                <a:ext uri="{FF2B5EF4-FFF2-40B4-BE49-F238E27FC236}">
                  <a16:creationId xmlns:a16="http://schemas.microsoft.com/office/drawing/2014/main" id="{C547FFB6-E687-7886-8B60-A1A970534913}"/>
                </a:ext>
              </a:extLst>
            </p:cNvPr>
            <p:cNvSpPr/>
            <p:nvPr/>
          </p:nvSpPr>
          <p:spPr>
            <a:xfrm>
              <a:off x="-351584" y="-509567"/>
              <a:ext cx="53980" cy="78050"/>
            </a:xfrm>
            <a:custGeom>
              <a:avLst/>
              <a:gdLst>
                <a:gd name="connsiteX0" fmla="*/ 1613 w 53980"/>
                <a:gd name="connsiteY0" fmla="*/ 66544 h 78050"/>
                <a:gd name="connsiteX1" fmla="*/ 0 w 53980"/>
                <a:gd name="connsiteY1" fmla="*/ 65590 h 78050"/>
                <a:gd name="connsiteX2" fmla="*/ 0 w 53980"/>
                <a:gd name="connsiteY2" fmla="*/ 68157 h 78050"/>
                <a:gd name="connsiteX3" fmla="*/ 2126 w 53980"/>
                <a:gd name="connsiteY3" fmla="*/ 66837 h 78050"/>
                <a:gd name="connsiteX4" fmla="*/ 53456 w 53980"/>
                <a:gd name="connsiteY4" fmla="*/ 52757 h 78050"/>
                <a:gd name="connsiteX5" fmla="*/ 2126 w 53980"/>
                <a:gd name="connsiteY5" fmla="*/ 11102 h 78050"/>
                <a:gd name="connsiteX6" fmla="*/ 220 w 53980"/>
                <a:gd name="connsiteY6" fmla="*/ 9855 h 78050"/>
                <a:gd name="connsiteX7" fmla="*/ 220 w 53980"/>
                <a:gd name="connsiteY7" fmla="*/ 9855 h 78050"/>
                <a:gd name="connsiteX8" fmla="*/ 220 w 53980"/>
                <a:gd name="connsiteY8" fmla="*/ 11761 h 78050"/>
                <a:gd name="connsiteX9" fmla="*/ 1246 w 53980"/>
                <a:gd name="connsiteY9" fmla="*/ 11761 h 78050"/>
                <a:gd name="connsiteX10" fmla="*/ 1613 w 53980"/>
                <a:gd name="connsiteY10" fmla="*/ 66544 h 7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980" h="78050">
                  <a:moveTo>
                    <a:pt x="1613" y="66544"/>
                  </a:moveTo>
                  <a:lnTo>
                    <a:pt x="0" y="65590"/>
                  </a:lnTo>
                  <a:lnTo>
                    <a:pt x="0" y="68157"/>
                  </a:lnTo>
                  <a:lnTo>
                    <a:pt x="2126" y="66837"/>
                  </a:lnTo>
                  <a:cubicBezTo>
                    <a:pt x="38791" y="85098"/>
                    <a:pt x="51623" y="81504"/>
                    <a:pt x="53456" y="52757"/>
                  </a:cubicBezTo>
                  <a:cubicBezTo>
                    <a:pt x="55876" y="17408"/>
                    <a:pt x="51696" y="-18820"/>
                    <a:pt x="2126" y="11102"/>
                  </a:cubicBezTo>
                  <a:lnTo>
                    <a:pt x="220" y="9855"/>
                  </a:lnTo>
                  <a:lnTo>
                    <a:pt x="220" y="9855"/>
                  </a:lnTo>
                  <a:lnTo>
                    <a:pt x="220" y="11761"/>
                  </a:lnTo>
                  <a:lnTo>
                    <a:pt x="1246" y="11761"/>
                  </a:lnTo>
                  <a:cubicBezTo>
                    <a:pt x="13566" y="29802"/>
                    <a:pt x="21339" y="48210"/>
                    <a:pt x="1613" y="6654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6" name="Freeform 1345">
              <a:extLst>
                <a:ext uri="{FF2B5EF4-FFF2-40B4-BE49-F238E27FC236}">
                  <a16:creationId xmlns:a16="http://schemas.microsoft.com/office/drawing/2014/main" id="{0E5A2A55-0E56-1B04-CF76-08813CA64A08}"/>
                </a:ext>
              </a:extLst>
            </p:cNvPr>
            <p:cNvSpPr/>
            <p:nvPr/>
          </p:nvSpPr>
          <p:spPr>
            <a:xfrm>
              <a:off x="-408267" y="-497806"/>
              <a:ext cx="56682" cy="53608"/>
            </a:xfrm>
            <a:custGeom>
              <a:avLst/>
              <a:gdLst>
                <a:gd name="connsiteX0" fmla="*/ 56609 w 56682"/>
                <a:gd name="connsiteY0" fmla="*/ 0 h 53608"/>
                <a:gd name="connsiteX1" fmla="*/ 0 w 56682"/>
                <a:gd name="connsiteY1" fmla="*/ 21121 h 53608"/>
                <a:gd name="connsiteX2" fmla="*/ 56683 w 56682"/>
                <a:gd name="connsiteY2" fmla="*/ 53609 h 53608"/>
                <a:gd name="connsiteX3" fmla="*/ 56609 w 56682"/>
                <a:gd name="connsiteY3" fmla="*/ 0 h 5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81" h="53608">
                  <a:moveTo>
                    <a:pt x="56609" y="0"/>
                  </a:moveTo>
                  <a:lnTo>
                    <a:pt x="0" y="21121"/>
                  </a:lnTo>
                  <a:lnTo>
                    <a:pt x="56683" y="53609"/>
                  </a:lnTo>
                  <a:cubicBezTo>
                    <a:pt x="56609" y="35788"/>
                    <a:pt x="56609" y="17967"/>
                    <a:pt x="56609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7" name="Freeform 1346">
              <a:extLst>
                <a:ext uri="{FF2B5EF4-FFF2-40B4-BE49-F238E27FC236}">
                  <a16:creationId xmlns:a16="http://schemas.microsoft.com/office/drawing/2014/main" id="{D3819DA4-4CB5-573A-A04A-5070975EAC3B}"/>
                </a:ext>
              </a:extLst>
            </p:cNvPr>
            <p:cNvSpPr/>
            <p:nvPr/>
          </p:nvSpPr>
          <p:spPr>
            <a:xfrm>
              <a:off x="-411127" y="-477125"/>
              <a:ext cx="2859" cy="1759"/>
            </a:xfrm>
            <a:custGeom>
              <a:avLst/>
              <a:gdLst>
                <a:gd name="connsiteX0" fmla="*/ 1613 w 2859"/>
                <a:gd name="connsiteY0" fmla="*/ 0 h 1759"/>
                <a:gd name="connsiteX1" fmla="*/ 0 w 2859"/>
                <a:gd name="connsiteY1" fmla="*/ 1760 h 1759"/>
                <a:gd name="connsiteX2" fmla="*/ 2860 w 2859"/>
                <a:gd name="connsiteY2" fmla="*/ 66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" h="1759">
                  <a:moveTo>
                    <a:pt x="1613" y="0"/>
                  </a:moveTo>
                  <a:lnTo>
                    <a:pt x="0" y="1760"/>
                  </a:lnTo>
                  <a:lnTo>
                    <a:pt x="2860" y="6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8" name="Freeform 1347">
              <a:extLst>
                <a:ext uri="{FF2B5EF4-FFF2-40B4-BE49-F238E27FC236}">
                  <a16:creationId xmlns:a16="http://schemas.microsoft.com/office/drawing/2014/main" id="{157EB3AC-F850-8784-B587-CABDCC04557F}"/>
                </a:ext>
              </a:extLst>
            </p:cNvPr>
            <p:cNvSpPr/>
            <p:nvPr/>
          </p:nvSpPr>
          <p:spPr>
            <a:xfrm>
              <a:off x="1624539" y="-2326590"/>
              <a:ext cx="85056" cy="88369"/>
            </a:xfrm>
            <a:custGeom>
              <a:avLst/>
              <a:gdLst>
                <a:gd name="connsiteX0" fmla="*/ 0 w 85056"/>
                <a:gd name="connsiteY0" fmla="*/ 62776 h 88369"/>
                <a:gd name="connsiteX1" fmla="*/ 64015 w 85056"/>
                <a:gd name="connsiteY1" fmla="*/ 88370 h 88369"/>
                <a:gd name="connsiteX2" fmla="*/ 73475 w 85056"/>
                <a:gd name="connsiteY2" fmla="*/ 40481 h 88369"/>
                <a:gd name="connsiteX3" fmla="*/ 73475 w 85056"/>
                <a:gd name="connsiteY3" fmla="*/ 0 h 88369"/>
                <a:gd name="connsiteX4" fmla="*/ 0 w 85056"/>
                <a:gd name="connsiteY4" fmla="*/ 62776 h 8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056" h="88369">
                  <a:moveTo>
                    <a:pt x="0" y="62776"/>
                  </a:moveTo>
                  <a:lnTo>
                    <a:pt x="64015" y="88370"/>
                  </a:lnTo>
                  <a:cubicBezTo>
                    <a:pt x="67682" y="68349"/>
                    <a:pt x="67682" y="53095"/>
                    <a:pt x="73475" y="40481"/>
                  </a:cubicBezTo>
                  <a:cubicBezTo>
                    <a:pt x="79268" y="27868"/>
                    <a:pt x="96353" y="17674"/>
                    <a:pt x="73475" y="0"/>
                  </a:cubicBezTo>
                  <a:cubicBezTo>
                    <a:pt x="40331" y="5427"/>
                    <a:pt x="20679" y="28308"/>
                    <a:pt x="0" y="6277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49" name="Freeform 1348">
              <a:extLst>
                <a:ext uri="{FF2B5EF4-FFF2-40B4-BE49-F238E27FC236}">
                  <a16:creationId xmlns:a16="http://schemas.microsoft.com/office/drawing/2014/main" id="{F204CCB1-E5E6-28C1-64F7-4F9037601996}"/>
                </a:ext>
              </a:extLst>
            </p:cNvPr>
            <p:cNvSpPr/>
            <p:nvPr/>
          </p:nvSpPr>
          <p:spPr>
            <a:xfrm>
              <a:off x="1989494" y="-2372278"/>
              <a:ext cx="1979" cy="439"/>
            </a:xfrm>
            <a:custGeom>
              <a:avLst/>
              <a:gdLst>
                <a:gd name="connsiteX0" fmla="*/ 1980 w 1979"/>
                <a:gd name="connsiteY0" fmla="*/ 440 h 439"/>
                <a:gd name="connsiteX1" fmla="*/ 0 w 1979"/>
                <a:gd name="connsiteY1" fmla="*/ 0 h 439"/>
                <a:gd name="connsiteX2" fmla="*/ 0 w 1979"/>
                <a:gd name="connsiteY2" fmla="*/ 367 h 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9" h="439">
                  <a:moveTo>
                    <a:pt x="1980" y="440"/>
                  </a:moveTo>
                  <a:lnTo>
                    <a:pt x="0" y="0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0" name="Freeform 1349">
              <a:extLst>
                <a:ext uri="{FF2B5EF4-FFF2-40B4-BE49-F238E27FC236}">
                  <a16:creationId xmlns:a16="http://schemas.microsoft.com/office/drawing/2014/main" id="{CA6BBC21-FC62-5AA1-5C9E-00B7A35293F9}"/>
                </a:ext>
              </a:extLst>
            </p:cNvPr>
            <p:cNvSpPr/>
            <p:nvPr/>
          </p:nvSpPr>
          <p:spPr>
            <a:xfrm>
              <a:off x="1921518" y="-2414510"/>
              <a:ext cx="76737" cy="42232"/>
            </a:xfrm>
            <a:custGeom>
              <a:avLst/>
              <a:gdLst>
                <a:gd name="connsiteX0" fmla="*/ 0 w 76737"/>
                <a:gd name="connsiteY0" fmla="*/ 26172 h 42232"/>
                <a:gd name="connsiteX1" fmla="*/ 67755 w 76737"/>
                <a:gd name="connsiteY1" fmla="*/ 42232 h 42232"/>
                <a:gd name="connsiteX2" fmla="*/ 0 w 76737"/>
                <a:gd name="connsiteY2" fmla="*/ 26172 h 4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737" h="42232">
                  <a:moveTo>
                    <a:pt x="0" y="26172"/>
                  </a:moveTo>
                  <a:cubicBezTo>
                    <a:pt x="13712" y="26172"/>
                    <a:pt x="46637" y="37905"/>
                    <a:pt x="67755" y="42232"/>
                  </a:cubicBezTo>
                  <a:cubicBezTo>
                    <a:pt x="103613" y="-12036"/>
                    <a:pt x="21998" y="-10203"/>
                    <a:pt x="0" y="2617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1" name="Freeform 1350">
              <a:extLst>
                <a:ext uri="{FF2B5EF4-FFF2-40B4-BE49-F238E27FC236}">
                  <a16:creationId xmlns:a16="http://schemas.microsoft.com/office/drawing/2014/main" id="{F1B5BE7A-40FE-DAE0-037A-EDEED8127B95}"/>
                </a:ext>
              </a:extLst>
            </p:cNvPr>
            <p:cNvSpPr/>
            <p:nvPr/>
          </p:nvSpPr>
          <p:spPr>
            <a:xfrm>
              <a:off x="1989425" y="-2372285"/>
              <a:ext cx="2048" cy="7560"/>
            </a:xfrm>
            <a:custGeom>
              <a:avLst/>
              <a:gdLst>
                <a:gd name="connsiteX0" fmla="*/ 729 w 2048"/>
                <a:gd name="connsiteY0" fmla="*/ 7560 h 7560"/>
                <a:gd name="connsiteX1" fmla="*/ 2048 w 2048"/>
                <a:gd name="connsiteY1" fmla="*/ 227 h 7560"/>
                <a:gd name="connsiteX2" fmla="*/ 729 w 2048"/>
                <a:gd name="connsiteY2" fmla="*/ 7560 h 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" h="7559">
                  <a:moveTo>
                    <a:pt x="729" y="7560"/>
                  </a:moveTo>
                  <a:lnTo>
                    <a:pt x="2048" y="227"/>
                  </a:lnTo>
                  <a:cubicBezTo>
                    <a:pt x="-1911" y="-1387"/>
                    <a:pt x="1169" y="6094"/>
                    <a:pt x="729" y="75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2" name="Freeform 1351">
              <a:extLst>
                <a:ext uri="{FF2B5EF4-FFF2-40B4-BE49-F238E27FC236}">
                  <a16:creationId xmlns:a16="http://schemas.microsoft.com/office/drawing/2014/main" id="{BA542395-27C2-72F3-B22B-A429203411D3}"/>
                </a:ext>
              </a:extLst>
            </p:cNvPr>
            <p:cNvSpPr/>
            <p:nvPr/>
          </p:nvSpPr>
          <p:spPr>
            <a:xfrm>
              <a:off x="-999670" y="1071991"/>
              <a:ext cx="112935" cy="89887"/>
            </a:xfrm>
            <a:custGeom>
              <a:avLst/>
              <a:gdLst>
                <a:gd name="connsiteX0" fmla="*/ 65932 w 112935"/>
                <a:gd name="connsiteY0" fmla="*/ 52545 h 89887"/>
                <a:gd name="connsiteX1" fmla="*/ 112936 w 112935"/>
                <a:gd name="connsiteY1" fmla="*/ 73005 h 89887"/>
                <a:gd name="connsiteX2" fmla="*/ 112936 w 112935"/>
                <a:gd name="connsiteY2" fmla="*/ 1943 h 89887"/>
                <a:gd name="connsiteX3" fmla="*/ 157 w 112935"/>
                <a:gd name="connsiteY3" fmla="*/ 86719 h 89887"/>
                <a:gd name="connsiteX4" fmla="*/ 65932 w 112935"/>
                <a:gd name="connsiteY4" fmla="*/ 52545 h 89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934" h="89887">
                  <a:moveTo>
                    <a:pt x="65932" y="52545"/>
                  </a:moveTo>
                  <a:lnTo>
                    <a:pt x="112936" y="73005"/>
                  </a:lnTo>
                  <a:lnTo>
                    <a:pt x="112936" y="1943"/>
                  </a:lnTo>
                  <a:cubicBezTo>
                    <a:pt x="50607" y="-7445"/>
                    <a:pt x="-3290" y="16610"/>
                    <a:pt x="157" y="86719"/>
                  </a:cubicBezTo>
                  <a:cubicBezTo>
                    <a:pt x="35648" y="101387"/>
                    <a:pt x="42540" y="60831"/>
                    <a:pt x="65932" y="5254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3" name="Freeform 1352">
              <a:extLst>
                <a:ext uri="{FF2B5EF4-FFF2-40B4-BE49-F238E27FC236}">
                  <a16:creationId xmlns:a16="http://schemas.microsoft.com/office/drawing/2014/main" id="{2C89F3AE-E4D3-64D4-8B0A-EECFF63C9367}"/>
                </a:ext>
              </a:extLst>
            </p:cNvPr>
            <p:cNvSpPr/>
            <p:nvPr/>
          </p:nvSpPr>
          <p:spPr>
            <a:xfrm>
              <a:off x="-929851" y="1308683"/>
              <a:ext cx="6599" cy="7260"/>
            </a:xfrm>
            <a:custGeom>
              <a:avLst/>
              <a:gdLst>
                <a:gd name="connsiteX0" fmla="*/ 0 w 6599"/>
                <a:gd name="connsiteY0" fmla="*/ 7260 h 7260"/>
                <a:gd name="connsiteX1" fmla="*/ 6600 w 6599"/>
                <a:gd name="connsiteY1" fmla="*/ 4987 h 7260"/>
                <a:gd name="connsiteX2" fmla="*/ 1027 w 6599"/>
                <a:gd name="connsiteY2" fmla="*/ 0 h 7260"/>
                <a:gd name="connsiteX3" fmla="*/ 0 w 6599"/>
                <a:gd name="connsiteY3" fmla="*/ 7260 h 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8" h="7260">
                  <a:moveTo>
                    <a:pt x="0" y="7260"/>
                  </a:moveTo>
                  <a:lnTo>
                    <a:pt x="6600" y="4987"/>
                  </a:lnTo>
                  <a:lnTo>
                    <a:pt x="1027" y="0"/>
                  </a:lnTo>
                  <a:lnTo>
                    <a:pt x="0" y="72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4" name="Freeform 1353">
              <a:extLst>
                <a:ext uri="{FF2B5EF4-FFF2-40B4-BE49-F238E27FC236}">
                  <a16:creationId xmlns:a16="http://schemas.microsoft.com/office/drawing/2014/main" id="{585D9215-9CD0-0AE0-B20B-91713A2C6222}"/>
                </a:ext>
              </a:extLst>
            </p:cNvPr>
            <p:cNvSpPr/>
            <p:nvPr/>
          </p:nvSpPr>
          <p:spPr>
            <a:xfrm>
              <a:off x="-895141" y="1196112"/>
              <a:ext cx="10093" cy="10854"/>
            </a:xfrm>
            <a:custGeom>
              <a:avLst/>
              <a:gdLst>
                <a:gd name="connsiteX0" fmla="*/ 6500 w 10093"/>
                <a:gd name="connsiteY0" fmla="*/ 10854 h 10854"/>
                <a:gd name="connsiteX1" fmla="*/ 10094 w 10093"/>
                <a:gd name="connsiteY1" fmla="*/ 3520 h 10854"/>
                <a:gd name="connsiteX2" fmla="*/ 2761 w 10093"/>
                <a:gd name="connsiteY2" fmla="*/ 0 h 10854"/>
                <a:gd name="connsiteX3" fmla="*/ 6500 w 10093"/>
                <a:gd name="connsiteY3" fmla="*/ 10854 h 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3" h="10854">
                  <a:moveTo>
                    <a:pt x="6500" y="10854"/>
                  </a:moveTo>
                  <a:lnTo>
                    <a:pt x="10094" y="3520"/>
                  </a:lnTo>
                  <a:lnTo>
                    <a:pt x="2761" y="0"/>
                  </a:lnTo>
                  <a:cubicBezTo>
                    <a:pt x="-1639" y="6600"/>
                    <a:pt x="-1053" y="8874"/>
                    <a:pt x="6500" y="108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5" name="Freeform 1354">
              <a:extLst>
                <a:ext uri="{FF2B5EF4-FFF2-40B4-BE49-F238E27FC236}">
                  <a16:creationId xmlns:a16="http://schemas.microsoft.com/office/drawing/2014/main" id="{DFB6BE0E-1DC4-234C-603E-CA2987BEEABD}"/>
                </a:ext>
              </a:extLst>
            </p:cNvPr>
            <p:cNvSpPr/>
            <p:nvPr/>
          </p:nvSpPr>
          <p:spPr>
            <a:xfrm>
              <a:off x="-618594" y="-777510"/>
              <a:ext cx="17620" cy="18075"/>
            </a:xfrm>
            <a:custGeom>
              <a:avLst/>
              <a:gdLst>
                <a:gd name="connsiteX0" fmla="*/ 17621 w 17620"/>
                <a:gd name="connsiteY0" fmla="*/ 7994 h 18075"/>
                <a:gd name="connsiteX1" fmla="*/ 3688 w 17620"/>
                <a:gd name="connsiteY1" fmla="*/ 0 h 18075"/>
                <a:gd name="connsiteX2" fmla="*/ 17621 w 17620"/>
                <a:gd name="connsiteY2" fmla="*/ 7994 h 1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20" h="18075">
                  <a:moveTo>
                    <a:pt x="17621" y="7994"/>
                  </a:moveTo>
                  <a:lnTo>
                    <a:pt x="3688" y="0"/>
                  </a:lnTo>
                  <a:cubicBezTo>
                    <a:pt x="-6138" y="18921"/>
                    <a:pt x="5448" y="25228"/>
                    <a:pt x="17621" y="79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6" name="Freeform 1355">
              <a:extLst>
                <a:ext uri="{FF2B5EF4-FFF2-40B4-BE49-F238E27FC236}">
                  <a16:creationId xmlns:a16="http://schemas.microsoft.com/office/drawing/2014/main" id="{1E9839CA-3D4C-D7EC-6658-0020F35CF609}"/>
                </a:ext>
              </a:extLst>
            </p:cNvPr>
            <p:cNvSpPr/>
            <p:nvPr/>
          </p:nvSpPr>
          <p:spPr>
            <a:xfrm>
              <a:off x="-418992" y="-852753"/>
              <a:ext cx="8230" cy="10560"/>
            </a:xfrm>
            <a:custGeom>
              <a:avLst/>
              <a:gdLst>
                <a:gd name="connsiteX0" fmla="*/ 5665 w 8230"/>
                <a:gd name="connsiteY0" fmla="*/ 0 h 10560"/>
                <a:gd name="connsiteX1" fmla="*/ 2512 w 8230"/>
                <a:gd name="connsiteY1" fmla="*/ 10560 h 10560"/>
                <a:gd name="connsiteX2" fmla="*/ 5665 w 8230"/>
                <a:gd name="connsiteY2" fmla="*/ 0 h 1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30" h="10560">
                  <a:moveTo>
                    <a:pt x="5665" y="0"/>
                  </a:moveTo>
                  <a:cubicBezTo>
                    <a:pt x="-641" y="2567"/>
                    <a:pt x="-1668" y="4987"/>
                    <a:pt x="2512" y="10560"/>
                  </a:cubicBezTo>
                  <a:cubicBezTo>
                    <a:pt x="8671" y="8067"/>
                    <a:pt x="10065" y="5574"/>
                    <a:pt x="5665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7" name="Freeform 1356">
              <a:extLst>
                <a:ext uri="{FF2B5EF4-FFF2-40B4-BE49-F238E27FC236}">
                  <a16:creationId xmlns:a16="http://schemas.microsoft.com/office/drawing/2014/main" id="{A4AFD1FA-AF4B-A106-F7E4-C2A1005A4540}"/>
                </a:ext>
              </a:extLst>
            </p:cNvPr>
            <p:cNvSpPr/>
            <p:nvPr/>
          </p:nvSpPr>
          <p:spPr>
            <a:xfrm>
              <a:off x="-558370" y="-807944"/>
              <a:ext cx="10045" cy="10435"/>
            </a:xfrm>
            <a:custGeom>
              <a:avLst/>
              <a:gdLst>
                <a:gd name="connsiteX0" fmla="*/ 0 w 10045"/>
                <a:gd name="connsiteY0" fmla="*/ 2860 h 10435"/>
                <a:gd name="connsiteX1" fmla="*/ 10046 w 10045"/>
                <a:gd name="connsiteY1" fmla="*/ 10193 h 10435"/>
                <a:gd name="connsiteX2" fmla="*/ 7186 w 10045"/>
                <a:gd name="connsiteY2" fmla="*/ 0 h 1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45" h="10435">
                  <a:moveTo>
                    <a:pt x="0" y="2860"/>
                  </a:moveTo>
                  <a:cubicBezTo>
                    <a:pt x="587" y="9753"/>
                    <a:pt x="3666" y="11074"/>
                    <a:pt x="10046" y="10193"/>
                  </a:cubicBezTo>
                  <a:lnTo>
                    <a:pt x="718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8" name="Freeform 1357">
              <a:extLst>
                <a:ext uri="{FF2B5EF4-FFF2-40B4-BE49-F238E27FC236}">
                  <a16:creationId xmlns:a16="http://schemas.microsoft.com/office/drawing/2014/main" id="{53505A26-3213-5E57-6281-00ACBFC7E528}"/>
                </a:ext>
              </a:extLst>
            </p:cNvPr>
            <p:cNvSpPr/>
            <p:nvPr/>
          </p:nvSpPr>
          <p:spPr>
            <a:xfrm>
              <a:off x="1443125" y="2849915"/>
              <a:ext cx="2492" cy="1393"/>
            </a:xfrm>
            <a:custGeom>
              <a:avLst/>
              <a:gdLst>
                <a:gd name="connsiteX0" fmla="*/ 2493 w 2492"/>
                <a:gd name="connsiteY0" fmla="*/ 0 h 1393"/>
                <a:gd name="connsiteX1" fmla="*/ 0 w 2492"/>
                <a:gd name="connsiteY1" fmla="*/ 0 h 1393"/>
                <a:gd name="connsiteX2" fmla="*/ 1540 w 2492"/>
                <a:gd name="connsiteY2" fmla="*/ 1393 h 1393"/>
                <a:gd name="connsiteX3" fmla="*/ 2493 w 2492"/>
                <a:gd name="connsiteY3" fmla="*/ 0 h 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2" h="1393">
                  <a:moveTo>
                    <a:pt x="2493" y="0"/>
                  </a:moveTo>
                  <a:lnTo>
                    <a:pt x="0" y="0"/>
                  </a:lnTo>
                  <a:lnTo>
                    <a:pt x="1540" y="1393"/>
                  </a:lnTo>
                  <a:cubicBezTo>
                    <a:pt x="1760" y="1027"/>
                    <a:pt x="2200" y="513"/>
                    <a:pt x="24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59" name="Freeform 1358">
              <a:extLst>
                <a:ext uri="{FF2B5EF4-FFF2-40B4-BE49-F238E27FC236}">
                  <a16:creationId xmlns:a16="http://schemas.microsoft.com/office/drawing/2014/main" id="{7F6CE86A-9B17-8B5F-5A83-777DB63CE036}"/>
                </a:ext>
              </a:extLst>
            </p:cNvPr>
            <p:cNvSpPr/>
            <p:nvPr/>
          </p:nvSpPr>
          <p:spPr>
            <a:xfrm>
              <a:off x="1445617" y="2769906"/>
              <a:ext cx="58795" cy="80009"/>
            </a:xfrm>
            <a:custGeom>
              <a:avLst/>
              <a:gdLst>
                <a:gd name="connsiteX0" fmla="*/ 48177 w 58795"/>
                <a:gd name="connsiteY0" fmla="*/ 0 h 80009"/>
                <a:gd name="connsiteX1" fmla="*/ 0 w 58795"/>
                <a:gd name="connsiteY1" fmla="*/ 80010 h 80009"/>
                <a:gd name="connsiteX2" fmla="*/ 40917 w 58795"/>
                <a:gd name="connsiteY2" fmla="*/ 76343 h 80009"/>
                <a:gd name="connsiteX3" fmla="*/ 48177 w 58795"/>
                <a:gd name="connsiteY3" fmla="*/ 0 h 8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95" h="80009">
                  <a:moveTo>
                    <a:pt x="48177" y="0"/>
                  </a:moveTo>
                  <a:lnTo>
                    <a:pt x="0" y="80010"/>
                  </a:lnTo>
                  <a:lnTo>
                    <a:pt x="40917" y="76343"/>
                  </a:lnTo>
                  <a:cubicBezTo>
                    <a:pt x="41651" y="49722"/>
                    <a:pt x="75455" y="9534"/>
                    <a:pt x="4817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0" name="Freeform 1359">
              <a:extLst>
                <a:ext uri="{FF2B5EF4-FFF2-40B4-BE49-F238E27FC236}">
                  <a16:creationId xmlns:a16="http://schemas.microsoft.com/office/drawing/2014/main" id="{EFD5C100-1D81-C9FD-9458-9F90D642F311}"/>
                </a:ext>
              </a:extLst>
            </p:cNvPr>
            <p:cNvSpPr/>
            <p:nvPr/>
          </p:nvSpPr>
          <p:spPr>
            <a:xfrm>
              <a:off x="1426626" y="2959186"/>
              <a:ext cx="1393" cy="879"/>
            </a:xfrm>
            <a:custGeom>
              <a:avLst/>
              <a:gdLst>
                <a:gd name="connsiteX0" fmla="*/ 1393 w 1393"/>
                <a:gd name="connsiteY0" fmla="*/ 0 h 879"/>
                <a:gd name="connsiteX1" fmla="*/ 0 w 1393"/>
                <a:gd name="connsiteY1" fmla="*/ 0 h 879"/>
                <a:gd name="connsiteX2" fmla="*/ 0 w 1393"/>
                <a:gd name="connsiteY2" fmla="*/ 880 h 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879">
                  <a:moveTo>
                    <a:pt x="1393" y="0"/>
                  </a:moveTo>
                  <a:lnTo>
                    <a:pt x="0" y="0"/>
                  </a:lnTo>
                  <a:lnTo>
                    <a:pt x="0" y="88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1" name="Freeform 1360">
              <a:extLst>
                <a:ext uri="{FF2B5EF4-FFF2-40B4-BE49-F238E27FC236}">
                  <a16:creationId xmlns:a16="http://schemas.microsoft.com/office/drawing/2014/main" id="{A2C4E116-14A7-ABF1-7029-36DE0407D258}"/>
                </a:ext>
              </a:extLst>
            </p:cNvPr>
            <p:cNvSpPr/>
            <p:nvPr/>
          </p:nvSpPr>
          <p:spPr>
            <a:xfrm>
              <a:off x="1424495" y="2926259"/>
              <a:ext cx="2350" cy="1906"/>
            </a:xfrm>
            <a:custGeom>
              <a:avLst/>
              <a:gdLst>
                <a:gd name="connsiteX0" fmla="*/ 78 w 2350"/>
                <a:gd name="connsiteY0" fmla="*/ 1246 h 1906"/>
                <a:gd name="connsiteX1" fmla="*/ 1471 w 2350"/>
                <a:gd name="connsiteY1" fmla="*/ 1907 h 1906"/>
                <a:gd name="connsiteX2" fmla="*/ 1471 w 2350"/>
                <a:gd name="connsiteY2" fmla="*/ 1907 h 1906"/>
                <a:gd name="connsiteX3" fmla="*/ 2351 w 2350"/>
                <a:gd name="connsiteY3" fmla="*/ 0 h 1906"/>
                <a:gd name="connsiteX4" fmla="*/ 4 w 2350"/>
                <a:gd name="connsiteY4" fmla="*/ 0 h 1906"/>
                <a:gd name="connsiteX5" fmla="*/ 78 w 2350"/>
                <a:gd name="connsiteY5" fmla="*/ 1246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0" h="1906">
                  <a:moveTo>
                    <a:pt x="78" y="1246"/>
                  </a:moveTo>
                  <a:cubicBezTo>
                    <a:pt x="518" y="1540"/>
                    <a:pt x="987" y="1760"/>
                    <a:pt x="1471" y="1907"/>
                  </a:cubicBezTo>
                  <a:lnTo>
                    <a:pt x="1471" y="1907"/>
                  </a:lnTo>
                  <a:lnTo>
                    <a:pt x="2351" y="0"/>
                  </a:lnTo>
                  <a:lnTo>
                    <a:pt x="4" y="0"/>
                  </a:lnTo>
                  <a:cubicBezTo>
                    <a:pt x="-10" y="440"/>
                    <a:pt x="12" y="807"/>
                    <a:pt x="78" y="124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2" name="Freeform 1361">
              <a:extLst>
                <a:ext uri="{FF2B5EF4-FFF2-40B4-BE49-F238E27FC236}">
                  <a16:creationId xmlns:a16="http://schemas.microsoft.com/office/drawing/2014/main" id="{DF968D23-6D43-274D-93AA-89AD2C3208C8}"/>
                </a:ext>
              </a:extLst>
            </p:cNvPr>
            <p:cNvSpPr/>
            <p:nvPr/>
          </p:nvSpPr>
          <p:spPr>
            <a:xfrm>
              <a:off x="1379916" y="2907772"/>
              <a:ext cx="46710" cy="56767"/>
            </a:xfrm>
            <a:custGeom>
              <a:avLst/>
              <a:gdLst>
                <a:gd name="connsiteX0" fmla="*/ 0 w 46710"/>
                <a:gd name="connsiteY0" fmla="*/ 3672 h 56767"/>
                <a:gd name="connsiteX1" fmla="*/ 13786 w 46710"/>
                <a:gd name="connsiteY1" fmla="*/ 56768 h 56767"/>
                <a:gd name="connsiteX2" fmla="*/ 46710 w 46710"/>
                <a:gd name="connsiteY2" fmla="*/ 51634 h 56767"/>
                <a:gd name="connsiteX3" fmla="*/ 44657 w 46710"/>
                <a:gd name="connsiteY3" fmla="*/ 19732 h 56767"/>
                <a:gd name="connsiteX4" fmla="*/ 0 w 46710"/>
                <a:gd name="connsiteY4" fmla="*/ 3672 h 5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10" h="56767">
                  <a:moveTo>
                    <a:pt x="0" y="3672"/>
                  </a:moveTo>
                  <a:cubicBezTo>
                    <a:pt x="4766" y="21933"/>
                    <a:pt x="9239" y="39387"/>
                    <a:pt x="13786" y="56768"/>
                  </a:cubicBezTo>
                  <a:lnTo>
                    <a:pt x="46710" y="51634"/>
                  </a:lnTo>
                  <a:cubicBezTo>
                    <a:pt x="45977" y="41000"/>
                    <a:pt x="45317" y="30367"/>
                    <a:pt x="44657" y="19732"/>
                  </a:cubicBezTo>
                  <a:cubicBezTo>
                    <a:pt x="30285" y="14013"/>
                    <a:pt x="22072" y="-8795"/>
                    <a:pt x="0" y="367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3" name="Freeform 1362">
              <a:extLst>
                <a:ext uri="{FF2B5EF4-FFF2-40B4-BE49-F238E27FC236}">
                  <a16:creationId xmlns:a16="http://schemas.microsoft.com/office/drawing/2014/main" id="{EB85D483-5B84-068F-9F67-93864A540BFF}"/>
                </a:ext>
              </a:extLst>
            </p:cNvPr>
            <p:cNvSpPr/>
            <p:nvPr/>
          </p:nvSpPr>
          <p:spPr>
            <a:xfrm>
              <a:off x="1426626" y="2959186"/>
              <a:ext cx="1393" cy="3373"/>
            </a:xfrm>
            <a:custGeom>
              <a:avLst/>
              <a:gdLst>
                <a:gd name="connsiteX0" fmla="*/ 1393 w 1393"/>
                <a:gd name="connsiteY0" fmla="*/ 0 h 3373"/>
                <a:gd name="connsiteX1" fmla="*/ 0 w 1393"/>
                <a:gd name="connsiteY1" fmla="*/ 1100 h 3373"/>
                <a:gd name="connsiteX2" fmla="*/ 1027 w 1393"/>
                <a:gd name="connsiteY2" fmla="*/ 3373 h 3373"/>
                <a:gd name="connsiteX3" fmla="*/ 1393 w 1393"/>
                <a:gd name="connsiteY3" fmla="*/ 0 h 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3" h="3373">
                  <a:moveTo>
                    <a:pt x="1393" y="0"/>
                  </a:moveTo>
                  <a:lnTo>
                    <a:pt x="0" y="1100"/>
                  </a:lnTo>
                  <a:cubicBezTo>
                    <a:pt x="0" y="1833"/>
                    <a:pt x="660" y="2640"/>
                    <a:pt x="1027" y="3373"/>
                  </a:cubicBezTo>
                  <a:cubicBezTo>
                    <a:pt x="1173" y="2273"/>
                    <a:pt x="1320" y="1100"/>
                    <a:pt x="139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4" name="Freeform 1363">
              <a:extLst>
                <a:ext uri="{FF2B5EF4-FFF2-40B4-BE49-F238E27FC236}">
                  <a16:creationId xmlns:a16="http://schemas.microsoft.com/office/drawing/2014/main" id="{C63EBCEF-3C89-2EF9-72A9-C7032DBCE594}"/>
                </a:ext>
              </a:extLst>
            </p:cNvPr>
            <p:cNvSpPr/>
            <p:nvPr/>
          </p:nvSpPr>
          <p:spPr>
            <a:xfrm>
              <a:off x="1425141" y="2962560"/>
              <a:ext cx="11655" cy="27501"/>
            </a:xfrm>
            <a:custGeom>
              <a:avLst/>
              <a:gdLst>
                <a:gd name="connsiteX0" fmla="*/ 10137 w 11655"/>
                <a:gd name="connsiteY0" fmla="*/ 27501 h 27501"/>
                <a:gd name="connsiteX1" fmla="*/ 2804 w 11655"/>
                <a:gd name="connsiteY1" fmla="*/ 0 h 27501"/>
                <a:gd name="connsiteX2" fmla="*/ 10137 w 11655"/>
                <a:gd name="connsiteY2" fmla="*/ 27501 h 2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55" h="27500">
                  <a:moveTo>
                    <a:pt x="10137" y="27501"/>
                  </a:moveTo>
                  <a:cubicBezTo>
                    <a:pt x="15123" y="17821"/>
                    <a:pt x="6544" y="9020"/>
                    <a:pt x="2804" y="0"/>
                  </a:cubicBezTo>
                  <a:cubicBezTo>
                    <a:pt x="898" y="11367"/>
                    <a:pt x="-5189" y="23542"/>
                    <a:pt x="10137" y="275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5" name="Freeform 1364">
              <a:extLst>
                <a:ext uri="{FF2B5EF4-FFF2-40B4-BE49-F238E27FC236}">
                  <a16:creationId xmlns:a16="http://schemas.microsoft.com/office/drawing/2014/main" id="{DD994C83-8C85-4E73-984C-9B8E38BF7639}"/>
                </a:ext>
              </a:extLst>
            </p:cNvPr>
            <p:cNvSpPr/>
            <p:nvPr/>
          </p:nvSpPr>
          <p:spPr>
            <a:xfrm>
              <a:off x="1426266" y="2852262"/>
              <a:ext cx="17591" cy="37988"/>
            </a:xfrm>
            <a:custGeom>
              <a:avLst/>
              <a:gdLst>
                <a:gd name="connsiteX0" fmla="*/ 17005 w 17591"/>
                <a:gd name="connsiteY0" fmla="*/ 0 h 37988"/>
                <a:gd name="connsiteX1" fmla="*/ 17591 w 17591"/>
                <a:gd name="connsiteY1" fmla="*/ 37988 h 37988"/>
                <a:gd name="connsiteX2" fmla="*/ 17005 w 17591"/>
                <a:gd name="connsiteY2" fmla="*/ 0 h 3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1" h="37988">
                  <a:moveTo>
                    <a:pt x="17005" y="0"/>
                  </a:moveTo>
                  <a:cubicBezTo>
                    <a:pt x="-5947" y="12027"/>
                    <a:pt x="-5580" y="13274"/>
                    <a:pt x="17591" y="37988"/>
                  </a:cubicBezTo>
                  <a:cubicBezTo>
                    <a:pt x="13192" y="34541"/>
                    <a:pt x="17665" y="11807"/>
                    <a:pt x="17005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6" name="Freeform 1365">
              <a:extLst>
                <a:ext uri="{FF2B5EF4-FFF2-40B4-BE49-F238E27FC236}">
                  <a16:creationId xmlns:a16="http://schemas.microsoft.com/office/drawing/2014/main" id="{F2CF5124-54B6-E657-1AF0-8B47805DCFCF}"/>
                </a:ext>
              </a:extLst>
            </p:cNvPr>
            <p:cNvSpPr/>
            <p:nvPr/>
          </p:nvSpPr>
          <p:spPr>
            <a:xfrm>
              <a:off x="1443125" y="2850136"/>
              <a:ext cx="1393" cy="2126"/>
            </a:xfrm>
            <a:custGeom>
              <a:avLst/>
              <a:gdLst>
                <a:gd name="connsiteX0" fmla="*/ 0 w 1393"/>
                <a:gd name="connsiteY0" fmla="*/ 0 h 2126"/>
                <a:gd name="connsiteX1" fmla="*/ 0 w 1393"/>
                <a:gd name="connsiteY1" fmla="*/ 2127 h 2126"/>
                <a:gd name="connsiteX2" fmla="*/ 1393 w 1393"/>
                <a:gd name="connsiteY2" fmla="*/ 1393 h 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2126">
                  <a:moveTo>
                    <a:pt x="0" y="0"/>
                  </a:moveTo>
                  <a:cubicBezTo>
                    <a:pt x="0" y="586"/>
                    <a:pt x="0" y="1393"/>
                    <a:pt x="0" y="2127"/>
                  </a:cubicBezTo>
                  <a:lnTo>
                    <a:pt x="1393" y="139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7" name="Freeform 1366">
              <a:extLst>
                <a:ext uri="{FF2B5EF4-FFF2-40B4-BE49-F238E27FC236}">
                  <a16:creationId xmlns:a16="http://schemas.microsoft.com/office/drawing/2014/main" id="{B96F03E2-8609-EB50-77A4-9D28DA8D7AB7}"/>
                </a:ext>
              </a:extLst>
            </p:cNvPr>
            <p:cNvSpPr/>
            <p:nvPr/>
          </p:nvSpPr>
          <p:spPr>
            <a:xfrm>
              <a:off x="1386809" y="2964173"/>
              <a:ext cx="6847" cy="1466"/>
            </a:xfrm>
            <a:custGeom>
              <a:avLst/>
              <a:gdLst>
                <a:gd name="connsiteX0" fmla="*/ 0 w 6847"/>
                <a:gd name="connsiteY0" fmla="*/ 1174 h 1466"/>
                <a:gd name="connsiteX1" fmla="*/ 6819 w 6847"/>
                <a:gd name="connsiteY1" fmla="*/ 1174 h 1466"/>
                <a:gd name="connsiteX2" fmla="*/ 6819 w 6847"/>
                <a:gd name="connsiteY2" fmla="*/ 1174 h 1466"/>
                <a:gd name="connsiteX3" fmla="*/ 6819 w 6847"/>
                <a:gd name="connsiteY3" fmla="*/ 0 h 1466"/>
                <a:gd name="connsiteX4" fmla="*/ 5500 w 6847"/>
                <a:gd name="connsiteY4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7" h="1466">
                  <a:moveTo>
                    <a:pt x="0" y="1174"/>
                  </a:moveTo>
                  <a:cubicBezTo>
                    <a:pt x="1907" y="1174"/>
                    <a:pt x="6746" y="1833"/>
                    <a:pt x="6819" y="1174"/>
                  </a:cubicBezTo>
                  <a:lnTo>
                    <a:pt x="6819" y="1174"/>
                  </a:lnTo>
                  <a:cubicBezTo>
                    <a:pt x="6856" y="807"/>
                    <a:pt x="6856" y="367"/>
                    <a:pt x="6819" y="0"/>
                  </a:cubicBezTo>
                  <a:lnTo>
                    <a:pt x="550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8" name="Freeform 1367">
              <a:extLst>
                <a:ext uri="{FF2B5EF4-FFF2-40B4-BE49-F238E27FC236}">
                  <a16:creationId xmlns:a16="http://schemas.microsoft.com/office/drawing/2014/main" id="{EE110F0B-1E85-23B3-5560-6C50D59AF0FB}"/>
                </a:ext>
              </a:extLst>
            </p:cNvPr>
            <p:cNvSpPr/>
            <p:nvPr/>
          </p:nvSpPr>
          <p:spPr>
            <a:xfrm>
              <a:off x="1386222" y="2965420"/>
              <a:ext cx="7332" cy="7333"/>
            </a:xfrm>
            <a:custGeom>
              <a:avLst/>
              <a:gdLst>
                <a:gd name="connsiteX0" fmla="*/ 0 w 7332"/>
                <a:gd name="connsiteY0" fmla="*/ 0 h 7333"/>
                <a:gd name="connsiteX1" fmla="*/ 0 w 7332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3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9" name="Freeform 1368">
              <a:extLst>
                <a:ext uri="{FF2B5EF4-FFF2-40B4-BE49-F238E27FC236}">
                  <a16:creationId xmlns:a16="http://schemas.microsoft.com/office/drawing/2014/main" id="{C36493D9-597A-9569-FA9C-F52E64157750}"/>
                </a:ext>
              </a:extLst>
            </p:cNvPr>
            <p:cNvSpPr/>
            <p:nvPr/>
          </p:nvSpPr>
          <p:spPr>
            <a:xfrm>
              <a:off x="1649565" y="528741"/>
              <a:ext cx="67660" cy="70634"/>
            </a:xfrm>
            <a:custGeom>
              <a:avLst/>
              <a:gdLst>
                <a:gd name="connsiteX0" fmla="*/ 8998 w 67660"/>
                <a:gd name="connsiteY0" fmla="*/ 1699 h 70634"/>
                <a:gd name="connsiteX1" fmla="*/ 67661 w 67660"/>
                <a:gd name="connsiteY1" fmla="*/ 70635 h 70634"/>
                <a:gd name="connsiteX2" fmla="*/ 8998 w 67660"/>
                <a:gd name="connsiteY2" fmla="*/ 1699 h 7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660" h="70634">
                  <a:moveTo>
                    <a:pt x="8998" y="1699"/>
                  </a:moveTo>
                  <a:cubicBezTo>
                    <a:pt x="-19967" y="40787"/>
                    <a:pt x="26744" y="64695"/>
                    <a:pt x="67661" y="70635"/>
                  </a:cubicBezTo>
                  <a:cubicBezTo>
                    <a:pt x="67221" y="33527"/>
                    <a:pt x="41776" y="-9082"/>
                    <a:pt x="8998" y="169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0" name="Freeform 1369">
              <a:extLst>
                <a:ext uri="{FF2B5EF4-FFF2-40B4-BE49-F238E27FC236}">
                  <a16:creationId xmlns:a16="http://schemas.microsoft.com/office/drawing/2014/main" id="{45992456-EC17-9677-C2C8-62C7EE704600}"/>
                </a:ext>
              </a:extLst>
            </p:cNvPr>
            <p:cNvSpPr/>
            <p:nvPr/>
          </p:nvSpPr>
          <p:spPr>
            <a:xfrm>
              <a:off x="1606207" y="472615"/>
              <a:ext cx="50816" cy="19500"/>
            </a:xfrm>
            <a:custGeom>
              <a:avLst/>
              <a:gdLst>
                <a:gd name="connsiteX0" fmla="*/ 50816 w 50816"/>
                <a:gd name="connsiteY0" fmla="*/ 5609 h 19500"/>
                <a:gd name="connsiteX1" fmla="*/ 0 w 50816"/>
                <a:gd name="connsiteY1" fmla="*/ 17489 h 19500"/>
                <a:gd name="connsiteX2" fmla="*/ 50816 w 50816"/>
                <a:gd name="connsiteY2" fmla="*/ 5609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16" h="19500">
                  <a:moveTo>
                    <a:pt x="50816" y="5609"/>
                  </a:moveTo>
                  <a:cubicBezTo>
                    <a:pt x="33291" y="-9498"/>
                    <a:pt x="16939" y="9862"/>
                    <a:pt x="0" y="17489"/>
                  </a:cubicBezTo>
                  <a:cubicBezTo>
                    <a:pt x="18479" y="15729"/>
                    <a:pt x="43997" y="28563"/>
                    <a:pt x="50816" y="560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1" name="Freeform 1370">
              <a:extLst>
                <a:ext uri="{FF2B5EF4-FFF2-40B4-BE49-F238E27FC236}">
                  <a16:creationId xmlns:a16="http://schemas.microsoft.com/office/drawing/2014/main" id="{291343EF-786E-9AF1-01DF-A6FE0BEB689C}"/>
                </a:ext>
              </a:extLst>
            </p:cNvPr>
            <p:cNvSpPr/>
            <p:nvPr/>
          </p:nvSpPr>
          <p:spPr>
            <a:xfrm>
              <a:off x="1603860" y="490105"/>
              <a:ext cx="2346" cy="659"/>
            </a:xfrm>
            <a:custGeom>
              <a:avLst/>
              <a:gdLst>
                <a:gd name="connsiteX0" fmla="*/ 2347 w 2346"/>
                <a:gd name="connsiteY0" fmla="*/ 0 h 659"/>
                <a:gd name="connsiteX1" fmla="*/ 880 w 2346"/>
                <a:gd name="connsiteY1" fmla="*/ 0 h 659"/>
                <a:gd name="connsiteX2" fmla="*/ 880 w 2346"/>
                <a:gd name="connsiteY2" fmla="*/ 0 h 659"/>
                <a:gd name="connsiteX3" fmla="*/ 0 w 2346"/>
                <a:gd name="connsiteY3" fmla="*/ 660 h 659"/>
                <a:gd name="connsiteX4" fmla="*/ 0 w 2346"/>
                <a:gd name="connsiteY4" fmla="*/ 660 h 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6" h="659">
                  <a:moveTo>
                    <a:pt x="2347" y="0"/>
                  </a:moveTo>
                  <a:lnTo>
                    <a:pt x="880" y="0"/>
                  </a:lnTo>
                  <a:lnTo>
                    <a:pt x="880" y="0"/>
                  </a:lnTo>
                  <a:lnTo>
                    <a:pt x="0" y="660"/>
                  </a:lnTo>
                  <a:cubicBezTo>
                    <a:pt x="0" y="660"/>
                    <a:pt x="0" y="660"/>
                    <a:pt x="0" y="6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2" name="Freeform 1371">
              <a:extLst>
                <a:ext uri="{FF2B5EF4-FFF2-40B4-BE49-F238E27FC236}">
                  <a16:creationId xmlns:a16="http://schemas.microsoft.com/office/drawing/2014/main" id="{5092ADA2-46B7-4D74-EDD6-DFB2343F990A}"/>
                </a:ext>
              </a:extLst>
            </p:cNvPr>
            <p:cNvSpPr/>
            <p:nvPr/>
          </p:nvSpPr>
          <p:spPr>
            <a:xfrm>
              <a:off x="1424646" y="-1997897"/>
              <a:ext cx="1686" cy="1613"/>
            </a:xfrm>
            <a:custGeom>
              <a:avLst/>
              <a:gdLst>
                <a:gd name="connsiteX0" fmla="*/ 0 w 1686"/>
                <a:gd name="connsiteY0" fmla="*/ 0 h 1613"/>
                <a:gd name="connsiteX1" fmla="*/ 1686 w 1686"/>
                <a:gd name="connsiteY1" fmla="*/ 1613 h 1613"/>
                <a:gd name="connsiteX2" fmla="*/ 1320 w 1686"/>
                <a:gd name="connsiteY2" fmla="*/ 0 h 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613">
                  <a:moveTo>
                    <a:pt x="0" y="0"/>
                  </a:moveTo>
                  <a:lnTo>
                    <a:pt x="1686" y="1613"/>
                  </a:lnTo>
                  <a:cubicBezTo>
                    <a:pt x="1540" y="1085"/>
                    <a:pt x="1415" y="543"/>
                    <a:pt x="132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3" name="Freeform 1372">
              <a:extLst>
                <a:ext uri="{FF2B5EF4-FFF2-40B4-BE49-F238E27FC236}">
                  <a16:creationId xmlns:a16="http://schemas.microsoft.com/office/drawing/2014/main" id="{F7AB45E8-9EC4-B6EC-520C-0284BC8755EA}"/>
                </a:ext>
              </a:extLst>
            </p:cNvPr>
            <p:cNvSpPr/>
            <p:nvPr/>
          </p:nvSpPr>
          <p:spPr>
            <a:xfrm>
              <a:off x="1424595" y="-2043145"/>
              <a:ext cx="38474" cy="45266"/>
            </a:xfrm>
            <a:custGeom>
              <a:avLst/>
              <a:gdLst>
                <a:gd name="connsiteX0" fmla="*/ 38475 w 38474"/>
                <a:gd name="connsiteY0" fmla="*/ 14227 h 45266"/>
                <a:gd name="connsiteX1" fmla="*/ 17723 w 38474"/>
                <a:gd name="connsiteY1" fmla="*/ 0 h 45266"/>
                <a:gd name="connsiteX2" fmla="*/ 1370 w 38474"/>
                <a:gd name="connsiteY2" fmla="*/ 45249 h 45266"/>
                <a:gd name="connsiteX3" fmla="*/ 38475 w 38474"/>
                <a:gd name="connsiteY3" fmla="*/ 14227 h 4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74" h="45266">
                  <a:moveTo>
                    <a:pt x="38475" y="14227"/>
                  </a:moveTo>
                  <a:lnTo>
                    <a:pt x="17723" y="0"/>
                  </a:lnTo>
                  <a:cubicBezTo>
                    <a:pt x="8777" y="14667"/>
                    <a:pt x="-4275" y="27134"/>
                    <a:pt x="1370" y="45249"/>
                  </a:cubicBezTo>
                  <a:cubicBezTo>
                    <a:pt x="21316" y="45909"/>
                    <a:pt x="27622" y="27941"/>
                    <a:pt x="38475" y="142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4" name="Freeform 1373">
              <a:extLst>
                <a:ext uri="{FF2B5EF4-FFF2-40B4-BE49-F238E27FC236}">
                  <a16:creationId xmlns:a16="http://schemas.microsoft.com/office/drawing/2014/main" id="{109396C6-8BE7-CF02-FDD4-183FEA2E1D77}"/>
                </a:ext>
              </a:extLst>
            </p:cNvPr>
            <p:cNvSpPr/>
            <p:nvPr/>
          </p:nvSpPr>
          <p:spPr>
            <a:xfrm>
              <a:off x="1519019" y="-1998190"/>
              <a:ext cx="2053" cy="3080"/>
            </a:xfrm>
            <a:custGeom>
              <a:avLst/>
              <a:gdLst>
                <a:gd name="connsiteX0" fmla="*/ 2053 w 2053"/>
                <a:gd name="connsiteY0" fmla="*/ 2053 h 3080"/>
                <a:gd name="connsiteX1" fmla="*/ 953 w 2053"/>
                <a:gd name="connsiteY1" fmla="*/ 1173 h 3080"/>
                <a:gd name="connsiteX2" fmla="*/ 2053 w 2053"/>
                <a:gd name="connsiteY2" fmla="*/ 2053 h 3080"/>
                <a:gd name="connsiteX3" fmla="*/ 1247 w 2053"/>
                <a:gd name="connsiteY3" fmla="*/ 0 h 3080"/>
                <a:gd name="connsiteX4" fmla="*/ 0 w 2053"/>
                <a:gd name="connsiteY4" fmla="*/ 440 h 3080"/>
                <a:gd name="connsiteX5" fmla="*/ 0 w 2053"/>
                <a:gd name="connsiteY5" fmla="*/ 440 h 3080"/>
                <a:gd name="connsiteX6" fmla="*/ 0 w 2053"/>
                <a:gd name="connsiteY6" fmla="*/ 3080 h 3080"/>
                <a:gd name="connsiteX7" fmla="*/ 2053 w 2053"/>
                <a:gd name="connsiteY7" fmla="*/ 2053 h 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3" h="3080">
                  <a:moveTo>
                    <a:pt x="2053" y="2053"/>
                  </a:moveTo>
                  <a:lnTo>
                    <a:pt x="953" y="1173"/>
                  </a:lnTo>
                  <a:lnTo>
                    <a:pt x="2053" y="2053"/>
                  </a:lnTo>
                  <a:cubicBezTo>
                    <a:pt x="2053" y="1247"/>
                    <a:pt x="1540" y="733"/>
                    <a:pt x="1247" y="0"/>
                  </a:cubicBezTo>
                  <a:lnTo>
                    <a:pt x="0" y="440"/>
                  </a:lnTo>
                  <a:lnTo>
                    <a:pt x="0" y="440"/>
                  </a:lnTo>
                  <a:cubicBezTo>
                    <a:pt x="0" y="1467"/>
                    <a:pt x="0" y="2200"/>
                    <a:pt x="0" y="3080"/>
                  </a:cubicBezTo>
                  <a:cubicBezTo>
                    <a:pt x="880" y="2787"/>
                    <a:pt x="1320" y="2347"/>
                    <a:pt x="2053" y="20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5" name="Freeform 1374">
              <a:extLst>
                <a:ext uri="{FF2B5EF4-FFF2-40B4-BE49-F238E27FC236}">
                  <a16:creationId xmlns:a16="http://schemas.microsoft.com/office/drawing/2014/main" id="{2F6FFB59-0509-C090-8D3C-339742AF769B}"/>
                </a:ext>
              </a:extLst>
            </p:cNvPr>
            <p:cNvSpPr/>
            <p:nvPr/>
          </p:nvSpPr>
          <p:spPr>
            <a:xfrm>
              <a:off x="-1163401" y="3282305"/>
              <a:ext cx="17305" cy="4991"/>
            </a:xfrm>
            <a:custGeom>
              <a:avLst/>
              <a:gdLst>
                <a:gd name="connsiteX0" fmla="*/ 17305 w 17305"/>
                <a:gd name="connsiteY0" fmla="*/ 2200 h 4991"/>
                <a:gd name="connsiteX1" fmla="*/ 0 w 17305"/>
                <a:gd name="connsiteY1" fmla="*/ 0 h 4991"/>
                <a:gd name="connsiteX2" fmla="*/ 17305 w 17305"/>
                <a:gd name="connsiteY2" fmla="*/ 2200 h 4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5" h="4991">
                  <a:moveTo>
                    <a:pt x="17305" y="2200"/>
                  </a:moveTo>
                  <a:lnTo>
                    <a:pt x="0" y="0"/>
                  </a:lnTo>
                  <a:cubicBezTo>
                    <a:pt x="5866" y="3521"/>
                    <a:pt x="11439" y="7994"/>
                    <a:pt x="17305" y="22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6" name="Freeform 1375">
              <a:extLst>
                <a:ext uri="{FF2B5EF4-FFF2-40B4-BE49-F238E27FC236}">
                  <a16:creationId xmlns:a16="http://schemas.microsoft.com/office/drawing/2014/main" id="{67A88327-FE8E-8926-CB92-BEC015C131F0}"/>
                </a:ext>
              </a:extLst>
            </p:cNvPr>
            <p:cNvSpPr/>
            <p:nvPr/>
          </p:nvSpPr>
          <p:spPr>
            <a:xfrm>
              <a:off x="-1169488" y="3279959"/>
              <a:ext cx="6086" cy="2346"/>
            </a:xfrm>
            <a:custGeom>
              <a:avLst/>
              <a:gdLst>
                <a:gd name="connsiteX0" fmla="*/ 6086 w 6086"/>
                <a:gd name="connsiteY0" fmla="*/ 2346 h 2346"/>
                <a:gd name="connsiteX1" fmla="*/ 1467 w 6086"/>
                <a:gd name="connsiteY1" fmla="*/ 0 h 2346"/>
                <a:gd name="connsiteX2" fmla="*/ 1467 w 6086"/>
                <a:gd name="connsiteY2" fmla="*/ 0 h 2346"/>
                <a:gd name="connsiteX3" fmla="*/ 0 w 6086"/>
                <a:gd name="connsiteY3" fmla="*/ 0 h 2346"/>
                <a:gd name="connsiteX4" fmla="*/ 0 w 6086"/>
                <a:gd name="connsiteY4" fmla="*/ 1174 h 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6" h="2346">
                  <a:moveTo>
                    <a:pt x="6086" y="2346"/>
                  </a:moveTo>
                  <a:cubicBezTo>
                    <a:pt x="4605" y="1466"/>
                    <a:pt x="3065" y="660"/>
                    <a:pt x="1467" y="0"/>
                  </a:cubicBezTo>
                  <a:lnTo>
                    <a:pt x="1467" y="0"/>
                  </a:lnTo>
                  <a:lnTo>
                    <a:pt x="0" y="0"/>
                  </a:lnTo>
                  <a:cubicBezTo>
                    <a:pt x="37" y="367"/>
                    <a:pt x="37" y="807"/>
                    <a:pt x="0" y="11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7" name="Freeform 1376">
              <a:extLst>
                <a:ext uri="{FF2B5EF4-FFF2-40B4-BE49-F238E27FC236}">
                  <a16:creationId xmlns:a16="http://schemas.microsoft.com/office/drawing/2014/main" id="{10B576CF-43D0-4B2D-A050-B4434BEC5C13}"/>
                </a:ext>
              </a:extLst>
            </p:cNvPr>
            <p:cNvSpPr/>
            <p:nvPr/>
          </p:nvSpPr>
          <p:spPr>
            <a:xfrm>
              <a:off x="-1206005" y="3388423"/>
              <a:ext cx="1319" cy="3666"/>
            </a:xfrm>
            <a:custGeom>
              <a:avLst/>
              <a:gdLst>
                <a:gd name="connsiteX0" fmla="*/ 0 w 1319"/>
                <a:gd name="connsiteY0" fmla="*/ 3667 h 3666"/>
                <a:gd name="connsiteX1" fmla="*/ 1320 w 1319"/>
                <a:gd name="connsiteY1" fmla="*/ 2493 h 3666"/>
                <a:gd name="connsiteX2" fmla="*/ 440 w 1319"/>
                <a:gd name="connsiteY2" fmla="*/ 0 h 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9" h="3665">
                  <a:moveTo>
                    <a:pt x="0" y="3667"/>
                  </a:moveTo>
                  <a:lnTo>
                    <a:pt x="1320" y="2493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8" name="Freeform 1377">
              <a:extLst>
                <a:ext uri="{FF2B5EF4-FFF2-40B4-BE49-F238E27FC236}">
                  <a16:creationId xmlns:a16="http://schemas.microsoft.com/office/drawing/2014/main" id="{0C1A0612-93AA-E835-F040-6295F0F70B8B}"/>
                </a:ext>
              </a:extLst>
            </p:cNvPr>
            <p:cNvSpPr/>
            <p:nvPr/>
          </p:nvSpPr>
          <p:spPr>
            <a:xfrm>
              <a:off x="-1214731" y="3360775"/>
              <a:ext cx="12685" cy="27647"/>
            </a:xfrm>
            <a:custGeom>
              <a:avLst/>
              <a:gdLst>
                <a:gd name="connsiteX0" fmla="*/ 0 w 12685"/>
                <a:gd name="connsiteY0" fmla="*/ 1246 h 27647"/>
                <a:gd name="connsiteX1" fmla="*/ 9166 w 12685"/>
                <a:gd name="connsiteY1" fmla="*/ 27648 h 27647"/>
                <a:gd name="connsiteX2" fmla="*/ 12686 w 12685"/>
                <a:gd name="connsiteY2" fmla="*/ 0 h 2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85" h="27647">
                  <a:moveTo>
                    <a:pt x="0" y="1246"/>
                  </a:moveTo>
                  <a:lnTo>
                    <a:pt x="9166" y="27648"/>
                  </a:lnTo>
                  <a:lnTo>
                    <a:pt x="1268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9" name="Freeform 1378">
              <a:extLst>
                <a:ext uri="{FF2B5EF4-FFF2-40B4-BE49-F238E27FC236}">
                  <a16:creationId xmlns:a16="http://schemas.microsoft.com/office/drawing/2014/main" id="{8D1406D7-FDAB-F625-60C1-F2E6813A76D7}"/>
                </a:ext>
              </a:extLst>
            </p:cNvPr>
            <p:cNvSpPr/>
            <p:nvPr/>
          </p:nvSpPr>
          <p:spPr>
            <a:xfrm>
              <a:off x="2021244" y="376610"/>
              <a:ext cx="12539" cy="10310"/>
            </a:xfrm>
            <a:custGeom>
              <a:avLst/>
              <a:gdLst>
                <a:gd name="connsiteX0" fmla="*/ 0 w 12539"/>
                <a:gd name="connsiteY0" fmla="*/ 997 h 10310"/>
                <a:gd name="connsiteX1" fmla="*/ 12539 w 12539"/>
                <a:gd name="connsiteY1" fmla="*/ 10311 h 10310"/>
                <a:gd name="connsiteX2" fmla="*/ 0 w 12539"/>
                <a:gd name="connsiteY2" fmla="*/ 997 h 1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9" h="10310">
                  <a:moveTo>
                    <a:pt x="0" y="997"/>
                  </a:moveTo>
                  <a:lnTo>
                    <a:pt x="12539" y="10311"/>
                  </a:lnTo>
                  <a:cubicBezTo>
                    <a:pt x="10266" y="4224"/>
                    <a:pt x="8213" y="-2596"/>
                    <a:pt x="0" y="99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0" name="Freeform 1379">
              <a:extLst>
                <a:ext uri="{FF2B5EF4-FFF2-40B4-BE49-F238E27FC236}">
                  <a16:creationId xmlns:a16="http://schemas.microsoft.com/office/drawing/2014/main" id="{BA474E79-10FF-84D1-7752-EED3844D4FA6}"/>
                </a:ext>
              </a:extLst>
            </p:cNvPr>
            <p:cNvSpPr/>
            <p:nvPr/>
          </p:nvSpPr>
          <p:spPr>
            <a:xfrm>
              <a:off x="2033784" y="386921"/>
              <a:ext cx="3446" cy="4033"/>
            </a:xfrm>
            <a:custGeom>
              <a:avLst/>
              <a:gdLst>
                <a:gd name="connsiteX0" fmla="*/ 2053 w 3446"/>
                <a:gd name="connsiteY0" fmla="*/ 4033 h 4033"/>
                <a:gd name="connsiteX1" fmla="*/ 3447 w 3446"/>
                <a:gd name="connsiteY1" fmla="*/ 2567 h 4033"/>
                <a:gd name="connsiteX2" fmla="*/ 0 w 3446"/>
                <a:gd name="connsiteY2" fmla="*/ 0 h 4033"/>
                <a:gd name="connsiteX3" fmla="*/ 2053 w 3446"/>
                <a:gd name="connsiteY3" fmla="*/ 4033 h 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6" h="4033">
                  <a:moveTo>
                    <a:pt x="2053" y="4033"/>
                  </a:moveTo>
                  <a:lnTo>
                    <a:pt x="3447" y="2567"/>
                  </a:lnTo>
                  <a:lnTo>
                    <a:pt x="0" y="0"/>
                  </a:lnTo>
                  <a:cubicBezTo>
                    <a:pt x="579" y="1393"/>
                    <a:pt x="1268" y="2742"/>
                    <a:pt x="2053" y="403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1" name="Freeform 1380">
              <a:extLst>
                <a:ext uri="{FF2B5EF4-FFF2-40B4-BE49-F238E27FC236}">
                  <a16:creationId xmlns:a16="http://schemas.microsoft.com/office/drawing/2014/main" id="{F5083685-A69E-85F1-B841-9129E9119D26}"/>
                </a:ext>
              </a:extLst>
            </p:cNvPr>
            <p:cNvSpPr/>
            <p:nvPr/>
          </p:nvSpPr>
          <p:spPr>
            <a:xfrm>
              <a:off x="1014154" y="-1295483"/>
              <a:ext cx="6232" cy="1466"/>
            </a:xfrm>
            <a:custGeom>
              <a:avLst/>
              <a:gdLst>
                <a:gd name="connsiteX0" fmla="*/ 4986 w 6232"/>
                <a:gd name="connsiteY0" fmla="*/ 1467 h 1466"/>
                <a:gd name="connsiteX1" fmla="*/ 6233 w 6232"/>
                <a:gd name="connsiteY1" fmla="*/ 0 h 1466"/>
                <a:gd name="connsiteX2" fmla="*/ 0 w 6232"/>
                <a:gd name="connsiteY2" fmla="*/ 0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2" h="1466">
                  <a:moveTo>
                    <a:pt x="4986" y="1467"/>
                  </a:moveTo>
                  <a:lnTo>
                    <a:pt x="62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2" name="Freeform 1381">
              <a:extLst>
                <a:ext uri="{FF2B5EF4-FFF2-40B4-BE49-F238E27FC236}">
                  <a16:creationId xmlns:a16="http://schemas.microsoft.com/office/drawing/2014/main" id="{4ECA3A4D-2279-2A29-6946-0210E37634DC}"/>
                </a:ext>
              </a:extLst>
            </p:cNvPr>
            <p:cNvSpPr/>
            <p:nvPr/>
          </p:nvSpPr>
          <p:spPr>
            <a:xfrm>
              <a:off x="-681635" y="-179600"/>
              <a:ext cx="47150" cy="29847"/>
            </a:xfrm>
            <a:custGeom>
              <a:avLst/>
              <a:gdLst>
                <a:gd name="connsiteX0" fmla="*/ 47150 w 47150"/>
                <a:gd name="connsiteY0" fmla="*/ 0 h 29847"/>
                <a:gd name="connsiteX1" fmla="*/ 0 w 47150"/>
                <a:gd name="connsiteY1" fmla="*/ 29848 h 29847"/>
                <a:gd name="connsiteX2" fmla="*/ 47150 w 47150"/>
                <a:gd name="connsiteY2" fmla="*/ 0 h 29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50" h="29847">
                  <a:moveTo>
                    <a:pt x="47150" y="0"/>
                  </a:moveTo>
                  <a:lnTo>
                    <a:pt x="0" y="29848"/>
                  </a:lnTo>
                  <a:cubicBezTo>
                    <a:pt x="13052" y="27501"/>
                    <a:pt x="30211" y="30214"/>
                    <a:pt x="4715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3" name="Freeform 1382">
              <a:extLst>
                <a:ext uri="{FF2B5EF4-FFF2-40B4-BE49-F238E27FC236}">
                  <a16:creationId xmlns:a16="http://schemas.microsoft.com/office/drawing/2014/main" id="{3053A19B-85F1-7DE6-3239-31DACB155784}"/>
                </a:ext>
              </a:extLst>
            </p:cNvPr>
            <p:cNvSpPr/>
            <p:nvPr/>
          </p:nvSpPr>
          <p:spPr>
            <a:xfrm>
              <a:off x="-482842" y="55024"/>
              <a:ext cx="9092" cy="8037"/>
            </a:xfrm>
            <a:custGeom>
              <a:avLst/>
              <a:gdLst>
                <a:gd name="connsiteX0" fmla="*/ 9093 w 9092"/>
                <a:gd name="connsiteY0" fmla="*/ 6210 h 8037"/>
                <a:gd name="connsiteX1" fmla="*/ 0 w 9092"/>
                <a:gd name="connsiteY1" fmla="*/ 1957 h 8037"/>
                <a:gd name="connsiteX2" fmla="*/ 9093 w 9092"/>
                <a:gd name="connsiteY2" fmla="*/ 6210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92" h="8037">
                  <a:moveTo>
                    <a:pt x="9093" y="6210"/>
                  </a:moveTo>
                  <a:cubicBezTo>
                    <a:pt x="7920" y="-316"/>
                    <a:pt x="5866" y="-1636"/>
                    <a:pt x="0" y="1957"/>
                  </a:cubicBezTo>
                  <a:cubicBezTo>
                    <a:pt x="1100" y="8483"/>
                    <a:pt x="3300" y="9510"/>
                    <a:pt x="9093" y="621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4" name="Freeform 1383">
              <a:extLst>
                <a:ext uri="{FF2B5EF4-FFF2-40B4-BE49-F238E27FC236}">
                  <a16:creationId xmlns:a16="http://schemas.microsoft.com/office/drawing/2014/main" id="{EF2D65EE-0E7B-81B6-0139-9D49FC51C32D}"/>
                </a:ext>
              </a:extLst>
            </p:cNvPr>
            <p:cNvSpPr/>
            <p:nvPr/>
          </p:nvSpPr>
          <p:spPr>
            <a:xfrm>
              <a:off x="553286" y="-1165541"/>
              <a:ext cx="12759" cy="8589"/>
            </a:xfrm>
            <a:custGeom>
              <a:avLst/>
              <a:gdLst>
                <a:gd name="connsiteX0" fmla="*/ 0 w 12759"/>
                <a:gd name="connsiteY0" fmla="*/ 670 h 8589"/>
                <a:gd name="connsiteX1" fmla="*/ 12759 w 12759"/>
                <a:gd name="connsiteY1" fmla="*/ 8590 h 8589"/>
                <a:gd name="connsiteX2" fmla="*/ 0 w 12759"/>
                <a:gd name="connsiteY2" fmla="*/ 670 h 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59" h="8589">
                  <a:moveTo>
                    <a:pt x="0" y="670"/>
                  </a:moveTo>
                  <a:lnTo>
                    <a:pt x="12759" y="8590"/>
                  </a:lnTo>
                  <a:cubicBezTo>
                    <a:pt x="8653" y="6830"/>
                    <a:pt x="3666" y="-2557"/>
                    <a:pt x="0" y="67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5" name="Freeform 1384">
              <a:extLst>
                <a:ext uri="{FF2B5EF4-FFF2-40B4-BE49-F238E27FC236}">
                  <a16:creationId xmlns:a16="http://schemas.microsoft.com/office/drawing/2014/main" id="{B5927A89-031F-59CE-413A-104BB46B3B64}"/>
                </a:ext>
              </a:extLst>
            </p:cNvPr>
            <p:cNvSpPr/>
            <p:nvPr/>
          </p:nvSpPr>
          <p:spPr>
            <a:xfrm>
              <a:off x="850779" y="-252456"/>
              <a:ext cx="26031" cy="13233"/>
            </a:xfrm>
            <a:custGeom>
              <a:avLst/>
              <a:gdLst>
                <a:gd name="connsiteX0" fmla="*/ 26031 w 26031"/>
                <a:gd name="connsiteY0" fmla="*/ 1132 h 13233"/>
                <a:gd name="connsiteX1" fmla="*/ 0 w 26031"/>
                <a:gd name="connsiteY1" fmla="*/ 13233 h 13233"/>
                <a:gd name="connsiteX2" fmla="*/ 26031 w 26031"/>
                <a:gd name="connsiteY2" fmla="*/ 1132 h 1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31" h="13233">
                  <a:moveTo>
                    <a:pt x="26031" y="1132"/>
                  </a:moveTo>
                  <a:cubicBezTo>
                    <a:pt x="13419" y="-2461"/>
                    <a:pt x="6526" y="2746"/>
                    <a:pt x="0" y="13233"/>
                  </a:cubicBezTo>
                  <a:cubicBezTo>
                    <a:pt x="4326" y="9713"/>
                    <a:pt x="19725" y="15653"/>
                    <a:pt x="26031" y="113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6" name="Freeform 1385">
              <a:extLst>
                <a:ext uri="{FF2B5EF4-FFF2-40B4-BE49-F238E27FC236}">
                  <a16:creationId xmlns:a16="http://schemas.microsoft.com/office/drawing/2014/main" id="{7FEFEA25-E641-C9A7-85CB-5F6A89EF50ED}"/>
                </a:ext>
              </a:extLst>
            </p:cNvPr>
            <p:cNvSpPr/>
            <p:nvPr/>
          </p:nvSpPr>
          <p:spPr>
            <a:xfrm>
              <a:off x="-293801" y="-173880"/>
              <a:ext cx="6746" cy="7627"/>
            </a:xfrm>
            <a:custGeom>
              <a:avLst/>
              <a:gdLst>
                <a:gd name="connsiteX0" fmla="*/ 5279 w 6746"/>
                <a:gd name="connsiteY0" fmla="*/ 7627 h 7627"/>
                <a:gd name="connsiteX1" fmla="*/ 6746 w 6746"/>
                <a:gd name="connsiteY1" fmla="*/ 0 h 7627"/>
                <a:gd name="connsiteX2" fmla="*/ 0 w 6746"/>
                <a:gd name="connsiteY2" fmla="*/ 2567 h 7627"/>
                <a:gd name="connsiteX3" fmla="*/ 5279 w 6746"/>
                <a:gd name="connsiteY3" fmla="*/ 7627 h 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6" h="7626">
                  <a:moveTo>
                    <a:pt x="5279" y="7627"/>
                  </a:moveTo>
                  <a:lnTo>
                    <a:pt x="6746" y="0"/>
                  </a:lnTo>
                  <a:lnTo>
                    <a:pt x="0" y="2567"/>
                  </a:lnTo>
                  <a:lnTo>
                    <a:pt x="5279" y="76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7" name="Freeform 1386">
              <a:extLst>
                <a:ext uri="{FF2B5EF4-FFF2-40B4-BE49-F238E27FC236}">
                  <a16:creationId xmlns:a16="http://schemas.microsoft.com/office/drawing/2014/main" id="{5432FD20-0F27-B58A-4ED3-4CAA4A8A946F}"/>
                </a:ext>
              </a:extLst>
            </p:cNvPr>
            <p:cNvSpPr/>
            <p:nvPr/>
          </p:nvSpPr>
          <p:spPr>
            <a:xfrm>
              <a:off x="-244672" y="-158846"/>
              <a:ext cx="5646" cy="5426"/>
            </a:xfrm>
            <a:custGeom>
              <a:avLst/>
              <a:gdLst>
                <a:gd name="connsiteX0" fmla="*/ 4840 w 5646"/>
                <a:gd name="connsiteY0" fmla="*/ 5427 h 5426"/>
                <a:gd name="connsiteX1" fmla="*/ 5646 w 5646"/>
                <a:gd name="connsiteY1" fmla="*/ 0 h 5426"/>
                <a:gd name="connsiteX2" fmla="*/ 0 w 5646"/>
                <a:gd name="connsiteY2" fmla="*/ 2053 h 5426"/>
                <a:gd name="connsiteX3" fmla="*/ 4840 w 5646"/>
                <a:gd name="connsiteY3" fmla="*/ 5427 h 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6" h="5426">
                  <a:moveTo>
                    <a:pt x="4840" y="5427"/>
                  </a:moveTo>
                  <a:lnTo>
                    <a:pt x="5646" y="0"/>
                  </a:lnTo>
                  <a:lnTo>
                    <a:pt x="0" y="2053"/>
                  </a:lnTo>
                  <a:lnTo>
                    <a:pt x="4840" y="542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8" name="Freeform 1387">
              <a:extLst>
                <a:ext uri="{FF2B5EF4-FFF2-40B4-BE49-F238E27FC236}">
                  <a16:creationId xmlns:a16="http://schemas.microsoft.com/office/drawing/2014/main" id="{EED32328-EDB2-30A7-CFEC-D45A0B5A9250}"/>
                </a:ext>
              </a:extLst>
            </p:cNvPr>
            <p:cNvSpPr/>
            <p:nvPr/>
          </p:nvSpPr>
          <p:spPr>
            <a:xfrm>
              <a:off x="661958" y="1381748"/>
              <a:ext cx="100271" cy="46147"/>
            </a:xfrm>
            <a:custGeom>
              <a:avLst/>
              <a:gdLst>
                <a:gd name="connsiteX0" fmla="*/ 0 w 100271"/>
                <a:gd name="connsiteY0" fmla="*/ 19705 h 46147"/>
                <a:gd name="connsiteX1" fmla="*/ 100166 w 100271"/>
                <a:gd name="connsiteY1" fmla="*/ 13911 h 46147"/>
                <a:gd name="connsiteX2" fmla="*/ 0 w 100271"/>
                <a:gd name="connsiteY2" fmla="*/ 19705 h 46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271" h="46147">
                  <a:moveTo>
                    <a:pt x="0" y="19705"/>
                  </a:moveTo>
                  <a:cubicBezTo>
                    <a:pt x="34978" y="38039"/>
                    <a:pt x="103320" y="71480"/>
                    <a:pt x="100166" y="13911"/>
                  </a:cubicBezTo>
                  <a:cubicBezTo>
                    <a:pt x="69955" y="-3469"/>
                    <a:pt x="39230" y="-7723"/>
                    <a:pt x="0" y="1970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89" name="Freeform 1388">
              <a:extLst>
                <a:ext uri="{FF2B5EF4-FFF2-40B4-BE49-F238E27FC236}">
                  <a16:creationId xmlns:a16="http://schemas.microsoft.com/office/drawing/2014/main" id="{3C6BE8AB-A203-3332-32C8-97025C8F7F5D}"/>
                </a:ext>
              </a:extLst>
            </p:cNvPr>
            <p:cNvSpPr/>
            <p:nvPr/>
          </p:nvSpPr>
          <p:spPr>
            <a:xfrm>
              <a:off x="-1178287" y="2899948"/>
              <a:ext cx="12245" cy="12816"/>
            </a:xfrm>
            <a:custGeom>
              <a:avLst/>
              <a:gdLst>
                <a:gd name="connsiteX0" fmla="*/ 0 w 12245"/>
                <a:gd name="connsiteY0" fmla="*/ 3722 h 12816"/>
                <a:gd name="connsiteX1" fmla="*/ 9533 w 12245"/>
                <a:gd name="connsiteY1" fmla="*/ 12817 h 12816"/>
                <a:gd name="connsiteX2" fmla="*/ 12246 w 12245"/>
                <a:gd name="connsiteY2" fmla="*/ 5483 h 12816"/>
                <a:gd name="connsiteX3" fmla="*/ 0 w 12245"/>
                <a:gd name="connsiteY3" fmla="*/ 3722 h 12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45" h="12816">
                  <a:moveTo>
                    <a:pt x="0" y="3722"/>
                  </a:moveTo>
                  <a:lnTo>
                    <a:pt x="9533" y="12817"/>
                  </a:lnTo>
                  <a:cubicBezTo>
                    <a:pt x="10559" y="10103"/>
                    <a:pt x="11512" y="7389"/>
                    <a:pt x="12246" y="5483"/>
                  </a:cubicBezTo>
                  <a:cubicBezTo>
                    <a:pt x="8213" y="-1264"/>
                    <a:pt x="5353" y="-1705"/>
                    <a:pt x="0" y="372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0" name="Freeform 1389">
              <a:extLst>
                <a:ext uri="{FF2B5EF4-FFF2-40B4-BE49-F238E27FC236}">
                  <a16:creationId xmlns:a16="http://schemas.microsoft.com/office/drawing/2014/main" id="{297EE3E5-EDE7-A52F-3664-D8CF8FC1776A}"/>
                </a:ext>
              </a:extLst>
            </p:cNvPr>
            <p:cNvSpPr/>
            <p:nvPr/>
          </p:nvSpPr>
          <p:spPr>
            <a:xfrm>
              <a:off x="-462677" y="2684102"/>
              <a:ext cx="1833" cy="1759"/>
            </a:xfrm>
            <a:custGeom>
              <a:avLst/>
              <a:gdLst>
                <a:gd name="connsiteX0" fmla="*/ 0 w 1833"/>
                <a:gd name="connsiteY0" fmla="*/ 0 h 1759"/>
                <a:gd name="connsiteX1" fmla="*/ 0 w 1833"/>
                <a:gd name="connsiteY1" fmla="*/ 1760 h 1759"/>
                <a:gd name="connsiteX2" fmla="*/ 1833 w 1833"/>
                <a:gd name="connsiteY2" fmla="*/ 807 h 1759"/>
                <a:gd name="connsiteX3" fmla="*/ 1833 w 1833"/>
                <a:gd name="connsiteY3" fmla="*/ 807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2" h="1759">
                  <a:moveTo>
                    <a:pt x="0" y="0"/>
                  </a:moveTo>
                  <a:cubicBezTo>
                    <a:pt x="0" y="660"/>
                    <a:pt x="0" y="1173"/>
                    <a:pt x="0" y="1760"/>
                  </a:cubicBezTo>
                  <a:lnTo>
                    <a:pt x="1833" y="807"/>
                  </a:lnTo>
                  <a:lnTo>
                    <a:pt x="1833" y="8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1" name="Freeform 1390">
              <a:extLst>
                <a:ext uri="{FF2B5EF4-FFF2-40B4-BE49-F238E27FC236}">
                  <a16:creationId xmlns:a16="http://schemas.microsoft.com/office/drawing/2014/main" id="{81536D4A-DFA1-33DF-ADEE-CC3291B3B49B}"/>
                </a:ext>
              </a:extLst>
            </p:cNvPr>
            <p:cNvSpPr/>
            <p:nvPr/>
          </p:nvSpPr>
          <p:spPr>
            <a:xfrm>
              <a:off x="871970" y="211280"/>
              <a:ext cx="5059" cy="5280"/>
            </a:xfrm>
            <a:custGeom>
              <a:avLst/>
              <a:gdLst>
                <a:gd name="connsiteX0" fmla="*/ 73 w 5059"/>
                <a:gd name="connsiteY0" fmla="*/ 0 h 5280"/>
                <a:gd name="connsiteX1" fmla="*/ 0 w 5059"/>
                <a:gd name="connsiteY1" fmla="*/ 5280 h 5280"/>
                <a:gd name="connsiteX2" fmla="*/ 5060 w 5059"/>
                <a:gd name="connsiteY2" fmla="*/ 2640 h 5280"/>
                <a:gd name="connsiteX3" fmla="*/ 73 w 5059"/>
                <a:gd name="connsiteY3" fmla="*/ 0 h 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9" h="5280">
                  <a:moveTo>
                    <a:pt x="73" y="0"/>
                  </a:moveTo>
                  <a:lnTo>
                    <a:pt x="0" y="5280"/>
                  </a:lnTo>
                  <a:lnTo>
                    <a:pt x="5060" y="264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2" name="Freeform 1391">
              <a:extLst>
                <a:ext uri="{FF2B5EF4-FFF2-40B4-BE49-F238E27FC236}">
                  <a16:creationId xmlns:a16="http://schemas.microsoft.com/office/drawing/2014/main" id="{A423A21D-CB3F-F4A2-E049-DC8733D6AE14}"/>
                </a:ext>
              </a:extLst>
            </p:cNvPr>
            <p:cNvSpPr/>
            <p:nvPr/>
          </p:nvSpPr>
          <p:spPr>
            <a:xfrm>
              <a:off x="921995" y="-1710947"/>
              <a:ext cx="39070" cy="58783"/>
            </a:xfrm>
            <a:custGeom>
              <a:avLst/>
              <a:gdLst>
                <a:gd name="connsiteX0" fmla="*/ 31590 w 39070"/>
                <a:gd name="connsiteY0" fmla="*/ 57950 h 58783"/>
                <a:gd name="connsiteX1" fmla="*/ 17511 w 39070"/>
                <a:gd name="connsiteY1" fmla="*/ 234 h 58783"/>
                <a:gd name="connsiteX2" fmla="*/ 31590 w 39070"/>
                <a:gd name="connsiteY2" fmla="*/ 57950 h 5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70" h="58783">
                  <a:moveTo>
                    <a:pt x="31590" y="57950"/>
                  </a:moveTo>
                  <a:cubicBezTo>
                    <a:pt x="47575" y="39249"/>
                    <a:pt x="35623" y="11015"/>
                    <a:pt x="17511" y="234"/>
                  </a:cubicBezTo>
                  <a:cubicBezTo>
                    <a:pt x="-11894" y="-4606"/>
                    <a:pt x="-2288" y="67263"/>
                    <a:pt x="31590" y="5795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3" name="Freeform 1392">
              <a:extLst>
                <a:ext uri="{FF2B5EF4-FFF2-40B4-BE49-F238E27FC236}">
                  <a16:creationId xmlns:a16="http://schemas.microsoft.com/office/drawing/2014/main" id="{C397D050-BBDF-0C85-AC7E-B4296F8CE11D}"/>
                </a:ext>
              </a:extLst>
            </p:cNvPr>
            <p:cNvSpPr/>
            <p:nvPr/>
          </p:nvSpPr>
          <p:spPr>
            <a:xfrm>
              <a:off x="1037252" y="-1700006"/>
              <a:ext cx="16352" cy="14667"/>
            </a:xfrm>
            <a:custGeom>
              <a:avLst/>
              <a:gdLst>
                <a:gd name="connsiteX0" fmla="*/ 0 w 16352"/>
                <a:gd name="connsiteY0" fmla="*/ 14667 h 14667"/>
                <a:gd name="connsiteX1" fmla="*/ 16353 w 16352"/>
                <a:gd name="connsiteY1" fmla="*/ 0 h 14667"/>
                <a:gd name="connsiteX2" fmla="*/ 0 w 16352"/>
                <a:gd name="connsiteY2" fmla="*/ 14667 h 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52" h="14667">
                  <a:moveTo>
                    <a:pt x="0" y="14667"/>
                  </a:moveTo>
                  <a:cubicBezTo>
                    <a:pt x="10340" y="14667"/>
                    <a:pt x="13126" y="7334"/>
                    <a:pt x="16353" y="0"/>
                  </a:cubicBezTo>
                  <a:cubicBezTo>
                    <a:pt x="9907" y="3652"/>
                    <a:pt x="4327" y="8654"/>
                    <a:pt x="0" y="1466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4" name="Freeform 1393">
              <a:extLst>
                <a:ext uri="{FF2B5EF4-FFF2-40B4-BE49-F238E27FC236}">
                  <a16:creationId xmlns:a16="http://schemas.microsoft.com/office/drawing/2014/main" id="{14D7E296-0C6B-36E6-F7D3-82689D9997B2}"/>
                </a:ext>
              </a:extLst>
            </p:cNvPr>
            <p:cNvSpPr/>
            <p:nvPr/>
          </p:nvSpPr>
          <p:spPr>
            <a:xfrm>
              <a:off x="2888425" y="-580089"/>
              <a:ext cx="6159" cy="5353"/>
            </a:xfrm>
            <a:custGeom>
              <a:avLst/>
              <a:gdLst>
                <a:gd name="connsiteX0" fmla="*/ 2493 w 6159"/>
                <a:gd name="connsiteY0" fmla="*/ 0 h 5353"/>
                <a:gd name="connsiteX1" fmla="*/ 0 w 6159"/>
                <a:gd name="connsiteY1" fmla="*/ 5353 h 5353"/>
                <a:gd name="connsiteX2" fmla="*/ 6160 w 6159"/>
                <a:gd name="connsiteY2" fmla="*/ 4840 h 5353"/>
                <a:gd name="connsiteX3" fmla="*/ 2493 w 6159"/>
                <a:gd name="connsiteY3" fmla="*/ 0 h 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9" h="5353">
                  <a:moveTo>
                    <a:pt x="2493" y="0"/>
                  </a:moveTo>
                  <a:lnTo>
                    <a:pt x="0" y="5353"/>
                  </a:lnTo>
                  <a:lnTo>
                    <a:pt x="6160" y="4840"/>
                  </a:lnTo>
                  <a:lnTo>
                    <a:pt x="249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5" name="Freeform 1394">
              <a:extLst>
                <a:ext uri="{FF2B5EF4-FFF2-40B4-BE49-F238E27FC236}">
                  <a16:creationId xmlns:a16="http://schemas.microsoft.com/office/drawing/2014/main" id="{43809464-47F8-5CF8-E5E8-B653F0CF1311}"/>
                </a:ext>
              </a:extLst>
            </p:cNvPr>
            <p:cNvSpPr/>
            <p:nvPr/>
          </p:nvSpPr>
          <p:spPr>
            <a:xfrm>
              <a:off x="1036006" y="2201697"/>
              <a:ext cx="2346" cy="3080"/>
            </a:xfrm>
            <a:custGeom>
              <a:avLst/>
              <a:gdLst>
                <a:gd name="connsiteX0" fmla="*/ 2347 w 2346"/>
                <a:gd name="connsiteY0" fmla="*/ 1540 h 3080"/>
                <a:gd name="connsiteX1" fmla="*/ 660 w 2346"/>
                <a:gd name="connsiteY1" fmla="*/ 0 h 3080"/>
                <a:gd name="connsiteX2" fmla="*/ 0 w 2346"/>
                <a:gd name="connsiteY2" fmla="*/ 3080 h 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6" h="3080">
                  <a:moveTo>
                    <a:pt x="2347" y="1540"/>
                  </a:moveTo>
                  <a:lnTo>
                    <a:pt x="660" y="0"/>
                  </a:lnTo>
                  <a:cubicBezTo>
                    <a:pt x="660" y="953"/>
                    <a:pt x="220" y="2054"/>
                    <a:pt x="0" y="308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6" name="Freeform 1395">
              <a:extLst>
                <a:ext uri="{FF2B5EF4-FFF2-40B4-BE49-F238E27FC236}">
                  <a16:creationId xmlns:a16="http://schemas.microsoft.com/office/drawing/2014/main" id="{0384A6F0-5A46-0CE0-44E5-803838A8E897}"/>
                </a:ext>
              </a:extLst>
            </p:cNvPr>
            <p:cNvSpPr/>
            <p:nvPr/>
          </p:nvSpPr>
          <p:spPr>
            <a:xfrm>
              <a:off x="1016425" y="2204777"/>
              <a:ext cx="19581" cy="27501"/>
            </a:xfrm>
            <a:custGeom>
              <a:avLst/>
              <a:gdLst>
                <a:gd name="connsiteX0" fmla="*/ 1102 w 19581"/>
                <a:gd name="connsiteY0" fmla="*/ 27501 h 27501"/>
                <a:gd name="connsiteX1" fmla="*/ 19581 w 19581"/>
                <a:gd name="connsiteY1" fmla="*/ 0 h 27501"/>
                <a:gd name="connsiteX2" fmla="*/ 1102 w 19581"/>
                <a:gd name="connsiteY2" fmla="*/ 27501 h 2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81" h="27500">
                  <a:moveTo>
                    <a:pt x="1102" y="27501"/>
                  </a:moveTo>
                  <a:cubicBezTo>
                    <a:pt x="16942" y="25447"/>
                    <a:pt x="16942" y="12320"/>
                    <a:pt x="19581" y="0"/>
                  </a:cubicBezTo>
                  <a:cubicBezTo>
                    <a:pt x="8655" y="6967"/>
                    <a:pt x="-3810" y="11514"/>
                    <a:pt x="1102" y="275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7" name="Freeform 1396">
              <a:extLst>
                <a:ext uri="{FF2B5EF4-FFF2-40B4-BE49-F238E27FC236}">
                  <a16:creationId xmlns:a16="http://schemas.microsoft.com/office/drawing/2014/main" id="{553AB7F9-EA2F-3E9E-CC6A-764B5EC188FA}"/>
                </a:ext>
              </a:extLst>
            </p:cNvPr>
            <p:cNvSpPr/>
            <p:nvPr/>
          </p:nvSpPr>
          <p:spPr>
            <a:xfrm>
              <a:off x="2186453" y="2768879"/>
              <a:ext cx="6379" cy="6967"/>
            </a:xfrm>
            <a:custGeom>
              <a:avLst/>
              <a:gdLst>
                <a:gd name="connsiteX0" fmla="*/ 0 w 6379"/>
                <a:gd name="connsiteY0" fmla="*/ 6967 h 6967"/>
                <a:gd name="connsiteX1" fmla="*/ 6380 w 6379"/>
                <a:gd name="connsiteY1" fmla="*/ 4694 h 6967"/>
                <a:gd name="connsiteX2" fmla="*/ 1246 w 6379"/>
                <a:gd name="connsiteY2" fmla="*/ 0 h 6967"/>
                <a:gd name="connsiteX3" fmla="*/ 0 w 6379"/>
                <a:gd name="connsiteY3" fmla="*/ 6967 h 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9" h="6967">
                  <a:moveTo>
                    <a:pt x="0" y="6967"/>
                  </a:moveTo>
                  <a:lnTo>
                    <a:pt x="6380" y="4694"/>
                  </a:lnTo>
                  <a:lnTo>
                    <a:pt x="1246" y="0"/>
                  </a:lnTo>
                  <a:lnTo>
                    <a:pt x="0" y="696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8" name="Freeform 1397">
              <a:extLst>
                <a:ext uri="{FF2B5EF4-FFF2-40B4-BE49-F238E27FC236}">
                  <a16:creationId xmlns:a16="http://schemas.microsoft.com/office/drawing/2014/main" id="{B8050022-E848-7BE3-39CD-88F43CD57530}"/>
                </a:ext>
              </a:extLst>
            </p:cNvPr>
            <p:cNvSpPr/>
            <p:nvPr/>
          </p:nvSpPr>
          <p:spPr>
            <a:xfrm>
              <a:off x="626321" y="-1887734"/>
              <a:ext cx="59322" cy="37061"/>
            </a:xfrm>
            <a:custGeom>
              <a:avLst/>
              <a:gdLst>
                <a:gd name="connsiteX0" fmla="*/ 59323 w 59322"/>
                <a:gd name="connsiteY0" fmla="*/ 21476 h 37061"/>
                <a:gd name="connsiteX1" fmla="*/ 0 w 59322"/>
                <a:gd name="connsiteY1" fmla="*/ 22136 h 37061"/>
                <a:gd name="connsiteX2" fmla="*/ 59323 w 59322"/>
                <a:gd name="connsiteY2" fmla="*/ 21476 h 3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322" h="37061">
                  <a:moveTo>
                    <a:pt x="59323" y="21476"/>
                  </a:moveTo>
                  <a:cubicBezTo>
                    <a:pt x="32118" y="2848"/>
                    <a:pt x="660" y="-15999"/>
                    <a:pt x="0" y="22136"/>
                  </a:cubicBezTo>
                  <a:cubicBezTo>
                    <a:pt x="14446" y="49050"/>
                    <a:pt x="29038" y="33723"/>
                    <a:pt x="59323" y="2147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99" name="Freeform 1398">
              <a:extLst>
                <a:ext uri="{FF2B5EF4-FFF2-40B4-BE49-F238E27FC236}">
                  <a16:creationId xmlns:a16="http://schemas.microsoft.com/office/drawing/2014/main" id="{AAE62D95-1B7D-FEF1-36AD-6800A7C1E3B7}"/>
                </a:ext>
              </a:extLst>
            </p:cNvPr>
            <p:cNvSpPr/>
            <p:nvPr/>
          </p:nvSpPr>
          <p:spPr>
            <a:xfrm>
              <a:off x="1293646" y="-468529"/>
              <a:ext cx="8615" cy="8417"/>
            </a:xfrm>
            <a:custGeom>
              <a:avLst/>
              <a:gdLst>
                <a:gd name="connsiteX0" fmla="*/ 5609 w 8615"/>
                <a:gd name="connsiteY0" fmla="*/ 8418 h 8417"/>
                <a:gd name="connsiteX1" fmla="*/ 8615 w 8615"/>
                <a:gd name="connsiteY1" fmla="*/ 2184 h 8417"/>
                <a:gd name="connsiteX2" fmla="*/ 5609 w 8615"/>
                <a:gd name="connsiteY2" fmla="*/ 8418 h 8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15" h="8417">
                  <a:moveTo>
                    <a:pt x="5609" y="8418"/>
                  </a:moveTo>
                  <a:cubicBezTo>
                    <a:pt x="6636" y="6364"/>
                    <a:pt x="7589" y="4311"/>
                    <a:pt x="8615" y="2184"/>
                  </a:cubicBezTo>
                  <a:cubicBezTo>
                    <a:pt x="989" y="-4783"/>
                    <a:pt x="-4731" y="7024"/>
                    <a:pt x="5609" y="841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0" name="Freeform 1399">
              <a:extLst>
                <a:ext uri="{FF2B5EF4-FFF2-40B4-BE49-F238E27FC236}">
                  <a16:creationId xmlns:a16="http://schemas.microsoft.com/office/drawing/2014/main" id="{2348ABA3-C4CB-CD47-8F71-3A72A7C96E9E}"/>
                </a:ext>
              </a:extLst>
            </p:cNvPr>
            <p:cNvSpPr/>
            <p:nvPr/>
          </p:nvSpPr>
          <p:spPr>
            <a:xfrm>
              <a:off x="1209608" y="1167804"/>
              <a:ext cx="16888" cy="34101"/>
            </a:xfrm>
            <a:custGeom>
              <a:avLst/>
              <a:gdLst>
                <a:gd name="connsiteX0" fmla="*/ 4732 w 16888"/>
                <a:gd name="connsiteY0" fmla="*/ 34101 h 34101"/>
                <a:gd name="connsiteX1" fmla="*/ 8619 w 16888"/>
                <a:gd name="connsiteY1" fmla="*/ 0 h 34101"/>
                <a:gd name="connsiteX2" fmla="*/ 4732 w 16888"/>
                <a:gd name="connsiteY2" fmla="*/ 34101 h 3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88" h="34101">
                  <a:moveTo>
                    <a:pt x="4732" y="34101"/>
                  </a:moveTo>
                  <a:cubicBezTo>
                    <a:pt x="26731" y="30214"/>
                    <a:pt x="13018" y="13934"/>
                    <a:pt x="8619" y="0"/>
                  </a:cubicBezTo>
                  <a:cubicBezTo>
                    <a:pt x="5832" y="11294"/>
                    <a:pt x="-6707" y="27574"/>
                    <a:pt x="4732" y="3410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1" name="Freeform 1400">
              <a:extLst>
                <a:ext uri="{FF2B5EF4-FFF2-40B4-BE49-F238E27FC236}">
                  <a16:creationId xmlns:a16="http://schemas.microsoft.com/office/drawing/2014/main" id="{5F2F9077-BFC1-4D85-46F4-E5A0215629AD}"/>
                </a:ext>
              </a:extLst>
            </p:cNvPr>
            <p:cNvSpPr/>
            <p:nvPr/>
          </p:nvSpPr>
          <p:spPr>
            <a:xfrm>
              <a:off x="-778779" y="3580710"/>
              <a:ext cx="6657" cy="9387"/>
            </a:xfrm>
            <a:custGeom>
              <a:avLst/>
              <a:gdLst>
                <a:gd name="connsiteX0" fmla="*/ 6657 w 6657"/>
                <a:gd name="connsiteY0" fmla="*/ 0 h 9387"/>
                <a:gd name="connsiteX1" fmla="*/ 718 w 6657"/>
                <a:gd name="connsiteY1" fmla="*/ 9387 h 9387"/>
                <a:gd name="connsiteX2" fmla="*/ 6657 w 6657"/>
                <a:gd name="connsiteY2" fmla="*/ 0 h 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7" h="9387">
                  <a:moveTo>
                    <a:pt x="6657" y="0"/>
                  </a:moveTo>
                  <a:cubicBezTo>
                    <a:pt x="-676" y="0"/>
                    <a:pt x="-676" y="1907"/>
                    <a:pt x="718" y="9387"/>
                  </a:cubicBezTo>
                  <a:cubicBezTo>
                    <a:pt x="3137" y="5427"/>
                    <a:pt x="4897" y="2787"/>
                    <a:pt x="665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2" name="Freeform 1401">
              <a:extLst>
                <a:ext uri="{FF2B5EF4-FFF2-40B4-BE49-F238E27FC236}">
                  <a16:creationId xmlns:a16="http://schemas.microsoft.com/office/drawing/2014/main" id="{87398AE2-D00F-E2D9-43D5-3524C465B50B}"/>
                </a:ext>
              </a:extLst>
            </p:cNvPr>
            <p:cNvSpPr/>
            <p:nvPr/>
          </p:nvSpPr>
          <p:spPr>
            <a:xfrm>
              <a:off x="-157338" y="1022516"/>
              <a:ext cx="12172" cy="11376"/>
            </a:xfrm>
            <a:custGeom>
              <a:avLst/>
              <a:gdLst>
                <a:gd name="connsiteX0" fmla="*/ 12173 w 12172"/>
                <a:gd name="connsiteY0" fmla="*/ 5509 h 11376"/>
                <a:gd name="connsiteX1" fmla="*/ 0 w 12172"/>
                <a:gd name="connsiteY1" fmla="*/ 1769 h 11376"/>
                <a:gd name="connsiteX2" fmla="*/ 7333 w 12172"/>
                <a:gd name="connsiteY2" fmla="*/ 11376 h 11376"/>
                <a:gd name="connsiteX3" fmla="*/ 12173 w 12172"/>
                <a:gd name="connsiteY3" fmla="*/ 5509 h 1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2" h="11376">
                  <a:moveTo>
                    <a:pt x="12173" y="5509"/>
                  </a:moveTo>
                  <a:cubicBezTo>
                    <a:pt x="9093" y="-431"/>
                    <a:pt x="5793" y="-1384"/>
                    <a:pt x="0" y="1769"/>
                  </a:cubicBezTo>
                  <a:lnTo>
                    <a:pt x="7333" y="11376"/>
                  </a:lnTo>
                  <a:cubicBezTo>
                    <a:pt x="8873" y="9396"/>
                    <a:pt x="10486" y="7416"/>
                    <a:pt x="12173" y="550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3" name="Freeform 1402">
              <a:extLst>
                <a:ext uri="{FF2B5EF4-FFF2-40B4-BE49-F238E27FC236}">
                  <a16:creationId xmlns:a16="http://schemas.microsoft.com/office/drawing/2014/main" id="{C402FDC1-6764-F70D-6693-52C5A11DCD2F}"/>
                </a:ext>
              </a:extLst>
            </p:cNvPr>
            <p:cNvSpPr/>
            <p:nvPr/>
          </p:nvSpPr>
          <p:spPr>
            <a:xfrm>
              <a:off x="1812626" y="2999010"/>
              <a:ext cx="14665" cy="8652"/>
            </a:xfrm>
            <a:custGeom>
              <a:avLst/>
              <a:gdLst>
                <a:gd name="connsiteX0" fmla="*/ 0 w 14665"/>
                <a:gd name="connsiteY0" fmla="*/ 438 h 8652"/>
                <a:gd name="connsiteX1" fmla="*/ 14666 w 14665"/>
                <a:gd name="connsiteY1" fmla="*/ 8652 h 8652"/>
                <a:gd name="connsiteX2" fmla="*/ 0 w 14665"/>
                <a:gd name="connsiteY2" fmla="*/ 438 h 8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5" h="8652">
                  <a:moveTo>
                    <a:pt x="0" y="438"/>
                  </a:moveTo>
                  <a:lnTo>
                    <a:pt x="14666" y="8652"/>
                  </a:lnTo>
                  <a:cubicBezTo>
                    <a:pt x="10046" y="6819"/>
                    <a:pt x="4179" y="-2055"/>
                    <a:pt x="0" y="43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4" name="Freeform 1403">
              <a:extLst>
                <a:ext uri="{FF2B5EF4-FFF2-40B4-BE49-F238E27FC236}">
                  <a16:creationId xmlns:a16="http://schemas.microsoft.com/office/drawing/2014/main" id="{248C8C19-9076-81A5-BAB8-394FC3112A07}"/>
                </a:ext>
              </a:extLst>
            </p:cNvPr>
            <p:cNvSpPr/>
            <p:nvPr/>
          </p:nvSpPr>
          <p:spPr>
            <a:xfrm>
              <a:off x="1882288" y="2993068"/>
              <a:ext cx="5279" cy="6159"/>
            </a:xfrm>
            <a:custGeom>
              <a:avLst/>
              <a:gdLst>
                <a:gd name="connsiteX0" fmla="*/ 660 w 5279"/>
                <a:gd name="connsiteY0" fmla="*/ 6160 h 6159"/>
                <a:gd name="connsiteX1" fmla="*/ 5279 w 5279"/>
                <a:gd name="connsiteY1" fmla="*/ 2640 h 6159"/>
                <a:gd name="connsiteX2" fmla="*/ 0 w 5279"/>
                <a:gd name="connsiteY2" fmla="*/ 0 h 6159"/>
                <a:gd name="connsiteX3" fmla="*/ 660 w 5279"/>
                <a:gd name="connsiteY3" fmla="*/ 6160 h 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9" h="6159">
                  <a:moveTo>
                    <a:pt x="660" y="6160"/>
                  </a:moveTo>
                  <a:lnTo>
                    <a:pt x="5279" y="2640"/>
                  </a:lnTo>
                  <a:lnTo>
                    <a:pt x="0" y="0"/>
                  </a:lnTo>
                  <a:lnTo>
                    <a:pt x="660" y="61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5" name="Freeform 1404">
              <a:extLst>
                <a:ext uri="{FF2B5EF4-FFF2-40B4-BE49-F238E27FC236}">
                  <a16:creationId xmlns:a16="http://schemas.microsoft.com/office/drawing/2014/main" id="{9CB84883-63D2-C1EB-D38B-400B6727C544}"/>
                </a:ext>
              </a:extLst>
            </p:cNvPr>
            <p:cNvSpPr/>
            <p:nvPr/>
          </p:nvSpPr>
          <p:spPr>
            <a:xfrm>
              <a:off x="2481893" y="-443024"/>
              <a:ext cx="3080" cy="1246"/>
            </a:xfrm>
            <a:custGeom>
              <a:avLst/>
              <a:gdLst>
                <a:gd name="connsiteX0" fmla="*/ 0 w 3080"/>
                <a:gd name="connsiteY0" fmla="*/ 1247 h 1246"/>
                <a:gd name="connsiteX1" fmla="*/ 3080 w 3080"/>
                <a:gd name="connsiteY1" fmla="*/ 1247 h 1246"/>
                <a:gd name="connsiteX2" fmla="*/ 1540 w 3080"/>
                <a:gd name="connsiteY2" fmla="*/ 0 h 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0" h="1246">
                  <a:moveTo>
                    <a:pt x="0" y="1247"/>
                  </a:moveTo>
                  <a:cubicBezTo>
                    <a:pt x="1027" y="1247"/>
                    <a:pt x="2053" y="1247"/>
                    <a:pt x="3080" y="1247"/>
                  </a:cubicBezTo>
                  <a:lnTo>
                    <a:pt x="154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6" name="Freeform 1405">
              <a:extLst>
                <a:ext uri="{FF2B5EF4-FFF2-40B4-BE49-F238E27FC236}">
                  <a16:creationId xmlns:a16="http://schemas.microsoft.com/office/drawing/2014/main" id="{9AA28518-50B2-E5A5-6384-18FF35C74963}"/>
                </a:ext>
              </a:extLst>
            </p:cNvPr>
            <p:cNvSpPr/>
            <p:nvPr/>
          </p:nvSpPr>
          <p:spPr>
            <a:xfrm>
              <a:off x="2484973" y="-443922"/>
              <a:ext cx="52942" cy="27355"/>
            </a:xfrm>
            <a:custGeom>
              <a:avLst/>
              <a:gdLst>
                <a:gd name="connsiteX0" fmla="*/ 0 w 52942"/>
                <a:gd name="connsiteY0" fmla="*/ 2071 h 27355"/>
                <a:gd name="connsiteX1" fmla="*/ 52943 w 52942"/>
                <a:gd name="connsiteY1" fmla="*/ 20626 h 27355"/>
                <a:gd name="connsiteX2" fmla="*/ 0 w 52942"/>
                <a:gd name="connsiteY2" fmla="*/ 2071 h 2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41" h="27355">
                  <a:moveTo>
                    <a:pt x="0" y="2071"/>
                  </a:moveTo>
                  <a:cubicBezTo>
                    <a:pt x="16939" y="16078"/>
                    <a:pt x="29331" y="38740"/>
                    <a:pt x="52943" y="20626"/>
                  </a:cubicBezTo>
                  <a:cubicBezTo>
                    <a:pt x="45830" y="-8342"/>
                    <a:pt x="21998" y="1485"/>
                    <a:pt x="0" y="207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7" name="Freeform 1406">
              <a:extLst>
                <a:ext uri="{FF2B5EF4-FFF2-40B4-BE49-F238E27FC236}">
                  <a16:creationId xmlns:a16="http://schemas.microsoft.com/office/drawing/2014/main" id="{0C7B41BB-3F0D-A930-2F4B-66E6DFA42691}"/>
                </a:ext>
              </a:extLst>
            </p:cNvPr>
            <p:cNvSpPr/>
            <p:nvPr/>
          </p:nvSpPr>
          <p:spPr>
            <a:xfrm>
              <a:off x="2471994" y="-450431"/>
              <a:ext cx="11439" cy="8653"/>
            </a:xfrm>
            <a:custGeom>
              <a:avLst/>
              <a:gdLst>
                <a:gd name="connsiteX0" fmla="*/ 9826 w 11439"/>
                <a:gd name="connsiteY0" fmla="*/ 8654 h 8653"/>
                <a:gd name="connsiteX1" fmla="*/ 11439 w 11439"/>
                <a:gd name="connsiteY1" fmla="*/ 7334 h 8653"/>
                <a:gd name="connsiteX2" fmla="*/ 0 w 11439"/>
                <a:gd name="connsiteY2" fmla="*/ 0 h 8653"/>
                <a:gd name="connsiteX3" fmla="*/ 9826 w 11439"/>
                <a:gd name="connsiteY3" fmla="*/ 8654 h 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9" h="8653">
                  <a:moveTo>
                    <a:pt x="9826" y="8654"/>
                  </a:moveTo>
                  <a:lnTo>
                    <a:pt x="11439" y="7334"/>
                  </a:lnTo>
                  <a:lnTo>
                    <a:pt x="0" y="0"/>
                  </a:lnTo>
                  <a:cubicBezTo>
                    <a:pt x="3080" y="3080"/>
                    <a:pt x="6380" y="5720"/>
                    <a:pt x="9826" y="86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8" name="Freeform 1407">
              <a:extLst>
                <a:ext uri="{FF2B5EF4-FFF2-40B4-BE49-F238E27FC236}">
                  <a16:creationId xmlns:a16="http://schemas.microsoft.com/office/drawing/2014/main" id="{B14FE6FE-B71B-B469-665F-5F5706299E81}"/>
                </a:ext>
              </a:extLst>
            </p:cNvPr>
            <p:cNvSpPr/>
            <p:nvPr/>
          </p:nvSpPr>
          <p:spPr>
            <a:xfrm>
              <a:off x="2234336" y="632817"/>
              <a:ext cx="1393" cy="807"/>
            </a:xfrm>
            <a:custGeom>
              <a:avLst/>
              <a:gdLst>
                <a:gd name="connsiteX0" fmla="*/ 1393 w 1393"/>
                <a:gd name="connsiteY0" fmla="*/ 0 h 807"/>
                <a:gd name="connsiteX1" fmla="*/ 0 w 1393"/>
                <a:gd name="connsiteY1" fmla="*/ 807 h 807"/>
                <a:gd name="connsiteX2" fmla="*/ 0 w 1393"/>
                <a:gd name="connsiteY2" fmla="*/ 807 h 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806">
                  <a:moveTo>
                    <a:pt x="1393" y="0"/>
                  </a:moveTo>
                  <a:lnTo>
                    <a:pt x="0" y="807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09" name="Freeform 1408">
              <a:extLst>
                <a:ext uri="{FF2B5EF4-FFF2-40B4-BE49-F238E27FC236}">
                  <a16:creationId xmlns:a16="http://schemas.microsoft.com/office/drawing/2014/main" id="{4F3908C0-ECC4-1E93-B746-E47EDB69CF86}"/>
                </a:ext>
              </a:extLst>
            </p:cNvPr>
            <p:cNvSpPr/>
            <p:nvPr/>
          </p:nvSpPr>
          <p:spPr>
            <a:xfrm>
              <a:off x="2234263" y="632861"/>
              <a:ext cx="7332" cy="909"/>
            </a:xfrm>
            <a:custGeom>
              <a:avLst/>
              <a:gdLst>
                <a:gd name="connsiteX0" fmla="*/ 0 w 7332"/>
                <a:gd name="connsiteY0" fmla="*/ 909 h 909"/>
                <a:gd name="connsiteX1" fmla="*/ 7333 w 7332"/>
                <a:gd name="connsiteY1" fmla="*/ 909 h 909"/>
                <a:gd name="connsiteX2" fmla="*/ 0 w 7332"/>
                <a:gd name="connsiteY2" fmla="*/ 909 h 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31" h="909">
                  <a:moveTo>
                    <a:pt x="0" y="909"/>
                  </a:moveTo>
                  <a:lnTo>
                    <a:pt x="7333" y="909"/>
                  </a:lnTo>
                  <a:cubicBezTo>
                    <a:pt x="5573" y="396"/>
                    <a:pt x="953" y="-851"/>
                    <a:pt x="0" y="90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0" name="Freeform 1409">
              <a:extLst>
                <a:ext uri="{FF2B5EF4-FFF2-40B4-BE49-F238E27FC236}">
                  <a16:creationId xmlns:a16="http://schemas.microsoft.com/office/drawing/2014/main" id="{7F328B09-8D47-0207-20FB-D5DB5A32E9C5}"/>
                </a:ext>
              </a:extLst>
            </p:cNvPr>
            <p:cNvSpPr/>
            <p:nvPr/>
          </p:nvSpPr>
          <p:spPr>
            <a:xfrm>
              <a:off x="-851536" y="1851664"/>
              <a:ext cx="38133" cy="58605"/>
            </a:xfrm>
            <a:custGeom>
              <a:avLst/>
              <a:gdLst>
                <a:gd name="connsiteX0" fmla="*/ 0 w 38133"/>
                <a:gd name="connsiteY0" fmla="*/ 0 h 58605"/>
                <a:gd name="connsiteX1" fmla="*/ 8873 w 38133"/>
                <a:gd name="connsiteY1" fmla="*/ 41728 h 58605"/>
                <a:gd name="connsiteX2" fmla="*/ 0 w 38133"/>
                <a:gd name="connsiteY2" fmla="*/ 0 h 5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33" h="58605">
                  <a:moveTo>
                    <a:pt x="0" y="0"/>
                  </a:moveTo>
                  <a:cubicBezTo>
                    <a:pt x="6233" y="3960"/>
                    <a:pt x="3373" y="30801"/>
                    <a:pt x="8873" y="41728"/>
                  </a:cubicBezTo>
                  <a:cubicBezTo>
                    <a:pt x="40037" y="95557"/>
                    <a:pt x="58443" y="374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1" name="Freeform 1410">
              <a:extLst>
                <a:ext uri="{FF2B5EF4-FFF2-40B4-BE49-F238E27FC236}">
                  <a16:creationId xmlns:a16="http://schemas.microsoft.com/office/drawing/2014/main" id="{7635BB5D-B5E2-23BD-92D5-D138861874C4}"/>
                </a:ext>
              </a:extLst>
            </p:cNvPr>
            <p:cNvSpPr/>
            <p:nvPr/>
          </p:nvSpPr>
          <p:spPr>
            <a:xfrm>
              <a:off x="-911924" y="1818736"/>
              <a:ext cx="4437" cy="195"/>
            </a:xfrm>
            <a:custGeom>
              <a:avLst/>
              <a:gdLst>
                <a:gd name="connsiteX0" fmla="*/ 4438 w 4437"/>
                <a:gd name="connsiteY0" fmla="*/ 0 h 195"/>
                <a:gd name="connsiteX1" fmla="*/ 4438 w 4437"/>
                <a:gd name="connsiteY1" fmla="*/ 0 h 195"/>
                <a:gd name="connsiteX2" fmla="*/ 4438 w 4437"/>
                <a:gd name="connsiteY2" fmla="*/ 0 h 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7" h="195">
                  <a:moveTo>
                    <a:pt x="4438" y="0"/>
                  </a:moveTo>
                  <a:lnTo>
                    <a:pt x="4438" y="0"/>
                  </a:lnTo>
                  <a:cubicBezTo>
                    <a:pt x="-2528" y="440"/>
                    <a:pt x="-329" y="0"/>
                    <a:pt x="443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2" name="Freeform 1411">
              <a:extLst>
                <a:ext uri="{FF2B5EF4-FFF2-40B4-BE49-F238E27FC236}">
                  <a16:creationId xmlns:a16="http://schemas.microsoft.com/office/drawing/2014/main" id="{5CFD2DBC-48EA-B646-9AEB-172D13ADD5CA}"/>
                </a:ext>
              </a:extLst>
            </p:cNvPr>
            <p:cNvSpPr/>
            <p:nvPr/>
          </p:nvSpPr>
          <p:spPr>
            <a:xfrm>
              <a:off x="-910859" y="1818589"/>
              <a:ext cx="3373" cy="1247"/>
            </a:xfrm>
            <a:custGeom>
              <a:avLst/>
              <a:gdLst>
                <a:gd name="connsiteX0" fmla="*/ 0 w 3373"/>
                <a:gd name="connsiteY0" fmla="*/ 1247 h 1247"/>
                <a:gd name="connsiteX1" fmla="*/ 3373 w 3373"/>
                <a:gd name="connsiteY1" fmla="*/ 0 h 1247"/>
                <a:gd name="connsiteX2" fmla="*/ 3373 w 3373"/>
                <a:gd name="connsiteY2" fmla="*/ 0 h 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73" h="1247">
                  <a:moveTo>
                    <a:pt x="0" y="1247"/>
                  </a:moveTo>
                  <a:lnTo>
                    <a:pt x="3373" y="0"/>
                  </a:lnTo>
                  <a:lnTo>
                    <a:pt x="3373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3" name="Freeform 1412">
              <a:extLst>
                <a:ext uri="{FF2B5EF4-FFF2-40B4-BE49-F238E27FC236}">
                  <a16:creationId xmlns:a16="http://schemas.microsoft.com/office/drawing/2014/main" id="{12A1A23A-AD9A-F6C1-FF08-FDA18F62E57B}"/>
                </a:ext>
              </a:extLst>
            </p:cNvPr>
            <p:cNvSpPr/>
            <p:nvPr/>
          </p:nvSpPr>
          <p:spPr>
            <a:xfrm>
              <a:off x="-907633" y="1816829"/>
              <a:ext cx="6012" cy="1759"/>
            </a:xfrm>
            <a:custGeom>
              <a:avLst/>
              <a:gdLst>
                <a:gd name="connsiteX0" fmla="*/ 6013 w 6012"/>
                <a:gd name="connsiteY0" fmla="*/ 1247 h 1759"/>
                <a:gd name="connsiteX1" fmla="*/ 4620 w 6012"/>
                <a:gd name="connsiteY1" fmla="*/ 0 h 1759"/>
                <a:gd name="connsiteX2" fmla="*/ 0 w 6012"/>
                <a:gd name="connsiteY2" fmla="*/ 176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12" h="1759">
                  <a:moveTo>
                    <a:pt x="6013" y="1247"/>
                  </a:moveTo>
                  <a:lnTo>
                    <a:pt x="4620" y="0"/>
                  </a:lnTo>
                  <a:lnTo>
                    <a:pt x="0" y="17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4" name="Freeform 1413">
              <a:extLst>
                <a:ext uri="{FF2B5EF4-FFF2-40B4-BE49-F238E27FC236}">
                  <a16:creationId xmlns:a16="http://schemas.microsoft.com/office/drawing/2014/main" id="{14EB1D7D-BC8A-1098-1E62-B28FEFA99677}"/>
                </a:ext>
              </a:extLst>
            </p:cNvPr>
            <p:cNvSpPr/>
            <p:nvPr/>
          </p:nvSpPr>
          <p:spPr>
            <a:xfrm>
              <a:off x="1757809" y="242008"/>
              <a:ext cx="17492" cy="38061"/>
            </a:xfrm>
            <a:custGeom>
              <a:avLst/>
              <a:gdLst>
                <a:gd name="connsiteX0" fmla="*/ 3487 w 17492"/>
                <a:gd name="connsiteY0" fmla="*/ 38061 h 38061"/>
                <a:gd name="connsiteX1" fmla="*/ 17493 w 17492"/>
                <a:gd name="connsiteY1" fmla="*/ 0 h 38061"/>
                <a:gd name="connsiteX2" fmla="*/ 3487 w 17492"/>
                <a:gd name="connsiteY2" fmla="*/ 38061 h 3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92" h="38061">
                  <a:moveTo>
                    <a:pt x="3487" y="38061"/>
                  </a:moveTo>
                  <a:cubicBezTo>
                    <a:pt x="16466" y="26548"/>
                    <a:pt x="17126" y="13274"/>
                    <a:pt x="17493" y="0"/>
                  </a:cubicBezTo>
                  <a:cubicBezTo>
                    <a:pt x="8913" y="9534"/>
                    <a:pt x="-7072" y="15474"/>
                    <a:pt x="3487" y="3806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5" name="Freeform 1414">
              <a:extLst>
                <a:ext uri="{FF2B5EF4-FFF2-40B4-BE49-F238E27FC236}">
                  <a16:creationId xmlns:a16="http://schemas.microsoft.com/office/drawing/2014/main" id="{8A99FE48-B9DC-0BEB-1681-CE2315E8B7F0}"/>
                </a:ext>
              </a:extLst>
            </p:cNvPr>
            <p:cNvSpPr/>
            <p:nvPr/>
          </p:nvSpPr>
          <p:spPr>
            <a:xfrm>
              <a:off x="3625226" y="-1940936"/>
              <a:ext cx="15840" cy="15128"/>
            </a:xfrm>
            <a:custGeom>
              <a:avLst/>
              <a:gdLst>
                <a:gd name="connsiteX0" fmla="*/ 8507 w 15840"/>
                <a:gd name="connsiteY0" fmla="*/ 15128 h 15128"/>
                <a:gd name="connsiteX1" fmla="*/ 15840 w 15840"/>
                <a:gd name="connsiteY1" fmla="*/ 3321 h 15128"/>
                <a:gd name="connsiteX2" fmla="*/ 8507 w 15840"/>
                <a:gd name="connsiteY2" fmla="*/ 15128 h 1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40" h="15128">
                  <a:moveTo>
                    <a:pt x="8507" y="15128"/>
                  </a:moveTo>
                  <a:lnTo>
                    <a:pt x="15840" y="3321"/>
                  </a:lnTo>
                  <a:cubicBezTo>
                    <a:pt x="-219" y="-5479"/>
                    <a:pt x="-6451" y="4861"/>
                    <a:pt x="8507" y="1512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6" name="Freeform 1415">
              <a:extLst>
                <a:ext uri="{FF2B5EF4-FFF2-40B4-BE49-F238E27FC236}">
                  <a16:creationId xmlns:a16="http://schemas.microsoft.com/office/drawing/2014/main" id="{FC48B564-6691-6173-1DF0-3FC68EA071FA}"/>
                </a:ext>
              </a:extLst>
            </p:cNvPr>
            <p:cNvSpPr/>
            <p:nvPr/>
          </p:nvSpPr>
          <p:spPr>
            <a:xfrm>
              <a:off x="1903333" y="-1078042"/>
              <a:ext cx="513" cy="7333"/>
            </a:xfrm>
            <a:custGeom>
              <a:avLst/>
              <a:gdLst>
                <a:gd name="connsiteX0" fmla="*/ 513 w 513"/>
                <a:gd name="connsiteY0" fmla="*/ 7334 h 7333"/>
                <a:gd name="connsiteX1" fmla="*/ 0 w 513"/>
                <a:gd name="connsiteY1" fmla="*/ 0 h 7333"/>
                <a:gd name="connsiteX2" fmla="*/ 513 w 513"/>
                <a:gd name="connsiteY2" fmla="*/ 7334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" h="7333">
                  <a:moveTo>
                    <a:pt x="513" y="7334"/>
                  </a:moveTo>
                  <a:lnTo>
                    <a:pt x="0" y="0"/>
                  </a:lnTo>
                  <a:cubicBezTo>
                    <a:pt x="0" y="2457"/>
                    <a:pt x="169" y="4906"/>
                    <a:pt x="513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7" name="Freeform 1416">
              <a:extLst>
                <a:ext uri="{FF2B5EF4-FFF2-40B4-BE49-F238E27FC236}">
                  <a16:creationId xmlns:a16="http://schemas.microsoft.com/office/drawing/2014/main" id="{35DA6A70-C64B-0113-04E3-D3C545C35C2B}"/>
                </a:ext>
              </a:extLst>
            </p:cNvPr>
            <p:cNvSpPr/>
            <p:nvPr/>
          </p:nvSpPr>
          <p:spPr>
            <a:xfrm>
              <a:off x="440287" y="1542625"/>
              <a:ext cx="879" cy="1687"/>
            </a:xfrm>
            <a:custGeom>
              <a:avLst/>
              <a:gdLst>
                <a:gd name="connsiteX0" fmla="*/ 0 w 879"/>
                <a:gd name="connsiteY0" fmla="*/ 0 h 1687"/>
                <a:gd name="connsiteX1" fmla="*/ 880 w 879"/>
                <a:gd name="connsiteY1" fmla="*/ 1687 h 1687"/>
                <a:gd name="connsiteX2" fmla="*/ 0 w 879"/>
                <a:gd name="connsiteY2" fmla="*/ 0 h 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9" h="1687">
                  <a:moveTo>
                    <a:pt x="0" y="0"/>
                  </a:moveTo>
                  <a:lnTo>
                    <a:pt x="880" y="1687"/>
                  </a:lnTo>
                  <a:cubicBezTo>
                    <a:pt x="645" y="1093"/>
                    <a:pt x="352" y="528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8" name="Freeform 1417">
              <a:extLst>
                <a:ext uri="{FF2B5EF4-FFF2-40B4-BE49-F238E27FC236}">
                  <a16:creationId xmlns:a16="http://schemas.microsoft.com/office/drawing/2014/main" id="{22E37E83-E44C-ACC0-B869-6D7AA1654F37}"/>
                </a:ext>
              </a:extLst>
            </p:cNvPr>
            <p:cNvSpPr/>
            <p:nvPr/>
          </p:nvSpPr>
          <p:spPr>
            <a:xfrm>
              <a:off x="-1193055" y="3619872"/>
              <a:ext cx="30143" cy="67176"/>
            </a:xfrm>
            <a:custGeom>
              <a:avLst/>
              <a:gdLst>
                <a:gd name="connsiteX0" fmla="*/ 20121 w 30143"/>
                <a:gd name="connsiteY0" fmla="*/ 0 h 67176"/>
                <a:gd name="connsiteX1" fmla="*/ 4355 w 30143"/>
                <a:gd name="connsiteY1" fmla="*/ 67176 h 67176"/>
                <a:gd name="connsiteX2" fmla="*/ 20121 w 30143"/>
                <a:gd name="connsiteY2" fmla="*/ 0 h 6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42" h="67176">
                  <a:moveTo>
                    <a:pt x="20121" y="0"/>
                  </a:moveTo>
                  <a:cubicBezTo>
                    <a:pt x="-13537" y="9827"/>
                    <a:pt x="5455" y="41802"/>
                    <a:pt x="4355" y="67176"/>
                  </a:cubicBezTo>
                  <a:cubicBezTo>
                    <a:pt x="9855" y="49575"/>
                    <a:pt x="47839" y="24422"/>
                    <a:pt x="20121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19" name="Freeform 1418">
              <a:extLst>
                <a:ext uri="{FF2B5EF4-FFF2-40B4-BE49-F238E27FC236}">
                  <a16:creationId xmlns:a16="http://schemas.microsoft.com/office/drawing/2014/main" id="{8EC76E5A-C210-4076-924E-CB48AC688843}"/>
                </a:ext>
              </a:extLst>
            </p:cNvPr>
            <p:cNvSpPr/>
            <p:nvPr/>
          </p:nvSpPr>
          <p:spPr>
            <a:xfrm>
              <a:off x="1016134" y="463484"/>
              <a:ext cx="2639" cy="3226"/>
            </a:xfrm>
            <a:custGeom>
              <a:avLst/>
              <a:gdLst>
                <a:gd name="connsiteX0" fmla="*/ 2640 w 2639"/>
                <a:gd name="connsiteY0" fmla="*/ 1687 h 3226"/>
                <a:gd name="connsiteX1" fmla="*/ 2640 w 2639"/>
                <a:gd name="connsiteY1" fmla="*/ 1687 h 3226"/>
                <a:gd name="connsiteX2" fmla="*/ 0 w 2639"/>
                <a:gd name="connsiteY2" fmla="*/ 0 h 3226"/>
                <a:gd name="connsiteX3" fmla="*/ 1173 w 2639"/>
                <a:gd name="connsiteY3" fmla="*/ 3153 h 3226"/>
                <a:gd name="connsiteX4" fmla="*/ 1906 w 2639"/>
                <a:gd name="connsiteY4" fmla="*/ 2420 h 3226"/>
                <a:gd name="connsiteX5" fmla="*/ 1173 w 2639"/>
                <a:gd name="connsiteY5" fmla="*/ 3227 h 3226"/>
                <a:gd name="connsiteX6" fmla="*/ 1980 w 2639"/>
                <a:gd name="connsiteY6" fmla="*/ 3227 h 3226"/>
                <a:gd name="connsiteX7" fmla="*/ 2640 w 2639"/>
                <a:gd name="connsiteY7" fmla="*/ 1613 h 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9" h="3226">
                  <a:moveTo>
                    <a:pt x="2640" y="1687"/>
                  </a:moveTo>
                  <a:lnTo>
                    <a:pt x="2640" y="1687"/>
                  </a:lnTo>
                  <a:lnTo>
                    <a:pt x="0" y="0"/>
                  </a:lnTo>
                  <a:cubicBezTo>
                    <a:pt x="367" y="1027"/>
                    <a:pt x="733" y="2127"/>
                    <a:pt x="1173" y="3153"/>
                  </a:cubicBezTo>
                  <a:lnTo>
                    <a:pt x="1906" y="2420"/>
                  </a:lnTo>
                  <a:lnTo>
                    <a:pt x="1173" y="3227"/>
                  </a:lnTo>
                  <a:lnTo>
                    <a:pt x="1980" y="3227"/>
                  </a:lnTo>
                  <a:lnTo>
                    <a:pt x="2640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0" name="Freeform 1419">
              <a:extLst>
                <a:ext uri="{FF2B5EF4-FFF2-40B4-BE49-F238E27FC236}">
                  <a16:creationId xmlns:a16="http://schemas.microsoft.com/office/drawing/2014/main" id="{57210D3D-967B-0112-66AF-B666F9C230C8}"/>
                </a:ext>
              </a:extLst>
            </p:cNvPr>
            <p:cNvSpPr/>
            <p:nvPr/>
          </p:nvSpPr>
          <p:spPr>
            <a:xfrm>
              <a:off x="988985" y="407675"/>
              <a:ext cx="27148" cy="55808"/>
            </a:xfrm>
            <a:custGeom>
              <a:avLst/>
              <a:gdLst>
                <a:gd name="connsiteX0" fmla="*/ 27149 w 27148"/>
                <a:gd name="connsiteY0" fmla="*/ 55809 h 55808"/>
                <a:gd name="connsiteX1" fmla="*/ 6470 w 27148"/>
                <a:gd name="connsiteY1" fmla="*/ 0 h 55808"/>
                <a:gd name="connsiteX2" fmla="*/ 27149 w 27148"/>
                <a:gd name="connsiteY2" fmla="*/ 55809 h 5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8" h="55808">
                  <a:moveTo>
                    <a:pt x="27149" y="55809"/>
                  </a:moveTo>
                  <a:lnTo>
                    <a:pt x="6470" y="0"/>
                  </a:lnTo>
                  <a:cubicBezTo>
                    <a:pt x="-9369" y="27354"/>
                    <a:pt x="6323" y="42608"/>
                    <a:pt x="27149" y="5580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1" name="Freeform 1420">
              <a:extLst>
                <a:ext uri="{FF2B5EF4-FFF2-40B4-BE49-F238E27FC236}">
                  <a16:creationId xmlns:a16="http://schemas.microsoft.com/office/drawing/2014/main" id="{917A9714-00D4-E0D7-E847-8EED3B4C81BB}"/>
                </a:ext>
              </a:extLst>
            </p:cNvPr>
            <p:cNvSpPr/>
            <p:nvPr/>
          </p:nvSpPr>
          <p:spPr>
            <a:xfrm>
              <a:off x="1002202" y="405695"/>
              <a:ext cx="7332" cy="7333"/>
            </a:xfrm>
            <a:custGeom>
              <a:avLst/>
              <a:gdLst>
                <a:gd name="connsiteX0" fmla="*/ 0 w 7332"/>
                <a:gd name="connsiteY0" fmla="*/ 0 h 7333"/>
                <a:gd name="connsiteX1" fmla="*/ 0 w 7332"/>
                <a:gd name="connsiteY1" fmla="*/ 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1" h="7333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2" name="Freeform 1421">
              <a:extLst>
                <a:ext uri="{FF2B5EF4-FFF2-40B4-BE49-F238E27FC236}">
                  <a16:creationId xmlns:a16="http://schemas.microsoft.com/office/drawing/2014/main" id="{32160BE6-3D16-EF45-15A1-8C97A1BECA2F}"/>
                </a:ext>
              </a:extLst>
            </p:cNvPr>
            <p:cNvSpPr/>
            <p:nvPr/>
          </p:nvSpPr>
          <p:spPr>
            <a:xfrm>
              <a:off x="994942" y="405409"/>
              <a:ext cx="6526" cy="2778"/>
            </a:xfrm>
            <a:custGeom>
              <a:avLst/>
              <a:gdLst>
                <a:gd name="connsiteX0" fmla="*/ 6526 w 6526"/>
                <a:gd name="connsiteY0" fmla="*/ 359 h 2778"/>
                <a:gd name="connsiteX1" fmla="*/ 0 w 6526"/>
                <a:gd name="connsiteY1" fmla="*/ 359 h 2778"/>
                <a:gd name="connsiteX2" fmla="*/ 0 w 6526"/>
                <a:gd name="connsiteY2" fmla="*/ 359 h 2778"/>
                <a:gd name="connsiteX3" fmla="*/ 880 w 6526"/>
                <a:gd name="connsiteY3" fmla="*/ 2778 h 2778"/>
                <a:gd name="connsiteX4" fmla="*/ 1540 w 6526"/>
                <a:gd name="connsiteY4" fmla="*/ 1458 h 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6" h="2778">
                  <a:moveTo>
                    <a:pt x="6526" y="359"/>
                  </a:moveTo>
                  <a:cubicBezTo>
                    <a:pt x="4693" y="359"/>
                    <a:pt x="73" y="-448"/>
                    <a:pt x="0" y="359"/>
                  </a:cubicBezTo>
                  <a:lnTo>
                    <a:pt x="0" y="359"/>
                  </a:lnTo>
                  <a:lnTo>
                    <a:pt x="880" y="2778"/>
                  </a:lnTo>
                  <a:cubicBezTo>
                    <a:pt x="880" y="2338"/>
                    <a:pt x="880" y="1972"/>
                    <a:pt x="1540" y="145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3" name="Freeform 1422">
              <a:extLst>
                <a:ext uri="{FF2B5EF4-FFF2-40B4-BE49-F238E27FC236}">
                  <a16:creationId xmlns:a16="http://schemas.microsoft.com/office/drawing/2014/main" id="{FDD64515-768E-3C36-B51F-4BF0653C90AF}"/>
                </a:ext>
              </a:extLst>
            </p:cNvPr>
            <p:cNvSpPr/>
            <p:nvPr/>
          </p:nvSpPr>
          <p:spPr>
            <a:xfrm>
              <a:off x="4009624" y="-1436370"/>
              <a:ext cx="57333" cy="68723"/>
            </a:xfrm>
            <a:custGeom>
              <a:avLst/>
              <a:gdLst>
                <a:gd name="connsiteX0" fmla="*/ 22062 w 57333"/>
                <a:gd name="connsiteY0" fmla="*/ 68724 h 68723"/>
                <a:gd name="connsiteX1" fmla="*/ 57333 w 57333"/>
                <a:gd name="connsiteY1" fmla="*/ 11448 h 68723"/>
                <a:gd name="connsiteX2" fmla="*/ 22062 w 57333"/>
                <a:gd name="connsiteY2" fmla="*/ 68724 h 6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332" h="68723">
                  <a:moveTo>
                    <a:pt x="22062" y="68724"/>
                  </a:moveTo>
                  <a:cubicBezTo>
                    <a:pt x="33721" y="49656"/>
                    <a:pt x="55500" y="36676"/>
                    <a:pt x="57333" y="11448"/>
                  </a:cubicBezTo>
                  <a:cubicBezTo>
                    <a:pt x="16416" y="-28593"/>
                    <a:pt x="-27581" y="47603"/>
                    <a:pt x="22062" y="6872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4" name="Freeform 1423">
              <a:extLst>
                <a:ext uri="{FF2B5EF4-FFF2-40B4-BE49-F238E27FC236}">
                  <a16:creationId xmlns:a16="http://schemas.microsoft.com/office/drawing/2014/main" id="{71E29D02-502C-6B2D-C92F-23F6D04FCE80}"/>
                </a:ext>
              </a:extLst>
            </p:cNvPr>
            <p:cNvSpPr/>
            <p:nvPr/>
          </p:nvSpPr>
          <p:spPr>
            <a:xfrm>
              <a:off x="1829858" y="3329461"/>
              <a:ext cx="6599" cy="3666"/>
            </a:xfrm>
            <a:custGeom>
              <a:avLst/>
              <a:gdLst>
                <a:gd name="connsiteX0" fmla="*/ 6600 w 6599"/>
                <a:gd name="connsiteY0" fmla="*/ 0 h 3666"/>
                <a:gd name="connsiteX1" fmla="*/ 6600 w 6599"/>
                <a:gd name="connsiteY1" fmla="*/ 0 h 3666"/>
                <a:gd name="connsiteX2" fmla="*/ 6600 w 6599"/>
                <a:gd name="connsiteY2" fmla="*/ 0 h 3666"/>
                <a:gd name="connsiteX3" fmla="*/ 0 w 6599"/>
                <a:gd name="connsiteY3" fmla="*/ 2200 h 3666"/>
                <a:gd name="connsiteX4" fmla="*/ 1393 w 6599"/>
                <a:gd name="connsiteY4" fmla="*/ 3667 h 3666"/>
                <a:gd name="connsiteX5" fmla="*/ 6600 w 6599"/>
                <a:gd name="connsiteY5" fmla="*/ 0 h 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98" h="3665">
                  <a:moveTo>
                    <a:pt x="6600" y="0"/>
                  </a:moveTo>
                  <a:lnTo>
                    <a:pt x="6600" y="0"/>
                  </a:lnTo>
                  <a:lnTo>
                    <a:pt x="6600" y="0"/>
                  </a:lnTo>
                  <a:lnTo>
                    <a:pt x="0" y="2200"/>
                  </a:lnTo>
                  <a:lnTo>
                    <a:pt x="1393" y="3667"/>
                  </a:lnTo>
                  <a:lnTo>
                    <a:pt x="6600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5" name="Freeform 1424">
              <a:extLst>
                <a:ext uri="{FF2B5EF4-FFF2-40B4-BE49-F238E27FC236}">
                  <a16:creationId xmlns:a16="http://schemas.microsoft.com/office/drawing/2014/main" id="{CEEC67D1-3FBE-3253-DEA4-310D33D868A8}"/>
                </a:ext>
              </a:extLst>
            </p:cNvPr>
            <p:cNvSpPr/>
            <p:nvPr/>
          </p:nvSpPr>
          <p:spPr>
            <a:xfrm>
              <a:off x="-634705" y="961069"/>
              <a:ext cx="6672" cy="15400"/>
            </a:xfrm>
            <a:custGeom>
              <a:avLst/>
              <a:gdLst>
                <a:gd name="connsiteX0" fmla="*/ 6673 w 6672"/>
                <a:gd name="connsiteY0" fmla="*/ 1320 h 15400"/>
                <a:gd name="connsiteX1" fmla="*/ 5353 w 6672"/>
                <a:gd name="connsiteY1" fmla="*/ 0 h 15400"/>
                <a:gd name="connsiteX2" fmla="*/ 0 w 6672"/>
                <a:gd name="connsiteY2" fmla="*/ 15401 h 15400"/>
                <a:gd name="connsiteX3" fmla="*/ 6673 w 6672"/>
                <a:gd name="connsiteY3" fmla="*/ 1320 h 1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2" h="15400">
                  <a:moveTo>
                    <a:pt x="6673" y="1320"/>
                  </a:moveTo>
                  <a:lnTo>
                    <a:pt x="5353" y="0"/>
                  </a:lnTo>
                  <a:lnTo>
                    <a:pt x="0" y="15401"/>
                  </a:lnTo>
                  <a:cubicBezTo>
                    <a:pt x="2273" y="10707"/>
                    <a:pt x="4400" y="6087"/>
                    <a:pt x="6673" y="1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6" name="Freeform 1425">
              <a:extLst>
                <a:ext uri="{FF2B5EF4-FFF2-40B4-BE49-F238E27FC236}">
                  <a16:creationId xmlns:a16="http://schemas.microsoft.com/office/drawing/2014/main" id="{32A8F23C-D5D2-9DD1-7EE8-EB867BBE2715}"/>
                </a:ext>
              </a:extLst>
            </p:cNvPr>
            <p:cNvSpPr/>
            <p:nvPr/>
          </p:nvSpPr>
          <p:spPr>
            <a:xfrm>
              <a:off x="-626272" y="3352268"/>
              <a:ext cx="1613" cy="1759"/>
            </a:xfrm>
            <a:custGeom>
              <a:avLst/>
              <a:gdLst>
                <a:gd name="connsiteX0" fmla="*/ 587 w 1613"/>
                <a:gd name="connsiteY0" fmla="*/ 0 h 1759"/>
                <a:gd name="connsiteX1" fmla="*/ 0 w 1613"/>
                <a:gd name="connsiteY1" fmla="*/ 660 h 1759"/>
                <a:gd name="connsiteX2" fmla="*/ 0 w 1613"/>
                <a:gd name="connsiteY2" fmla="*/ 660 h 1759"/>
                <a:gd name="connsiteX3" fmla="*/ 733 w 1613"/>
                <a:gd name="connsiteY3" fmla="*/ 1320 h 1759"/>
                <a:gd name="connsiteX4" fmla="*/ 1613 w 1613"/>
                <a:gd name="connsiteY4" fmla="*/ 176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" h="1759">
                  <a:moveTo>
                    <a:pt x="587" y="0"/>
                  </a:moveTo>
                  <a:lnTo>
                    <a:pt x="0" y="660"/>
                  </a:lnTo>
                  <a:lnTo>
                    <a:pt x="0" y="660"/>
                  </a:lnTo>
                  <a:lnTo>
                    <a:pt x="733" y="1320"/>
                  </a:lnTo>
                  <a:lnTo>
                    <a:pt x="1613" y="17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7" name="Freeform 1426">
              <a:extLst>
                <a:ext uri="{FF2B5EF4-FFF2-40B4-BE49-F238E27FC236}">
                  <a16:creationId xmlns:a16="http://schemas.microsoft.com/office/drawing/2014/main" id="{261658D8-E2DA-B398-1CB3-E053C5632660}"/>
                </a:ext>
              </a:extLst>
            </p:cNvPr>
            <p:cNvSpPr/>
            <p:nvPr/>
          </p:nvSpPr>
          <p:spPr>
            <a:xfrm>
              <a:off x="2848828" y="-924232"/>
              <a:ext cx="9092" cy="8482"/>
            </a:xfrm>
            <a:custGeom>
              <a:avLst/>
              <a:gdLst>
                <a:gd name="connsiteX0" fmla="*/ 0 w 9092"/>
                <a:gd name="connsiteY0" fmla="*/ 5550 h 8482"/>
                <a:gd name="connsiteX1" fmla="*/ 6013 w 9092"/>
                <a:gd name="connsiteY1" fmla="*/ 8483 h 8482"/>
                <a:gd name="connsiteX2" fmla="*/ 9093 w 9092"/>
                <a:gd name="connsiteY2" fmla="*/ 2396 h 8482"/>
                <a:gd name="connsiteX3" fmla="*/ 0 w 9092"/>
                <a:gd name="connsiteY3" fmla="*/ 5550 h 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2" h="8482">
                  <a:moveTo>
                    <a:pt x="0" y="5550"/>
                  </a:moveTo>
                  <a:lnTo>
                    <a:pt x="6013" y="8483"/>
                  </a:lnTo>
                  <a:lnTo>
                    <a:pt x="9093" y="2396"/>
                  </a:lnTo>
                  <a:cubicBezTo>
                    <a:pt x="3960" y="-1564"/>
                    <a:pt x="1760" y="-684"/>
                    <a:pt x="0" y="555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8" name="Freeform 1427">
              <a:extLst>
                <a:ext uri="{FF2B5EF4-FFF2-40B4-BE49-F238E27FC236}">
                  <a16:creationId xmlns:a16="http://schemas.microsoft.com/office/drawing/2014/main" id="{D0AFDE51-9E67-8CB9-53B9-8243A72F8972}"/>
                </a:ext>
              </a:extLst>
            </p:cNvPr>
            <p:cNvSpPr/>
            <p:nvPr/>
          </p:nvSpPr>
          <p:spPr>
            <a:xfrm>
              <a:off x="1556796" y="2509489"/>
              <a:ext cx="8200" cy="8873"/>
            </a:xfrm>
            <a:custGeom>
              <a:avLst/>
              <a:gdLst>
                <a:gd name="connsiteX0" fmla="*/ 5414 w 8200"/>
                <a:gd name="connsiteY0" fmla="*/ 8874 h 8873"/>
                <a:gd name="connsiteX1" fmla="*/ 8200 w 8200"/>
                <a:gd name="connsiteY1" fmla="*/ 3007 h 8873"/>
                <a:gd name="connsiteX2" fmla="*/ 2407 w 8200"/>
                <a:gd name="connsiteY2" fmla="*/ 0 h 8873"/>
                <a:gd name="connsiteX3" fmla="*/ 5414 w 8200"/>
                <a:gd name="connsiteY3" fmla="*/ 8874 h 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0" h="8873">
                  <a:moveTo>
                    <a:pt x="5414" y="8874"/>
                  </a:moveTo>
                  <a:cubicBezTo>
                    <a:pt x="6367" y="6894"/>
                    <a:pt x="7320" y="4987"/>
                    <a:pt x="8200" y="3007"/>
                  </a:cubicBezTo>
                  <a:lnTo>
                    <a:pt x="2407" y="0"/>
                  </a:lnTo>
                  <a:cubicBezTo>
                    <a:pt x="-1406" y="4987"/>
                    <a:pt x="-892" y="7187"/>
                    <a:pt x="5414" y="887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29" name="Freeform 1428">
              <a:extLst>
                <a:ext uri="{FF2B5EF4-FFF2-40B4-BE49-F238E27FC236}">
                  <a16:creationId xmlns:a16="http://schemas.microsoft.com/office/drawing/2014/main" id="{245C77DE-6D26-C944-40E5-AC8D8ECCAE56}"/>
                </a:ext>
              </a:extLst>
            </p:cNvPr>
            <p:cNvSpPr/>
            <p:nvPr/>
          </p:nvSpPr>
          <p:spPr>
            <a:xfrm>
              <a:off x="97037" y="3520502"/>
              <a:ext cx="10723" cy="13859"/>
            </a:xfrm>
            <a:custGeom>
              <a:avLst/>
              <a:gdLst>
                <a:gd name="connsiteX0" fmla="*/ 9313 w 10723"/>
                <a:gd name="connsiteY0" fmla="*/ 0 h 13859"/>
                <a:gd name="connsiteX1" fmla="*/ 0 w 10723"/>
                <a:gd name="connsiteY1" fmla="*/ 13860 h 13859"/>
                <a:gd name="connsiteX2" fmla="*/ 9313 w 10723"/>
                <a:gd name="connsiteY2" fmla="*/ 0 h 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23" h="13859">
                  <a:moveTo>
                    <a:pt x="9313" y="0"/>
                  </a:moveTo>
                  <a:lnTo>
                    <a:pt x="0" y="13860"/>
                  </a:lnTo>
                  <a:cubicBezTo>
                    <a:pt x="6526" y="10780"/>
                    <a:pt x="13859" y="8580"/>
                    <a:pt x="93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0" name="Freeform 1429">
              <a:extLst>
                <a:ext uri="{FF2B5EF4-FFF2-40B4-BE49-F238E27FC236}">
                  <a16:creationId xmlns:a16="http://schemas.microsoft.com/office/drawing/2014/main" id="{D0D52CDB-4091-6921-5E77-91F387D37651}"/>
                </a:ext>
              </a:extLst>
            </p:cNvPr>
            <p:cNvSpPr/>
            <p:nvPr/>
          </p:nvSpPr>
          <p:spPr>
            <a:xfrm>
              <a:off x="1522392" y="3367229"/>
              <a:ext cx="5573" cy="6233"/>
            </a:xfrm>
            <a:custGeom>
              <a:avLst/>
              <a:gdLst>
                <a:gd name="connsiteX0" fmla="*/ 0 w 5573"/>
                <a:gd name="connsiteY0" fmla="*/ 4033 h 6233"/>
                <a:gd name="connsiteX1" fmla="*/ 5573 w 5573"/>
                <a:gd name="connsiteY1" fmla="*/ 6233 h 6233"/>
                <a:gd name="connsiteX2" fmla="*/ 4839 w 5573"/>
                <a:gd name="connsiteY2" fmla="*/ 0 h 6233"/>
                <a:gd name="connsiteX3" fmla="*/ 0 w 5573"/>
                <a:gd name="connsiteY3" fmla="*/ 4033 h 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3" h="6233">
                  <a:moveTo>
                    <a:pt x="0" y="4033"/>
                  </a:moveTo>
                  <a:lnTo>
                    <a:pt x="5573" y="6233"/>
                  </a:lnTo>
                  <a:lnTo>
                    <a:pt x="4839" y="0"/>
                  </a:lnTo>
                  <a:lnTo>
                    <a:pt x="0" y="403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1" name="Freeform 1430">
              <a:extLst>
                <a:ext uri="{FF2B5EF4-FFF2-40B4-BE49-F238E27FC236}">
                  <a16:creationId xmlns:a16="http://schemas.microsoft.com/office/drawing/2014/main" id="{748F9297-F387-7804-FC3C-92F10D2C6DE6}"/>
                </a:ext>
              </a:extLst>
            </p:cNvPr>
            <p:cNvSpPr/>
            <p:nvPr/>
          </p:nvSpPr>
          <p:spPr>
            <a:xfrm>
              <a:off x="1616399" y="2250246"/>
              <a:ext cx="6966" cy="7333"/>
            </a:xfrm>
            <a:custGeom>
              <a:avLst/>
              <a:gdLst>
                <a:gd name="connsiteX0" fmla="*/ 6966 w 6966"/>
                <a:gd name="connsiteY0" fmla="*/ 1540 h 7333"/>
                <a:gd name="connsiteX1" fmla="*/ 0 w 6966"/>
                <a:gd name="connsiteY1" fmla="*/ 0 h 7333"/>
                <a:gd name="connsiteX2" fmla="*/ 2200 w 6966"/>
                <a:gd name="connsiteY2" fmla="*/ 7334 h 7333"/>
                <a:gd name="connsiteX3" fmla="*/ 6966 w 6966"/>
                <a:gd name="connsiteY3" fmla="*/ 1540 h 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66" h="7333">
                  <a:moveTo>
                    <a:pt x="6966" y="1540"/>
                  </a:moveTo>
                  <a:lnTo>
                    <a:pt x="0" y="0"/>
                  </a:lnTo>
                  <a:lnTo>
                    <a:pt x="2200" y="7334"/>
                  </a:lnTo>
                  <a:lnTo>
                    <a:pt x="6966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2" name="Freeform 1431">
              <a:extLst>
                <a:ext uri="{FF2B5EF4-FFF2-40B4-BE49-F238E27FC236}">
                  <a16:creationId xmlns:a16="http://schemas.microsoft.com/office/drawing/2014/main" id="{53C27410-B32D-AD76-8AE7-5D0769617CB9}"/>
                </a:ext>
              </a:extLst>
            </p:cNvPr>
            <p:cNvSpPr/>
            <p:nvPr/>
          </p:nvSpPr>
          <p:spPr>
            <a:xfrm>
              <a:off x="2477713" y="515772"/>
              <a:ext cx="4913" cy="4913"/>
            </a:xfrm>
            <a:custGeom>
              <a:avLst/>
              <a:gdLst>
                <a:gd name="connsiteX0" fmla="*/ 3300 w 4913"/>
                <a:gd name="connsiteY0" fmla="*/ 4913 h 4913"/>
                <a:gd name="connsiteX1" fmla="*/ 4913 w 4913"/>
                <a:gd name="connsiteY1" fmla="*/ 3300 h 4913"/>
                <a:gd name="connsiteX2" fmla="*/ 0 w 4913"/>
                <a:gd name="connsiteY2" fmla="*/ 0 h 4913"/>
                <a:gd name="connsiteX3" fmla="*/ 3300 w 4913"/>
                <a:gd name="connsiteY3" fmla="*/ 4913 h 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3" h="4913">
                  <a:moveTo>
                    <a:pt x="3300" y="4913"/>
                  </a:moveTo>
                  <a:lnTo>
                    <a:pt x="4913" y="3300"/>
                  </a:lnTo>
                  <a:lnTo>
                    <a:pt x="0" y="0"/>
                  </a:lnTo>
                  <a:cubicBezTo>
                    <a:pt x="968" y="1723"/>
                    <a:pt x="2075" y="3366"/>
                    <a:pt x="3300" y="49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3" name="Freeform 1432">
              <a:extLst>
                <a:ext uri="{FF2B5EF4-FFF2-40B4-BE49-F238E27FC236}">
                  <a16:creationId xmlns:a16="http://schemas.microsoft.com/office/drawing/2014/main" id="{A03EF2DF-2230-4C8A-42AD-8A921F35D05C}"/>
                </a:ext>
              </a:extLst>
            </p:cNvPr>
            <p:cNvSpPr/>
            <p:nvPr/>
          </p:nvSpPr>
          <p:spPr>
            <a:xfrm>
              <a:off x="2464661" y="506802"/>
              <a:ext cx="13052" cy="9190"/>
            </a:xfrm>
            <a:custGeom>
              <a:avLst/>
              <a:gdLst>
                <a:gd name="connsiteX0" fmla="*/ 0 w 13052"/>
                <a:gd name="connsiteY0" fmla="*/ 390 h 9190"/>
                <a:gd name="connsiteX1" fmla="*/ 13052 w 13052"/>
                <a:gd name="connsiteY1" fmla="*/ 9190 h 9190"/>
                <a:gd name="connsiteX2" fmla="*/ 0 w 13052"/>
                <a:gd name="connsiteY2" fmla="*/ 390 h 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2" h="9190">
                  <a:moveTo>
                    <a:pt x="0" y="390"/>
                  </a:moveTo>
                  <a:lnTo>
                    <a:pt x="13052" y="9190"/>
                  </a:lnTo>
                  <a:cubicBezTo>
                    <a:pt x="9899" y="3910"/>
                    <a:pt x="6819" y="-1516"/>
                    <a:pt x="0" y="39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4" name="Freeform 1433">
              <a:extLst>
                <a:ext uri="{FF2B5EF4-FFF2-40B4-BE49-F238E27FC236}">
                  <a16:creationId xmlns:a16="http://schemas.microsoft.com/office/drawing/2014/main" id="{033ECF52-128F-DDDE-ECEB-97C59CDD78A3}"/>
                </a:ext>
              </a:extLst>
            </p:cNvPr>
            <p:cNvSpPr/>
            <p:nvPr/>
          </p:nvSpPr>
          <p:spPr>
            <a:xfrm>
              <a:off x="2603911" y="-1809670"/>
              <a:ext cx="8505" cy="1053"/>
            </a:xfrm>
            <a:custGeom>
              <a:avLst/>
              <a:gdLst>
                <a:gd name="connsiteX0" fmla="*/ 0 w 8505"/>
                <a:gd name="connsiteY0" fmla="*/ 1054 h 1053"/>
                <a:gd name="connsiteX1" fmla="*/ 8506 w 8505"/>
                <a:gd name="connsiteY1" fmla="*/ 394 h 1053"/>
                <a:gd name="connsiteX2" fmla="*/ 0 w 8505"/>
                <a:gd name="connsiteY2" fmla="*/ 1054 h 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5" h="1053">
                  <a:moveTo>
                    <a:pt x="0" y="1054"/>
                  </a:moveTo>
                  <a:lnTo>
                    <a:pt x="8506" y="394"/>
                  </a:lnTo>
                  <a:cubicBezTo>
                    <a:pt x="6893" y="321"/>
                    <a:pt x="1027" y="-779"/>
                    <a:pt x="0" y="10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5" name="Freeform 1434">
              <a:extLst>
                <a:ext uri="{FF2B5EF4-FFF2-40B4-BE49-F238E27FC236}">
                  <a16:creationId xmlns:a16="http://schemas.microsoft.com/office/drawing/2014/main" id="{E4A366E8-A667-9077-9853-090969EF0104}"/>
                </a:ext>
              </a:extLst>
            </p:cNvPr>
            <p:cNvSpPr/>
            <p:nvPr/>
          </p:nvSpPr>
          <p:spPr>
            <a:xfrm>
              <a:off x="3609462" y="-2187324"/>
              <a:ext cx="11072" cy="13263"/>
            </a:xfrm>
            <a:custGeom>
              <a:avLst/>
              <a:gdLst>
                <a:gd name="connsiteX0" fmla="*/ 11073 w 11072"/>
                <a:gd name="connsiteY0" fmla="*/ 5354 h 13263"/>
                <a:gd name="connsiteX1" fmla="*/ 4767 w 11072"/>
                <a:gd name="connsiteY1" fmla="*/ 0 h 13263"/>
                <a:gd name="connsiteX2" fmla="*/ 0 w 11072"/>
                <a:gd name="connsiteY2" fmla="*/ 12467 h 13263"/>
                <a:gd name="connsiteX3" fmla="*/ 11073 w 11072"/>
                <a:gd name="connsiteY3" fmla="*/ 5354 h 13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2" h="13263">
                  <a:moveTo>
                    <a:pt x="11073" y="5354"/>
                  </a:moveTo>
                  <a:lnTo>
                    <a:pt x="4767" y="0"/>
                  </a:lnTo>
                  <a:cubicBezTo>
                    <a:pt x="3153" y="4107"/>
                    <a:pt x="1613" y="8287"/>
                    <a:pt x="0" y="12467"/>
                  </a:cubicBezTo>
                  <a:cubicBezTo>
                    <a:pt x="7113" y="14521"/>
                    <a:pt x="10046" y="12761"/>
                    <a:pt x="11073" y="535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6" name="Freeform 1435">
              <a:extLst>
                <a:ext uri="{FF2B5EF4-FFF2-40B4-BE49-F238E27FC236}">
                  <a16:creationId xmlns:a16="http://schemas.microsoft.com/office/drawing/2014/main" id="{2C072058-23C5-3DAA-7AEB-EAFFD88AA067}"/>
                </a:ext>
              </a:extLst>
            </p:cNvPr>
            <p:cNvSpPr/>
            <p:nvPr/>
          </p:nvSpPr>
          <p:spPr>
            <a:xfrm>
              <a:off x="-319806" y="1220239"/>
              <a:ext cx="8127" cy="65"/>
            </a:xfrm>
            <a:custGeom>
              <a:avLst/>
              <a:gdLst>
                <a:gd name="connsiteX0" fmla="*/ 8113 w 8127"/>
                <a:gd name="connsiteY0" fmla="*/ 0 h 65"/>
                <a:gd name="connsiteX1" fmla="*/ 1587 w 8127"/>
                <a:gd name="connsiteY1" fmla="*/ 0 h 65"/>
                <a:gd name="connsiteX2" fmla="*/ 8113 w 8127"/>
                <a:gd name="connsiteY2" fmla="*/ 0 h 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27" h="65">
                  <a:moveTo>
                    <a:pt x="8113" y="0"/>
                  </a:moveTo>
                  <a:lnTo>
                    <a:pt x="1587" y="0"/>
                  </a:lnTo>
                  <a:cubicBezTo>
                    <a:pt x="-4426" y="146"/>
                    <a:pt x="8626" y="0"/>
                    <a:pt x="811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7" name="Freeform 1436">
              <a:extLst>
                <a:ext uri="{FF2B5EF4-FFF2-40B4-BE49-F238E27FC236}">
                  <a16:creationId xmlns:a16="http://schemas.microsoft.com/office/drawing/2014/main" id="{02869416-4D62-C586-3ED0-EE76894CB2CD}"/>
                </a:ext>
              </a:extLst>
            </p:cNvPr>
            <p:cNvSpPr/>
            <p:nvPr/>
          </p:nvSpPr>
          <p:spPr>
            <a:xfrm>
              <a:off x="1595940" y="227048"/>
              <a:ext cx="12979" cy="13420"/>
            </a:xfrm>
            <a:custGeom>
              <a:avLst/>
              <a:gdLst>
                <a:gd name="connsiteX0" fmla="*/ 0 w 12979"/>
                <a:gd name="connsiteY0" fmla="*/ 8360 h 13420"/>
                <a:gd name="connsiteX1" fmla="*/ 12979 w 12979"/>
                <a:gd name="connsiteY1" fmla="*/ 13420 h 13420"/>
                <a:gd name="connsiteX2" fmla="*/ 8873 w 12979"/>
                <a:gd name="connsiteY2" fmla="*/ 0 h 1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79" h="13420">
                  <a:moveTo>
                    <a:pt x="0" y="8360"/>
                  </a:moveTo>
                  <a:lnTo>
                    <a:pt x="12979" y="13420"/>
                  </a:lnTo>
                  <a:cubicBezTo>
                    <a:pt x="11293" y="10414"/>
                    <a:pt x="10486" y="2787"/>
                    <a:pt x="8873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8" name="Freeform 1437">
              <a:extLst>
                <a:ext uri="{FF2B5EF4-FFF2-40B4-BE49-F238E27FC236}">
                  <a16:creationId xmlns:a16="http://schemas.microsoft.com/office/drawing/2014/main" id="{4ECDD990-02E5-E629-E723-41EE6A32EA15}"/>
                </a:ext>
              </a:extLst>
            </p:cNvPr>
            <p:cNvSpPr/>
            <p:nvPr/>
          </p:nvSpPr>
          <p:spPr>
            <a:xfrm>
              <a:off x="3518755" y="2334397"/>
              <a:ext cx="129277" cy="107402"/>
            </a:xfrm>
            <a:custGeom>
              <a:avLst/>
              <a:gdLst>
                <a:gd name="connsiteX0" fmla="*/ 36664 w 129277"/>
                <a:gd name="connsiteY0" fmla="*/ 1432 h 107402"/>
                <a:gd name="connsiteX1" fmla="*/ 0 w 129277"/>
                <a:gd name="connsiteY1" fmla="*/ 107403 h 107402"/>
                <a:gd name="connsiteX2" fmla="*/ 129278 w 129277"/>
                <a:gd name="connsiteY2" fmla="*/ 31499 h 107402"/>
                <a:gd name="connsiteX3" fmla="*/ 36664 w 129277"/>
                <a:gd name="connsiteY3" fmla="*/ 1432 h 10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277" h="107402">
                  <a:moveTo>
                    <a:pt x="36664" y="1432"/>
                  </a:moveTo>
                  <a:cubicBezTo>
                    <a:pt x="24638" y="36046"/>
                    <a:pt x="12246" y="71761"/>
                    <a:pt x="0" y="107403"/>
                  </a:cubicBezTo>
                  <a:lnTo>
                    <a:pt x="129278" y="31499"/>
                  </a:lnTo>
                  <a:cubicBezTo>
                    <a:pt x="105813" y="3705"/>
                    <a:pt x="75381" y="-3482"/>
                    <a:pt x="36664" y="1432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39" name="Freeform 1438">
              <a:extLst>
                <a:ext uri="{FF2B5EF4-FFF2-40B4-BE49-F238E27FC236}">
                  <a16:creationId xmlns:a16="http://schemas.microsoft.com/office/drawing/2014/main" id="{0F53186E-7DC1-2FE6-47CB-016904F46B02}"/>
                </a:ext>
              </a:extLst>
            </p:cNvPr>
            <p:cNvSpPr/>
            <p:nvPr/>
          </p:nvSpPr>
          <p:spPr>
            <a:xfrm>
              <a:off x="3515968" y="2441800"/>
              <a:ext cx="2713" cy="3299"/>
            </a:xfrm>
            <a:custGeom>
              <a:avLst/>
              <a:gdLst>
                <a:gd name="connsiteX0" fmla="*/ 1540 w 2713"/>
                <a:gd name="connsiteY0" fmla="*/ 3300 h 3299"/>
                <a:gd name="connsiteX1" fmla="*/ 2713 w 2713"/>
                <a:gd name="connsiteY1" fmla="*/ 0 h 3299"/>
                <a:gd name="connsiteX2" fmla="*/ 0 w 2713"/>
                <a:gd name="connsiteY2" fmla="*/ 1613 h 3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3" h="3299">
                  <a:moveTo>
                    <a:pt x="1540" y="3300"/>
                  </a:moveTo>
                  <a:lnTo>
                    <a:pt x="2713" y="0"/>
                  </a:lnTo>
                  <a:lnTo>
                    <a:pt x="0" y="1613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0" name="Freeform 1439">
              <a:extLst>
                <a:ext uri="{FF2B5EF4-FFF2-40B4-BE49-F238E27FC236}">
                  <a16:creationId xmlns:a16="http://schemas.microsoft.com/office/drawing/2014/main" id="{591C2685-62B0-B5E1-0E8E-EF5E0B3D78E4}"/>
                </a:ext>
              </a:extLst>
            </p:cNvPr>
            <p:cNvSpPr/>
            <p:nvPr/>
          </p:nvSpPr>
          <p:spPr>
            <a:xfrm>
              <a:off x="3337402" y="2425446"/>
              <a:ext cx="92552" cy="105792"/>
            </a:xfrm>
            <a:custGeom>
              <a:avLst/>
              <a:gdLst>
                <a:gd name="connsiteX0" fmla="*/ 13358 w 92552"/>
                <a:gd name="connsiteY0" fmla="*/ 0 h 105792"/>
                <a:gd name="connsiteX1" fmla="*/ 92553 w 92552"/>
                <a:gd name="connsiteY1" fmla="*/ 80010 h 105792"/>
                <a:gd name="connsiteX2" fmla="*/ 13358 w 92552"/>
                <a:gd name="connsiteY2" fmla="*/ 0 h 10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552" h="105792">
                  <a:moveTo>
                    <a:pt x="13358" y="0"/>
                  </a:moveTo>
                  <a:cubicBezTo>
                    <a:pt x="-27559" y="38795"/>
                    <a:pt x="33156" y="157673"/>
                    <a:pt x="92553" y="80010"/>
                  </a:cubicBezTo>
                  <a:cubicBezTo>
                    <a:pt x="69234" y="49209"/>
                    <a:pt x="48189" y="18188"/>
                    <a:pt x="13358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1" name="Freeform 1440">
              <a:extLst>
                <a:ext uri="{FF2B5EF4-FFF2-40B4-BE49-F238E27FC236}">
                  <a16:creationId xmlns:a16="http://schemas.microsoft.com/office/drawing/2014/main" id="{869920B1-3195-B014-5484-AA926710E0D3}"/>
                </a:ext>
              </a:extLst>
            </p:cNvPr>
            <p:cNvSpPr/>
            <p:nvPr/>
          </p:nvSpPr>
          <p:spPr>
            <a:xfrm>
              <a:off x="2847068" y="2493186"/>
              <a:ext cx="34097" cy="26130"/>
            </a:xfrm>
            <a:custGeom>
              <a:avLst/>
              <a:gdLst>
                <a:gd name="connsiteX0" fmla="*/ 0 w 34097"/>
                <a:gd name="connsiteY0" fmla="*/ 12196 h 26130"/>
                <a:gd name="connsiteX1" fmla="*/ 18919 w 34097"/>
                <a:gd name="connsiteY1" fmla="*/ 26130 h 26130"/>
                <a:gd name="connsiteX2" fmla="*/ 34098 w 34097"/>
                <a:gd name="connsiteY2" fmla="*/ 14396 h 26130"/>
                <a:gd name="connsiteX3" fmla="*/ 0 w 34097"/>
                <a:gd name="connsiteY3" fmla="*/ 12196 h 2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7" h="26130">
                  <a:moveTo>
                    <a:pt x="0" y="12196"/>
                  </a:moveTo>
                  <a:lnTo>
                    <a:pt x="18919" y="26130"/>
                  </a:lnTo>
                  <a:lnTo>
                    <a:pt x="34098" y="14396"/>
                  </a:lnTo>
                  <a:cubicBezTo>
                    <a:pt x="21998" y="-2398"/>
                    <a:pt x="14006" y="-6211"/>
                    <a:pt x="0" y="1219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2" name="Freeform 1441">
              <a:extLst>
                <a:ext uri="{FF2B5EF4-FFF2-40B4-BE49-F238E27FC236}">
                  <a16:creationId xmlns:a16="http://schemas.microsoft.com/office/drawing/2014/main" id="{41CEE016-9CA2-0343-E13C-5B6433305DEB}"/>
                </a:ext>
              </a:extLst>
            </p:cNvPr>
            <p:cNvSpPr/>
            <p:nvPr/>
          </p:nvSpPr>
          <p:spPr>
            <a:xfrm>
              <a:off x="3349863" y="2594695"/>
              <a:ext cx="44194" cy="48045"/>
            </a:xfrm>
            <a:custGeom>
              <a:avLst/>
              <a:gdLst>
                <a:gd name="connsiteX0" fmla="*/ 16 w 44194"/>
                <a:gd name="connsiteY0" fmla="*/ 32279 h 48045"/>
                <a:gd name="connsiteX1" fmla="*/ 39834 w 44194"/>
                <a:gd name="connsiteY1" fmla="*/ 48046 h 48045"/>
                <a:gd name="connsiteX2" fmla="*/ 16 w 44194"/>
                <a:gd name="connsiteY2" fmla="*/ 32279 h 48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194" h="48045">
                  <a:moveTo>
                    <a:pt x="16" y="32279"/>
                  </a:moveTo>
                  <a:lnTo>
                    <a:pt x="39834" y="48046"/>
                  </a:lnTo>
                  <a:cubicBezTo>
                    <a:pt x="60879" y="2064"/>
                    <a:pt x="-1157" y="-24630"/>
                    <a:pt x="16" y="3227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3" name="Freeform 1442">
              <a:extLst>
                <a:ext uri="{FF2B5EF4-FFF2-40B4-BE49-F238E27FC236}">
                  <a16:creationId xmlns:a16="http://schemas.microsoft.com/office/drawing/2014/main" id="{96B8219B-6E0E-E6DE-B668-80CD71A15CD7}"/>
                </a:ext>
              </a:extLst>
            </p:cNvPr>
            <p:cNvSpPr/>
            <p:nvPr/>
          </p:nvSpPr>
          <p:spPr>
            <a:xfrm>
              <a:off x="3348267" y="2626387"/>
              <a:ext cx="1686" cy="1833"/>
            </a:xfrm>
            <a:custGeom>
              <a:avLst/>
              <a:gdLst>
                <a:gd name="connsiteX0" fmla="*/ 1613 w 1686"/>
                <a:gd name="connsiteY0" fmla="*/ 587 h 1833"/>
                <a:gd name="connsiteX1" fmla="*/ 0 w 1686"/>
                <a:gd name="connsiteY1" fmla="*/ 0 h 1833"/>
                <a:gd name="connsiteX2" fmla="*/ 0 w 1686"/>
                <a:gd name="connsiteY2" fmla="*/ 0 h 1833"/>
                <a:gd name="connsiteX3" fmla="*/ 0 w 1686"/>
                <a:gd name="connsiteY3" fmla="*/ 1393 h 1833"/>
                <a:gd name="connsiteX4" fmla="*/ 1686 w 1686"/>
                <a:gd name="connsiteY4" fmla="*/ 1833 h 1833"/>
                <a:gd name="connsiteX5" fmla="*/ 1613 w 1686"/>
                <a:gd name="connsiteY5" fmla="*/ 587 h 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6" h="1832">
                  <a:moveTo>
                    <a:pt x="1613" y="58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9" y="462"/>
                    <a:pt x="29" y="931"/>
                    <a:pt x="0" y="1393"/>
                  </a:cubicBezTo>
                  <a:lnTo>
                    <a:pt x="1686" y="1833"/>
                  </a:lnTo>
                  <a:cubicBezTo>
                    <a:pt x="1540" y="1320"/>
                    <a:pt x="1613" y="1027"/>
                    <a:pt x="1613" y="5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4" name="Freeform 1443">
              <a:extLst>
                <a:ext uri="{FF2B5EF4-FFF2-40B4-BE49-F238E27FC236}">
                  <a16:creationId xmlns:a16="http://schemas.microsoft.com/office/drawing/2014/main" id="{5BEECEBC-DC6E-26C8-DA21-B01316D2EC37}"/>
                </a:ext>
              </a:extLst>
            </p:cNvPr>
            <p:cNvSpPr/>
            <p:nvPr/>
          </p:nvSpPr>
          <p:spPr>
            <a:xfrm>
              <a:off x="3388964" y="2643107"/>
              <a:ext cx="1613" cy="1906"/>
            </a:xfrm>
            <a:custGeom>
              <a:avLst/>
              <a:gdLst>
                <a:gd name="connsiteX0" fmla="*/ 1613 w 1613"/>
                <a:gd name="connsiteY0" fmla="*/ 0 h 1906"/>
                <a:gd name="connsiteX1" fmla="*/ 733 w 1613"/>
                <a:gd name="connsiteY1" fmla="*/ 0 h 1906"/>
                <a:gd name="connsiteX2" fmla="*/ 0 w 1613"/>
                <a:gd name="connsiteY2" fmla="*/ 1907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" h="1906">
                  <a:moveTo>
                    <a:pt x="1613" y="0"/>
                  </a:moveTo>
                  <a:lnTo>
                    <a:pt x="733" y="0"/>
                  </a:lnTo>
                  <a:cubicBezTo>
                    <a:pt x="535" y="653"/>
                    <a:pt x="286" y="1291"/>
                    <a:pt x="0" y="19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5" name="Freeform 1444">
              <a:extLst>
                <a:ext uri="{FF2B5EF4-FFF2-40B4-BE49-F238E27FC236}">
                  <a16:creationId xmlns:a16="http://schemas.microsoft.com/office/drawing/2014/main" id="{1308A917-2F68-B7B5-23B8-14C90C536C60}"/>
                </a:ext>
              </a:extLst>
            </p:cNvPr>
            <p:cNvSpPr/>
            <p:nvPr/>
          </p:nvSpPr>
          <p:spPr>
            <a:xfrm>
              <a:off x="3488470" y="2445980"/>
              <a:ext cx="25811" cy="17473"/>
            </a:xfrm>
            <a:custGeom>
              <a:avLst/>
              <a:gdLst>
                <a:gd name="connsiteX0" fmla="*/ 0 w 25811"/>
                <a:gd name="connsiteY0" fmla="*/ 11660 h 17473"/>
                <a:gd name="connsiteX1" fmla="*/ 25812 w 25811"/>
                <a:gd name="connsiteY1" fmla="*/ 0 h 17473"/>
                <a:gd name="connsiteX2" fmla="*/ 0 w 25811"/>
                <a:gd name="connsiteY2" fmla="*/ 11660 h 1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811" h="17473">
                  <a:moveTo>
                    <a:pt x="0" y="11660"/>
                  </a:moveTo>
                  <a:cubicBezTo>
                    <a:pt x="15399" y="25741"/>
                    <a:pt x="18699" y="11220"/>
                    <a:pt x="25812" y="0"/>
                  </a:cubicBezTo>
                  <a:cubicBezTo>
                    <a:pt x="16059" y="2053"/>
                    <a:pt x="1027" y="660"/>
                    <a:pt x="0" y="116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6" name="Freeform 1445">
              <a:extLst>
                <a:ext uri="{FF2B5EF4-FFF2-40B4-BE49-F238E27FC236}">
                  <a16:creationId xmlns:a16="http://schemas.microsoft.com/office/drawing/2014/main" id="{A5EEFB0C-AE81-E26D-5C18-17840103C6A8}"/>
                </a:ext>
              </a:extLst>
            </p:cNvPr>
            <p:cNvSpPr/>
            <p:nvPr/>
          </p:nvSpPr>
          <p:spPr>
            <a:xfrm>
              <a:off x="3514282" y="2443413"/>
              <a:ext cx="3226" cy="2567"/>
            </a:xfrm>
            <a:custGeom>
              <a:avLst/>
              <a:gdLst>
                <a:gd name="connsiteX0" fmla="*/ 3226 w 3226"/>
                <a:gd name="connsiteY0" fmla="*/ 1687 h 2567"/>
                <a:gd name="connsiteX1" fmla="*/ 1686 w 3226"/>
                <a:gd name="connsiteY1" fmla="*/ 0 h 2567"/>
                <a:gd name="connsiteX2" fmla="*/ 0 w 3226"/>
                <a:gd name="connsiteY2" fmla="*/ 2567 h 2567"/>
                <a:gd name="connsiteX3" fmla="*/ 3226 w 3226"/>
                <a:gd name="connsiteY3" fmla="*/ 1687 h 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6" h="2567">
                  <a:moveTo>
                    <a:pt x="3226" y="1687"/>
                  </a:moveTo>
                  <a:lnTo>
                    <a:pt x="1686" y="0"/>
                  </a:lnTo>
                  <a:cubicBezTo>
                    <a:pt x="1100" y="807"/>
                    <a:pt x="586" y="1687"/>
                    <a:pt x="0" y="2567"/>
                  </a:cubicBezTo>
                  <a:cubicBezTo>
                    <a:pt x="1100" y="2369"/>
                    <a:pt x="2178" y="2076"/>
                    <a:pt x="3226" y="168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7" name="Freeform 1446">
              <a:extLst>
                <a:ext uri="{FF2B5EF4-FFF2-40B4-BE49-F238E27FC236}">
                  <a16:creationId xmlns:a16="http://schemas.microsoft.com/office/drawing/2014/main" id="{26FA1AA5-85A4-0178-90B3-A8EA1F90E7C4}"/>
                </a:ext>
              </a:extLst>
            </p:cNvPr>
            <p:cNvSpPr/>
            <p:nvPr/>
          </p:nvSpPr>
          <p:spPr>
            <a:xfrm>
              <a:off x="3388964" y="2643181"/>
              <a:ext cx="1540" cy="3813"/>
            </a:xfrm>
            <a:custGeom>
              <a:avLst/>
              <a:gdLst>
                <a:gd name="connsiteX0" fmla="*/ 1540 w 1540"/>
                <a:gd name="connsiteY0" fmla="*/ 0 h 3813"/>
                <a:gd name="connsiteX1" fmla="*/ 0 w 1540"/>
                <a:gd name="connsiteY1" fmla="*/ 1467 h 3813"/>
                <a:gd name="connsiteX2" fmla="*/ 1246 w 1540"/>
                <a:gd name="connsiteY2" fmla="*/ 3814 h 3813"/>
                <a:gd name="connsiteX3" fmla="*/ 1540 w 1540"/>
                <a:gd name="connsiteY3" fmla="*/ 0 h 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" h="3812">
                  <a:moveTo>
                    <a:pt x="1540" y="0"/>
                  </a:moveTo>
                  <a:lnTo>
                    <a:pt x="0" y="1467"/>
                  </a:lnTo>
                  <a:lnTo>
                    <a:pt x="1246" y="3814"/>
                  </a:lnTo>
                  <a:cubicBezTo>
                    <a:pt x="1320" y="2567"/>
                    <a:pt x="1393" y="1393"/>
                    <a:pt x="154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8" name="Freeform 1447">
              <a:extLst>
                <a:ext uri="{FF2B5EF4-FFF2-40B4-BE49-F238E27FC236}">
                  <a16:creationId xmlns:a16="http://schemas.microsoft.com/office/drawing/2014/main" id="{46A6030E-2DF3-22D4-2D0E-0A5D34923C27}"/>
                </a:ext>
              </a:extLst>
            </p:cNvPr>
            <p:cNvSpPr/>
            <p:nvPr/>
          </p:nvSpPr>
          <p:spPr>
            <a:xfrm>
              <a:off x="3721727" y="2416719"/>
              <a:ext cx="6232" cy="7113"/>
            </a:xfrm>
            <a:custGeom>
              <a:avLst/>
              <a:gdLst>
                <a:gd name="connsiteX0" fmla="*/ 440 w 6232"/>
                <a:gd name="connsiteY0" fmla="*/ 7114 h 7113"/>
                <a:gd name="connsiteX1" fmla="*/ 6233 w 6232"/>
                <a:gd name="connsiteY1" fmla="*/ 3080 h 7113"/>
                <a:gd name="connsiteX2" fmla="*/ 0 w 6232"/>
                <a:gd name="connsiteY2" fmla="*/ 0 h 7113"/>
                <a:gd name="connsiteX3" fmla="*/ 440 w 6232"/>
                <a:gd name="connsiteY3" fmla="*/ 7114 h 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32" h="7112">
                  <a:moveTo>
                    <a:pt x="440" y="7114"/>
                  </a:moveTo>
                  <a:lnTo>
                    <a:pt x="6233" y="3080"/>
                  </a:lnTo>
                  <a:lnTo>
                    <a:pt x="0" y="0"/>
                  </a:lnTo>
                  <a:lnTo>
                    <a:pt x="440" y="711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49" name="Freeform 1448">
              <a:extLst>
                <a:ext uri="{FF2B5EF4-FFF2-40B4-BE49-F238E27FC236}">
                  <a16:creationId xmlns:a16="http://schemas.microsoft.com/office/drawing/2014/main" id="{CDCCFEC1-BD51-D09F-2D04-E88BBB250807}"/>
                </a:ext>
              </a:extLst>
            </p:cNvPr>
            <p:cNvSpPr/>
            <p:nvPr/>
          </p:nvSpPr>
          <p:spPr>
            <a:xfrm>
              <a:off x="2239543" y="1020692"/>
              <a:ext cx="110579" cy="111104"/>
            </a:xfrm>
            <a:custGeom>
              <a:avLst/>
              <a:gdLst>
                <a:gd name="connsiteX0" fmla="*/ 110579 w 110579"/>
                <a:gd name="connsiteY0" fmla="*/ 59622 h 111104"/>
                <a:gd name="connsiteX1" fmla="*/ 31604 w 110579"/>
                <a:gd name="connsiteY1" fmla="*/ 0 h 111104"/>
                <a:gd name="connsiteX2" fmla="*/ 0 w 110579"/>
                <a:gd name="connsiteY2" fmla="*/ 33515 h 111104"/>
                <a:gd name="connsiteX3" fmla="*/ 26325 w 110579"/>
                <a:gd name="connsiteY3" fmla="*/ 111104 h 111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79" h="111103">
                  <a:moveTo>
                    <a:pt x="110579" y="59622"/>
                  </a:moveTo>
                  <a:lnTo>
                    <a:pt x="31604" y="0"/>
                  </a:lnTo>
                  <a:lnTo>
                    <a:pt x="0" y="33515"/>
                  </a:lnTo>
                  <a:cubicBezTo>
                    <a:pt x="4840" y="48182"/>
                    <a:pt x="17159" y="83897"/>
                    <a:pt x="26325" y="11110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0" name="Freeform 1449">
              <a:extLst>
                <a:ext uri="{FF2B5EF4-FFF2-40B4-BE49-F238E27FC236}">
                  <a16:creationId xmlns:a16="http://schemas.microsoft.com/office/drawing/2014/main" id="{A174E71D-CE6F-A53B-B261-414568E03CB4}"/>
                </a:ext>
              </a:extLst>
            </p:cNvPr>
            <p:cNvSpPr/>
            <p:nvPr/>
          </p:nvSpPr>
          <p:spPr>
            <a:xfrm>
              <a:off x="2433716" y="667652"/>
              <a:ext cx="46343" cy="36154"/>
            </a:xfrm>
            <a:custGeom>
              <a:avLst/>
              <a:gdLst>
                <a:gd name="connsiteX0" fmla="*/ 0 w 46343"/>
                <a:gd name="connsiteY0" fmla="*/ 27721 h 36154"/>
                <a:gd name="connsiteX1" fmla="*/ 46344 w 46343"/>
                <a:gd name="connsiteY1" fmla="*/ 36154 h 36154"/>
                <a:gd name="connsiteX2" fmla="*/ 0 w 46343"/>
                <a:gd name="connsiteY2" fmla="*/ 27721 h 36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43" h="36154">
                  <a:moveTo>
                    <a:pt x="0" y="27721"/>
                  </a:moveTo>
                  <a:lnTo>
                    <a:pt x="46344" y="36154"/>
                  </a:lnTo>
                  <a:cubicBezTo>
                    <a:pt x="42164" y="5280"/>
                    <a:pt x="2713" y="-22735"/>
                    <a:pt x="0" y="2772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1" name="Freeform 1450">
              <a:extLst>
                <a:ext uri="{FF2B5EF4-FFF2-40B4-BE49-F238E27FC236}">
                  <a16:creationId xmlns:a16="http://schemas.microsoft.com/office/drawing/2014/main" id="{6EBD9046-8EB1-949D-03A9-318B7F57FDEF}"/>
                </a:ext>
              </a:extLst>
            </p:cNvPr>
            <p:cNvSpPr/>
            <p:nvPr/>
          </p:nvSpPr>
          <p:spPr>
            <a:xfrm>
              <a:off x="2480060" y="704173"/>
              <a:ext cx="2199" cy="1906"/>
            </a:xfrm>
            <a:custGeom>
              <a:avLst/>
              <a:gdLst>
                <a:gd name="connsiteX0" fmla="*/ 367 w 2199"/>
                <a:gd name="connsiteY0" fmla="*/ 1907 h 1906"/>
                <a:gd name="connsiteX1" fmla="*/ 2200 w 2199"/>
                <a:gd name="connsiteY1" fmla="*/ 0 h 1906"/>
                <a:gd name="connsiteX2" fmla="*/ 0 w 2199"/>
                <a:gd name="connsiteY2" fmla="*/ 0 h 1906"/>
                <a:gd name="connsiteX3" fmla="*/ 367 w 2199"/>
                <a:gd name="connsiteY3" fmla="*/ 1907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" h="1906">
                  <a:moveTo>
                    <a:pt x="367" y="1907"/>
                  </a:moveTo>
                  <a:lnTo>
                    <a:pt x="2200" y="0"/>
                  </a:lnTo>
                  <a:lnTo>
                    <a:pt x="0" y="0"/>
                  </a:lnTo>
                  <a:cubicBezTo>
                    <a:pt x="147" y="367"/>
                    <a:pt x="294" y="1173"/>
                    <a:pt x="367" y="19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2" name="Freeform 1451">
              <a:extLst>
                <a:ext uri="{FF2B5EF4-FFF2-40B4-BE49-F238E27FC236}">
                  <a16:creationId xmlns:a16="http://schemas.microsoft.com/office/drawing/2014/main" id="{ED9C77BC-F07A-F5CE-E648-7E42FC31996B}"/>
                </a:ext>
              </a:extLst>
            </p:cNvPr>
            <p:cNvSpPr/>
            <p:nvPr/>
          </p:nvSpPr>
          <p:spPr>
            <a:xfrm>
              <a:off x="2441562" y="981603"/>
              <a:ext cx="1686" cy="1540"/>
            </a:xfrm>
            <a:custGeom>
              <a:avLst/>
              <a:gdLst>
                <a:gd name="connsiteX0" fmla="*/ 0 w 1686"/>
                <a:gd name="connsiteY0" fmla="*/ 0 h 1540"/>
                <a:gd name="connsiteX1" fmla="*/ 0 w 1686"/>
                <a:gd name="connsiteY1" fmla="*/ 1540 h 1540"/>
                <a:gd name="connsiteX2" fmla="*/ 1687 w 1686"/>
                <a:gd name="connsiteY2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6" h="1540">
                  <a:moveTo>
                    <a:pt x="0" y="0"/>
                  </a:moveTo>
                  <a:cubicBezTo>
                    <a:pt x="37" y="513"/>
                    <a:pt x="37" y="1027"/>
                    <a:pt x="0" y="1540"/>
                  </a:cubicBezTo>
                  <a:lnTo>
                    <a:pt x="1687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3" name="Freeform 1452">
              <a:extLst>
                <a:ext uri="{FF2B5EF4-FFF2-40B4-BE49-F238E27FC236}">
                  <a16:creationId xmlns:a16="http://schemas.microsoft.com/office/drawing/2014/main" id="{B92A8404-A053-EAD5-850A-6040EB24E713}"/>
                </a:ext>
              </a:extLst>
            </p:cNvPr>
            <p:cNvSpPr/>
            <p:nvPr/>
          </p:nvSpPr>
          <p:spPr>
            <a:xfrm>
              <a:off x="2369921" y="983217"/>
              <a:ext cx="77141" cy="38656"/>
            </a:xfrm>
            <a:custGeom>
              <a:avLst/>
              <a:gdLst>
                <a:gd name="connsiteX0" fmla="*/ 77141 w 77141"/>
                <a:gd name="connsiteY0" fmla="*/ 29334 h 38656"/>
                <a:gd name="connsiteX1" fmla="*/ 71935 w 77141"/>
                <a:gd name="connsiteY1" fmla="*/ 0 h 38656"/>
                <a:gd name="connsiteX2" fmla="*/ 0 w 77141"/>
                <a:gd name="connsiteY2" fmla="*/ 17674 h 38656"/>
                <a:gd name="connsiteX3" fmla="*/ 77141 w 77141"/>
                <a:gd name="connsiteY3" fmla="*/ 29334 h 3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41" h="38656">
                  <a:moveTo>
                    <a:pt x="77141" y="29334"/>
                  </a:moveTo>
                  <a:cubicBezTo>
                    <a:pt x="75381" y="19581"/>
                    <a:pt x="73621" y="9754"/>
                    <a:pt x="71935" y="0"/>
                  </a:cubicBezTo>
                  <a:lnTo>
                    <a:pt x="0" y="17674"/>
                  </a:lnTo>
                  <a:cubicBezTo>
                    <a:pt x="22365" y="42975"/>
                    <a:pt x="48543" y="43488"/>
                    <a:pt x="77141" y="29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4" name="Freeform 1453">
              <a:extLst>
                <a:ext uri="{FF2B5EF4-FFF2-40B4-BE49-F238E27FC236}">
                  <a16:creationId xmlns:a16="http://schemas.microsoft.com/office/drawing/2014/main" id="{AC52811D-FA2F-C7B7-2FBF-A51C84F397D7}"/>
                </a:ext>
              </a:extLst>
            </p:cNvPr>
            <p:cNvSpPr/>
            <p:nvPr/>
          </p:nvSpPr>
          <p:spPr>
            <a:xfrm>
              <a:off x="2441562" y="943762"/>
              <a:ext cx="39524" cy="39014"/>
            </a:xfrm>
            <a:custGeom>
              <a:avLst/>
              <a:gdLst>
                <a:gd name="connsiteX0" fmla="*/ 0 w 39524"/>
                <a:gd name="connsiteY0" fmla="*/ 37841 h 39014"/>
                <a:gd name="connsiteX1" fmla="*/ 1980 w 39524"/>
                <a:gd name="connsiteY1" fmla="*/ 39015 h 39014"/>
                <a:gd name="connsiteX2" fmla="*/ 39524 w 39524"/>
                <a:gd name="connsiteY2" fmla="*/ 1760 h 39014"/>
                <a:gd name="connsiteX3" fmla="*/ 38571 w 39524"/>
                <a:gd name="connsiteY3" fmla="*/ 0 h 39014"/>
                <a:gd name="connsiteX4" fmla="*/ 38571 w 39524"/>
                <a:gd name="connsiteY4" fmla="*/ 0 h 39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24" h="39014">
                  <a:moveTo>
                    <a:pt x="0" y="37841"/>
                  </a:moveTo>
                  <a:lnTo>
                    <a:pt x="1980" y="39015"/>
                  </a:lnTo>
                  <a:lnTo>
                    <a:pt x="39524" y="1760"/>
                  </a:lnTo>
                  <a:cubicBezTo>
                    <a:pt x="39524" y="1173"/>
                    <a:pt x="38937" y="587"/>
                    <a:pt x="38571" y="0"/>
                  </a:cubicBezTo>
                  <a:lnTo>
                    <a:pt x="38571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5" name="Freeform 1454">
              <a:extLst>
                <a:ext uri="{FF2B5EF4-FFF2-40B4-BE49-F238E27FC236}">
                  <a16:creationId xmlns:a16="http://schemas.microsoft.com/office/drawing/2014/main" id="{23A88955-2B1B-C931-2FE5-0318D3A19F26}"/>
                </a:ext>
              </a:extLst>
            </p:cNvPr>
            <p:cNvSpPr/>
            <p:nvPr/>
          </p:nvSpPr>
          <p:spPr>
            <a:xfrm>
              <a:off x="2447942" y="1017465"/>
              <a:ext cx="439" cy="2493"/>
            </a:xfrm>
            <a:custGeom>
              <a:avLst/>
              <a:gdLst>
                <a:gd name="connsiteX0" fmla="*/ 440 w 439"/>
                <a:gd name="connsiteY0" fmla="*/ 2494 h 2493"/>
                <a:gd name="connsiteX1" fmla="*/ 0 w 439"/>
                <a:gd name="connsiteY1" fmla="*/ 0 h 2493"/>
                <a:gd name="connsiteX2" fmla="*/ 440 w 439"/>
                <a:gd name="connsiteY2" fmla="*/ 2494 h 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9" h="2493">
                  <a:moveTo>
                    <a:pt x="440" y="2494"/>
                  </a:moveTo>
                  <a:cubicBezTo>
                    <a:pt x="440" y="1760"/>
                    <a:pt x="440" y="953"/>
                    <a:pt x="0" y="0"/>
                  </a:cubicBezTo>
                  <a:cubicBezTo>
                    <a:pt x="147" y="1027"/>
                    <a:pt x="294" y="1907"/>
                    <a:pt x="440" y="24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6" name="Freeform 1455">
              <a:extLst>
                <a:ext uri="{FF2B5EF4-FFF2-40B4-BE49-F238E27FC236}">
                  <a16:creationId xmlns:a16="http://schemas.microsoft.com/office/drawing/2014/main" id="{E27E04AD-44B1-9C63-133E-FE45A141803A}"/>
                </a:ext>
              </a:extLst>
            </p:cNvPr>
            <p:cNvSpPr/>
            <p:nvPr/>
          </p:nvSpPr>
          <p:spPr>
            <a:xfrm>
              <a:off x="2448382" y="1019958"/>
              <a:ext cx="22" cy="953"/>
            </a:xfrm>
            <a:custGeom>
              <a:avLst/>
              <a:gdLst>
                <a:gd name="connsiteX0" fmla="*/ 0 w 22"/>
                <a:gd name="connsiteY0" fmla="*/ 0 h 953"/>
                <a:gd name="connsiteX1" fmla="*/ 0 w 22"/>
                <a:gd name="connsiteY1" fmla="*/ 953 h 953"/>
                <a:gd name="connsiteX2" fmla="*/ 0 w 22"/>
                <a:gd name="connsiteY2" fmla="*/ 0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" h="953">
                  <a:moveTo>
                    <a:pt x="0" y="0"/>
                  </a:moveTo>
                  <a:cubicBezTo>
                    <a:pt x="30" y="315"/>
                    <a:pt x="30" y="638"/>
                    <a:pt x="0" y="953"/>
                  </a:cubicBezTo>
                  <a:cubicBezTo>
                    <a:pt x="30" y="638"/>
                    <a:pt x="30" y="315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7" name="Freeform 1456">
              <a:extLst>
                <a:ext uri="{FF2B5EF4-FFF2-40B4-BE49-F238E27FC236}">
                  <a16:creationId xmlns:a16="http://schemas.microsoft.com/office/drawing/2014/main" id="{FF60C95D-185B-5116-CBA8-6E58BA8E396F}"/>
                </a:ext>
              </a:extLst>
            </p:cNvPr>
            <p:cNvSpPr/>
            <p:nvPr/>
          </p:nvSpPr>
          <p:spPr>
            <a:xfrm>
              <a:off x="2446888" y="1012038"/>
              <a:ext cx="1053" cy="5426"/>
            </a:xfrm>
            <a:custGeom>
              <a:avLst/>
              <a:gdLst>
                <a:gd name="connsiteX0" fmla="*/ 321 w 1053"/>
                <a:gd name="connsiteY0" fmla="*/ 1687 h 5426"/>
                <a:gd name="connsiteX1" fmla="*/ 1054 w 1053"/>
                <a:gd name="connsiteY1" fmla="*/ 5427 h 5426"/>
                <a:gd name="connsiteX2" fmla="*/ 1054 w 1053"/>
                <a:gd name="connsiteY2" fmla="*/ 0 h 5426"/>
                <a:gd name="connsiteX3" fmla="*/ 1054 w 1053"/>
                <a:gd name="connsiteY3" fmla="*/ 0 h 5426"/>
                <a:gd name="connsiteX4" fmla="*/ 28 w 1053"/>
                <a:gd name="connsiteY4" fmla="*/ 440 h 5426"/>
                <a:gd name="connsiteX5" fmla="*/ 28 w 1053"/>
                <a:gd name="connsiteY5" fmla="*/ 1613 h 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3" h="5426">
                  <a:moveTo>
                    <a:pt x="321" y="1687"/>
                  </a:moveTo>
                  <a:cubicBezTo>
                    <a:pt x="321" y="3007"/>
                    <a:pt x="834" y="4254"/>
                    <a:pt x="1054" y="5427"/>
                  </a:cubicBezTo>
                  <a:lnTo>
                    <a:pt x="1054" y="0"/>
                  </a:lnTo>
                  <a:lnTo>
                    <a:pt x="1054" y="0"/>
                  </a:lnTo>
                  <a:lnTo>
                    <a:pt x="28" y="440"/>
                  </a:lnTo>
                  <a:cubicBezTo>
                    <a:pt x="-9" y="829"/>
                    <a:pt x="-9" y="1225"/>
                    <a:pt x="28" y="1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8" name="Freeform 1457">
              <a:extLst>
                <a:ext uri="{FF2B5EF4-FFF2-40B4-BE49-F238E27FC236}">
                  <a16:creationId xmlns:a16="http://schemas.microsoft.com/office/drawing/2014/main" id="{1B237EA4-EDF3-9191-8600-405ECEF2D5D3}"/>
                </a:ext>
              </a:extLst>
            </p:cNvPr>
            <p:cNvSpPr/>
            <p:nvPr/>
          </p:nvSpPr>
          <p:spPr>
            <a:xfrm>
              <a:off x="2447887" y="1017465"/>
              <a:ext cx="54" cy="4383"/>
            </a:xfrm>
            <a:custGeom>
              <a:avLst/>
              <a:gdLst>
                <a:gd name="connsiteX0" fmla="*/ 55 w 54"/>
                <a:gd name="connsiteY0" fmla="*/ 0 h 4383"/>
                <a:gd name="connsiteX1" fmla="*/ 55 w 54"/>
                <a:gd name="connsiteY1" fmla="*/ 0 h 4383"/>
                <a:gd name="connsiteX2" fmla="*/ 55 w 54"/>
                <a:gd name="connsiteY2" fmla="*/ 0 h 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" h="4383">
                  <a:moveTo>
                    <a:pt x="55" y="0"/>
                  </a:moveTo>
                  <a:lnTo>
                    <a:pt x="55" y="0"/>
                  </a:lnTo>
                  <a:cubicBezTo>
                    <a:pt x="-18" y="6894"/>
                    <a:pt x="-18" y="4694"/>
                    <a:pt x="55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59" name="Freeform 1458">
              <a:extLst>
                <a:ext uri="{FF2B5EF4-FFF2-40B4-BE49-F238E27FC236}">
                  <a16:creationId xmlns:a16="http://schemas.microsoft.com/office/drawing/2014/main" id="{687DAA45-7195-47E6-6B61-43B5E9A5EA6C}"/>
                </a:ext>
              </a:extLst>
            </p:cNvPr>
            <p:cNvSpPr/>
            <p:nvPr/>
          </p:nvSpPr>
          <p:spPr>
            <a:xfrm>
              <a:off x="2387376" y="1203959"/>
              <a:ext cx="877" cy="1906"/>
            </a:xfrm>
            <a:custGeom>
              <a:avLst/>
              <a:gdLst>
                <a:gd name="connsiteX0" fmla="*/ 70 w 877"/>
                <a:gd name="connsiteY0" fmla="*/ 1907 h 1906"/>
                <a:gd name="connsiteX1" fmla="*/ 877 w 877"/>
                <a:gd name="connsiteY1" fmla="*/ 0 h 1906"/>
                <a:gd name="connsiteX2" fmla="*/ 70 w 877"/>
                <a:gd name="connsiteY2" fmla="*/ 1907 h 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7" h="1906">
                  <a:moveTo>
                    <a:pt x="70" y="1907"/>
                  </a:moveTo>
                  <a:cubicBezTo>
                    <a:pt x="70" y="1247"/>
                    <a:pt x="584" y="587"/>
                    <a:pt x="877" y="0"/>
                  </a:cubicBezTo>
                  <a:cubicBezTo>
                    <a:pt x="181" y="359"/>
                    <a:pt x="-157" y="1159"/>
                    <a:pt x="70" y="19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0" name="Freeform 1459">
              <a:extLst>
                <a:ext uri="{FF2B5EF4-FFF2-40B4-BE49-F238E27FC236}">
                  <a16:creationId xmlns:a16="http://schemas.microsoft.com/office/drawing/2014/main" id="{23AE9666-8C64-63B0-9429-F00E47E7C02D}"/>
                </a:ext>
              </a:extLst>
            </p:cNvPr>
            <p:cNvSpPr/>
            <p:nvPr/>
          </p:nvSpPr>
          <p:spPr>
            <a:xfrm>
              <a:off x="2388253" y="1191877"/>
              <a:ext cx="18258" cy="12081"/>
            </a:xfrm>
            <a:custGeom>
              <a:avLst/>
              <a:gdLst>
                <a:gd name="connsiteX0" fmla="*/ 18259 w 18258"/>
                <a:gd name="connsiteY0" fmla="*/ 2255 h 12081"/>
                <a:gd name="connsiteX1" fmla="*/ 0 w 18258"/>
                <a:gd name="connsiteY1" fmla="*/ 12082 h 12081"/>
                <a:gd name="connsiteX2" fmla="*/ 18259 w 18258"/>
                <a:gd name="connsiteY2" fmla="*/ 2255 h 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58" h="12081">
                  <a:moveTo>
                    <a:pt x="18259" y="2255"/>
                  </a:moveTo>
                  <a:cubicBezTo>
                    <a:pt x="6380" y="-3685"/>
                    <a:pt x="3593" y="2988"/>
                    <a:pt x="0" y="12082"/>
                  </a:cubicBezTo>
                  <a:cubicBezTo>
                    <a:pt x="3373" y="9368"/>
                    <a:pt x="16792" y="9955"/>
                    <a:pt x="18259" y="225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1" name="Freeform 1460">
              <a:extLst>
                <a:ext uri="{FF2B5EF4-FFF2-40B4-BE49-F238E27FC236}">
                  <a16:creationId xmlns:a16="http://schemas.microsoft.com/office/drawing/2014/main" id="{D8A9CFD3-F5FB-69A8-3038-A39EB1EC58A4}"/>
                </a:ext>
              </a:extLst>
            </p:cNvPr>
            <p:cNvSpPr/>
            <p:nvPr/>
          </p:nvSpPr>
          <p:spPr>
            <a:xfrm>
              <a:off x="2611537" y="2171848"/>
              <a:ext cx="33291" cy="15287"/>
            </a:xfrm>
            <a:custGeom>
              <a:avLst/>
              <a:gdLst>
                <a:gd name="connsiteX0" fmla="*/ 33291 w 33291"/>
                <a:gd name="connsiteY0" fmla="*/ 2494 h 15287"/>
                <a:gd name="connsiteX1" fmla="*/ 0 w 33291"/>
                <a:gd name="connsiteY1" fmla="*/ 13421 h 15287"/>
                <a:gd name="connsiteX2" fmla="*/ 33291 w 33291"/>
                <a:gd name="connsiteY2" fmla="*/ 2494 h 1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91" h="15287">
                  <a:moveTo>
                    <a:pt x="33291" y="2494"/>
                  </a:moveTo>
                  <a:cubicBezTo>
                    <a:pt x="19212" y="-4839"/>
                    <a:pt x="10340" y="5574"/>
                    <a:pt x="0" y="13421"/>
                  </a:cubicBezTo>
                  <a:cubicBezTo>
                    <a:pt x="13933" y="14741"/>
                    <a:pt x="27718" y="20315"/>
                    <a:pt x="33291" y="249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2" name="Freeform 1461">
              <a:extLst>
                <a:ext uri="{FF2B5EF4-FFF2-40B4-BE49-F238E27FC236}">
                  <a16:creationId xmlns:a16="http://schemas.microsoft.com/office/drawing/2014/main" id="{7822C7C2-B446-A222-792B-4CBB8C09C76A}"/>
                </a:ext>
              </a:extLst>
            </p:cNvPr>
            <p:cNvSpPr/>
            <p:nvPr/>
          </p:nvSpPr>
          <p:spPr>
            <a:xfrm>
              <a:off x="2609337" y="2185417"/>
              <a:ext cx="2199" cy="1540"/>
            </a:xfrm>
            <a:custGeom>
              <a:avLst/>
              <a:gdLst>
                <a:gd name="connsiteX0" fmla="*/ 2200 w 2199"/>
                <a:gd name="connsiteY0" fmla="*/ 0 h 1540"/>
                <a:gd name="connsiteX1" fmla="*/ 1467 w 2199"/>
                <a:gd name="connsiteY1" fmla="*/ 0 h 1540"/>
                <a:gd name="connsiteX2" fmla="*/ 0 w 2199"/>
                <a:gd name="connsiteY2" fmla="*/ 1540 h 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" h="1540">
                  <a:moveTo>
                    <a:pt x="2200" y="0"/>
                  </a:moveTo>
                  <a:lnTo>
                    <a:pt x="1467" y="0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3" name="Freeform 1462">
              <a:extLst>
                <a:ext uri="{FF2B5EF4-FFF2-40B4-BE49-F238E27FC236}">
                  <a16:creationId xmlns:a16="http://schemas.microsoft.com/office/drawing/2014/main" id="{2D8105B9-1C6E-6990-A94C-CFBD38AEEEF9}"/>
                </a:ext>
              </a:extLst>
            </p:cNvPr>
            <p:cNvSpPr/>
            <p:nvPr/>
          </p:nvSpPr>
          <p:spPr>
            <a:xfrm>
              <a:off x="2598338" y="2177716"/>
              <a:ext cx="12465" cy="8229"/>
            </a:xfrm>
            <a:custGeom>
              <a:avLst/>
              <a:gdLst>
                <a:gd name="connsiteX0" fmla="*/ 12466 w 12465"/>
                <a:gd name="connsiteY0" fmla="*/ 7700 h 8229"/>
                <a:gd name="connsiteX1" fmla="*/ 0 w 12465"/>
                <a:gd name="connsiteY1" fmla="*/ 0 h 8229"/>
                <a:gd name="connsiteX2" fmla="*/ 12466 w 12465"/>
                <a:gd name="connsiteY2" fmla="*/ 7700 h 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65" h="8229">
                  <a:moveTo>
                    <a:pt x="12466" y="7700"/>
                  </a:moveTo>
                  <a:lnTo>
                    <a:pt x="0" y="0"/>
                  </a:lnTo>
                  <a:cubicBezTo>
                    <a:pt x="4546" y="1907"/>
                    <a:pt x="8946" y="10414"/>
                    <a:pt x="12466" y="770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4" name="Freeform 1463">
              <a:extLst>
                <a:ext uri="{FF2B5EF4-FFF2-40B4-BE49-F238E27FC236}">
                  <a16:creationId xmlns:a16="http://schemas.microsoft.com/office/drawing/2014/main" id="{FE118F59-CEA0-ED10-4A80-7BD65D8A5523}"/>
                </a:ext>
              </a:extLst>
            </p:cNvPr>
            <p:cNvSpPr/>
            <p:nvPr/>
          </p:nvSpPr>
          <p:spPr>
            <a:xfrm>
              <a:off x="2886592" y="692286"/>
              <a:ext cx="73919" cy="50095"/>
            </a:xfrm>
            <a:custGeom>
              <a:avLst/>
              <a:gdLst>
                <a:gd name="connsiteX0" fmla="*/ 0 w 73919"/>
                <a:gd name="connsiteY0" fmla="*/ 50095 h 50095"/>
                <a:gd name="connsiteX1" fmla="*/ 73328 w 73919"/>
                <a:gd name="connsiteY1" fmla="*/ 29854 h 50095"/>
                <a:gd name="connsiteX2" fmla="*/ 0 w 73919"/>
                <a:gd name="connsiteY2" fmla="*/ 50095 h 5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919" h="50095">
                  <a:moveTo>
                    <a:pt x="0" y="50095"/>
                  </a:moveTo>
                  <a:cubicBezTo>
                    <a:pt x="14666" y="40342"/>
                    <a:pt x="50963" y="37261"/>
                    <a:pt x="73328" y="29854"/>
                  </a:cubicBezTo>
                  <a:cubicBezTo>
                    <a:pt x="81468" y="-30648"/>
                    <a:pt x="2860" y="13647"/>
                    <a:pt x="0" y="50095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5" name="Freeform 1464">
              <a:extLst>
                <a:ext uri="{FF2B5EF4-FFF2-40B4-BE49-F238E27FC236}">
                  <a16:creationId xmlns:a16="http://schemas.microsoft.com/office/drawing/2014/main" id="{52B2F17E-B3F4-089D-AFB3-83362BDB9BF0}"/>
                </a:ext>
              </a:extLst>
            </p:cNvPr>
            <p:cNvSpPr/>
            <p:nvPr/>
          </p:nvSpPr>
          <p:spPr>
            <a:xfrm>
              <a:off x="2960213" y="721773"/>
              <a:ext cx="1393" cy="1319"/>
            </a:xfrm>
            <a:custGeom>
              <a:avLst/>
              <a:gdLst>
                <a:gd name="connsiteX0" fmla="*/ 1393 w 1393"/>
                <a:gd name="connsiteY0" fmla="*/ 0 h 1319"/>
                <a:gd name="connsiteX1" fmla="*/ 0 w 1393"/>
                <a:gd name="connsiteY1" fmla="*/ 367 h 1319"/>
                <a:gd name="connsiteX2" fmla="*/ 0 w 1393"/>
                <a:gd name="connsiteY2" fmla="*/ 1320 h 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3" h="1319">
                  <a:moveTo>
                    <a:pt x="1393" y="0"/>
                  </a:moveTo>
                  <a:lnTo>
                    <a:pt x="0" y="367"/>
                  </a:lnTo>
                  <a:cubicBezTo>
                    <a:pt x="0" y="367"/>
                    <a:pt x="0" y="953"/>
                    <a:pt x="0" y="1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6" name="Freeform 1465">
              <a:extLst>
                <a:ext uri="{FF2B5EF4-FFF2-40B4-BE49-F238E27FC236}">
                  <a16:creationId xmlns:a16="http://schemas.microsoft.com/office/drawing/2014/main" id="{BD4F6FE4-C215-D394-1184-8054684B5BFA}"/>
                </a:ext>
              </a:extLst>
            </p:cNvPr>
            <p:cNvSpPr/>
            <p:nvPr/>
          </p:nvSpPr>
          <p:spPr>
            <a:xfrm>
              <a:off x="2832842" y="649184"/>
              <a:ext cx="25737" cy="17074"/>
            </a:xfrm>
            <a:custGeom>
              <a:avLst/>
              <a:gdLst>
                <a:gd name="connsiteX0" fmla="*/ 25738 w 25737"/>
                <a:gd name="connsiteY0" fmla="*/ 9154 h 17074"/>
                <a:gd name="connsiteX1" fmla="*/ 0 w 25737"/>
                <a:gd name="connsiteY1" fmla="*/ 6881 h 17074"/>
                <a:gd name="connsiteX2" fmla="*/ 11072 w 25737"/>
                <a:gd name="connsiteY2" fmla="*/ 17074 h 1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37" h="17074">
                  <a:moveTo>
                    <a:pt x="25738" y="9154"/>
                  </a:moveTo>
                  <a:cubicBezTo>
                    <a:pt x="17159" y="-2213"/>
                    <a:pt x="10412" y="-3020"/>
                    <a:pt x="0" y="6881"/>
                  </a:cubicBezTo>
                  <a:lnTo>
                    <a:pt x="11072" y="1707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7" name="Freeform 1466">
              <a:extLst>
                <a:ext uri="{FF2B5EF4-FFF2-40B4-BE49-F238E27FC236}">
                  <a16:creationId xmlns:a16="http://schemas.microsoft.com/office/drawing/2014/main" id="{07E0D7BA-7285-787D-49A9-0F58F58D75FC}"/>
                </a:ext>
              </a:extLst>
            </p:cNvPr>
            <p:cNvSpPr/>
            <p:nvPr/>
          </p:nvSpPr>
          <p:spPr>
            <a:xfrm>
              <a:off x="2960213" y="723093"/>
              <a:ext cx="17231" cy="15904"/>
            </a:xfrm>
            <a:custGeom>
              <a:avLst/>
              <a:gdLst>
                <a:gd name="connsiteX0" fmla="*/ 17232 w 17231"/>
                <a:gd name="connsiteY0" fmla="*/ 15327 h 15904"/>
                <a:gd name="connsiteX1" fmla="*/ 0 w 17231"/>
                <a:gd name="connsiteY1" fmla="*/ 0 h 15904"/>
                <a:gd name="connsiteX2" fmla="*/ 17232 w 17231"/>
                <a:gd name="connsiteY2" fmla="*/ 15327 h 1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31" h="15904">
                  <a:moveTo>
                    <a:pt x="17232" y="15327"/>
                  </a:moveTo>
                  <a:cubicBezTo>
                    <a:pt x="15252" y="6674"/>
                    <a:pt x="6746" y="4327"/>
                    <a:pt x="0" y="0"/>
                  </a:cubicBezTo>
                  <a:cubicBezTo>
                    <a:pt x="6013" y="953"/>
                    <a:pt x="733" y="19361"/>
                    <a:pt x="17232" y="153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8" name="Freeform 1467">
              <a:extLst>
                <a:ext uri="{FF2B5EF4-FFF2-40B4-BE49-F238E27FC236}">
                  <a16:creationId xmlns:a16="http://schemas.microsoft.com/office/drawing/2014/main" id="{59C52317-E361-EB2D-7CE4-FA926897EA3A}"/>
                </a:ext>
              </a:extLst>
            </p:cNvPr>
            <p:cNvSpPr/>
            <p:nvPr/>
          </p:nvSpPr>
          <p:spPr>
            <a:xfrm>
              <a:off x="1907694" y="1222733"/>
              <a:ext cx="25267" cy="55588"/>
            </a:xfrm>
            <a:custGeom>
              <a:avLst/>
              <a:gdLst>
                <a:gd name="connsiteX0" fmla="*/ 21157 w 25267"/>
                <a:gd name="connsiteY0" fmla="*/ 0 h 55588"/>
                <a:gd name="connsiteX1" fmla="*/ 112 w 25267"/>
                <a:gd name="connsiteY1" fmla="*/ 55589 h 55588"/>
                <a:gd name="connsiteX2" fmla="*/ 21157 w 25267"/>
                <a:gd name="connsiteY2" fmla="*/ 0 h 5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67" h="55587">
                  <a:moveTo>
                    <a:pt x="21157" y="0"/>
                  </a:moveTo>
                  <a:cubicBezTo>
                    <a:pt x="6609" y="14726"/>
                    <a:pt x="-1032" y="34923"/>
                    <a:pt x="112" y="55589"/>
                  </a:cubicBezTo>
                  <a:cubicBezTo>
                    <a:pt x="28490" y="32855"/>
                    <a:pt x="28490" y="32121"/>
                    <a:pt x="21157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69" name="Freeform 1468">
              <a:extLst>
                <a:ext uri="{FF2B5EF4-FFF2-40B4-BE49-F238E27FC236}">
                  <a16:creationId xmlns:a16="http://schemas.microsoft.com/office/drawing/2014/main" id="{4D93FA49-924D-9F0B-A80A-D96537E11A68}"/>
                </a:ext>
              </a:extLst>
            </p:cNvPr>
            <p:cNvSpPr/>
            <p:nvPr/>
          </p:nvSpPr>
          <p:spPr>
            <a:xfrm>
              <a:off x="1906853" y="1278322"/>
              <a:ext cx="1540" cy="2639"/>
            </a:xfrm>
            <a:custGeom>
              <a:avLst/>
              <a:gdLst>
                <a:gd name="connsiteX0" fmla="*/ 0 w 1540"/>
                <a:gd name="connsiteY0" fmla="*/ 1173 h 2639"/>
                <a:gd name="connsiteX1" fmla="*/ 1540 w 1540"/>
                <a:gd name="connsiteY1" fmla="*/ 2640 h 2639"/>
                <a:gd name="connsiteX2" fmla="*/ 1540 w 1540"/>
                <a:gd name="connsiteY2" fmla="*/ 0 h 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0" h="2639">
                  <a:moveTo>
                    <a:pt x="0" y="1173"/>
                  </a:moveTo>
                  <a:lnTo>
                    <a:pt x="1540" y="2640"/>
                  </a:lnTo>
                  <a:cubicBezTo>
                    <a:pt x="1540" y="1760"/>
                    <a:pt x="1540" y="880"/>
                    <a:pt x="154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0" name="Freeform 1469">
              <a:extLst>
                <a:ext uri="{FF2B5EF4-FFF2-40B4-BE49-F238E27FC236}">
                  <a16:creationId xmlns:a16="http://schemas.microsoft.com/office/drawing/2014/main" id="{8FDC66FE-B92B-FA1A-1CE8-9B4344235654}"/>
                </a:ext>
              </a:extLst>
            </p:cNvPr>
            <p:cNvSpPr/>
            <p:nvPr/>
          </p:nvSpPr>
          <p:spPr>
            <a:xfrm>
              <a:off x="2014571" y="1266661"/>
              <a:ext cx="8359" cy="8507"/>
            </a:xfrm>
            <a:custGeom>
              <a:avLst/>
              <a:gdLst>
                <a:gd name="connsiteX0" fmla="*/ 8360 w 8359"/>
                <a:gd name="connsiteY0" fmla="*/ 7334 h 8507"/>
                <a:gd name="connsiteX1" fmla="*/ 7333 w 8359"/>
                <a:gd name="connsiteY1" fmla="*/ 0 h 8507"/>
                <a:gd name="connsiteX2" fmla="*/ 1027 w 8359"/>
                <a:gd name="connsiteY2" fmla="*/ 8507 h 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59" h="8507">
                  <a:moveTo>
                    <a:pt x="8360" y="7334"/>
                  </a:moveTo>
                  <a:cubicBezTo>
                    <a:pt x="7993" y="4840"/>
                    <a:pt x="7700" y="2420"/>
                    <a:pt x="7333" y="0"/>
                  </a:cubicBezTo>
                  <a:cubicBezTo>
                    <a:pt x="0" y="0"/>
                    <a:pt x="-1246" y="1760"/>
                    <a:pt x="1027" y="85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1" name="Freeform 1470">
              <a:extLst>
                <a:ext uri="{FF2B5EF4-FFF2-40B4-BE49-F238E27FC236}">
                  <a16:creationId xmlns:a16="http://schemas.microsoft.com/office/drawing/2014/main" id="{3F4CB34A-26FD-5F7F-56D2-B68C574931D8}"/>
                </a:ext>
              </a:extLst>
            </p:cNvPr>
            <p:cNvSpPr/>
            <p:nvPr/>
          </p:nvSpPr>
          <p:spPr>
            <a:xfrm>
              <a:off x="2749468" y="1720532"/>
              <a:ext cx="43996" cy="24469"/>
            </a:xfrm>
            <a:custGeom>
              <a:avLst/>
              <a:gdLst>
                <a:gd name="connsiteX0" fmla="*/ 0 w 43996"/>
                <a:gd name="connsiteY0" fmla="*/ 7927 h 24469"/>
                <a:gd name="connsiteX1" fmla="*/ 43997 w 43996"/>
                <a:gd name="connsiteY1" fmla="*/ 3380 h 24469"/>
                <a:gd name="connsiteX2" fmla="*/ 0 w 43996"/>
                <a:gd name="connsiteY2" fmla="*/ 7927 h 24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996" h="24469">
                  <a:moveTo>
                    <a:pt x="0" y="7927"/>
                  </a:moveTo>
                  <a:cubicBezTo>
                    <a:pt x="31898" y="30514"/>
                    <a:pt x="32778" y="30881"/>
                    <a:pt x="43997" y="3380"/>
                  </a:cubicBezTo>
                  <a:cubicBezTo>
                    <a:pt x="29552" y="4626"/>
                    <a:pt x="13493" y="-7547"/>
                    <a:pt x="0" y="792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2" name="Freeform 1471">
              <a:extLst>
                <a:ext uri="{FF2B5EF4-FFF2-40B4-BE49-F238E27FC236}">
                  <a16:creationId xmlns:a16="http://schemas.microsoft.com/office/drawing/2014/main" id="{E64DBB6A-9920-3096-EEDC-6728B8DBB1D7}"/>
                </a:ext>
              </a:extLst>
            </p:cNvPr>
            <p:cNvSpPr/>
            <p:nvPr/>
          </p:nvSpPr>
          <p:spPr>
            <a:xfrm>
              <a:off x="2793465" y="1722079"/>
              <a:ext cx="2566" cy="1888"/>
            </a:xfrm>
            <a:custGeom>
              <a:avLst/>
              <a:gdLst>
                <a:gd name="connsiteX0" fmla="*/ 0 w 2566"/>
                <a:gd name="connsiteY0" fmla="*/ 1833 h 1888"/>
                <a:gd name="connsiteX1" fmla="*/ 2567 w 2566"/>
                <a:gd name="connsiteY1" fmla="*/ 1833 h 1888"/>
                <a:gd name="connsiteX2" fmla="*/ 807 w 2566"/>
                <a:gd name="connsiteY2" fmla="*/ 0 h 1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6" h="1888">
                  <a:moveTo>
                    <a:pt x="0" y="1833"/>
                  </a:moveTo>
                  <a:cubicBezTo>
                    <a:pt x="851" y="1907"/>
                    <a:pt x="1716" y="1907"/>
                    <a:pt x="2567" y="1833"/>
                  </a:cubicBezTo>
                  <a:lnTo>
                    <a:pt x="807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3" name="Freeform 1472">
              <a:extLst>
                <a:ext uri="{FF2B5EF4-FFF2-40B4-BE49-F238E27FC236}">
                  <a16:creationId xmlns:a16="http://schemas.microsoft.com/office/drawing/2014/main" id="{ED59C773-EBC2-79A1-E229-FE3AAA285916}"/>
                </a:ext>
              </a:extLst>
            </p:cNvPr>
            <p:cNvSpPr/>
            <p:nvPr/>
          </p:nvSpPr>
          <p:spPr>
            <a:xfrm>
              <a:off x="2279580" y="2344949"/>
              <a:ext cx="39303" cy="27221"/>
            </a:xfrm>
            <a:custGeom>
              <a:avLst/>
              <a:gdLst>
                <a:gd name="connsiteX0" fmla="*/ 0 w 39303"/>
                <a:gd name="connsiteY0" fmla="*/ 15007 h 27221"/>
                <a:gd name="connsiteX1" fmla="*/ 39304 w 39303"/>
                <a:gd name="connsiteY1" fmla="*/ 12441 h 27221"/>
                <a:gd name="connsiteX2" fmla="*/ 0 w 39303"/>
                <a:gd name="connsiteY2" fmla="*/ 15007 h 2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303" h="27221">
                  <a:moveTo>
                    <a:pt x="0" y="15007"/>
                  </a:moveTo>
                  <a:cubicBezTo>
                    <a:pt x="15839" y="31875"/>
                    <a:pt x="21998" y="31508"/>
                    <a:pt x="39304" y="12441"/>
                  </a:cubicBezTo>
                  <a:cubicBezTo>
                    <a:pt x="19432" y="-3620"/>
                    <a:pt x="13126" y="-5527"/>
                    <a:pt x="0" y="1500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4" name="Freeform 1473">
              <a:extLst>
                <a:ext uri="{FF2B5EF4-FFF2-40B4-BE49-F238E27FC236}">
                  <a16:creationId xmlns:a16="http://schemas.microsoft.com/office/drawing/2014/main" id="{6637E0B7-4CE0-ED53-37A6-7BCD171FDAE6}"/>
                </a:ext>
              </a:extLst>
            </p:cNvPr>
            <p:cNvSpPr/>
            <p:nvPr/>
          </p:nvSpPr>
          <p:spPr>
            <a:xfrm>
              <a:off x="2609851" y="2595732"/>
              <a:ext cx="953" cy="1759"/>
            </a:xfrm>
            <a:custGeom>
              <a:avLst/>
              <a:gdLst>
                <a:gd name="connsiteX0" fmla="*/ 953 w 953"/>
                <a:gd name="connsiteY0" fmla="*/ 1760 h 1759"/>
                <a:gd name="connsiteX1" fmla="*/ 0 w 953"/>
                <a:gd name="connsiteY1" fmla="*/ 0 h 1759"/>
                <a:gd name="connsiteX2" fmla="*/ 953 w 953"/>
                <a:gd name="connsiteY2" fmla="*/ 1760 h 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" h="1759">
                  <a:moveTo>
                    <a:pt x="953" y="1760"/>
                  </a:moveTo>
                  <a:lnTo>
                    <a:pt x="0" y="0"/>
                  </a:lnTo>
                  <a:cubicBezTo>
                    <a:pt x="345" y="572"/>
                    <a:pt x="667" y="1158"/>
                    <a:pt x="953" y="17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5" name="Freeform 1474">
              <a:extLst>
                <a:ext uri="{FF2B5EF4-FFF2-40B4-BE49-F238E27FC236}">
                  <a16:creationId xmlns:a16="http://schemas.microsoft.com/office/drawing/2014/main" id="{E9BCF924-04C2-9D0E-7DC1-C92034F351B6}"/>
                </a:ext>
              </a:extLst>
            </p:cNvPr>
            <p:cNvSpPr/>
            <p:nvPr/>
          </p:nvSpPr>
          <p:spPr>
            <a:xfrm>
              <a:off x="2233237" y="2003090"/>
              <a:ext cx="8799" cy="1185"/>
            </a:xfrm>
            <a:custGeom>
              <a:avLst/>
              <a:gdLst>
                <a:gd name="connsiteX0" fmla="*/ 0 w 8799"/>
                <a:gd name="connsiteY0" fmla="*/ 1186 h 1185"/>
                <a:gd name="connsiteX1" fmla="*/ 8799 w 8799"/>
                <a:gd name="connsiteY1" fmla="*/ 13 h 1185"/>
                <a:gd name="connsiteX2" fmla="*/ 0 w 8799"/>
                <a:gd name="connsiteY2" fmla="*/ 1186 h 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99" h="1185">
                  <a:moveTo>
                    <a:pt x="0" y="1186"/>
                  </a:moveTo>
                  <a:lnTo>
                    <a:pt x="8799" y="13"/>
                  </a:lnTo>
                  <a:cubicBezTo>
                    <a:pt x="7333" y="13"/>
                    <a:pt x="1100" y="-208"/>
                    <a:pt x="0" y="1186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6" name="Freeform 1475">
              <a:extLst>
                <a:ext uri="{FF2B5EF4-FFF2-40B4-BE49-F238E27FC236}">
                  <a16:creationId xmlns:a16="http://schemas.microsoft.com/office/drawing/2014/main" id="{C29EF2FA-BD98-7248-881B-2557140BCAF9}"/>
                </a:ext>
              </a:extLst>
            </p:cNvPr>
            <p:cNvSpPr/>
            <p:nvPr/>
          </p:nvSpPr>
          <p:spPr>
            <a:xfrm>
              <a:off x="3516628" y="1917897"/>
              <a:ext cx="75803" cy="85425"/>
            </a:xfrm>
            <a:custGeom>
              <a:avLst/>
              <a:gdLst>
                <a:gd name="connsiteX0" fmla="*/ 0 w 75803"/>
                <a:gd name="connsiteY0" fmla="*/ 16709 h 85425"/>
                <a:gd name="connsiteX1" fmla="*/ 71568 w 75803"/>
                <a:gd name="connsiteY1" fmla="*/ 85425 h 85425"/>
                <a:gd name="connsiteX2" fmla="*/ 0 w 75803"/>
                <a:gd name="connsiteY2" fmla="*/ 16709 h 8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803" h="85425">
                  <a:moveTo>
                    <a:pt x="0" y="16709"/>
                  </a:moveTo>
                  <a:lnTo>
                    <a:pt x="71568" y="85425"/>
                  </a:lnTo>
                  <a:cubicBezTo>
                    <a:pt x="81101" y="42084"/>
                    <a:pt x="81028" y="-33746"/>
                    <a:pt x="0" y="16709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7" name="Freeform 1476">
              <a:extLst>
                <a:ext uri="{FF2B5EF4-FFF2-40B4-BE49-F238E27FC236}">
                  <a16:creationId xmlns:a16="http://schemas.microsoft.com/office/drawing/2014/main" id="{81EA3C66-0ED8-525A-5618-A34D669D882E}"/>
                </a:ext>
              </a:extLst>
            </p:cNvPr>
            <p:cNvSpPr/>
            <p:nvPr/>
          </p:nvSpPr>
          <p:spPr>
            <a:xfrm>
              <a:off x="3425335" y="1782600"/>
              <a:ext cx="45614" cy="35217"/>
            </a:xfrm>
            <a:custGeom>
              <a:avLst/>
              <a:gdLst>
                <a:gd name="connsiteX0" fmla="*/ 41284 w 45614"/>
                <a:gd name="connsiteY0" fmla="*/ 4088 h 35217"/>
                <a:gd name="connsiteX1" fmla="*/ 0 w 45614"/>
                <a:gd name="connsiteY1" fmla="*/ 21615 h 35217"/>
                <a:gd name="connsiteX2" fmla="*/ 41284 w 45614"/>
                <a:gd name="connsiteY2" fmla="*/ 4088 h 3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14" h="35217">
                  <a:moveTo>
                    <a:pt x="41284" y="4088"/>
                  </a:moveTo>
                  <a:cubicBezTo>
                    <a:pt x="21705" y="-6179"/>
                    <a:pt x="8653" y="4088"/>
                    <a:pt x="0" y="21615"/>
                  </a:cubicBezTo>
                  <a:cubicBezTo>
                    <a:pt x="15472" y="47943"/>
                    <a:pt x="59469" y="32762"/>
                    <a:pt x="41284" y="4088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8" name="Freeform 1477">
              <a:extLst>
                <a:ext uri="{FF2B5EF4-FFF2-40B4-BE49-F238E27FC236}">
                  <a16:creationId xmlns:a16="http://schemas.microsoft.com/office/drawing/2014/main" id="{B67C3DAD-A1F5-BAAA-8F1F-69DDF290DA13}"/>
                </a:ext>
              </a:extLst>
            </p:cNvPr>
            <p:cNvSpPr/>
            <p:nvPr/>
          </p:nvSpPr>
          <p:spPr>
            <a:xfrm>
              <a:off x="3423355" y="1802602"/>
              <a:ext cx="1980" cy="2053"/>
            </a:xfrm>
            <a:custGeom>
              <a:avLst/>
              <a:gdLst>
                <a:gd name="connsiteX0" fmla="*/ 1980 w 1980"/>
                <a:gd name="connsiteY0" fmla="*/ 1467 h 2053"/>
                <a:gd name="connsiteX1" fmla="*/ 1540 w 1980"/>
                <a:gd name="connsiteY1" fmla="*/ 734 h 2053"/>
                <a:gd name="connsiteX2" fmla="*/ 0 w 1980"/>
                <a:gd name="connsiteY2" fmla="*/ 0 h 2053"/>
                <a:gd name="connsiteX3" fmla="*/ 1686 w 1980"/>
                <a:gd name="connsiteY3" fmla="*/ 2054 h 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0" h="2053">
                  <a:moveTo>
                    <a:pt x="1980" y="1467"/>
                  </a:moveTo>
                  <a:lnTo>
                    <a:pt x="1540" y="734"/>
                  </a:lnTo>
                  <a:lnTo>
                    <a:pt x="0" y="0"/>
                  </a:lnTo>
                  <a:lnTo>
                    <a:pt x="1686" y="2054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79" name="Freeform 1478">
              <a:extLst>
                <a:ext uri="{FF2B5EF4-FFF2-40B4-BE49-F238E27FC236}">
                  <a16:creationId xmlns:a16="http://schemas.microsoft.com/office/drawing/2014/main" id="{E16F3784-980D-852A-5B64-F640A49FEE9F}"/>
                </a:ext>
              </a:extLst>
            </p:cNvPr>
            <p:cNvSpPr/>
            <p:nvPr/>
          </p:nvSpPr>
          <p:spPr>
            <a:xfrm>
              <a:off x="3411182" y="1679228"/>
              <a:ext cx="34830" cy="37573"/>
            </a:xfrm>
            <a:custGeom>
              <a:avLst/>
              <a:gdLst>
                <a:gd name="connsiteX0" fmla="*/ 34831 w 34830"/>
                <a:gd name="connsiteY0" fmla="*/ 16303 h 37573"/>
                <a:gd name="connsiteX1" fmla="*/ 0 w 34830"/>
                <a:gd name="connsiteY1" fmla="*/ 9776 h 37573"/>
                <a:gd name="connsiteX2" fmla="*/ 34831 w 34830"/>
                <a:gd name="connsiteY2" fmla="*/ 16303 h 3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30" h="37573">
                  <a:moveTo>
                    <a:pt x="34831" y="16303"/>
                  </a:moveTo>
                  <a:cubicBezTo>
                    <a:pt x="24345" y="9483"/>
                    <a:pt x="9019" y="-12591"/>
                    <a:pt x="0" y="9776"/>
                  </a:cubicBezTo>
                  <a:cubicBezTo>
                    <a:pt x="733" y="37351"/>
                    <a:pt x="31311" y="52385"/>
                    <a:pt x="34831" y="1630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0" name="Freeform 1479">
              <a:extLst>
                <a:ext uri="{FF2B5EF4-FFF2-40B4-BE49-F238E27FC236}">
                  <a16:creationId xmlns:a16="http://schemas.microsoft.com/office/drawing/2014/main" id="{3C4D1C46-1DDC-8210-A54F-4A2578616429}"/>
                </a:ext>
              </a:extLst>
            </p:cNvPr>
            <p:cNvSpPr/>
            <p:nvPr/>
          </p:nvSpPr>
          <p:spPr>
            <a:xfrm>
              <a:off x="3385444" y="1980075"/>
              <a:ext cx="45609" cy="49795"/>
            </a:xfrm>
            <a:custGeom>
              <a:avLst/>
              <a:gdLst>
                <a:gd name="connsiteX0" fmla="*/ 39304 w 45609"/>
                <a:gd name="connsiteY0" fmla="*/ 19361 h 49795"/>
                <a:gd name="connsiteX1" fmla="*/ 37911 w 45609"/>
                <a:gd name="connsiteY1" fmla="*/ 19874 h 49795"/>
                <a:gd name="connsiteX2" fmla="*/ 13566 w 45609"/>
                <a:gd name="connsiteY2" fmla="*/ 0 h 49795"/>
                <a:gd name="connsiteX3" fmla="*/ 513 w 45609"/>
                <a:gd name="connsiteY3" fmla="*/ 37401 h 49795"/>
                <a:gd name="connsiteX4" fmla="*/ 0 w 45609"/>
                <a:gd name="connsiteY4" fmla="*/ 39162 h 49795"/>
                <a:gd name="connsiteX5" fmla="*/ 1613 w 45609"/>
                <a:gd name="connsiteY5" fmla="*/ 38428 h 49795"/>
                <a:gd name="connsiteX6" fmla="*/ 45610 w 45609"/>
                <a:gd name="connsiteY6" fmla="*/ 49795 h 49795"/>
                <a:gd name="connsiteX7" fmla="*/ 38277 w 45609"/>
                <a:gd name="connsiteY7" fmla="*/ 20021 h 49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09" h="49795">
                  <a:moveTo>
                    <a:pt x="39304" y="19361"/>
                  </a:moveTo>
                  <a:lnTo>
                    <a:pt x="37911" y="19874"/>
                  </a:lnTo>
                  <a:lnTo>
                    <a:pt x="13566" y="0"/>
                  </a:lnTo>
                  <a:cubicBezTo>
                    <a:pt x="9166" y="12394"/>
                    <a:pt x="-2053" y="23908"/>
                    <a:pt x="513" y="37401"/>
                  </a:cubicBezTo>
                  <a:lnTo>
                    <a:pt x="0" y="39162"/>
                  </a:lnTo>
                  <a:lnTo>
                    <a:pt x="1613" y="38428"/>
                  </a:lnTo>
                  <a:cubicBezTo>
                    <a:pt x="13419" y="50235"/>
                    <a:pt x="29771" y="48329"/>
                    <a:pt x="45610" y="49795"/>
                  </a:cubicBezTo>
                  <a:lnTo>
                    <a:pt x="38277" y="20021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1" name="Freeform 1480">
              <a:extLst>
                <a:ext uri="{FF2B5EF4-FFF2-40B4-BE49-F238E27FC236}">
                  <a16:creationId xmlns:a16="http://schemas.microsoft.com/office/drawing/2014/main" id="{60C53B1F-48E9-ED9B-98F2-09C4AF2498E2}"/>
                </a:ext>
              </a:extLst>
            </p:cNvPr>
            <p:cNvSpPr/>
            <p:nvPr/>
          </p:nvSpPr>
          <p:spPr>
            <a:xfrm>
              <a:off x="3351725" y="1558515"/>
              <a:ext cx="8493" cy="9400"/>
            </a:xfrm>
            <a:custGeom>
              <a:avLst/>
              <a:gdLst>
                <a:gd name="connsiteX0" fmla="*/ 8494 w 8493"/>
                <a:gd name="connsiteY0" fmla="*/ 8824 h 9400"/>
                <a:gd name="connsiteX1" fmla="*/ 61 w 8493"/>
                <a:gd name="connsiteY1" fmla="*/ 611 h 9400"/>
                <a:gd name="connsiteX2" fmla="*/ 8494 w 8493"/>
                <a:gd name="connsiteY2" fmla="*/ 8824 h 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93" h="9400">
                  <a:moveTo>
                    <a:pt x="8494" y="8824"/>
                  </a:moveTo>
                  <a:cubicBezTo>
                    <a:pt x="8494" y="1491"/>
                    <a:pt x="7981" y="-1369"/>
                    <a:pt x="61" y="611"/>
                  </a:cubicBezTo>
                  <a:cubicBezTo>
                    <a:pt x="-306" y="7284"/>
                    <a:pt x="795" y="10878"/>
                    <a:pt x="8494" y="882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2" name="Freeform 1481">
              <a:extLst>
                <a:ext uri="{FF2B5EF4-FFF2-40B4-BE49-F238E27FC236}">
                  <a16:creationId xmlns:a16="http://schemas.microsoft.com/office/drawing/2014/main" id="{E5D68C83-527E-7C38-718D-A0C78C7107ED}"/>
                </a:ext>
              </a:extLst>
            </p:cNvPr>
            <p:cNvSpPr/>
            <p:nvPr/>
          </p:nvSpPr>
          <p:spPr>
            <a:xfrm>
              <a:off x="3247367" y="1982569"/>
              <a:ext cx="612" cy="1785"/>
            </a:xfrm>
            <a:custGeom>
              <a:avLst/>
              <a:gdLst>
                <a:gd name="connsiteX0" fmla="*/ 0 w 612"/>
                <a:gd name="connsiteY0" fmla="*/ 0 h 1785"/>
                <a:gd name="connsiteX1" fmla="*/ 587 w 612"/>
                <a:gd name="connsiteY1" fmla="*/ 1687 h 1785"/>
                <a:gd name="connsiteX2" fmla="*/ 0 w 612"/>
                <a:gd name="connsiteY2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" h="1785">
                  <a:moveTo>
                    <a:pt x="0" y="0"/>
                  </a:moveTo>
                  <a:cubicBezTo>
                    <a:pt x="0" y="733"/>
                    <a:pt x="440" y="1173"/>
                    <a:pt x="587" y="1687"/>
                  </a:cubicBezTo>
                  <a:cubicBezTo>
                    <a:pt x="733" y="2200"/>
                    <a:pt x="220" y="586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3" name="Freeform 1482">
              <a:extLst>
                <a:ext uri="{FF2B5EF4-FFF2-40B4-BE49-F238E27FC236}">
                  <a16:creationId xmlns:a16="http://schemas.microsoft.com/office/drawing/2014/main" id="{A63C953A-0FDB-F2CF-96C3-850B7CC0ED89}"/>
                </a:ext>
              </a:extLst>
            </p:cNvPr>
            <p:cNvSpPr/>
            <p:nvPr/>
          </p:nvSpPr>
          <p:spPr>
            <a:xfrm>
              <a:off x="3247954" y="1984256"/>
              <a:ext cx="366" cy="953"/>
            </a:xfrm>
            <a:custGeom>
              <a:avLst/>
              <a:gdLst>
                <a:gd name="connsiteX0" fmla="*/ 367 w 366"/>
                <a:gd name="connsiteY0" fmla="*/ 953 h 953"/>
                <a:gd name="connsiteX1" fmla="*/ 0 w 366"/>
                <a:gd name="connsiteY1" fmla="*/ 0 h 953"/>
                <a:gd name="connsiteX2" fmla="*/ 367 w 366"/>
                <a:gd name="connsiteY2" fmla="*/ 953 h 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" h="953">
                  <a:moveTo>
                    <a:pt x="367" y="953"/>
                  </a:moveTo>
                  <a:cubicBezTo>
                    <a:pt x="264" y="631"/>
                    <a:pt x="139" y="308"/>
                    <a:pt x="0" y="0"/>
                  </a:cubicBezTo>
                  <a:cubicBezTo>
                    <a:pt x="0" y="0"/>
                    <a:pt x="220" y="660"/>
                    <a:pt x="367" y="95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4" name="Freeform 1483">
              <a:extLst>
                <a:ext uri="{FF2B5EF4-FFF2-40B4-BE49-F238E27FC236}">
                  <a16:creationId xmlns:a16="http://schemas.microsoft.com/office/drawing/2014/main" id="{41F8D5BF-BFBB-1F6E-CE77-6F7460D391C9}"/>
                </a:ext>
              </a:extLst>
            </p:cNvPr>
            <p:cNvSpPr/>
            <p:nvPr/>
          </p:nvSpPr>
          <p:spPr>
            <a:xfrm>
              <a:off x="3247367" y="1982569"/>
              <a:ext cx="2861" cy="3912"/>
            </a:xfrm>
            <a:custGeom>
              <a:avLst/>
              <a:gdLst>
                <a:gd name="connsiteX0" fmla="*/ 0 w 2861"/>
                <a:gd name="connsiteY0" fmla="*/ 0 h 3912"/>
                <a:gd name="connsiteX1" fmla="*/ 0 w 2861"/>
                <a:gd name="connsiteY1" fmla="*/ 0 h 3912"/>
                <a:gd name="connsiteX2" fmla="*/ 0 w 2861"/>
                <a:gd name="connsiteY2" fmla="*/ 0 h 3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1" h="3912">
                  <a:moveTo>
                    <a:pt x="0" y="0"/>
                  </a:moveTo>
                  <a:lnTo>
                    <a:pt x="0" y="0"/>
                  </a:lnTo>
                  <a:cubicBezTo>
                    <a:pt x="4546" y="6160"/>
                    <a:pt x="3006" y="4180"/>
                    <a:pt x="0" y="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5" name="Freeform 1484">
              <a:extLst>
                <a:ext uri="{FF2B5EF4-FFF2-40B4-BE49-F238E27FC236}">
                  <a16:creationId xmlns:a16="http://schemas.microsoft.com/office/drawing/2014/main" id="{53BDAEAE-1A18-A77B-39C7-D7007E93C50A}"/>
                </a:ext>
              </a:extLst>
            </p:cNvPr>
            <p:cNvSpPr/>
            <p:nvPr/>
          </p:nvSpPr>
          <p:spPr>
            <a:xfrm>
              <a:off x="3237394" y="1977362"/>
              <a:ext cx="9972" cy="5133"/>
            </a:xfrm>
            <a:custGeom>
              <a:avLst/>
              <a:gdLst>
                <a:gd name="connsiteX0" fmla="*/ 6380 w 9972"/>
                <a:gd name="connsiteY0" fmla="*/ 220 h 5133"/>
                <a:gd name="connsiteX1" fmla="*/ 6380 w 9972"/>
                <a:gd name="connsiteY1" fmla="*/ 220 h 5133"/>
                <a:gd name="connsiteX2" fmla="*/ 0 w 9972"/>
                <a:gd name="connsiteY2" fmla="*/ 1027 h 5133"/>
                <a:gd name="connsiteX3" fmla="*/ 6380 w 9972"/>
                <a:gd name="connsiteY3" fmla="*/ 293 h 5133"/>
                <a:gd name="connsiteX4" fmla="*/ 9973 w 9972"/>
                <a:gd name="connsiteY4" fmla="*/ 5134 h 5133"/>
                <a:gd name="connsiteX5" fmla="*/ 8066 w 9972"/>
                <a:gd name="connsiteY5" fmla="*/ 0 h 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72" h="5133">
                  <a:moveTo>
                    <a:pt x="6380" y="220"/>
                  </a:moveTo>
                  <a:lnTo>
                    <a:pt x="6380" y="220"/>
                  </a:lnTo>
                  <a:lnTo>
                    <a:pt x="0" y="1027"/>
                  </a:lnTo>
                  <a:cubicBezTo>
                    <a:pt x="953" y="1027"/>
                    <a:pt x="4253" y="587"/>
                    <a:pt x="6380" y="293"/>
                  </a:cubicBezTo>
                  <a:lnTo>
                    <a:pt x="9973" y="5134"/>
                  </a:lnTo>
                  <a:lnTo>
                    <a:pt x="8066" y="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6" name="Freeform 1485">
              <a:extLst>
                <a:ext uri="{FF2B5EF4-FFF2-40B4-BE49-F238E27FC236}">
                  <a16:creationId xmlns:a16="http://schemas.microsoft.com/office/drawing/2014/main" id="{B08AB95D-C779-F11A-C9EE-5B6E1546C497}"/>
                </a:ext>
              </a:extLst>
            </p:cNvPr>
            <p:cNvSpPr/>
            <p:nvPr/>
          </p:nvSpPr>
          <p:spPr>
            <a:xfrm>
              <a:off x="3765843" y="1073347"/>
              <a:ext cx="31412" cy="27563"/>
            </a:xfrm>
            <a:custGeom>
              <a:avLst/>
              <a:gdLst>
                <a:gd name="connsiteX0" fmla="*/ 31412 w 31412"/>
                <a:gd name="connsiteY0" fmla="*/ 12981 h 27563"/>
                <a:gd name="connsiteX1" fmla="*/ 8167 w 31412"/>
                <a:gd name="connsiteY1" fmla="*/ 0 h 27563"/>
                <a:gd name="connsiteX2" fmla="*/ 31412 w 31412"/>
                <a:gd name="connsiteY2" fmla="*/ 12981 h 2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12" h="27563">
                  <a:moveTo>
                    <a:pt x="31412" y="12981"/>
                  </a:moveTo>
                  <a:lnTo>
                    <a:pt x="8167" y="0"/>
                  </a:lnTo>
                  <a:cubicBezTo>
                    <a:pt x="-11924" y="27648"/>
                    <a:pt x="8607" y="38868"/>
                    <a:pt x="31412" y="1298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7" name="Freeform 1486">
              <a:extLst>
                <a:ext uri="{FF2B5EF4-FFF2-40B4-BE49-F238E27FC236}">
                  <a16:creationId xmlns:a16="http://schemas.microsoft.com/office/drawing/2014/main" id="{EF8BDAB6-B94E-5ACB-3DDB-80319DE5356F}"/>
                </a:ext>
              </a:extLst>
            </p:cNvPr>
            <p:cNvSpPr/>
            <p:nvPr/>
          </p:nvSpPr>
          <p:spPr>
            <a:xfrm>
              <a:off x="3612762" y="1104588"/>
              <a:ext cx="12392" cy="12150"/>
            </a:xfrm>
            <a:custGeom>
              <a:avLst/>
              <a:gdLst>
                <a:gd name="connsiteX0" fmla="*/ 12392 w 12392"/>
                <a:gd name="connsiteY0" fmla="*/ 7334 h 12150"/>
                <a:gd name="connsiteX1" fmla="*/ 2347 w 12392"/>
                <a:gd name="connsiteY1" fmla="*/ 0 h 12150"/>
                <a:gd name="connsiteX2" fmla="*/ 0 w 12392"/>
                <a:gd name="connsiteY2" fmla="*/ 7920 h 12150"/>
                <a:gd name="connsiteX3" fmla="*/ 12392 w 12392"/>
                <a:gd name="connsiteY3" fmla="*/ 7334 h 1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2" h="12150">
                  <a:moveTo>
                    <a:pt x="12392" y="7334"/>
                  </a:moveTo>
                  <a:lnTo>
                    <a:pt x="2347" y="0"/>
                  </a:lnTo>
                  <a:cubicBezTo>
                    <a:pt x="1613" y="2640"/>
                    <a:pt x="807" y="5280"/>
                    <a:pt x="0" y="7920"/>
                  </a:cubicBezTo>
                  <a:cubicBezTo>
                    <a:pt x="4986" y="14007"/>
                    <a:pt x="8066" y="13274"/>
                    <a:pt x="12392" y="7334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8" name="Freeform 1487">
              <a:extLst>
                <a:ext uri="{FF2B5EF4-FFF2-40B4-BE49-F238E27FC236}">
                  <a16:creationId xmlns:a16="http://schemas.microsoft.com/office/drawing/2014/main" id="{770ABF90-31D2-2D8E-3C6A-4CC0C304D1F6}"/>
                </a:ext>
              </a:extLst>
            </p:cNvPr>
            <p:cNvSpPr/>
            <p:nvPr/>
          </p:nvSpPr>
          <p:spPr>
            <a:xfrm>
              <a:off x="3536134" y="-2699944"/>
              <a:ext cx="38277" cy="35641"/>
            </a:xfrm>
            <a:custGeom>
              <a:avLst/>
              <a:gdLst>
                <a:gd name="connsiteX0" fmla="*/ 0 w 38277"/>
                <a:gd name="connsiteY0" fmla="*/ 28821 h 35641"/>
                <a:gd name="connsiteX1" fmla="*/ 38277 w 38277"/>
                <a:gd name="connsiteY1" fmla="*/ 31461 h 35641"/>
                <a:gd name="connsiteX2" fmla="*/ 35418 w 38277"/>
                <a:gd name="connsiteY2" fmla="*/ 0 h 35641"/>
                <a:gd name="connsiteX3" fmla="*/ 0 w 38277"/>
                <a:gd name="connsiteY3" fmla="*/ 28821 h 3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77" h="35641">
                  <a:moveTo>
                    <a:pt x="0" y="28821"/>
                  </a:moveTo>
                  <a:cubicBezTo>
                    <a:pt x="13199" y="34761"/>
                    <a:pt x="25152" y="39308"/>
                    <a:pt x="38277" y="31461"/>
                  </a:cubicBezTo>
                  <a:lnTo>
                    <a:pt x="35418" y="0"/>
                  </a:lnTo>
                  <a:cubicBezTo>
                    <a:pt x="17232" y="2640"/>
                    <a:pt x="5426" y="9974"/>
                    <a:pt x="0" y="28821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89" name="Freeform 1488">
              <a:extLst>
                <a:ext uri="{FF2B5EF4-FFF2-40B4-BE49-F238E27FC236}">
                  <a16:creationId xmlns:a16="http://schemas.microsoft.com/office/drawing/2014/main" id="{D344F757-EF90-0D1F-4FD5-274E5567F62F}"/>
                </a:ext>
              </a:extLst>
            </p:cNvPr>
            <p:cNvSpPr/>
            <p:nvPr/>
          </p:nvSpPr>
          <p:spPr>
            <a:xfrm>
              <a:off x="3574044" y="-2668776"/>
              <a:ext cx="1100" cy="6527"/>
            </a:xfrm>
            <a:custGeom>
              <a:avLst/>
              <a:gdLst>
                <a:gd name="connsiteX0" fmla="*/ 440 w 1100"/>
                <a:gd name="connsiteY0" fmla="*/ 1247 h 6527"/>
                <a:gd name="connsiteX1" fmla="*/ 440 w 1100"/>
                <a:gd name="connsiteY1" fmla="*/ 1247 h 6527"/>
                <a:gd name="connsiteX2" fmla="*/ 440 w 1100"/>
                <a:gd name="connsiteY2" fmla="*/ 6527 h 6527"/>
                <a:gd name="connsiteX3" fmla="*/ 1100 w 1100"/>
                <a:gd name="connsiteY3" fmla="*/ 0 h 6527"/>
                <a:gd name="connsiteX4" fmla="*/ 1100 w 1100"/>
                <a:gd name="connsiteY4" fmla="*/ 0 h 6527"/>
                <a:gd name="connsiteX5" fmla="*/ 0 w 1100"/>
                <a:gd name="connsiteY5" fmla="*/ 660 h 6527"/>
                <a:gd name="connsiteX6" fmla="*/ 0 w 1100"/>
                <a:gd name="connsiteY6" fmla="*/ 1613 h 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0" h="6527">
                  <a:moveTo>
                    <a:pt x="440" y="1247"/>
                  </a:moveTo>
                  <a:lnTo>
                    <a:pt x="440" y="1247"/>
                  </a:lnTo>
                  <a:lnTo>
                    <a:pt x="440" y="6527"/>
                  </a:lnTo>
                  <a:cubicBezTo>
                    <a:pt x="880" y="4378"/>
                    <a:pt x="1100" y="2193"/>
                    <a:pt x="1100" y="0"/>
                  </a:cubicBezTo>
                  <a:lnTo>
                    <a:pt x="1100" y="0"/>
                  </a:lnTo>
                  <a:lnTo>
                    <a:pt x="0" y="660"/>
                  </a:lnTo>
                  <a:cubicBezTo>
                    <a:pt x="0" y="660"/>
                    <a:pt x="0" y="1247"/>
                    <a:pt x="0" y="1613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90" name="Freeform 1489">
              <a:extLst>
                <a:ext uri="{FF2B5EF4-FFF2-40B4-BE49-F238E27FC236}">
                  <a16:creationId xmlns:a16="http://schemas.microsoft.com/office/drawing/2014/main" id="{2545D9EC-0F99-85DC-05D8-59CAC8F70709}"/>
                </a:ext>
              </a:extLst>
            </p:cNvPr>
            <p:cNvSpPr/>
            <p:nvPr/>
          </p:nvSpPr>
          <p:spPr>
            <a:xfrm>
              <a:off x="3574576" y="-2662103"/>
              <a:ext cx="55" cy="659"/>
            </a:xfrm>
            <a:custGeom>
              <a:avLst/>
              <a:gdLst>
                <a:gd name="connsiteX0" fmla="*/ 55 w 55"/>
                <a:gd name="connsiteY0" fmla="*/ 660 h 659"/>
                <a:gd name="connsiteX1" fmla="*/ 55 w 55"/>
                <a:gd name="connsiteY1" fmla="*/ 0 h 659"/>
                <a:gd name="connsiteX2" fmla="*/ 55 w 55"/>
                <a:gd name="connsiteY2" fmla="*/ 660 h 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" h="659">
                  <a:moveTo>
                    <a:pt x="55" y="660"/>
                  </a:moveTo>
                  <a:lnTo>
                    <a:pt x="55" y="0"/>
                  </a:lnTo>
                  <a:cubicBezTo>
                    <a:pt x="-18" y="0"/>
                    <a:pt x="-18" y="587"/>
                    <a:pt x="55" y="66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91" name="Freeform 1490">
              <a:extLst>
                <a:ext uri="{FF2B5EF4-FFF2-40B4-BE49-F238E27FC236}">
                  <a16:creationId xmlns:a16="http://schemas.microsoft.com/office/drawing/2014/main" id="{C57F348D-A8EE-6454-2ED8-E3E11B5EBA76}"/>
                </a:ext>
              </a:extLst>
            </p:cNvPr>
            <p:cNvSpPr/>
            <p:nvPr/>
          </p:nvSpPr>
          <p:spPr>
            <a:xfrm>
              <a:off x="3172498" y="2114427"/>
              <a:ext cx="28891" cy="12320"/>
            </a:xfrm>
            <a:custGeom>
              <a:avLst/>
              <a:gdLst>
                <a:gd name="connsiteX0" fmla="*/ 2493 w 28891"/>
                <a:gd name="connsiteY0" fmla="*/ 12320 h 12320"/>
                <a:gd name="connsiteX1" fmla="*/ 28891 w 28891"/>
                <a:gd name="connsiteY1" fmla="*/ 0 h 12320"/>
                <a:gd name="connsiteX2" fmla="*/ 0 w 28891"/>
                <a:gd name="connsiteY2" fmla="*/ 2787 h 12320"/>
                <a:gd name="connsiteX3" fmla="*/ 2493 w 28891"/>
                <a:gd name="connsiteY3" fmla="*/ 12320 h 1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91" h="12320">
                  <a:moveTo>
                    <a:pt x="2493" y="12320"/>
                  </a:moveTo>
                  <a:lnTo>
                    <a:pt x="28891" y="0"/>
                  </a:lnTo>
                  <a:lnTo>
                    <a:pt x="0" y="2787"/>
                  </a:lnTo>
                  <a:cubicBezTo>
                    <a:pt x="807" y="6087"/>
                    <a:pt x="1613" y="9314"/>
                    <a:pt x="2493" y="12320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92" name="Freeform 1491">
              <a:extLst>
                <a:ext uri="{FF2B5EF4-FFF2-40B4-BE49-F238E27FC236}">
                  <a16:creationId xmlns:a16="http://schemas.microsoft.com/office/drawing/2014/main" id="{57A5B3B4-BD46-8F68-74E7-FA847E5A1A67}"/>
                </a:ext>
              </a:extLst>
            </p:cNvPr>
            <p:cNvSpPr/>
            <p:nvPr/>
          </p:nvSpPr>
          <p:spPr>
            <a:xfrm>
              <a:off x="3201390" y="2112814"/>
              <a:ext cx="5059" cy="1760"/>
            </a:xfrm>
            <a:custGeom>
              <a:avLst/>
              <a:gdLst>
                <a:gd name="connsiteX0" fmla="*/ 5060 w 5059"/>
                <a:gd name="connsiteY0" fmla="*/ 1247 h 1760"/>
                <a:gd name="connsiteX1" fmla="*/ 3666 w 5059"/>
                <a:gd name="connsiteY1" fmla="*/ 0 h 1760"/>
                <a:gd name="connsiteX2" fmla="*/ 0 w 5059"/>
                <a:gd name="connsiteY2" fmla="*/ 1760 h 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59" h="1760">
                  <a:moveTo>
                    <a:pt x="5060" y="1247"/>
                  </a:moveTo>
                  <a:lnTo>
                    <a:pt x="3666" y="0"/>
                  </a:lnTo>
                  <a:lnTo>
                    <a:pt x="0" y="1760"/>
                  </a:ln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93" name="Freeform 1492">
              <a:extLst>
                <a:ext uri="{FF2B5EF4-FFF2-40B4-BE49-F238E27FC236}">
                  <a16:creationId xmlns:a16="http://schemas.microsoft.com/office/drawing/2014/main" id="{22E3A538-2908-E91B-97E3-C628C546C426}"/>
                </a:ext>
              </a:extLst>
            </p:cNvPr>
            <p:cNvSpPr/>
            <p:nvPr/>
          </p:nvSpPr>
          <p:spPr>
            <a:xfrm>
              <a:off x="2711484" y="-486682"/>
              <a:ext cx="9312" cy="2663"/>
            </a:xfrm>
            <a:custGeom>
              <a:avLst/>
              <a:gdLst>
                <a:gd name="connsiteX0" fmla="*/ 0 w 9312"/>
                <a:gd name="connsiteY0" fmla="*/ 977 h 2663"/>
                <a:gd name="connsiteX1" fmla="*/ 9313 w 9312"/>
                <a:gd name="connsiteY1" fmla="*/ 2663 h 2663"/>
                <a:gd name="connsiteX2" fmla="*/ 0 w 9312"/>
                <a:gd name="connsiteY2" fmla="*/ 977 h 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2" h="2663">
                  <a:moveTo>
                    <a:pt x="0" y="977"/>
                  </a:moveTo>
                  <a:lnTo>
                    <a:pt x="9313" y="2663"/>
                  </a:lnTo>
                  <a:cubicBezTo>
                    <a:pt x="7033" y="-94"/>
                    <a:pt x="3102" y="-806"/>
                    <a:pt x="0" y="977"/>
                  </a:cubicBezTo>
                  <a:close/>
                </a:path>
              </a:pathLst>
            </a:custGeom>
            <a:solidFill>
              <a:srgbClr val="DBBFFF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sp>
        <p:nvSpPr>
          <p:cNvPr id="1494" name="Freeform 1493">
            <a:extLst>
              <a:ext uri="{FF2B5EF4-FFF2-40B4-BE49-F238E27FC236}">
                <a16:creationId xmlns:a16="http://schemas.microsoft.com/office/drawing/2014/main" id="{BF8266F1-796A-4D12-F2AA-D4B84C68AD04}"/>
              </a:ext>
            </a:extLst>
          </p:cNvPr>
          <p:cNvSpPr/>
          <p:nvPr/>
        </p:nvSpPr>
        <p:spPr>
          <a:xfrm>
            <a:off x="5729749" y="-1119043"/>
            <a:ext cx="2736041" cy="2978840"/>
          </a:xfrm>
          <a:custGeom>
            <a:avLst/>
            <a:gdLst>
              <a:gd name="connsiteX0" fmla="*/ 229883 w 886309"/>
              <a:gd name="connsiteY0" fmla="*/ 0 h 964961"/>
              <a:gd name="connsiteX1" fmla="*/ 343793 w 886309"/>
              <a:gd name="connsiteY1" fmla="*/ 163998 h 964961"/>
              <a:gd name="connsiteX2" fmla="*/ 361746 w 886309"/>
              <a:gd name="connsiteY2" fmla="*/ 20887 h 964961"/>
              <a:gd name="connsiteX3" fmla="*/ 435416 w 886309"/>
              <a:gd name="connsiteY3" fmla="*/ 193158 h 964961"/>
              <a:gd name="connsiteX4" fmla="*/ 501451 w 886309"/>
              <a:gd name="connsiteY4" fmla="*/ 86859 h 964961"/>
              <a:gd name="connsiteX5" fmla="*/ 527658 w 886309"/>
              <a:gd name="connsiteY5" fmla="*/ 250857 h 964961"/>
              <a:gd name="connsiteX6" fmla="*/ 635584 w 886309"/>
              <a:gd name="connsiteY6" fmla="*/ 191503 h 964961"/>
              <a:gd name="connsiteX7" fmla="*/ 611852 w 886309"/>
              <a:gd name="connsiteY7" fmla="*/ 331098 h 964961"/>
              <a:gd name="connsiteX8" fmla="*/ 750938 w 886309"/>
              <a:gd name="connsiteY8" fmla="*/ 324687 h 964961"/>
              <a:gd name="connsiteX9" fmla="*/ 679538 w 886309"/>
              <a:gd name="connsiteY9" fmla="*/ 426229 h 964961"/>
              <a:gd name="connsiteX10" fmla="*/ 835958 w 886309"/>
              <a:gd name="connsiteY10" fmla="*/ 473381 h 964961"/>
              <a:gd name="connsiteX11" fmla="*/ 723905 w 886309"/>
              <a:gd name="connsiteY11" fmla="*/ 526737 h 964961"/>
              <a:gd name="connsiteX12" fmla="*/ 882594 w 886309"/>
              <a:gd name="connsiteY12" fmla="*/ 622903 h 964961"/>
              <a:gd name="connsiteX13" fmla="*/ 741033 w 886309"/>
              <a:gd name="connsiteY13" fmla="*/ 622903 h 964961"/>
              <a:gd name="connsiteX14" fmla="*/ 886309 w 886309"/>
              <a:gd name="connsiteY14" fmla="*/ 758568 h 964961"/>
              <a:gd name="connsiteX15" fmla="*/ 728651 w 886309"/>
              <a:gd name="connsiteY15" fmla="*/ 705419 h 964961"/>
              <a:gd name="connsiteX16" fmla="*/ 846482 w 886309"/>
              <a:gd name="connsiteY16" fmla="*/ 867348 h 964961"/>
              <a:gd name="connsiteX17" fmla="*/ 688618 w 886309"/>
              <a:gd name="connsiteY17" fmla="*/ 766220 h 964961"/>
              <a:gd name="connsiteX18" fmla="*/ 767447 w 886309"/>
              <a:gd name="connsiteY18" fmla="*/ 938490 h 964961"/>
              <a:gd name="connsiteX19" fmla="*/ 624441 w 886309"/>
              <a:gd name="connsiteY19" fmla="*/ 799102 h 964961"/>
              <a:gd name="connsiteX20" fmla="*/ 656426 w 886309"/>
              <a:gd name="connsiteY20" fmla="*/ 964961 h 964961"/>
              <a:gd name="connsiteX21" fmla="*/ 542516 w 886309"/>
              <a:gd name="connsiteY21" fmla="*/ 800963 h 964961"/>
              <a:gd name="connsiteX22" fmla="*/ 524563 w 886309"/>
              <a:gd name="connsiteY22" fmla="*/ 944281 h 964961"/>
              <a:gd name="connsiteX23" fmla="*/ 450893 w 886309"/>
              <a:gd name="connsiteY23" fmla="*/ 771804 h 964961"/>
              <a:gd name="connsiteX24" fmla="*/ 384652 w 886309"/>
              <a:gd name="connsiteY24" fmla="*/ 878309 h 964961"/>
              <a:gd name="connsiteX25" fmla="*/ 358444 w 886309"/>
              <a:gd name="connsiteY25" fmla="*/ 714104 h 964961"/>
              <a:gd name="connsiteX26" fmla="*/ 250519 w 886309"/>
              <a:gd name="connsiteY26" fmla="*/ 773458 h 964961"/>
              <a:gd name="connsiteX27" fmla="*/ 274250 w 886309"/>
              <a:gd name="connsiteY27" fmla="*/ 633863 h 964961"/>
              <a:gd name="connsiteX28" fmla="*/ 135371 w 886309"/>
              <a:gd name="connsiteY28" fmla="*/ 640274 h 964961"/>
              <a:gd name="connsiteX29" fmla="*/ 206771 w 886309"/>
              <a:gd name="connsiteY29" fmla="*/ 538939 h 964961"/>
              <a:gd name="connsiteX30" fmla="*/ 50145 w 886309"/>
              <a:gd name="connsiteY30" fmla="*/ 491787 h 964961"/>
              <a:gd name="connsiteX31" fmla="*/ 162197 w 886309"/>
              <a:gd name="connsiteY31" fmla="*/ 438224 h 964961"/>
              <a:gd name="connsiteX32" fmla="*/ 3508 w 886309"/>
              <a:gd name="connsiteY32" fmla="*/ 342265 h 964961"/>
              <a:gd name="connsiteX33" fmla="*/ 145276 w 886309"/>
              <a:gd name="connsiteY33" fmla="*/ 342059 h 964961"/>
              <a:gd name="connsiteX34" fmla="*/ 0 w 886309"/>
              <a:gd name="connsiteY34" fmla="*/ 206393 h 964961"/>
              <a:gd name="connsiteX35" fmla="*/ 157452 w 886309"/>
              <a:gd name="connsiteY35" fmla="*/ 259543 h 964961"/>
              <a:gd name="connsiteX36" fmla="*/ 39620 w 886309"/>
              <a:gd name="connsiteY36" fmla="*/ 97613 h 964961"/>
              <a:gd name="connsiteX37" fmla="*/ 197691 w 886309"/>
              <a:gd name="connsiteY37" fmla="*/ 198742 h 964961"/>
              <a:gd name="connsiteX38" fmla="*/ 118863 w 886309"/>
              <a:gd name="connsiteY38" fmla="*/ 26471 h 964961"/>
              <a:gd name="connsiteX39" fmla="*/ 261869 w 886309"/>
              <a:gd name="connsiteY39" fmla="*/ 165859 h 964961"/>
              <a:gd name="connsiteX40" fmla="*/ 229883 w 886309"/>
              <a:gd name="connsiteY40" fmla="*/ 0 h 9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86309" h="964960">
                <a:moveTo>
                  <a:pt x="229883" y="0"/>
                </a:moveTo>
                <a:lnTo>
                  <a:pt x="343793" y="163998"/>
                </a:lnTo>
                <a:lnTo>
                  <a:pt x="361746" y="20887"/>
                </a:lnTo>
                <a:lnTo>
                  <a:pt x="435416" y="193158"/>
                </a:lnTo>
                <a:lnTo>
                  <a:pt x="501451" y="86859"/>
                </a:lnTo>
                <a:lnTo>
                  <a:pt x="527658" y="250857"/>
                </a:lnTo>
                <a:lnTo>
                  <a:pt x="635584" y="191503"/>
                </a:lnTo>
                <a:lnTo>
                  <a:pt x="611852" y="331098"/>
                </a:lnTo>
                <a:lnTo>
                  <a:pt x="750938" y="324687"/>
                </a:lnTo>
                <a:lnTo>
                  <a:pt x="679538" y="426229"/>
                </a:lnTo>
                <a:lnTo>
                  <a:pt x="835958" y="473381"/>
                </a:lnTo>
                <a:lnTo>
                  <a:pt x="723905" y="526737"/>
                </a:lnTo>
                <a:lnTo>
                  <a:pt x="882594" y="622903"/>
                </a:lnTo>
                <a:lnTo>
                  <a:pt x="741033" y="622903"/>
                </a:lnTo>
                <a:lnTo>
                  <a:pt x="886309" y="758568"/>
                </a:lnTo>
                <a:lnTo>
                  <a:pt x="728651" y="705419"/>
                </a:lnTo>
                <a:lnTo>
                  <a:pt x="846482" y="867348"/>
                </a:lnTo>
                <a:lnTo>
                  <a:pt x="688618" y="766220"/>
                </a:lnTo>
                <a:lnTo>
                  <a:pt x="767447" y="938490"/>
                </a:lnTo>
                <a:lnTo>
                  <a:pt x="624441" y="799102"/>
                </a:lnTo>
                <a:lnTo>
                  <a:pt x="656426" y="964961"/>
                </a:lnTo>
                <a:lnTo>
                  <a:pt x="542516" y="800963"/>
                </a:lnTo>
                <a:lnTo>
                  <a:pt x="524563" y="944281"/>
                </a:lnTo>
                <a:lnTo>
                  <a:pt x="450893" y="771804"/>
                </a:lnTo>
                <a:lnTo>
                  <a:pt x="384652" y="878309"/>
                </a:lnTo>
                <a:lnTo>
                  <a:pt x="358444" y="714104"/>
                </a:lnTo>
                <a:lnTo>
                  <a:pt x="250519" y="773458"/>
                </a:lnTo>
                <a:lnTo>
                  <a:pt x="274250" y="633863"/>
                </a:lnTo>
                <a:lnTo>
                  <a:pt x="135371" y="640274"/>
                </a:lnTo>
                <a:lnTo>
                  <a:pt x="206771" y="538939"/>
                </a:lnTo>
                <a:lnTo>
                  <a:pt x="50145" y="491787"/>
                </a:lnTo>
                <a:lnTo>
                  <a:pt x="162197" y="438224"/>
                </a:lnTo>
                <a:lnTo>
                  <a:pt x="3508" y="342265"/>
                </a:lnTo>
                <a:lnTo>
                  <a:pt x="145276" y="342059"/>
                </a:lnTo>
                <a:lnTo>
                  <a:pt x="0" y="206393"/>
                </a:lnTo>
                <a:lnTo>
                  <a:pt x="157452" y="259543"/>
                </a:lnTo>
                <a:lnTo>
                  <a:pt x="39620" y="97613"/>
                </a:lnTo>
                <a:lnTo>
                  <a:pt x="197691" y="198742"/>
                </a:lnTo>
                <a:lnTo>
                  <a:pt x="118863" y="26471"/>
                </a:lnTo>
                <a:lnTo>
                  <a:pt x="261869" y="165859"/>
                </a:lnTo>
                <a:lnTo>
                  <a:pt x="229883" y="0"/>
                </a:lnTo>
                <a:close/>
              </a:path>
            </a:pathLst>
          </a:custGeom>
          <a:noFill/>
          <a:ln w="28575" cap="flat">
            <a:solidFill>
              <a:srgbClr val="2A2D41"/>
            </a:solidFill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0125623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D9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ABC91B-09C9-251F-DAB5-90AE1634EDBC}"/>
              </a:ext>
            </a:extLst>
          </p:cNvPr>
          <p:cNvSpPr txBox="1"/>
          <p:nvPr/>
        </p:nvSpPr>
        <p:spPr>
          <a:xfrm>
            <a:off x="2998659" y="2462750"/>
            <a:ext cx="6194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>
                <a:solidFill>
                  <a:srgbClr val="DEFBD2"/>
                </a:solidFill>
                <a:latin typeface="Evolventa" panose="020B0502020202020204" pitchFamily="34" charset="0"/>
              </a:rPr>
              <a:t>section 1.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98D689-5322-C620-8C01-E948AB6A12F6}"/>
              </a:ext>
            </a:extLst>
          </p:cNvPr>
          <p:cNvSpPr txBox="1"/>
          <p:nvPr/>
        </p:nvSpPr>
        <p:spPr>
          <a:xfrm>
            <a:off x="3258427" y="3471920"/>
            <a:ext cx="5675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DEFBD2"/>
                </a:solidFill>
                <a:latin typeface="Onest Regular" pitchFamily="2" charset="77"/>
              </a:rPr>
              <a:t>Description. Description. Description.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68CFA78-E752-4367-D4DC-92C33F584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941533">
            <a:off x="4889944" y="-6786337"/>
            <a:ext cx="8606791" cy="8606791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8C76EBA2-C096-715B-00DD-300C55A875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06" y="4159270"/>
            <a:ext cx="4494906" cy="291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43035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3" name="Picture 1492" descr="A blue planet in space&#10;&#10;Description automatically generated with medium confidence">
            <a:extLst>
              <a:ext uri="{FF2B5EF4-FFF2-40B4-BE49-F238E27FC236}">
                <a16:creationId xmlns:a16="http://schemas.microsoft.com/office/drawing/2014/main" id="{B9526329-9FD0-4C15-0F13-46991CACC0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90" name="Rectangle 1489">
            <a:extLst>
              <a:ext uri="{FF2B5EF4-FFF2-40B4-BE49-F238E27FC236}">
                <a16:creationId xmlns:a16="http://schemas.microsoft.com/office/drawing/2014/main" id="{AF6CB84A-B15A-715E-D401-EB45CE8E4DA9}"/>
              </a:ext>
            </a:extLst>
          </p:cNvPr>
          <p:cNvSpPr/>
          <p:nvPr/>
        </p:nvSpPr>
        <p:spPr>
          <a:xfrm>
            <a:off x="-1" y="42920"/>
            <a:ext cx="12192000" cy="6858000"/>
          </a:xfrm>
          <a:prstGeom prst="rect">
            <a:avLst/>
          </a:prstGeom>
          <a:solidFill>
            <a:srgbClr val="DBBFFF">
              <a:alpha val="1311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B65177-4C31-B1E1-04DA-F3C0F44DF24D}"/>
              </a:ext>
            </a:extLst>
          </p:cNvPr>
          <p:cNvSpPr txBox="1"/>
          <p:nvPr/>
        </p:nvSpPr>
        <p:spPr>
          <a:xfrm>
            <a:off x="2998659" y="2462750"/>
            <a:ext cx="6194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latin typeface="Evolventa" panose="020B0502020202020204" pitchFamily="34" charset="0"/>
              </a:rPr>
              <a:t>section 1.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3B76D-A8B5-145E-F41C-FA4B8ED23D14}"/>
              </a:ext>
            </a:extLst>
          </p:cNvPr>
          <p:cNvSpPr txBox="1"/>
          <p:nvPr/>
        </p:nvSpPr>
        <p:spPr>
          <a:xfrm>
            <a:off x="3258427" y="3471920"/>
            <a:ext cx="5675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nest Regular" pitchFamily="2" charset="77"/>
              </a:rPr>
              <a:t>Description. Description. Description.</a:t>
            </a:r>
          </a:p>
        </p:txBody>
      </p:sp>
      <p:grpSp>
        <p:nvGrpSpPr>
          <p:cNvPr id="2979" name="Group 2978">
            <a:extLst>
              <a:ext uri="{FF2B5EF4-FFF2-40B4-BE49-F238E27FC236}">
                <a16:creationId xmlns:a16="http://schemas.microsoft.com/office/drawing/2014/main" id="{BA22B3CB-9254-4862-E75D-42BDDAD17FF1}"/>
              </a:ext>
            </a:extLst>
          </p:cNvPr>
          <p:cNvGrpSpPr/>
          <p:nvPr/>
        </p:nvGrpSpPr>
        <p:grpSpPr>
          <a:xfrm>
            <a:off x="5268910" y="4984124"/>
            <a:ext cx="1304079" cy="1041345"/>
            <a:chOff x="4809974" y="4989833"/>
            <a:chExt cx="953582" cy="761463"/>
          </a:xfrm>
        </p:grpSpPr>
        <p:sp>
          <p:nvSpPr>
            <p:cNvPr id="2980" name="Freeform 2979">
              <a:extLst>
                <a:ext uri="{FF2B5EF4-FFF2-40B4-BE49-F238E27FC236}">
                  <a16:creationId xmlns:a16="http://schemas.microsoft.com/office/drawing/2014/main" id="{B3CBCE44-1BE5-4E4E-3416-D70EB6ABD570}"/>
                </a:ext>
              </a:extLst>
            </p:cNvPr>
            <p:cNvSpPr/>
            <p:nvPr/>
          </p:nvSpPr>
          <p:spPr>
            <a:xfrm>
              <a:off x="4809974" y="5475002"/>
              <a:ext cx="953582" cy="276294"/>
            </a:xfrm>
            <a:custGeom>
              <a:avLst/>
              <a:gdLst>
                <a:gd name="connsiteX0" fmla="*/ 476894 w 953582"/>
                <a:gd name="connsiteY0" fmla="*/ 276294 h 276294"/>
                <a:gd name="connsiteX1" fmla="*/ 0 w 953582"/>
                <a:gd name="connsiteY1" fmla="*/ 138147 h 276294"/>
                <a:gd name="connsiteX2" fmla="*/ 476894 w 953582"/>
                <a:gd name="connsiteY2" fmla="*/ 0 h 276294"/>
                <a:gd name="connsiteX3" fmla="*/ 953582 w 953582"/>
                <a:gd name="connsiteY3" fmla="*/ 138147 h 276294"/>
                <a:gd name="connsiteX4" fmla="*/ 476894 w 953582"/>
                <a:gd name="connsiteY4" fmla="*/ 276294 h 27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582" h="276294">
                  <a:moveTo>
                    <a:pt x="476894" y="276294"/>
                  </a:moveTo>
                  <a:cubicBezTo>
                    <a:pt x="213375" y="276294"/>
                    <a:pt x="0" y="214252"/>
                    <a:pt x="0" y="138147"/>
                  </a:cubicBezTo>
                  <a:cubicBezTo>
                    <a:pt x="0" y="62042"/>
                    <a:pt x="213375" y="0"/>
                    <a:pt x="476894" y="0"/>
                  </a:cubicBezTo>
                  <a:cubicBezTo>
                    <a:pt x="740414" y="0"/>
                    <a:pt x="953582" y="62042"/>
                    <a:pt x="953582" y="138147"/>
                  </a:cubicBezTo>
                  <a:cubicBezTo>
                    <a:pt x="953582" y="214252"/>
                    <a:pt x="740208" y="276294"/>
                    <a:pt x="476894" y="276294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81" name="Freeform 2980">
              <a:extLst>
                <a:ext uri="{FF2B5EF4-FFF2-40B4-BE49-F238E27FC236}">
                  <a16:creationId xmlns:a16="http://schemas.microsoft.com/office/drawing/2014/main" id="{E0E98159-F230-1BB6-7AA3-F806ACBE1E04}"/>
                </a:ext>
              </a:extLst>
            </p:cNvPr>
            <p:cNvSpPr/>
            <p:nvPr/>
          </p:nvSpPr>
          <p:spPr>
            <a:xfrm>
              <a:off x="4809974" y="5221663"/>
              <a:ext cx="953582" cy="529632"/>
            </a:xfrm>
            <a:custGeom>
              <a:avLst/>
              <a:gdLst>
                <a:gd name="connsiteX0" fmla="*/ 476894 w 953582"/>
                <a:gd name="connsiteY0" fmla="*/ 529633 h 529632"/>
                <a:gd name="connsiteX1" fmla="*/ 0 w 953582"/>
                <a:gd name="connsiteY1" fmla="*/ 264713 h 529632"/>
                <a:gd name="connsiteX2" fmla="*/ 476894 w 953582"/>
                <a:gd name="connsiteY2" fmla="*/ 0 h 529632"/>
                <a:gd name="connsiteX3" fmla="*/ 953582 w 953582"/>
                <a:gd name="connsiteY3" fmla="*/ 264713 h 529632"/>
                <a:gd name="connsiteX4" fmla="*/ 476894 w 953582"/>
                <a:gd name="connsiteY4" fmla="*/ 529633 h 529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582" h="529632">
                  <a:moveTo>
                    <a:pt x="476894" y="529633"/>
                  </a:moveTo>
                  <a:cubicBezTo>
                    <a:pt x="213375" y="529633"/>
                    <a:pt x="0" y="411132"/>
                    <a:pt x="0" y="264713"/>
                  </a:cubicBezTo>
                  <a:cubicBezTo>
                    <a:pt x="0" y="118294"/>
                    <a:pt x="213375" y="0"/>
                    <a:pt x="476894" y="0"/>
                  </a:cubicBezTo>
                  <a:cubicBezTo>
                    <a:pt x="740414" y="0"/>
                    <a:pt x="953582" y="118500"/>
                    <a:pt x="953582" y="264713"/>
                  </a:cubicBezTo>
                  <a:cubicBezTo>
                    <a:pt x="953582" y="410925"/>
                    <a:pt x="740208" y="529633"/>
                    <a:pt x="476894" y="529633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82" name="Freeform 2981">
              <a:extLst>
                <a:ext uri="{FF2B5EF4-FFF2-40B4-BE49-F238E27FC236}">
                  <a16:creationId xmlns:a16="http://schemas.microsoft.com/office/drawing/2014/main" id="{584073B9-181C-36C7-1059-95A4FF7096F8}"/>
                </a:ext>
              </a:extLst>
            </p:cNvPr>
            <p:cNvSpPr/>
            <p:nvPr/>
          </p:nvSpPr>
          <p:spPr>
            <a:xfrm>
              <a:off x="4809974" y="4989833"/>
              <a:ext cx="953582" cy="761463"/>
            </a:xfrm>
            <a:custGeom>
              <a:avLst/>
              <a:gdLst>
                <a:gd name="connsiteX0" fmla="*/ 476894 w 953582"/>
                <a:gd name="connsiteY0" fmla="*/ 761463 h 761463"/>
                <a:gd name="connsiteX1" fmla="*/ 0 w 953582"/>
                <a:gd name="connsiteY1" fmla="*/ 380732 h 761463"/>
                <a:gd name="connsiteX2" fmla="*/ 476894 w 953582"/>
                <a:gd name="connsiteY2" fmla="*/ 0 h 761463"/>
                <a:gd name="connsiteX3" fmla="*/ 953582 w 953582"/>
                <a:gd name="connsiteY3" fmla="*/ 380732 h 761463"/>
                <a:gd name="connsiteX4" fmla="*/ 476894 w 953582"/>
                <a:gd name="connsiteY4" fmla="*/ 761463 h 76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582" h="761463">
                  <a:moveTo>
                    <a:pt x="476894" y="761463"/>
                  </a:moveTo>
                  <a:cubicBezTo>
                    <a:pt x="213375" y="761463"/>
                    <a:pt x="0" y="591054"/>
                    <a:pt x="0" y="380732"/>
                  </a:cubicBezTo>
                  <a:cubicBezTo>
                    <a:pt x="0" y="170409"/>
                    <a:pt x="213375" y="0"/>
                    <a:pt x="476894" y="0"/>
                  </a:cubicBezTo>
                  <a:cubicBezTo>
                    <a:pt x="740414" y="0"/>
                    <a:pt x="953582" y="170409"/>
                    <a:pt x="953582" y="380732"/>
                  </a:cubicBezTo>
                  <a:cubicBezTo>
                    <a:pt x="953582" y="591054"/>
                    <a:pt x="740208" y="761463"/>
                    <a:pt x="476894" y="761463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</p:spTree>
    <p:extLst>
      <p:ext uri="{BB962C8B-B14F-4D97-AF65-F5344CB8AC3E}">
        <p14:creationId xmlns:p14="http://schemas.microsoft.com/office/powerpoint/2010/main" val="313520513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62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50D34C04-90E4-BA47-4EA1-C6AAD7F54A16}"/>
              </a:ext>
            </a:extLst>
          </p:cNvPr>
          <p:cNvSpPr txBox="1"/>
          <p:nvPr/>
        </p:nvSpPr>
        <p:spPr>
          <a:xfrm>
            <a:off x="5096016" y="848361"/>
            <a:ext cx="6322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2F5FB"/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rgbClr val="F2F5FB"/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rgbClr val="F2F5FB"/>
                </a:solidFill>
                <a:effectLst/>
                <a:latin typeface="Onest Regular" pitchFamily="2" charset="77"/>
              </a:rPr>
              <a:t>, from a Lorem Ipsum passage, and going through the cites of the word in classical literature, 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07983B60-6EC1-6C4E-9F26-97DC4B8B3CD9}"/>
              </a:ext>
            </a:extLst>
          </p:cNvPr>
          <p:cNvSpPr txBox="1"/>
          <p:nvPr/>
        </p:nvSpPr>
        <p:spPr>
          <a:xfrm>
            <a:off x="830214" y="669567"/>
            <a:ext cx="3897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  <a:latin typeface="Evolventa" panose="020B0502020202020204" pitchFamily="34" charset="0"/>
              </a:rPr>
              <a:t>Map &amp; signs</a:t>
            </a:r>
          </a:p>
        </p:txBody>
      </p: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61027FCB-E790-61AC-A3E0-2743423B1618}"/>
              </a:ext>
            </a:extLst>
          </p:cNvPr>
          <p:cNvGrpSpPr/>
          <p:nvPr/>
        </p:nvGrpSpPr>
        <p:grpSpPr>
          <a:xfrm>
            <a:off x="132522" y="2190798"/>
            <a:ext cx="11527835" cy="6381459"/>
            <a:chOff x="-844359" y="806759"/>
            <a:chExt cx="10035012" cy="5555078"/>
          </a:xfrm>
        </p:grpSpPr>
        <p:grpSp>
          <p:nvGrpSpPr>
            <p:cNvPr id="2" name="Google Shape;420;p45">
              <a:extLst>
                <a:ext uri="{FF2B5EF4-FFF2-40B4-BE49-F238E27FC236}">
                  <a16:creationId xmlns:a16="http://schemas.microsoft.com/office/drawing/2014/main" id="{18144707-DF06-5E19-7C0E-A3278DDAD92D}"/>
                </a:ext>
              </a:extLst>
            </p:cNvPr>
            <p:cNvGrpSpPr/>
            <p:nvPr/>
          </p:nvGrpSpPr>
          <p:grpSpPr>
            <a:xfrm>
              <a:off x="-844359" y="806759"/>
              <a:ext cx="10035012" cy="5555078"/>
              <a:chOff x="2654821" y="2311071"/>
              <a:chExt cx="2279714" cy="1262120"/>
            </a:xfrm>
            <a:solidFill>
              <a:schemeClr val="bg1"/>
            </a:solidFill>
          </p:grpSpPr>
          <p:grpSp>
            <p:nvGrpSpPr>
              <p:cNvPr id="3" name="Google Shape;421;p45">
                <a:extLst>
                  <a:ext uri="{FF2B5EF4-FFF2-40B4-BE49-F238E27FC236}">
                    <a16:creationId xmlns:a16="http://schemas.microsoft.com/office/drawing/2014/main" id="{259C7E75-0F8D-3330-15C2-4CBB14ED6347}"/>
                  </a:ext>
                </a:extLst>
              </p:cNvPr>
              <p:cNvGrpSpPr/>
              <p:nvPr/>
            </p:nvGrpSpPr>
            <p:grpSpPr>
              <a:xfrm>
                <a:off x="4034269" y="2840745"/>
                <a:ext cx="40212" cy="36437"/>
                <a:chOff x="4293400" y="2574725"/>
                <a:chExt cx="84425" cy="80100"/>
              </a:xfrm>
              <a:grpFill/>
            </p:grpSpPr>
            <p:sp>
              <p:nvSpPr>
                <p:cNvPr id="258" name="Google Shape;422;p45">
                  <a:extLst>
                    <a:ext uri="{FF2B5EF4-FFF2-40B4-BE49-F238E27FC236}">
                      <a16:creationId xmlns:a16="http://schemas.microsoft.com/office/drawing/2014/main" id="{AF499643-57A4-0B01-0AC7-7952DD508EA3}"/>
                    </a:ext>
                  </a:extLst>
                </p:cNvPr>
                <p:cNvSpPr/>
                <p:nvPr/>
              </p:nvSpPr>
              <p:spPr>
                <a:xfrm>
                  <a:off x="4293400" y="2574725"/>
                  <a:ext cx="57150" cy="4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6" h="1810" extrusionOk="0">
                      <a:moveTo>
                        <a:pt x="2286" y="905"/>
                      </a:moveTo>
                      <a:lnTo>
                        <a:pt x="1857" y="476"/>
                      </a:lnTo>
                      <a:lnTo>
                        <a:pt x="0" y="0"/>
                      </a:lnTo>
                      <a:lnTo>
                        <a:pt x="95" y="834"/>
                      </a:lnTo>
                      <a:lnTo>
                        <a:pt x="952" y="1476"/>
                      </a:lnTo>
                      <a:lnTo>
                        <a:pt x="1952" y="18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259" name="Google Shape;423;p45">
                  <a:extLst>
                    <a:ext uri="{FF2B5EF4-FFF2-40B4-BE49-F238E27FC236}">
                      <a16:creationId xmlns:a16="http://schemas.microsoft.com/office/drawing/2014/main" id="{CF323F49-1FBC-E1D3-56E4-9FCA17EDF128}"/>
                    </a:ext>
                  </a:extLst>
                </p:cNvPr>
                <p:cNvSpPr/>
                <p:nvPr/>
              </p:nvSpPr>
              <p:spPr>
                <a:xfrm>
                  <a:off x="4299350" y="2589925"/>
                  <a:ext cx="78475" cy="6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9" h="2596" extrusionOk="0">
                      <a:moveTo>
                        <a:pt x="2009" y="1"/>
                      </a:moveTo>
                      <a:lnTo>
                        <a:pt x="1820" y="252"/>
                      </a:lnTo>
                      <a:lnTo>
                        <a:pt x="1632" y="314"/>
                      </a:lnTo>
                      <a:lnTo>
                        <a:pt x="1590" y="419"/>
                      </a:lnTo>
                      <a:lnTo>
                        <a:pt x="1318" y="398"/>
                      </a:lnTo>
                      <a:lnTo>
                        <a:pt x="1255" y="273"/>
                      </a:lnTo>
                      <a:lnTo>
                        <a:pt x="983" y="63"/>
                      </a:lnTo>
                      <a:lnTo>
                        <a:pt x="837" y="42"/>
                      </a:lnTo>
                      <a:lnTo>
                        <a:pt x="795" y="63"/>
                      </a:lnTo>
                      <a:lnTo>
                        <a:pt x="753" y="252"/>
                      </a:lnTo>
                      <a:lnTo>
                        <a:pt x="900" y="314"/>
                      </a:lnTo>
                      <a:lnTo>
                        <a:pt x="983" y="461"/>
                      </a:lnTo>
                      <a:lnTo>
                        <a:pt x="963" y="670"/>
                      </a:lnTo>
                      <a:lnTo>
                        <a:pt x="753" y="566"/>
                      </a:lnTo>
                      <a:lnTo>
                        <a:pt x="544" y="524"/>
                      </a:lnTo>
                      <a:lnTo>
                        <a:pt x="209" y="356"/>
                      </a:lnTo>
                      <a:lnTo>
                        <a:pt x="0" y="419"/>
                      </a:lnTo>
                      <a:lnTo>
                        <a:pt x="0" y="524"/>
                      </a:lnTo>
                      <a:lnTo>
                        <a:pt x="105" y="628"/>
                      </a:lnTo>
                      <a:lnTo>
                        <a:pt x="314" y="670"/>
                      </a:lnTo>
                      <a:lnTo>
                        <a:pt x="419" y="796"/>
                      </a:lnTo>
                      <a:lnTo>
                        <a:pt x="377" y="921"/>
                      </a:lnTo>
                      <a:lnTo>
                        <a:pt x="377" y="1026"/>
                      </a:lnTo>
                      <a:lnTo>
                        <a:pt x="628" y="1214"/>
                      </a:lnTo>
                      <a:lnTo>
                        <a:pt x="628" y="1340"/>
                      </a:lnTo>
                      <a:lnTo>
                        <a:pt x="544" y="1423"/>
                      </a:lnTo>
                      <a:lnTo>
                        <a:pt x="628" y="1612"/>
                      </a:lnTo>
                      <a:lnTo>
                        <a:pt x="879" y="1737"/>
                      </a:lnTo>
                      <a:lnTo>
                        <a:pt x="1067" y="1737"/>
                      </a:lnTo>
                      <a:lnTo>
                        <a:pt x="1193" y="1863"/>
                      </a:lnTo>
                      <a:lnTo>
                        <a:pt x="1046" y="1884"/>
                      </a:lnTo>
                      <a:lnTo>
                        <a:pt x="1109" y="2051"/>
                      </a:lnTo>
                      <a:lnTo>
                        <a:pt x="1088" y="2093"/>
                      </a:lnTo>
                      <a:lnTo>
                        <a:pt x="1088" y="2239"/>
                      </a:lnTo>
                      <a:lnTo>
                        <a:pt x="1172" y="2260"/>
                      </a:lnTo>
                      <a:lnTo>
                        <a:pt x="1276" y="2198"/>
                      </a:lnTo>
                      <a:lnTo>
                        <a:pt x="1276" y="2156"/>
                      </a:lnTo>
                      <a:lnTo>
                        <a:pt x="1318" y="2093"/>
                      </a:lnTo>
                      <a:lnTo>
                        <a:pt x="1381" y="2072"/>
                      </a:lnTo>
                      <a:lnTo>
                        <a:pt x="1486" y="1946"/>
                      </a:lnTo>
                      <a:lnTo>
                        <a:pt x="1569" y="1926"/>
                      </a:lnTo>
                      <a:lnTo>
                        <a:pt x="1611" y="1821"/>
                      </a:lnTo>
                      <a:lnTo>
                        <a:pt x="1695" y="1821"/>
                      </a:lnTo>
                      <a:lnTo>
                        <a:pt x="1820" y="1737"/>
                      </a:lnTo>
                      <a:lnTo>
                        <a:pt x="1883" y="1737"/>
                      </a:lnTo>
                      <a:lnTo>
                        <a:pt x="1883" y="1758"/>
                      </a:lnTo>
                      <a:lnTo>
                        <a:pt x="1925" y="1758"/>
                      </a:lnTo>
                      <a:lnTo>
                        <a:pt x="1988" y="1863"/>
                      </a:lnTo>
                      <a:lnTo>
                        <a:pt x="2051" y="1946"/>
                      </a:lnTo>
                      <a:lnTo>
                        <a:pt x="2009" y="1988"/>
                      </a:lnTo>
                      <a:lnTo>
                        <a:pt x="2030" y="2051"/>
                      </a:lnTo>
                      <a:lnTo>
                        <a:pt x="2155" y="2135"/>
                      </a:lnTo>
                      <a:lnTo>
                        <a:pt x="1988" y="2260"/>
                      </a:lnTo>
                      <a:lnTo>
                        <a:pt x="2155" y="2470"/>
                      </a:lnTo>
                      <a:lnTo>
                        <a:pt x="2260" y="2511"/>
                      </a:lnTo>
                      <a:lnTo>
                        <a:pt x="2302" y="2574"/>
                      </a:lnTo>
                      <a:lnTo>
                        <a:pt x="2406" y="2595"/>
                      </a:lnTo>
                      <a:lnTo>
                        <a:pt x="2448" y="2574"/>
                      </a:lnTo>
                      <a:lnTo>
                        <a:pt x="2448" y="2365"/>
                      </a:lnTo>
                      <a:lnTo>
                        <a:pt x="2427" y="2302"/>
                      </a:lnTo>
                      <a:lnTo>
                        <a:pt x="2427" y="2198"/>
                      </a:lnTo>
                      <a:lnTo>
                        <a:pt x="2406" y="2072"/>
                      </a:lnTo>
                      <a:lnTo>
                        <a:pt x="2427" y="1967"/>
                      </a:lnTo>
                      <a:lnTo>
                        <a:pt x="2469" y="1946"/>
                      </a:lnTo>
                      <a:lnTo>
                        <a:pt x="2553" y="2030"/>
                      </a:lnTo>
                      <a:lnTo>
                        <a:pt x="2511" y="2135"/>
                      </a:lnTo>
                      <a:lnTo>
                        <a:pt x="2553" y="2198"/>
                      </a:lnTo>
                      <a:lnTo>
                        <a:pt x="2574" y="2135"/>
                      </a:lnTo>
                      <a:lnTo>
                        <a:pt x="2574" y="1946"/>
                      </a:lnTo>
                      <a:lnTo>
                        <a:pt x="2636" y="1884"/>
                      </a:lnTo>
                      <a:lnTo>
                        <a:pt x="2636" y="1779"/>
                      </a:lnTo>
                      <a:lnTo>
                        <a:pt x="2574" y="1737"/>
                      </a:lnTo>
                      <a:lnTo>
                        <a:pt x="2616" y="1633"/>
                      </a:lnTo>
                      <a:lnTo>
                        <a:pt x="2657" y="1549"/>
                      </a:lnTo>
                      <a:lnTo>
                        <a:pt x="2636" y="1444"/>
                      </a:lnTo>
                      <a:lnTo>
                        <a:pt x="2636" y="1298"/>
                      </a:lnTo>
                      <a:lnTo>
                        <a:pt x="2783" y="1151"/>
                      </a:lnTo>
                      <a:lnTo>
                        <a:pt x="2950" y="1130"/>
                      </a:lnTo>
                      <a:lnTo>
                        <a:pt x="3034" y="1089"/>
                      </a:lnTo>
                      <a:lnTo>
                        <a:pt x="3139" y="1089"/>
                      </a:lnTo>
                      <a:lnTo>
                        <a:pt x="3034" y="984"/>
                      </a:lnTo>
                      <a:lnTo>
                        <a:pt x="2888" y="900"/>
                      </a:lnTo>
                      <a:lnTo>
                        <a:pt x="2741" y="921"/>
                      </a:lnTo>
                      <a:lnTo>
                        <a:pt x="2616" y="817"/>
                      </a:lnTo>
                      <a:lnTo>
                        <a:pt x="2574" y="712"/>
                      </a:lnTo>
                      <a:lnTo>
                        <a:pt x="2406" y="586"/>
                      </a:lnTo>
                      <a:lnTo>
                        <a:pt x="2323" y="419"/>
                      </a:lnTo>
                      <a:lnTo>
                        <a:pt x="2323" y="314"/>
                      </a:lnTo>
                      <a:lnTo>
                        <a:pt x="2134" y="84"/>
                      </a:lnTo>
                      <a:lnTo>
                        <a:pt x="200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" name="Google Shape;424;p45">
                <a:extLst>
                  <a:ext uri="{FF2B5EF4-FFF2-40B4-BE49-F238E27FC236}">
                    <a16:creationId xmlns:a16="http://schemas.microsoft.com/office/drawing/2014/main" id="{8CB514AF-9B41-60E8-1677-CFE1FEFBCBEA}"/>
                  </a:ext>
                </a:extLst>
              </p:cNvPr>
              <p:cNvGrpSpPr/>
              <p:nvPr/>
            </p:nvGrpSpPr>
            <p:grpSpPr>
              <a:xfrm>
                <a:off x="3894606" y="2334874"/>
                <a:ext cx="913198" cy="518984"/>
                <a:chOff x="4000175" y="1462675"/>
                <a:chExt cx="1917275" cy="1140875"/>
              </a:xfrm>
              <a:grpFill/>
            </p:grpSpPr>
            <p:sp>
              <p:nvSpPr>
                <p:cNvPr id="250" name="Google Shape;425;p45">
                  <a:extLst>
                    <a:ext uri="{FF2B5EF4-FFF2-40B4-BE49-F238E27FC236}">
                      <a16:creationId xmlns:a16="http://schemas.microsoft.com/office/drawing/2014/main" id="{CB3E92E4-A28A-FDE1-4859-953C2F80DA47}"/>
                    </a:ext>
                  </a:extLst>
                </p:cNvPr>
                <p:cNvSpPr/>
                <p:nvPr/>
              </p:nvSpPr>
              <p:spPr>
                <a:xfrm>
                  <a:off x="4178050" y="2433300"/>
                  <a:ext cx="60250" cy="6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0" h="2607" extrusionOk="0">
                      <a:moveTo>
                        <a:pt x="639" y="2410"/>
                      </a:moveTo>
                      <a:lnTo>
                        <a:pt x="1180" y="2607"/>
                      </a:lnTo>
                      <a:lnTo>
                        <a:pt x="2410" y="2017"/>
                      </a:lnTo>
                      <a:lnTo>
                        <a:pt x="2262" y="0"/>
                      </a:lnTo>
                      <a:lnTo>
                        <a:pt x="541" y="0"/>
                      </a:lnTo>
                      <a:lnTo>
                        <a:pt x="0" y="17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251" name="Google Shape;426;p45">
                  <a:extLst>
                    <a:ext uri="{FF2B5EF4-FFF2-40B4-BE49-F238E27FC236}">
                      <a16:creationId xmlns:a16="http://schemas.microsoft.com/office/drawing/2014/main" id="{CC86CD3B-0FEA-B283-29BE-69FF3C77D34F}"/>
                    </a:ext>
                  </a:extLst>
                </p:cNvPr>
                <p:cNvGrpSpPr/>
                <p:nvPr/>
              </p:nvGrpSpPr>
              <p:grpSpPr>
                <a:xfrm>
                  <a:off x="4000175" y="1462675"/>
                  <a:ext cx="1917275" cy="1140875"/>
                  <a:chOff x="4000175" y="1462675"/>
                  <a:chExt cx="1917275" cy="1140875"/>
                </a:xfrm>
                <a:grpFill/>
              </p:grpSpPr>
              <p:sp>
                <p:nvSpPr>
                  <p:cNvPr id="252" name="Google Shape;427;p45">
                    <a:extLst>
                      <a:ext uri="{FF2B5EF4-FFF2-40B4-BE49-F238E27FC236}">
                        <a16:creationId xmlns:a16="http://schemas.microsoft.com/office/drawing/2014/main" id="{EB4D5AB7-3B4B-920E-2AED-08488748EB9C}"/>
                      </a:ext>
                    </a:extLst>
                  </p:cNvPr>
                  <p:cNvSpPr/>
                  <p:nvPr/>
                </p:nvSpPr>
                <p:spPr>
                  <a:xfrm>
                    <a:off x="4000175" y="2000075"/>
                    <a:ext cx="1545875" cy="51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835" h="20400" extrusionOk="0">
                        <a:moveTo>
                          <a:pt x="1594" y="319"/>
                        </a:moveTo>
                        <a:lnTo>
                          <a:pt x="106" y="0"/>
                        </a:lnTo>
                        <a:lnTo>
                          <a:pt x="0" y="2444"/>
                        </a:lnTo>
                        <a:lnTo>
                          <a:pt x="1062" y="9031"/>
                        </a:lnTo>
                        <a:lnTo>
                          <a:pt x="3931" y="9775"/>
                        </a:lnTo>
                        <a:lnTo>
                          <a:pt x="2125" y="10200"/>
                        </a:lnTo>
                        <a:lnTo>
                          <a:pt x="531" y="10413"/>
                        </a:lnTo>
                        <a:lnTo>
                          <a:pt x="1487" y="13600"/>
                        </a:lnTo>
                        <a:lnTo>
                          <a:pt x="3931" y="17212"/>
                        </a:lnTo>
                        <a:lnTo>
                          <a:pt x="8393" y="18594"/>
                        </a:lnTo>
                        <a:lnTo>
                          <a:pt x="9987" y="18169"/>
                        </a:lnTo>
                        <a:lnTo>
                          <a:pt x="13281" y="20400"/>
                        </a:lnTo>
                        <a:lnTo>
                          <a:pt x="14343" y="18912"/>
                        </a:lnTo>
                        <a:lnTo>
                          <a:pt x="28793" y="17319"/>
                        </a:lnTo>
                        <a:lnTo>
                          <a:pt x="35699" y="16894"/>
                        </a:lnTo>
                        <a:lnTo>
                          <a:pt x="48342" y="16894"/>
                        </a:lnTo>
                        <a:lnTo>
                          <a:pt x="49617" y="15194"/>
                        </a:lnTo>
                        <a:lnTo>
                          <a:pt x="59285" y="20294"/>
                        </a:lnTo>
                        <a:lnTo>
                          <a:pt x="60135" y="19231"/>
                        </a:lnTo>
                        <a:lnTo>
                          <a:pt x="61835" y="18487"/>
                        </a:lnTo>
                        <a:lnTo>
                          <a:pt x="61092" y="13494"/>
                        </a:lnTo>
                        <a:lnTo>
                          <a:pt x="46323" y="3188"/>
                        </a:lnTo>
                        <a:lnTo>
                          <a:pt x="12962" y="10413"/>
                        </a:lnTo>
                        <a:lnTo>
                          <a:pt x="4569" y="7013"/>
                        </a:lnTo>
                        <a:lnTo>
                          <a:pt x="2444" y="3507"/>
                        </a:lnTo>
                        <a:lnTo>
                          <a:pt x="2019" y="180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53" name="Google Shape;428;p45">
                    <a:extLst>
                      <a:ext uri="{FF2B5EF4-FFF2-40B4-BE49-F238E27FC236}">
                        <a16:creationId xmlns:a16="http://schemas.microsoft.com/office/drawing/2014/main" id="{8B4A849A-89ED-B655-D530-AAFF67158CD1}"/>
                      </a:ext>
                    </a:extLst>
                  </p:cNvPr>
                  <p:cNvSpPr/>
                  <p:nvPr/>
                </p:nvSpPr>
                <p:spPr>
                  <a:xfrm>
                    <a:off x="4624175" y="1521775"/>
                    <a:ext cx="58100" cy="7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24" h="2951" extrusionOk="0">
                        <a:moveTo>
                          <a:pt x="210" y="1"/>
                        </a:moveTo>
                        <a:lnTo>
                          <a:pt x="126" y="84"/>
                        </a:lnTo>
                        <a:lnTo>
                          <a:pt x="147" y="189"/>
                        </a:lnTo>
                        <a:lnTo>
                          <a:pt x="252" y="252"/>
                        </a:lnTo>
                        <a:lnTo>
                          <a:pt x="335" y="356"/>
                        </a:lnTo>
                        <a:lnTo>
                          <a:pt x="273" y="419"/>
                        </a:lnTo>
                        <a:lnTo>
                          <a:pt x="210" y="419"/>
                        </a:lnTo>
                        <a:lnTo>
                          <a:pt x="147" y="335"/>
                        </a:lnTo>
                        <a:lnTo>
                          <a:pt x="63" y="293"/>
                        </a:lnTo>
                        <a:lnTo>
                          <a:pt x="22" y="293"/>
                        </a:lnTo>
                        <a:lnTo>
                          <a:pt x="42" y="356"/>
                        </a:lnTo>
                        <a:lnTo>
                          <a:pt x="22" y="545"/>
                        </a:lnTo>
                        <a:lnTo>
                          <a:pt x="1" y="565"/>
                        </a:lnTo>
                        <a:lnTo>
                          <a:pt x="1" y="712"/>
                        </a:lnTo>
                        <a:lnTo>
                          <a:pt x="42" y="754"/>
                        </a:lnTo>
                        <a:lnTo>
                          <a:pt x="126" y="775"/>
                        </a:lnTo>
                        <a:lnTo>
                          <a:pt x="189" y="858"/>
                        </a:lnTo>
                        <a:lnTo>
                          <a:pt x="147" y="963"/>
                        </a:lnTo>
                        <a:lnTo>
                          <a:pt x="294" y="1256"/>
                        </a:lnTo>
                        <a:lnTo>
                          <a:pt x="356" y="1340"/>
                        </a:lnTo>
                        <a:lnTo>
                          <a:pt x="461" y="1340"/>
                        </a:lnTo>
                        <a:lnTo>
                          <a:pt x="398" y="1402"/>
                        </a:lnTo>
                        <a:lnTo>
                          <a:pt x="294" y="1444"/>
                        </a:lnTo>
                        <a:lnTo>
                          <a:pt x="231" y="1612"/>
                        </a:lnTo>
                        <a:lnTo>
                          <a:pt x="335" y="1821"/>
                        </a:lnTo>
                        <a:lnTo>
                          <a:pt x="398" y="1988"/>
                        </a:lnTo>
                        <a:lnTo>
                          <a:pt x="398" y="2114"/>
                        </a:lnTo>
                        <a:lnTo>
                          <a:pt x="440" y="2177"/>
                        </a:lnTo>
                        <a:lnTo>
                          <a:pt x="461" y="2281"/>
                        </a:lnTo>
                        <a:lnTo>
                          <a:pt x="419" y="2323"/>
                        </a:lnTo>
                        <a:lnTo>
                          <a:pt x="503" y="2511"/>
                        </a:lnTo>
                        <a:lnTo>
                          <a:pt x="545" y="2679"/>
                        </a:lnTo>
                        <a:lnTo>
                          <a:pt x="649" y="2762"/>
                        </a:lnTo>
                        <a:lnTo>
                          <a:pt x="649" y="2867"/>
                        </a:lnTo>
                        <a:lnTo>
                          <a:pt x="733" y="2951"/>
                        </a:lnTo>
                        <a:lnTo>
                          <a:pt x="879" y="2909"/>
                        </a:lnTo>
                        <a:lnTo>
                          <a:pt x="963" y="2742"/>
                        </a:lnTo>
                        <a:lnTo>
                          <a:pt x="1089" y="2553"/>
                        </a:lnTo>
                        <a:lnTo>
                          <a:pt x="1172" y="2511"/>
                        </a:lnTo>
                        <a:lnTo>
                          <a:pt x="1151" y="2428"/>
                        </a:lnTo>
                        <a:lnTo>
                          <a:pt x="1172" y="2323"/>
                        </a:lnTo>
                        <a:lnTo>
                          <a:pt x="1423" y="2135"/>
                        </a:lnTo>
                        <a:lnTo>
                          <a:pt x="1528" y="2114"/>
                        </a:lnTo>
                        <a:lnTo>
                          <a:pt x="1612" y="2177"/>
                        </a:lnTo>
                        <a:lnTo>
                          <a:pt x="1695" y="2177"/>
                        </a:lnTo>
                        <a:lnTo>
                          <a:pt x="1737" y="2072"/>
                        </a:lnTo>
                        <a:lnTo>
                          <a:pt x="1800" y="1988"/>
                        </a:lnTo>
                        <a:lnTo>
                          <a:pt x="1926" y="1926"/>
                        </a:lnTo>
                        <a:lnTo>
                          <a:pt x="2114" y="1779"/>
                        </a:lnTo>
                        <a:lnTo>
                          <a:pt x="2135" y="1674"/>
                        </a:lnTo>
                        <a:lnTo>
                          <a:pt x="2219" y="1612"/>
                        </a:lnTo>
                        <a:lnTo>
                          <a:pt x="2323" y="1382"/>
                        </a:lnTo>
                        <a:lnTo>
                          <a:pt x="2302" y="1256"/>
                        </a:lnTo>
                        <a:lnTo>
                          <a:pt x="2135" y="1068"/>
                        </a:lnTo>
                        <a:lnTo>
                          <a:pt x="2051" y="942"/>
                        </a:lnTo>
                        <a:lnTo>
                          <a:pt x="2051" y="837"/>
                        </a:lnTo>
                        <a:lnTo>
                          <a:pt x="1884" y="712"/>
                        </a:lnTo>
                        <a:lnTo>
                          <a:pt x="1779" y="712"/>
                        </a:lnTo>
                        <a:lnTo>
                          <a:pt x="1716" y="733"/>
                        </a:lnTo>
                        <a:lnTo>
                          <a:pt x="1633" y="670"/>
                        </a:lnTo>
                        <a:lnTo>
                          <a:pt x="1507" y="628"/>
                        </a:lnTo>
                        <a:lnTo>
                          <a:pt x="1382" y="503"/>
                        </a:lnTo>
                        <a:lnTo>
                          <a:pt x="1319" y="461"/>
                        </a:lnTo>
                        <a:lnTo>
                          <a:pt x="1298" y="524"/>
                        </a:lnTo>
                        <a:lnTo>
                          <a:pt x="1214" y="503"/>
                        </a:lnTo>
                        <a:lnTo>
                          <a:pt x="1193" y="419"/>
                        </a:lnTo>
                        <a:lnTo>
                          <a:pt x="1110" y="314"/>
                        </a:lnTo>
                        <a:lnTo>
                          <a:pt x="1047" y="314"/>
                        </a:lnTo>
                        <a:lnTo>
                          <a:pt x="1005" y="419"/>
                        </a:lnTo>
                        <a:lnTo>
                          <a:pt x="963" y="419"/>
                        </a:lnTo>
                        <a:lnTo>
                          <a:pt x="858" y="252"/>
                        </a:lnTo>
                        <a:lnTo>
                          <a:pt x="775" y="210"/>
                        </a:lnTo>
                        <a:lnTo>
                          <a:pt x="775" y="252"/>
                        </a:lnTo>
                        <a:lnTo>
                          <a:pt x="858" y="356"/>
                        </a:lnTo>
                        <a:lnTo>
                          <a:pt x="858" y="440"/>
                        </a:lnTo>
                        <a:lnTo>
                          <a:pt x="775" y="503"/>
                        </a:lnTo>
                        <a:lnTo>
                          <a:pt x="775" y="607"/>
                        </a:lnTo>
                        <a:lnTo>
                          <a:pt x="733" y="607"/>
                        </a:lnTo>
                        <a:lnTo>
                          <a:pt x="670" y="524"/>
                        </a:lnTo>
                        <a:lnTo>
                          <a:pt x="649" y="147"/>
                        </a:lnTo>
                        <a:lnTo>
                          <a:pt x="545" y="105"/>
                        </a:lnTo>
                        <a:lnTo>
                          <a:pt x="440" y="84"/>
                        </a:lnTo>
                        <a:lnTo>
                          <a:pt x="273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54" name="Google Shape;429;p45">
                    <a:extLst>
                      <a:ext uri="{FF2B5EF4-FFF2-40B4-BE49-F238E27FC236}">
                        <a16:creationId xmlns:a16="http://schemas.microsoft.com/office/drawing/2014/main" id="{F81EE406-7144-23B7-3305-304709A36513}"/>
                      </a:ext>
                    </a:extLst>
                  </p:cNvPr>
                  <p:cNvSpPr/>
                  <p:nvPr/>
                </p:nvSpPr>
                <p:spPr>
                  <a:xfrm>
                    <a:off x="4499150" y="1462675"/>
                    <a:ext cx="117200" cy="104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88" h="4164" extrusionOk="0">
                        <a:moveTo>
                          <a:pt x="398" y="0"/>
                        </a:moveTo>
                        <a:lnTo>
                          <a:pt x="357" y="63"/>
                        </a:lnTo>
                        <a:lnTo>
                          <a:pt x="336" y="168"/>
                        </a:lnTo>
                        <a:lnTo>
                          <a:pt x="357" y="251"/>
                        </a:lnTo>
                        <a:lnTo>
                          <a:pt x="357" y="398"/>
                        </a:lnTo>
                        <a:lnTo>
                          <a:pt x="252" y="523"/>
                        </a:lnTo>
                        <a:lnTo>
                          <a:pt x="147" y="712"/>
                        </a:lnTo>
                        <a:lnTo>
                          <a:pt x="22" y="879"/>
                        </a:lnTo>
                        <a:lnTo>
                          <a:pt x="1" y="984"/>
                        </a:lnTo>
                        <a:lnTo>
                          <a:pt x="22" y="1423"/>
                        </a:lnTo>
                        <a:lnTo>
                          <a:pt x="105" y="1507"/>
                        </a:lnTo>
                        <a:lnTo>
                          <a:pt x="210" y="1549"/>
                        </a:lnTo>
                        <a:lnTo>
                          <a:pt x="231" y="1653"/>
                        </a:lnTo>
                        <a:lnTo>
                          <a:pt x="189" y="1967"/>
                        </a:lnTo>
                        <a:lnTo>
                          <a:pt x="126" y="2093"/>
                        </a:lnTo>
                        <a:lnTo>
                          <a:pt x="105" y="2197"/>
                        </a:lnTo>
                        <a:lnTo>
                          <a:pt x="126" y="2281"/>
                        </a:lnTo>
                        <a:lnTo>
                          <a:pt x="189" y="2260"/>
                        </a:lnTo>
                        <a:lnTo>
                          <a:pt x="273" y="2155"/>
                        </a:lnTo>
                        <a:lnTo>
                          <a:pt x="419" y="2093"/>
                        </a:lnTo>
                        <a:lnTo>
                          <a:pt x="482" y="2155"/>
                        </a:lnTo>
                        <a:lnTo>
                          <a:pt x="503" y="2260"/>
                        </a:lnTo>
                        <a:lnTo>
                          <a:pt x="650" y="2385"/>
                        </a:lnTo>
                        <a:lnTo>
                          <a:pt x="754" y="2385"/>
                        </a:lnTo>
                        <a:lnTo>
                          <a:pt x="817" y="2344"/>
                        </a:lnTo>
                        <a:lnTo>
                          <a:pt x="901" y="2365"/>
                        </a:lnTo>
                        <a:cubicBezTo>
                          <a:pt x="859" y="2448"/>
                          <a:pt x="859" y="2511"/>
                          <a:pt x="859" y="2595"/>
                        </a:cubicBezTo>
                        <a:lnTo>
                          <a:pt x="838" y="2595"/>
                        </a:lnTo>
                        <a:lnTo>
                          <a:pt x="733" y="2657"/>
                        </a:lnTo>
                        <a:lnTo>
                          <a:pt x="629" y="2595"/>
                        </a:lnTo>
                        <a:lnTo>
                          <a:pt x="545" y="2595"/>
                        </a:lnTo>
                        <a:lnTo>
                          <a:pt x="440" y="2678"/>
                        </a:lnTo>
                        <a:lnTo>
                          <a:pt x="315" y="2678"/>
                        </a:lnTo>
                        <a:lnTo>
                          <a:pt x="294" y="2699"/>
                        </a:lnTo>
                        <a:lnTo>
                          <a:pt x="336" y="2783"/>
                        </a:lnTo>
                        <a:lnTo>
                          <a:pt x="482" y="2804"/>
                        </a:lnTo>
                        <a:lnTo>
                          <a:pt x="524" y="2909"/>
                        </a:lnTo>
                        <a:lnTo>
                          <a:pt x="650" y="2971"/>
                        </a:lnTo>
                        <a:lnTo>
                          <a:pt x="733" y="3076"/>
                        </a:lnTo>
                        <a:lnTo>
                          <a:pt x="901" y="3118"/>
                        </a:lnTo>
                        <a:lnTo>
                          <a:pt x="1110" y="3118"/>
                        </a:lnTo>
                        <a:lnTo>
                          <a:pt x="1173" y="3139"/>
                        </a:lnTo>
                        <a:lnTo>
                          <a:pt x="1131" y="3181"/>
                        </a:lnTo>
                        <a:lnTo>
                          <a:pt x="963" y="3222"/>
                        </a:lnTo>
                        <a:lnTo>
                          <a:pt x="838" y="3222"/>
                        </a:lnTo>
                        <a:lnTo>
                          <a:pt x="838" y="3285"/>
                        </a:lnTo>
                        <a:lnTo>
                          <a:pt x="942" y="3327"/>
                        </a:lnTo>
                        <a:lnTo>
                          <a:pt x="1068" y="3327"/>
                        </a:lnTo>
                        <a:lnTo>
                          <a:pt x="1173" y="3243"/>
                        </a:lnTo>
                        <a:lnTo>
                          <a:pt x="1319" y="3139"/>
                        </a:lnTo>
                        <a:lnTo>
                          <a:pt x="1382" y="3097"/>
                        </a:lnTo>
                        <a:lnTo>
                          <a:pt x="1445" y="2929"/>
                        </a:lnTo>
                        <a:lnTo>
                          <a:pt x="1528" y="2762"/>
                        </a:lnTo>
                        <a:lnTo>
                          <a:pt x="1486" y="2678"/>
                        </a:lnTo>
                        <a:lnTo>
                          <a:pt x="1256" y="2532"/>
                        </a:lnTo>
                        <a:lnTo>
                          <a:pt x="1152" y="2511"/>
                        </a:lnTo>
                        <a:lnTo>
                          <a:pt x="1152" y="2385"/>
                        </a:lnTo>
                        <a:lnTo>
                          <a:pt x="1256" y="2406"/>
                        </a:lnTo>
                        <a:lnTo>
                          <a:pt x="1382" y="2385"/>
                        </a:lnTo>
                        <a:lnTo>
                          <a:pt x="1570" y="2281"/>
                        </a:lnTo>
                        <a:lnTo>
                          <a:pt x="1654" y="2176"/>
                        </a:lnTo>
                        <a:lnTo>
                          <a:pt x="1654" y="2072"/>
                        </a:lnTo>
                        <a:lnTo>
                          <a:pt x="1779" y="1946"/>
                        </a:lnTo>
                        <a:lnTo>
                          <a:pt x="1968" y="1800"/>
                        </a:lnTo>
                        <a:lnTo>
                          <a:pt x="2114" y="1967"/>
                        </a:lnTo>
                        <a:lnTo>
                          <a:pt x="2010" y="2009"/>
                        </a:lnTo>
                        <a:lnTo>
                          <a:pt x="1968" y="2093"/>
                        </a:lnTo>
                        <a:lnTo>
                          <a:pt x="1968" y="2176"/>
                        </a:lnTo>
                        <a:lnTo>
                          <a:pt x="1800" y="2197"/>
                        </a:lnTo>
                        <a:lnTo>
                          <a:pt x="1696" y="2281"/>
                        </a:lnTo>
                        <a:lnTo>
                          <a:pt x="1654" y="2469"/>
                        </a:lnTo>
                        <a:lnTo>
                          <a:pt x="1654" y="2574"/>
                        </a:lnTo>
                        <a:lnTo>
                          <a:pt x="1758" y="2637"/>
                        </a:lnTo>
                        <a:lnTo>
                          <a:pt x="1821" y="2637"/>
                        </a:lnTo>
                        <a:lnTo>
                          <a:pt x="1884" y="2720"/>
                        </a:lnTo>
                        <a:lnTo>
                          <a:pt x="1758" y="2867"/>
                        </a:lnTo>
                        <a:lnTo>
                          <a:pt x="1717" y="2971"/>
                        </a:lnTo>
                        <a:lnTo>
                          <a:pt x="1779" y="3139"/>
                        </a:lnTo>
                        <a:lnTo>
                          <a:pt x="1758" y="3222"/>
                        </a:lnTo>
                        <a:lnTo>
                          <a:pt x="1570" y="3327"/>
                        </a:lnTo>
                        <a:lnTo>
                          <a:pt x="1549" y="3390"/>
                        </a:lnTo>
                        <a:lnTo>
                          <a:pt x="1675" y="3453"/>
                        </a:lnTo>
                        <a:lnTo>
                          <a:pt x="1738" y="3515"/>
                        </a:lnTo>
                        <a:lnTo>
                          <a:pt x="1779" y="3494"/>
                        </a:lnTo>
                        <a:lnTo>
                          <a:pt x="1758" y="3411"/>
                        </a:lnTo>
                        <a:lnTo>
                          <a:pt x="1779" y="3348"/>
                        </a:lnTo>
                        <a:lnTo>
                          <a:pt x="1884" y="3411"/>
                        </a:lnTo>
                        <a:lnTo>
                          <a:pt x="1989" y="3494"/>
                        </a:lnTo>
                        <a:lnTo>
                          <a:pt x="2093" y="3432"/>
                        </a:lnTo>
                        <a:lnTo>
                          <a:pt x="2177" y="3432"/>
                        </a:lnTo>
                        <a:lnTo>
                          <a:pt x="2240" y="3536"/>
                        </a:lnTo>
                        <a:lnTo>
                          <a:pt x="2323" y="3746"/>
                        </a:lnTo>
                        <a:lnTo>
                          <a:pt x="2407" y="3829"/>
                        </a:lnTo>
                        <a:lnTo>
                          <a:pt x="2533" y="3850"/>
                        </a:lnTo>
                        <a:lnTo>
                          <a:pt x="2658" y="3934"/>
                        </a:lnTo>
                        <a:lnTo>
                          <a:pt x="2763" y="3955"/>
                        </a:lnTo>
                        <a:lnTo>
                          <a:pt x="2909" y="3871"/>
                        </a:lnTo>
                        <a:lnTo>
                          <a:pt x="3056" y="3829"/>
                        </a:lnTo>
                        <a:lnTo>
                          <a:pt x="3139" y="3871"/>
                        </a:lnTo>
                        <a:lnTo>
                          <a:pt x="3286" y="3955"/>
                        </a:lnTo>
                        <a:lnTo>
                          <a:pt x="3579" y="3976"/>
                        </a:lnTo>
                        <a:lnTo>
                          <a:pt x="3683" y="3955"/>
                        </a:lnTo>
                        <a:lnTo>
                          <a:pt x="3767" y="3976"/>
                        </a:lnTo>
                        <a:lnTo>
                          <a:pt x="3872" y="3976"/>
                        </a:lnTo>
                        <a:lnTo>
                          <a:pt x="3955" y="4059"/>
                        </a:lnTo>
                        <a:lnTo>
                          <a:pt x="4060" y="4164"/>
                        </a:lnTo>
                        <a:lnTo>
                          <a:pt x="4165" y="4164"/>
                        </a:lnTo>
                        <a:lnTo>
                          <a:pt x="4269" y="4080"/>
                        </a:lnTo>
                        <a:lnTo>
                          <a:pt x="4395" y="3955"/>
                        </a:lnTo>
                        <a:lnTo>
                          <a:pt x="4541" y="3913"/>
                        </a:lnTo>
                        <a:lnTo>
                          <a:pt x="4688" y="3725"/>
                        </a:lnTo>
                        <a:lnTo>
                          <a:pt x="4688" y="3620"/>
                        </a:lnTo>
                        <a:lnTo>
                          <a:pt x="4541" y="3453"/>
                        </a:lnTo>
                        <a:lnTo>
                          <a:pt x="4479" y="3432"/>
                        </a:lnTo>
                        <a:lnTo>
                          <a:pt x="4332" y="3285"/>
                        </a:lnTo>
                        <a:lnTo>
                          <a:pt x="4186" y="3243"/>
                        </a:lnTo>
                        <a:lnTo>
                          <a:pt x="4060" y="3181"/>
                        </a:lnTo>
                        <a:lnTo>
                          <a:pt x="4018" y="3034"/>
                        </a:lnTo>
                        <a:lnTo>
                          <a:pt x="4102" y="3034"/>
                        </a:lnTo>
                        <a:lnTo>
                          <a:pt x="4186" y="3097"/>
                        </a:lnTo>
                        <a:lnTo>
                          <a:pt x="4290" y="3097"/>
                        </a:lnTo>
                        <a:lnTo>
                          <a:pt x="4290" y="3013"/>
                        </a:lnTo>
                        <a:lnTo>
                          <a:pt x="4165" y="2825"/>
                        </a:lnTo>
                        <a:lnTo>
                          <a:pt x="3976" y="2657"/>
                        </a:lnTo>
                        <a:lnTo>
                          <a:pt x="3976" y="2490"/>
                        </a:lnTo>
                        <a:lnTo>
                          <a:pt x="3955" y="2344"/>
                        </a:lnTo>
                        <a:lnTo>
                          <a:pt x="3851" y="2281"/>
                        </a:lnTo>
                        <a:lnTo>
                          <a:pt x="3851" y="2155"/>
                        </a:lnTo>
                        <a:lnTo>
                          <a:pt x="3788" y="2093"/>
                        </a:lnTo>
                        <a:lnTo>
                          <a:pt x="3746" y="2093"/>
                        </a:lnTo>
                        <a:lnTo>
                          <a:pt x="3370" y="1821"/>
                        </a:lnTo>
                        <a:lnTo>
                          <a:pt x="3160" y="1779"/>
                        </a:lnTo>
                        <a:lnTo>
                          <a:pt x="2972" y="1821"/>
                        </a:lnTo>
                        <a:lnTo>
                          <a:pt x="2951" y="1883"/>
                        </a:lnTo>
                        <a:lnTo>
                          <a:pt x="2972" y="1967"/>
                        </a:lnTo>
                        <a:lnTo>
                          <a:pt x="3139" y="2155"/>
                        </a:lnTo>
                        <a:lnTo>
                          <a:pt x="3139" y="2239"/>
                        </a:lnTo>
                        <a:lnTo>
                          <a:pt x="3077" y="2344"/>
                        </a:lnTo>
                        <a:lnTo>
                          <a:pt x="3077" y="2448"/>
                        </a:lnTo>
                        <a:lnTo>
                          <a:pt x="3056" y="2574"/>
                        </a:lnTo>
                        <a:lnTo>
                          <a:pt x="2972" y="2720"/>
                        </a:lnTo>
                        <a:lnTo>
                          <a:pt x="2930" y="2783"/>
                        </a:lnTo>
                        <a:lnTo>
                          <a:pt x="2909" y="2699"/>
                        </a:lnTo>
                        <a:lnTo>
                          <a:pt x="2951" y="2595"/>
                        </a:lnTo>
                        <a:lnTo>
                          <a:pt x="2972" y="2490"/>
                        </a:lnTo>
                        <a:lnTo>
                          <a:pt x="2930" y="2448"/>
                        </a:lnTo>
                        <a:lnTo>
                          <a:pt x="2972" y="2260"/>
                        </a:lnTo>
                        <a:lnTo>
                          <a:pt x="2930" y="2155"/>
                        </a:lnTo>
                        <a:lnTo>
                          <a:pt x="2742" y="1883"/>
                        </a:lnTo>
                        <a:lnTo>
                          <a:pt x="2595" y="1779"/>
                        </a:lnTo>
                        <a:lnTo>
                          <a:pt x="2386" y="1758"/>
                        </a:lnTo>
                        <a:lnTo>
                          <a:pt x="2323" y="1779"/>
                        </a:lnTo>
                        <a:lnTo>
                          <a:pt x="2282" y="1925"/>
                        </a:lnTo>
                        <a:lnTo>
                          <a:pt x="2240" y="1946"/>
                        </a:lnTo>
                        <a:cubicBezTo>
                          <a:pt x="2198" y="1883"/>
                          <a:pt x="2114" y="1841"/>
                          <a:pt x="2072" y="1821"/>
                        </a:cubicBezTo>
                        <a:lnTo>
                          <a:pt x="2114" y="1779"/>
                        </a:lnTo>
                        <a:lnTo>
                          <a:pt x="2177" y="1674"/>
                        </a:lnTo>
                        <a:lnTo>
                          <a:pt x="2177" y="1549"/>
                        </a:lnTo>
                        <a:lnTo>
                          <a:pt x="1989" y="1444"/>
                        </a:lnTo>
                        <a:lnTo>
                          <a:pt x="1800" y="1297"/>
                        </a:lnTo>
                        <a:lnTo>
                          <a:pt x="1696" y="1109"/>
                        </a:lnTo>
                        <a:lnTo>
                          <a:pt x="1696" y="984"/>
                        </a:lnTo>
                        <a:lnTo>
                          <a:pt x="1758" y="837"/>
                        </a:lnTo>
                        <a:lnTo>
                          <a:pt x="1758" y="733"/>
                        </a:lnTo>
                        <a:lnTo>
                          <a:pt x="1696" y="712"/>
                        </a:lnTo>
                        <a:lnTo>
                          <a:pt x="1403" y="712"/>
                        </a:lnTo>
                        <a:lnTo>
                          <a:pt x="1194" y="628"/>
                        </a:lnTo>
                        <a:lnTo>
                          <a:pt x="1047" y="523"/>
                        </a:lnTo>
                        <a:lnTo>
                          <a:pt x="817" y="251"/>
                        </a:lnTo>
                        <a:lnTo>
                          <a:pt x="650" y="105"/>
                        </a:lnTo>
                        <a:lnTo>
                          <a:pt x="461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55" name="Google Shape;430;p45">
                    <a:extLst>
                      <a:ext uri="{FF2B5EF4-FFF2-40B4-BE49-F238E27FC236}">
                        <a16:creationId xmlns:a16="http://schemas.microsoft.com/office/drawing/2014/main" id="{FD02EF71-6401-7248-9F7B-519420712CCA}"/>
                      </a:ext>
                    </a:extLst>
                  </p:cNvPr>
                  <p:cNvSpPr/>
                  <p:nvPr/>
                </p:nvSpPr>
                <p:spPr>
                  <a:xfrm>
                    <a:off x="4241800" y="1706950"/>
                    <a:ext cx="130800" cy="24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32" h="9856" extrusionOk="0">
                        <a:moveTo>
                          <a:pt x="4750" y="1"/>
                        </a:moveTo>
                        <a:lnTo>
                          <a:pt x="4625" y="63"/>
                        </a:lnTo>
                        <a:lnTo>
                          <a:pt x="4604" y="126"/>
                        </a:lnTo>
                        <a:lnTo>
                          <a:pt x="4520" y="105"/>
                        </a:lnTo>
                        <a:lnTo>
                          <a:pt x="4436" y="42"/>
                        </a:lnTo>
                        <a:lnTo>
                          <a:pt x="4332" y="63"/>
                        </a:lnTo>
                        <a:lnTo>
                          <a:pt x="4206" y="168"/>
                        </a:lnTo>
                        <a:lnTo>
                          <a:pt x="4185" y="273"/>
                        </a:lnTo>
                        <a:lnTo>
                          <a:pt x="4101" y="335"/>
                        </a:lnTo>
                        <a:lnTo>
                          <a:pt x="4018" y="356"/>
                        </a:lnTo>
                        <a:lnTo>
                          <a:pt x="3934" y="440"/>
                        </a:lnTo>
                        <a:lnTo>
                          <a:pt x="3934" y="524"/>
                        </a:lnTo>
                        <a:lnTo>
                          <a:pt x="3871" y="628"/>
                        </a:lnTo>
                        <a:lnTo>
                          <a:pt x="3871" y="670"/>
                        </a:lnTo>
                        <a:lnTo>
                          <a:pt x="3934" y="775"/>
                        </a:lnTo>
                        <a:lnTo>
                          <a:pt x="3934" y="858"/>
                        </a:lnTo>
                        <a:lnTo>
                          <a:pt x="3829" y="858"/>
                        </a:lnTo>
                        <a:lnTo>
                          <a:pt x="3788" y="900"/>
                        </a:lnTo>
                        <a:lnTo>
                          <a:pt x="3788" y="984"/>
                        </a:lnTo>
                        <a:lnTo>
                          <a:pt x="3725" y="1047"/>
                        </a:lnTo>
                        <a:lnTo>
                          <a:pt x="3662" y="1109"/>
                        </a:lnTo>
                        <a:lnTo>
                          <a:pt x="3453" y="1256"/>
                        </a:lnTo>
                        <a:lnTo>
                          <a:pt x="3369" y="1298"/>
                        </a:lnTo>
                        <a:lnTo>
                          <a:pt x="3306" y="1277"/>
                        </a:lnTo>
                        <a:lnTo>
                          <a:pt x="3202" y="1277"/>
                        </a:lnTo>
                        <a:lnTo>
                          <a:pt x="3139" y="1319"/>
                        </a:lnTo>
                        <a:lnTo>
                          <a:pt x="3034" y="1486"/>
                        </a:lnTo>
                        <a:lnTo>
                          <a:pt x="2951" y="1528"/>
                        </a:lnTo>
                        <a:lnTo>
                          <a:pt x="2888" y="1507"/>
                        </a:lnTo>
                        <a:lnTo>
                          <a:pt x="2867" y="1423"/>
                        </a:lnTo>
                        <a:lnTo>
                          <a:pt x="2825" y="1423"/>
                        </a:lnTo>
                        <a:lnTo>
                          <a:pt x="2783" y="1507"/>
                        </a:lnTo>
                        <a:lnTo>
                          <a:pt x="2825" y="1633"/>
                        </a:lnTo>
                        <a:lnTo>
                          <a:pt x="2783" y="1695"/>
                        </a:lnTo>
                        <a:lnTo>
                          <a:pt x="2762" y="1591"/>
                        </a:lnTo>
                        <a:lnTo>
                          <a:pt x="2721" y="1486"/>
                        </a:lnTo>
                        <a:lnTo>
                          <a:pt x="2532" y="1507"/>
                        </a:lnTo>
                        <a:lnTo>
                          <a:pt x="2323" y="1570"/>
                        </a:lnTo>
                        <a:lnTo>
                          <a:pt x="2260" y="1612"/>
                        </a:lnTo>
                        <a:lnTo>
                          <a:pt x="2197" y="1633"/>
                        </a:lnTo>
                        <a:lnTo>
                          <a:pt x="2156" y="1695"/>
                        </a:lnTo>
                        <a:lnTo>
                          <a:pt x="2218" y="1842"/>
                        </a:lnTo>
                        <a:lnTo>
                          <a:pt x="2260" y="1905"/>
                        </a:lnTo>
                        <a:lnTo>
                          <a:pt x="2260" y="1946"/>
                        </a:lnTo>
                        <a:lnTo>
                          <a:pt x="2218" y="1988"/>
                        </a:lnTo>
                        <a:lnTo>
                          <a:pt x="2135" y="2093"/>
                        </a:lnTo>
                        <a:lnTo>
                          <a:pt x="2093" y="2051"/>
                        </a:lnTo>
                        <a:lnTo>
                          <a:pt x="2093" y="2009"/>
                        </a:lnTo>
                        <a:lnTo>
                          <a:pt x="2135" y="1946"/>
                        </a:lnTo>
                        <a:lnTo>
                          <a:pt x="2135" y="1884"/>
                        </a:lnTo>
                        <a:lnTo>
                          <a:pt x="2051" y="1884"/>
                        </a:lnTo>
                        <a:lnTo>
                          <a:pt x="1946" y="2009"/>
                        </a:lnTo>
                        <a:lnTo>
                          <a:pt x="1884" y="2051"/>
                        </a:lnTo>
                        <a:lnTo>
                          <a:pt x="1884" y="2135"/>
                        </a:lnTo>
                        <a:lnTo>
                          <a:pt x="1946" y="2156"/>
                        </a:lnTo>
                        <a:lnTo>
                          <a:pt x="1905" y="2218"/>
                        </a:lnTo>
                        <a:lnTo>
                          <a:pt x="1842" y="2323"/>
                        </a:lnTo>
                        <a:lnTo>
                          <a:pt x="1716" y="2323"/>
                        </a:lnTo>
                        <a:lnTo>
                          <a:pt x="1632" y="2365"/>
                        </a:lnTo>
                        <a:lnTo>
                          <a:pt x="1612" y="2449"/>
                        </a:lnTo>
                        <a:lnTo>
                          <a:pt x="1507" y="2470"/>
                        </a:lnTo>
                        <a:lnTo>
                          <a:pt x="1465" y="2553"/>
                        </a:lnTo>
                        <a:lnTo>
                          <a:pt x="1423" y="2721"/>
                        </a:lnTo>
                        <a:lnTo>
                          <a:pt x="1465" y="2742"/>
                        </a:lnTo>
                        <a:lnTo>
                          <a:pt x="1528" y="2742"/>
                        </a:lnTo>
                        <a:lnTo>
                          <a:pt x="1465" y="2825"/>
                        </a:lnTo>
                        <a:lnTo>
                          <a:pt x="1277" y="2825"/>
                        </a:lnTo>
                        <a:lnTo>
                          <a:pt x="1214" y="2867"/>
                        </a:lnTo>
                        <a:lnTo>
                          <a:pt x="1193" y="3034"/>
                        </a:lnTo>
                        <a:lnTo>
                          <a:pt x="1214" y="3097"/>
                        </a:lnTo>
                        <a:lnTo>
                          <a:pt x="1277" y="3097"/>
                        </a:lnTo>
                        <a:lnTo>
                          <a:pt x="1360" y="3076"/>
                        </a:lnTo>
                        <a:lnTo>
                          <a:pt x="1381" y="3139"/>
                        </a:lnTo>
                        <a:lnTo>
                          <a:pt x="1360" y="3181"/>
                        </a:lnTo>
                        <a:lnTo>
                          <a:pt x="1360" y="3286"/>
                        </a:lnTo>
                        <a:lnTo>
                          <a:pt x="1277" y="3348"/>
                        </a:lnTo>
                        <a:lnTo>
                          <a:pt x="1193" y="3306"/>
                        </a:lnTo>
                        <a:lnTo>
                          <a:pt x="1068" y="3286"/>
                        </a:lnTo>
                        <a:lnTo>
                          <a:pt x="942" y="3348"/>
                        </a:lnTo>
                        <a:lnTo>
                          <a:pt x="900" y="3411"/>
                        </a:lnTo>
                        <a:lnTo>
                          <a:pt x="900" y="3495"/>
                        </a:lnTo>
                        <a:lnTo>
                          <a:pt x="858" y="3599"/>
                        </a:lnTo>
                        <a:lnTo>
                          <a:pt x="754" y="3683"/>
                        </a:lnTo>
                        <a:lnTo>
                          <a:pt x="670" y="3620"/>
                        </a:lnTo>
                        <a:lnTo>
                          <a:pt x="628" y="3558"/>
                        </a:lnTo>
                        <a:lnTo>
                          <a:pt x="586" y="3474"/>
                        </a:lnTo>
                        <a:lnTo>
                          <a:pt x="544" y="3495"/>
                        </a:lnTo>
                        <a:lnTo>
                          <a:pt x="524" y="3662"/>
                        </a:lnTo>
                        <a:lnTo>
                          <a:pt x="544" y="3788"/>
                        </a:lnTo>
                        <a:lnTo>
                          <a:pt x="649" y="3871"/>
                        </a:lnTo>
                        <a:lnTo>
                          <a:pt x="733" y="3830"/>
                        </a:lnTo>
                        <a:lnTo>
                          <a:pt x="754" y="3871"/>
                        </a:lnTo>
                        <a:lnTo>
                          <a:pt x="754" y="3934"/>
                        </a:lnTo>
                        <a:lnTo>
                          <a:pt x="691" y="4081"/>
                        </a:lnTo>
                        <a:lnTo>
                          <a:pt x="733" y="4122"/>
                        </a:lnTo>
                        <a:lnTo>
                          <a:pt x="796" y="4143"/>
                        </a:lnTo>
                        <a:lnTo>
                          <a:pt x="858" y="4081"/>
                        </a:lnTo>
                        <a:lnTo>
                          <a:pt x="900" y="4081"/>
                        </a:lnTo>
                        <a:lnTo>
                          <a:pt x="963" y="4102"/>
                        </a:lnTo>
                        <a:lnTo>
                          <a:pt x="1068" y="4102"/>
                        </a:lnTo>
                        <a:lnTo>
                          <a:pt x="1151" y="4039"/>
                        </a:lnTo>
                        <a:lnTo>
                          <a:pt x="1172" y="4081"/>
                        </a:lnTo>
                        <a:lnTo>
                          <a:pt x="1109" y="4143"/>
                        </a:lnTo>
                        <a:lnTo>
                          <a:pt x="1047" y="4185"/>
                        </a:lnTo>
                        <a:lnTo>
                          <a:pt x="900" y="4185"/>
                        </a:lnTo>
                        <a:lnTo>
                          <a:pt x="858" y="4248"/>
                        </a:lnTo>
                        <a:lnTo>
                          <a:pt x="775" y="4227"/>
                        </a:lnTo>
                        <a:lnTo>
                          <a:pt x="733" y="4311"/>
                        </a:lnTo>
                        <a:lnTo>
                          <a:pt x="754" y="4436"/>
                        </a:lnTo>
                        <a:lnTo>
                          <a:pt x="837" y="4499"/>
                        </a:lnTo>
                        <a:lnTo>
                          <a:pt x="900" y="4520"/>
                        </a:lnTo>
                        <a:lnTo>
                          <a:pt x="984" y="4499"/>
                        </a:lnTo>
                        <a:lnTo>
                          <a:pt x="1005" y="4520"/>
                        </a:lnTo>
                        <a:lnTo>
                          <a:pt x="984" y="4562"/>
                        </a:lnTo>
                        <a:lnTo>
                          <a:pt x="858" y="4625"/>
                        </a:lnTo>
                        <a:lnTo>
                          <a:pt x="733" y="4625"/>
                        </a:lnTo>
                        <a:lnTo>
                          <a:pt x="649" y="4666"/>
                        </a:lnTo>
                        <a:lnTo>
                          <a:pt x="649" y="4729"/>
                        </a:lnTo>
                        <a:lnTo>
                          <a:pt x="691" y="4771"/>
                        </a:lnTo>
                        <a:lnTo>
                          <a:pt x="796" y="4750"/>
                        </a:lnTo>
                        <a:lnTo>
                          <a:pt x="900" y="4750"/>
                        </a:lnTo>
                        <a:lnTo>
                          <a:pt x="900" y="4813"/>
                        </a:lnTo>
                        <a:lnTo>
                          <a:pt x="837" y="4834"/>
                        </a:lnTo>
                        <a:lnTo>
                          <a:pt x="733" y="4855"/>
                        </a:lnTo>
                        <a:lnTo>
                          <a:pt x="733" y="4897"/>
                        </a:lnTo>
                        <a:lnTo>
                          <a:pt x="754" y="4938"/>
                        </a:lnTo>
                        <a:lnTo>
                          <a:pt x="879" y="4959"/>
                        </a:lnTo>
                        <a:lnTo>
                          <a:pt x="984" y="5043"/>
                        </a:lnTo>
                        <a:lnTo>
                          <a:pt x="984" y="5085"/>
                        </a:lnTo>
                        <a:lnTo>
                          <a:pt x="858" y="5085"/>
                        </a:lnTo>
                        <a:lnTo>
                          <a:pt x="754" y="5043"/>
                        </a:lnTo>
                        <a:lnTo>
                          <a:pt x="649" y="5043"/>
                        </a:lnTo>
                        <a:lnTo>
                          <a:pt x="565" y="5085"/>
                        </a:lnTo>
                        <a:lnTo>
                          <a:pt x="544" y="5169"/>
                        </a:lnTo>
                        <a:lnTo>
                          <a:pt x="482" y="5210"/>
                        </a:lnTo>
                        <a:lnTo>
                          <a:pt x="482" y="5273"/>
                        </a:lnTo>
                        <a:lnTo>
                          <a:pt x="544" y="5315"/>
                        </a:lnTo>
                        <a:lnTo>
                          <a:pt x="524" y="5378"/>
                        </a:lnTo>
                        <a:lnTo>
                          <a:pt x="461" y="5399"/>
                        </a:lnTo>
                        <a:lnTo>
                          <a:pt x="419" y="5399"/>
                        </a:lnTo>
                        <a:lnTo>
                          <a:pt x="335" y="5483"/>
                        </a:lnTo>
                        <a:lnTo>
                          <a:pt x="314" y="5566"/>
                        </a:lnTo>
                        <a:lnTo>
                          <a:pt x="335" y="5608"/>
                        </a:lnTo>
                        <a:lnTo>
                          <a:pt x="314" y="5671"/>
                        </a:lnTo>
                        <a:lnTo>
                          <a:pt x="210" y="5692"/>
                        </a:lnTo>
                        <a:lnTo>
                          <a:pt x="210" y="5713"/>
                        </a:lnTo>
                        <a:lnTo>
                          <a:pt x="335" y="5838"/>
                        </a:lnTo>
                        <a:lnTo>
                          <a:pt x="440" y="5901"/>
                        </a:lnTo>
                        <a:lnTo>
                          <a:pt x="482" y="5880"/>
                        </a:lnTo>
                        <a:lnTo>
                          <a:pt x="524" y="5796"/>
                        </a:lnTo>
                        <a:lnTo>
                          <a:pt x="586" y="5734"/>
                        </a:lnTo>
                        <a:lnTo>
                          <a:pt x="754" y="5629"/>
                        </a:lnTo>
                        <a:lnTo>
                          <a:pt x="858" y="5587"/>
                        </a:lnTo>
                        <a:lnTo>
                          <a:pt x="858" y="5629"/>
                        </a:lnTo>
                        <a:lnTo>
                          <a:pt x="837" y="5629"/>
                        </a:lnTo>
                        <a:lnTo>
                          <a:pt x="796" y="5713"/>
                        </a:lnTo>
                        <a:lnTo>
                          <a:pt x="649" y="5817"/>
                        </a:lnTo>
                        <a:lnTo>
                          <a:pt x="586" y="5922"/>
                        </a:lnTo>
                        <a:lnTo>
                          <a:pt x="565" y="6027"/>
                        </a:lnTo>
                        <a:lnTo>
                          <a:pt x="586" y="6131"/>
                        </a:lnTo>
                        <a:lnTo>
                          <a:pt x="565" y="6194"/>
                        </a:lnTo>
                        <a:lnTo>
                          <a:pt x="565" y="6236"/>
                        </a:lnTo>
                        <a:lnTo>
                          <a:pt x="754" y="6236"/>
                        </a:lnTo>
                        <a:lnTo>
                          <a:pt x="837" y="6194"/>
                        </a:lnTo>
                        <a:lnTo>
                          <a:pt x="837" y="6257"/>
                        </a:lnTo>
                        <a:lnTo>
                          <a:pt x="775" y="6299"/>
                        </a:lnTo>
                        <a:lnTo>
                          <a:pt x="586" y="6299"/>
                        </a:lnTo>
                        <a:lnTo>
                          <a:pt x="524" y="6340"/>
                        </a:lnTo>
                        <a:lnTo>
                          <a:pt x="356" y="6445"/>
                        </a:lnTo>
                        <a:lnTo>
                          <a:pt x="356" y="6571"/>
                        </a:lnTo>
                        <a:lnTo>
                          <a:pt x="335" y="6654"/>
                        </a:lnTo>
                        <a:lnTo>
                          <a:pt x="356" y="6759"/>
                        </a:lnTo>
                        <a:lnTo>
                          <a:pt x="461" y="6759"/>
                        </a:lnTo>
                        <a:lnTo>
                          <a:pt x="524" y="6822"/>
                        </a:lnTo>
                        <a:lnTo>
                          <a:pt x="482" y="6863"/>
                        </a:lnTo>
                        <a:lnTo>
                          <a:pt x="377" y="6863"/>
                        </a:lnTo>
                        <a:lnTo>
                          <a:pt x="252" y="6884"/>
                        </a:lnTo>
                        <a:lnTo>
                          <a:pt x="147" y="7052"/>
                        </a:lnTo>
                        <a:lnTo>
                          <a:pt x="147" y="7177"/>
                        </a:lnTo>
                        <a:lnTo>
                          <a:pt x="210" y="7240"/>
                        </a:lnTo>
                        <a:lnTo>
                          <a:pt x="272" y="7198"/>
                        </a:lnTo>
                        <a:lnTo>
                          <a:pt x="440" y="7135"/>
                        </a:lnTo>
                        <a:lnTo>
                          <a:pt x="461" y="7177"/>
                        </a:lnTo>
                        <a:lnTo>
                          <a:pt x="356" y="7261"/>
                        </a:lnTo>
                        <a:lnTo>
                          <a:pt x="335" y="7366"/>
                        </a:lnTo>
                        <a:lnTo>
                          <a:pt x="377" y="7366"/>
                        </a:lnTo>
                        <a:lnTo>
                          <a:pt x="461" y="7282"/>
                        </a:lnTo>
                        <a:lnTo>
                          <a:pt x="544" y="7261"/>
                        </a:lnTo>
                        <a:lnTo>
                          <a:pt x="565" y="7303"/>
                        </a:lnTo>
                        <a:lnTo>
                          <a:pt x="482" y="7387"/>
                        </a:lnTo>
                        <a:lnTo>
                          <a:pt x="461" y="7470"/>
                        </a:lnTo>
                        <a:lnTo>
                          <a:pt x="544" y="7554"/>
                        </a:lnTo>
                        <a:lnTo>
                          <a:pt x="649" y="7554"/>
                        </a:lnTo>
                        <a:lnTo>
                          <a:pt x="565" y="7575"/>
                        </a:lnTo>
                        <a:lnTo>
                          <a:pt x="482" y="7575"/>
                        </a:lnTo>
                        <a:lnTo>
                          <a:pt x="419" y="7659"/>
                        </a:lnTo>
                        <a:lnTo>
                          <a:pt x="419" y="7721"/>
                        </a:lnTo>
                        <a:lnTo>
                          <a:pt x="461" y="7826"/>
                        </a:lnTo>
                        <a:lnTo>
                          <a:pt x="419" y="7889"/>
                        </a:lnTo>
                        <a:lnTo>
                          <a:pt x="356" y="7868"/>
                        </a:lnTo>
                        <a:lnTo>
                          <a:pt x="252" y="7889"/>
                        </a:lnTo>
                        <a:lnTo>
                          <a:pt x="168" y="7826"/>
                        </a:lnTo>
                        <a:lnTo>
                          <a:pt x="105" y="7826"/>
                        </a:lnTo>
                        <a:lnTo>
                          <a:pt x="0" y="7972"/>
                        </a:lnTo>
                        <a:lnTo>
                          <a:pt x="0" y="8077"/>
                        </a:lnTo>
                        <a:lnTo>
                          <a:pt x="168" y="8265"/>
                        </a:lnTo>
                        <a:lnTo>
                          <a:pt x="147" y="8391"/>
                        </a:lnTo>
                        <a:lnTo>
                          <a:pt x="168" y="8496"/>
                        </a:lnTo>
                        <a:lnTo>
                          <a:pt x="335" y="8621"/>
                        </a:lnTo>
                        <a:lnTo>
                          <a:pt x="335" y="8705"/>
                        </a:lnTo>
                        <a:lnTo>
                          <a:pt x="482" y="8830"/>
                        </a:lnTo>
                        <a:lnTo>
                          <a:pt x="586" y="8872"/>
                        </a:lnTo>
                        <a:lnTo>
                          <a:pt x="649" y="8851"/>
                        </a:lnTo>
                        <a:lnTo>
                          <a:pt x="733" y="8830"/>
                        </a:lnTo>
                        <a:lnTo>
                          <a:pt x="837" y="8663"/>
                        </a:lnTo>
                        <a:lnTo>
                          <a:pt x="796" y="8516"/>
                        </a:lnTo>
                        <a:lnTo>
                          <a:pt x="837" y="8412"/>
                        </a:lnTo>
                        <a:lnTo>
                          <a:pt x="900" y="8307"/>
                        </a:lnTo>
                        <a:lnTo>
                          <a:pt x="858" y="8433"/>
                        </a:lnTo>
                        <a:lnTo>
                          <a:pt x="858" y="8516"/>
                        </a:lnTo>
                        <a:lnTo>
                          <a:pt x="900" y="8600"/>
                        </a:lnTo>
                        <a:lnTo>
                          <a:pt x="963" y="8747"/>
                        </a:lnTo>
                        <a:lnTo>
                          <a:pt x="1047" y="8788"/>
                        </a:lnTo>
                        <a:lnTo>
                          <a:pt x="1109" y="8726"/>
                        </a:lnTo>
                        <a:lnTo>
                          <a:pt x="1109" y="8642"/>
                        </a:lnTo>
                        <a:lnTo>
                          <a:pt x="1172" y="8537"/>
                        </a:lnTo>
                        <a:lnTo>
                          <a:pt x="1193" y="8600"/>
                        </a:lnTo>
                        <a:lnTo>
                          <a:pt x="1172" y="8642"/>
                        </a:lnTo>
                        <a:lnTo>
                          <a:pt x="1172" y="8747"/>
                        </a:lnTo>
                        <a:lnTo>
                          <a:pt x="1277" y="8935"/>
                        </a:lnTo>
                        <a:lnTo>
                          <a:pt x="1402" y="9019"/>
                        </a:lnTo>
                        <a:lnTo>
                          <a:pt x="1507" y="9019"/>
                        </a:lnTo>
                        <a:lnTo>
                          <a:pt x="1591" y="8956"/>
                        </a:lnTo>
                        <a:lnTo>
                          <a:pt x="1632" y="8998"/>
                        </a:lnTo>
                        <a:lnTo>
                          <a:pt x="1612" y="9040"/>
                        </a:lnTo>
                        <a:lnTo>
                          <a:pt x="1570" y="9040"/>
                        </a:lnTo>
                        <a:lnTo>
                          <a:pt x="1528" y="9123"/>
                        </a:lnTo>
                        <a:lnTo>
                          <a:pt x="1444" y="9165"/>
                        </a:lnTo>
                        <a:lnTo>
                          <a:pt x="1423" y="9249"/>
                        </a:lnTo>
                        <a:lnTo>
                          <a:pt x="1528" y="9332"/>
                        </a:lnTo>
                        <a:lnTo>
                          <a:pt x="1528" y="9416"/>
                        </a:lnTo>
                        <a:lnTo>
                          <a:pt x="1444" y="9416"/>
                        </a:lnTo>
                        <a:lnTo>
                          <a:pt x="1381" y="9374"/>
                        </a:lnTo>
                        <a:lnTo>
                          <a:pt x="1381" y="9458"/>
                        </a:lnTo>
                        <a:lnTo>
                          <a:pt x="1423" y="9521"/>
                        </a:lnTo>
                        <a:lnTo>
                          <a:pt x="1612" y="9542"/>
                        </a:lnTo>
                        <a:lnTo>
                          <a:pt x="1716" y="9584"/>
                        </a:lnTo>
                        <a:lnTo>
                          <a:pt x="1821" y="9563"/>
                        </a:lnTo>
                        <a:lnTo>
                          <a:pt x="1967" y="9604"/>
                        </a:lnTo>
                        <a:lnTo>
                          <a:pt x="1967" y="9521"/>
                        </a:lnTo>
                        <a:lnTo>
                          <a:pt x="2051" y="9542"/>
                        </a:lnTo>
                        <a:lnTo>
                          <a:pt x="2072" y="9625"/>
                        </a:lnTo>
                        <a:lnTo>
                          <a:pt x="2135" y="9772"/>
                        </a:lnTo>
                        <a:lnTo>
                          <a:pt x="2218" y="9856"/>
                        </a:lnTo>
                        <a:lnTo>
                          <a:pt x="2281" y="9856"/>
                        </a:lnTo>
                        <a:lnTo>
                          <a:pt x="2365" y="9751"/>
                        </a:lnTo>
                        <a:lnTo>
                          <a:pt x="2344" y="9625"/>
                        </a:lnTo>
                        <a:lnTo>
                          <a:pt x="2177" y="9542"/>
                        </a:lnTo>
                        <a:lnTo>
                          <a:pt x="2135" y="9521"/>
                        </a:lnTo>
                        <a:lnTo>
                          <a:pt x="2177" y="9479"/>
                        </a:lnTo>
                        <a:lnTo>
                          <a:pt x="2260" y="9521"/>
                        </a:lnTo>
                        <a:lnTo>
                          <a:pt x="2365" y="9584"/>
                        </a:lnTo>
                        <a:lnTo>
                          <a:pt x="2428" y="9667"/>
                        </a:lnTo>
                        <a:lnTo>
                          <a:pt x="2469" y="9772"/>
                        </a:lnTo>
                        <a:lnTo>
                          <a:pt x="2532" y="9772"/>
                        </a:lnTo>
                        <a:lnTo>
                          <a:pt x="2553" y="9667"/>
                        </a:lnTo>
                        <a:lnTo>
                          <a:pt x="2595" y="9646"/>
                        </a:lnTo>
                        <a:lnTo>
                          <a:pt x="2679" y="9751"/>
                        </a:lnTo>
                        <a:lnTo>
                          <a:pt x="2804" y="9793"/>
                        </a:lnTo>
                        <a:lnTo>
                          <a:pt x="2888" y="9793"/>
                        </a:lnTo>
                        <a:lnTo>
                          <a:pt x="2888" y="9730"/>
                        </a:lnTo>
                        <a:lnTo>
                          <a:pt x="2783" y="9646"/>
                        </a:lnTo>
                        <a:lnTo>
                          <a:pt x="2783" y="9584"/>
                        </a:lnTo>
                        <a:lnTo>
                          <a:pt x="2846" y="9563"/>
                        </a:lnTo>
                        <a:lnTo>
                          <a:pt x="2951" y="9604"/>
                        </a:lnTo>
                        <a:lnTo>
                          <a:pt x="2993" y="9667"/>
                        </a:lnTo>
                        <a:lnTo>
                          <a:pt x="3013" y="9667"/>
                        </a:lnTo>
                        <a:lnTo>
                          <a:pt x="3055" y="9772"/>
                        </a:lnTo>
                        <a:lnTo>
                          <a:pt x="3118" y="9814"/>
                        </a:lnTo>
                        <a:lnTo>
                          <a:pt x="3181" y="9793"/>
                        </a:lnTo>
                        <a:lnTo>
                          <a:pt x="3202" y="9688"/>
                        </a:lnTo>
                        <a:lnTo>
                          <a:pt x="3160" y="9604"/>
                        </a:lnTo>
                        <a:lnTo>
                          <a:pt x="3076" y="9604"/>
                        </a:lnTo>
                        <a:lnTo>
                          <a:pt x="3013" y="9563"/>
                        </a:lnTo>
                        <a:lnTo>
                          <a:pt x="3055" y="9500"/>
                        </a:lnTo>
                        <a:lnTo>
                          <a:pt x="3097" y="9542"/>
                        </a:lnTo>
                        <a:lnTo>
                          <a:pt x="3160" y="9542"/>
                        </a:lnTo>
                        <a:lnTo>
                          <a:pt x="3223" y="9437"/>
                        </a:lnTo>
                        <a:lnTo>
                          <a:pt x="3265" y="9353"/>
                        </a:lnTo>
                        <a:lnTo>
                          <a:pt x="3265" y="9312"/>
                        </a:lnTo>
                        <a:lnTo>
                          <a:pt x="3118" y="9207"/>
                        </a:lnTo>
                        <a:lnTo>
                          <a:pt x="3055" y="9228"/>
                        </a:lnTo>
                        <a:lnTo>
                          <a:pt x="2951" y="9207"/>
                        </a:lnTo>
                        <a:lnTo>
                          <a:pt x="2867" y="9040"/>
                        </a:lnTo>
                        <a:lnTo>
                          <a:pt x="2762" y="9040"/>
                        </a:lnTo>
                        <a:lnTo>
                          <a:pt x="2574" y="8872"/>
                        </a:lnTo>
                        <a:lnTo>
                          <a:pt x="2490" y="8788"/>
                        </a:lnTo>
                        <a:lnTo>
                          <a:pt x="2365" y="8788"/>
                        </a:lnTo>
                        <a:lnTo>
                          <a:pt x="2239" y="8516"/>
                        </a:lnTo>
                        <a:lnTo>
                          <a:pt x="2030" y="8286"/>
                        </a:lnTo>
                        <a:lnTo>
                          <a:pt x="1946" y="8014"/>
                        </a:lnTo>
                        <a:lnTo>
                          <a:pt x="1842" y="7847"/>
                        </a:lnTo>
                        <a:lnTo>
                          <a:pt x="1842" y="7554"/>
                        </a:lnTo>
                        <a:lnTo>
                          <a:pt x="1758" y="7387"/>
                        </a:lnTo>
                        <a:lnTo>
                          <a:pt x="1716" y="7073"/>
                        </a:lnTo>
                        <a:lnTo>
                          <a:pt x="1695" y="7010"/>
                        </a:lnTo>
                        <a:lnTo>
                          <a:pt x="1737" y="6905"/>
                        </a:lnTo>
                        <a:lnTo>
                          <a:pt x="1737" y="6822"/>
                        </a:lnTo>
                        <a:lnTo>
                          <a:pt x="1632" y="6801"/>
                        </a:lnTo>
                        <a:lnTo>
                          <a:pt x="1549" y="6843"/>
                        </a:lnTo>
                        <a:lnTo>
                          <a:pt x="1486" y="6801"/>
                        </a:lnTo>
                        <a:lnTo>
                          <a:pt x="1507" y="6759"/>
                        </a:lnTo>
                        <a:lnTo>
                          <a:pt x="1653" y="6759"/>
                        </a:lnTo>
                        <a:lnTo>
                          <a:pt x="1800" y="6696"/>
                        </a:lnTo>
                        <a:lnTo>
                          <a:pt x="1821" y="6487"/>
                        </a:lnTo>
                        <a:lnTo>
                          <a:pt x="1800" y="6382"/>
                        </a:lnTo>
                        <a:lnTo>
                          <a:pt x="1695" y="6403"/>
                        </a:lnTo>
                        <a:lnTo>
                          <a:pt x="1591" y="6424"/>
                        </a:lnTo>
                        <a:lnTo>
                          <a:pt x="1632" y="6382"/>
                        </a:lnTo>
                        <a:lnTo>
                          <a:pt x="1800" y="6319"/>
                        </a:lnTo>
                        <a:lnTo>
                          <a:pt x="1821" y="6236"/>
                        </a:lnTo>
                        <a:lnTo>
                          <a:pt x="1779" y="6194"/>
                        </a:lnTo>
                        <a:lnTo>
                          <a:pt x="1570" y="6194"/>
                        </a:lnTo>
                        <a:lnTo>
                          <a:pt x="1423" y="6173"/>
                        </a:lnTo>
                        <a:lnTo>
                          <a:pt x="1423" y="6110"/>
                        </a:lnTo>
                        <a:lnTo>
                          <a:pt x="1507" y="6068"/>
                        </a:lnTo>
                        <a:lnTo>
                          <a:pt x="1465" y="6006"/>
                        </a:lnTo>
                        <a:lnTo>
                          <a:pt x="1465" y="5922"/>
                        </a:lnTo>
                        <a:lnTo>
                          <a:pt x="1507" y="5964"/>
                        </a:lnTo>
                        <a:lnTo>
                          <a:pt x="1570" y="6068"/>
                        </a:lnTo>
                        <a:lnTo>
                          <a:pt x="1674" y="6110"/>
                        </a:lnTo>
                        <a:lnTo>
                          <a:pt x="1821" y="6110"/>
                        </a:lnTo>
                        <a:lnTo>
                          <a:pt x="1842" y="6068"/>
                        </a:lnTo>
                        <a:lnTo>
                          <a:pt x="1925" y="6027"/>
                        </a:lnTo>
                        <a:lnTo>
                          <a:pt x="1988" y="5901"/>
                        </a:lnTo>
                        <a:lnTo>
                          <a:pt x="1988" y="5775"/>
                        </a:lnTo>
                        <a:lnTo>
                          <a:pt x="2051" y="5650"/>
                        </a:lnTo>
                        <a:lnTo>
                          <a:pt x="2093" y="5545"/>
                        </a:lnTo>
                        <a:lnTo>
                          <a:pt x="2009" y="5462"/>
                        </a:lnTo>
                        <a:lnTo>
                          <a:pt x="1946" y="5336"/>
                        </a:lnTo>
                        <a:lnTo>
                          <a:pt x="1842" y="5294"/>
                        </a:lnTo>
                        <a:lnTo>
                          <a:pt x="1779" y="5294"/>
                        </a:lnTo>
                        <a:lnTo>
                          <a:pt x="1716" y="5252"/>
                        </a:lnTo>
                        <a:lnTo>
                          <a:pt x="1800" y="5231"/>
                        </a:lnTo>
                        <a:lnTo>
                          <a:pt x="1884" y="5252"/>
                        </a:lnTo>
                        <a:lnTo>
                          <a:pt x="1946" y="5231"/>
                        </a:lnTo>
                        <a:lnTo>
                          <a:pt x="2009" y="5294"/>
                        </a:lnTo>
                        <a:lnTo>
                          <a:pt x="2009" y="5378"/>
                        </a:lnTo>
                        <a:lnTo>
                          <a:pt x="2051" y="5399"/>
                        </a:lnTo>
                        <a:lnTo>
                          <a:pt x="2114" y="5336"/>
                        </a:lnTo>
                        <a:lnTo>
                          <a:pt x="2051" y="5148"/>
                        </a:lnTo>
                        <a:lnTo>
                          <a:pt x="1925" y="4980"/>
                        </a:lnTo>
                        <a:lnTo>
                          <a:pt x="1821" y="4834"/>
                        </a:lnTo>
                        <a:lnTo>
                          <a:pt x="1842" y="4771"/>
                        </a:lnTo>
                        <a:lnTo>
                          <a:pt x="1925" y="4855"/>
                        </a:lnTo>
                        <a:lnTo>
                          <a:pt x="1946" y="4938"/>
                        </a:lnTo>
                        <a:lnTo>
                          <a:pt x="2051" y="4980"/>
                        </a:lnTo>
                        <a:lnTo>
                          <a:pt x="2156" y="5022"/>
                        </a:lnTo>
                        <a:lnTo>
                          <a:pt x="2197" y="4938"/>
                        </a:lnTo>
                        <a:lnTo>
                          <a:pt x="2197" y="4855"/>
                        </a:lnTo>
                        <a:lnTo>
                          <a:pt x="2135" y="4813"/>
                        </a:lnTo>
                        <a:lnTo>
                          <a:pt x="2135" y="4729"/>
                        </a:lnTo>
                        <a:lnTo>
                          <a:pt x="2218" y="4625"/>
                        </a:lnTo>
                        <a:lnTo>
                          <a:pt x="2218" y="4520"/>
                        </a:lnTo>
                        <a:lnTo>
                          <a:pt x="2135" y="4415"/>
                        </a:lnTo>
                        <a:lnTo>
                          <a:pt x="2009" y="4248"/>
                        </a:lnTo>
                        <a:lnTo>
                          <a:pt x="2093" y="4248"/>
                        </a:lnTo>
                        <a:lnTo>
                          <a:pt x="2197" y="4332"/>
                        </a:lnTo>
                        <a:lnTo>
                          <a:pt x="2260" y="4311"/>
                        </a:lnTo>
                        <a:lnTo>
                          <a:pt x="2323" y="4185"/>
                        </a:lnTo>
                        <a:lnTo>
                          <a:pt x="2302" y="4143"/>
                        </a:lnTo>
                        <a:lnTo>
                          <a:pt x="2218" y="4143"/>
                        </a:lnTo>
                        <a:lnTo>
                          <a:pt x="2218" y="3997"/>
                        </a:lnTo>
                        <a:lnTo>
                          <a:pt x="2302" y="3976"/>
                        </a:lnTo>
                        <a:lnTo>
                          <a:pt x="2407" y="4039"/>
                        </a:lnTo>
                        <a:lnTo>
                          <a:pt x="2553" y="4102"/>
                        </a:lnTo>
                        <a:lnTo>
                          <a:pt x="2616" y="4018"/>
                        </a:lnTo>
                        <a:lnTo>
                          <a:pt x="2532" y="3976"/>
                        </a:lnTo>
                        <a:lnTo>
                          <a:pt x="2532" y="3913"/>
                        </a:lnTo>
                        <a:lnTo>
                          <a:pt x="2616" y="3913"/>
                        </a:lnTo>
                        <a:lnTo>
                          <a:pt x="2679" y="3934"/>
                        </a:lnTo>
                        <a:lnTo>
                          <a:pt x="2762" y="3871"/>
                        </a:lnTo>
                        <a:lnTo>
                          <a:pt x="2762" y="3767"/>
                        </a:lnTo>
                        <a:lnTo>
                          <a:pt x="2741" y="3704"/>
                        </a:lnTo>
                        <a:lnTo>
                          <a:pt x="2762" y="3662"/>
                        </a:lnTo>
                        <a:lnTo>
                          <a:pt x="2930" y="3578"/>
                        </a:lnTo>
                        <a:lnTo>
                          <a:pt x="2951" y="3495"/>
                        </a:lnTo>
                        <a:lnTo>
                          <a:pt x="2846" y="3453"/>
                        </a:lnTo>
                        <a:lnTo>
                          <a:pt x="2783" y="3369"/>
                        </a:lnTo>
                        <a:lnTo>
                          <a:pt x="2846" y="3265"/>
                        </a:lnTo>
                        <a:lnTo>
                          <a:pt x="2888" y="3369"/>
                        </a:lnTo>
                        <a:lnTo>
                          <a:pt x="2972" y="3306"/>
                        </a:lnTo>
                        <a:lnTo>
                          <a:pt x="3139" y="3097"/>
                        </a:lnTo>
                        <a:lnTo>
                          <a:pt x="3181" y="2972"/>
                        </a:lnTo>
                        <a:lnTo>
                          <a:pt x="3265" y="2930"/>
                        </a:lnTo>
                        <a:lnTo>
                          <a:pt x="3285" y="2783"/>
                        </a:lnTo>
                        <a:lnTo>
                          <a:pt x="3453" y="2679"/>
                        </a:lnTo>
                        <a:lnTo>
                          <a:pt x="3516" y="2532"/>
                        </a:lnTo>
                        <a:lnTo>
                          <a:pt x="3599" y="2323"/>
                        </a:lnTo>
                        <a:lnTo>
                          <a:pt x="3683" y="2323"/>
                        </a:lnTo>
                        <a:lnTo>
                          <a:pt x="3892" y="2156"/>
                        </a:lnTo>
                        <a:lnTo>
                          <a:pt x="4122" y="1905"/>
                        </a:lnTo>
                        <a:lnTo>
                          <a:pt x="4311" y="1737"/>
                        </a:lnTo>
                        <a:lnTo>
                          <a:pt x="4394" y="1737"/>
                        </a:lnTo>
                        <a:lnTo>
                          <a:pt x="4541" y="1612"/>
                        </a:lnTo>
                        <a:lnTo>
                          <a:pt x="4729" y="1570"/>
                        </a:lnTo>
                        <a:lnTo>
                          <a:pt x="4834" y="1486"/>
                        </a:lnTo>
                        <a:lnTo>
                          <a:pt x="4980" y="1277"/>
                        </a:lnTo>
                        <a:lnTo>
                          <a:pt x="5064" y="1214"/>
                        </a:lnTo>
                        <a:lnTo>
                          <a:pt x="5127" y="1214"/>
                        </a:lnTo>
                        <a:lnTo>
                          <a:pt x="5190" y="1193"/>
                        </a:lnTo>
                        <a:lnTo>
                          <a:pt x="5190" y="1109"/>
                        </a:lnTo>
                        <a:lnTo>
                          <a:pt x="5169" y="1068"/>
                        </a:lnTo>
                        <a:lnTo>
                          <a:pt x="5231" y="963"/>
                        </a:lnTo>
                        <a:lnTo>
                          <a:pt x="5190" y="858"/>
                        </a:lnTo>
                        <a:lnTo>
                          <a:pt x="5190" y="691"/>
                        </a:lnTo>
                        <a:lnTo>
                          <a:pt x="5169" y="670"/>
                        </a:lnTo>
                        <a:lnTo>
                          <a:pt x="5085" y="670"/>
                        </a:lnTo>
                        <a:lnTo>
                          <a:pt x="5085" y="524"/>
                        </a:lnTo>
                        <a:lnTo>
                          <a:pt x="5148" y="377"/>
                        </a:lnTo>
                        <a:lnTo>
                          <a:pt x="5127" y="335"/>
                        </a:lnTo>
                        <a:lnTo>
                          <a:pt x="5022" y="314"/>
                        </a:lnTo>
                        <a:lnTo>
                          <a:pt x="4959" y="252"/>
                        </a:lnTo>
                        <a:lnTo>
                          <a:pt x="4855" y="231"/>
                        </a:lnTo>
                        <a:lnTo>
                          <a:pt x="4813" y="147"/>
                        </a:lnTo>
                        <a:lnTo>
                          <a:pt x="4813" y="42"/>
                        </a:lnTo>
                        <a:lnTo>
                          <a:pt x="475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56" name="Google Shape;431;p45">
                    <a:extLst>
                      <a:ext uri="{FF2B5EF4-FFF2-40B4-BE49-F238E27FC236}">
                        <a16:creationId xmlns:a16="http://schemas.microsoft.com/office/drawing/2014/main" id="{4D771247-0564-C52F-D17E-2BEA6DF58E9F}"/>
                      </a:ext>
                    </a:extLst>
                  </p:cNvPr>
                  <p:cNvSpPr/>
                  <p:nvPr/>
                </p:nvSpPr>
                <p:spPr>
                  <a:xfrm>
                    <a:off x="4015475" y="1586100"/>
                    <a:ext cx="1901975" cy="1017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79" h="40698" extrusionOk="0">
                        <a:moveTo>
                          <a:pt x="27578" y="1"/>
                        </a:moveTo>
                        <a:lnTo>
                          <a:pt x="27431" y="126"/>
                        </a:lnTo>
                        <a:lnTo>
                          <a:pt x="27389" y="231"/>
                        </a:lnTo>
                        <a:lnTo>
                          <a:pt x="27285" y="273"/>
                        </a:lnTo>
                        <a:lnTo>
                          <a:pt x="27368" y="377"/>
                        </a:lnTo>
                        <a:lnTo>
                          <a:pt x="27264" y="482"/>
                        </a:lnTo>
                        <a:lnTo>
                          <a:pt x="27243" y="649"/>
                        </a:lnTo>
                        <a:lnTo>
                          <a:pt x="27285" y="796"/>
                        </a:lnTo>
                        <a:lnTo>
                          <a:pt x="27159" y="921"/>
                        </a:lnTo>
                        <a:lnTo>
                          <a:pt x="27138" y="1444"/>
                        </a:lnTo>
                        <a:lnTo>
                          <a:pt x="27264" y="1570"/>
                        </a:lnTo>
                        <a:lnTo>
                          <a:pt x="27264" y="1695"/>
                        </a:lnTo>
                        <a:lnTo>
                          <a:pt x="27159" y="1695"/>
                        </a:lnTo>
                        <a:lnTo>
                          <a:pt x="27180" y="1842"/>
                        </a:lnTo>
                        <a:lnTo>
                          <a:pt x="27285" y="1967"/>
                        </a:lnTo>
                        <a:lnTo>
                          <a:pt x="27389" y="1967"/>
                        </a:lnTo>
                        <a:lnTo>
                          <a:pt x="27536" y="2156"/>
                        </a:lnTo>
                        <a:lnTo>
                          <a:pt x="27682" y="2177"/>
                        </a:lnTo>
                        <a:lnTo>
                          <a:pt x="27536" y="2281"/>
                        </a:lnTo>
                        <a:lnTo>
                          <a:pt x="27578" y="2407"/>
                        </a:lnTo>
                        <a:lnTo>
                          <a:pt x="27578" y="2491"/>
                        </a:lnTo>
                        <a:lnTo>
                          <a:pt x="27787" y="2511"/>
                        </a:lnTo>
                        <a:lnTo>
                          <a:pt x="27912" y="2470"/>
                        </a:lnTo>
                        <a:lnTo>
                          <a:pt x="28101" y="2532"/>
                        </a:lnTo>
                        <a:lnTo>
                          <a:pt x="28289" y="2532"/>
                        </a:lnTo>
                        <a:lnTo>
                          <a:pt x="28331" y="2616"/>
                        </a:lnTo>
                        <a:lnTo>
                          <a:pt x="28226" y="2700"/>
                        </a:lnTo>
                        <a:lnTo>
                          <a:pt x="28122" y="2679"/>
                        </a:lnTo>
                        <a:lnTo>
                          <a:pt x="28059" y="2700"/>
                        </a:lnTo>
                        <a:lnTo>
                          <a:pt x="27933" y="2616"/>
                        </a:lnTo>
                        <a:lnTo>
                          <a:pt x="27661" y="2721"/>
                        </a:lnTo>
                        <a:lnTo>
                          <a:pt x="27578" y="2679"/>
                        </a:lnTo>
                        <a:lnTo>
                          <a:pt x="27473" y="2721"/>
                        </a:lnTo>
                        <a:lnTo>
                          <a:pt x="27368" y="2700"/>
                        </a:lnTo>
                        <a:lnTo>
                          <a:pt x="27264" y="2700"/>
                        </a:lnTo>
                        <a:lnTo>
                          <a:pt x="27201" y="2783"/>
                        </a:lnTo>
                        <a:lnTo>
                          <a:pt x="26950" y="2783"/>
                        </a:lnTo>
                        <a:lnTo>
                          <a:pt x="26887" y="2888"/>
                        </a:lnTo>
                        <a:lnTo>
                          <a:pt x="26908" y="2930"/>
                        </a:lnTo>
                        <a:lnTo>
                          <a:pt x="27034" y="2951"/>
                        </a:lnTo>
                        <a:lnTo>
                          <a:pt x="27054" y="3055"/>
                        </a:lnTo>
                        <a:lnTo>
                          <a:pt x="27201" y="3035"/>
                        </a:lnTo>
                        <a:lnTo>
                          <a:pt x="27264" y="3097"/>
                        </a:lnTo>
                        <a:lnTo>
                          <a:pt x="27410" y="3014"/>
                        </a:lnTo>
                        <a:lnTo>
                          <a:pt x="27515" y="3160"/>
                        </a:lnTo>
                        <a:lnTo>
                          <a:pt x="27661" y="3265"/>
                        </a:lnTo>
                        <a:lnTo>
                          <a:pt x="27787" y="3516"/>
                        </a:lnTo>
                        <a:lnTo>
                          <a:pt x="27682" y="3746"/>
                        </a:lnTo>
                        <a:lnTo>
                          <a:pt x="27410" y="4018"/>
                        </a:lnTo>
                        <a:lnTo>
                          <a:pt x="27515" y="3746"/>
                        </a:lnTo>
                        <a:lnTo>
                          <a:pt x="27431" y="3662"/>
                        </a:lnTo>
                        <a:lnTo>
                          <a:pt x="27431" y="3495"/>
                        </a:lnTo>
                        <a:lnTo>
                          <a:pt x="27243" y="3453"/>
                        </a:lnTo>
                        <a:lnTo>
                          <a:pt x="27180" y="3432"/>
                        </a:lnTo>
                        <a:lnTo>
                          <a:pt x="27180" y="3348"/>
                        </a:lnTo>
                        <a:lnTo>
                          <a:pt x="27117" y="3327"/>
                        </a:lnTo>
                        <a:lnTo>
                          <a:pt x="27013" y="3411"/>
                        </a:lnTo>
                        <a:lnTo>
                          <a:pt x="26845" y="3411"/>
                        </a:lnTo>
                        <a:lnTo>
                          <a:pt x="26720" y="3537"/>
                        </a:lnTo>
                        <a:lnTo>
                          <a:pt x="26845" y="3599"/>
                        </a:lnTo>
                        <a:lnTo>
                          <a:pt x="26803" y="3662"/>
                        </a:lnTo>
                        <a:lnTo>
                          <a:pt x="26657" y="3662"/>
                        </a:lnTo>
                        <a:lnTo>
                          <a:pt x="26741" y="3767"/>
                        </a:lnTo>
                        <a:lnTo>
                          <a:pt x="26720" y="3851"/>
                        </a:lnTo>
                        <a:lnTo>
                          <a:pt x="26552" y="3976"/>
                        </a:lnTo>
                        <a:lnTo>
                          <a:pt x="26531" y="3851"/>
                        </a:lnTo>
                        <a:lnTo>
                          <a:pt x="26490" y="3851"/>
                        </a:lnTo>
                        <a:lnTo>
                          <a:pt x="26406" y="3913"/>
                        </a:lnTo>
                        <a:lnTo>
                          <a:pt x="26448" y="4039"/>
                        </a:lnTo>
                        <a:lnTo>
                          <a:pt x="26406" y="4164"/>
                        </a:lnTo>
                        <a:lnTo>
                          <a:pt x="26301" y="4164"/>
                        </a:lnTo>
                        <a:lnTo>
                          <a:pt x="26280" y="3976"/>
                        </a:lnTo>
                        <a:lnTo>
                          <a:pt x="26176" y="3871"/>
                        </a:lnTo>
                        <a:lnTo>
                          <a:pt x="26134" y="3934"/>
                        </a:lnTo>
                        <a:lnTo>
                          <a:pt x="26176" y="4039"/>
                        </a:lnTo>
                        <a:lnTo>
                          <a:pt x="26071" y="4227"/>
                        </a:lnTo>
                        <a:lnTo>
                          <a:pt x="26008" y="4374"/>
                        </a:lnTo>
                        <a:lnTo>
                          <a:pt x="25883" y="4290"/>
                        </a:lnTo>
                        <a:lnTo>
                          <a:pt x="25883" y="4227"/>
                        </a:lnTo>
                        <a:lnTo>
                          <a:pt x="26008" y="3955"/>
                        </a:lnTo>
                        <a:lnTo>
                          <a:pt x="25966" y="3851"/>
                        </a:lnTo>
                        <a:lnTo>
                          <a:pt x="25820" y="3830"/>
                        </a:lnTo>
                        <a:lnTo>
                          <a:pt x="25506" y="3934"/>
                        </a:lnTo>
                        <a:lnTo>
                          <a:pt x="25401" y="3871"/>
                        </a:lnTo>
                        <a:lnTo>
                          <a:pt x="25255" y="4018"/>
                        </a:lnTo>
                        <a:lnTo>
                          <a:pt x="25150" y="3976"/>
                        </a:lnTo>
                        <a:lnTo>
                          <a:pt x="25046" y="3934"/>
                        </a:lnTo>
                        <a:lnTo>
                          <a:pt x="24878" y="3955"/>
                        </a:lnTo>
                        <a:lnTo>
                          <a:pt x="25025" y="4081"/>
                        </a:lnTo>
                        <a:lnTo>
                          <a:pt x="24941" y="4164"/>
                        </a:lnTo>
                        <a:lnTo>
                          <a:pt x="24920" y="4143"/>
                        </a:lnTo>
                        <a:lnTo>
                          <a:pt x="24878" y="4081"/>
                        </a:lnTo>
                        <a:lnTo>
                          <a:pt x="24837" y="4060"/>
                        </a:lnTo>
                        <a:lnTo>
                          <a:pt x="24774" y="4164"/>
                        </a:lnTo>
                        <a:lnTo>
                          <a:pt x="24732" y="4227"/>
                        </a:lnTo>
                        <a:lnTo>
                          <a:pt x="24732" y="4478"/>
                        </a:lnTo>
                        <a:lnTo>
                          <a:pt x="24816" y="4562"/>
                        </a:lnTo>
                        <a:lnTo>
                          <a:pt x="24941" y="4436"/>
                        </a:lnTo>
                        <a:lnTo>
                          <a:pt x="25025" y="4478"/>
                        </a:lnTo>
                        <a:lnTo>
                          <a:pt x="25192" y="4353"/>
                        </a:lnTo>
                        <a:lnTo>
                          <a:pt x="25276" y="4374"/>
                        </a:lnTo>
                        <a:lnTo>
                          <a:pt x="25255" y="4478"/>
                        </a:lnTo>
                        <a:lnTo>
                          <a:pt x="24941" y="4604"/>
                        </a:lnTo>
                        <a:lnTo>
                          <a:pt x="24878" y="4750"/>
                        </a:lnTo>
                        <a:lnTo>
                          <a:pt x="24753" y="4813"/>
                        </a:lnTo>
                        <a:lnTo>
                          <a:pt x="24502" y="4855"/>
                        </a:lnTo>
                        <a:lnTo>
                          <a:pt x="24460" y="4918"/>
                        </a:lnTo>
                        <a:lnTo>
                          <a:pt x="24523" y="5001"/>
                        </a:lnTo>
                        <a:lnTo>
                          <a:pt x="24313" y="5064"/>
                        </a:lnTo>
                        <a:lnTo>
                          <a:pt x="24209" y="5001"/>
                        </a:lnTo>
                        <a:lnTo>
                          <a:pt x="24146" y="5022"/>
                        </a:lnTo>
                        <a:lnTo>
                          <a:pt x="24125" y="5127"/>
                        </a:lnTo>
                        <a:lnTo>
                          <a:pt x="24041" y="5169"/>
                        </a:lnTo>
                        <a:lnTo>
                          <a:pt x="23895" y="5211"/>
                        </a:lnTo>
                        <a:lnTo>
                          <a:pt x="23832" y="5294"/>
                        </a:lnTo>
                        <a:lnTo>
                          <a:pt x="23916" y="5399"/>
                        </a:lnTo>
                        <a:lnTo>
                          <a:pt x="23874" y="5399"/>
                        </a:lnTo>
                        <a:lnTo>
                          <a:pt x="23832" y="5504"/>
                        </a:lnTo>
                        <a:lnTo>
                          <a:pt x="23790" y="5524"/>
                        </a:lnTo>
                        <a:lnTo>
                          <a:pt x="23728" y="5441"/>
                        </a:lnTo>
                        <a:lnTo>
                          <a:pt x="23686" y="5441"/>
                        </a:lnTo>
                        <a:lnTo>
                          <a:pt x="23581" y="5608"/>
                        </a:lnTo>
                        <a:lnTo>
                          <a:pt x="23602" y="5650"/>
                        </a:lnTo>
                        <a:lnTo>
                          <a:pt x="23560" y="5713"/>
                        </a:lnTo>
                        <a:lnTo>
                          <a:pt x="23560" y="5817"/>
                        </a:lnTo>
                        <a:lnTo>
                          <a:pt x="23456" y="5943"/>
                        </a:lnTo>
                        <a:lnTo>
                          <a:pt x="23477" y="6048"/>
                        </a:lnTo>
                        <a:lnTo>
                          <a:pt x="23309" y="6110"/>
                        </a:lnTo>
                        <a:lnTo>
                          <a:pt x="23142" y="6110"/>
                        </a:lnTo>
                        <a:lnTo>
                          <a:pt x="23037" y="6173"/>
                        </a:lnTo>
                        <a:lnTo>
                          <a:pt x="23037" y="6278"/>
                        </a:lnTo>
                        <a:lnTo>
                          <a:pt x="23100" y="6278"/>
                        </a:lnTo>
                        <a:lnTo>
                          <a:pt x="23163" y="6215"/>
                        </a:lnTo>
                        <a:lnTo>
                          <a:pt x="23414" y="6257"/>
                        </a:lnTo>
                        <a:lnTo>
                          <a:pt x="23372" y="6340"/>
                        </a:lnTo>
                        <a:lnTo>
                          <a:pt x="23246" y="6320"/>
                        </a:lnTo>
                        <a:lnTo>
                          <a:pt x="23204" y="6361"/>
                        </a:lnTo>
                        <a:lnTo>
                          <a:pt x="23288" y="6445"/>
                        </a:lnTo>
                        <a:lnTo>
                          <a:pt x="23267" y="6675"/>
                        </a:lnTo>
                        <a:lnTo>
                          <a:pt x="23163" y="6759"/>
                        </a:lnTo>
                        <a:lnTo>
                          <a:pt x="23184" y="6843"/>
                        </a:lnTo>
                        <a:lnTo>
                          <a:pt x="23163" y="6947"/>
                        </a:lnTo>
                        <a:lnTo>
                          <a:pt x="23037" y="6759"/>
                        </a:lnTo>
                        <a:lnTo>
                          <a:pt x="22932" y="6780"/>
                        </a:lnTo>
                        <a:lnTo>
                          <a:pt x="22786" y="6633"/>
                        </a:lnTo>
                        <a:lnTo>
                          <a:pt x="22723" y="6592"/>
                        </a:lnTo>
                        <a:lnTo>
                          <a:pt x="22681" y="6654"/>
                        </a:lnTo>
                        <a:lnTo>
                          <a:pt x="22765" y="6738"/>
                        </a:lnTo>
                        <a:lnTo>
                          <a:pt x="22765" y="6843"/>
                        </a:lnTo>
                        <a:lnTo>
                          <a:pt x="22723" y="6905"/>
                        </a:lnTo>
                        <a:lnTo>
                          <a:pt x="22786" y="7010"/>
                        </a:lnTo>
                        <a:lnTo>
                          <a:pt x="22891" y="6968"/>
                        </a:lnTo>
                        <a:lnTo>
                          <a:pt x="23079" y="7010"/>
                        </a:lnTo>
                        <a:lnTo>
                          <a:pt x="23204" y="7052"/>
                        </a:lnTo>
                        <a:lnTo>
                          <a:pt x="23246" y="7156"/>
                        </a:lnTo>
                        <a:lnTo>
                          <a:pt x="23351" y="7219"/>
                        </a:lnTo>
                        <a:lnTo>
                          <a:pt x="23456" y="7198"/>
                        </a:lnTo>
                        <a:lnTo>
                          <a:pt x="23497" y="7177"/>
                        </a:lnTo>
                        <a:lnTo>
                          <a:pt x="23560" y="7261"/>
                        </a:lnTo>
                        <a:lnTo>
                          <a:pt x="23414" y="7303"/>
                        </a:lnTo>
                        <a:lnTo>
                          <a:pt x="23288" y="7303"/>
                        </a:lnTo>
                        <a:lnTo>
                          <a:pt x="23184" y="7198"/>
                        </a:lnTo>
                        <a:lnTo>
                          <a:pt x="23142" y="7219"/>
                        </a:lnTo>
                        <a:lnTo>
                          <a:pt x="23100" y="7303"/>
                        </a:lnTo>
                        <a:lnTo>
                          <a:pt x="23058" y="7366"/>
                        </a:lnTo>
                        <a:lnTo>
                          <a:pt x="23184" y="7512"/>
                        </a:lnTo>
                        <a:lnTo>
                          <a:pt x="23267" y="7470"/>
                        </a:lnTo>
                        <a:lnTo>
                          <a:pt x="23456" y="7470"/>
                        </a:lnTo>
                        <a:lnTo>
                          <a:pt x="23497" y="7617"/>
                        </a:lnTo>
                        <a:lnTo>
                          <a:pt x="23581" y="7680"/>
                        </a:lnTo>
                        <a:lnTo>
                          <a:pt x="23623" y="7596"/>
                        </a:lnTo>
                        <a:lnTo>
                          <a:pt x="23811" y="7596"/>
                        </a:lnTo>
                        <a:lnTo>
                          <a:pt x="23790" y="7701"/>
                        </a:lnTo>
                        <a:lnTo>
                          <a:pt x="23937" y="7805"/>
                        </a:lnTo>
                        <a:lnTo>
                          <a:pt x="24083" y="7805"/>
                        </a:lnTo>
                        <a:lnTo>
                          <a:pt x="24146" y="7952"/>
                        </a:lnTo>
                        <a:lnTo>
                          <a:pt x="24083" y="8161"/>
                        </a:lnTo>
                        <a:lnTo>
                          <a:pt x="23832" y="8307"/>
                        </a:lnTo>
                        <a:lnTo>
                          <a:pt x="23769" y="8433"/>
                        </a:lnTo>
                        <a:lnTo>
                          <a:pt x="23769" y="8517"/>
                        </a:lnTo>
                        <a:lnTo>
                          <a:pt x="23979" y="8726"/>
                        </a:lnTo>
                        <a:lnTo>
                          <a:pt x="24104" y="8768"/>
                        </a:lnTo>
                        <a:lnTo>
                          <a:pt x="23895" y="8768"/>
                        </a:lnTo>
                        <a:lnTo>
                          <a:pt x="23665" y="8579"/>
                        </a:lnTo>
                        <a:lnTo>
                          <a:pt x="23665" y="8454"/>
                        </a:lnTo>
                        <a:lnTo>
                          <a:pt x="23769" y="8224"/>
                        </a:lnTo>
                        <a:lnTo>
                          <a:pt x="23832" y="8161"/>
                        </a:lnTo>
                        <a:lnTo>
                          <a:pt x="23832" y="8098"/>
                        </a:lnTo>
                        <a:lnTo>
                          <a:pt x="23895" y="7952"/>
                        </a:lnTo>
                        <a:lnTo>
                          <a:pt x="23832" y="7910"/>
                        </a:lnTo>
                        <a:lnTo>
                          <a:pt x="23456" y="8098"/>
                        </a:lnTo>
                        <a:lnTo>
                          <a:pt x="23246" y="8161"/>
                        </a:lnTo>
                        <a:lnTo>
                          <a:pt x="23184" y="8307"/>
                        </a:lnTo>
                        <a:lnTo>
                          <a:pt x="23058" y="8349"/>
                        </a:lnTo>
                        <a:lnTo>
                          <a:pt x="22953" y="8307"/>
                        </a:lnTo>
                        <a:lnTo>
                          <a:pt x="22828" y="8328"/>
                        </a:lnTo>
                        <a:lnTo>
                          <a:pt x="22660" y="8454"/>
                        </a:lnTo>
                        <a:lnTo>
                          <a:pt x="22221" y="8621"/>
                        </a:lnTo>
                        <a:lnTo>
                          <a:pt x="21907" y="8684"/>
                        </a:lnTo>
                        <a:lnTo>
                          <a:pt x="21782" y="8684"/>
                        </a:lnTo>
                        <a:lnTo>
                          <a:pt x="21614" y="8851"/>
                        </a:lnTo>
                        <a:lnTo>
                          <a:pt x="21468" y="8851"/>
                        </a:lnTo>
                        <a:lnTo>
                          <a:pt x="21384" y="8935"/>
                        </a:lnTo>
                        <a:lnTo>
                          <a:pt x="21510" y="9040"/>
                        </a:lnTo>
                        <a:lnTo>
                          <a:pt x="21510" y="9165"/>
                        </a:lnTo>
                        <a:lnTo>
                          <a:pt x="21489" y="9291"/>
                        </a:lnTo>
                        <a:lnTo>
                          <a:pt x="21572" y="9374"/>
                        </a:lnTo>
                        <a:lnTo>
                          <a:pt x="21677" y="9374"/>
                        </a:lnTo>
                        <a:lnTo>
                          <a:pt x="21698" y="9458"/>
                        </a:lnTo>
                        <a:lnTo>
                          <a:pt x="21635" y="9521"/>
                        </a:lnTo>
                        <a:lnTo>
                          <a:pt x="21844" y="9667"/>
                        </a:lnTo>
                        <a:lnTo>
                          <a:pt x="22012" y="9918"/>
                        </a:lnTo>
                        <a:lnTo>
                          <a:pt x="22012" y="10128"/>
                        </a:lnTo>
                        <a:lnTo>
                          <a:pt x="22054" y="10232"/>
                        </a:lnTo>
                        <a:lnTo>
                          <a:pt x="22116" y="10232"/>
                        </a:lnTo>
                        <a:lnTo>
                          <a:pt x="22137" y="10400"/>
                        </a:lnTo>
                        <a:lnTo>
                          <a:pt x="22305" y="10504"/>
                        </a:lnTo>
                        <a:lnTo>
                          <a:pt x="22430" y="10462"/>
                        </a:lnTo>
                        <a:lnTo>
                          <a:pt x="22828" y="10504"/>
                        </a:lnTo>
                        <a:lnTo>
                          <a:pt x="22953" y="10421"/>
                        </a:lnTo>
                        <a:lnTo>
                          <a:pt x="22953" y="10504"/>
                        </a:lnTo>
                        <a:lnTo>
                          <a:pt x="22995" y="10609"/>
                        </a:lnTo>
                        <a:lnTo>
                          <a:pt x="22995" y="10755"/>
                        </a:lnTo>
                        <a:lnTo>
                          <a:pt x="23184" y="10839"/>
                        </a:lnTo>
                        <a:lnTo>
                          <a:pt x="23288" y="10986"/>
                        </a:lnTo>
                        <a:lnTo>
                          <a:pt x="23581" y="10986"/>
                        </a:lnTo>
                        <a:lnTo>
                          <a:pt x="23790" y="11132"/>
                        </a:lnTo>
                        <a:lnTo>
                          <a:pt x="23874" y="11132"/>
                        </a:lnTo>
                        <a:lnTo>
                          <a:pt x="23979" y="11258"/>
                        </a:lnTo>
                        <a:lnTo>
                          <a:pt x="24000" y="11550"/>
                        </a:lnTo>
                        <a:lnTo>
                          <a:pt x="24041" y="11676"/>
                        </a:lnTo>
                        <a:lnTo>
                          <a:pt x="24000" y="11864"/>
                        </a:lnTo>
                        <a:lnTo>
                          <a:pt x="24125" y="12011"/>
                        </a:lnTo>
                        <a:lnTo>
                          <a:pt x="24230" y="12094"/>
                        </a:lnTo>
                        <a:lnTo>
                          <a:pt x="24418" y="12346"/>
                        </a:lnTo>
                        <a:lnTo>
                          <a:pt x="24502" y="12618"/>
                        </a:lnTo>
                        <a:lnTo>
                          <a:pt x="24648" y="12743"/>
                        </a:lnTo>
                        <a:lnTo>
                          <a:pt x="24711" y="12869"/>
                        </a:lnTo>
                        <a:lnTo>
                          <a:pt x="24585" y="13141"/>
                        </a:lnTo>
                        <a:lnTo>
                          <a:pt x="24502" y="13162"/>
                        </a:lnTo>
                        <a:lnTo>
                          <a:pt x="24418" y="13141"/>
                        </a:lnTo>
                        <a:lnTo>
                          <a:pt x="24418" y="13141"/>
                        </a:lnTo>
                        <a:lnTo>
                          <a:pt x="24523" y="13287"/>
                        </a:lnTo>
                        <a:lnTo>
                          <a:pt x="24732" y="13329"/>
                        </a:lnTo>
                        <a:lnTo>
                          <a:pt x="24837" y="13392"/>
                        </a:lnTo>
                        <a:lnTo>
                          <a:pt x="25046" y="13643"/>
                        </a:lnTo>
                        <a:lnTo>
                          <a:pt x="25255" y="13706"/>
                        </a:lnTo>
                        <a:lnTo>
                          <a:pt x="25276" y="13685"/>
                        </a:lnTo>
                        <a:lnTo>
                          <a:pt x="25360" y="13706"/>
                        </a:lnTo>
                        <a:lnTo>
                          <a:pt x="25548" y="13559"/>
                        </a:lnTo>
                        <a:lnTo>
                          <a:pt x="25736" y="13517"/>
                        </a:lnTo>
                        <a:lnTo>
                          <a:pt x="25945" y="13685"/>
                        </a:lnTo>
                        <a:lnTo>
                          <a:pt x="26092" y="13747"/>
                        </a:lnTo>
                        <a:lnTo>
                          <a:pt x="26197" y="13747"/>
                        </a:lnTo>
                        <a:lnTo>
                          <a:pt x="26280" y="13894"/>
                        </a:lnTo>
                        <a:lnTo>
                          <a:pt x="26301" y="14124"/>
                        </a:lnTo>
                        <a:lnTo>
                          <a:pt x="26238" y="13915"/>
                        </a:lnTo>
                        <a:lnTo>
                          <a:pt x="26176" y="13810"/>
                        </a:lnTo>
                        <a:lnTo>
                          <a:pt x="25987" y="13810"/>
                        </a:lnTo>
                        <a:lnTo>
                          <a:pt x="25757" y="13643"/>
                        </a:lnTo>
                        <a:lnTo>
                          <a:pt x="25611" y="13643"/>
                        </a:lnTo>
                        <a:lnTo>
                          <a:pt x="25443" y="13810"/>
                        </a:lnTo>
                        <a:lnTo>
                          <a:pt x="25443" y="13978"/>
                        </a:lnTo>
                        <a:lnTo>
                          <a:pt x="25464" y="14061"/>
                        </a:lnTo>
                        <a:lnTo>
                          <a:pt x="25234" y="13810"/>
                        </a:lnTo>
                        <a:lnTo>
                          <a:pt x="24983" y="13810"/>
                        </a:lnTo>
                        <a:lnTo>
                          <a:pt x="24857" y="13706"/>
                        </a:lnTo>
                        <a:lnTo>
                          <a:pt x="24857" y="13580"/>
                        </a:lnTo>
                        <a:lnTo>
                          <a:pt x="24753" y="13434"/>
                        </a:lnTo>
                        <a:lnTo>
                          <a:pt x="24565" y="13371"/>
                        </a:lnTo>
                        <a:lnTo>
                          <a:pt x="24397" y="13371"/>
                        </a:lnTo>
                        <a:lnTo>
                          <a:pt x="24188" y="13245"/>
                        </a:lnTo>
                        <a:lnTo>
                          <a:pt x="24230" y="13182"/>
                        </a:lnTo>
                        <a:lnTo>
                          <a:pt x="24230" y="13057"/>
                        </a:lnTo>
                        <a:lnTo>
                          <a:pt x="24313" y="13015"/>
                        </a:lnTo>
                        <a:lnTo>
                          <a:pt x="24272" y="12910"/>
                        </a:lnTo>
                        <a:lnTo>
                          <a:pt x="24230" y="12638"/>
                        </a:lnTo>
                        <a:lnTo>
                          <a:pt x="24167" y="12429"/>
                        </a:lnTo>
                        <a:lnTo>
                          <a:pt x="24083" y="12387"/>
                        </a:lnTo>
                        <a:lnTo>
                          <a:pt x="24021" y="12555"/>
                        </a:lnTo>
                        <a:lnTo>
                          <a:pt x="23958" y="12597"/>
                        </a:lnTo>
                        <a:lnTo>
                          <a:pt x="23979" y="12743"/>
                        </a:lnTo>
                        <a:lnTo>
                          <a:pt x="23895" y="12827"/>
                        </a:lnTo>
                        <a:lnTo>
                          <a:pt x="23916" y="12910"/>
                        </a:lnTo>
                        <a:lnTo>
                          <a:pt x="23895" y="13036"/>
                        </a:lnTo>
                        <a:lnTo>
                          <a:pt x="23811" y="13036"/>
                        </a:lnTo>
                        <a:lnTo>
                          <a:pt x="23769" y="12659"/>
                        </a:lnTo>
                        <a:lnTo>
                          <a:pt x="23853" y="12555"/>
                        </a:lnTo>
                        <a:lnTo>
                          <a:pt x="23811" y="12429"/>
                        </a:lnTo>
                        <a:lnTo>
                          <a:pt x="23644" y="12283"/>
                        </a:lnTo>
                        <a:lnTo>
                          <a:pt x="23644" y="12094"/>
                        </a:lnTo>
                        <a:lnTo>
                          <a:pt x="23560" y="11969"/>
                        </a:lnTo>
                        <a:lnTo>
                          <a:pt x="23560" y="11802"/>
                        </a:lnTo>
                        <a:lnTo>
                          <a:pt x="23707" y="11697"/>
                        </a:lnTo>
                        <a:lnTo>
                          <a:pt x="23707" y="11613"/>
                        </a:lnTo>
                        <a:lnTo>
                          <a:pt x="23686" y="11509"/>
                        </a:lnTo>
                        <a:lnTo>
                          <a:pt x="23707" y="11299"/>
                        </a:lnTo>
                        <a:lnTo>
                          <a:pt x="23581" y="11278"/>
                        </a:lnTo>
                        <a:lnTo>
                          <a:pt x="23539" y="11299"/>
                        </a:lnTo>
                        <a:lnTo>
                          <a:pt x="23456" y="11216"/>
                        </a:lnTo>
                        <a:lnTo>
                          <a:pt x="23225" y="11383"/>
                        </a:lnTo>
                        <a:lnTo>
                          <a:pt x="22912" y="11425"/>
                        </a:lnTo>
                        <a:lnTo>
                          <a:pt x="22744" y="11425"/>
                        </a:lnTo>
                        <a:lnTo>
                          <a:pt x="22514" y="11195"/>
                        </a:lnTo>
                        <a:lnTo>
                          <a:pt x="22388" y="11111"/>
                        </a:lnTo>
                        <a:lnTo>
                          <a:pt x="22347" y="11006"/>
                        </a:lnTo>
                        <a:lnTo>
                          <a:pt x="22012" y="10965"/>
                        </a:lnTo>
                        <a:lnTo>
                          <a:pt x="21886" y="10860"/>
                        </a:lnTo>
                        <a:lnTo>
                          <a:pt x="21761" y="10693"/>
                        </a:lnTo>
                        <a:lnTo>
                          <a:pt x="21363" y="10693"/>
                        </a:lnTo>
                        <a:lnTo>
                          <a:pt x="21259" y="10651"/>
                        </a:lnTo>
                        <a:lnTo>
                          <a:pt x="21133" y="10734"/>
                        </a:lnTo>
                        <a:lnTo>
                          <a:pt x="20987" y="10944"/>
                        </a:lnTo>
                        <a:lnTo>
                          <a:pt x="20966" y="11069"/>
                        </a:lnTo>
                        <a:lnTo>
                          <a:pt x="20924" y="11111"/>
                        </a:lnTo>
                        <a:lnTo>
                          <a:pt x="20861" y="11090"/>
                        </a:lnTo>
                        <a:lnTo>
                          <a:pt x="20840" y="11174"/>
                        </a:lnTo>
                        <a:lnTo>
                          <a:pt x="20924" y="11258"/>
                        </a:lnTo>
                        <a:lnTo>
                          <a:pt x="21091" y="11132"/>
                        </a:lnTo>
                        <a:lnTo>
                          <a:pt x="21300" y="11174"/>
                        </a:lnTo>
                        <a:lnTo>
                          <a:pt x="21405" y="11383"/>
                        </a:lnTo>
                        <a:lnTo>
                          <a:pt x="21280" y="11613"/>
                        </a:lnTo>
                        <a:lnTo>
                          <a:pt x="21133" y="11655"/>
                        </a:lnTo>
                        <a:lnTo>
                          <a:pt x="20861" y="11550"/>
                        </a:lnTo>
                        <a:lnTo>
                          <a:pt x="20715" y="11362"/>
                        </a:lnTo>
                        <a:lnTo>
                          <a:pt x="20610" y="11362"/>
                        </a:lnTo>
                        <a:lnTo>
                          <a:pt x="20443" y="11467"/>
                        </a:lnTo>
                        <a:lnTo>
                          <a:pt x="20401" y="11550"/>
                        </a:lnTo>
                        <a:lnTo>
                          <a:pt x="20317" y="11571"/>
                        </a:lnTo>
                        <a:lnTo>
                          <a:pt x="20505" y="11822"/>
                        </a:lnTo>
                        <a:lnTo>
                          <a:pt x="20568" y="11822"/>
                        </a:lnTo>
                        <a:lnTo>
                          <a:pt x="20631" y="11969"/>
                        </a:lnTo>
                        <a:lnTo>
                          <a:pt x="20840" y="12136"/>
                        </a:lnTo>
                        <a:lnTo>
                          <a:pt x="21028" y="12136"/>
                        </a:lnTo>
                        <a:lnTo>
                          <a:pt x="21112" y="12220"/>
                        </a:lnTo>
                        <a:lnTo>
                          <a:pt x="21405" y="12241"/>
                        </a:lnTo>
                        <a:lnTo>
                          <a:pt x="21489" y="12178"/>
                        </a:lnTo>
                        <a:lnTo>
                          <a:pt x="21531" y="12178"/>
                        </a:lnTo>
                        <a:lnTo>
                          <a:pt x="21572" y="12283"/>
                        </a:lnTo>
                        <a:lnTo>
                          <a:pt x="21782" y="12283"/>
                        </a:lnTo>
                        <a:lnTo>
                          <a:pt x="21824" y="12429"/>
                        </a:lnTo>
                        <a:lnTo>
                          <a:pt x="21907" y="12450"/>
                        </a:lnTo>
                        <a:lnTo>
                          <a:pt x="21928" y="12555"/>
                        </a:lnTo>
                        <a:lnTo>
                          <a:pt x="22158" y="12597"/>
                        </a:lnTo>
                        <a:lnTo>
                          <a:pt x="22263" y="12513"/>
                        </a:lnTo>
                        <a:lnTo>
                          <a:pt x="22200" y="12618"/>
                        </a:lnTo>
                        <a:lnTo>
                          <a:pt x="21949" y="12659"/>
                        </a:lnTo>
                        <a:lnTo>
                          <a:pt x="21803" y="12576"/>
                        </a:lnTo>
                        <a:lnTo>
                          <a:pt x="21698" y="12555"/>
                        </a:lnTo>
                        <a:lnTo>
                          <a:pt x="21531" y="12366"/>
                        </a:lnTo>
                        <a:lnTo>
                          <a:pt x="21426" y="12346"/>
                        </a:lnTo>
                        <a:lnTo>
                          <a:pt x="21321" y="12408"/>
                        </a:lnTo>
                        <a:lnTo>
                          <a:pt x="21196" y="12408"/>
                        </a:lnTo>
                        <a:lnTo>
                          <a:pt x="21091" y="12534"/>
                        </a:lnTo>
                        <a:lnTo>
                          <a:pt x="21049" y="12429"/>
                        </a:lnTo>
                        <a:lnTo>
                          <a:pt x="20945" y="12346"/>
                        </a:lnTo>
                        <a:lnTo>
                          <a:pt x="20840" y="12408"/>
                        </a:lnTo>
                        <a:lnTo>
                          <a:pt x="20631" y="12408"/>
                        </a:lnTo>
                        <a:lnTo>
                          <a:pt x="20464" y="12304"/>
                        </a:lnTo>
                        <a:lnTo>
                          <a:pt x="20338" y="12325"/>
                        </a:lnTo>
                        <a:lnTo>
                          <a:pt x="20296" y="12220"/>
                        </a:lnTo>
                        <a:lnTo>
                          <a:pt x="20401" y="12136"/>
                        </a:lnTo>
                        <a:lnTo>
                          <a:pt x="20401" y="12053"/>
                        </a:lnTo>
                        <a:lnTo>
                          <a:pt x="20296" y="11990"/>
                        </a:lnTo>
                        <a:lnTo>
                          <a:pt x="20296" y="11885"/>
                        </a:lnTo>
                        <a:lnTo>
                          <a:pt x="20108" y="11718"/>
                        </a:lnTo>
                        <a:lnTo>
                          <a:pt x="20024" y="11592"/>
                        </a:lnTo>
                        <a:lnTo>
                          <a:pt x="20087" y="11425"/>
                        </a:lnTo>
                        <a:lnTo>
                          <a:pt x="19982" y="11278"/>
                        </a:lnTo>
                        <a:lnTo>
                          <a:pt x="19982" y="11006"/>
                        </a:lnTo>
                        <a:lnTo>
                          <a:pt x="19836" y="10881"/>
                        </a:lnTo>
                        <a:lnTo>
                          <a:pt x="19836" y="10693"/>
                        </a:lnTo>
                        <a:lnTo>
                          <a:pt x="19794" y="10651"/>
                        </a:lnTo>
                        <a:lnTo>
                          <a:pt x="19710" y="10630"/>
                        </a:lnTo>
                        <a:lnTo>
                          <a:pt x="19689" y="10462"/>
                        </a:lnTo>
                        <a:lnTo>
                          <a:pt x="19522" y="10337"/>
                        </a:lnTo>
                        <a:lnTo>
                          <a:pt x="19459" y="10379"/>
                        </a:lnTo>
                        <a:lnTo>
                          <a:pt x="19689" y="10860"/>
                        </a:lnTo>
                        <a:lnTo>
                          <a:pt x="19752" y="11174"/>
                        </a:lnTo>
                        <a:lnTo>
                          <a:pt x="19710" y="11425"/>
                        </a:lnTo>
                        <a:lnTo>
                          <a:pt x="19522" y="11676"/>
                        </a:lnTo>
                        <a:lnTo>
                          <a:pt x="19396" y="11802"/>
                        </a:lnTo>
                        <a:lnTo>
                          <a:pt x="19396" y="11885"/>
                        </a:lnTo>
                        <a:lnTo>
                          <a:pt x="19480" y="11948"/>
                        </a:lnTo>
                        <a:lnTo>
                          <a:pt x="19501" y="12136"/>
                        </a:lnTo>
                        <a:lnTo>
                          <a:pt x="19417" y="12346"/>
                        </a:lnTo>
                        <a:lnTo>
                          <a:pt x="19417" y="12471"/>
                        </a:lnTo>
                        <a:lnTo>
                          <a:pt x="19627" y="12618"/>
                        </a:lnTo>
                        <a:lnTo>
                          <a:pt x="19899" y="12848"/>
                        </a:lnTo>
                        <a:lnTo>
                          <a:pt x="19940" y="12994"/>
                        </a:lnTo>
                        <a:lnTo>
                          <a:pt x="20108" y="12994"/>
                        </a:lnTo>
                        <a:lnTo>
                          <a:pt x="20233" y="13141"/>
                        </a:lnTo>
                        <a:lnTo>
                          <a:pt x="20338" y="13371"/>
                        </a:lnTo>
                        <a:lnTo>
                          <a:pt x="20317" y="13727"/>
                        </a:lnTo>
                        <a:lnTo>
                          <a:pt x="20275" y="13894"/>
                        </a:lnTo>
                        <a:lnTo>
                          <a:pt x="20422" y="14103"/>
                        </a:lnTo>
                        <a:lnTo>
                          <a:pt x="20380" y="14354"/>
                        </a:lnTo>
                        <a:lnTo>
                          <a:pt x="20464" y="14501"/>
                        </a:lnTo>
                        <a:lnTo>
                          <a:pt x="20673" y="14731"/>
                        </a:lnTo>
                        <a:lnTo>
                          <a:pt x="20715" y="14856"/>
                        </a:lnTo>
                        <a:lnTo>
                          <a:pt x="20673" y="15024"/>
                        </a:lnTo>
                        <a:lnTo>
                          <a:pt x="20736" y="15087"/>
                        </a:lnTo>
                        <a:lnTo>
                          <a:pt x="20882" y="15149"/>
                        </a:lnTo>
                        <a:lnTo>
                          <a:pt x="21070" y="15045"/>
                        </a:lnTo>
                        <a:lnTo>
                          <a:pt x="21280" y="15087"/>
                        </a:lnTo>
                        <a:lnTo>
                          <a:pt x="21363" y="15045"/>
                        </a:lnTo>
                        <a:lnTo>
                          <a:pt x="21384" y="14877"/>
                        </a:lnTo>
                        <a:lnTo>
                          <a:pt x="21510" y="14752"/>
                        </a:lnTo>
                        <a:lnTo>
                          <a:pt x="21677" y="14815"/>
                        </a:lnTo>
                        <a:lnTo>
                          <a:pt x="21782" y="14773"/>
                        </a:lnTo>
                        <a:lnTo>
                          <a:pt x="21991" y="14919"/>
                        </a:lnTo>
                        <a:lnTo>
                          <a:pt x="22116" y="14856"/>
                        </a:lnTo>
                        <a:lnTo>
                          <a:pt x="22200" y="14982"/>
                        </a:lnTo>
                        <a:lnTo>
                          <a:pt x="22451" y="15087"/>
                        </a:lnTo>
                        <a:lnTo>
                          <a:pt x="22640" y="15087"/>
                        </a:lnTo>
                        <a:lnTo>
                          <a:pt x="22765" y="15275"/>
                        </a:lnTo>
                        <a:lnTo>
                          <a:pt x="22765" y="15379"/>
                        </a:lnTo>
                        <a:lnTo>
                          <a:pt x="22953" y="15484"/>
                        </a:lnTo>
                        <a:lnTo>
                          <a:pt x="23016" y="15589"/>
                        </a:lnTo>
                        <a:lnTo>
                          <a:pt x="23037" y="15610"/>
                        </a:lnTo>
                        <a:lnTo>
                          <a:pt x="23058" y="15693"/>
                        </a:lnTo>
                        <a:lnTo>
                          <a:pt x="23142" y="15777"/>
                        </a:lnTo>
                        <a:lnTo>
                          <a:pt x="23058" y="15861"/>
                        </a:lnTo>
                        <a:lnTo>
                          <a:pt x="22953" y="15882"/>
                        </a:lnTo>
                        <a:lnTo>
                          <a:pt x="22953" y="16070"/>
                        </a:lnTo>
                        <a:lnTo>
                          <a:pt x="23037" y="16216"/>
                        </a:lnTo>
                        <a:lnTo>
                          <a:pt x="23121" y="16279"/>
                        </a:lnTo>
                        <a:lnTo>
                          <a:pt x="23079" y="16384"/>
                        </a:lnTo>
                        <a:lnTo>
                          <a:pt x="23163" y="16488"/>
                        </a:lnTo>
                        <a:lnTo>
                          <a:pt x="23288" y="16488"/>
                        </a:lnTo>
                        <a:lnTo>
                          <a:pt x="23372" y="16593"/>
                        </a:lnTo>
                        <a:lnTo>
                          <a:pt x="23518" y="16593"/>
                        </a:lnTo>
                        <a:lnTo>
                          <a:pt x="23602" y="16426"/>
                        </a:lnTo>
                        <a:lnTo>
                          <a:pt x="23665" y="16509"/>
                        </a:lnTo>
                        <a:lnTo>
                          <a:pt x="23769" y="16488"/>
                        </a:lnTo>
                        <a:lnTo>
                          <a:pt x="23832" y="16509"/>
                        </a:lnTo>
                        <a:lnTo>
                          <a:pt x="23790" y="16530"/>
                        </a:lnTo>
                        <a:lnTo>
                          <a:pt x="23728" y="16593"/>
                        </a:lnTo>
                        <a:lnTo>
                          <a:pt x="23560" y="16614"/>
                        </a:lnTo>
                        <a:lnTo>
                          <a:pt x="23456" y="16635"/>
                        </a:lnTo>
                        <a:lnTo>
                          <a:pt x="23288" y="16656"/>
                        </a:lnTo>
                        <a:lnTo>
                          <a:pt x="23142" y="16551"/>
                        </a:lnTo>
                        <a:lnTo>
                          <a:pt x="22995" y="16551"/>
                        </a:lnTo>
                        <a:lnTo>
                          <a:pt x="22932" y="16426"/>
                        </a:lnTo>
                        <a:lnTo>
                          <a:pt x="22974" y="16384"/>
                        </a:lnTo>
                        <a:lnTo>
                          <a:pt x="22953" y="16237"/>
                        </a:lnTo>
                        <a:lnTo>
                          <a:pt x="22849" y="16112"/>
                        </a:lnTo>
                        <a:lnTo>
                          <a:pt x="22828" y="15986"/>
                        </a:lnTo>
                        <a:lnTo>
                          <a:pt x="22723" y="15923"/>
                        </a:lnTo>
                        <a:lnTo>
                          <a:pt x="22744" y="15798"/>
                        </a:lnTo>
                        <a:lnTo>
                          <a:pt x="22619" y="15610"/>
                        </a:lnTo>
                        <a:lnTo>
                          <a:pt x="22556" y="15610"/>
                        </a:lnTo>
                        <a:lnTo>
                          <a:pt x="22430" y="15526"/>
                        </a:lnTo>
                        <a:lnTo>
                          <a:pt x="22242" y="15421"/>
                        </a:lnTo>
                        <a:lnTo>
                          <a:pt x="22242" y="15254"/>
                        </a:lnTo>
                        <a:lnTo>
                          <a:pt x="22054" y="15066"/>
                        </a:lnTo>
                        <a:lnTo>
                          <a:pt x="21907" y="15066"/>
                        </a:lnTo>
                        <a:lnTo>
                          <a:pt x="21677" y="15317"/>
                        </a:lnTo>
                        <a:lnTo>
                          <a:pt x="21510" y="15338"/>
                        </a:lnTo>
                        <a:lnTo>
                          <a:pt x="21405" y="15463"/>
                        </a:lnTo>
                        <a:lnTo>
                          <a:pt x="21217" y="15589"/>
                        </a:lnTo>
                        <a:lnTo>
                          <a:pt x="21259" y="15944"/>
                        </a:lnTo>
                        <a:lnTo>
                          <a:pt x="21321" y="16049"/>
                        </a:lnTo>
                        <a:lnTo>
                          <a:pt x="21572" y="16175"/>
                        </a:lnTo>
                        <a:lnTo>
                          <a:pt x="21761" y="16593"/>
                        </a:lnTo>
                        <a:lnTo>
                          <a:pt x="21719" y="16698"/>
                        </a:lnTo>
                        <a:lnTo>
                          <a:pt x="21531" y="17012"/>
                        </a:lnTo>
                        <a:lnTo>
                          <a:pt x="21510" y="17179"/>
                        </a:lnTo>
                        <a:lnTo>
                          <a:pt x="21614" y="17367"/>
                        </a:lnTo>
                        <a:lnTo>
                          <a:pt x="21510" y="17639"/>
                        </a:lnTo>
                        <a:lnTo>
                          <a:pt x="21510" y="17744"/>
                        </a:lnTo>
                        <a:lnTo>
                          <a:pt x="21363" y="17890"/>
                        </a:lnTo>
                        <a:lnTo>
                          <a:pt x="21363" y="17974"/>
                        </a:lnTo>
                        <a:lnTo>
                          <a:pt x="21259" y="18016"/>
                        </a:lnTo>
                        <a:lnTo>
                          <a:pt x="21175" y="18120"/>
                        </a:lnTo>
                        <a:lnTo>
                          <a:pt x="21175" y="18267"/>
                        </a:lnTo>
                        <a:lnTo>
                          <a:pt x="21259" y="18330"/>
                        </a:lnTo>
                        <a:lnTo>
                          <a:pt x="21259" y="18434"/>
                        </a:lnTo>
                        <a:lnTo>
                          <a:pt x="21070" y="18539"/>
                        </a:lnTo>
                        <a:lnTo>
                          <a:pt x="20840" y="18497"/>
                        </a:lnTo>
                        <a:lnTo>
                          <a:pt x="20798" y="18434"/>
                        </a:lnTo>
                        <a:lnTo>
                          <a:pt x="20589" y="18434"/>
                        </a:lnTo>
                        <a:lnTo>
                          <a:pt x="20380" y="18476"/>
                        </a:lnTo>
                        <a:lnTo>
                          <a:pt x="20212" y="18413"/>
                        </a:lnTo>
                        <a:lnTo>
                          <a:pt x="19794" y="18330"/>
                        </a:lnTo>
                        <a:lnTo>
                          <a:pt x="19627" y="18183"/>
                        </a:lnTo>
                        <a:lnTo>
                          <a:pt x="19585" y="18079"/>
                        </a:lnTo>
                        <a:lnTo>
                          <a:pt x="19396" y="18100"/>
                        </a:lnTo>
                        <a:lnTo>
                          <a:pt x="19334" y="18204"/>
                        </a:lnTo>
                        <a:lnTo>
                          <a:pt x="19313" y="18162"/>
                        </a:lnTo>
                        <a:lnTo>
                          <a:pt x="19229" y="18120"/>
                        </a:lnTo>
                        <a:lnTo>
                          <a:pt x="19313" y="17974"/>
                        </a:lnTo>
                        <a:lnTo>
                          <a:pt x="19480" y="17953"/>
                        </a:lnTo>
                        <a:lnTo>
                          <a:pt x="19794" y="17890"/>
                        </a:lnTo>
                        <a:lnTo>
                          <a:pt x="19836" y="17807"/>
                        </a:lnTo>
                        <a:lnTo>
                          <a:pt x="20108" y="17974"/>
                        </a:lnTo>
                        <a:lnTo>
                          <a:pt x="20171" y="17974"/>
                        </a:lnTo>
                        <a:lnTo>
                          <a:pt x="20212" y="17890"/>
                        </a:lnTo>
                        <a:lnTo>
                          <a:pt x="20338" y="17890"/>
                        </a:lnTo>
                        <a:lnTo>
                          <a:pt x="20338" y="17974"/>
                        </a:lnTo>
                        <a:lnTo>
                          <a:pt x="20150" y="18079"/>
                        </a:lnTo>
                        <a:lnTo>
                          <a:pt x="20254" y="18183"/>
                        </a:lnTo>
                        <a:lnTo>
                          <a:pt x="20464" y="18162"/>
                        </a:lnTo>
                        <a:lnTo>
                          <a:pt x="20547" y="18058"/>
                        </a:lnTo>
                        <a:lnTo>
                          <a:pt x="20673" y="17995"/>
                        </a:lnTo>
                        <a:lnTo>
                          <a:pt x="20673" y="17911"/>
                        </a:lnTo>
                        <a:lnTo>
                          <a:pt x="20568" y="17786"/>
                        </a:lnTo>
                        <a:lnTo>
                          <a:pt x="20568" y="17702"/>
                        </a:lnTo>
                        <a:lnTo>
                          <a:pt x="20694" y="17786"/>
                        </a:lnTo>
                        <a:lnTo>
                          <a:pt x="20756" y="17702"/>
                        </a:lnTo>
                        <a:lnTo>
                          <a:pt x="20756" y="17472"/>
                        </a:lnTo>
                        <a:lnTo>
                          <a:pt x="20882" y="17388"/>
                        </a:lnTo>
                        <a:lnTo>
                          <a:pt x="20861" y="17325"/>
                        </a:lnTo>
                        <a:lnTo>
                          <a:pt x="20777" y="17346"/>
                        </a:lnTo>
                        <a:lnTo>
                          <a:pt x="20756" y="17284"/>
                        </a:lnTo>
                        <a:lnTo>
                          <a:pt x="20882" y="17242"/>
                        </a:lnTo>
                        <a:lnTo>
                          <a:pt x="20882" y="17012"/>
                        </a:lnTo>
                        <a:lnTo>
                          <a:pt x="20840" y="16928"/>
                        </a:lnTo>
                        <a:lnTo>
                          <a:pt x="20903" y="16823"/>
                        </a:lnTo>
                        <a:lnTo>
                          <a:pt x="20903" y="16760"/>
                        </a:lnTo>
                        <a:lnTo>
                          <a:pt x="21008" y="16698"/>
                        </a:lnTo>
                        <a:lnTo>
                          <a:pt x="20987" y="16509"/>
                        </a:lnTo>
                        <a:lnTo>
                          <a:pt x="20861" y="16384"/>
                        </a:lnTo>
                        <a:lnTo>
                          <a:pt x="20777" y="16175"/>
                        </a:lnTo>
                        <a:lnTo>
                          <a:pt x="20798" y="16007"/>
                        </a:lnTo>
                        <a:lnTo>
                          <a:pt x="20798" y="15882"/>
                        </a:lnTo>
                        <a:lnTo>
                          <a:pt x="20861" y="15903"/>
                        </a:lnTo>
                        <a:lnTo>
                          <a:pt x="20861" y="15819"/>
                        </a:lnTo>
                        <a:lnTo>
                          <a:pt x="20673" y="15651"/>
                        </a:lnTo>
                        <a:lnTo>
                          <a:pt x="20589" y="15610"/>
                        </a:lnTo>
                        <a:lnTo>
                          <a:pt x="20526" y="15505"/>
                        </a:lnTo>
                        <a:lnTo>
                          <a:pt x="20338" y="15463"/>
                        </a:lnTo>
                        <a:lnTo>
                          <a:pt x="20108" y="15170"/>
                        </a:lnTo>
                        <a:lnTo>
                          <a:pt x="20045" y="14940"/>
                        </a:lnTo>
                        <a:lnTo>
                          <a:pt x="20003" y="14877"/>
                        </a:lnTo>
                        <a:lnTo>
                          <a:pt x="20045" y="14794"/>
                        </a:lnTo>
                        <a:lnTo>
                          <a:pt x="19919" y="14710"/>
                        </a:lnTo>
                        <a:lnTo>
                          <a:pt x="19836" y="14563"/>
                        </a:lnTo>
                        <a:lnTo>
                          <a:pt x="19899" y="14417"/>
                        </a:lnTo>
                        <a:lnTo>
                          <a:pt x="19710" y="14145"/>
                        </a:lnTo>
                        <a:lnTo>
                          <a:pt x="19710" y="13978"/>
                        </a:lnTo>
                        <a:lnTo>
                          <a:pt x="19585" y="13831"/>
                        </a:lnTo>
                        <a:lnTo>
                          <a:pt x="19606" y="13768"/>
                        </a:lnTo>
                        <a:lnTo>
                          <a:pt x="19606" y="13685"/>
                        </a:lnTo>
                        <a:lnTo>
                          <a:pt x="19501" y="13580"/>
                        </a:lnTo>
                        <a:lnTo>
                          <a:pt x="19438" y="13224"/>
                        </a:lnTo>
                        <a:lnTo>
                          <a:pt x="19375" y="13078"/>
                        </a:lnTo>
                        <a:lnTo>
                          <a:pt x="19229" y="12973"/>
                        </a:lnTo>
                        <a:lnTo>
                          <a:pt x="19292" y="12910"/>
                        </a:lnTo>
                        <a:lnTo>
                          <a:pt x="19250" y="12848"/>
                        </a:lnTo>
                        <a:lnTo>
                          <a:pt x="19166" y="12869"/>
                        </a:lnTo>
                        <a:lnTo>
                          <a:pt x="19166" y="12848"/>
                        </a:lnTo>
                        <a:lnTo>
                          <a:pt x="19041" y="12806"/>
                        </a:lnTo>
                        <a:lnTo>
                          <a:pt x="18957" y="12638"/>
                        </a:lnTo>
                        <a:lnTo>
                          <a:pt x="18831" y="12534"/>
                        </a:lnTo>
                        <a:lnTo>
                          <a:pt x="18769" y="12408"/>
                        </a:lnTo>
                        <a:lnTo>
                          <a:pt x="18852" y="12387"/>
                        </a:lnTo>
                        <a:lnTo>
                          <a:pt x="18873" y="12283"/>
                        </a:lnTo>
                        <a:lnTo>
                          <a:pt x="18831" y="12178"/>
                        </a:lnTo>
                        <a:lnTo>
                          <a:pt x="18852" y="12094"/>
                        </a:lnTo>
                        <a:lnTo>
                          <a:pt x="18790" y="11990"/>
                        </a:lnTo>
                        <a:lnTo>
                          <a:pt x="18852" y="11676"/>
                        </a:lnTo>
                        <a:lnTo>
                          <a:pt x="18769" y="11488"/>
                        </a:lnTo>
                        <a:lnTo>
                          <a:pt x="18769" y="11278"/>
                        </a:lnTo>
                        <a:lnTo>
                          <a:pt x="18727" y="11195"/>
                        </a:lnTo>
                        <a:lnTo>
                          <a:pt x="18727" y="11069"/>
                        </a:lnTo>
                        <a:lnTo>
                          <a:pt x="18643" y="10944"/>
                        </a:lnTo>
                        <a:lnTo>
                          <a:pt x="18748" y="10881"/>
                        </a:lnTo>
                        <a:lnTo>
                          <a:pt x="18685" y="10776"/>
                        </a:lnTo>
                        <a:lnTo>
                          <a:pt x="18559" y="10755"/>
                        </a:lnTo>
                        <a:lnTo>
                          <a:pt x="18413" y="10755"/>
                        </a:lnTo>
                        <a:lnTo>
                          <a:pt x="18057" y="10630"/>
                        </a:lnTo>
                        <a:lnTo>
                          <a:pt x="17932" y="10630"/>
                        </a:lnTo>
                        <a:lnTo>
                          <a:pt x="17890" y="10672"/>
                        </a:lnTo>
                        <a:lnTo>
                          <a:pt x="17785" y="10630"/>
                        </a:lnTo>
                        <a:lnTo>
                          <a:pt x="17681" y="10630"/>
                        </a:lnTo>
                        <a:lnTo>
                          <a:pt x="17534" y="10714"/>
                        </a:lnTo>
                        <a:lnTo>
                          <a:pt x="17388" y="10714"/>
                        </a:lnTo>
                        <a:lnTo>
                          <a:pt x="17262" y="10755"/>
                        </a:lnTo>
                        <a:lnTo>
                          <a:pt x="17220" y="10714"/>
                        </a:lnTo>
                        <a:lnTo>
                          <a:pt x="17262" y="10651"/>
                        </a:lnTo>
                        <a:lnTo>
                          <a:pt x="17158" y="10609"/>
                        </a:lnTo>
                        <a:lnTo>
                          <a:pt x="17053" y="10630"/>
                        </a:lnTo>
                        <a:lnTo>
                          <a:pt x="17074" y="10860"/>
                        </a:lnTo>
                        <a:lnTo>
                          <a:pt x="17053" y="11069"/>
                        </a:lnTo>
                        <a:lnTo>
                          <a:pt x="17158" y="11195"/>
                        </a:lnTo>
                        <a:lnTo>
                          <a:pt x="17116" y="11258"/>
                        </a:lnTo>
                        <a:lnTo>
                          <a:pt x="17074" y="11467"/>
                        </a:lnTo>
                        <a:lnTo>
                          <a:pt x="17158" y="11550"/>
                        </a:lnTo>
                        <a:lnTo>
                          <a:pt x="17158" y="11676"/>
                        </a:lnTo>
                        <a:lnTo>
                          <a:pt x="17199" y="11760"/>
                        </a:lnTo>
                        <a:lnTo>
                          <a:pt x="17158" y="11822"/>
                        </a:lnTo>
                        <a:lnTo>
                          <a:pt x="17158" y="12011"/>
                        </a:lnTo>
                        <a:lnTo>
                          <a:pt x="17220" y="12136"/>
                        </a:lnTo>
                        <a:lnTo>
                          <a:pt x="17158" y="12304"/>
                        </a:lnTo>
                        <a:lnTo>
                          <a:pt x="17158" y="12408"/>
                        </a:lnTo>
                        <a:lnTo>
                          <a:pt x="17199" y="12534"/>
                        </a:lnTo>
                        <a:lnTo>
                          <a:pt x="17178" y="12618"/>
                        </a:lnTo>
                        <a:lnTo>
                          <a:pt x="17053" y="12701"/>
                        </a:lnTo>
                        <a:lnTo>
                          <a:pt x="16844" y="13015"/>
                        </a:lnTo>
                        <a:lnTo>
                          <a:pt x="16760" y="13057"/>
                        </a:lnTo>
                        <a:lnTo>
                          <a:pt x="16781" y="13162"/>
                        </a:lnTo>
                        <a:lnTo>
                          <a:pt x="16865" y="13266"/>
                        </a:lnTo>
                        <a:lnTo>
                          <a:pt x="16802" y="13371"/>
                        </a:lnTo>
                        <a:lnTo>
                          <a:pt x="16781" y="13559"/>
                        </a:lnTo>
                        <a:lnTo>
                          <a:pt x="16906" y="13685"/>
                        </a:lnTo>
                        <a:lnTo>
                          <a:pt x="16990" y="13643"/>
                        </a:lnTo>
                        <a:lnTo>
                          <a:pt x="17074" y="13706"/>
                        </a:lnTo>
                        <a:lnTo>
                          <a:pt x="17158" y="13915"/>
                        </a:lnTo>
                        <a:lnTo>
                          <a:pt x="17283" y="13915"/>
                        </a:lnTo>
                        <a:lnTo>
                          <a:pt x="17388" y="14019"/>
                        </a:lnTo>
                        <a:lnTo>
                          <a:pt x="17304" y="13999"/>
                        </a:lnTo>
                        <a:lnTo>
                          <a:pt x="17220" y="14103"/>
                        </a:lnTo>
                        <a:lnTo>
                          <a:pt x="17220" y="14271"/>
                        </a:lnTo>
                        <a:lnTo>
                          <a:pt x="17409" y="14396"/>
                        </a:lnTo>
                        <a:lnTo>
                          <a:pt x="17409" y="14522"/>
                        </a:lnTo>
                        <a:lnTo>
                          <a:pt x="17325" y="14605"/>
                        </a:lnTo>
                        <a:lnTo>
                          <a:pt x="17262" y="14543"/>
                        </a:lnTo>
                        <a:lnTo>
                          <a:pt x="17262" y="14626"/>
                        </a:lnTo>
                        <a:lnTo>
                          <a:pt x="17367" y="14898"/>
                        </a:lnTo>
                        <a:lnTo>
                          <a:pt x="17430" y="14961"/>
                        </a:lnTo>
                        <a:lnTo>
                          <a:pt x="17492" y="15149"/>
                        </a:lnTo>
                        <a:lnTo>
                          <a:pt x="17534" y="15066"/>
                        </a:lnTo>
                        <a:lnTo>
                          <a:pt x="17639" y="15149"/>
                        </a:lnTo>
                        <a:lnTo>
                          <a:pt x="17764" y="15149"/>
                        </a:lnTo>
                        <a:lnTo>
                          <a:pt x="17911" y="15233"/>
                        </a:lnTo>
                        <a:lnTo>
                          <a:pt x="18015" y="15066"/>
                        </a:lnTo>
                        <a:lnTo>
                          <a:pt x="18057" y="15128"/>
                        </a:lnTo>
                        <a:lnTo>
                          <a:pt x="18057" y="15338"/>
                        </a:lnTo>
                        <a:lnTo>
                          <a:pt x="18141" y="15442"/>
                        </a:lnTo>
                        <a:lnTo>
                          <a:pt x="18183" y="15463"/>
                        </a:lnTo>
                        <a:lnTo>
                          <a:pt x="18434" y="15756"/>
                        </a:lnTo>
                        <a:lnTo>
                          <a:pt x="18559" y="15777"/>
                        </a:lnTo>
                        <a:lnTo>
                          <a:pt x="18643" y="15735"/>
                        </a:lnTo>
                        <a:lnTo>
                          <a:pt x="18748" y="15735"/>
                        </a:lnTo>
                        <a:lnTo>
                          <a:pt x="18769" y="15777"/>
                        </a:lnTo>
                        <a:lnTo>
                          <a:pt x="18873" y="15777"/>
                        </a:lnTo>
                        <a:lnTo>
                          <a:pt x="18769" y="15861"/>
                        </a:lnTo>
                        <a:lnTo>
                          <a:pt x="18769" y="16175"/>
                        </a:lnTo>
                        <a:lnTo>
                          <a:pt x="18748" y="16258"/>
                        </a:lnTo>
                        <a:lnTo>
                          <a:pt x="18811" y="16384"/>
                        </a:lnTo>
                        <a:lnTo>
                          <a:pt x="18790" y="16426"/>
                        </a:lnTo>
                        <a:lnTo>
                          <a:pt x="18706" y="16426"/>
                        </a:lnTo>
                        <a:lnTo>
                          <a:pt x="18748" y="16593"/>
                        </a:lnTo>
                        <a:lnTo>
                          <a:pt x="18748" y="16677"/>
                        </a:lnTo>
                        <a:lnTo>
                          <a:pt x="18601" y="16635"/>
                        </a:lnTo>
                        <a:lnTo>
                          <a:pt x="18476" y="16384"/>
                        </a:lnTo>
                        <a:lnTo>
                          <a:pt x="18329" y="16258"/>
                        </a:lnTo>
                        <a:lnTo>
                          <a:pt x="18141" y="16216"/>
                        </a:lnTo>
                        <a:lnTo>
                          <a:pt x="18057" y="16070"/>
                        </a:lnTo>
                        <a:lnTo>
                          <a:pt x="17932" y="15965"/>
                        </a:lnTo>
                        <a:lnTo>
                          <a:pt x="17618" y="15944"/>
                        </a:lnTo>
                        <a:lnTo>
                          <a:pt x="17304" y="15756"/>
                        </a:lnTo>
                        <a:lnTo>
                          <a:pt x="17116" y="15735"/>
                        </a:lnTo>
                        <a:lnTo>
                          <a:pt x="17095" y="15631"/>
                        </a:lnTo>
                        <a:lnTo>
                          <a:pt x="17011" y="15631"/>
                        </a:lnTo>
                        <a:lnTo>
                          <a:pt x="16906" y="15547"/>
                        </a:lnTo>
                        <a:lnTo>
                          <a:pt x="16760" y="15589"/>
                        </a:lnTo>
                        <a:lnTo>
                          <a:pt x="16655" y="15693"/>
                        </a:lnTo>
                        <a:lnTo>
                          <a:pt x="16593" y="15568"/>
                        </a:lnTo>
                        <a:lnTo>
                          <a:pt x="16614" y="15526"/>
                        </a:lnTo>
                        <a:lnTo>
                          <a:pt x="16593" y="15442"/>
                        </a:lnTo>
                        <a:lnTo>
                          <a:pt x="16237" y="15317"/>
                        </a:lnTo>
                        <a:lnTo>
                          <a:pt x="16070" y="15212"/>
                        </a:lnTo>
                        <a:lnTo>
                          <a:pt x="15526" y="15170"/>
                        </a:lnTo>
                        <a:lnTo>
                          <a:pt x="15086" y="15233"/>
                        </a:lnTo>
                        <a:lnTo>
                          <a:pt x="14982" y="15191"/>
                        </a:lnTo>
                        <a:lnTo>
                          <a:pt x="14877" y="15233"/>
                        </a:lnTo>
                        <a:lnTo>
                          <a:pt x="14772" y="15170"/>
                        </a:lnTo>
                        <a:lnTo>
                          <a:pt x="14710" y="15212"/>
                        </a:lnTo>
                        <a:lnTo>
                          <a:pt x="14605" y="15170"/>
                        </a:lnTo>
                        <a:lnTo>
                          <a:pt x="14521" y="15233"/>
                        </a:lnTo>
                        <a:lnTo>
                          <a:pt x="14584" y="15359"/>
                        </a:lnTo>
                        <a:lnTo>
                          <a:pt x="14584" y="15463"/>
                        </a:lnTo>
                        <a:lnTo>
                          <a:pt x="14458" y="15505"/>
                        </a:lnTo>
                        <a:lnTo>
                          <a:pt x="14458" y="15568"/>
                        </a:lnTo>
                        <a:lnTo>
                          <a:pt x="14521" y="15693"/>
                        </a:lnTo>
                        <a:lnTo>
                          <a:pt x="14605" y="15756"/>
                        </a:lnTo>
                        <a:lnTo>
                          <a:pt x="14668" y="15965"/>
                        </a:lnTo>
                        <a:lnTo>
                          <a:pt x="14710" y="16070"/>
                        </a:lnTo>
                        <a:lnTo>
                          <a:pt x="14751" y="15965"/>
                        </a:lnTo>
                        <a:lnTo>
                          <a:pt x="14814" y="15965"/>
                        </a:lnTo>
                        <a:lnTo>
                          <a:pt x="14919" y="16133"/>
                        </a:lnTo>
                        <a:lnTo>
                          <a:pt x="14919" y="16237"/>
                        </a:lnTo>
                        <a:lnTo>
                          <a:pt x="15044" y="16279"/>
                        </a:lnTo>
                        <a:lnTo>
                          <a:pt x="15212" y="16447"/>
                        </a:lnTo>
                        <a:lnTo>
                          <a:pt x="15044" y="16426"/>
                        </a:lnTo>
                        <a:lnTo>
                          <a:pt x="15002" y="16384"/>
                        </a:lnTo>
                        <a:lnTo>
                          <a:pt x="14919" y="16384"/>
                        </a:lnTo>
                        <a:lnTo>
                          <a:pt x="14877" y="16551"/>
                        </a:lnTo>
                        <a:lnTo>
                          <a:pt x="14772" y="16635"/>
                        </a:lnTo>
                        <a:lnTo>
                          <a:pt x="14605" y="16551"/>
                        </a:lnTo>
                        <a:lnTo>
                          <a:pt x="14521" y="16614"/>
                        </a:lnTo>
                        <a:lnTo>
                          <a:pt x="14521" y="16656"/>
                        </a:lnTo>
                        <a:lnTo>
                          <a:pt x="14668" y="16823"/>
                        </a:lnTo>
                        <a:lnTo>
                          <a:pt x="14710" y="16865"/>
                        </a:lnTo>
                        <a:lnTo>
                          <a:pt x="14710" y="16949"/>
                        </a:lnTo>
                        <a:lnTo>
                          <a:pt x="14668" y="17032"/>
                        </a:lnTo>
                        <a:lnTo>
                          <a:pt x="14375" y="17032"/>
                        </a:lnTo>
                        <a:lnTo>
                          <a:pt x="14291" y="16949"/>
                        </a:lnTo>
                        <a:lnTo>
                          <a:pt x="14312" y="16865"/>
                        </a:lnTo>
                        <a:lnTo>
                          <a:pt x="14270" y="16760"/>
                        </a:lnTo>
                        <a:lnTo>
                          <a:pt x="14375" y="16698"/>
                        </a:lnTo>
                        <a:lnTo>
                          <a:pt x="14375" y="16635"/>
                        </a:lnTo>
                        <a:lnTo>
                          <a:pt x="14270" y="16530"/>
                        </a:lnTo>
                        <a:lnTo>
                          <a:pt x="14186" y="16509"/>
                        </a:lnTo>
                        <a:lnTo>
                          <a:pt x="14270" y="16405"/>
                        </a:lnTo>
                        <a:lnTo>
                          <a:pt x="14249" y="16384"/>
                        </a:lnTo>
                        <a:lnTo>
                          <a:pt x="14165" y="16426"/>
                        </a:lnTo>
                        <a:lnTo>
                          <a:pt x="14103" y="16426"/>
                        </a:lnTo>
                        <a:lnTo>
                          <a:pt x="13956" y="16593"/>
                        </a:lnTo>
                        <a:lnTo>
                          <a:pt x="13873" y="16614"/>
                        </a:lnTo>
                        <a:lnTo>
                          <a:pt x="13768" y="16719"/>
                        </a:lnTo>
                        <a:lnTo>
                          <a:pt x="13768" y="16760"/>
                        </a:lnTo>
                        <a:lnTo>
                          <a:pt x="13642" y="16760"/>
                        </a:lnTo>
                        <a:lnTo>
                          <a:pt x="13580" y="16844"/>
                        </a:lnTo>
                        <a:lnTo>
                          <a:pt x="13580" y="16928"/>
                        </a:lnTo>
                        <a:lnTo>
                          <a:pt x="13517" y="16970"/>
                        </a:lnTo>
                        <a:lnTo>
                          <a:pt x="13245" y="16970"/>
                        </a:lnTo>
                        <a:lnTo>
                          <a:pt x="13161" y="16949"/>
                        </a:lnTo>
                        <a:lnTo>
                          <a:pt x="13119" y="16970"/>
                        </a:lnTo>
                        <a:lnTo>
                          <a:pt x="13036" y="16970"/>
                        </a:lnTo>
                        <a:lnTo>
                          <a:pt x="12952" y="16928"/>
                        </a:lnTo>
                        <a:lnTo>
                          <a:pt x="12805" y="17032"/>
                        </a:lnTo>
                        <a:lnTo>
                          <a:pt x="12785" y="17074"/>
                        </a:lnTo>
                        <a:lnTo>
                          <a:pt x="12680" y="17116"/>
                        </a:lnTo>
                        <a:lnTo>
                          <a:pt x="12575" y="17221"/>
                        </a:lnTo>
                        <a:lnTo>
                          <a:pt x="12575" y="17263"/>
                        </a:lnTo>
                        <a:lnTo>
                          <a:pt x="12638" y="17325"/>
                        </a:lnTo>
                        <a:lnTo>
                          <a:pt x="12617" y="17388"/>
                        </a:lnTo>
                        <a:lnTo>
                          <a:pt x="12638" y="17472"/>
                        </a:lnTo>
                        <a:lnTo>
                          <a:pt x="12617" y="17535"/>
                        </a:lnTo>
                        <a:lnTo>
                          <a:pt x="12513" y="17451"/>
                        </a:lnTo>
                        <a:lnTo>
                          <a:pt x="12471" y="17367"/>
                        </a:lnTo>
                        <a:lnTo>
                          <a:pt x="12408" y="17367"/>
                        </a:lnTo>
                        <a:lnTo>
                          <a:pt x="12282" y="17493"/>
                        </a:lnTo>
                        <a:lnTo>
                          <a:pt x="12220" y="17639"/>
                        </a:lnTo>
                        <a:lnTo>
                          <a:pt x="12220" y="17493"/>
                        </a:lnTo>
                        <a:lnTo>
                          <a:pt x="12094" y="17451"/>
                        </a:lnTo>
                        <a:lnTo>
                          <a:pt x="12010" y="17493"/>
                        </a:lnTo>
                        <a:lnTo>
                          <a:pt x="11948" y="17493"/>
                        </a:lnTo>
                        <a:lnTo>
                          <a:pt x="11864" y="17535"/>
                        </a:lnTo>
                        <a:lnTo>
                          <a:pt x="11759" y="17493"/>
                        </a:lnTo>
                        <a:lnTo>
                          <a:pt x="11738" y="17388"/>
                        </a:lnTo>
                        <a:lnTo>
                          <a:pt x="11864" y="17284"/>
                        </a:lnTo>
                        <a:lnTo>
                          <a:pt x="11969" y="17284"/>
                        </a:lnTo>
                        <a:lnTo>
                          <a:pt x="12010" y="17221"/>
                        </a:lnTo>
                        <a:lnTo>
                          <a:pt x="11948" y="17074"/>
                        </a:lnTo>
                        <a:lnTo>
                          <a:pt x="11969" y="17032"/>
                        </a:lnTo>
                        <a:lnTo>
                          <a:pt x="12052" y="16970"/>
                        </a:lnTo>
                        <a:lnTo>
                          <a:pt x="11906" y="16844"/>
                        </a:lnTo>
                        <a:lnTo>
                          <a:pt x="11864" y="16865"/>
                        </a:lnTo>
                        <a:lnTo>
                          <a:pt x="11780" y="16844"/>
                        </a:lnTo>
                        <a:lnTo>
                          <a:pt x="11759" y="16802"/>
                        </a:lnTo>
                        <a:lnTo>
                          <a:pt x="11969" y="16698"/>
                        </a:lnTo>
                        <a:lnTo>
                          <a:pt x="12052" y="16698"/>
                        </a:lnTo>
                        <a:lnTo>
                          <a:pt x="12157" y="16635"/>
                        </a:lnTo>
                        <a:lnTo>
                          <a:pt x="12115" y="16593"/>
                        </a:lnTo>
                        <a:lnTo>
                          <a:pt x="11906" y="16614"/>
                        </a:lnTo>
                        <a:lnTo>
                          <a:pt x="11592" y="16740"/>
                        </a:lnTo>
                        <a:lnTo>
                          <a:pt x="11529" y="16823"/>
                        </a:lnTo>
                        <a:lnTo>
                          <a:pt x="11571" y="16886"/>
                        </a:lnTo>
                        <a:lnTo>
                          <a:pt x="11592" y="16970"/>
                        </a:lnTo>
                        <a:lnTo>
                          <a:pt x="11655" y="17053"/>
                        </a:lnTo>
                        <a:lnTo>
                          <a:pt x="11592" y="17137"/>
                        </a:lnTo>
                        <a:lnTo>
                          <a:pt x="11529" y="17158"/>
                        </a:lnTo>
                        <a:lnTo>
                          <a:pt x="11425" y="17053"/>
                        </a:lnTo>
                        <a:lnTo>
                          <a:pt x="11445" y="17012"/>
                        </a:lnTo>
                        <a:lnTo>
                          <a:pt x="11487" y="16991"/>
                        </a:lnTo>
                        <a:lnTo>
                          <a:pt x="11466" y="16907"/>
                        </a:lnTo>
                        <a:lnTo>
                          <a:pt x="11445" y="16907"/>
                        </a:lnTo>
                        <a:lnTo>
                          <a:pt x="11236" y="17116"/>
                        </a:lnTo>
                        <a:lnTo>
                          <a:pt x="11236" y="17158"/>
                        </a:lnTo>
                        <a:lnTo>
                          <a:pt x="11320" y="17242"/>
                        </a:lnTo>
                        <a:lnTo>
                          <a:pt x="11383" y="17263"/>
                        </a:lnTo>
                        <a:lnTo>
                          <a:pt x="11383" y="17346"/>
                        </a:lnTo>
                        <a:lnTo>
                          <a:pt x="11257" y="17472"/>
                        </a:lnTo>
                        <a:lnTo>
                          <a:pt x="11215" y="17430"/>
                        </a:lnTo>
                        <a:lnTo>
                          <a:pt x="11257" y="17346"/>
                        </a:lnTo>
                        <a:lnTo>
                          <a:pt x="11236" y="17263"/>
                        </a:lnTo>
                        <a:lnTo>
                          <a:pt x="11173" y="17263"/>
                        </a:lnTo>
                        <a:lnTo>
                          <a:pt x="11173" y="17200"/>
                        </a:lnTo>
                        <a:lnTo>
                          <a:pt x="10943" y="17263"/>
                        </a:lnTo>
                        <a:lnTo>
                          <a:pt x="10922" y="17346"/>
                        </a:lnTo>
                        <a:lnTo>
                          <a:pt x="10755" y="17430"/>
                        </a:lnTo>
                        <a:lnTo>
                          <a:pt x="10629" y="17409"/>
                        </a:lnTo>
                        <a:lnTo>
                          <a:pt x="10546" y="17430"/>
                        </a:lnTo>
                        <a:lnTo>
                          <a:pt x="10546" y="17472"/>
                        </a:lnTo>
                        <a:lnTo>
                          <a:pt x="10316" y="17765"/>
                        </a:lnTo>
                        <a:lnTo>
                          <a:pt x="10274" y="17786"/>
                        </a:lnTo>
                        <a:lnTo>
                          <a:pt x="10064" y="18058"/>
                        </a:lnTo>
                        <a:lnTo>
                          <a:pt x="9960" y="18100"/>
                        </a:lnTo>
                        <a:lnTo>
                          <a:pt x="9876" y="18037"/>
                        </a:lnTo>
                        <a:lnTo>
                          <a:pt x="9813" y="18037"/>
                        </a:lnTo>
                        <a:lnTo>
                          <a:pt x="9876" y="18141"/>
                        </a:lnTo>
                        <a:lnTo>
                          <a:pt x="10023" y="18246"/>
                        </a:lnTo>
                        <a:lnTo>
                          <a:pt x="10064" y="18309"/>
                        </a:lnTo>
                        <a:lnTo>
                          <a:pt x="10064" y="18309"/>
                        </a:lnTo>
                        <a:lnTo>
                          <a:pt x="9876" y="18246"/>
                        </a:lnTo>
                        <a:lnTo>
                          <a:pt x="9813" y="18288"/>
                        </a:lnTo>
                        <a:lnTo>
                          <a:pt x="9500" y="18309"/>
                        </a:lnTo>
                        <a:lnTo>
                          <a:pt x="9458" y="18372"/>
                        </a:lnTo>
                        <a:lnTo>
                          <a:pt x="9541" y="18476"/>
                        </a:lnTo>
                        <a:lnTo>
                          <a:pt x="9541" y="18581"/>
                        </a:lnTo>
                        <a:lnTo>
                          <a:pt x="9458" y="18706"/>
                        </a:lnTo>
                        <a:lnTo>
                          <a:pt x="9500" y="18895"/>
                        </a:lnTo>
                        <a:lnTo>
                          <a:pt x="9458" y="19020"/>
                        </a:lnTo>
                        <a:lnTo>
                          <a:pt x="9248" y="19104"/>
                        </a:lnTo>
                        <a:lnTo>
                          <a:pt x="9228" y="19146"/>
                        </a:lnTo>
                        <a:lnTo>
                          <a:pt x="9081" y="19146"/>
                        </a:lnTo>
                        <a:lnTo>
                          <a:pt x="9039" y="19229"/>
                        </a:lnTo>
                        <a:lnTo>
                          <a:pt x="8956" y="19104"/>
                        </a:lnTo>
                        <a:lnTo>
                          <a:pt x="8809" y="19208"/>
                        </a:lnTo>
                        <a:lnTo>
                          <a:pt x="8579" y="19208"/>
                        </a:lnTo>
                        <a:lnTo>
                          <a:pt x="8328" y="18916"/>
                        </a:lnTo>
                        <a:lnTo>
                          <a:pt x="8098" y="18706"/>
                        </a:lnTo>
                        <a:lnTo>
                          <a:pt x="8014" y="18644"/>
                        </a:lnTo>
                        <a:lnTo>
                          <a:pt x="8014" y="18476"/>
                        </a:lnTo>
                        <a:lnTo>
                          <a:pt x="8056" y="18413"/>
                        </a:lnTo>
                        <a:lnTo>
                          <a:pt x="8098" y="18455"/>
                        </a:lnTo>
                        <a:lnTo>
                          <a:pt x="8160" y="18372"/>
                        </a:lnTo>
                        <a:lnTo>
                          <a:pt x="8119" y="18309"/>
                        </a:lnTo>
                        <a:lnTo>
                          <a:pt x="8181" y="18267"/>
                        </a:lnTo>
                        <a:lnTo>
                          <a:pt x="8370" y="18267"/>
                        </a:lnTo>
                        <a:lnTo>
                          <a:pt x="8412" y="18183"/>
                        </a:lnTo>
                        <a:lnTo>
                          <a:pt x="8621" y="18183"/>
                        </a:lnTo>
                        <a:lnTo>
                          <a:pt x="8642" y="18100"/>
                        </a:lnTo>
                        <a:lnTo>
                          <a:pt x="8495" y="17890"/>
                        </a:lnTo>
                        <a:lnTo>
                          <a:pt x="8474" y="17807"/>
                        </a:lnTo>
                        <a:lnTo>
                          <a:pt x="8328" y="17786"/>
                        </a:lnTo>
                        <a:lnTo>
                          <a:pt x="8202" y="17660"/>
                        </a:lnTo>
                        <a:lnTo>
                          <a:pt x="8202" y="17556"/>
                        </a:lnTo>
                        <a:lnTo>
                          <a:pt x="8077" y="17451"/>
                        </a:lnTo>
                        <a:lnTo>
                          <a:pt x="7763" y="17430"/>
                        </a:lnTo>
                        <a:lnTo>
                          <a:pt x="7554" y="17451"/>
                        </a:lnTo>
                        <a:lnTo>
                          <a:pt x="7449" y="17493"/>
                        </a:lnTo>
                        <a:lnTo>
                          <a:pt x="7323" y="17493"/>
                        </a:lnTo>
                        <a:lnTo>
                          <a:pt x="7072" y="17346"/>
                        </a:lnTo>
                        <a:lnTo>
                          <a:pt x="6947" y="17346"/>
                        </a:lnTo>
                        <a:lnTo>
                          <a:pt x="6947" y="17388"/>
                        </a:lnTo>
                        <a:lnTo>
                          <a:pt x="7240" y="17639"/>
                        </a:lnTo>
                        <a:lnTo>
                          <a:pt x="7386" y="17744"/>
                        </a:lnTo>
                        <a:lnTo>
                          <a:pt x="7470" y="17974"/>
                        </a:lnTo>
                        <a:lnTo>
                          <a:pt x="7470" y="18100"/>
                        </a:lnTo>
                        <a:lnTo>
                          <a:pt x="7533" y="18183"/>
                        </a:lnTo>
                        <a:lnTo>
                          <a:pt x="7470" y="18225"/>
                        </a:lnTo>
                        <a:lnTo>
                          <a:pt x="7470" y="18330"/>
                        </a:lnTo>
                        <a:lnTo>
                          <a:pt x="7491" y="18413"/>
                        </a:lnTo>
                        <a:lnTo>
                          <a:pt x="7449" y="18434"/>
                        </a:lnTo>
                        <a:lnTo>
                          <a:pt x="7449" y="18706"/>
                        </a:lnTo>
                        <a:lnTo>
                          <a:pt x="7386" y="18853"/>
                        </a:lnTo>
                        <a:lnTo>
                          <a:pt x="7449" y="18999"/>
                        </a:lnTo>
                        <a:lnTo>
                          <a:pt x="7595" y="18999"/>
                        </a:lnTo>
                        <a:lnTo>
                          <a:pt x="7742" y="19062"/>
                        </a:lnTo>
                        <a:lnTo>
                          <a:pt x="7805" y="19167"/>
                        </a:lnTo>
                        <a:lnTo>
                          <a:pt x="7784" y="19229"/>
                        </a:lnTo>
                        <a:lnTo>
                          <a:pt x="7805" y="19313"/>
                        </a:lnTo>
                        <a:lnTo>
                          <a:pt x="7784" y="19355"/>
                        </a:lnTo>
                        <a:lnTo>
                          <a:pt x="7784" y="19418"/>
                        </a:lnTo>
                        <a:lnTo>
                          <a:pt x="7847" y="19460"/>
                        </a:lnTo>
                        <a:lnTo>
                          <a:pt x="7784" y="19543"/>
                        </a:lnTo>
                        <a:lnTo>
                          <a:pt x="7784" y="19794"/>
                        </a:lnTo>
                        <a:lnTo>
                          <a:pt x="7742" y="19857"/>
                        </a:lnTo>
                        <a:lnTo>
                          <a:pt x="7805" y="20004"/>
                        </a:lnTo>
                        <a:lnTo>
                          <a:pt x="7847" y="20213"/>
                        </a:lnTo>
                        <a:lnTo>
                          <a:pt x="7763" y="20171"/>
                        </a:lnTo>
                        <a:lnTo>
                          <a:pt x="7700" y="20045"/>
                        </a:lnTo>
                        <a:lnTo>
                          <a:pt x="7575" y="19941"/>
                        </a:lnTo>
                        <a:lnTo>
                          <a:pt x="7449" y="20066"/>
                        </a:lnTo>
                        <a:lnTo>
                          <a:pt x="7470" y="19941"/>
                        </a:lnTo>
                        <a:lnTo>
                          <a:pt x="7428" y="19857"/>
                        </a:lnTo>
                        <a:lnTo>
                          <a:pt x="7240" y="19836"/>
                        </a:lnTo>
                        <a:lnTo>
                          <a:pt x="7072" y="19857"/>
                        </a:lnTo>
                        <a:lnTo>
                          <a:pt x="6968" y="19773"/>
                        </a:lnTo>
                        <a:lnTo>
                          <a:pt x="6821" y="19753"/>
                        </a:lnTo>
                        <a:lnTo>
                          <a:pt x="6738" y="19794"/>
                        </a:lnTo>
                        <a:lnTo>
                          <a:pt x="6612" y="20087"/>
                        </a:lnTo>
                        <a:lnTo>
                          <a:pt x="6424" y="20255"/>
                        </a:lnTo>
                        <a:lnTo>
                          <a:pt x="6298" y="20276"/>
                        </a:lnTo>
                        <a:lnTo>
                          <a:pt x="6194" y="20380"/>
                        </a:lnTo>
                        <a:lnTo>
                          <a:pt x="6173" y="20527"/>
                        </a:lnTo>
                        <a:lnTo>
                          <a:pt x="6026" y="20694"/>
                        </a:lnTo>
                        <a:lnTo>
                          <a:pt x="5963" y="20757"/>
                        </a:lnTo>
                        <a:lnTo>
                          <a:pt x="5963" y="20841"/>
                        </a:lnTo>
                        <a:lnTo>
                          <a:pt x="6005" y="21029"/>
                        </a:lnTo>
                        <a:lnTo>
                          <a:pt x="6277" y="21301"/>
                        </a:lnTo>
                        <a:lnTo>
                          <a:pt x="6424" y="21531"/>
                        </a:lnTo>
                        <a:lnTo>
                          <a:pt x="6340" y="21636"/>
                        </a:lnTo>
                        <a:lnTo>
                          <a:pt x="6277" y="21636"/>
                        </a:lnTo>
                        <a:lnTo>
                          <a:pt x="6277" y="21761"/>
                        </a:lnTo>
                        <a:lnTo>
                          <a:pt x="6173" y="21845"/>
                        </a:lnTo>
                        <a:lnTo>
                          <a:pt x="6110" y="21949"/>
                        </a:lnTo>
                        <a:lnTo>
                          <a:pt x="5963" y="21782"/>
                        </a:lnTo>
                        <a:lnTo>
                          <a:pt x="5587" y="21615"/>
                        </a:lnTo>
                        <a:lnTo>
                          <a:pt x="5461" y="21615"/>
                        </a:lnTo>
                        <a:lnTo>
                          <a:pt x="5398" y="21531"/>
                        </a:lnTo>
                        <a:lnTo>
                          <a:pt x="5189" y="21531"/>
                        </a:lnTo>
                        <a:lnTo>
                          <a:pt x="5085" y="21447"/>
                        </a:lnTo>
                        <a:lnTo>
                          <a:pt x="5022" y="21322"/>
                        </a:lnTo>
                        <a:lnTo>
                          <a:pt x="4854" y="21301"/>
                        </a:lnTo>
                        <a:lnTo>
                          <a:pt x="4729" y="21217"/>
                        </a:lnTo>
                        <a:lnTo>
                          <a:pt x="4603" y="21217"/>
                        </a:lnTo>
                        <a:lnTo>
                          <a:pt x="4562" y="21301"/>
                        </a:lnTo>
                        <a:lnTo>
                          <a:pt x="4603" y="21364"/>
                        </a:lnTo>
                        <a:lnTo>
                          <a:pt x="4562" y="21426"/>
                        </a:lnTo>
                        <a:lnTo>
                          <a:pt x="4603" y="21468"/>
                        </a:lnTo>
                        <a:lnTo>
                          <a:pt x="4520" y="21552"/>
                        </a:lnTo>
                        <a:lnTo>
                          <a:pt x="4415" y="21552"/>
                        </a:lnTo>
                        <a:lnTo>
                          <a:pt x="4499" y="21719"/>
                        </a:lnTo>
                        <a:lnTo>
                          <a:pt x="4520" y="21845"/>
                        </a:lnTo>
                        <a:lnTo>
                          <a:pt x="4666" y="21929"/>
                        </a:lnTo>
                        <a:lnTo>
                          <a:pt x="4771" y="22054"/>
                        </a:lnTo>
                        <a:lnTo>
                          <a:pt x="4917" y="22138"/>
                        </a:lnTo>
                        <a:lnTo>
                          <a:pt x="5022" y="22075"/>
                        </a:lnTo>
                        <a:lnTo>
                          <a:pt x="5085" y="22075"/>
                        </a:lnTo>
                        <a:lnTo>
                          <a:pt x="5168" y="22033"/>
                        </a:lnTo>
                        <a:lnTo>
                          <a:pt x="5189" y="22096"/>
                        </a:lnTo>
                        <a:lnTo>
                          <a:pt x="5336" y="22159"/>
                        </a:lnTo>
                        <a:lnTo>
                          <a:pt x="5336" y="22201"/>
                        </a:lnTo>
                        <a:lnTo>
                          <a:pt x="5273" y="22263"/>
                        </a:lnTo>
                        <a:lnTo>
                          <a:pt x="5357" y="22347"/>
                        </a:lnTo>
                        <a:lnTo>
                          <a:pt x="5357" y="22514"/>
                        </a:lnTo>
                        <a:lnTo>
                          <a:pt x="5273" y="22556"/>
                        </a:lnTo>
                        <a:lnTo>
                          <a:pt x="5168" y="22556"/>
                        </a:lnTo>
                        <a:lnTo>
                          <a:pt x="5043" y="22682"/>
                        </a:lnTo>
                        <a:lnTo>
                          <a:pt x="4980" y="22682"/>
                        </a:lnTo>
                        <a:lnTo>
                          <a:pt x="4875" y="22577"/>
                        </a:lnTo>
                        <a:lnTo>
                          <a:pt x="4729" y="22577"/>
                        </a:lnTo>
                        <a:lnTo>
                          <a:pt x="4645" y="22514"/>
                        </a:lnTo>
                        <a:lnTo>
                          <a:pt x="4457" y="22514"/>
                        </a:lnTo>
                        <a:lnTo>
                          <a:pt x="4415" y="22473"/>
                        </a:lnTo>
                        <a:lnTo>
                          <a:pt x="4415" y="22347"/>
                        </a:lnTo>
                        <a:lnTo>
                          <a:pt x="4310" y="22284"/>
                        </a:lnTo>
                        <a:lnTo>
                          <a:pt x="4227" y="22180"/>
                        </a:lnTo>
                        <a:lnTo>
                          <a:pt x="4185" y="22180"/>
                        </a:lnTo>
                        <a:lnTo>
                          <a:pt x="4080" y="22263"/>
                        </a:lnTo>
                        <a:lnTo>
                          <a:pt x="3829" y="22180"/>
                        </a:lnTo>
                        <a:lnTo>
                          <a:pt x="3787" y="22075"/>
                        </a:lnTo>
                        <a:lnTo>
                          <a:pt x="3725" y="22033"/>
                        </a:lnTo>
                        <a:lnTo>
                          <a:pt x="3787" y="21949"/>
                        </a:lnTo>
                        <a:lnTo>
                          <a:pt x="3766" y="21824"/>
                        </a:lnTo>
                        <a:lnTo>
                          <a:pt x="3766" y="21719"/>
                        </a:lnTo>
                        <a:lnTo>
                          <a:pt x="3662" y="21636"/>
                        </a:lnTo>
                        <a:lnTo>
                          <a:pt x="3662" y="21531"/>
                        </a:lnTo>
                        <a:lnTo>
                          <a:pt x="3494" y="21385"/>
                        </a:lnTo>
                        <a:lnTo>
                          <a:pt x="3494" y="21238"/>
                        </a:lnTo>
                        <a:lnTo>
                          <a:pt x="3411" y="21217"/>
                        </a:lnTo>
                        <a:lnTo>
                          <a:pt x="3453" y="21113"/>
                        </a:lnTo>
                        <a:lnTo>
                          <a:pt x="3515" y="21092"/>
                        </a:lnTo>
                        <a:lnTo>
                          <a:pt x="3557" y="20903"/>
                        </a:lnTo>
                        <a:lnTo>
                          <a:pt x="3557" y="20799"/>
                        </a:lnTo>
                        <a:lnTo>
                          <a:pt x="3515" y="20778"/>
                        </a:lnTo>
                        <a:lnTo>
                          <a:pt x="3515" y="20694"/>
                        </a:lnTo>
                        <a:lnTo>
                          <a:pt x="3578" y="20610"/>
                        </a:lnTo>
                        <a:lnTo>
                          <a:pt x="3515" y="20589"/>
                        </a:lnTo>
                        <a:lnTo>
                          <a:pt x="3390" y="20401"/>
                        </a:lnTo>
                        <a:lnTo>
                          <a:pt x="3139" y="20297"/>
                        </a:lnTo>
                        <a:lnTo>
                          <a:pt x="3055" y="20359"/>
                        </a:lnTo>
                        <a:lnTo>
                          <a:pt x="2992" y="20297"/>
                        </a:lnTo>
                        <a:lnTo>
                          <a:pt x="2930" y="20297"/>
                        </a:lnTo>
                        <a:lnTo>
                          <a:pt x="2867" y="20338"/>
                        </a:lnTo>
                        <a:lnTo>
                          <a:pt x="2741" y="20297"/>
                        </a:lnTo>
                        <a:lnTo>
                          <a:pt x="2783" y="20255"/>
                        </a:lnTo>
                        <a:lnTo>
                          <a:pt x="2888" y="20234"/>
                        </a:lnTo>
                        <a:lnTo>
                          <a:pt x="2930" y="20150"/>
                        </a:lnTo>
                        <a:lnTo>
                          <a:pt x="2783" y="20108"/>
                        </a:lnTo>
                        <a:lnTo>
                          <a:pt x="2783" y="20087"/>
                        </a:lnTo>
                        <a:lnTo>
                          <a:pt x="2867" y="20066"/>
                        </a:lnTo>
                        <a:lnTo>
                          <a:pt x="2783" y="20004"/>
                        </a:lnTo>
                        <a:lnTo>
                          <a:pt x="2720" y="20066"/>
                        </a:lnTo>
                        <a:lnTo>
                          <a:pt x="2532" y="20108"/>
                        </a:lnTo>
                        <a:lnTo>
                          <a:pt x="2511" y="20087"/>
                        </a:lnTo>
                        <a:lnTo>
                          <a:pt x="2553" y="20004"/>
                        </a:lnTo>
                        <a:lnTo>
                          <a:pt x="2658" y="19962"/>
                        </a:lnTo>
                        <a:lnTo>
                          <a:pt x="2637" y="19941"/>
                        </a:lnTo>
                        <a:lnTo>
                          <a:pt x="2448" y="19899"/>
                        </a:lnTo>
                        <a:lnTo>
                          <a:pt x="2427" y="19836"/>
                        </a:lnTo>
                        <a:lnTo>
                          <a:pt x="2302" y="19753"/>
                        </a:lnTo>
                        <a:lnTo>
                          <a:pt x="2260" y="19585"/>
                        </a:lnTo>
                        <a:lnTo>
                          <a:pt x="2134" y="19522"/>
                        </a:lnTo>
                        <a:lnTo>
                          <a:pt x="2155" y="19481"/>
                        </a:lnTo>
                        <a:lnTo>
                          <a:pt x="2260" y="19481"/>
                        </a:lnTo>
                        <a:lnTo>
                          <a:pt x="2302" y="19522"/>
                        </a:lnTo>
                        <a:lnTo>
                          <a:pt x="2448" y="19543"/>
                        </a:lnTo>
                        <a:lnTo>
                          <a:pt x="2469" y="19648"/>
                        </a:lnTo>
                        <a:lnTo>
                          <a:pt x="2720" y="19857"/>
                        </a:lnTo>
                        <a:lnTo>
                          <a:pt x="2783" y="19857"/>
                        </a:lnTo>
                        <a:lnTo>
                          <a:pt x="2825" y="19794"/>
                        </a:lnTo>
                        <a:lnTo>
                          <a:pt x="2950" y="19878"/>
                        </a:lnTo>
                        <a:lnTo>
                          <a:pt x="3139" y="19878"/>
                        </a:lnTo>
                        <a:lnTo>
                          <a:pt x="3160" y="19836"/>
                        </a:lnTo>
                        <a:lnTo>
                          <a:pt x="3243" y="19899"/>
                        </a:lnTo>
                        <a:lnTo>
                          <a:pt x="3160" y="19962"/>
                        </a:lnTo>
                        <a:lnTo>
                          <a:pt x="3202" y="19983"/>
                        </a:lnTo>
                        <a:lnTo>
                          <a:pt x="3202" y="20045"/>
                        </a:lnTo>
                        <a:lnTo>
                          <a:pt x="3306" y="20045"/>
                        </a:lnTo>
                        <a:lnTo>
                          <a:pt x="3369" y="19983"/>
                        </a:lnTo>
                        <a:lnTo>
                          <a:pt x="3557" y="19983"/>
                        </a:lnTo>
                        <a:lnTo>
                          <a:pt x="3494" y="20004"/>
                        </a:lnTo>
                        <a:lnTo>
                          <a:pt x="3599" y="20004"/>
                        </a:lnTo>
                        <a:lnTo>
                          <a:pt x="3704" y="19983"/>
                        </a:lnTo>
                        <a:lnTo>
                          <a:pt x="3704" y="20066"/>
                        </a:lnTo>
                        <a:lnTo>
                          <a:pt x="3871" y="20192"/>
                        </a:lnTo>
                        <a:lnTo>
                          <a:pt x="3934" y="20150"/>
                        </a:lnTo>
                        <a:lnTo>
                          <a:pt x="4038" y="20171"/>
                        </a:lnTo>
                        <a:lnTo>
                          <a:pt x="4080" y="20213"/>
                        </a:lnTo>
                        <a:lnTo>
                          <a:pt x="4227" y="20213"/>
                        </a:lnTo>
                        <a:lnTo>
                          <a:pt x="4331" y="20255"/>
                        </a:lnTo>
                        <a:lnTo>
                          <a:pt x="4415" y="20192"/>
                        </a:lnTo>
                        <a:lnTo>
                          <a:pt x="4541" y="20297"/>
                        </a:lnTo>
                        <a:lnTo>
                          <a:pt x="4729" y="20359"/>
                        </a:lnTo>
                        <a:lnTo>
                          <a:pt x="5064" y="20380"/>
                        </a:lnTo>
                        <a:lnTo>
                          <a:pt x="5336" y="20359"/>
                        </a:lnTo>
                        <a:lnTo>
                          <a:pt x="5357" y="20297"/>
                        </a:lnTo>
                        <a:lnTo>
                          <a:pt x="5545" y="20297"/>
                        </a:lnTo>
                        <a:lnTo>
                          <a:pt x="5608" y="20255"/>
                        </a:lnTo>
                        <a:lnTo>
                          <a:pt x="5796" y="20213"/>
                        </a:lnTo>
                        <a:lnTo>
                          <a:pt x="5963" y="20150"/>
                        </a:lnTo>
                        <a:lnTo>
                          <a:pt x="6173" y="19857"/>
                        </a:lnTo>
                        <a:lnTo>
                          <a:pt x="6194" y="19773"/>
                        </a:lnTo>
                        <a:lnTo>
                          <a:pt x="6319" y="19627"/>
                        </a:lnTo>
                        <a:lnTo>
                          <a:pt x="6319" y="19543"/>
                        </a:lnTo>
                        <a:lnTo>
                          <a:pt x="6340" y="19460"/>
                        </a:lnTo>
                        <a:lnTo>
                          <a:pt x="6382" y="19313"/>
                        </a:lnTo>
                        <a:lnTo>
                          <a:pt x="6382" y="19167"/>
                        </a:lnTo>
                        <a:lnTo>
                          <a:pt x="6382" y="19041"/>
                        </a:lnTo>
                        <a:lnTo>
                          <a:pt x="6319" y="18999"/>
                        </a:lnTo>
                        <a:lnTo>
                          <a:pt x="6277" y="18999"/>
                        </a:lnTo>
                        <a:lnTo>
                          <a:pt x="6173" y="18832"/>
                        </a:lnTo>
                        <a:lnTo>
                          <a:pt x="6089" y="18790"/>
                        </a:lnTo>
                        <a:lnTo>
                          <a:pt x="6068" y="18644"/>
                        </a:lnTo>
                        <a:lnTo>
                          <a:pt x="5963" y="18392"/>
                        </a:lnTo>
                        <a:lnTo>
                          <a:pt x="5859" y="18372"/>
                        </a:lnTo>
                        <a:lnTo>
                          <a:pt x="5817" y="18413"/>
                        </a:lnTo>
                        <a:lnTo>
                          <a:pt x="5691" y="18372"/>
                        </a:lnTo>
                        <a:lnTo>
                          <a:pt x="5691" y="18288"/>
                        </a:lnTo>
                        <a:lnTo>
                          <a:pt x="5461" y="18120"/>
                        </a:lnTo>
                        <a:lnTo>
                          <a:pt x="5461" y="18016"/>
                        </a:lnTo>
                        <a:lnTo>
                          <a:pt x="5336" y="17890"/>
                        </a:lnTo>
                        <a:lnTo>
                          <a:pt x="5273" y="17890"/>
                        </a:lnTo>
                        <a:lnTo>
                          <a:pt x="5294" y="17953"/>
                        </a:lnTo>
                        <a:lnTo>
                          <a:pt x="5378" y="18079"/>
                        </a:lnTo>
                        <a:lnTo>
                          <a:pt x="5294" y="18100"/>
                        </a:lnTo>
                        <a:lnTo>
                          <a:pt x="5168" y="17974"/>
                        </a:lnTo>
                        <a:lnTo>
                          <a:pt x="5085" y="17974"/>
                        </a:lnTo>
                        <a:lnTo>
                          <a:pt x="4938" y="17807"/>
                        </a:lnTo>
                        <a:lnTo>
                          <a:pt x="4875" y="17807"/>
                        </a:lnTo>
                        <a:lnTo>
                          <a:pt x="4875" y="17869"/>
                        </a:lnTo>
                        <a:lnTo>
                          <a:pt x="4917" y="17911"/>
                        </a:lnTo>
                        <a:lnTo>
                          <a:pt x="4834" y="17890"/>
                        </a:lnTo>
                        <a:lnTo>
                          <a:pt x="4708" y="17681"/>
                        </a:lnTo>
                        <a:lnTo>
                          <a:pt x="4603" y="17660"/>
                        </a:lnTo>
                        <a:lnTo>
                          <a:pt x="4520" y="17556"/>
                        </a:lnTo>
                        <a:lnTo>
                          <a:pt x="4122" y="17284"/>
                        </a:lnTo>
                        <a:lnTo>
                          <a:pt x="3515" y="16970"/>
                        </a:lnTo>
                        <a:lnTo>
                          <a:pt x="3390" y="16928"/>
                        </a:lnTo>
                        <a:lnTo>
                          <a:pt x="3369" y="16970"/>
                        </a:lnTo>
                        <a:lnTo>
                          <a:pt x="3243" y="16907"/>
                        </a:lnTo>
                        <a:lnTo>
                          <a:pt x="3097" y="16865"/>
                        </a:lnTo>
                        <a:lnTo>
                          <a:pt x="3097" y="16928"/>
                        </a:lnTo>
                        <a:lnTo>
                          <a:pt x="3034" y="16970"/>
                        </a:lnTo>
                        <a:lnTo>
                          <a:pt x="2930" y="16928"/>
                        </a:lnTo>
                        <a:lnTo>
                          <a:pt x="2762" y="16928"/>
                        </a:lnTo>
                        <a:lnTo>
                          <a:pt x="2678" y="16823"/>
                        </a:lnTo>
                        <a:lnTo>
                          <a:pt x="2574" y="16760"/>
                        </a:lnTo>
                        <a:lnTo>
                          <a:pt x="2574" y="16802"/>
                        </a:lnTo>
                        <a:lnTo>
                          <a:pt x="2637" y="16865"/>
                        </a:lnTo>
                        <a:lnTo>
                          <a:pt x="2616" y="16928"/>
                        </a:lnTo>
                        <a:lnTo>
                          <a:pt x="2532" y="16865"/>
                        </a:lnTo>
                        <a:lnTo>
                          <a:pt x="2406" y="16907"/>
                        </a:lnTo>
                        <a:lnTo>
                          <a:pt x="2344" y="16949"/>
                        </a:lnTo>
                        <a:lnTo>
                          <a:pt x="2365" y="17032"/>
                        </a:lnTo>
                        <a:lnTo>
                          <a:pt x="2302" y="17158"/>
                        </a:lnTo>
                        <a:lnTo>
                          <a:pt x="2155" y="17158"/>
                        </a:lnTo>
                        <a:lnTo>
                          <a:pt x="2239" y="17053"/>
                        </a:lnTo>
                        <a:lnTo>
                          <a:pt x="2323" y="17012"/>
                        </a:lnTo>
                        <a:lnTo>
                          <a:pt x="2260" y="16949"/>
                        </a:lnTo>
                        <a:lnTo>
                          <a:pt x="2197" y="16949"/>
                        </a:lnTo>
                        <a:lnTo>
                          <a:pt x="2218" y="16907"/>
                        </a:lnTo>
                        <a:lnTo>
                          <a:pt x="2239" y="16844"/>
                        </a:lnTo>
                        <a:lnTo>
                          <a:pt x="2197" y="16823"/>
                        </a:lnTo>
                        <a:lnTo>
                          <a:pt x="2134" y="16886"/>
                        </a:lnTo>
                        <a:lnTo>
                          <a:pt x="2030" y="17012"/>
                        </a:lnTo>
                        <a:lnTo>
                          <a:pt x="2030" y="16928"/>
                        </a:lnTo>
                        <a:lnTo>
                          <a:pt x="2030" y="16886"/>
                        </a:lnTo>
                        <a:lnTo>
                          <a:pt x="2009" y="16844"/>
                        </a:lnTo>
                        <a:lnTo>
                          <a:pt x="1946" y="16928"/>
                        </a:lnTo>
                        <a:lnTo>
                          <a:pt x="1925" y="16928"/>
                        </a:lnTo>
                        <a:lnTo>
                          <a:pt x="1925" y="16844"/>
                        </a:lnTo>
                        <a:lnTo>
                          <a:pt x="1821" y="16823"/>
                        </a:lnTo>
                        <a:lnTo>
                          <a:pt x="1716" y="16907"/>
                        </a:lnTo>
                        <a:lnTo>
                          <a:pt x="1695" y="16802"/>
                        </a:lnTo>
                        <a:lnTo>
                          <a:pt x="1632" y="16760"/>
                        </a:lnTo>
                        <a:lnTo>
                          <a:pt x="1569" y="16844"/>
                        </a:lnTo>
                        <a:lnTo>
                          <a:pt x="1528" y="16740"/>
                        </a:lnTo>
                        <a:lnTo>
                          <a:pt x="1528" y="16614"/>
                        </a:lnTo>
                        <a:lnTo>
                          <a:pt x="1590" y="16530"/>
                        </a:lnTo>
                        <a:lnTo>
                          <a:pt x="1590" y="16614"/>
                        </a:lnTo>
                        <a:lnTo>
                          <a:pt x="1674" y="16698"/>
                        </a:lnTo>
                        <a:lnTo>
                          <a:pt x="1800" y="16656"/>
                        </a:lnTo>
                        <a:lnTo>
                          <a:pt x="1883" y="16719"/>
                        </a:lnTo>
                        <a:lnTo>
                          <a:pt x="1988" y="16635"/>
                        </a:lnTo>
                        <a:lnTo>
                          <a:pt x="1988" y="16593"/>
                        </a:lnTo>
                        <a:lnTo>
                          <a:pt x="1904" y="16530"/>
                        </a:lnTo>
                        <a:lnTo>
                          <a:pt x="1883" y="16509"/>
                        </a:lnTo>
                        <a:lnTo>
                          <a:pt x="1800" y="16488"/>
                        </a:lnTo>
                        <a:lnTo>
                          <a:pt x="1737" y="16530"/>
                        </a:lnTo>
                        <a:lnTo>
                          <a:pt x="1695" y="16488"/>
                        </a:lnTo>
                        <a:lnTo>
                          <a:pt x="1632" y="16405"/>
                        </a:lnTo>
                        <a:lnTo>
                          <a:pt x="1528" y="16342"/>
                        </a:lnTo>
                        <a:lnTo>
                          <a:pt x="1423" y="16342"/>
                        </a:lnTo>
                        <a:lnTo>
                          <a:pt x="1402" y="16384"/>
                        </a:lnTo>
                        <a:lnTo>
                          <a:pt x="1465" y="16426"/>
                        </a:lnTo>
                        <a:lnTo>
                          <a:pt x="1486" y="16426"/>
                        </a:lnTo>
                        <a:lnTo>
                          <a:pt x="1486" y="16488"/>
                        </a:lnTo>
                        <a:lnTo>
                          <a:pt x="1402" y="16509"/>
                        </a:lnTo>
                        <a:lnTo>
                          <a:pt x="1360" y="16509"/>
                        </a:lnTo>
                        <a:lnTo>
                          <a:pt x="1360" y="16551"/>
                        </a:lnTo>
                        <a:lnTo>
                          <a:pt x="1465" y="16635"/>
                        </a:lnTo>
                        <a:lnTo>
                          <a:pt x="1402" y="16656"/>
                        </a:lnTo>
                        <a:lnTo>
                          <a:pt x="1318" y="16656"/>
                        </a:lnTo>
                        <a:lnTo>
                          <a:pt x="1277" y="16740"/>
                        </a:lnTo>
                        <a:lnTo>
                          <a:pt x="1256" y="16886"/>
                        </a:lnTo>
                        <a:lnTo>
                          <a:pt x="1193" y="16802"/>
                        </a:lnTo>
                        <a:lnTo>
                          <a:pt x="1193" y="16698"/>
                        </a:lnTo>
                        <a:lnTo>
                          <a:pt x="1151" y="16635"/>
                        </a:lnTo>
                        <a:lnTo>
                          <a:pt x="1005" y="16614"/>
                        </a:lnTo>
                        <a:lnTo>
                          <a:pt x="1005" y="16740"/>
                        </a:lnTo>
                        <a:lnTo>
                          <a:pt x="942" y="16823"/>
                        </a:lnTo>
                        <a:lnTo>
                          <a:pt x="795" y="16781"/>
                        </a:lnTo>
                        <a:lnTo>
                          <a:pt x="691" y="16781"/>
                        </a:lnTo>
                        <a:lnTo>
                          <a:pt x="691" y="16928"/>
                        </a:lnTo>
                        <a:lnTo>
                          <a:pt x="628" y="17053"/>
                        </a:lnTo>
                        <a:lnTo>
                          <a:pt x="481" y="17095"/>
                        </a:lnTo>
                        <a:lnTo>
                          <a:pt x="335" y="17242"/>
                        </a:lnTo>
                        <a:lnTo>
                          <a:pt x="335" y="17451"/>
                        </a:lnTo>
                        <a:lnTo>
                          <a:pt x="251" y="17451"/>
                        </a:lnTo>
                        <a:lnTo>
                          <a:pt x="105" y="17514"/>
                        </a:lnTo>
                        <a:lnTo>
                          <a:pt x="0" y="17556"/>
                        </a:lnTo>
                        <a:lnTo>
                          <a:pt x="105" y="17576"/>
                        </a:lnTo>
                        <a:lnTo>
                          <a:pt x="63" y="17744"/>
                        </a:lnTo>
                        <a:lnTo>
                          <a:pt x="21" y="17932"/>
                        </a:lnTo>
                        <a:lnTo>
                          <a:pt x="105" y="18037"/>
                        </a:lnTo>
                        <a:lnTo>
                          <a:pt x="209" y="18288"/>
                        </a:lnTo>
                        <a:lnTo>
                          <a:pt x="272" y="18288"/>
                        </a:lnTo>
                        <a:lnTo>
                          <a:pt x="440" y="18372"/>
                        </a:lnTo>
                        <a:lnTo>
                          <a:pt x="523" y="18497"/>
                        </a:lnTo>
                        <a:lnTo>
                          <a:pt x="565" y="18602"/>
                        </a:lnTo>
                        <a:lnTo>
                          <a:pt x="837" y="18769"/>
                        </a:lnTo>
                        <a:lnTo>
                          <a:pt x="900" y="18832"/>
                        </a:lnTo>
                        <a:lnTo>
                          <a:pt x="858" y="19020"/>
                        </a:lnTo>
                        <a:lnTo>
                          <a:pt x="753" y="19208"/>
                        </a:lnTo>
                        <a:lnTo>
                          <a:pt x="649" y="19460"/>
                        </a:lnTo>
                        <a:lnTo>
                          <a:pt x="774" y="19627"/>
                        </a:lnTo>
                        <a:lnTo>
                          <a:pt x="837" y="19773"/>
                        </a:lnTo>
                        <a:lnTo>
                          <a:pt x="1067" y="20234"/>
                        </a:lnTo>
                        <a:lnTo>
                          <a:pt x="1318" y="20820"/>
                        </a:lnTo>
                        <a:lnTo>
                          <a:pt x="1214" y="20861"/>
                        </a:lnTo>
                        <a:lnTo>
                          <a:pt x="1193" y="21217"/>
                        </a:lnTo>
                        <a:lnTo>
                          <a:pt x="1193" y="21322"/>
                        </a:lnTo>
                        <a:lnTo>
                          <a:pt x="1297" y="21343"/>
                        </a:lnTo>
                        <a:lnTo>
                          <a:pt x="1214" y="21447"/>
                        </a:lnTo>
                        <a:lnTo>
                          <a:pt x="1214" y="21636"/>
                        </a:lnTo>
                        <a:lnTo>
                          <a:pt x="1297" y="21740"/>
                        </a:lnTo>
                        <a:lnTo>
                          <a:pt x="1423" y="21761"/>
                        </a:lnTo>
                        <a:lnTo>
                          <a:pt x="1486" y="21866"/>
                        </a:lnTo>
                        <a:lnTo>
                          <a:pt x="1423" y="21929"/>
                        </a:lnTo>
                        <a:lnTo>
                          <a:pt x="1423" y="22138"/>
                        </a:lnTo>
                        <a:lnTo>
                          <a:pt x="1486" y="22263"/>
                        </a:lnTo>
                        <a:lnTo>
                          <a:pt x="1674" y="22389"/>
                        </a:lnTo>
                        <a:lnTo>
                          <a:pt x="1674" y="22577"/>
                        </a:lnTo>
                        <a:lnTo>
                          <a:pt x="1569" y="22745"/>
                        </a:lnTo>
                        <a:lnTo>
                          <a:pt x="1507" y="22912"/>
                        </a:lnTo>
                        <a:lnTo>
                          <a:pt x="1779" y="23289"/>
                        </a:lnTo>
                        <a:lnTo>
                          <a:pt x="1925" y="23330"/>
                        </a:lnTo>
                        <a:lnTo>
                          <a:pt x="2197" y="23623"/>
                        </a:lnTo>
                        <a:lnTo>
                          <a:pt x="2218" y="23812"/>
                        </a:lnTo>
                        <a:lnTo>
                          <a:pt x="2051" y="24230"/>
                        </a:lnTo>
                        <a:lnTo>
                          <a:pt x="1821" y="24628"/>
                        </a:lnTo>
                        <a:lnTo>
                          <a:pt x="1695" y="24900"/>
                        </a:lnTo>
                        <a:lnTo>
                          <a:pt x="1528" y="25151"/>
                        </a:lnTo>
                        <a:lnTo>
                          <a:pt x="1381" y="25402"/>
                        </a:lnTo>
                        <a:lnTo>
                          <a:pt x="1256" y="25486"/>
                        </a:lnTo>
                        <a:lnTo>
                          <a:pt x="984" y="25737"/>
                        </a:lnTo>
                        <a:lnTo>
                          <a:pt x="1005" y="25904"/>
                        </a:lnTo>
                        <a:cubicBezTo>
                          <a:pt x="1005" y="25883"/>
                          <a:pt x="1046" y="25883"/>
                          <a:pt x="1046" y="25883"/>
                        </a:cubicBezTo>
                        <a:cubicBezTo>
                          <a:pt x="1067" y="25883"/>
                          <a:pt x="1193" y="25799"/>
                          <a:pt x="1193" y="25799"/>
                        </a:cubicBezTo>
                        <a:lnTo>
                          <a:pt x="1318" y="25779"/>
                        </a:lnTo>
                        <a:lnTo>
                          <a:pt x="1256" y="25841"/>
                        </a:lnTo>
                        <a:lnTo>
                          <a:pt x="1297" y="25925"/>
                        </a:lnTo>
                        <a:lnTo>
                          <a:pt x="1297" y="26030"/>
                        </a:lnTo>
                        <a:lnTo>
                          <a:pt x="1172" y="25925"/>
                        </a:lnTo>
                        <a:lnTo>
                          <a:pt x="1151" y="26009"/>
                        </a:lnTo>
                        <a:lnTo>
                          <a:pt x="1277" y="26155"/>
                        </a:lnTo>
                        <a:lnTo>
                          <a:pt x="1402" y="26155"/>
                        </a:lnTo>
                        <a:lnTo>
                          <a:pt x="1486" y="26260"/>
                        </a:lnTo>
                        <a:lnTo>
                          <a:pt x="1611" y="26260"/>
                        </a:lnTo>
                        <a:lnTo>
                          <a:pt x="1674" y="26239"/>
                        </a:lnTo>
                        <a:lnTo>
                          <a:pt x="1779" y="26239"/>
                        </a:lnTo>
                        <a:lnTo>
                          <a:pt x="1883" y="26364"/>
                        </a:lnTo>
                        <a:lnTo>
                          <a:pt x="1800" y="26448"/>
                        </a:lnTo>
                        <a:lnTo>
                          <a:pt x="1611" y="26406"/>
                        </a:lnTo>
                        <a:lnTo>
                          <a:pt x="1528" y="26427"/>
                        </a:lnTo>
                        <a:lnTo>
                          <a:pt x="1507" y="26532"/>
                        </a:lnTo>
                        <a:lnTo>
                          <a:pt x="1381" y="26636"/>
                        </a:lnTo>
                        <a:lnTo>
                          <a:pt x="1277" y="26553"/>
                        </a:lnTo>
                        <a:lnTo>
                          <a:pt x="1214" y="26615"/>
                        </a:lnTo>
                        <a:lnTo>
                          <a:pt x="1214" y="26720"/>
                        </a:lnTo>
                        <a:lnTo>
                          <a:pt x="1109" y="26741"/>
                        </a:lnTo>
                        <a:lnTo>
                          <a:pt x="1067" y="26636"/>
                        </a:lnTo>
                        <a:lnTo>
                          <a:pt x="1005" y="26657"/>
                        </a:lnTo>
                        <a:lnTo>
                          <a:pt x="1005" y="26720"/>
                        </a:lnTo>
                        <a:lnTo>
                          <a:pt x="1067" y="26783"/>
                        </a:lnTo>
                        <a:lnTo>
                          <a:pt x="1046" y="26929"/>
                        </a:lnTo>
                        <a:lnTo>
                          <a:pt x="1088" y="26992"/>
                        </a:lnTo>
                        <a:lnTo>
                          <a:pt x="1088" y="27034"/>
                        </a:lnTo>
                        <a:lnTo>
                          <a:pt x="1067" y="27055"/>
                        </a:lnTo>
                        <a:lnTo>
                          <a:pt x="984" y="27159"/>
                        </a:lnTo>
                        <a:lnTo>
                          <a:pt x="942" y="27306"/>
                        </a:lnTo>
                        <a:lnTo>
                          <a:pt x="858" y="27369"/>
                        </a:lnTo>
                        <a:lnTo>
                          <a:pt x="795" y="27808"/>
                        </a:lnTo>
                        <a:lnTo>
                          <a:pt x="1067" y="28289"/>
                        </a:lnTo>
                        <a:lnTo>
                          <a:pt x="1067" y="28394"/>
                        </a:lnTo>
                        <a:lnTo>
                          <a:pt x="984" y="28457"/>
                        </a:lnTo>
                        <a:lnTo>
                          <a:pt x="1005" y="28561"/>
                        </a:lnTo>
                        <a:lnTo>
                          <a:pt x="942" y="28708"/>
                        </a:lnTo>
                        <a:lnTo>
                          <a:pt x="1046" y="28729"/>
                        </a:lnTo>
                        <a:lnTo>
                          <a:pt x="1067" y="28833"/>
                        </a:lnTo>
                        <a:lnTo>
                          <a:pt x="1046" y="28875"/>
                        </a:lnTo>
                        <a:lnTo>
                          <a:pt x="1088" y="28938"/>
                        </a:lnTo>
                        <a:lnTo>
                          <a:pt x="1109" y="29043"/>
                        </a:lnTo>
                        <a:lnTo>
                          <a:pt x="1088" y="29126"/>
                        </a:lnTo>
                        <a:lnTo>
                          <a:pt x="1172" y="29252"/>
                        </a:lnTo>
                        <a:lnTo>
                          <a:pt x="1193" y="29294"/>
                        </a:lnTo>
                        <a:lnTo>
                          <a:pt x="1256" y="29461"/>
                        </a:lnTo>
                        <a:lnTo>
                          <a:pt x="1318" y="29566"/>
                        </a:lnTo>
                        <a:lnTo>
                          <a:pt x="1360" y="29712"/>
                        </a:lnTo>
                        <a:lnTo>
                          <a:pt x="1402" y="29712"/>
                        </a:lnTo>
                        <a:lnTo>
                          <a:pt x="1507" y="29796"/>
                        </a:lnTo>
                        <a:lnTo>
                          <a:pt x="1632" y="29712"/>
                        </a:lnTo>
                        <a:lnTo>
                          <a:pt x="1737" y="29900"/>
                        </a:lnTo>
                        <a:lnTo>
                          <a:pt x="1883" y="29817"/>
                        </a:lnTo>
                        <a:lnTo>
                          <a:pt x="2009" y="29859"/>
                        </a:lnTo>
                        <a:lnTo>
                          <a:pt x="2113" y="30026"/>
                        </a:lnTo>
                        <a:lnTo>
                          <a:pt x="2260" y="29921"/>
                        </a:lnTo>
                        <a:lnTo>
                          <a:pt x="2427" y="29880"/>
                        </a:lnTo>
                        <a:lnTo>
                          <a:pt x="2511" y="29963"/>
                        </a:lnTo>
                        <a:lnTo>
                          <a:pt x="2574" y="29963"/>
                        </a:lnTo>
                        <a:lnTo>
                          <a:pt x="2846" y="30026"/>
                        </a:lnTo>
                        <a:lnTo>
                          <a:pt x="2867" y="30172"/>
                        </a:lnTo>
                        <a:lnTo>
                          <a:pt x="2825" y="30319"/>
                        </a:lnTo>
                        <a:lnTo>
                          <a:pt x="2930" y="30424"/>
                        </a:lnTo>
                        <a:lnTo>
                          <a:pt x="2930" y="30612"/>
                        </a:lnTo>
                        <a:lnTo>
                          <a:pt x="3055" y="30737"/>
                        </a:lnTo>
                        <a:lnTo>
                          <a:pt x="3139" y="30905"/>
                        </a:lnTo>
                        <a:lnTo>
                          <a:pt x="3285" y="31114"/>
                        </a:lnTo>
                        <a:lnTo>
                          <a:pt x="3390" y="31177"/>
                        </a:lnTo>
                        <a:lnTo>
                          <a:pt x="3453" y="31365"/>
                        </a:lnTo>
                        <a:lnTo>
                          <a:pt x="3620" y="31428"/>
                        </a:lnTo>
                        <a:lnTo>
                          <a:pt x="3829" y="31595"/>
                        </a:lnTo>
                        <a:lnTo>
                          <a:pt x="3871" y="31700"/>
                        </a:lnTo>
                        <a:lnTo>
                          <a:pt x="4018" y="31805"/>
                        </a:lnTo>
                        <a:lnTo>
                          <a:pt x="3934" y="31867"/>
                        </a:lnTo>
                        <a:lnTo>
                          <a:pt x="3829" y="32056"/>
                        </a:lnTo>
                        <a:lnTo>
                          <a:pt x="3557" y="32097"/>
                        </a:lnTo>
                        <a:lnTo>
                          <a:pt x="3411" y="31993"/>
                        </a:lnTo>
                        <a:lnTo>
                          <a:pt x="3369" y="32097"/>
                        </a:lnTo>
                        <a:lnTo>
                          <a:pt x="3369" y="32223"/>
                        </a:lnTo>
                        <a:lnTo>
                          <a:pt x="3474" y="32411"/>
                        </a:lnTo>
                        <a:lnTo>
                          <a:pt x="3453" y="32579"/>
                        </a:lnTo>
                        <a:lnTo>
                          <a:pt x="3578" y="32725"/>
                        </a:lnTo>
                        <a:lnTo>
                          <a:pt x="3578" y="32893"/>
                        </a:lnTo>
                        <a:lnTo>
                          <a:pt x="3683" y="32913"/>
                        </a:lnTo>
                        <a:lnTo>
                          <a:pt x="3808" y="32893"/>
                        </a:lnTo>
                        <a:lnTo>
                          <a:pt x="3808" y="32746"/>
                        </a:lnTo>
                        <a:lnTo>
                          <a:pt x="3892" y="32683"/>
                        </a:lnTo>
                        <a:lnTo>
                          <a:pt x="4185" y="32788"/>
                        </a:lnTo>
                        <a:lnTo>
                          <a:pt x="4457" y="32788"/>
                        </a:lnTo>
                        <a:lnTo>
                          <a:pt x="4624" y="32704"/>
                        </a:lnTo>
                        <a:lnTo>
                          <a:pt x="4750" y="32704"/>
                        </a:lnTo>
                        <a:lnTo>
                          <a:pt x="4834" y="32955"/>
                        </a:lnTo>
                        <a:lnTo>
                          <a:pt x="4959" y="33060"/>
                        </a:lnTo>
                        <a:lnTo>
                          <a:pt x="4875" y="33206"/>
                        </a:lnTo>
                        <a:lnTo>
                          <a:pt x="5043" y="33416"/>
                        </a:lnTo>
                        <a:lnTo>
                          <a:pt x="5357" y="33353"/>
                        </a:lnTo>
                        <a:lnTo>
                          <a:pt x="5461" y="33457"/>
                        </a:lnTo>
                        <a:lnTo>
                          <a:pt x="5482" y="33583"/>
                        </a:lnTo>
                        <a:lnTo>
                          <a:pt x="5587" y="33625"/>
                        </a:lnTo>
                        <a:lnTo>
                          <a:pt x="5587" y="33771"/>
                        </a:lnTo>
                        <a:lnTo>
                          <a:pt x="5650" y="33960"/>
                        </a:lnTo>
                        <a:lnTo>
                          <a:pt x="5901" y="34211"/>
                        </a:lnTo>
                        <a:lnTo>
                          <a:pt x="6005" y="34106"/>
                        </a:lnTo>
                        <a:lnTo>
                          <a:pt x="6173" y="34190"/>
                        </a:lnTo>
                        <a:lnTo>
                          <a:pt x="6298" y="34169"/>
                        </a:lnTo>
                        <a:lnTo>
                          <a:pt x="6424" y="34190"/>
                        </a:lnTo>
                        <a:lnTo>
                          <a:pt x="6612" y="34043"/>
                        </a:lnTo>
                        <a:lnTo>
                          <a:pt x="6696" y="34043"/>
                        </a:lnTo>
                        <a:lnTo>
                          <a:pt x="6821" y="34315"/>
                        </a:lnTo>
                        <a:lnTo>
                          <a:pt x="7010" y="34420"/>
                        </a:lnTo>
                        <a:lnTo>
                          <a:pt x="7051" y="34525"/>
                        </a:lnTo>
                        <a:lnTo>
                          <a:pt x="7135" y="34462"/>
                        </a:lnTo>
                        <a:lnTo>
                          <a:pt x="7344" y="34504"/>
                        </a:lnTo>
                        <a:lnTo>
                          <a:pt x="7491" y="34504"/>
                        </a:lnTo>
                        <a:lnTo>
                          <a:pt x="7595" y="34587"/>
                        </a:lnTo>
                        <a:lnTo>
                          <a:pt x="7742" y="34566"/>
                        </a:lnTo>
                        <a:lnTo>
                          <a:pt x="7888" y="34671"/>
                        </a:lnTo>
                        <a:lnTo>
                          <a:pt x="8077" y="34692"/>
                        </a:lnTo>
                        <a:lnTo>
                          <a:pt x="8160" y="34608"/>
                        </a:lnTo>
                        <a:lnTo>
                          <a:pt x="8202" y="34734"/>
                        </a:lnTo>
                        <a:lnTo>
                          <a:pt x="8286" y="34797"/>
                        </a:lnTo>
                        <a:lnTo>
                          <a:pt x="8286" y="34943"/>
                        </a:lnTo>
                        <a:lnTo>
                          <a:pt x="8181" y="35090"/>
                        </a:lnTo>
                        <a:lnTo>
                          <a:pt x="8056" y="35110"/>
                        </a:lnTo>
                        <a:lnTo>
                          <a:pt x="8014" y="35362"/>
                        </a:lnTo>
                        <a:lnTo>
                          <a:pt x="8181" y="35466"/>
                        </a:lnTo>
                        <a:lnTo>
                          <a:pt x="8202" y="35634"/>
                        </a:lnTo>
                        <a:lnTo>
                          <a:pt x="8119" y="35843"/>
                        </a:lnTo>
                        <a:lnTo>
                          <a:pt x="8160" y="35989"/>
                        </a:lnTo>
                        <a:lnTo>
                          <a:pt x="8056" y="36073"/>
                        </a:lnTo>
                        <a:lnTo>
                          <a:pt x="7763" y="36094"/>
                        </a:lnTo>
                        <a:lnTo>
                          <a:pt x="7637" y="36303"/>
                        </a:lnTo>
                        <a:lnTo>
                          <a:pt x="7554" y="36345"/>
                        </a:lnTo>
                        <a:lnTo>
                          <a:pt x="7533" y="36596"/>
                        </a:lnTo>
                        <a:lnTo>
                          <a:pt x="7554" y="36596"/>
                        </a:lnTo>
                        <a:lnTo>
                          <a:pt x="7658" y="36617"/>
                        </a:lnTo>
                        <a:lnTo>
                          <a:pt x="7784" y="36554"/>
                        </a:lnTo>
                        <a:lnTo>
                          <a:pt x="7951" y="36512"/>
                        </a:lnTo>
                        <a:lnTo>
                          <a:pt x="7972" y="36575"/>
                        </a:lnTo>
                        <a:lnTo>
                          <a:pt x="7951" y="36659"/>
                        </a:lnTo>
                        <a:lnTo>
                          <a:pt x="7637" y="36805"/>
                        </a:lnTo>
                        <a:lnTo>
                          <a:pt x="7491" y="36889"/>
                        </a:lnTo>
                        <a:lnTo>
                          <a:pt x="7554" y="36931"/>
                        </a:lnTo>
                        <a:lnTo>
                          <a:pt x="7637" y="36931"/>
                        </a:lnTo>
                        <a:lnTo>
                          <a:pt x="7554" y="37014"/>
                        </a:lnTo>
                        <a:lnTo>
                          <a:pt x="7428" y="36994"/>
                        </a:lnTo>
                        <a:lnTo>
                          <a:pt x="7240" y="37014"/>
                        </a:lnTo>
                        <a:lnTo>
                          <a:pt x="7323" y="37203"/>
                        </a:lnTo>
                        <a:lnTo>
                          <a:pt x="7386" y="37286"/>
                        </a:lnTo>
                        <a:lnTo>
                          <a:pt x="7449" y="37224"/>
                        </a:lnTo>
                        <a:lnTo>
                          <a:pt x="7470" y="37286"/>
                        </a:lnTo>
                        <a:lnTo>
                          <a:pt x="7575" y="37307"/>
                        </a:lnTo>
                        <a:lnTo>
                          <a:pt x="7575" y="37349"/>
                        </a:lnTo>
                        <a:lnTo>
                          <a:pt x="7491" y="37391"/>
                        </a:lnTo>
                        <a:lnTo>
                          <a:pt x="7449" y="37454"/>
                        </a:lnTo>
                        <a:lnTo>
                          <a:pt x="7365" y="37454"/>
                        </a:lnTo>
                        <a:lnTo>
                          <a:pt x="7323" y="37517"/>
                        </a:lnTo>
                        <a:lnTo>
                          <a:pt x="7323" y="37559"/>
                        </a:lnTo>
                        <a:lnTo>
                          <a:pt x="7177" y="37705"/>
                        </a:lnTo>
                        <a:lnTo>
                          <a:pt x="7177" y="37831"/>
                        </a:lnTo>
                        <a:lnTo>
                          <a:pt x="7240" y="37851"/>
                        </a:lnTo>
                        <a:lnTo>
                          <a:pt x="7219" y="38019"/>
                        </a:lnTo>
                        <a:lnTo>
                          <a:pt x="7114" y="37977"/>
                        </a:lnTo>
                        <a:lnTo>
                          <a:pt x="7072" y="38019"/>
                        </a:lnTo>
                        <a:lnTo>
                          <a:pt x="6968" y="37935"/>
                        </a:lnTo>
                        <a:lnTo>
                          <a:pt x="6842" y="37914"/>
                        </a:lnTo>
                        <a:lnTo>
                          <a:pt x="6842" y="37956"/>
                        </a:lnTo>
                        <a:lnTo>
                          <a:pt x="6905" y="38040"/>
                        </a:lnTo>
                        <a:lnTo>
                          <a:pt x="6821" y="38061"/>
                        </a:lnTo>
                        <a:lnTo>
                          <a:pt x="6738" y="38144"/>
                        </a:lnTo>
                        <a:lnTo>
                          <a:pt x="6863" y="38165"/>
                        </a:lnTo>
                        <a:lnTo>
                          <a:pt x="6947" y="38165"/>
                        </a:lnTo>
                        <a:lnTo>
                          <a:pt x="7114" y="38291"/>
                        </a:lnTo>
                        <a:lnTo>
                          <a:pt x="7114" y="38375"/>
                        </a:lnTo>
                        <a:lnTo>
                          <a:pt x="7240" y="38500"/>
                        </a:lnTo>
                        <a:lnTo>
                          <a:pt x="7449" y="38479"/>
                        </a:lnTo>
                        <a:lnTo>
                          <a:pt x="7679" y="38605"/>
                        </a:lnTo>
                        <a:lnTo>
                          <a:pt x="7847" y="38647"/>
                        </a:lnTo>
                        <a:lnTo>
                          <a:pt x="8202" y="38898"/>
                        </a:lnTo>
                        <a:lnTo>
                          <a:pt x="8286" y="39023"/>
                        </a:lnTo>
                        <a:lnTo>
                          <a:pt x="8391" y="39065"/>
                        </a:lnTo>
                        <a:lnTo>
                          <a:pt x="8412" y="39128"/>
                        </a:lnTo>
                        <a:lnTo>
                          <a:pt x="8516" y="39211"/>
                        </a:lnTo>
                        <a:lnTo>
                          <a:pt x="8600" y="39211"/>
                        </a:lnTo>
                        <a:lnTo>
                          <a:pt x="8621" y="39295"/>
                        </a:lnTo>
                        <a:lnTo>
                          <a:pt x="8725" y="39337"/>
                        </a:lnTo>
                        <a:lnTo>
                          <a:pt x="8788" y="39337"/>
                        </a:lnTo>
                        <a:lnTo>
                          <a:pt x="8893" y="39483"/>
                        </a:lnTo>
                        <a:lnTo>
                          <a:pt x="8997" y="39504"/>
                        </a:lnTo>
                        <a:lnTo>
                          <a:pt x="9039" y="39525"/>
                        </a:lnTo>
                        <a:lnTo>
                          <a:pt x="9102" y="39504"/>
                        </a:lnTo>
                        <a:lnTo>
                          <a:pt x="9248" y="39630"/>
                        </a:lnTo>
                        <a:lnTo>
                          <a:pt x="9248" y="39714"/>
                        </a:lnTo>
                        <a:lnTo>
                          <a:pt x="9374" y="39735"/>
                        </a:lnTo>
                        <a:lnTo>
                          <a:pt x="9520" y="39923"/>
                        </a:lnTo>
                        <a:lnTo>
                          <a:pt x="9583" y="40007"/>
                        </a:lnTo>
                        <a:lnTo>
                          <a:pt x="9625" y="40237"/>
                        </a:lnTo>
                        <a:lnTo>
                          <a:pt x="9730" y="40425"/>
                        </a:lnTo>
                        <a:lnTo>
                          <a:pt x="9688" y="40488"/>
                        </a:lnTo>
                        <a:lnTo>
                          <a:pt x="9730" y="40572"/>
                        </a:lnTo>
                        <a:cubicBezTo>
                          <a:pt x="9939" y="40572"/>
                          <a:pt x="10483" y="40572"/>
                          <a:pt x="10462" y="40446"/>
                        </a:cubicBezTo>
                        <a:lnTo>
                          <a:pt x="10420" y="40279"/>
                        </a:lnTo>
                        <a:lnTo>
                          <a:pt x="11090" y="40258"/>
                        </a:lnTo>
                        <a:cubicBezTo>
                          <a:pt x="11090" y="40258"/>
                          <a:pt x="11215" y="40383"/>
                          <a:pt x="11320" y="40383"/>
                        </a:cubicBezTo>
                        <a:cubicBezTo>
                          <a:pt x="11425" y="40383"/>
                          <a:pt x="11948" y="40153"/>
                          <a:pt x="11948" y="40153"/>
                        </a:cubicBezTo>
                        <a:cubicBezTo>
                          <a:pt x="11948" y="40153"/>
                          <a:pt x="12073" y="40174"/>
                          <a:pt x="12136" y="40279"/>
                        </a:cubicBezTo>
                        <a:cubicBezTo>
                          <a:pt x="12159" y="40337"/>
                          <a:pt x="12208" y="40350"/>
                          <a:pt x="12254" y="40350"/>
                        </a:cubicBezTo>
                        <a:cubicBezTo>
                          <a:pt x="12291" y="40350"/>
                          <a:pt x="12327" y="40341"/>
                          <a:pt x="12345" y="40341"/>
                        </a:cubicBezTo>
                        <a:lnTo>
                          <a:pt x="12345" y="40320"/>
                        </a:lnTo>
                        <a:lnTo>
                          <a:pt x="12492" y="40341"/>
                        </a:lnTo>
                        <a:lnTo>
                          <a:pt x="12764" y="40551"/>
                        </a:lnTo>
                        <a:lnTo>
                          <a:pt x="12826" y="40676"/>
                        </a:lnTo>
                        <a:lnTo>
                          <a:pt x="13098" y="40697"/>
                        </a:lnTo>
                        <a:lnTo>
                          <a:pt x="13140" y="40592"/>
                        </a:lnTo>
                        <a:lnTo>
                          <a:pt x="13308" y="40488"/>
                        </a:lnTo>
                        <a:lnTo>
                          <a:pt x="13496" y="40258"/>
                        </a:lnTo>
                        <a:lnTo>
                          <a:pt x="13433" y="40237"/>
                        </a:lnTo>
                        <a:lnTo>
                          <a:pt x="13119" y="39965"/>
                        </a:lnTo>
                        <a:lnTo>
                          <a:pt x="12910" y="39714"/>
                        </a:lnTo>
                        <a:lnTo>
                          <a:pt x="12889" y="39546"/>
                        </a:lnTo>
                        <a:lnTo>
                          <a:pt x="12805" y="39442"/>
                        </a:lnTo>
                        <a:lnTo>
                          <a:pt x="12805" y="39295"/>
                        </a:lnTo>
                        <a:lnTo>
                          <a:pt x="12785" y="39211"/>
                        </a:lnTo>
                        <a:lnTo>
                          <a:pt x="12764" y="39170"/>
                        </a:lnTo>
                        <a:lnTo>
                          <a:pt x="12680" y="39170"/>
                        </a:lnTo>
                        <a:lnTo>
                          <a:pt x="12680" y="39065"/>
                        </a:lnTo>
                        <a:lnTo>
                          <a:pt x="12722" y="39086"/>
                        </a:lnTo>
                        <a:lnTo>
                          <a:pt x="12764" y="38981"/>
                        </a:lnTo>
                        <a:lnTo>
                          <a:pt x="12805" y="38877"/>
                        </a:lnTo>
                        <a:lnTo>
                          <a:pt x="12722" y="38877"/>
                        </a:lnTo>
                        <a:lnTo>
                          <a:pt x="12680" y="38919"/>
                        </a:lnTo>
                        <a:lnTo>
                          <a:pt x="12554" y="38856"/>
                        </a:lnTo>
                        <a:lnTo>
                          <a:pt x="12554" y="38667"/>
                        </a:lnTo>
                        <a:lnTo>
                          <a:pt x="12450" y="38647"/>
                        </a:lnTo>
                        <a:lnTo>
                          <a:pt x="12366" y="38563"/>
                        </a:lnTo>
                        <a:lnTo>
                          <a:pt x="12282" y="38584"/>
                        </a:lnTo>
                        <a:lnTo>
                          <a:pt x="12178" y="38584"/>
                        </a:lnTo>
                        <a:lnTo>
                          <a:pt x="12136" y="38375"/>
                        </a:lnTo>
                        <a:lnTo>
                          <a:pt x="12157" y="38270"/>
                        </a:lnTo>
                        <a:lnTo>
                          <a:pt x="12199" y="38228"/>
                        </a:lnTo>
                        <a:lnTo>
                          <a:pt x="12199" y="38019"/>
                        </a:lnTo>
                        <a:lnTo>
                          <a:pt x="12261" y="37914"/>
                        </a:lnTo>
                        <a:lnTo>
                          <a:pt x="12282" y="37768"/>
                        </a:lnTo>
                        <a:lnTo>
                          <a:pt x="12345" y="37726"/>
                        </a:lnTo>
                        <a:lnTo>
                          <a:pt x="12366" y="37600"/>
                        </a:lnTo>
                        <a:lnTo>
                          <a:pt x="12408" y="37517"/>
                        </a:lnTo>
                        <a:lnTo>
                          <a:pt x="12408" y="37433"/>
                        </a:lnTo>
                        <a:lnTo>
                          <a:pt x="12471" y="37454"/>
                        </a:lnTo>
                        <a:lnTo>
                          <a:pt x="12513" y="37517"/>
                        </a:lnTo>
                        <a:lnTo>
                          <a:pt x="12575" y="37496"/>
                        </a:lnTo>
                        <a:lnTo>
                          <a:pt x="12596" y="37412"/>
                        </a:lnTo>
                        <a:lnTo>
                          <a:pt x="12659" y="37454"/>
                        </a:lnTo>
                        <a:lnTo>
                          <a:pt x="12701" y="37412"/>
                        </a:lnTo>
                        <a:lnTo>
                          <a:pt x="12785" y="37412"/>
                        </a:lnTo>
                        <a:lnTo>
                          <a:pt x="12868" y="37349"/>
                        </a:lnTo>
                        <a:lnTo>
                          <a:pt x="12826" y="37307"/>
                        </a:lnTo>
                        <a:lnTo>
                          <a:pt x="12764" y="37286"/>
                        </a:lnTo>
                        <a:lnTo>
                          <a:pt x="12805" y="37286"/>
                        </a:lnTo>
                        <a:cubicBezTo>
                          <a:pt x="12805" y="37286"/>
                          <a:pt x="12826" y="37307"/>
                          <a:pt x="12868" y="37307"/>
                        </a:cubicBezTo>
                        <a:cubicBezTo>
                          <a:pt x="12889" y="37307"/>
                          <a:pt x="12931" y="37286"/>
                          <a:pt x="12931" y="37286"/>
                        </a:cubicBezTo>
                        <a:lnTo>
                          <a:pt x="12994" y="37328"/>
                        </a:lnTo>
                        <a:lnTo>
                          <a:pt x="13036" y="37307"/>
                        </a:lnTo>
                        <a:lnTo>
                          <a:pt x="13015" y="37245"/>
                        </a:lnTo>
                        <a:lnTo>
                          <a:pt x="12847" y="37140"/>
                        </a:lnTo>
                        <a:lnTo>
                          <a:pt x="12931" y="37119"/>
                        </a:lnTo>
                        <a:lnTo>
                          <a:pt x="13036" y="37140"/>
                        </a:lnTo>
                        <a:lnTo>
                          <a:pt x="13098" y="37119"/>
                        </a:lnTo>
                        <a:lnTo>
                          <a:pt x="13161" y="37140"/>
                        </a:lnTo>
                        <a:lnTo>
                          <a:pt x="13161" y="37077"/>
                        </a:lnTo>
                        <a:lnTo>
                          <a:pt x="13119" y="37035"/>
                        </a:lnTo>
                        <a:lnTo>
                          <a:pt x="13161" y="37035"/>
                        </a:lnTo>
                        <a:lnTo>
                          <a:pt x="13161" y="36994"/>
                        </a:lnTo>
                        <a:lnTo>
                          <a:pt x="13119" y="36931"/>
                        </a:lnTo>
                        <a:lnTo>
                          <a:pt x="13203" y="36910"/>
                        </a:lnTo>
                        <a:lnTo>
                          <a:pt x="13203" y="36868"/>
                        </a:lnTo>
                        <a:lnTo>
                          <a:pt x="13203" y="36805"/>
                        </a:lnTo>
                        <a:lnTo>
                          <a:pt x="13057" y="36722"/>
                        </a:lnTo>
                        <a:lnTo>
                          <a:pt x="12910" y="36784"/>
                        </a:lnTo>
                        <a:lnTo>
                          <a:pt x="12701" y="36659"/>
                        </a:lnTo>
                        <a:lnTo>
                          <a:pt x="12701" y="36554"/>
                        </a:lnTo>
                        <a:lnTo>
                          <a:pt x="12910" y="36554"/>
                        </a:lnTo>
                        <a:lnTo>
                          <a:pt x="12680" y="36157"/>
                        </a:lnTo>
                        <a:lnTo>
                          <a:pt x="12408" y="35885"/>
                        </a:lnTo>
                        <a:lnTo>
                          <a:pt x="12052" y="35780"/>
                        </a:lnTo>
                        <a:lnTo>
                          <a:pt x="11989" y="35864"/>
                        </a:lnTo>
                        <a:lnTo>
                          <a:pt x="11822" y="35717"/>
                        </a:lnTo>
                        <a:lnTo>
                          <a:pt x="11843" y="35634"/>
                        </a:lnTo>
                        <a:lnTo>
                          <a:pt x="11738" y="35466"/>
                        </a:lnTo>
                        <a:lnTo>
                          <a:pt x="11508" y="35403"/>
                        </a:lnTo>
                        <a:lnTo>
                          <a:pt x="11571" y="35194"/>
                        </a:lnTo>
                        <a:lnTo>
                          <a:pt x="11634" y="34818"/>
                        </a:lnTo>
                        <a:lnTo>
                          <a:pt x="11550" y="34734"/>
                        </a:lnTo>
                        <a:lnTo>
                          <a:pt x="11529" y="34462"/>
                        </a:lnTo>
                        <a:lnTo>
                          <a:pt x="11634" y="34399"/>
                        </a:lnTo>
                        <a:lnTo>
                          <a:pt x="11780" y="34211"/>
                        </a:lnTo>
                        <a:lnTo>
                          <a:pt x="11780" y="34064"/>
                        </a:lnTo>
                        <a:lnTo>
                          <a:pt x="11864" y="33960"/>
                        </a:lnTo>
                        <a:lnTo>
                          <a:pt x="12178" y="34253"/>
                        </a:lnTo>
                        <a:lnTo>
                          <a:pt x="12199" y="34357"/>
                        </a:lnTo>
                        <a:lnTo>
                          <a:pt x="12387" y="34462"/>
                        </a:lnTo>
                        <a:lnTo>
                          <a:pt x="12575" y="34420"/>
                        </a:lnTo>
                        <a:lnTo>
                          <a:pt x="12554" y="34253"/>
                        </a:lnTo>
                        <a:lnTo>
                          <a:pt x="12617" y="34190"/>
                        </a:lnTo>
                        <a:lnTo>
                          <a:pt x="12492" y="33729"/>
                        </a:lnTo>
                        <a:lnTo>
                          <a:pt x="12680" y="33688"/>
                        </a:lnTo>
                        <a:lnTo>
                          <a:pt x="12868" y="33688"/>
                        </a:lnTo>
                        <a:lnTo>
                          <a:pt x="12868" y="33562"/>
                        </a:lnTo>
                        <a:lnTo>
                          <a:pt x="12785" y="33457"/>
                        </a:lnTo>
                        <a:lnTo>
                          <a:pt x="12805" y="33332"/>
                        </a:lnTo>
                        <a:lnTo>
                          <a:pt x="12994" y="33227"/>
                        </a:lnTo>
                        <a:lnTo>
                          <a:pt x="13077" y="33227"/>
                        </a:lnTo>
                        <a:lnTo>
                          <a:pt x="13119" y="33060"/>
                        </a:lnTo>
                        <a:lnTo>
                          <a:pt x="13203" y="32997"/>
                        </a:lnTo>
                        <a:lnTo>
                          <a:pt x="13329" y="33018"/>
                        </a:lnTo>
                        <a:lnTo>
                          <a:pt x="13349" y="32913"/>
                        </a:lnTo>
                        <a:lnTo>
                          <a:pt x="13329" y="32809"/>
                        </a:lnTo>
                        <a:lnTo>
                          <a:pt x="13349" y="32725"/>
                        </a:lnTo>
                        <a:lnTo>
                          <a:pt x="13538" y="32830"/>
                        </a:lnTo>
                        <a:lnTo>
                          <a:pt x="13663" y="32893"/>
                        </a:lnTo>
                        <a:lnTo>
                          <a:pt x="13642" y="32955"/>
                        </a:lnTo>
                        <a:lnTo>
                          <a:pt x="13559" y="33060"/>
                        </a:lnTo>
                        <a:lnTo>
                          <a:pt x="13621" y="33123"/>
                        </a:lnTo>
                        <a:lnTo>
                          <a:pt x="13726" y="33060"/>
                        </a:lnTo>
                        <a:lnTo>
                          <a:pt x="13747" y="32997"/>
                        </a:lnTo>
                        <a:lnTo>
                          <a:pt x="13831" y="32934"/>
                        </a:lnTo>
                        <a:lnTo>
                          <a:pt x="13831" y="33039"/>
                        </a:lnTo>
                        <a:lnTo>
                          <a:pt x="13914" y="32955"/>
                        </a:lnTo>
                        <a:lnTo>
                          <a:pt x="13935" y="32893"/>
                        </a:lnTo>
                        <a:lnTo>
                          <a:pt x="14040" y="32893"/>
                        </a:lnTo>
                        <a:lnTo>
                          <a:pt x="14165" y="32809"/>
                        </a:lnTo>
                        <a:lnTo>
                          <a:pt x="14270" y="32809"/>
                        </a:lnTo>
                        <a:lnTo>
                          <a:pt x="14312" y="32955"/>
                        </a:lnTo>
                        <a:lnTo>
                          <a:pt x="14458" y="33039"/>
                        </a:lnTo>
                        <a:lnTo>
                          <a:pt x="14668" y="32955"/>
                        </a:lnTo>
                        <a:lnTo>
                          <a:pt x="14772" y="32955"/>
                        </a:lnTo>
                        <a:lnTo>
                          <a:pt x="14814" y="33039"/>
                        </a:lnTo>
                        <a:lnTo>
                          <a:pt x="14898" y="33039"/>
                        </a:lnTo>
                        <a:lnTo>
                          <a:pt x="15002" y="33206"/>
                        </a:lnTo>
                        <a:lnTo>
                          <a:pt x="15128" y="33206"/>
                        </a:lnTo>
                        <a:lnTo>
                          <a:pt x="15233" y="33332"/>
                        </a:lnTo>
                        <a:lnTo>
                          <a:pt x="15400" y="33457"/>
                        </a:lnTo>
                        <a:lnTo>
                          <a:pt x="15463" y="33457"/>
                        </a:lnTo>
                        <a:lnTo>
                          <a:pt x="15526" y="33541"/>
                        </a:lnTo>
                        <a:lnTo>
                          <a:pt x="15526" y="33667"/>
                        </a:lnTo>
                        <a:lnTo>
                          <a:pt x="15609" y="33688"/>
                        </a:lnTo>
                        <a:lnTo>
                          <a:pt x="15672" y="33583"/>
                        </a:lnTo>
                        <a:lnTo>
                          <a:pt x="15672" y="33437"/>
                        </a:lnTo>
                        <a:lnTo>
                          <a:pt x="15777" y="33353"/>
                        </a:lnTo>
                        <a:lnTo>
                          <a:pt x="15860" y="33457"/>
                        </a:lnTo>
                        <a:lnTo>
                          <a:pt x="16070" y="33478"/>
                        </a:lnTo>
                        <a:lnTo>
                          <a:pt x="16153" y="33583"/>
                        </a:lnTo>
                        <a:lnTo>
                          <a:pt x="16258" y="33625"/>
                        </a:lnTo>
                        <a:lnTo>
                          <a:pt x="16383" y="33520"/>
                        </a:lnTo>
                        <a:lnTo>
                          <a:pt x="16383" y="33311"/>
                        </a:lnTo>
                        <a:lnTo>
                          <a:pt x="16509" y="33311"/>
                        </a:lnTo>
                        <a:lnTo>
                          <a:pt x="16509" y="33206"/>
                        </a:lnTo>
                        <a:lnTo>
                          <a:pt x="16614" y="33165"/>
                        </a:lnTo>
                        <a:lnTo>
                          <a:pt x="16697" y="33248"/>
                        </a:lnTo>
                        <a:lnTo>
                          <a:pt x="16760" y="33144"/>
                        </a:lnTo>
                        <a:lnTo>
                          <a:pt x="16886" y="33123"/>
                        </a:lnTo>
                        <a:lnTo>
                          <a:pt x="17032" y="33269"/>
                        </a:lnTo>
                        <a:lnTo>
                          <a:pt x="17074" y="33332"/>
                        </a:lnTo>
                        <a:lnTo>
                          <a:pt x="17220" y="33311"/>
                        </a:lnTo>
                        <a:lnTo>
                          <a:pt x="17199" y="33165"/>
                        </a:lnTo>
                        <a:lnTo>
                          <a:pt x="17283" y="33144"/>
                        </a:lnTo>
                        <a:lnTo>
                          <a:pt x="17409" y="33144"/>
                        </a:lnTo>
                        <a:lnTo>
                          <a:pt x="17451" y="33060"/>
                        </a:lnTo>
                        <a:lnTo>
                          <a:pt x="17597" y="33144"/>
                        </a:lnTo>
                        <a:lnTo>
                          <a:pt x="17660" y="33206"/>
                        </a:lnTo>
                        <a:lnTo>
                          <a:pt x="17639" y="33269"/>
                        </a:lnTo>
                        <a:lnTo>
                          <a:pt x="17555" y="33332"/>
                        </a:lnTo>
                        <a:lnTo>
                          <a:pt x="17660" y="33457"/>
                        </a:lnTo>
                        <a:lnTo>
                          <a:pt x="17764" y="33478"/>
                        </a:lnTo>
                        <a:lnTo>
                          <a:pt x="17827" y="33457"/>
                        </a:lnTo>
                        <a:lnTo>
                          <a:pt x="17911" y="33520"/>
                        </a:lnTo>
                        <a:lnTo>
                          <a:pt x="18078" y="33520"/>
                        </a:lnTo>
                        <a:lnTo>
                          <a:pt x="18287" y="33625"/>
                        </a:lnTo>
                        <a:lnTo>
                          <a:pt x="18434" y="33583"/>
                        </a:lnTo>
                        <a:lnTo>
                          <a:pt x="18476" y="33457"/>
                        </a:lnTo>
                        <a:lnTo>
                          <a:pt x="18476" y="33353"/>
                        </a:lnTo>
                        <a:lnTo>
                          <a:pt x="18539" y="33311"/>
                        </a:lnTo>
                        <a:lnTo>
                          <a:pt x="18706" y="33416"/>
                        </a:lnTo>
                        <a:lnTo>
                          <a:pt x="18873" y="33437"/>
                        </a:lnTo>
                        <a:lnTo>
                          <a:pt x="19062" y="33353"/>
                        </a:lnTo>
                        <a:lnTo>
                          <a:pt x="19103" y="33248"/>
                        </a:lnTo>
                        <a:lnTo>
                          <a:pt x="19083" y="32809"/>
                        </a:lnTo>
                        <a:lnTo>
                          <a:pt x="19020" y="32746"/>
                        </a:lnTo>
                        <a:lnTo>
                          <a:pt x="18852" y="32746"/>
                        </a:lnTo>
                        <a:lnTo>
                          <a:pt x="18748" y="32683"/>
                        </a:lnTo>
                        <a:lnTo>
                          <a:pt x="18706" y="32621"/>
                        </a:lnTo>
                        <a:lnTo>
                          <a:pt x="18580" y="32600"/>
                        </a:lnTo>
                        <a:lnTo>
                          <a:pt x="18497" y="32516"/>
                        </a:lnTo>
                        <a:lnTo>
                          <a:pt x="18371" y="32516"/>
                        </a:lnTo>
                        <a:lnTo>
                          <a:pt x="18371" y="32432"/>
                        </a:lnTo>
                        <a:lnTo>
                          <a:pt x="18350" y="32369"/>
                        </a:lnTo>
                        <a:lnTo>
                          <a:pt x="18371" y="32307"/>
                        </a:lnTo>
                        <a:lnTo>
                          <a:pt x="18476" y="32307"/>
                        </a:lnTo>
                        <a:lnTo>
                          <a:pt x="18497" y="32181"/>
                        </a:lnTo>
                        <a:lnTo>
                          <a:pt x="18580" y="32077"/>
                        </a:lnTo>
                        <a:lnTo>
                          <a:pt x="18559" y="31951"/>
                        </a:lnTo>
                        <a:lnTo>
                          <a:pt x="18476" y="31951"/>
                        </a:lnTo>
                        <a:lnTo>
                          <a:pt x="18476" y="31805"/>
                        </a:lnTo>
                        <a:lnTo>
                          <a:pt x="18601" y="31637"/>
                        </a:lnTo>
                        <a:lnTo>
                          <a:pt x="18748" y="31491"/>
                        </a:lnTo>
                        <a:lnTo>
                          <a:pt x="18978" y="31470"/>
                        </a:lnTo>
                        <a:lnTo>
                          <a:pt x="19083" y="31491"/>
                        </a:lnTo>
                        <a:lnTo>
                          <a:pt x="19166" y="31449"/>
                        </a:lnTo>
                        <a:lnTo>
                          <a:pt x="19166" y="31344"/>
                        </a:lnTo>
                        <a:lnTo>
                          <a:pt x="19062" y="31323"/>
                        </a:lnTo>
                        <a:lnTo>
                          <a:pt x="18978" y="31219"/>
                        </a:lnTo>
                        <a:lnTo>
                          <a:pt x="18873" y="31219"/>
                        </a:lnTo>
                        <a:lnTo>
                          <a:pt x="18790" y="31260"/>
                        </a:lnTo>
                        <a:lnTo>
                          <a:pt x="18685" y="31219"/>
                        </a:lnTo>
                        <a:lnTo>
                          <a:pt x="18539" y="31219"/>
                        </a:lnTo>
                        <a:lnTo>
                          <a:pt x="18539" y="31135"/>
                        </a:lnTo>
                        <a:lnTo>
                          <a:pt x="18580" y="31072"/>
                        </a:lnTo>
                        <a:lnTo>
                          <a:pt x="18748" y="31072"/>
                        </a:lnTo>
                        <a:lnTo>
                          <a:pt x="18685" y="30947"/>
                        </a:lnTo>
                        <a:lnTo>
                          <a:pt x="18539" y="30968"/>
                        </a:lnTo>
                        <a:lnTo>
                          <a:pt x="18434" y="30947"/>
                        </a:lnTo>
                        <a:lnTo>
                          <a:pt x="18476" y="30905"/>
                        </a:lnTo>
                        <a:lnTo>
                          <a:pt x="18434" y="30758"/>
                        </a:lnTo>
                        <a:lnTo>
                          <a:pt x="18476" y="30737"/>
                        </a:lnTo>
                        <a:lnTo>
                          <a:pt x="18601" y="30737"/>
                        </a:lnTo>
                        <a:lnTo>
                          <a:pt x="18664" y="30654"/>
                        </a:lnTo>
                        <a:lnTo>
                          <a:pt x="18748" y="30654"/>
                        </a:lnTo>
                        <a:lnTo>
                          <a:pt x="18769" y="30716"/>
                        </a:lnTo>
                        <a:lnTo>
                          <a:pt x="18894" y="30696"/>
                        </a:lnTo>
                        <a:lnTo>
                          <a:pt x="18999" y="30758"/>
                        </a:lnTo>
                        <a:lnTo>
                          <a:pt x="19062" y="30716"/>
                        </a:lnTo>
                        <a:lnTo>
                          <a:pt x="19062" y="30633"/>
                        </a:lnTo>
                        <a:lnTo>
                          <a:pt x="19166" y="30591"/>
                        </a:lnTo>
                        <a:lnTo>
                          <a:pt x="19271" y="30591"/>
                        </a:lnTo>
                        <a:lnTo>
                          <a:pt x="19334" y="30696"/>
                        </a:lnTo>
                        <a:lnTo>
                          <a:pt x="19396" y="30612"/>
                        </a:lnTo>
                        <a:lnTo>
                          <a:pt x="19396" y="30528"/>
                        </a:lnTo>
                        <a:lnTo>
                          <a:pt x="19606" y="30486"/>
                        </a:lnTo>
                        <a:lnTo>
                          <a:pt x="19731" y="30486"/>
                        </a:lnTo>
                        <a:lnTo>
                          <a:pt x="19899" y="30403"/>
                        </a:lnTo>
                        <a:lnTo>
                          <a:pt x="20045" y="30403"/>
                        </a:lnTo>
                        <a:lnTo>
                          <a:pt x="20066" y="30340"/>
                        </a:lnTo>
                        <a:lnTo>
                          <a:pt x="20233" y="30235"/>
                        </a:lnTo>
                        <a:lnTo>
                          <a:pt x="20359" y="30235"/>
                        </a:lnTo>
                        <a:lnTo>
                          <a:pt x="20443" y="30193"/>
                        </a:lnTo>
                        <a:lnTo>
                          <a:pt x="20526" y="30193"/>
                        </a:lnTo>
                        <a:lnTo>
                          <a:pt x="20589" y="30214"/>
                        </a:lnTo>
                        <a:lnTo>
                          <a:pt x="20652" y="30172"/>
                        </a:lnTo>
                        <a:lnTo>
                          <a:pt x="20652" y="30026"/>
                        </a:lnTo>
                        <a:lnTo>
                          <a:pt x="20736" y="29984"/>
                        </a:lnTo>
                        <a:lnTo>
                          <a:pt x="20861" y="29984"/>
                        </a:lnTo>
                        <a:lnTo>
                          <a:pt x="20882" y="29900"/>
                        </a:lnTo>
                        <a:lnTo>
                          <a:pt x="20966" y="29859"/>
                        </a:lnTo>
                        <a:lnTo>
                          <a:pt x="21008" y="29900"/>
                        </a:lnTo>
                        <a:lnTo>
                          <a:pt x="21091" y="29921"/>
                        </a:lnTo>
                        <a:lnTo>
                          <a:pt x="21196" y="29880"/>
                        </a:lnTo>
                        <a:lnTo>
                          <a:pt x="21321" y="29817"/>
                        </a:lnTo>
                        <a:lnTo>
                          <a:pt x="21572" y="29670"/>
                        </a:lnTo>
                        <a:lnTo>
                          <a:pt x="21614" y="29670"/>
                        </a:lnTo>
                        <a:lnTo>
                          <a:pt x="21677" y="29649"/>
                        </a:lnTo>
                        <a:lnTo>
                          <a:pt x="21803" y="29608"/>
                        </a:lnTo>
                        <a:lnTo>
                          <a:pt x="21886" y="29503"/>
                        </a:lnTo>
                        <a:lnTo>
                          <a:pt x="21949" y="29545"/>
                        </a:lnTo>
                        <a:lnTo>
                          <a:pt x="22116" y="29503"/>
                        </a:lnTo>
                        <a:lnTo>
                          <a:pt x="22116" y="29440"/>
                        </a:lnTo>
                        <a:lnTo>
                          <a:pt x="22054" y="29356"/>
                        </a:lnTo>
                        <a:lnTo>
                          <a:pt x="22116" y="29336"/>
                        </a:lnTo>
                        <a:lnTo>
                          <a:pt x="22284" y="29336"/>
                        </a:lnTo>
                        <a:lnTo>
                          <a:pt x="22305" y="29231"/>
                        </a:lnTo>
                        <a:lnTo>
                          <a:pt x="22409" y="29168"/>
                        </a:lnTo>
                        <a:lnTo>
                          <a:pt x="22472" y="29168"/>
                        </a:lnTo>
                        <a:lnTo>
                          <a:pt x="22556" y="29147"/>
                        </a:lnTo>
                        <a:lnTo>
                          <a:pt x="22681" y="29189"/>
                        </a:lnTo>
                        <a:lnTo>
                          <a:pt x="22849" y="29168"/>
                        </a:lnTo>
                        <a:lnTo>
                          <a:pt x="22974" y="29273"/>
                        </a:lnTo>
                        <a:lnTo>
                          <a:pt x="23100" y="29273"/>
                        </a:lnTo>
                        <a:lnTo>
                          <a:pt x="23246" y="29210"/>
                        </a:lnTo>
                        <a:lnTo>
                          <a:pt x="23372" y="29210"/>
                        </a:lnTo>
                        <a:lnTo>
                          <a:pt x="23414" y="29356"/>
                        </a:lnTo>
                        <a:lnTo>
                          <a:pt x="23477" y="29377"/>
                        </a:lnTo>
                        <a:lnTo>
                          <a:pt x="23539" y="29503"/>
                        </a:lnTo>
                        <a:lnTo>
                          <a:pt x="23602" y="29608"/>
                        </a:lnTo>
                        <a:lnTo>
                          <a:pt x="23686" y="29670"/>
                        </a:lnTo>
                        <a:lnTo>
                          <a:pt x="23686" y="29712"/>
                        </a:lnTo>
                        <a:lnTo>
                          <a:pt x="23665" y="29817"/>
                        </a:lnTo>
                        <a:lnTo>
                          <a:pt x="23686" y="29921"/>
                        </a:lnTo>
                        <a:lnTo>
                          <a:pt x="23686" y="29984"/>
                        </a:lnTo>
                        <a:lnTo>
                          <a:pt x="23602" y="30005"/>
                        </a:lnTo>
                        <a:lnTo>
                          <a:pt x="23665" y="30110"/>
                        </a:lnTo>
                        <a:lnTo>
                          <a:pt x="23749" y="30152"/>
                        </a:lnTo>
                        <a:lnTo>
                          <a:pt x="23874" y="30089"/>
                        </a:lnTo>
                        <a:lnTo>
                          <a:pt x="23937" y="30152"/>
                        </a:lnTo>
                        <a:lnTo>
                          <a:pt x="24000" y="30131"/>
                        </a:lnTo>
                        <a:lnTo>
                          <a:pt x="24021" y="30026"/>
                        </a:lnTo>
                        <a:lnTo>
                          <a:pt x="24104" y="30005"/>
                        </a:lnTo>
                        <a:lnTo>
                          <a:pt x="24125" y="30110"/>
                        </a:lnTo>
                        <a:lnTo>
                          <a:pt x="24209" y="30110"/>
                        </a:lnTo>
                        <a:lnTo>
                          <a:pt x="24230" y="30026"/>
                        </a:lnTo>
                        <a:lnTo>
                          <a:pt x="24188" y="29921"/>
                        </a:lnTo>
                        <a:lnTo>
                          <a:pt x="24209" y="29900"/>
                        </a:lnTo>
                        <a:lnTo>
                          <a:pt x="24418" y="30026"/>
                        </a:lnTo>
                        <a:lnTo>
                          <a:pt x="24439" y="30214"/>
                        </a:lnTo>
                        <a:lnTo>
                          <a:pt x="24523" y="30340"/>
                        </a:lnTo>
                        <a:lnTo>
                          <a:pt x="24606" y="30340"/>
                        </a:lnTo>
                        <a:lnTo>
                          <a:pt x="24669" y="30256"/>
                        </a:lnTo>
                        <a:lnTo>
                          <a:pt x="24627" y="30235"/>
                        </a:lnTo>
                        <a:lnTo>
                          <a:pt x="24606" y="30193"/>
                        </a:lnTo>
                        <a:lnTo>
                          <a:pt x="24732" y="30152"/>
                        </a:lnTo>
                        <a:lnTo>
                          <a:pt x="24941" y="30256"/>
                        </a:lnTo>
                        <a:lnTo>
                          <a:pt x="25025" y="30256"/>
                        </a:lnTo>
                        <a:lnTo>
                          <a:pt x="25088" y="30193"/>
                        </a:lnTo>
                        <a:lnTo>
                          <a:pt x="25150" y="30214"/>
                        </a:lnTo>
                        <a:lnTo>
                          <a:pt x="25088" y="30319"/>
                        </a:lnTo>
                        <a:lnTo>
                          <a:pt x="25025" y="30361"/>
                        </a:lnTo>
                        <a:lnTo>
                          <a:pt x="25025" y="30528"/>
                        </a:lnTo>
                        <a:lnTo>
                          <a:pt x="25088" y="30633"/>
                        </a:lnTo>
                        <a:lnTo>
                          <a:pt x="25171" y="30633"/>
                        </a:lnTo>
                        <a:lnTo>
                          <a:pt x="25255" y="30549"/>
                        </a:lnTo>
                        <a:lnTo>
                          <a:pt x="25381" y="30528"/>
                        </a:lnTo>
                        <a:lnTo>
                          <a:pt x="25611" y="30570"/>
                        </a:lnTo>
                        <a:lnTo>
                          <a:pt x="25673" y="30612"/>
                        </a:lnTo>
                        <a:lnTo>
                          <a:pt x="25757" y="30549"/>
                        </a:lnTo>
                        <a:lnTo>
                          <a:pt x="25715" y="30424"/>
                        </a:lnTo>
                        <a:lnTo>
                          <a:pt x="25820" y="30361"/>
                        </a:lnTo>
                        <a:lnTo>
                          <a:pt x="25987" y="30340"/>
                        </a:lnTo>
                        <a:lnTo>
                          <a:pt x="26092" y="30256"/>
                        </a:lnTo>
                        <a:lnTo>
                          <a:pt x="26134" y="30152"/>
                        </a:lnTo>
                        <a:lnTo>
                          <a:pt x="26217" y="30089"/>
                        </a:lnTo>
                        <a:lnTo>
                          <a:pt x="26217" y="30005"/>
                        </a:lnTo>
                        <a:lnTo>
                          <a:pt x="26343" y="29880"/>
                        </a:lnTo>
                        <a:lnTo>
                          <a:pt x="26448" y="29838"/>
                        </a:lnTo>
                        <a:lnTo>
                          <a:pt x="26531" y="29733"/>
                        </a:lnTo>
                        <a:lnTo>
                          <a:pt x="26657" y="29712"/>
                        </a:lnTo>
                        <a:lnTo>
                          <a:pt x="26824" y="29670"/>
                        </a:lnTo>
                        <a:lnTo>
                          <a:pt x="26866" y="29712"/>
                        </a:lnTo>
                        <a:lnTo>
                          <a:pt x="26866" y="29817"/>
                        </a:lnTo>
                        <a:lnTo>
                          <a:pt x="27138" y="29900"/>
                        </a:lnTo>
                        <a:lnTo>
                          <a:pt x="27054" y="29921"/>
                        </a:lnTo>
                        <a:lnTo>
                          <a:pt x="27117" y="30005"/>
                        </a:lnTo>
                        <a:lnTo>
                          <a:pt x="28163" y="30800"/>
                        </a:lnTo>
                        <a:lnTo>
                          <a:pt x="29565" y="32579"/>
                        </a:lnTo>
                        <a:lnTo>
                          <a:pt x="29712" y="32537"/>
                        </a:lnTo>
                        <a:lnTo>
                          <a:pt x="29816" y="32495"/>
                        </a:lnTo>
                        <a:lnTo>
                          <a:pt x="29837" y="32411"/>
                        </a:lnTo>
                        <a:lnTo>
                          <a:pt x="29816" y="32390"/>
                        </a:lnTo>
                        <a:lnTo>
                          <a:pt x="29816" y="32265"/>
                        </a:lnTo>
                        <a:lnTo>
                          <a:pt x="29879" y="32202"/>
                        </a:lnTo>
                        <a:lnTo>
                          <a:pt x="30047" y="32286"/>
                        </a:lnTo>
                        <a:lnTo>
                          <a:pt x="30026" y="32369"/>
                        </a:lnTo>
                        <a:lnTo>
                          <a:pt x="30026" y="32432"/>
                        </a:lnTo>
                        <a:lnTo>
                          <a:pt x="30151" y="32474"/>
                        </a:lnTo>
                        <a:lnTo>
                          <a:pt x="30214" y="32537"/>
                        </a:lnTo>
                        <a:lnTo>
                          <a:pt x="30319" y="32537"/>
                        </a:lnTo>
                        <a:lnTo>
                          <a:pt x="30402" y="32495"/>
                        </a:lnTo>
                        <a:lnTo>
                          <a:pt x="30507" y="32474"/>
                        </a:lnTo>
                        <a:lnTo>
                          <a:pt x="30674" y="32537"/>
                        </a:lnTo>
                        <a:lnTo>
                          <a:pt x="30800" y="32495"/>
                        </a:lnTo>
                        <a:lnTo>
                          <a:pt x="30904" y="32516"/>
                        </a:lnTo>
                        <a:lnTo>
                          <a:pt x="31009" y="32474"/>
                        </a:lnTo>
                        <a:lnTo>
                          <a:pt x="31030" y="32411"/>
                        </a:lnTo>
                        <a:lnTo>
                          <a:pt x="31009" y="32369"/>
                        </a:lnTo>
                        <a:lnTo>
                          <a:pt x="31030" y="32307"/>
                        </a:lnTo>
                        <a:lnTo>
                          <a:pt x="31218" y="32286"/>
                        </a:lnTo>
                        <a:lnTo>
                          <a:pt x="31427" y="32286"/>
                        </a:lnTo>
                        <a:lnTo>
                          <a:pt x="31616" y="32328"/>
                        </a:lnTo>
                        <a:lnTo>
                          <a:pt x="31783" y="32474"/>
                        </a:lnTo>
                        <a:lnTo>
                          <a:pt x="31888" y="32621"/>
                        </a:lnTo>
                        <a:lnTo>
                          <a:pt x="31951" y="32746"/>
                        </a:lnTo>
                        <a:lnTo>
                          <a:pt x="32013" y="32746"/>
                        </a:lnTo>
                        <a:lnTo>
                          <a:pt x="32139" y="32788"/>
                        </a:lnTo>
                        <a:lnTo>
                          <a:pt x="32264" y="32851"/>
                        </a:lnTo>
                        <a:lnTo>
                          <a:pt x="32327" y="32851"/>
                        </a:lnTo>
                        <a:lnTo>
                          <a:pt x="32390" y="32913"/>
                        </a:lnTo>
                        <a:lnTo>
                          <a:pt x="32390" y="32997"/>
                        </a:lnTo>
                        <a:lnTo>
                          <a:pt x="32369" y="33039"/>
                        </a:lnTo>
                        <a:lnTo>
                          <a:pt x="32369" y="33144"/>
                        </a:lnTo>
                        <a:lnTo>
                          <a:pt x="32390" y="33227"/>
                        </a:lnTo>
                        <a:lnTo>
                          <a:pt x="32453" y="33269"/>
                        </a:lnTo>
                        <a:lnTo>
                          <a:pt x="32474" y="33311"/>
                        </a:lnTo>
                        <a:lnTo>
                          <a:pt x="32536" y="33311"/>
                        </a:lnTo>
                        <a:lnTo>
                          <a:pt x="32641" y="33353"/>
                        </a:lnTo>
                        <a:lnTo>
                          <a:pt x="32704" y="33416"/>
                        </a:lnTo>
                        <a:lnTo>
                          <a:pt x="32746" y="33353"/>
                        </a:lnTo>
                        <a:lnTo>
                          <a:pt x="32850" y="33311"/>
                        </a:lnTo>
                        <a:lnTo>
                          <a:pt x="33101" y="33269"/>
                        </a:lnTo>
                        <a:lnTo>
                          <a:pt x="33227" y="33248"/>
                        </a:lnTo>
                        <a:lnTo>
                          <a:pt x="33290" y="33144"/>
                        </a:lnTo>
                        <a:lnTo>
                          <a:pt x="33394" y="33102"/>
                        </a:lnTo>
                        <a:lnTo>
                          <a:pt x="33436" y="33123"/>
                        </a:lnTo>
                        <a:lnTo>
                          <a:pt x="33394" y="33248"/>
                        </a:lnTo>
                        <a:lnTo>
                          <a:pt x="33415" y="33353"/>
                        </a:lnTo>
                        <a:lnTo>
                          <a:pt x="33499" y="33374"/>
                        </a:lnTo>
                        <a:lnTo>
                          <a:pt x="33624" y="33478"/>
                        </a:lnTo>
                        <a:lnTo>
                          <a:pt x="33792" y="33541"/>
                        </a:lnTo>
                        <a:lnTo>
                          <a:pt x="33813" y="33562"/>
                        </a:lnTo>
                        <a:lnTo>
                          <a:pt x="33896" y="33562"/>
                        </a:lnTo>
                        <a:lnTo>
                          <a:pt x="34001" y="33625"/>
                        </a:lnTo>
                        <a:lnTo>
                          <a:pt x="34043" y="33625"/>
                        </a:lnTo>
                        <a:lnTo>
                          <a:pt x="34043" y="33583"/>
                        </a:lnTo>
                        <a:lnTo>
                          <a:pt x="34127" y="33374"/>
                        </a:lnTo>
                        <a:lnTo>
                          <a:pt x="34231" y="33332"/>
                        </a:lnTo>
                        <a:lnTo>
                          <a:pt x="34482" y="33332"/>
                        </a:lnTo>
                        <a:lnTo>
                          <a:pt x="34524" y="33269"/>
                        </a:lnTo>
                        <a:lnTo>
                          <a:pt x="34629" y="33165"/>
                        </a:lnTo>
                        <a:lnTo>
                          <a:pt x="34796" y="33102"/>
                        </a:lnTo>
                        <a:lnTo>
                          <a:pt x="34796" y="32997"/>
                        </a:lnTo>
                        <a:lnTo>
                          <a:pt x="34859" y="32893"/>
                        </a:lnTo>
                        <a:lnTo>
                          <a:pt x="35005" y="32809"/>
                        </a:lnTo>
                        <a:lnTo>
                          <a:pt x="35005" y="32725"/>
                        </a:lnTo>
                        <a:lnTo>
                          <a:pt x="35110" y="32621"/>
                        </a:lnTo>
                        <a:lnTo>
                          <a:pt x="35215" y="32600"/>
                        </a:lnTo>
                        <a:lnTo>
                          <a:pt x="35298" y="32495"/>
                        </a:lnTo>
                        <a:lnTo>
                          <a:pt x="35361" y="32432"/>
                        </a:lnTo>
                        <a:lnTo>
                          <a:pt x="35298" y="32390"/>
                        </a:lnTo>
                        <a:lnTo>
                          <a:pt x="35298" y="32307"/>
                        </a:lnTo>
                        <a:lnTo>
                          <a:pt x="35319" y="32265"/>
                        </a:lnTo>
                        <a:lnTo>
                          <a:pt x="35508" y="32307"/>
                        </a:lnTo>
                        <a:lnTo>
                          <a:pt x="35591" y="32265"/>
                        </a:lnTo>
                        <a:lnTo>
                          <a:pt x="35633" y="32097"/>
                        </a:lnTo>
                        <a:lnTo>
                          <a:pt x="35717" y="32077"/>
                        </a:lnTo>
                        <a:lnTo>
                          <a:pt x="35926" y="32056"/>
                        </a:lnTo>
                        <a:lnTo>
                          <a:pt x="36031" y="32014"/>
                        </a:lnTo>
                        <a:lnTo>
                          <a:pt x="36261" y="32014"/>
                        </a:lnTo>
                        <a:lnTo>
                          <a:pt x="36345" y="31972"/>
                        </a:lnTo>
                        <a:lnTo>
                          <a:pt x="36365" y="31972"/>
                        </a:lnTo>
                        <a:lnTo>
                          <a:pt x="36449" y="32077"/>
                        </a:lnTo>
                        <a:lnTo>
                          <a:pt x="36449" y="32160"/>
                        </a:lnTo>
                        <a:lnTo>
                          <a:pt x="36533" y="32223"/>
                        </a:lnTo>
                        <a:lnTo>
                          <a:pt x="36658" y="32223"/>
                        </a:lnTo>
                        <a:lnTo>
                          <a:pt x="36700" y="32202"/>
                        </a:lnTo>
                        <a:lnTo>
                          <a:pt x="36805" y="32202"/>
                        </a:lnTo>
                        <a:lnTo>
                          <a:pt x="36889" y="32160"/>
                        </a:lnTo>
                        <a:lnTo>
                          <a:pt x="37077" y="32160"/>
                        </a:lnTo>
                        <a:lnTo>
                          <a:pt x="37098" y="32223"/>
                        </a:lnTo>
                        <a:lnTo>
                          <a:pt x="37119" y="32328"/>
                        </a:lnTo>
                        <a:lnTo>
                          <a:pt x="37161" y="32411"/>
                        </a:lnTo>
                        <a:lnTo>
                          <a:pt x="37453" y="32579"/>
                        </a:lnTo>
                        <a:lnTo>
                          <a:pt x="37537" y="32641"/>
                        </a:lnTo>
                        <a:lnTo>
                          <a:pt x="37746" y="32746"/>
                        </a:lnTo>
                        <a:lnTo>
                          <a:pt x="37830" y="32704"/>
                        </a:lnTo>
                        <a:lnTo>
                          <a:pt x="37935" y="32641"/>
                        </a:lnTo>
                        <a:lnTo>
                          <a:pt x="38060" y="32579"/>
                        </a:lnTo>
                        <a:lnTo>
                          <a:pt x="38165" y="32579"/>
                        </a:lnTo>
                        <a:lnTo>
                          <a:pt x="38269" y="32600"/>
                        </a:lnTo>
                        <a:lnTo>
                          <a:pt x="38353" y="32641"/>
                        </a:lnTo>
                        <a:lnTo>
                          <a:pt x="38437" y="32621"/>
                        </a:lnTo>
                        <a:lnTo>
                          <a:pt x="38688" y="32621"/>
                        </a:lnTo>
                        <a:lnTo>
                          <a:pt x="38793" y="32683"/>
                        </a:lnTo>
                        <a:lnTo>
                          <a:pt x="38897" y="32683"/>
                        </a:lnTo>
                        <a:lnTo>
                          <a:pt x="38939" y="32641"/>
                        </a:lnTo>
                        <a:lnTo>
                          <a:pt x="39044" y="32683"/>
                        </a:lnTo>
                        <a:lnTo>
                          <a:pt x="39211" y="32641"/>
                        </a:lnTo>
                        <a:lnTo>
                          <a:pt x="39316" y="32474"/>
                        </a:lnTo>
                        <a:lnTo>
                          <a:pt x="39274" y="32390"/>
                        </a:lnTo>
                        <a:lnTo>
                          <a:pt x="39169" y="32307"/>
                        </a:lnTo>
                        <a:lnTo>
                          <a:pt x="39169" y="32118"/>
                        </a:lnTo>
                        <a:lnTo>
                          <a:pt x="39190" y="31951"/>
                        </a:lnTo>
                        <a:lnTo>
                          <a:pt x="39169" y="31867"/>
                        </a:lnTo>
                        <a:lnTo>
                          <a:pt x="39065" y="31846"/>
                        </a:lnTo>
                        <a:lnTo>
                          <a:pt x="39002" y="31763"/>
                        </a:lnTo>
                        <a:lnTo>
                          <a:pt x="38834" y="31700"/>
                        </a:lnTo>
                        <a:lnTo>
                          <a:pt x="38772" y="31574"/>
                        </a:lnTo>
                        <a:lnTo>
                          <a:pt x="38772" y="31281"/>
                        </a:lnTo>
                        <a:lnTo>
                          <a:pt x="38876" y="31156"/>
                        </a:lnTo>
                        <a:lnTo>
                          <a:pt x="38876" y="31072"/>
                        </a:lnTo>
                        <a:lnTo>
                          <a:pt x="38939" y="30968"/>
                        </a:lnTo>
                        <a:lnTo>
                          <a:pt x="39044" y="30947"/>
                        </a:lnTo>
                        <a:lnTo>
                          <a:pt x="39086" y="30968"/>
                        </a:lnTo>
                        <a:lnTo>
                          <a:pt x="39148" y="30863"/>
                        </a:lnTo>
                        <a:lnTo>
                          <a:pt x="39106" y="30758"/>
                        </a:lnTo>
                        <a:lnTo>
                          <a:pt x="39148" y="30696"/>
                        </a:lnTo>
                        <a:lnTo>
                          <a:pt x="39211" y="30633"/>
                        </a:lnTo>
                        <a:lnTo>
                          <a:pt x="39316" y="30633"/>
                        </a:lnTo>
                        <a:lnTo>
                          <a:pt x="39399" y="30696"/>
                        </a:lnTo>
                        <a:lnTo>
                          <a:pt x="39567" y="30737"/>
                        </a:lnTo>
                        <a:lnTo>
                          <a:pt x="39713" y="30821"/>
                        </a:lnTo>
                        <a:lnTo>
                          <a:pt x="39734" y="30863"/>
                        </a:lnTo>
                        <a:lnTo>
                          <a:pt x="39881" y="30926"/>
                        </a:lnTo>
                        <a:lnTo>
                          <a:pt x="40236" y="30926"/>
                        </a:lnTo>
                        <a:lnTo>
                          <a:pt x="40320" y="30968"/>
                        </a:lnTo>
                        <a:lnTo>
                          <a:pt x="40362" y="31030"/>
                        </a:lnTo>
                        <a:lnTo>
                          <a:pt x="40529" y="31051"/>
                        </a:lnTo>
                        <a:lnTo>
                          <a:pt x="40613" y="31114"/>
                        </a:lnTo>
                        <a:lnTo>
                          <a:pt x="40718" y="31135"/>
                        </a:lnTo>
                        <a:lnTo>
                          <a:pt x="40948" y="31135"/>
                        </a:lnTo>
                        <a:lnTo>
                          <a:pt x="41031" y="31156"/>
                        </a:lnTo>
                        <a:lnTo>
                          <a:pt x="41073" y="31240"/>
                        </a:lnTo>
                        <a:lnTo>
                          <a:pt x="41073" y="31323"/>
                        </a:lnTo>
                        <a:lnTo>
                          <a:pt x="41136" y="31386"/>
                        </a:lnTo>
                        <a:lnTo>
                          <a:pt x="41136" y="31470"/>
                        </a:lnTo>
                        <a:lnTo>
                          <a:pt x="41178" y="31533"/>
                        </a:lnTo>
                        <a:lnTo>
                          <a:pt x="41241" y="31658"/>
                        </a:lnTo>
                        <a:lnTo>
                          <a:pt x="41241" y="31763"/>
                        </a:lnTo>
                        <a:lnTo>
                          <a:pt x="41303" y="31805"/>
                        </a:lnTo>
                        <a:lnTo>
                          <a:pt x="41387" y="31805"/>
                        </a:lnTo>
                        <a:lnTo>
                          <a:pt x="41492" y="31909"/>
                        </a:lnTo>
                        <a:lnTo>
                          <a:pt x="41513" y="31972"/>
                        </a:lnTo>
                        <a:lnTo>
                          <a:pt x="41680" y="32014"/>
                        </a:lnTo>
                        <a:lnTo>
                          <a:pt x="41868" y="32118"/>
                        </a:lnTo>
                        <a:lnTo>
                          <a:pt x="41931" y="32118"/>
                        </a:lnTo>
                        <a:lnTo>
                          <a:pt x="41994" y="32077"/>
                        </a:lnTo>
                        <a:lnTo>
                          <a:pt x="42182" y="32077"/>
                        </a:lnTo>
                        <a:lnTo>
                          <a:pt x="42245" y="32014"/>
                        </a:lnTo>
                        <a:lnTo>
                          <a:pt x="42329" y="32014"/>
                        </a:lnTo>
                        <a:lnTo>
                          <a:pt x="42412" y="32056"/>
                        </a:lnTo>
                        <a:lnTo>
                          <a:pt x="42496" y="32014"/>
                        </a:lnTo>
                        <a:lnTo>
                          <a:pt x="42601" y="31909"/>
                        </a:lnTo>
                        <a:lnTo>
                          <a:pt x="42747" y="31867"/>
                        </a:lnTo>
                        <a:lnTo>
                          <a:pt x="42977" y="31846"/>
                        </a:lnTo>
                        <a:lnTo>
                          <a:pt x="43124" y="31763"/>
                        </a:lnTo>
                        <a:lnTo>
                          <a:pt x="43270" y="31763"/>
                        </a:lnTo>
                        <a:lnTo>
                          <a:pt x="43396" y="31700"/>
                        </a:lnTo>
                        <a:lnTo>
                          <a:pt x="43542" y="31784"/>
                        </a:lnTo>
                        <a:lnTo>
                          <a:pt x="43710" y="31805"/>
                        </a:lnTo>
                        <a:lnTo>
                          <a:pt x="43961" y="31805"/>
                        </a:lnTo>
                        <a:lnTo>
                          <a:pt x="44065" y="31972"/>
                        </a:lnTo>
                        <a:lnTo>
                          <a:pt x="44275" y="32056"/>
                        </a:lnTo>
                        <a:lnTo>
                          <a:pt x="44421" y="32056"/>
                        </a:lnTo>
                        <a:lnTo>
                          <a:pt x="44547" y="32014"/>
                        </a:lnTo>
                        <a:lnTo>
                          <a:pt x="44609" y="32077"/>
                        </a:lnTo>
                        <a:lnTo>
                          <a:pt x="44651" y="32265"/>
                        </a:lnTo>
                        <a:lnTo>
                          <a:pt x="44756" y="32328"/>
                        </a:lnTo>
                        <a:lnTo>
                          <a:pt x="44840" y="32390"/>
                        </a:lnTo>
                        <a:lnTo>
                          <a:pt x="44923" y="32411"/>
                        </a:lnTo>
                        <a:lnTo>
                          <a:pt x="45028" y="32516"/>
                        </a:lnTo>
                        <a:lnTo>
                          <a:pt x="45112" y="32516"/>
                        </a:lnTo>
                        <a:lnTo>
                          <a:pt x="45363" y="32495"/>
                        </a:lnTo>
                        <a:lnTo>
                          <a:pt x="45593" y="32579"/>
                        </a:lnTo>
                        <a:lnTo>
                          <a:pt x="45948" y="32579"/>
                        </a:lnTo>
                        <a:lnTo>
                          <a:pt x="46095" y="32537"/>
                        </a:lnTo>
                        <a:lnTo>
                          <a:pt x="46158" y="32495"/>
                        </a:lnTo>
                        <a:lnTo>
                          <a:pt x="46283" y="32495"/>
                        </a:lnTo>
                        <a:lnTo>
                          <a:pt x="46388" y="32537"/>
                        </a:lnTo>
                        <a:lnTo>
                          <a:pt x="46472" y="32537"/>
                        </a:lnTo>
                        <a:lnTo>
                          <a:pt x="46534" y="32411"/>
                        </a:lnTo>
                        <a:lnTo>
                          <a:pt x="46744" y="32286"/>
                        </a:lnTo>
                        <a:lnTo>
                          <a:pt x="46890" y="32286"/>
                        </a:lnTo>
                        <a:lnTo>
                          <a:pt x="46953" y="32181"/>
                        </a:lnTo>
                        <a:lnTo>
                          <a:pt x="47329" y="32181"/>
                        </a:lnTo>
                        <a:lnTo>
                          <a:pt x="47434" y="32077"/>
                        </a:lnTo>
                        <a:lnTo>
                          <a:pt x="47455" y="31972"/>
                        </a:lnTo>
                        <a:lnTo>
                          <a:pt x="47455" y="31909"/>
                        </a:lnTo>
                        <a:lnTo>
                          <a:pt x="47539" y="31805"/>
                        </a:lnTo>
                        <a:lnTo>
                          <a:pt x="47664" y="31763"/>
                        </a:lnTo>
                        <a:lnTo>
                          <a:pt x="47748" y="31679"/>
                        </a:lnTo>
                        <a:lnTo>
                          <a:pt x="47790" y="31553"/>
                        </a:lnTo>
                        <a:lnTo>
                          <a:pt x="47873" y="31470"/>
                        </a:lnTo>
                        <a:lnTo>
                          <a:pt x="47978" y="31470"/>
                        </a:lnTo>
                        <a:lnTo>
                          <a:pt x="47999" y="31491"/>
                        </a:lnTo>
                        <a:lnTo>
                          <a:pt x="48187" y="31449"/>
                        </a:lnTo>
                        <a:lnTo>
                          <a:pt x="48292" y="31449"/>
                        </a:lnTo>
                        <a:lnTo>
                          <a:pt x="48417" y="31533"/>
                        </a:lnTo>
                        <a:lnTo>
                          <a:pt x="48501" y="31637"/>
                        </a:lnTo>
                        <a:lnTo>
                          <a:pt x="48585" y="31658"/>
                        </a:lnTo>
                        <a:lnTo>
                          <a:pt x="48689" y="31595"/>
                        </a:lnTo>
                        <a:lnTo>
                          <a:pt x="48731" y="31658"/>
                        </a:lnTo>
                        <a:lnTo>
                          <a:pt x="48836" y="31658"/>
                        </a:lnTo>
                        <a:lnTo>
                          <a:pt x="48982" y="31574"/>
                        </a:lnTo>
                        <a:lnTo>
                          <a:pt x="48982" y="31533"/>
                        </a:lnTo>
                        <a:lnTo>
                          <a:pt x="49150" y="31491"/>
                        </a:lnTo>
                        <a:lnTo>
                          <a:pt x="49359" y="31574"/>
                        </a:lnTo>
                        <a:lnTo>
                          <a:pt x="49422" y="31637"/>
                        </a:lnTo>
                        <a:lnTo>
                          <a:pt x="49464" y="31595"/>
                        </a:lnTo>
                        <a:lnTo>
                          <a:pt x="49547" y="31595"/>
                        </a:lnTo>
                        <a:lnTo>
                          <a:pt x="49568" y="31658"/>
                        </a:lnTo>
                        <a:lnTo>
                          <a:pt x="49673" y="31637"/>
                        </a:lnTo>
                        <a:lnTo>
                          <a:pt x="49840" y="31658"/>
                        </a:lnTo>
                        <a:lnTo>
                          <a:pt x="49924" y="31742"/>
                        </a:lnTo>
                        <a:lnTo>
                          <a:pt x="49966" y="31742"/>
                        </a:lnTo>
                        <a:lnTo>
                          <a:pt x="50259" y="31470"/>
                        </a:lnTo>
                        <a:lnTo>
                          <a:pt x="50384" y="31365"/>
                        </a:lnTo>
                        <a:lnTo>
                          <a:pt x="50594" y="31344"/>
                        </a:lnTo>
                        <a:lnTo>
                          <a:pt x="50677" y="31260"/>
                        </a:lnTo>
                        <a:lnTo>
                          <a:pt x="50698" y="31156"/>
                        </a:lnTo>
                        <a:lnTo>
                          <a:pt x="50677" y="31030"/>
                        </a:lnTo>
                        <a:lnTo>
                          <a:pt x="50614" y="31009"/>
                        </a:lnTo>
                        <a:lnTo>
                          <a:pt x="50573" y="31030"/>
                        </a:lnTo>
                        <a:lnTo>
                          <a:pt x="50510" y="31009"/>
                        </a:lnTo>
                        <a:lnTo>
                          <a:pt x="50468" y="31009"/>
                        </a:lnTo>
                        <a:lnTo>
                          <a:pt x="50468" y="30842"/>
                        </a:lnTo>
                        <a:lnTo>
                          <a:pt x="50489" y="30800"/>
                        </a:lnTo>
                        <a:lnTo>
                          <a:pt x="50489" y="30633"/>
                        </a:lnTo>
                        <a:lnTo>
                          <a:pt x="50447" y="30528"/>
                        </a:lnTo>
                        <a:lnTo>
                          <a:pt x="50468" y="30444"/>
                        </a:lnTo>
                        <a:lnTo>
                          <a:pt x="50552" y="30424"/>
                        </a:lnTo>
                        <a:lnTo>
                          <a:pt x="50552" y="30319"/>
                        </a:lnTo>
                        <a:lnTo>
                          <a:pt x="50468" y="30235"/>
                        </a:lnTo>
                        <a:lnTo>
                          <a:pt x="50447" y="30110"/>
                        </a:lnTo>
                        <a:lnTo>
                          <a:pt x="50468" y="30068"/>
                        </a:lnTo>
                        <a:lnTo>
                          <a:pt x="50405" y="29963"/>
                        </a:lnTo>
                        <a:lnTo>
                          <a:pt x="50405" y="29859"/>
                        </a:lnTo>
                        <a:lnTo>
                          <a:pt x="50489" y="29754"/>
                        </a:lnTo>
                        <a:lnTo>
                          <a:pt x="50573" y="29691"/>
                        </a:lnTo>
                        <a:lnTo>
                          <a:pt x="50594" y="29566"/>
                        </a:lnTo>
                        <a:lnTo>
                          <a:pt x="50677" y="29461"/>
                        </a:lnTo>
                        <a:lnTo>
                          <a:pt x="50761" y="29398"/>
                        </a:lnTo>
                        <a:lnTo>
                          <a:pt x="50761" y="29273"/>
                        </a:lnTo>
                        <a:lnTo>
                          <a:pt x="50719" y="29189"/>
                        </a:lnTo>
                        <a:lnTo>
                          <a:pt x="50719" y="29126"/>
                        </a:lnTo>
                        <a:lnTo>
                          <a:pt x="50656" y="29064"/>
                        </a:lnTo>
                        <a:lnTo>
                          <a:pt x="50594" y="28959"/>
                        </a:lnTo>
                        <a:lnTo>
                          <a:pt x="50510" y="28833"/>
                        </a:lnTo>
                        <a:lnTo>
                          <a:pt x="50447" y="28812"/>
                        </a:lnTo>
                        <a:lnTo>
                          <a:pt x="50363" y="28833"/>
                        </a:lnTo>
                        <a:lnTo>
                          <a:pt x="50238" y="28917"/>
                        </a:lnTo>
                        <a:lnTo>
                          <a:pt x="50175" y="28917"/>
                        </a:lnTo>
                        <a:lnTo>
                          <a:pt x="50154" y="28854"/>
                        </a:lnTo>
                        <a:lnTo>
                          <a:pt x="50154" y="28603"/>
                        </a:lnTo>
                        <a:lnTo>
                          <a:pt x="50175" y="28540"/>
                        </a:lnTo>
                        <a:lnTo>
                          <a:pt x="50175" y="28499"/>
                        </a:lnTo>
                        <a:lnTo>
                          <a:pt x="50238" y="28436"/>
                        </a:lnTo>
                        <a:lnTo>
                          <a:pt x="50259" y="28331"/>
                        </a:lnTo>
                        <a:lnTo>
                          <a:pt x="50342" y="28227"/>
                        </a:lnTo>
                        <a:lnTo>
                          <a:pt x="50342" y="28143"/>
                        </a:lnTo>
                        <a:lnTo>
                          <a:pt x="50384" y="28101"/>
                        </a:lnTo>
                        <a:lnTo>
                          <a:pt x="50552" y="28080"/>
                        </a:lnTo>
                        <a:lnTo>
                          <a:pt x="50614" y="28038"/>
                        </a:lnTo>
                        <a:lnTo>
                          <a:pt x="50698" y="28038"/>
                        </a:lnTo>
                        <a:lnTo>
                          <a:pt x="50719" y="28017"/>
                        </a:lnTo>
                        <a:lnTo>
                          <a:pt x="50803" y="28017"/>
                        </a:lnTo>
                        <a:lnTo>
                          <a:pt x="50886" y="27996"/>
                        </a:lnTo>
                        <a:lnTo>
                          <a:pt x="50928" y="27913"/>
                        </a:lnTo>
                        <a:lnTo>
                          <a:pt x="51033" y="27913"/>
                        </a:lnTo>
                        <a:lnTo>
                          <a:pt x="51117" y="27829"/>
                        </a:lnTo>
                        <a:lnTo>
                          <a:pt x="51242" y="27871"/>
                        </a:lnTo>
                        <a:lnTo>
                          <a:pt x="51451" y="27871"/>
                        </a:lnTo>
                        <a:lnTo>
                          <a:pt x="51514" y="27808"/>
                        </a:lnTo>
                        <a:lnTo>
                          <a:pt x="51556" y="27808"/>
                        </a:lnTo>
                        <a:lnTo>
                          <a:pt x="51598" y="27724"/>
                        </a:lnTo>
                        <a:lnTo>
                          <a:pt x="51744" y="27703"/>
                        </a:lnTo>
                        <a:lnTo>
                          <a:pt x="51765" y="27683"/>
                        </a:lnTo>
                        <a:lnTo>
                          <a:pt x="51849" y="27703"/>
                        </a:lnTo>
                        <a:lnTo>
                          <a:pt x="51933" y="27703"/>
                        </a:lnTo>
                        <a:lnTo>
                          <a:pt x="52016" y="27745"/>
                        </a:lnTo>
                        <a:lnTo>
                          <a:pt x="52184" y="27787"/>
                        </a:lnTo>
                        <a:lnTo>
                          <a:pt x="52267" y="27829"/>
                        </a:lnTo>
                        <a:lnTo>
                          <a:pt x="52288" y="27892"/>
                        </a:lnTo>
                        <a:lnTo>
                          <a:pt x="52435" y="27892"/>
                        </a:lnTo>
                        <a:lnTo>
                          <a:pt x="52498" y="27850"/>
                        </a:lnTo>
                        <a:lnTo>
                          <a:pt x="52539" y="27892"/>
                        </a:lnTo>
                        <a:lnTo>
                          <a:pt x="52644" y="27934"/>
                        </a:lnTo>
                        <a:lnTo>
                          <a:pt x="52686" y="27913"/>
                        </a:lnTo>
                        <a:lnTo>
                          <a:pt x="52686" y="27829"/>
                        </a:lnTo>
                        <a:lnTo>
                          <a:pt x="52749" y="27808"/>
                        </a:lnTo>
                        <a:lnTo>
                          <a:pt x="52790" y="27829"/>
                        </a:lnTo>
                        <a:lnTo>
                          <a:pt x="52874" y="27829"/>
                        </a:lnTo>
                        <a:lnTo>
                          <a:pt x="52916" y="27808"/>
                        </a:lnTo>
                        <a:lnTo>
                          <a:pt x="52979" y="27892"/>
                        </a:lnTo>
                        <a:lnTo>
                          <a:pt x="53021" y="27892"/>
                        </a:lnTo>
                        <a:lnTo>
                          <a:pt x="53104" y="27913"/>
                        </a:lnTo>
                        <a:lnTo>
                          <a:pt x="53125" y="27955"/>
                        </a:lnTo>
                        <a:lnTo>
                          <a:pt x="53104" y="28017"/>
                        </a:lnTo>
                        <a:lnTo>
                          <a:pt x="53125" y="28059"/>
                        </a:lnTo>
                        <a:lnTo>
                          <a:pt x="53188" y="28059"/>
                        </a:lnTo>
                        <a:lnTo>
                          <a:pt x="53209" y="28122"/>
                        </a:lnTo>
                        <a:lnTo>
                          <a:pt x="53272" y="28059"/>
                        </a:lnTo>
                        <a:lnTo>
                          <a:pt x="53335" y="28101"/>
                        </a:lnTo>
                        <a:lnTo>
                          <a:pt x="53376" y="28143"/>
                        </a:lnTo>
                        <a:lnTo>
                          <a:pt x="53335" y="28206"/>
                        </a:lnTo>
                        <a:lnTo>
                          <a:pt x="53376" y="28247"/>
                        </a:lnTo>
                        <a:lnTo>
                          <a:pt x="53481" y="28268"/>
                        </a:lnTo>
                        <a:lnTo>
                          <a:pt x="53523" y="28268"/>
                        </a:lnTo>
                        <a:lnTo>
                          <a:pt x="53586" y="28310"/>
                        </a:lnTo>
                        <a:lnTo>
                          <a:pt x="53586" y="28352"/>
                        </a:lnTo>
                        <a:lnTo>
                          <a:pt x="53627" y="28373"/>
                        </a:lnTo>
                        <a:lnTo>
                          <a:pt x="53690" y="28457"/>
                        </a:lnTo>
                        <a:lnTo>
                          <a:pt x="53690" y="28540"/>
                        </a:lnTo>
                        <a:lnTo>
                          <a:pt x="53711" y="28624"/>
                        </a:lnTo>
                        <a:lnTo>
                          <a:pt x="53711" y="28666"/>
                        </a:lnTo>
                        <a:lnTo>
                          <a:pt x="53732" y="28687"/>
                        </a:lnTo>
                        <a:lnTo>
                          <a:pt x="53899" y="28687"/>
                        </a:lnTo>
                        <a:lnTo>
                          <a:pt x="53920" y="28750"/>
                        </a:lnTo>
                        <a:lnTo>
                          <a:pt x="53899" y="28833"/>
                        </a:lnTo>
                        <a:lnTo>
                          <a:pt x="53899" y="28875"/>
                        </a:lnTo>
                        <a:lnTo>
                          <a:pt x="54025" y="28959"/>
                        </a:lnTo>
                        <a:lnTo>
                          <a:pt x="54067" y="29064"/>
                        </a:lnTo>
                        <a:lnTo>
                          <a:pt x="54151" y="29147"/>
                        </a:lnTo>
                        <a:lnTo>
                          <a:pt x="54171" y="29210"/>
                        </a:lnTo>
                        <a:lnTo>
                          <a:pt x="54234" y="29252"/>
                        </a:lnTo>
                        <a:lnTo>
                          <a:pt x="54255" y="29356"/>
                        </a:lnTo>
                        <a:lnTo>
                          <a:pt x="54339" y="29398"/>
                        </a:lnTo>
                        <a:lnTo>
                          <a:pt x="54339" y="29461"/>
                        </a:lnTo>
                        <a:lnTo>
                          <a:pt x="54318" y="29503"/>
                        </a:lnTo>
                        <a:lnTo>
                          <a:pt x="54339" y="29524"/>
                        </a:lnTo>
                        <a:lnTo>
                          <a:pt x="54381" y="29503"/>
                        </a:lnTo>
                        <a:lnTo>
                          <a:pt x="54443" y="29587"/>
                        </a:lnTo>
                        <a:lnTo>
                          <a:pt x="54464" y="29670"/>
                        </a:lnTo>
                        <a:lnTo>
                          <a:pt x="54569" y="29817"/>
                        </a:lnTo>
                        <a:lnTo>
                          <a:pt x="54778" y="29963"/>
                        </a:lnTo>
                        <a:lnTo>
                          <a:pt x="54799" y="30047"/>
                        </a:lnTo>
                        <a:lnTo>
                          <a:pt x="54841" y="30152"/>
                        </a:lnTo>
                        <a:lnTo>
                          <a:pt x="54883" y="30193"/>
                        </a:lnTo>
                        <a:lnTo>
                          <a:pt x="54883" y="30298"/>
                        </a:lnTo>
                        <a:lnTo>
                          <a:pt x="54967" y="30319"/>
                        </a:lnTo>
                        <a:lnTo>
                          <a:pt x="55008" y="30319"/>
                        </a:lnTo>
                        <a:lnTo>
                          <a:pt x="55050" y="30424"/>
                        </a:lnTo>
                        <a:lnTo>
                          <a:pt x="55050" y="30507"/>
                        </a:lnTo>
                        <a:lnTo>
                          <a:pt x="55092" y="30612"/>
                        </a:lnTo>
                        <a:lnTo>
                          <a:pt x="55218" y="30737"/>
                        </a:lnTo>
                        <a:lnTo>
                          <a:pt x="55322" y="30758"/>
                        </a:lnTo>
                        <a:lnTo>
                          <a:pt x="55385" y="30842"/>
                        </a:lnTo>
                        <a:lnTo>
                          <a:pt x="55469" y="30842"/>
                        </a:lnTo>
                        <a:lnTo>
                          <a:pt x="55511" y="30821"/>
                        </a:lnTo>
                        <a:lnTo>
                          <a:pt x="55573" y="30842"/>
                        </a:lnTo>
                        <a:lnTo>
                          <a:pt x="55615" y="30821"/>
                        </a:lnTo>
                        <a:lnTo>
                          <a:pt x="55741" y="30842"/>
                        </a:lnTo>
                        <a:lnTo>
                          <a:pt x="55803" y="30779"/>
                        </a:lnTo>
                        <a:lnTo>
                          <a:pt x="55887" y="30779"/>
                        </a:lnTo>
                        <a:lnTo>
                          <a:pt x="55887" y="30821"/>
                        </a:lnTo>
                        <a:lnTo>
                          <a:pt x="55824" y="30863"/>
                        </a:lnTo>
                        <a:lnTo>
                          <a:pt x="55845" y="30905"/>
                        </a:lnTo>
                        <a:lnTo>
                          <a:pt x="55992" y="30905"/>
                        </a:lnTo>
                        <a:lnTo>
                          <a:pt x="56034" y="30926"/>
                        </a:lnTo>
                        <a:lnTo>
                          <a:pt x="56055" y="30968"/>
                        </a:lnTo>
                        <a:lnTo>
                          <a:pt x="56138" y="31030"/>
                        </a:lnTo>
                        <a:lnTo>
                          <a:pt x="56159" y="30968"/>
                        </a:lnTo>
                        <a:lnTo>
                          <a:pt x="56222" y="30947"/>
                        </a:lnTo>
                        <a:lnTo>
                          <a:pt x="56264" y="30968"/>
                        </a:lnTo>
                        <a:lnTo>
                          <a:pt x="56306" y="30905"/>
                        </a:lnTo>
                        <a:lnTo>
                          <a:pt x="56348" y="30905"/>
                        </a:lnTo>
                        <a:lnTo>
                          <a:pt x="56410" y="30947"/>
                        </a:lnTo>
                        <a:lnTo>
                          <a:pt x="56431" y="31009"/>
                        </a:lnTo>
                        <a:lnTo>
                          <a:pt x="56473" y="31072"/>
                        </a:lnTo>
                        <a:lnTo>
                          <a:pt x="56536" y="31072"/>
                        </a:lnTo>
                        <a:lnTo>
                          <a:pt x="56557" y="31135"/>
                        </a:lnTo>
                        <a:lnTo>
                          <a:pt x="56620" y="31177"/>
                        </a:lnTo>
                        <a:lnTo>
                          <a:pt x="56640" y="31177"/>
                        </a:lnTo>
                        <a:lnTo>
                          <a:pt x="56682" y="31240"/>
                        </a:lnTo>
                        <a:lnTo>
                          <a:pt x="56724" y="31281"/>
                        </a:lnTo>
                        <a:lnTo>
                          <a:pt x="56850" y="31344"/>
                        </a:lnTo>
                        <a:lnTo>
                          <a:pt x="56871" y="31365"/>
                        </a:lnTo>
                        <a:lnTo>
                          <a:pt x="56933" y="31365"/>
                        </a:lnTo>
                        <a:lnTo>
                          <a:pt x="56975" y="31407"/>
                        </a:lnTo>
                        <a:lnTo>
                          <a:pt x="57059" y="31449"/>
                        </a:lnTo>
                        <a:lnTo>
                          <a:pt x="57122" y="31407"/>
                        </a:lnTo>
                        <a:lnTo>
                          <a:pt x="57184" y="31407"/>
                        </a:lnTo>
                        <a:lnTo>
                          <a:pt x="57247" y="31365"/>
                        </a:lnTo>
                        <a:lnTo>
                          <a:pt x="57289" y="31365"/>
                        </a:lnTo>
                        <a:lnTo>
                          <a:pt x="57352" y="31386"/>
                        </a:lnTo>
                        <a:lnTo>
                          <a:pt x="57352" y="31470"/>
                        </a:lnTo>
                        <a:lnTo>
                          <a:pt x="57289" y="31553"/>
                        </a:lnTo>
                        <a:lnTo>
                          <a:pt x="57289" y="31637"/>
                        </a:lnTo>
                        <a:lnTo>
                          <a:pt x="57289" y="31700"/>
                        </a:lnTo>
                        <a:lnTo>
                          <a:pt x="57394" y="31700"/>
                        </a:lnTo>
                        <a:lnTo>
                          <a:pt x="57436" y="31805"/>
                        </a:lnTo>
                        <a:lnTo>
                          <a:pt x="57456" y="31909"/>
                        </a:lnTo>
                        <a:lnTo>
                          <a:pt x="57436" y="32014"/>
                        </a:lnTo>
                        <a:lnTo>
                          <a:pt x="57394" y="32056"/>
                        </a:lnTo>
                        <a:lnTo>
                          <a:pt x="57394" y="32118"/>
                        </a:lnTo>
                        <a:lnTo>
                          <a:pt x="57498" y="32265"/>
                        </a:lnTo>
                        <a:lnTo>
                          <a:pt x="57561" y="32286"/>
                        </a:lnTo>
                        <a:lnTo>
                          <a:pt x="57645" y="32390"/>
                        </a:lnTo>
                        <a:lnTo>
                          <a:pt x="57666" y="32432"/>
                        </a:lnTo>
                        <a:lnTo>
                          <a:pt x="57749" y="32411"/>
                        </a:lnTo>
                        <a:lnTo>
                          <a:pt x="57812" y="32369"/>
                        </a:lnTo>
                        <a:lnTo>
                          <a:pt x="57896" y="32369"/>
                        </a:lnTo>
                        <a:lnTo>
                          <a:pt x="57938" y="32432"/>
                        </a:lnTo>
                        <a:lnTo>
                          <a:pt x="57980" y="32516"/>
                        </a:lnTo>
                        <a:lnTo>
                          <a:pt x="58042" y="32495"/>
                        </a:lnTo>
                        <a:lnTo>
                          <a:pt x="58105" y="32432"/>
                        </a:lnTo>
                        <a:lnTo>
                          <a:pt x="58189" y="32474"/>
                        </a:lnTo>
                        <a:lnTo>
                          <a:pt x="58231" y="32432"/>
                        </a:lnTo>
                        <a:lnTo>
                          <a:pt x="58398" y="32411"/>
                        </a:lnTo>
                        <a:lnTo>
                          <a:pt x="58461" y="32328"/>
                        </a:lnTo>
                        <a:lnTo>
                          <a:pt x="58524" y="32307"/>
                        </a:lnTo>
                        <a:lnTo>
                          <a:pt x="58524" y="32244"/>
                        </a:lnTo>
                        <a:lnTo>
                          <a:pt x="58544" y="32160"/>
                        </a:lnTo>
                        <a:lnTo>
                          <a:pt x="58628" y="32097"/>
                        </a:lnTo>
                        <a:lnTo>
                          <a:pt x="58628" y="31993"/>
                        </a:lnTo>
                        <a:lnTo>
                          <a:pt x="58649" y="31909"/>
                        </a:lnTo>
                        <a:lnTo>
                          <a:pt x="58837" y="31909"/>
                        </a:lnTo>
                        <a:lnTo>
                          <a:pt x="58858" y="31805"/>
                        </a:lnTo>
                        <a:lnTo>
                          <a:pt x="58921" y="31805"/>
                        </a:lnTo>
                        <a:lnTo>
                          <a:pt x="58963" y="31784"/>
                        </a:lnTo>
                        <a:lnTo>
                          <a:pt x="59005" y="31700"/>
                        </a:lnTo>
                        <a:lnTo>
                          <a:pt x="59047" y="31658"/>
                        </a:lnTo>
                        <a:lnTo>
                          <a:pt x="59151" y="31658"/>
                        </a:lnTo>
                        <a:lnTo>
                          <a:pt x="59214" y="31595"/>
                        </a:lnTo>
                        <a:lnTo>
                          <a:pt x="59319" y="31658"/>
                        </a:lnTo>
                        <a:lnTo>
                          <a:pt x="59361" y="31700"/>
                        </a:lnTo>
                        <a:lnTo>
                          <a:pt x="59465" y="31700"/>
                        </a:lnTo>
                        <a:lnTo>
                          <a:pt x="59486" y="31763"/>
                        </a:lnTo>
                        <a:lnTo>
                          <a:pt x="59549" y="31867"/>
                        </a:lnTo>
                        <a:lnTo>
                          <a:pt x="59486" y="31909"/>
                        </a:lnTo>
                        <a:lnTo>
                          <a:pt x="59528" y="31972"/>
                        </a:lnTo>
                        <a:lnTo>
                          <a:pt x="59633" y="32077"/>
                        </a:lnTo>
                        <a:lnTo>
                          <a:pt x="59633" y="32139"/>
                        </a:lnTo>
                        <a:lnTo>
                          <a:pt x="59674" y="32202"/>
                        </a:lnTo>
                        <a:lnTo>
                          <a:pt x="59758" y="32244"/>
                        </a:lnTo>
                        <a:lnTo>
                          <a:pt x="59737" y="32390"/>
                        </a:lnTo>
                        <a:lnTo>
                          <a:pt x="59737" y="32495"/>
                        </a:lnTo>
                        <a:lnTo>
                          <a:pt x="59695" y="32537"/>
                        </a:lnTo>
                        <a:lnTo>
                          <a:pt x="59633" y="32558"/>
                        </a:lnTo>
                        <a:lnTo>
                          <a:pt x="59549" y="32662"/>
                        </a:lnTo>
                        <a:lnTo>
                          <a:pt x="59549" y="32725"/>
                        </a:lnTo>
                        <a:lnTo>
                          <a:pt x="59591" y="32809"/>
                        </a:lnTo>
                        <a:lnTo>
                          <a:pt x="59633" y="32830"/>
                        </a:lnTo>
                        <a:lnTo>
                          <a:pt x="59633" y="32934"/>
                        </a:lnTo>
                        <a:lnTo>
                          <a:pt x="59591" y="33018"/>
                        </a:lnTo>
                        <a:lnTo>
                          <a:pt x="59633" y="33060"/>
                        </a:lnTo>
                        <a:lnTo>
                          <a:pt x="59674" y="33081"/>
                        </a:lnTo>
                        <a:lnTo>
                          <a:pt x="59674" y="33144"/>
                        </a:lnTo>
                        <a:lnTo>
                          <a:pt x="59695" y="33185"/>
                        </a:lnTo>
                        <a:lnTo>
                          <a:pt x="59695" y="33248"/>
                        </a:lnTo>
                        <a:lnTo>
                          <a:pt x="59674" y="33269"/>
                        </a:lnTo>
                        <a:lnTo>
                          <a:pt x="59653" y="33290"/>
                        </a:lnTo>
                        <a:lnTo>
                          <a:pt x="59653" y="33437"/>
                        </a:lnTo>
                        <a:lnTo>
                          <a:pt x="59695" y="33562"/>
                        </a:lnTo>
                        <a:lnTo>
                          <a:pt x="59737" y="33604"/>
                        </a:lnTo>
                        <a:lnTo>
                          <a:pt x="59737" y="33667"/>
                        </a:lnTo>
                        <a:lnTo>
                          <a:pt x="59674" y="33709"/>
                        </a:lnTo>
                        <a:lnTo>
                          <a:pt x="59653" y="33792"/>
                        </a:lnTo>
                        <a:lnTo>
                          <a:pt x="59674" y="33855"/>
                        </a:lnTo>
                        <a:lnTo>
                          <a:pt x="59674" y="33897"/>
                        </a:lnTo>
                        <a:lnTo>
                          <a:pt x="59695" y="33960"/>
                        </a:lnTo>
                        <a:lnTo>
                          <a:pt x="59633" y="34001"/>
                        </a:lnTo>
                        <a:lnTo>
                          <a:pt x="59591" y="34022"/>
                        </a:lnTo>
                        <a:lnTo>
                          <a:pt x="59633" y="34085"/>
                        </a:lnTo>
                        <a:lnTo>
                          <a:pt x="59653" y="34169"/>
                        </a:lnTo>
                        <a:lnTo>
                          <a:pt x="59633" y="34211"/>
                        </a:lnTo>
                        <a:lnTo>
                          <a:pt x="59570" y="34315"/>
                        </a:lnTo>
                        <a:lnTo>
                          <a:pt x="59591" y="34378"/>
                        </a:lnTo>
                        <a:lnTo>
                          <a:pt x="59633" y="34420"/>
                        </a:lnTo>
                        <a:lnTo>
                          <a:pt x="59591" y="34483"/>
                        </a:lnTo>
                        <a:lnTo>
                          <a:pt x="59591" y="34525"/>
                        </a:lnTo>
                        <a:lnTo>
                          <a:pt x="59633" y="34587"/>
                        </a:lnTo>
                        <a:lnTo>
                          <a:pt x="59653" y="34650"/>
                        </a:lnTo>
                        <a:lnTo>
                          <a:pt x="59591" y="34713"/>
                        </a:lnTo>
                        <a:lnTo>
                          <a:pt x="59549" y="34713"/>
                        </a:lnTo>
                        <a:lnTo>
                          <a:pt x="59486" y="34692"/>
                        </a:lnTo>
                        <a:lnTo>
                          <a:pt x="59130" y="34608"/>
                        </a:lnTo>
                        <a:lnTo>
                          <a:pt x="59047" y="34587"/>
                        </a:lnTo>
                        <a:lnTo>
                          <a:pt x="58942" y="34546"/>
                        </a:lnTo>
                        <a:lnTo>
                          <a:pt x="58900" y="34546"/>
                        </a:lnTo>
                        <a:lnTo>
                          <a:pt x="58796" y="34713"/>
                        </a:lnTo>
                        <a:lnTo>
                          <a:pt x="58754" y="34797"/>
                        </a:lnTo>
                        <a:lnTo>
                          <a:pt x="58712" y="34859"/>
                        </a:lnTo>
                        <a:lnTo>
                          <a:pt x="58628" y="34859"/>
                        </a:lnTo>
                        <a:lnTo>
                          <a:pt x="58544" y="34922"/>
                        </a:lnTo>
                        <a:lnTo>
                          <a:pt x="58524" y="34964"/>
                        </a:lnTo>
                        <a:lnTo>
                          <a:pt x="58586" y="35069"/>
                        </a:lnTo>
                        <a:lnTo>
                          <a:pt x="58712" y="35278"/>
                        </a:lnTo>
                        <a:lnTo>
                          <a:pt x="58733" y="35362"/>
                        </a:lnTo>
                        <a:lnTo>
                          <a:pt x="58754" y="35445"/>
                        </a:lnTo>
                        <a:lnTo>
                          <a:pt x="58837" y="35550"/>
                        </a:lnTo>
                        <a:lnTo>
                          <a:pt x="58837" y="35654"/>
                        </a:lnTo>
                        <a:lnTo>
                          <a:pt x="58837" y="35780"/>
                        </a:lnTo>
                        <a:lnTo>
                          <a:pt x="58837" y="35885"/>
                        </a:lnTo>
                        <a:lnTo>
                          <a:pt x="58837" y="36094"/>
                        </a:lnTo>
                        <a:lnTo>
                          <a:pt x="58921" y="36157"/>
                        </a:lnTo>
                        <a:lnTo>
                          <a:pt x="58921" y="36261"/>
                        </a:lnTo>
                        <a:lnTo>
                          <a:pt x="58921" y="36366"/>
                        </a:lnTo>
                        <a:lnTo>
                          <a:pt x="58900" y="36408"/>
                        </a:lnTo>
                        <a:lnTo>
                          <a:pt x="58900" y="36491"/>
                        </a:lnTo>
                        <a:lnTo>
                          <a:pt x="58921" y="36533"/>
                        </a:lnTo>
                        <a:lnTo>
                          <a:pt x="58921" y="36638"/>
                        </a:lnTo>
                        <a:lnTo>
                          <a:pt x="58858" y="36638"/>
                        </a:lnTo>
                        <a:lnTo>
                          <a:pt x="58733" y="36617"/>
                        </a:lnTo>
                        <a:lnTo>
                          <a:pt x="58649" y="36680"/>
                        </a:lnTo>
                        <a:lnTo>
                          <a:pt x="58649" y="36722"/>
                        </a:lnTo>
                        <a:lnTo>
                          <a:pt x="58691" y="36826"/>
                        </a:lnTo>
                        <a:lnTo>
                          <a:pt x="58733" y="36847"/>
                        </a:lnTo>
                        <a:lnTo>
                          <a:pt x="58733" y="36931"/>
                        </a:lnTo>
                        <a:lnTo>
                          <a:pt x="58733" y="36952"/>
                        </a:lnTo>
                        <a:lnTo>
                          <a:pt x="58837" y="37098"/>
                        </a:lnTo>
                        <a:lnTo>
                          <a:pt x="58858" y="37098"/>
                        </a:lnTo>
                        <a:lnTo>
                          <a:pt x="58921" y="36931"/>
                        </a:lnTo>
                        <a:lnTo>
                          <a:pt x="59068" y="36910"/>
                        </a:lnTo>
                        <a:lnTo>
                          <a:pt x="59130" y="36952"/>
                        </a:lnTo>
                        <a:lnTo>
                          <a:pt x="59172" y="36784"/>
                        </a:lnTo>
                        <a:lnTo>
                          <a:pt x="59256" y="36722"/>
                        </a:lnTo>
                        <a:lnTo>
                          <a:pt x="59256" y="36512"/>
                        </a:lnTo>
                        <a:lnTo>
                          <a:pt x="59361" y="36429"/>
                        </a:lnTo>
                        <a:lnTo>
                          <a:pt x="59361" y="36324"/>
                        </a:lnTo>
                        <a:lnTo>
                          <a:pt x="59381" y="36282"/>
                        </a:lnTo>
                        <a:lnTo>
                          <a:pt x="59528" y="36366"/>
                        </a:lnTo>
                        <a:lnTo>
                          <a:pt x="59653" y="36303"/>
                        </a:lnTo>
                        <a:lnTo>
                          <a:pt x="59695" y="36366"/>
                        </a:lnTo>
                        <a:lnTo>
                          <a:pt x="59695" y="36575"/>
                        </a:lnTo>
                        <a:lnTo>
                          <a:pt x="59884" y="36617"/>
                        </a:lnTo>
                        <a:lnTo>
                          <a:pt x="60072" y="36722"/>
                        </a:lnTo>
                        <a:lnTo>
                          <a:pt x="60114" y="36680"/>
                        </a:lnTo>
                        <a:lnTo>
                          <a:pt x="60197" y="36742"/>
                        </a:lnTo>
                        <a:lnTo>
                          <a:pt x="60323" y="36617"/>
                        </a:lnTo>
                        <a:lnTo>
                          <a:pt x="60490" y="36596"/>
                        </a:lnTo>
                        <a:lnTo>
                          <a:pt x="60511" y="36512"/>
                        </a:lnTo>
                        <a:lnTo>
                          <a:pt x="60595" y="36512"/>
                        </a:lnTo>
                        <a:lnTo>
                          <a:pt x="60679" y="36366"/>
                        </a:lnTo>
                        <a:lnTo>
                          <a:pt x="60846" y="36115"/>
                        </a:lnTo>
                        <a:lnTo>
                          <a:pt x="60825" y="36073"/>
                        </a:lnTo>
                        <a:lnTo>
                          <a:pt x="60951" y="36010"/>
                        </a:lnTo>
                        <a:lnTo>
                          <a:pt x="60951" y="35926"/>
                        </a:lnTo>
                        <a:lnTo>
                          <a:pt x="60909" y="35780"/>
                        </a:lnTo>
                        <a:lnTo>
                          <a:pt x="60993" y="35822"/>
                        </a:lnTo>
                        <a:lnTo>
                          <a:pt x="60993" y="35843"/>
                        </a:lnTo>
                        <a:lnTo>
                          <a:pt x="61118" y="35654"/>
                        </a:lnTo>
                        <a:lnTo>
                          <a:pt x="61055" y="35550"/>
                        </a:lnTo>
                        <a:lnTo>
                          <a:pt x="61118" y="35529"/>
                        </a:lnTo>
                        <a:lnTo>
                          <a:pt x="61118" y="35341"/>
                        </a:lnTo>
                        <a:lnTo>
                          <a:pt x="61223" y="35299"/>
                        </a:lnTo>
                        <a:lnTo>
                          <a:pt x="61223" y="35194"/>
                        </a:lnTo>
                        <a:lnTo>
                          <a:pt x="61369" y="35090"/>
                        </a:lnTo>
                        <a:lnTo>
                          <a:pt x="61411" y="35027"/>
                        </a:lnTo>
                        <a:lnTo>
                          <a:pt x="61348" y="34985"/>
                        </a:lnTo>
                        <a:lnTo>
                          <a:pt x="61369" y="34838"/>
                        </a:lnTo>
                        <a:lnTo>
                          <a:pt x="61453" y="34818"/>
                        </a:lnTo>
                        <a:lnTo>
                          <a:pt x="61557" y="34315"/>
                        </a:lnTo>
                        <a:lnTo>
                          <a:pt x="61683" y="34169"/>
                        </a:lnTo>
                        <a:lnTo>
                          <a:pt x="61683" y="34064"/>
                        </a:lnTo>
                        <a:lnTo>
                          <a:pt x="61829" y="33960"/>
                        </a:lnTo>
                        <a:lnTo>
                          <a:pt x="61850" y="33834"/>
                        </a:lnTo>
                        <a:lnTo>
                          <a:pt x="61976" y="33667"/>
                        </a:lnTo>
                        <a:lnTo>
                          <a:pt x="61976" y="33541"/>
                        </a:lnTo>
                        <a:lnTo>
                          <a:pt x="61934" y="33520"/>
                        </a:lnTo>
                        <a:lnTo>
                          <a:pt x="61892" y="33353"/>
                        </a:lnTo>
                        <a:lnTo>
                          <a:pt x="62039" y="33227"/>
                        </a:lnTo>
                        <a:lnTo>
                          <a:pt x="61976" y="32955"/>
                        </a:lnTo>
                        <a:lnTo>
                          <a:pt x="62081" y="32830"/>
                        </a:lnTo>
                        <a:lnTo>
                          <a:pt x="62081" y="32746"/>
                        </a:lnTo>
                        <a:lnTo>
                          <a:pt x="62039" y="32746"/>
                        </a:lnTo>
                        <a:lnTo>
                          <a:pt x="62101" y="32579"/>
                        </a:lnTo>
                        <a:lnTo>
                          <a:pt x="62101" y="32411"/>
                        </a:lnTo>
                        <a:lnTo>
                          <a:pt x="62206" y="32307"/>
                        </a:lnTo>
                        <a:lnTo>
                          <a:pt x="62206" y="32118"/>
                        </a:lnTo>
                        <a:lnTo>
                          <a:pt x="62185" y="32097"/>
                        </a:lnTo>
                        <a:lnTo>
                          <a:pt x="62164" y="31909"/>
                        </a:lnTo>
                        <a:lnTo>
                          <a:pt x="62248" y="31742"/>
                        </a:lnTo>
                        <a:lnTo>
                          <a:pt x="62248" y="31574"/>
                        </a:lnTo>
                        <a:lnTo>
                          <a:pt x="62394" y="31386"/>
                        </a:lnTo>
                        <a:lnTo>
                          <a:pt x="62394" y="31240"/>
                        </a:lnTo>
                        <a:lnTo>
                          <a:pt x="62353" y="31135"/>
                        </a:lnTo>
                        <a:lnTo>
                          <a:pt x="62353" y="30947"/>
                        </a:lnTo>
                        <a:lnTo>
                          <a:pt x="62394" y="30905"/>
                        </a:lnTo>
                        <a:lnTo>
                          <a:pt x="62394" y="30758"/>
                        </a:lnTo>
                        <a:lnTo>
                          <a:pt x="62311" y="30758"/>
                        </a:lnTo>
                        <a:lnTo>
                          <a:pt x="62269" y="30486"/>
                        </a:lnTo>
                        <a:lnTo>
                          <a:pt x="62269" y="30403"/>
                        </a:lnTo>
                        <a:lnTo>
                          <a:pt x="62248" y="30319"/>
                        </a:lnTo>
                        <a:lnTo>
                          <a:pt x="62248" y="30110"/>
                        </a:lnTo>
                        <a:lnTo>
                          <a:pt x="62081" y="29921"/>
                        </a:lnTo>
                        <a:lnTo>
                          <a:pt x="62039" y="29921"/>
                        </a:lnTo>
                        <a:lnTo>
                          <a:pt x="61976" y="29817"/>
                        </a:lnTo>
                        <a:lnTo>
                          <a:pt x="62039" y="29775"/>
                        </a:lnTo>
                        <a:lnTo>
                          <a:pt x="62101" y="29608"/>
                        </a:lnTo>
                        <a:lnTo>
                          <a:pt x="62101" y="29566"/>
                        </a:lnTo>
                        <a:lnTo>
                          <a:pt x="61997" y="29649"/>
                        </a:lnTo>
                        <a:lnTo>
                          <a:pt x="61892" y="29608"/>
                        </a:lnTo>
                        <a:lnTo>
                          <a:pt x="61788" y="29231"/>
                        </a:lnTo>
                        <a:lnTo>
                          <a:pt x="61788" y="29126"/>
                        </a:lnTo>
                        <a:lnTo>
                          <a:pt x="61767" y="29043"/>
                        </a:lnTo>
                        <a:lnTo>
                          <a:pt x="61746" y="28833"/>
                        </a:lnTo>
                        <a:lnTo>
                          <a:pt x="61788" y="28750"/>
                        </a:lnTo>
                        <a:lnTo>
                          <a:pt x="61683" y="28457"/>
                        </a:lnTo>
                        <a:lnTo>
                          <a:pt x="61767" y="28394"/>
                        </a:lnTo>
                        <a:lnTo>
                          <a:pt x="61725" y="28352"/>
                        </a:lnTo>
                        <a:lnTo>
                          <a:pt x="61746" y="28310"/>
                        </a:lnTo>
                        <a:lnTo>
                          <a:pt x="61746" y="28227"/>
                        </a:lnTo>
                        <a:lnTo>
                          <a:pt x="61683" y="28185"/>
                        </a:lnTo>
                        <a:lnTo>
                          <a:pt x="61746" y="28080"/>
                        </a:lnTo>
                        <a:lnTo>
                          <a:pt x="61683" y="27975"/>
                        </a:lnTo>
                        <a:lnTo>
                          <a:pt x="61683" y="27892"/>
                        </a:lnTo>
                        <a:lnTo>
                          <a:pt x="61767" y="27829"/>
                        </a:lnTo>
                        <a:lnTo>
                          <a:pt x="61662" y="27766"/>
                        </a:lnTo>
                        <a:lnTo>
                          <a:pt x="61641" y="27620"/>
                        </a:lnTo>
                        <a:lnTo>
                          <a:pt x="61683" y="27557"/>
                        </a:lnTo>
                        <a:lnTo>
                          <a:pt x="61662" y="27452"/>
                        </a:lnTo>
                        <a:lnTo>
                          <a:pt x="61578" y="27515"/>
                        </a:lnTo>
                        <a:lnTo>
                          <a:pt x="61474" y="27494"/>
                        </a:lnTo>
                        <a:lnTo>
                          <a:pt x="61348" y="27390"/>
                        </a:lnTo>
                        <a:lnTo>
                          <a:pt x="61348" y="27264"/>
                        </a:lnTo>
                        <a:lnTo>
                          <a:pt x="61411" y="27180"/>
                        </a:lnTo>
                        <a:lnTo>
                          <a:pt x="61411" y="27076"/>
                        </a:lnTo>
                        <a:lnTo>
                          <a:pt x="61244" y="26887"/>
                        </a:lnTo>
                        <a:lnTo>
                          <a:pt x="61160" y="26887"/>
                        </a:lnTo>
                        <a:lnTo>
                          <a:pt x="61055" y="26762"/>
                        </a:lnTo>
                        <a:lnTo>
                          <a:pt x="61139" y="26720"/>
                        </a:lnTo>
                        <a:lnTo>
                          <a:pt x="61139" y="26615"/>
                        </a:lnTo>
                        <a:lnTo>
                          <a:pt x="61202" y="26511"/>
                        </a:lnTo>
                        <a:lnTo>
                          <a:pt x="61097" y="26323"/>
                        </a:lnTo>
                        <a:lnTo>
                          <a:pt x="61013" y="26323"/>
                        </a:lnTo>
                        <a:lnTo>
                          <a:pt x="60930" y="26239"/>
                        </a:lnTo>
                        <a:lnTo>
                          <a:pt x="60825" y="26218"/>
                        </a:lnTo>
                        <a:lnTo>
                          <a:pt x="60804" y="26134"/>
                        </a:lnTo>
                        <a:lnTo>
                          <a:pt x="60532" y="26051"/>
                        </a:lnTo>
                        <a:lnTo>
                          <a:pt x="60490" y="25988"/>
                        </a:lnTo>
                        <a:lnTo>
                          <a:pt x="60323" y="25946"/>
                        </a:lnTo>
                        <a:lnTo>
                          <a:pt x="60260" y="25904"/>
                        </a:lnTo>
                        <a:lnTo>
                          <a:pt x="60197" y="25779"/>
                        </a:lnTo>
                        <a:lnTo>
                          <a:pt x="60114" y="25695"/>
                        </a:lnTo>
                        <a:lnTo>
                          <a:pt x="59988" y="25695"/>
                        </a:lnTo>
                        <a:lnTo>
                          <a:pt x="59863" y="25590"/>
                        </a:lnTo>
                        <a:lnTo>
                          <a:pt x="59737" y="25695"/>
                        </a:lnTo>
                        <a:lnTo>
                          <a:pt x="59633" y="25695"/>
                        </a:lnTo>
                        <a:lnTo>
                          <a:pt x="59570" y="25779"/>
                        </a:lnTo>
                        <a:lnTo>
                          <a:pt x="59486" y="25779"/>
                        </a:lnTo>
                        <a:lnTo>
                          <a:pt x="59444" y="25716"/>
                        </a:lnTo>
                        <a:lnTo>
                          <a:pt x="59444" y="25674"/>
                        </a:lnTo>
                        <a:lnTo>
                          <a:pt x="59340" y="25611"/>
                        </a:lnTo>
                        <a:lnTo>
                          <a:pt x="59235" y="25611"/>
                        </a:lnTo>
                        <a:lnTo>
                          <a:pt x="59277" y="25799"/>
                        </a:lnTo>
                        <a:lnTo>
                          <a:pt x="59381" y="25904"/>
                        </a:lnTo>
                        <a:lnTo>
                          <a:pt x="59340" y="26009"/>
                        </a:lnTo>
                        <a:lnTo>
                          <a:pt x="59381" y="26197"/>
                        </a:lnTo>
                        <a:lnTo>
                          <a:pt x="59340" y="26343"/>
                        </a:lnTo>
                        <a:lnTo>
                          <a:pt x="59256" y="26406"/>
                        </a:lnTo>
                        <a:lnTo>
                          <a:pt x="59256" y="26239"/>
                        </a:lnTo>
                        <a:lnTo>
                          <a:pt x="59277" y="26113"/>
                        </a:lnTo>
                        <a:lnTo>
                          <a:pt x="59214" y="25946"/>
                        </a:lnTo>
                        <a:lnTo>
                          <a:pt x="59151" y="26030"/>
                        </a:lnTo>
                        <a:lnTo>
                          <a:pt x="59172" y="26134"/>
                        </a:lnTo>
                        <a:lnTo>
                          <a:pt x="59130" y="26323"/>
                        </a:lnTo>
                        <a:lnTo>
                          <a:pt x="59005" y="26406"/>
                        </a:lnTo>
                        <a:lnTo>
                          <a:pt x="58733" y="26427"/>
                        </a:lnTo>
                        <a:lnTo>
                          <a:pt x="58712" y="26364"/>
                        </a:lnTo>
                        <a:lnTo>
                          <a:pt x="58816" y="26302"/>
                        </a:lnTo>
                        <a:lnTo>
                          <a:pt x="58858" y="26302"/>
                        </a:lnTo>
                        <a:lnTo>
                          <a:pt x="58858" y="26134"/>
                        </a:lnTo>
                        <a:lnTo>
                          <a:pt x="58921" y="26051"/>
                        </a:lnTo>
                        <a:lnTo>
                          <a:pt x="58963" y="26009"/>
                        </a:lnTo>
                        <a:lnTo>
                          <a:pt x="58837" y="26009"/>
                        </a:lnTo>
                        <a:lnTo>
                          <a:pt x="58796" y="26051"/>
                        </a:lnTo>
                        <a:lnTo>
                          <a:pt x="58733" y="26009"/>
                        </a:lnTo>
                        <a:lnTo>
                          <a:pt x="58649" y="26030"/>
                        </a:lnTo>
                        <a:lnTo>
                          <a:pt x="58607" y="26134"/>
                        </a:lnTo>
                        <a:lnTo>
                          <a:pt x="58524" y="26197"/>
                        </a:lnTo>
                        <a:lnTo>
                          <a:pt x="58503" y="26197"/>
                        </a:lnTo>
                        <a:lnTo>
                          <a:pt x="58419" y="26302"/>
                        </a:lnTo>
                        <a:lnTo>
                          <a:pt x="58272" y="26155"/>
                        </a:lnTo>
                        <a:lnTo>
                          <a:pt x="58293" y="26009"/>
                        </a:lnTo>
                        <a:lnTo>
                          <a:pt x="58231" y="25820"/>
                        </a:lnTo>
                        <a:lnTo>
                          <a:pt x="58105" y="25632"/>
                        </a:lnTo>
                        <a:lnTo>
                          <a:pt x="58105" y="25339"/>
                        </a:lnTo>
                        <a:lnTo>
                          <a:pt x="57980" y="25381"/>
                        </a:lnTo>
                        <a:lnTo>
                          <a:pt x="57917" y="25381"/>
                        </a:lnTo>
                        <a:lnTo>
                          <a:pt x="57812" y="25423"/>
                        </a:lnTo>
                        <a:lnTo>
                          <a:pt x="57749" y="25465"/>
                        </a:lnTo>
                        <a:lnTo>
                          <a:pt x="57603" y="25548"/>
                        </a:lnTo>
                        <a:lnTo>
                          <a:pt x="57498" y="25548"/>
                        </a:lnTo>
                        <a:lnTo>
                          <a:pt x="57394" y="25486"/>
                        </a:lnTo>
                        <a:lnTo>
                          <a:pt x="57289" y="25527"/>
                        </a:lnTo>
                        <a:lnTo>
                          <a:pt x="57184" y="25444"/>
                        </a:lnTo>
                        <a:lnTo>
                          <a:pt x="57143" y="25339"/>
                        </a:lnTo>
                        <a:lnTo>
                          <a:pt x="57184" y="25255"/>
                        </a:lnTo>
                        <a:lnTo>
                          <a:pt x="57226" y="25109"/>
                        </a:lnTo>
                        <a:lnTo>
                          <a:pt x="57331" y="24942"/>
                        </a:lnTo>
                        <a:lnTo>
                          <a:pt x="57477" y="24774"/>
                        </a:lnTo>
                        <a:lnTo>
                          <a:pt x="57477" y="24586"/>
                        </a:lnTo>
                        <a:lnTo>
                          <a:pt x="57666" y="24439"/>
                        </a:lnTo>
                        <a:lnTo>
                          <a:pt x="57666" y="24272"/>
                        </a:lnTo>
                        <a:lnTo>
                          <a:pt x="57708" y="24251"/>
                        </a:lnTo>
                        <a:lnTo>
                          <a:pt x="57708" y="24188"/>
                        </a:lnTo>
                        <a:lnTo>
                          <a:pt x="57812" y="24021"/>
                        </a:lnTo>
                        <a:lnTo>
                          <a:pt x="57854" y="23874"/>
                        </a:lnTo>
                        <a:lnTo>
                          <a:pt x="57917" y="23749"/>
                        </a:lnTo>
                        <a:lnTo>
                          <a:pt x="57875" y="23623"/>
                        </a:lnTo>
                        <a:lnTo>
                          <a:pt x="57917" y="23540"/>
                        </a:lnTo>
                        <a:lnTo>
                          <a:pt x="57917" y="23330"/>
                        </a:lnTo>
                        <a:lnTo>
                          <a:pt x="57980" y="23038"/>
                        </a:lnTo>
                        <a:lnTo>
                          <a:pt x="58021" y="23038"/>
                        </a:lnTo>
                        <a:lnTo>
                          <a:pt x="58063" y="22828"/>
                        </a:lnTo>
                        <a:lnTo>
                          <a:pt x="58168" y="22786"/>
                        </a:lnTo>
                        <a:lnTo>
                          <a:pt x="58126" y="22661"/>
                        </a:lnTo>
                        <a:lnTo>
                          <a:pt x="58293" y="22473"/>
                        </a:lnTo>
                        <a:lnTo>
                          <a:pt x="58314" y="22305"/>
                        </a:lnTo>
                        <a:lnTo>
                          <a:pt x="58419" y="22242"/>
                        </a:lnTo>
                        <a:lnTo>
                          <a:pt x="58377" y="22033"/>
                        </a:lnTo>
                        <a:lnTo>
                          <a:pt x="58419" y="21970"/>
                        </a:lnTo>
                        <a:lnTo>
                          <a:pt x="58419" y="21845"/>
                        </a:lnTo>
                        <a:lnTo>
                          <a:pt x="58503" y="21782"/>
                        </a:lnTo>
                        <a:lnTo>
                          <a:pt x="58544" y="21782"/>
                        </a:lnTo>
                        <a:lnTo>
                          <a:pt x="58544" y="21657"/>
                        </a:lnTo>
                        <a:lnTo>
                          <a:pt x="58503" y="21573"/>
                        </a:lnTo>
                        <a:lnTo>
                          <a:pt x="58503" y="21343"/>
                        </a:lnTo>
                        <a:lnTo>
                          <a:pt x="58482" y="21217"/>
                        </a:lnTo>
                        <a:lnTo>
                          <a:pt x="58544" y="21029"/>
                        </a:lnTo>
                        <a:lnTo>
                          <a:pt x="58712" y="20841"/>
                        </a:lnTo>
                        <a:lnTo>
                          <a:pt x="58754" y="20631"/>
                        </a:lnTo>
                        <a:lnTo>
                          <a:pt x="58607" y="20401"/>
                        </a:lnTo>
                        <a:lnTo>
                          <a:pt x="58628" y="20276"/>
                        </a:lnTo>
                        <a:lnTo>
                          <a:pt x="58733" y="20171"/>
                        </a:lnTo>
                        <a:lnTo>
                          <a:pt x="58754" y="20045"/>
                        </a:lnTo>
                        <a:lnTo>
                          <a:pt x="58963" y="19878"/>
                        </a:lnTo>
                        <a:lnTo>
                          <a:pt x="59005" y="19773"/>
                        </a:lnTo>
                        <a:lnTo>
                          <a:pt x="59068" y="19773"/>
                        </a:lnTo>
                        <a:lnTo>
                          <a:pt x="59151" y="19857"/>
                        </a:lnTo>
                        <a:lnTo>
                          <a:pt x="59277" y="19836"/>
                        </a:lnTo>
                        <a:lnTo>
                          <a:pt x="59486" y="19669"/>
                        </a:lnTo>
                        <a:lnTo>
                          <a:pt x="59674" y="19669"/>
                        </a:lnTo>
                        <a:lnTo>
                          <a:pt x="59842" y="19564"/>
                        </a:lnTo>
                        <a:lnTo>
                          <a:pt x="59967" y="19564"/>
                        </a:lnTo>
                        <a:lnTo>
                          <a:pt x="60072" y="19481"/>
                        </a:lnTo>
                        <a:lnTo>
                          <a:pt x="60177" y="19481"/>
                        </a:lnTo>
                        <a:lnTo>
                          <a:pt x="60281" y="19460"/>
                        </a:lnTo>
                        <a:lnTo>
                          <a:pt x="60323" y="19376"/>
                        </a:lnTo>
                        <a:lnTo>
                          <a:pt x="60428" y="19460"/>
                        </a:lnTo>
                        <a:lnTo>
                          <a:pt x="60386" y="19585"/>
                        </a:lnTo>
                        <a:lnTo>
                          <a:pt x="60469" y="19627"/>
                        </a:lnTo>
                        <a:lnTo>
                          <a:pt x="60574" y="19732"/>
                        </a:lnTo>
                        <a:lnTo>
                          <a:pt x="60616" y="19627"/>
                        </a:lnTo>
                        <a:lnTo>
                          <a:pt x="60721" y="19543"/>
                        </a:lnTo>
                        <a:lnTo>
                          <a:pt x="60574" y="19418"/>
                        </a:lnTo>
                        <a:lnTo>
                          <a:pt x="60574" y="19355"/>
                        </a:lnTo>
                        <a:lnTo>
                          <a:pt x="60700" y="19271"/>
                        </a:lnTo>
                        <a:lnTo>
                          <a:pt x="60909" y="19313"/>
                        </a:lnTo>
                        <a:lnTo>
                          <a:pt x="61013" y="19250"/>
                        </a:lnTo>
                        <a:lnTo>
                          <a:pt x="61244" y="19250"/>
                        </a:lnTo>
                        <a:lnTo>
                          <a:pt x="61306" y="19334"/>
                        </a:lnTo>
                        <a:lnTo>
                          <a:pt x="61348" y="19334"/>
                        </a:lnTo>
                        <a:lnTo>
                          <a:pt x="61432" y="19250"/>
                        </a:lnTo>
                        <a:lnTo>
                          <a:pt x="61516" y="19250"/>
                        </a:lnTo>
                        <a:lnTo>
                          <a:pt x="61474" y="19146"/>
                        </a:lnTo>
                        <a:lnTo>
                          <a:pt x="61557" y="19104"/>
                        </a:lnTo>
                        <a:lnTo>
                          <a:pt x="61746" y="19104"/>
                        </a:lnTo>
                        <a:lnTo>
                          <a:pt x="61829" y="19208"/>
                        </a:lnTo>
                        <a:lnTo>
                          <a:pt x="62039" y="19125"/>
                        </a:lnTo>
                        <a:lnTo>
                          <a:pt x="62039" y="19041"/>
                        </a:lnTo>
                        <a:lnTo>
                          <a:pt x="61955" y="18999"/>
                        </a:lnTo>
                        <a:lnTo>
                          <a:pt x="61892" y="19041"/>
                        </a:lnTo>
                        <a:lnTo>
                          <a:pt x="61767" y="18957"/>
                        </a:lnTo>
                        <a:lnTo>
                          <a:pt x="61850" y="18832"/>
                        </a:lnTo>
                        <a:lnTo>
                          <a:pt x="61871" y="18916"/>
                        </a:lnTo>
                        <a:lnTo>
                          <a:pt x="62039" y="18853"/>
                        </a:lnTo>
                        <a:lnTo>
                          <a:pt x="61871" y="18748"/>
                        </a:lnTo>
                        <a:lnTo>
                          <a:pt x="61871" y="18685"/>
                        </a:lnTo>
                        <a:lnTo>
                          <a:pt x="61955" y="18685"/>
                        </a:lnTo>
                        <a:lnTo>
                          <a:pt x="62101" y="18497"/>
                        </a:lnTo>
                        <a:lnTo>
                          <a:pt x="62269" y="18497"/>
                        </a:lnTo>
                        <a:lnTo>
                          <a:pt x="62353" y="18581"/>
                        </a:lnTo>
                        <a:lnTo>
                          <a:pt x="62457" y="18518"/>
                        </a:lnTo>
                        <a:lnTo>
                          <a:pt x="62666" y="18581"/>
                        </a:lnTo>
                        <a:lnTo>
                          <a:pt x="62813" y="18581"/>
                        </a:lnTo>
                        <a:lnTo>
                          <a:pt x="62813" y="18623"/>
                        </a:lnTo>
                        <a:lnTo>
                          <a:pt x="62897" y="18685"/>
                        </a:lnTo>
                        <a:lnTo>
                          <a:pt x="62959" y="18644"/>
                        </a:lnTo>
                        <a:lnTo>
                          <a:pt x="62918" y="18581"/>
                        </a:lnTo>
                        <a:lnTo>
                          <a:pt x="63106" y="18581"/>
                        </a:lnTo>
                        <a:lnTo>
                          <a:pt x="63252" y="18602"/>
                        </a:lnTo>
                        <a:lnTo>
                          <a:pt x="63357" y="18602"/>
                        </a:lnTo>
                        <a:lnTo>
                          <a:pt x="63462" y="18685"/>
                        </a:lnTo>
                        <a:lnTo>
                          <a:pt x="63462" y="18727"/>
                        </a:lnTo>
                        <a:lnTo>
                          <a:pt x="63629" y="18748"/>
                        </a:lnTo>
                        <a:lnTo>
                          <a:pt x="63734" y="18664"/>
                        </a:lnTo>
                        <a:lnTo>
                          <a:pt x="63796" y="18685"/>
                        </a:lnTo>
                        <a:lnTo>
                          <a:pt x="63838" y="18769"/>
                        </a:lnTo>
                        <a:lnTo>
                          <a:pt x="63629" y="18916"/>
                        </a:lnTo>
                        <a:lnTo>
                          <a:pt x="63441" y="18916"/>
                        </a:lnTo>
                        <a:lnTo>
                          <a:pt x="63378" y="18978"/>
                        </a:lnTo>
                        <a:lnTo>
                          <a:pt x="63378" y="19083"/>
                        </a:lnTo>
                        <a:lnTo>
                          <a:pt x="63273" y="19083"/>
                        </a:lnTo>
                        <a:lnTo>
                          <a:pt x="63252" y="19125"/>
                        </a:lnTo>
                        <a:lnTo>
                          <a:pt x="63315" y="19146"/>
                        </a:lnTo>
                        <a:lnTo>
                          <a:pt x="63378" y="19146"/>
                        </a:lnTo>
                        <a:lnTo>
                          <a:pt x="63545" y="19355"/>
                        </a:lnTo>
                        <a:lnTo>
                          <a:pt x="63587" y="19313"/>
                        </a:lnTo>
                        <a:lnTo>
                          <a:pt x="63775" y="19250"/>
                        </a:lnTo>
                        <a:lnTo>
                          <a:pt x="63859" y="19146"/>
                        </a:lnTo>
                        <a:lnTo>
                          <a:pt x="63838" y="19104"/>
                        </a:lnTo>
                        <a:lnTo>
                          <a:pt x="63964" y="19041"/>
                        </a:lnTo>
                        <a:lnTo>
                          <a:pt x="63880" y="18916"/>
                        </a:lnTo>
                        <a:lnTo>
                          <a:pt x="63964" y="18916"/>
                        </a:lnTo>
                        <a:lnTo>
                          <a:pt x="64089" y="19083"/>
                        </a:lnTo>
                        <a:lnTo>
                          <a:pt x="64173" y="19104"/>
                        </a:lnTo>
                        <a:lnTo>
                          <a:pt x="64215" y="19020"/>
                        </a:lnTo>
                        <a:lnTo>
                          <a:pt x="64173" y="18978"/>
                        </a:lnTo>
                        <a:lnTo>
                          <a:pt x="64257" y="18916"/>
                        </a:lnTo>
                        <a:lnTo>
                          <a:pt x="64298" y="18832"/>
                        </a:lnTo>
                        <a:lnTo>
                          <a:pt x="64319" y="18832"/>
                        </a:lnTo>
                        <a:lnTo>
                          <a:pt x="64319" y="18727"/>
                        </a:lnTo>
                        <a:lnTo>
                          <a:pt x="64298" y="18664"/>
                        </a:lnTo>
                        <a:lnTo>
                          <a:pt x="64382" y="18623"/>
                        </a:lnTo>
                        <a:lnTo>
                          <a:pt x="64466" y="18685"/>
                        </a:lnTo>
                        <a:lnTo>
                          <a:pt x="64529" y="18623"/>
                        </a:lnTo>
                        <a:lnTo>
                          <a:pt x="64591" y="18685"/>
                        </a:lnTo>
                        <a:lnTo>
                          <a:pt x="64612" y="18769"/>
                        </a:lnTo>
                        <a:lnTo>
                          <a:pt x="64696" y="18811"/>
                        </a:lnTo>
                        <a:lnTo>
                          <a:pt x="64842" y="18664"/>
                        </a:lnTo>
                        <a:lnTo>
                          <a:pt x="64780" y="18602"/>
                        </a:lnTo>
                        <a:lnTo>
                          <a:pt x="64780" y="18581"/>
                        </a:lnTo>
                        <a:lnTo>
                          <a:pt x="64842" y="18518"/>
                        </a:lnTo>
                        <a:lnTo>
                          <a:pt x="64926" y="18560"/>
                        </a:lnTo>
                        <a:lnTo>
                          <a:pt x="65010" y="18497"/>
                        </a:lnTo>
                        <a:lnTo>
                          <a:pt x="65094" y="18497"/>
                        </a:lnTo>
                        <a:lnTo>
                          <a:pt x="65114" y="18455"/>
                        </a:lnTo>
                        <a:lnTo>
                          <a:pt x="65010" y="18351"/>
                        </a:lnTo>
                        <a:lnTo>
                          <a:pt x="65031" y="18288"/>
                        </a:lnTo>
                        <a:lnTo>
                          <a:pt x="65031" y="18246"/>
                        </a:lnTo>
                        <a:lnTo>
                          <a:pt x="64926" y="18183"/>
                        </a:lnTo>
                        <a:lnTo>
                          <a:pt x="64884" y="18141"/>
                        </a:lnTo>
                        <a:lnTo>
                          <a:pt x="64884" y="18162"/>
                        </a:lnTo>
                        <a:lnTo>
                          <a:pt x="64884" y="18204"/>
                        </a:lnTo>
                        <a:lnTo>
                          <a:pt x="64822" y="18204"/>
                        </a:lnTo>
                        <a:lnTo>
                          <a:pt x="64717" y="18162"/>
                        </a:lnTo>
                        <a:lnTo>
                          <a:pt x="64696" y="18183"/>
                        </a:lnTo>
                        <a:lnTo>
                          <a:pt x="64696" y="18246"/>
                        </a:lnTo>
                        <a:lnTo>
                          <a:pt x="64591" y="18246"/>
                        </a:lnTo>
                        <a:lnTo>
                          <a:pt x="64529" y="18288"/>
                        </a:lnTo>
                        <a:lnTo>
                          <a:pt x="64466" y="18246"/>
                        </a:lnTo>
                        <a:lnTo>
                          <a:pt x="64487" y="18141"/>
                        </a:lnTo>
                        <a:lnTo>
                          <a:pt x="64529" y="18100"/>
                        </a:lnTo>
                        <a:lnTo>
                          <a:pt x="64382" y="17890"/>
                        </a:lnTo>
                        <a:lnTo>
                          <a:pt x="64487" y="17828"/>
                        </a:lnTo>
                        <a:lnTo>
                          <a:pt x="64382" y="17660"/>
                        </a:lnTo>
                        <a:lnTo>
                          <a:pt x="64424" y="17451"/>
                        </a:lnTo>
                        <a:lnTo>
                          <a:pt x="64424" y="17325"/>
                        </a:lnTo>
                        <a:lnTo>
                          <a:pt x="64508" y="17221"/>
                        </a:lnTo>
                        <a:lnTo>
                          <a:pt x="64508" y="17032"/>
                        </a:lnTo>
                        <a:lnTo>
                          <a:pt x="64612" y="16928"/>
                        </a:lnTo>
                        <a:lnTo>
                          <a:pt x="64612" y="16802"/>
                        </a:lnTo>
                        <a:lnTo>
                          <a:pt x="64591" y="16781"/>
                        </a:lnTo>
                        <a:lnTo>
                          <a:pt x="64717" y="16719"/>
                        </a:lnTo>
                        <a:lnTo>
                          <a:pt x="64591" y="16572"/>
                        </a:lnTo>
                        <a:lnTo>
                          <a:pt x="64633" y="16175"/>
                        </a:lnTo>
                        <a:lnTo>
                          <a:pt x="64738" y="16091"/>
                        </a:lnTo>
                        <a:lnTo>
                          <a:pt x="64633" y="15944"/>
                        </a:lnTo>
                        <a:lnTo>
                          <a:pt x="64612" y="15777"/>
                        </a:lnTo>
                        <a:lnTo>
                          <a:pt x="64529" y="15735"/>
                        </a:lnTo>
                        <a:lnTo>
                          <a:pt x="64529" y="15672"/>
                        </a:lnTo>
                        <a:lnTo>
                          <a:pt x="64633" y="15589"/>
                        </a:lnTo>
                        <a:lnTo>
                          <a:pt x="64612" y="15442"/>
                        </a:lnTo>
                        <a:lnTo>
                          <a:pt x="64696" y="15379"/>
                        </a:lnTo>
                        <a:lnTo>
                          <a:pt x="64822" y="15170"/>
                        </a:lnTo>
                        <a:lnTo>
                          <a:pt x="64947" y="15212"/>
                        </a:lnTo>
                        <a:lnTo>
                          <a:pt x="65031" y="15149"/>
                        </a:lnTo>
                        <a:lnTo>
                          <a:pt x="65114" y="15170"/>
                        </a:lnTo>
                        <a:lnTo>
                          <a:pt x="65156" y="15107"/>
                        </a:lnTo>
                        <a:lnTo>
                          <a:pt x="65366" y="15107"/>
                        </a:lnTo>
                        <a:lnTo>
                          <a:pt x="65407" y="15045"/>
                        </a:lnTo>
                        <a:lnTo>
                          <a:pt x="65470" y="15024"/>
                        </a:lnTo>
                        <a:lnTo>
                          <a:pt x="65512" y="14919"/>
                        </a:lnTo>
                        <a:lnTo>
                          <a:pt x="65554" y="14919"/>
                        </a:lnTo>
                        <a:lnTo>
                          <a:pt x="65617" y="14898"/>
                        </a:lnTo>
                        <a:lnTo>
                          <a:pt x="65742" y="14898"/>
                        </a:lnTo>
                        <a:lnTo>
                          <a:pt x="65763" y="15003"/>
                        </a:lnTo>
                        <a:lnTo>
                          <a:pt x="65826" y="14961"/>
                        </a:lnTo>
                        <a:lnTo>
                          <a:pt x="65868" y="14961"/>
                        </a:lnTo>
                        <a:lnTo>
                          <a:pt x="65951" y="15107"/>
                        </a:lnTo>
                        <a:lnTo>
                          <a:pt x="65993" y="15107"/>
                        </a:lnTo>
                        <a:lnTo>
                          <a:pt x="66098" y="14961"/>
                        </a:lnTo>
                        <a:lnTo>
                          <a:pt x="66098" y="14835"/>
                        </a:lnTo>
                        <a:lnTo>
                          <a:pt x="66182" y="14815"/>
                        </a:lnTo>
                        <a:lnTo>
                          <a:pt x="66203" y="14689"/>
                        </a:lnTo>
                        <a:lnTo>
                          <a:pt x="66265" y="14689"/>
                        </a:lnTo>
                        <a:lnTo>
                          <a:pt x="66286" y="14794"/>
                        </a:lnTo>
                        <a:lnTo>
                          <a:pt x="66412" y="14856"/>
                        </a:lnTo>
                        <a:lnTo>
                          <a:pt x="66412" y="15003"/>
                        </a:lnTo>
                        <a:lnTo>
                          <a:pt x="66391" y="15045"/>
                        </a:lnTo>
                        <a:lnTo>
                          <a:pt x="66454" y="15107"/>
                        </a:lnTo>
                        <a:lnTo>
                          <a:pt x="66475" y="15212"/>
                        </a:lnTo>
                        <a:lnTo>
                          <a:pt x="66391" y="15275"/>
                        </a:lnTo>
                        <a:lnTo>
                          <a:pt x="66454" y="15317"/>
                        </a:lnTo>
                        <a:lnTo>
                          <a:pt x="66475" y="15442"/>
                        </a:lnTo>
                        <a:lnTo>
                          <a:pt x="66454" y="15442"/>
                        </a:lnTo>
                        <a:lnTo>
                          <a:pt x="66454" y="15526"/>
                        </a:lnTo>
                        <a:lnTo>
                          <a:pt x="66475" y="15568"/>
                        </a:lnTo>
                        <a:lnTo>
                          <a:pt x="66412" y="15651"/>
                        </a:lnTo>
                        <a:lnTo>
                          <a:pt x="66391" y="15693"/>
                        </a:lnTo>
                        <a:lnTo>
                          <a:pt x="66412" y="15756"/>
                        </a:lnTo>
                        <a:lnTo>
                          <a:pt x="66516" y="15651"/>
                        </a:lnTo>
                        <a:lnTo>
                          <a:pt x="66558" y="15735"/>
                        </a:lnTo>
                        <a:lnTo>
                          <a:pt x="66663" y="15756"/>
                        </a:lnTo>
                        <a:lnTo>
                          <a:pt x="66684" y="15965"/>
                        </a:lnTo>
                        <a:lnTo>
                          <a:pt x="66726" y="15903"/>
                        </a:lnTo>
                        <a:lnTo>
                          <a:pt x="66726" y="15840"/>
                        </a:lnTo>
                        <a:lnTo>
                          <a:pt x="66830" y="15735"/>
                        </a:lnTo>
                        <a:lnTo>
                          <a:pt x="66914" y="15735"/>
                        </a:lnTo>
                        <a:lnTo>
                          <a:pt x="66977" y="15777"/>
                        </a:lnTo>
                        <a:lnTo>
                          <a:pt x="66872" y="15944"/>
                        </a:lnTo>
                        <a:lnTo>
                          <a:pt x="66977" y="16049"/>
                        </a:lnTo>
                        <a:lnTo>
                          <a:pt x="66998" y="16175"/>
                        </a:lnTo>
                        <a:lnTo>
                          <a:pt x="67081" y="15986"/>
                        </a:lnTo>
                        <a:lnTo>
                          <a:pt x="67144" y="15944"/>
                        </a:lnTo>
                        <a:lnTo>
                          <a:pt x="67144" y="15861"/>
                        </a:lnTo>
                        <a:lnTo>
                          <a:pt x="67207" y="15777"/>
                        </a:lnTo>
                        <a:lnTo>
                          <a:pt x="67207" y="15484"/>
                        </a:lnTo>
                        <a:lnTo>
                          <a:pt x="67291" y="15421"/>
                        </a:lnTo>
                        <a:lnTo>
                          <a:pt x="67207" y="15338"/>
                        </a:lnTo>
                        <a:lnTo>
                          <a:pt x="67311" y="15254"/>
                        </a:lnTo>
                        <a:lnTo>
                          <a:pt x="67311" y="15149"/>
                        </a:lnTo>
                        <a:lnTo>
                          <a:pt x="67249" y="15128"/>
                        </a:lnTo>
                        <a:lnTo>
                          <a:pt x="67249" y="15066"/>
                        </a:lnTo>
                        <a:lnTo>
                          <a:pt x="67311" y="15045"/>
                        </a:lnTo>
                        <a:lnTo>
                          <a:pt x="67332" y="14856"/>
                        </a:lnTo>
                        <a:lnTo>
                          <a:pt x="67249" y="14794"/>
                        </a:lnTo>
                        <a:lnTo>
                          <a:pt x="67311" y="14605"/>
                        </a:lnTo>
                        <a:lnTo>
                          <a:pt x="67395" y="14522"/>
                        </a:lnTo>
                        <a:lnTo>
                          <a:pt x="67542" y="14501"/>
                        </a:lnTo>
                        <a:lnTo>
                          <a:pt x="67604" y="14584"/>
                        </a:lnTo>
                        <a:lnTo>
                          <a:pt x="67667" y="14647"/>
                        </a:lnTo>
                        <a:lnTo>
                          <a:pt x="67730" y="14584"/>
                        </a:lnTo>
                        <a:lnTo>
                          <a:pt x="67646" y="14501"/>
                        </a:lnTo>
                        <a:lnTo>
                          <a:pt x="67688" y="14375"/>
                        </a:lnTo>
                        <a:lnTo>
                          <a:pt x="67521" y="14291"/>
                        </a:lnTo>
                        <a:lnTo>
                          <a:pt x="67479" y="14061"/>
                        </a:lnTo>
                        <a:lnTo>
                          <a:pt x="67395" y="13999"/>
                        </a:lnTo>
                        <a:lnTo>
                          <a:pt x="67395" y="13957"/>
                        </a:lnTo>
                        <a:lnTo>
                          <a:pt x="67291" y="13873"/>
                        </a:lnTo>
                        <a:lnTo>
                          <a:pt x="67270" y="13706"/>
                        </a:lnTo>
                        <a:lnTo>
                          <a:pt x="67311" y="13664"/>
                        </a:lnTo>
                        <a:lnTo>
                          <a:pt x="67291" y="13538"/>
                        </a:lnTo>
                        <a:lnTo>
                          <a:pt x="67165" y="13434"/>
                        </a:lnTo>
                        <a:lnTo>
                          <a:pt x="67186" y="13329"/>
                        </a:lnTo>
                        <a:lnTo>
                          <a:pt x="67123" y="13266"/>
                        </a:lnTo>
                        <a:lnTo>
                          <a:pt x="67291" y="13141"/>
                        </a:lnTo>
                        <a:lnTo>
                          <a:pt x="67416" y="13141"/>
                        </a:lnTo>
                        <a:lnTo>
                          <a:pt x="67521" y="13015"/>
                        </a:lnTo>
                        <a:lnTo>
                          <a:pt x="67688" y="13015"/>
                        </a:lnTo>
                        <a:lnTo>
                          <a:pt x="67730" y="12952"/>
                        </a:lnTo>
                        <a:lnTo>
                          <a:pt x="67897" y="13078"/>
                        </a:lnTo>
                        <a:lnTo>
                          <a:pt x="68044" y="13078"/>
                        </a:lnTo>
                        <a:lnTo>
                          <a:pt x="68107" y="13120"/>
                        </a:lnTo>
                        <a:lnTo>
                          <a:pt x="68211" y="13141"/>
                        </a:lnTo>
                        <a:lnTo>
                          <a:pt x="68274" y="13120"/>
                        </a:lnTo>
                        <a:lnTo>
                          <a:pt x="68127" y="13182"/>
                        </a:lnTo>
                        <a:lnTo>
                          <a:pt x="68211" y="13245"/>
                        </a:lnTo>
                        <a:lnTo>
                          <a:pt x="68065" y="13287"/>
                        </a:lnTo>
                        <a:lnTo>
                          <a:pt x="67939" y="13266"/>
                        </a:lnTo>
                        <a:lnTo>
                          <a:pt x="67793" y="13434"/>
                        </a:lnTo>
                        <a:lnTo>
                          <a:pt x="67793" y="13496"/>
                        </a:lnTo>
                        <a:lnTo>
                          <a:pt x="67835" y="13643"/>
                        </a:lnTo>
                        <a:lnTo>
                          <a:pt x="67835" y="13768"/>
                        </a:lnTo>
                        <a:lnTo>
                          <a:pt x="67918" y="13810"/>
                        </a:lnTo>
                        <a:lnTo>
                          <a:pt x="67939" y="13894"/>
                        </a:lnTo>
                        <a:lnTo>
                          <a:pt x="68065" y="14061"/>
                        </a:lnTo>
                        <a:lnTo>
                          <a:pt x="68065" y="14103"/>
                        </a:lnTo>
                        <a:lnTo>
                          <a:pt x="68107" y="14103"/>
                        </a:lnTo>
                        <a:lnTo>
                          <a:pt x="68065" y="14166"/>
                        </a:lnTo>
                        <a:lnTo>
                          <a:pt x="68211" y="14208"/>
                        </a:lnTo>
                        <a:lnTo>
                          <a:pt x="68232" y="14333"/>
                        </a:lnTo>
                        <a:lnTo>
                          <a:pt x="68232" y="14396"/>
                        </a:lnTo>
                        <a:lnTo>
                          <a:pt x="68169" y="14438"/>
                        </a:lnTo>
                        <a:lnTo>
                          <a:pt x="68211" y="14710"/>
                        </a:lnTo>
                        <a:lnTo>
                          <a:pt x="68253" y="14731"/>
                        </a:lnTo>
                        <a:lnTo>
                          <a:pt x="68316" y="14647"/>
                        </a:lnTo>
                        <a:lnTo>
                          <a:pt x="68358" y="14647"/>
                        </a:lnTo>
                        <a:lnTo>
                          <a:pt x="68441" y="14752"/>
                        </a:lnTo>
                        <a:lnTo>
                          <a:pt x="68483" y="14835"/>
                        </a:lnTo>
                        <a:lnTo>
                          <a:pt x="68420" y="15024"/>
                        </a:lnTo>
                        <a:lnTo>
                          <a:pt x="68420" y="15233"/>
                        </a:lnTo>
                        <a:lnTo>
                          <a:pt x="68483" y="15317"/>
                        </a:lnTo>
                        <a:lnTo>
                          <a:pt x="68567" y="15254"/>
                        </a:lnTo>
                        <a:lnTo>
                          <a:pt x="68672" y="15275"/>
                        </a:lnTo>
                        <a:lnTo>
                          <a:pt x="68692" y="15338"/>
                        </a:lnTo>
                        <a:lnTo>
                          <a:pt x="68672" y="15421"/>
                        </a:lnTo>
                        <a:lnTo>
                          <a:pt x="68588" y="15421"/>
                        </a:lnTo>
                        <a:lnTo>
                          <a:pt x="68483" y="15484"/>
                        </a:lnTo>
                        <a:lnTo>
                          <a:pt x="68462" y="15484"/>
                        </a:lnTo>
                        <a:lnTo>
                          <a:pt x="68337" y="15631"/>
                        </a:lnTo>
                        <a:lnTo>
                          <a:pt x="68316" y="15735"/>
                        </a:lnTo>
                        <a:lnTo>
                          <a:pt x="68169" y="15798"/>
                        </a:lnTo>
                        <a:lnTo>
                          <a:pt x="68148" y="15861"/>
                        </a:lnTo>
                        <a:lnTo>
                          <a:pt x="68065" y="15882"/>
                        </a:lnTo>
                        <a:lnTo>
                          <a:pt x="68065" y="15986"/>
                        </a:lnTo>
                        <a:lnTo>
                          <a:pt x="68023" y="16070"/>
                        </a:lnTo>
                        <a:lnTo>
                          <a:pt x="68065" y="16195"/>
                        </a:lnTo>
                        <a:lnTo>
                          <a:pt x="68148" y="16175"/>
                        </a:lnTo>
                        <a:lnTo>
                          <a:pt x="68148" y="16321"/>
                        </a:lnTo>
                        <a:lnTo>
                          <a:pt x="68044" y="16509"/>
                        </a:lnTo>
                        <a:lnTo>
                          <a:pt x="68065" y="16593"/>
                        </a:lnTo>
                        <a:lnTo>
                          <a:pt x="68127" y="16614"/>
                        </a:lnTo>
                        <a:lnTo>
                          <a:pt x="68107" y="16844"/>
                        </a:lnTo>
                        <a:lnTo>
                          <a:pt x="68127" y="17032"/>
                        </a:lnTo>
                        <a:lnTo>
                          <a:pt x="68065" y="17116"/>
                        </a:lnTo>
                        <a:lnTo>
                          <a:pt x="67939" y="17158"/>
                        </a:lnTo>
                        <a:lnTo>
                          <a:pt x="67918" y="17263"/>
                        </a:lnTo>
                        <a:lnTo>
                          <a:pt x="67960" y="17325"/>
                        </a:lnTo>
                        <a:lnTo>
                          <a:pt x="67939" y="17535"/>
                        </a:lnTo>
                        <a:lnTo>
                          <a:pt x="67918" y="17576"/>
                        </a:lnTo>
                        <a:lnTo>
                          <a:pt x="67939" y="17660"/>
                        </a:lnTo>
                        <a:lnTo>
                          <a:pt x="68044" y="17765"/>
                        </a:lnTo>
                        <a:lnTo>
                          <a:pt x="67960" y="17765"/>
                        </a:lnTo>
                        <a:lnTo>
                          <a:pt x="67939" y="17953"/>
                        </a:lnTo>
                        <a:lnTo>
                          <a:pt x="67960" y="17995"/>
                        </a:lnTo>
                        <a:lnTo>
                          <a:pt x="67960" y="18141"/>
                        </a:lnTo>
                        <a:lnTo>
                          <a:pt x="67855" y="18246"/>
                        </a:lnTo>
                        <a:lnTo>
                          <a:pt x="67939" y="18372"/>
                        </a:lnTo>
                        <a:lnTo>
                          <a:pt x="67939" y="18602"/>
                        </a:lnTo>
                        <a:lnTo>
                          <a:pt x="68023" y="18811"/>
                        </a:lnTo>
                        <a:lnTo>
                          <a:pt x="67835" y="19146"/>
                        </a:lnTo>
                        <a:lnTo>
                          <a:pt x="67939" y="19292"/>
                        </a:lnTo>
                        <a:lnTo>
                          <a:pt x="67835" y="19250"/>
                        </a:lnTo>
                        <a:lnTo>
                          <a:pt x="67625" y="19292"/>
                        </a:lnTo>
                        <a:lnTo>
                          <a:pt x="67625" y="19501"/>
                        </a:lnTo>
                        <a:lnTo>
                          <a:pt x="67646" y="19564"/>
                        </a:lnTo>
                        <a:lnTo>
                          <a:pt x="67521" y="19711"/>
                        </a:lnTo>
                        <a:lnTo>
                          <a:pt x="67291" y="19606"/>
                        </a:lnTo>
                        <a:lnTo>
                          <a:pt x="67186" y="19711"/>
                        </a:lnTo>
                        <a:lnTo>
                          <a:pt x="67186" y="19773"/>
                        </a:lnTo>
                        <a:lnTo>
                          <a:pt x="67332" y="19773"/>
                        </a:lnTo>
                        <a:lnTo>
                          <a:pt x="67542" y="20087"/>
                        </a:lnTo>
                        <a:lnTo>
                          <a:pt x="67542" y="20380"/>
                        </a:lnTo>
                        <a:lnTo>
                          <a:pt x="67500" y="20464"/>
                        </a:lnTo>
                        <a:lnTo>
                          <a:pt x="67542" y="20548"/>
                        </a:lnTo>
                        <a:lnTo>
                          <a:pt x="67437" y="20569"/>
                        </a:lnTo>
                        <a:lnTo>
                          <a:pt x="67416" y="20778"/>
                        </a:lnTo>
                        <a:lnTo>
                          <a:pt x="67291" y="20924"/>
                        </a:lnTo>
                        <a:lnTo>
                          <a:pt x="67270" y="21175"/>
                        </a:lnTo>
                        <a:lnTo>
                          <a:pt x="67374" y="21385"/>
                        </a:lnTo>
                        <a:lnTo>
                          <a:pt x="67416" y="21761"/>
                        </a:lnTo>
                        <a:lnTo>
                          <a:pt x="67583" y="22033"/>
                        </a:lnTo>
                        <a:lnTo>
                          <a:pt x="67583" y="22242"/>
                        </a:lnTo>
                        <a:lnTo>
                          <a:pt x="67835" y="22807"/>
                        </a:lnTo>
                        <a:lnTo>
                          <a:pt x="68148" y="23414"/>
                        </a:lnTo>
                        <a:lnTo>
                          <a:pt x="68462" y="23916"/>
                        </a:lnTo>
                        <a:lnTo>
                          <a:pt x="68630" y="24063"/>
                        </a:lnTo>
                        <a:lnTo>
                          <a:pt x="68630" y="24251"/>
                        </a:lnTo>
                        <a:lnTo>
                          <a:pt x="69048" y="24732"/>
                        </a:lnTo>
                        <a:lnTo>
                          <a:pt x="69488" y="25527"/>
                        </a:lnTo>
                        <a:lnTo>
                          <a:pt x="69697" y="25632"/>
                        </a:lnTo>
                        <a:lnTo>
                          <a:pt x="69843" y="25632"/>
                        </a:lnTo>
                        <a:lnTo>
                          <a:pt x="69927" y="25590"/>
                        </a:lnTo>
                        <a:lnTo>
                          <a:pt x="69927" y="25590"/>
                        </a:lnTo>
                        <a:lnTo>
                          <a:pt x="69885" y="25695"/>
                        </a:lnTo>
                        <a:lnTo>
                          <a:pt x="69780" y="25737"/>
                        </a:lnTo>
                        <a:lnTo>
                          <a:pt x="69697" y="25737"/>
                        </a:lnTo>
                        <a:lnTo>
                          <a:pt x="69843" y="25988"/>
                        </a:lnTo>
                        <a:lnTo>
                          <a:pt x="70052" y="26469"/>
                        </a:lnTo>
                        <a:lnTo>
                          <a:pt x="70094" y="26678"/>
                        </a:lnTo>
                        <a:lnTo>
                          <a:pt x="70220" y="26867"/>
                        </a:lnTo>
                        <a:lnTo>
                          <a:pt x="70450" y="26887"/>
                        </a:lnTo>
                        <a:lnTo>
                          <a:pt x="70471" y="26971"/>
                        </a:lnTo>
                        <a:lnTo>
                          <a:pt x="70471" y="27076"/>
                        </a:lnTo>
                        <a:lnTo>
                          <a:pt x="70513" y="27159"/>
                        </a:lnTo>
                        <a:lnTo>
                          <a:pt x="70471" y="27285"/>
                        </a:lnTo>
                        <a:lnTo>
                          <a:pt x="70617" y="27034"/>
                        </a:lnTo>
                        <a:lnTo>
                          <a:pt x="70659" y="26762"/>
                        </a:lnTo>
                        <a:lnTo>
                          <a:pt x="70680" y="26741"/>
                        </a:lnTo>
                        <a:lnTo>
                          <a:pt x="70680" y="26636"/>
                        </a:lnTo>
                        <a:lnTo>
                          <a:pt x="70827" y="26511"/>
                        </a:lnTo>
                        <a:lnTo>
                          <a:pt x="70848" y="26406"/>
                        </a:lnTo>
                        <a:lnTo>
                          <a:pt x="70827" y="26343"/>
                        </a:lnTo>
                        <a:lnTo>
                          <a:pt x="70868" y="26239"/>
                        </a:lnTo>
                        <a:lnTo>
                          <a:pt x="70931" y="25988"/>
                        </a:lnTo>
                        <a:lnTo>
                          <a:pt x="70868" y="25883"/>
                        </a:lnTo>
                        <a:lnTo>
                          <a:pt x="70889" y="25695"/>
                        </a:lnTo>
                        <a:lnTo>
                          <a:pt x="70994" y="25611"/>
                        </a:lnTo>
                        <a:lnTo>
                          <a:pt x="70889" y="25507"/>
                        </a:lnTo>
                        <a:lnTo>
                          <a:pt x="70848" y="25527"/>
                        </a:lnTo>
                        <a:lnTo>
                          <a:pt x="70764" y="25507"/>
                        </a:lnTo>
                        <a:lnTo>
                          <a:pt x="70827" y="25423"/>
                        </a:lnTo>
                        <a:lnTo>
                          <a:pt x="70743" y="25276"/>
                        </a:lnTo>
                        <a:lnTo>
                          <a:pt x="70785" y="25297"/>
                        </a:lnTo>
                        <a:lnTo>
                          <a:pt x="70848" y="25255"/>
                        </a:lnTo>
                        <a:lnTo>
                          <a:pt x="70743" y="25151"/>
                        </a:lnTo>
                        <a:lnTo>
                          <a:pt x="70764" y="25067"/>
                        </a:lnTo>
                        <a:lnTo>
                          <a:pt x="70785" y="24942"/>
                        </a:lnTo>
                        <a:lnTo>
                          <a:pt x="70659" y="24942"/>
                        </a:lnTo>
                        <a:lnTo>
                          <a:pt x="70576" y="24879"/>
                        </a:lnTo>
                        <a:lnTo>
                          <a:pt x="70638" y="24774"/>
                        </a:lnTo>
                        <a:lnTo>
                          <a:pt x="70743" y="24879"/>
                        </a:lnTo>
                        <a:lnTo>
                          <a:pt x="70889" y="24732"/>
                        </a:lnTo>
                        <a:lnTo>
                          <a:pt x="70973" y="24753"/>
                        </a:lnTo>
                        <a:lnTo>
                          <a:pt x="71078" y="24649"/>
                        </a:lnTo>
                        <a:lnTo>
                          <a:pt x="71182" y="24565"/>
                        </a:lnTo>
                        <a:lnTo>
                          <a:pt x="71203" y="24586"/>
                        </a:lnTo>
                        <a:lnTo>
                          <a:pt x="71350" y="24628"/>
                        </a:lnTo>
                        <a:lnTo>
                          <a:pt x="71266" y="24523"/>
                        </a:lnTo>
                        <a:lnTo>
                          <a:pt x="71099" y="24439"/>
                        </a:lnTo>
                        <a:lnTo>
                          <a:pt x="71099" y="24314"/>
                        </a:lnTo>
                        <a:lnTo>
                          <a:pt x="70952" y="24230"/>
                        </a:lnTo>
                        <a:lnTo>
                          <a:pt x="70848" y="23895"/>
                        </a:lnTo>
                        <a:lnTo>
                          <a:pt x="70931" y="23602"/>
                        </a:lnTo>
                        <a:lnTo>
                          <a:pt x="70827" y="23498"/>
                        </a:lnTo>
                        <a:lnTo>
                          <a:pt x="70889" y="23414"/>
                        </a:lnTo>
                        <a:lnTo>
                          <a:pt x="70931" y="23268"/>
                        </a:lnTo>
                        <a:lnTo>
                          <a:pt x="71036" y="23058"/>
                        </a:lnTo>
                        <a:lnTo>
                          <a:pt x="71078" y="23372"/>
                        </a:lnTo>
                        <a:lnTo>
                          <a:pt x="71161" y="23393"/>
                        </a:lnTo>
                        <a:lnTo>
                          <a:pt x="71350" y="23289"/>
                        </a:lnTo>
                        <a:lnTo>
                          <a:pt x="71371" y="23330"/>
                        </a:lnTo>
                        <a:lnTo>
                          <a:pt x="71705" y="23205"/>
                        </a:lnTo>
                        <a:lnTo>
                          <a:pt x="71705" y="23058"/>
                        </a:lnTo>
                        <a:lnTo>
                          <a:pt x="71789" y="22975"/>
                        </a:lnTo>
                        <a:lnTo>
                          <a:pt x="71664" y="22891"/>
                        </a:lnTo>
                        <a:lnTo>
                          <a:pt x="71454" y="22598"/>
                        </a:lnTo>
                        <a:lnTo>
                          <a:pt x="71371" y="22598"/>
                        </a:lnTo>
                        <a:lnTo>
                          <a:pt x="71078" y="22159"/>
                        </a:lnTo>
                        <a:lnTo>
                          <a:pt x="71078" y="22054"/>
                        </a:lnTo>
                        <a:lnTo>
                          <a:pt x="70994" y="21970"/>
                        </a:lnTo>
                        <a:lnTo>
                          <a:pt x="70973" y="21594"/>
                        </a:lnTo>
                        <a:lnTo>
                          <a:pt x="70994" y="21531"/>
                        </a:lnTo>
                        <a:lnTo>
                          <a:pt x="70952" y="21343"/>
                        </a:lnTo>
                        <a:lnTo>
                          <a:pt x="71036" y="21217"/>
                        </a:lnTo>
                        <a:lnTo>
                          <a:pt x="71036" y="21092"/>
                        </a:lnTo>
                        <a:lnTo>
                          <a:pt x="70889" y="21113"/>
                        </a:lnTo>
                        <a:lnTo>
                          <a:pt x="70868" y="21029"/>
                        </a:lnTo>
                        <a:lnTo>
                          <a:pt x="70973" y="20882"/>
                        </a:lnTo>
                        <a:lnTo>
                          <a:pt x="71078" y="20841"/>
                        </a:lnTo>
                        <a:lnTo>
                          <a:pt x="71078" y="20778"/>
                        </a:lnTo>
                        <a:lnTo>
                          <a:pt x="71078" y="20757"/>
                        </a:lnTo>
                        <a:lnTo>
                          <a:pt x="71161" y="20673"/>
                        </a:lnTo>
                        <a:lnTo>
                          <a:pt x="71182" y="20778"/>
                        </a:lnTo>
                        <a:lnTo>
                          <a:pt x="71182" y="20903"/>
                        </a:lnTo>
                        <a:lnTo>
                          <a:pt x="71140" y="21029"/>
                        </a:lnTo>
                        <a:lnTo>
                          <a:pt x="71140" y="21196"/>
                        </a:lnTo>
                        <a:lnTo>
                          <a:pt x="71308" y="21238"/>
                        </a:lnTo>
                        <a:lnTo>
                          <a:pt x="71475" y="21343"/>
                        </a:lnTo>
                        <a:lnTo>
                          <a:pt x="71559" y="21322"/>
                        </a:lnTo>
                        <a:lnTo>
                          <a:pt x="71559" y="21154"/>
                        </a:lnTo>
                        <a:lnTo>
                          <a:pt x="71601" y="21092"/>
                        </a:lnTo>
                        <a:lnTo>
                          <a:pt x="71496" y="20903"/>
                        </a:lnTo>
                        <a:lnTo>
                          <a:pt x="71245" y="20673"/>
                        </a:lnTo>
                        <a:lnTo>
                          <a:pt x="71245" y="20401"/>
                        </a:lnTo>
                        <a:lnTo>
                          <a:pt x="71099" y="20359"/>
                        </a:lnTo>
                        <a:lnTo>
                          <a:pt x="71078" y="20317"/>
                        </a:lnTo>
                        <a:lnTo>
                          <a:pt x="71057" y="20380"/>
                        </a:lnTo>
                        <a:lnTo>
                          <a:pt x="70973" y="20464"/>
                        </a:lnTo>
                        <a:lnTo>
                          <a:pt x="70973" y="20506"/>
                        </a:lnTo>
                        <a:lnTo>
                          <a:pt x="70931" y="20569"/>
                        </a:lnTo>
                        <a:lnTo>
                          <a:pt x="70785" y="20485"/>
                        </a:lnTo>
                        <a:lnTo>
                          <a:pt x="70785" y="20276"/>
                        </a:lnTo>
                        <a:lnTo>
                          <a:pt x="70722" y="20150"/>
                        </a:lnTo>
                        <a:lnTo>
                          <a:pt x="70617" y="19941"/>
                        </a:lnTo>
                        <a:lnTo>
                          <a:pt x="70680" y="19836"/>
                        </a:lnTo>
                        <a:lnTo>
                          <a:pt x="70743" y="19794"/>
                        </a:lnTo>
                        <a:lnTo>
                          <a:pt x="70722" y="19690"/>
                        </a:lnTo>
                        <a:lnTo>
                          <a:pt x="70785" y="19585"/>
                        </a:lnTo>
                        <a:lnTo>
                          <a:pt x="70722" y="19522"/>
                        </a:lnTo>
                        <a:lnTo>
                          <a:pt x="70743" y="19439"/>
                        </a:lnTo>
                        <a:lnTo>
                          <a:pt x="70743" y="19334"/>
                        </a:lnTo>
                        <a:lnTo>
                          <a:pt x="70659" y="19271"/>
                        </a:lnTo>
                        <a:lnTo>
                          <a:pt x="70555" y="19313"/>
                        </a:lnTo>
                        <a:lnTo>
                          <a:pt x="70366" y="19146"/>
                        </a:lnTo>
                        <a:lnTo>
                          <a:pt x="70241" y="19146"/>
                        </a:lnTo>
                        <a:lnTo>
                          <a:pt x="70157" y="19229"/>
                        </a:lnTo>
                        <a:lnTo>
                          <a:pt x="70157" y="19313"/>
                        </a:lnTo>
                        <a:lnTo>
                          <a:pt x="70304" y="19460"/>
                        </a:lnTo>
                        <a:lnTo>
                          <a:pt x="70262" y="19564"/>
                        </a:lnTo>
                        <a:lnTo>
                          <a:pt x="70220" y="19627"/>
                        </a:lnTo>
                        <a:lnTo>
                          <a:pt x="70094" y="19564"/>
                        </a:lnTo>
                        <a:lnTo>
                          <a:pt x="69927" y="19355"/>
                        </a:lnTo>
                        <a:lnTo>
                          <a:pt x="69822" y="19250"/>
                        </a:lnTo>
                        <a:lnTo>
                          <a:pt x="69739" y="19208"/>
                        </a:lnTo>
                        <a:lnTo>
                          <a:pt x="69801" y="19146"/>
                        </a:lnTo>
                        <a:lnTo>
                          <a:pt x="69697" y="18936"/>
                        </a:lnTo>
                        <a:lnTo>
                          <a:pt x="69697" y="18811"/>
                        </a:lnTo>
                        <a:lnTo>
                          <a:pt x="69697" y="18727"/>
                        </a:lnTo>
                        <a:lnTo>
                          <a:pt x="69634" y="18623"/>
                        </a:lnTo>
                        <a:lnTo>
                          <a:pt x="69697" y="18539"/>
                        </a:lnTo>
                        <a:lnTo>
                          <a:pt x="69634" y="18372"/>
                        </a:lnTo>
                        <a:lnTo>
                          <a:pt x="69718" y="18267"/>
                        </a:lnTo>
                        <a:lnTo>
                          <a:pt x="69718" y="18162"/>
                        </a:lnTo>
                        <a:lnTo>
                          <a:pt x="69739" y="18037"/>
                        </a:lnTo>
                        <a:lnTo>
                          <a:pt x="69739" y="17890"/>
                        </a:lnTo>
                        <a:lnTo>
                          <a:pt x="69697" y="17932"/>
                        </a:lnTo>
                        <a:lnTo>
                          <a:pt x="69592" y="17786"/>
                        </a:lnTo>
                        <a:lnTo>
                          <a:pt x="69613" y="17744"/>
                        </a:lnTo>
                        <a:lnTo>
                          <a:pt x="69697" y="17723"/>
                        </a:lnTo>
                        <a:lnTo>
                          <a:pt x="69801" y="17786"/>
                        </a:lnTo>
                        <a:lnTo>
                          <a:pt x="69801" y="17744"/>
                        </a:lnTo>
                        <a:lnTo>
                          <a:pt x="69718" y="17660"/>
                        </a:lnTo>
                        <a:lnTo>
                          <a:pt x="69634" y="17576"/>
                        </a:lnTo>
                        <a:lnTo>
                          <a:pt x="69676" y="17514"/>
                        </a:lnTo>
                        <a:lnTo>
                          <a:pt x="69718" y="17514"/>
                        </a:lnTo>
                        <a:lnTo>
                          <a:pt x="69697" y="17430"/>
                        </a:lnTo>
                        <a:lnTo>
                          <a:pt x="69613" y="17346"/>
                        </a:lnTo>
                        <a:lnTo>
                          <a:pt x="69488" y="17325"/>
                        </a:lnTo>
                        <a:lnTo>
                          <a:pt x="69467" y="17242"/>
                        </a:lnTo>
                        <a:lnTo>
                          <a:pt x="69508" y="17221"/>
                        </a:lnTo>
                        <a:lnTo>
                          <a:pt x="69488" y="17074"/>
                        </a:lnTo>
                        <a:lnTo>
                          <a:pt x="69383" y="16970"/>
                        </a:lnTo>
                        <a:lnTo>
                          <a:pt x="69404" y="16886"/>
                        </a:lnTo>
                        <a:lnTo>
                          <a:pt x="69425" y="16781"/>
                        </a:lnTo>
                        <a:lnTo>
                          <a:pt x="69488" y="16719"/>
                        </a:lnTo>
                        <a:lnTo>
                          <a:pt x="69404" y="16614"/>
                        </a:lnTo>
                        <a:lnTo>
                          <a:pt x="69425" y="16530"/>
                        </a:lnTo>
                        <a:lnTo>
                          <a:pt x="69508" y="16530"/>
                        </a:lnTo>
                        <a:lnTo>
                          <a:pt x="69613" y="16593"/>
                        </a:lnTo>
                        <a:lnTo>
                          <a:pt x="69697" y="16572"/>
                        </a:lnTo>
                        <a:lnTo>
                          <a:pt x="69739" y="16405"/>
                        </a:lnTo>
                        <a:lnTo>
                          <a:pt x="69822" y="16405"/>
                        </a:lnTo>
                        <a:lnTo>
                          <a:pt x="69885" y="16488"/>
                        </a:lnTo>
                        <a:lnTo>
                          <a:pt x="69927" y="16488"/>
                        </a:lnTo>
                        <a:lnTo>
                          <a:pt x="70011" y="16614"/>
                        </a:lnTo>
                        <a:lnTo>
                          <a:pt x="70136" y="16363"/>
                        </a:lnTo>
                        <a:lnTo>
                          <a:pt x="70011" y="16300"/>
                        </a:lnTo>
                        <a:lnTo>
                          <a:pt x="70032" y="16195"/>
                        </a:lnTo>
                        <a:lnTo>
                          <a:pt x="70115" y="16154"/>
                        </a:lnTo>
                        <a:lnTo>
                          <a:pt x="70241" y="15903"/>
                        </a:lnTo>
                        <a:lnTo>
                          <a:pt x="70241" y="15777"/>
                        </a:lnTo>
                        <a:lnTo>
                          <a:pt x="70324" y="15882"/>
                        </a:lnTo>
                        <a:lnTo>
                          <a:pt x="70429" y="15944"/>
                        </a:lnTo>
                        <a:lnTo>
                          <a:pt x="70429" y="16070"/>
                        </a:lnTo>
                        <a:lnTo>
                          <a:pt x="70555" y="16426"/>
                        </a:lnTo>
                        <a:lnTo>
                          <a:pt x="70638" y="16509"/>
                        </a:lnTo>
                        <a:lnTo>
                          <a:pt x="70680" y="16468"/>
                        </a:lnTo>
                        <a:lnTo>
                          <a:pt x="70722" y="16154"/>
                        </a:lnTo>
                        <a:lnTo>
                          <a:pt x="70743" y="16049"/>
                        </a:lnTo>
                        <a:lnTo>
                          <a:pt x="70722" y="15903"/>
                        </a:lnTo>
                        <a:lnTo>
                          <a:pt x="70785" y="15798"/>
                        </a:lnTo>
                        <a:lnTo>
                          <a:pt x="70722" y="15651"/>
                        </a:lnTo>
                        <a:lnTo>
                          <a:pt x="70827" y="15693"/>
                        </a:lnTo>
                        <a:lnTo>
                          <a:pt x="70889" y="15631"/>
                        </a:lnTo>
                        <a:lnTo>
                          <a:pt x="70952" y="15421"/>
                        </a:lnTo>
                        <a:lnTo>
                          <a:pt x="71057" y="15421"/>
                        </a:lnTo>
                        <a:lnTo>
                          <a:pt x="71182" y="15254"/>
                        </a:lnTo>
                        <a:lnTo>
                          <a:pt x="71308" y="15233"/>
                        </a:lnTo>
                        <a:lnTo>
                          <a:pt x="71371" y="15275"/>
                        </a:lnTo>
                        <a:lnTo>
                          <a:pt x="71559" y="15149"/>
                        </a:lnTo>
                        <a:lnTo>
                          <a:pt x="71705" y="15170"/>
                        </a:lnTo>
                        <a:lnTo>
                          <a:pt x="72019" y="15359"/>
                        </a:lnTo>
                        <a:lnTo>
                          <a:pt x="72040" y="15463"/>
                        </a:lnTo>
                        <a:lnTo>
                          <a:pt x="72124" y="15484"/>
                        </a:lnTo>
                        <a:lnTo>
                          <a:pt x="72229" y="15463"/>
                        </a:lnTo>
                        <a:lnTo>
                          <a:pt x="72291" y="15484"/>
                        </a:lnTo>
                        <a:lnTo>
                          <a:pt x="72229" y="15547"/>
                        </a:lnTo>
                        <a:lnTo>
                          <a:pt x="72396" y="15714"/>
                        </a:lnTo>
                        <a:lnTo>
                          <a:pt x="72438" y="15672"/>
                        </a:lnTo>
                        <a:lnTo>
                          <a:pt x="72542" y="15777"/>
                        </a:lnTo>
                        <a:lnTo>
                          <a:pt x="72668" y="15756"/>
                        </a:lnTo>
                        <a:lnTo>
                          <a:pt x="72752" y="15777"/>
                        </a:lnTo>
                        <a:lnTo>
                          <a:pt x="72752" y="15672"/>
                        </a:lnTo>
                        <a:lnTo>
                          <a:pt x="72647" y="15526"/>
                        </a:lnTo>
                        <a:lnTo>
                          <a:pt x="72710" y="15442"/>
                        </a:lnTo>
                        <a:lnTo>
                          <a:pt x="72668" y="15359"/>
                        </a:lnTo>
                        <a:lnTo>
                          <a:pt x="72605" y="15338"/>
                        </a:lnTo>
                        <a:lnTo>
                          <a:pt x="72605" y="15233"/>
                        </a:lnTo>
                        <a:lnTo>
                          <a:pt x="72668" y="15128"/>
                        </a:lnTo>
                        <a:lnTo>
                          <a:pt x="72731" y="14856"/>
                        </a:lnTo>
                        <a:lnTo>
                          <a:pt x="72814" y="14647"/>
                        </a:lnTo>
                        <a:lnTo>
                          <a:pt x="72773" y="14543"/>
                        </a:lnTo>
                        <a:lnTo>
                          <a:pt x="72919" y="14375"/>
                        </a:lnTo>
                        <a:lnTo>
                          <a:pt x="72856" y="14291"/>
                        </a:lnTo>
                        <a:lnTo>
                          <a:pt x="72940" y="14229"/>
                        </a:lnTo>
                        <a:lnTo>
                          <a:pt x="72856" y="14061"/>
                        </a:lnTo>
                        <a:lnTo>
                          <a:pt x="72773" y="13999"/>
                        </a:lnTo>
                        <a:lnTo>
                          <a:pt x="72773" y="13957"/>
                        </a:lnTo>
                        <a:lnTo>
                          <a:pt x="72940" y="13957"/>
                        </a:lnTo>
                        <a:lnTo>
                          <a:pt x="72982" y="13810"/>
                        </a:lnTo>
                        <a:lnTo>
                          <a:pt x="72814" y="13747"/>
                        </a:lnTo>
                        <a:lnTo>
                          <a:pt x="72752" y="13643"/>
                        </a:lnTo>
                        <a:lnTo>
                          <a:pt x="72835" y="13601"/>
                        </a:lnTo>
                        <a:lnTo>
                          <a:pt x="72877" y="13664"/>
                        </a:lnTo>
                        <a:lnTo>
                          <a:pt x="72961" y="13643"/>
                        </a:lnTo>
                        <a:lnTo>
                          <a:pt x="72982" y="13559"/>
                        </a:lnTo>
                        <a:lnTo>
                          <a:pt x="72940" y="13475"/>
                        </a:lnTo>
                        <a:lnTo>
                          <a:pt x="73065" y="13371"/>
                        </a:lnTo>
                        <a:lnTo>
                          <a:pt x="73065" y="13287"/>
                        </a:lnTo>
                        <a:lnTo>
                          <a:pt x="72982" y="13224"/>
                        </a:lnTo>
                        <a:lnTo>
                          <a:pt x="73065" y="13162"/>
                        </a:lnTo>
                        <a:lnTo>
                          <a:pt x="73149" y="13182"/>
                        </a:lnTo>
                        <a:lnTo>
                          <a:pt x="73191" y="13078"/>
                        </a:lnTo>
                        <a:lnTo>
                          <a:pt x="73233" y="13036"/>
                        </a:lnTo>
                        <a:lnTo>
                          <a:pt x="73170" y="12973"/>
                        </a:lnTo>
                        <a:lnTo>
                          <a:pt x="73275" y="12952"/>
                        </a:lnTo>
                        <a:lnTo>
                          <a:pt x="73400" y="12827"/>
                        </a:lnTo>
                        <a:lnTo>
                          <a:pt x="73358" y="12743"/>
                        </a:lnTo>
                        <a:lnTo>
                          <a:pt x="73379" y="12638"/>
                        </a:lnTo>
                        <a:lnTo>
                          <a:pt x="73421" y="12722"/>
                        </a:lnTo>
                        <a:lnTo>
                          <a:pt x="73526" y="12618"/>
                        </a:lnTo>
                        <a:lnTo>
                          <a:pt x="73463" y="12450"/>
                        </a:lnTo>
                        <a:lnTo>
                          <a:pt x="73463" y="12304"/>
                        </a:lnTo>
                        <a:lnTo>
                          <a:pt x="73568" y="12304"/>
                        </a:lnTo>
                        <a:lnTo>
                          <a:pt x="73589" y="12325"/>
                        </a:lnTo>
                        <a:lnTo>
                          <a:pt x="73651" y="12283"/>
                        </a:lnTo>
                        <a:lnTo>
                          <a:pt x="73819" y="12074"/>
                        </a:lnTo>
                        <a:lnTo>
                          <a:pt x="73756" y="12032"/>
                        </a:lnTo>
                        <a:lnTo>
                          <a:pt x="73756" y="11927"/>
                        </a:lnTo>
                        <a:lnTo>
                          <a:pt x="73861" y="11927"/>
                        </a:lnTo>
                        <a:lnTo>
                          <a:pt x="74070" y="11760"/>
                        </a:lnTo>
                        <a:lnTo>
                          <a:pt x="73986" y="11697"/>
                        </a:lnTo>
                        <a:lnTo>
                          <a:pt x="74028" y="11655"/>
                        </a:lnTo>
                        <a:lnTo>
                          <a:pt x="74174" y="11655"/>
                        </a:lnTo>
                        <a:lnTo>
                          <a:pt x="74342" y="11550"/>
                        </a:lnTo>
                        <a:lnTo>
                          <a:pt x="74300" y="11467"/>
                        </a:lnTo>
                        <a:lnTo>
                          <a:pt x="74321" y="11404"/>
                        </a:lnTo>
                        <a:lnTo>
                          <a:pt x="74405" y="11467"/>
                        </a:lnTo>
                        <a:lnTo>
                          <a:pt x="74426" y="11571"/>
                        </a:lnTo>
                        <a:lnTo>
                          <a:pt x="74530" y="11592"/>
                        </a:lnTo>
                        <a:lnTo>
                          <a:pt x="74614" y="11550"/>
                        </a:lnTo>
                        <a:lnTo>
                          <a:pt x="74739" y="11613"/>
                        </a:lnTo>
                        <a:lnTo>
                          <a:pt x="75158" y="11613"/>
                        </a:lnTo>
                        <a:lnTo>
                          <a:pt x="75242" y="11676"/>
                        </a:lnTo>
                        <a:lnTo>
                          <a:pt x="75283" y="11655"/>
                        </a:lnTo>
                        <a:lnTo>
                          <a:pt x="75242" y="11488"/>
                        </a:lnTo>
                        <a:lnTo>
                          <a:pt x="75137" y="11404"/>
                        </a:lnTo>
                        <a:lnTo>
                          <a:pt x="75137" y="11362"/>
                        </a:lnTo>
                        <a:lnTo>
                          <a:pt x="75221" y="11341"/>
                        </a:lnTo>
                        <a:lnTo>
                          <a:pt x="75221" y="10986"/>
                        </a:lnTo>
                        <a:lnTo>
                          <a:pt x="75053" y="10755"/>
                        </a:lnTo>
                        <a:lnTo>
                          <a:pt x="74928" y="10734"/>
                        </a:lnTo>
                        <a:lnTo>
                          <a:pt x="74760" y="10525"/>
                        </a:lnTo>
                        <a:lnTo>
                          <a:pt x="74844" y="10442"/>
                        </a:lnTo>
                        <a:lnTo>
                          <a:pt x="74677" y="10316"/>
                        </a:lnTo>
                        <a:lnTo>
                          <a:pt x="74426" y="10253"/>
                        </a:lnTo>
                        <a:lnTo>
                          <a:pt x="74153" y="10086"/>
                        </a:lnTo>
                        <a:lnTo>
                          <a:pt x="74049" y="9918"/>
                        </a:lnTo>
                        <a:lnTo>
                          <a:pt x="74028" y="10023"/>
                        </a:lnTo>
                        <a:lnTo>
                          <a:pt x="73944" y="10002"/>
                        </a:lnTo>
                        <a:lnTo>
                          <a:pt x="73902" y="10023"/>
                        </a:lnTo>
                        <a:lnTo>
                          <a:pt x="73881" y="10149"/>
                        </a:lnTo>
                        <a:lnTo>
                          <a:pt x="73735" y="10190"/>
                        </a:lnTo>
                        <a:lnTo>
                          <a:pt x="73693" y="10107"/>
                        </a:lnTo>
                        <a:lnTo>
                          <a:pt x="73693" y="9981"/>
                        </a:lnTo>
                        <a:lnTo>
                          <a:pt x="73819" y="9897"/>
                        </a:lnTo>
                        <a:lnTo>
                          <a:pt x="73735" y="9793"/>
                        </a:lnTo>
                        <a:lnTo>
                          <a:pt x="73777" y="9730"/>
                        </a:lnTo>
                        <a:lnTo>
                          <a:pt x="73840" y="9730"/>
                        </a:lnTo>
                        <a:lnTo>
                          <a:pt x="73923" y="9814"/>
                        </a:lnTo>
                        <a:lnTo>
                          <a:pt x="73693" y="9458"/>
                        </a:lnTo>
                        <a:lnTo>
                          <a:pt x="73526" y="9312"/>
                        </a:lnTo>
                        <a:lnTo>
                          <a:pt x="73526" y="9479"/>
                        </a:lnTo>
                        <a:lnTo>
                          <a:pt x="73526" y="9521"/>
                        </a:lnTo>
                        <a:lnTo>
                          <a:pt x="73463" y="9521"/>
                        </a:lnTo>
                        <a:lnTo>
                          <a:pt x="73254" y="9312"/>
                        </a:lnTo>
                        <a:lnTo>
                          <a:pt x="73254" y="9207"/>
                        </a:lnTo>
                        <a:lnTo>
                          <a:pt x="73358" y="9249"/>
                        </a:lnTo>
                        <a:lnTo>
                          <a:pt x="73296" y="9144"/>
                        </a:lnTo>
                        <a:lnTo>
                          <a:pt x="73003" y="8893"/>
                        </a:lnTo>
                        <a:lnTo>
                          <a:pt x="72961" y="8893"/>
                        </a:lnTo>
                        <a:lnTo>
                          <a:pt x="72982" y="8977"/>
                        </a:lnTo>
                        <a:lnTo>
                          <a:pt x="72940" y="9081"/>
                        </a:lnTo>
                        <a:lnTo>
                          <a:pt x="72773" y="9102"/>
                        </a:lnTo>
                        <a:lnTo>
                          <a:pt x="72647" y="8977"/>
                        </a:lnTo>
                        <a:lnTo>
                          <a:pt x="72521" y="8956"/>
                        </a:lnTo>
                        <a:lnTo>
                          <a:pt x="72375" y="8726"/>
                        </a:lnTo>
                        <a:lnTo>
                          <a:pt x="72375" y="8642"/>
                        </a:lnTo>
                        <a:lnTo>
                          <a:pt x="72312" y="8579"/>
                        </a:lnTo>
                        <a:lnTo>
                          <a:pt x="72208" y="8621"/>
                        </a:lnTo>
                        <a:lnTo>
                          <a:pt x="72019" y="8768"/>
                        </a:lnTo>
                        <a:lnTo>
                          <a:pt x="72019" y="8830"/>
                        </a:lnTo>
                        <a:lnTo>
                          <a:pt x="71915" y="8789"/>
                        </a:lnTo>
                        <a:lnTo>
                          <a:pt x="71831" y="8851"/>
                        </a:lnTo>
                        <a:lnTo>
                          <a:pt x="71831" y="9081"/>
                        </a:lnTo>
                        <a:lnTo>
                          <a:pt x="71894" y="9144"/>
                        </a:lnTo>
                        <a:lnTo>
                          <a:pt x="71894" y="9144"/>
                        </a:lnTo>
                        <a:lnTo>
                          <a:pt x="71789" y="9081"/>
                        </a:lnTo>
                        <a:lnTo>
                          <a:pt x="71705" y="8872"/>
                        </a:lnTo>
                        <a:lnTo>
                          <a:pt x="71747" y="8726"/>
                        </a:lnTo>
                        <a:lnTo>
                          <a:pt x="71580" y="8621"/>
                        </a:lnTo>
                        <a:lnTo>
                          <a:pt x="71517" y="8454"/>
                        </a:lnTo>
                        <a:lnTo>
                          <a:pt x="71475" y="8454"/>
                        </a:lnTo>
                        <a:lnTo>
                          <a:pt x="71580" y="8433"/>
                        </a:lnTo>
                        <a:lnTo>
                          <a:pt x="71685" y="8558"/>
                        </a:lnTo>
                        <a:lnTo>
                          <a:pt x="71685" y="8433"/>
                        </a:lnTo>
                        <a:lnTo>
                          <a:pt x="71810" y="8433"/>
                        </a:lnTo>
                        <a:lnTo>
                          <a:pt x="71915" y="8475"/>
                        </a:lnTo>
                        <a:lnTo>
                          <a:pt x="72061" y="8370"/>
                        </a:lnTo>
                        <a:lnTo>
                          <a:pt x="72019" y="8265"/>
                        </a:lnTo>
                        <a:lnTo>
                          <a:pt x="71705" y="8140"/>
                        </a:lnTo>
                        <a:lnTo>
                          <a:pt x="71622" y="8265"/>
                        </a:lnTo>
                        <a:lnTo>
                          <a:pt x="71475" y="8265"/>
                        </a:lnTo>
                        <a:lnTo>
                          <a:pt x="71329" y="8224"/>
                        </a:lnTo>
                        <a:lnTo>
                          <a:pt x="71475" y="8224"/>
                        </a:lnTo>
                        <a:lnTo>
                          <a:pt x="71580" y="8098"/>
                        </a:lnTo>
                        <a:lnTo>
                          <a:pt x="71685" y="8056"/>
                        </a:lnTo>
                        <a:lnTo>
                          <a:pt x="71789" y="8119"/>
                        </a:lnTo>
                        <a:lnTo>
                          <a:pt x="71936" y="8140"/>
                        </a:lnTo>
                        <a:lnTo>
                          <a:pt x="72061" y="8245"/>
                        </a:lnTo>
                        <a:lnTo>
                          <a:pt x="72229" y="8433"/>
                        </a:lnTo>
                        <a:lnTo>
                          <a:pt x="72354" y="8433"/>
                        </a:lnTo>
                        <a:lnTo>
                          <a:pt x="72417" y="8537"/>
                        </a:lnTo>
                        <a:lnTo>
                          <a:pt x="72480" y="8558"/>
                        </a:lnTo>
                        <a:lnTo>
                          <a:pt x="72626" y="8475"/>
                        </a:lnTo>
                        <a:lnTo>
                          <a:pt x="72668" y="8558"/>
                        </a:lnTo>
                        <a:lnTo>
                          <a:pt x="72940" y="8349"/>
                        </a:lnTo>
                        <a:lnTo>
                          <a:pt x="72961" y="8391"/>
                        </a:lnTo>
                        <a:lnTo>
                          <a:pt x="72940" y="8496"/>
                        </a:lnTo>
                        <a:lnTo>
                          <a:pt x="73045" y="8433"/>
                        </a:lnTo>
                        <a:lnTo>
                          <a:pt x="73045" y="8286"/>
                        </a:lnTo>
                        <a:lnTo>
                          <a:pt x="73170" y="8077"/>
                        </a:lnTo>
                        <a:lnTo>
                          <a:pt x="73149" y="8014"/>
                        </a:lnTo>
                        <a:lnTo>
                          <a:pt x="73149" y="7847"/>
                        </a:lnTo>
                        <a:lnTo>
                          <a:pt x="73086" y="7617"/>
                        </a:lnTo>
                        <a:lnTo>
                          <a:pt x="73191" y="7240"/>
                        </a:lnTo>
                        <a:lnTo>
                          <a:pt x="73191" y="7010"/>
                        </a:lnTo>
                        <a:lnTo>
                          <a:pt x="73086" y="6884"/>
                        </a:lnTo>
                        <a:lnTo>
                          <a:pt x="73045" y="6759"/>
                        </a:lnTo>
                        <a:lnTo>
                          <a:pt x="72877" y="6612"/>
                        </a:lnTo>
                        <a:lnTo>
                          <a:pt x="72793" y="6445"/>
                        </a:lnTo>
                        <a:lnTo>
                          <a:pt x="72856" y="6445"/>
                        </a:lnTo>
                        <a:lnTo>
                          <a:pt x="72961" y="6571"/>
                        </a:lnTo>
                        <a:lnTo>
                          <a:pt x="72982" y="6571"/>
                        </a:lnTo>
                        <a:lnTo>
                          <a:pt x="72940" y="6403"/>
                        </a:lnTo>
                        <a:lnTo>
                          <a:pt x="72773" y="6340"/>
                        </a:lnTo>
                        <a:lnTo>
                          <a:pt x="72647" y="6382"/>
                        </a:lnTo>
                        <a:lnTo>
                          <a:pt x="72417" y="6340"/>
                        </a:lnTo>
                        <a:lnTo>
                          <a:pt x="72103" y="5943"/>
                        </a:lnTo>
                        <a:lnTo>
                          <a:pt x="72019" y="5880"/>
                        </a:lnTo>
                        <a:lnTo>
                          <a:pt x="72040" y="5817"/>
                        </a:lnTo>
                        <a:lnTo>
                          <a:pt x="72208" y="5817"/>
                        </a:lnTo>
                        <a:lnTo>
                          <a:pt x="72249" y="5671"/>
                        </a:lnTo>
                        <a:lnTo>
                          <a:pt x="72166" y="5608"/>
                        </a:lnTo>
                        <a:lnTo>
                          <a:pt x="72040" y="5608"/>
                        </a:lnTo>
                        <a:lnTo>
                          <a:pt x="71998" y="5545"/>
                        </a:lnTo>
                        <a:lnTo>
                          <a:pt x="72061" y="5504"/>
                        </a:lnTo>
                        <a:lnTo>
                          <a:pt x="72019" y="5336"/>
                        </a:lnTo>
                        <a:lnTo>
                          <a:pt x="72040" y="5315"/>
                        </a:lnTo>
                        <a:lnTo>
                          <a:pt x="72166" y="5462"/>
                        </a:lnTo>
                        <a:lnTo>
                          <a:pt x="72354" y="5566"/>
                        </a:lnTo>
                        <a:lnTo>
                          <a:pt x="72375" y="5504"/>
                        </a:lnTo>
                        <a:lnTo>
                          <a:pt x="72312" y="5420"/>
                        </a:lnTo>
                        <a:lnTo>
                          <a:pt x="72312" y="5315"/>
                        </a:lnTo>
                        <a:lnTo>
                          <a:pt x="72270" y="5232"/>
                        </a:lnTo>
                        <a:lnTo>
                          <a:pt x="72333" y="5190"/>
                        </a:lnTo>
                        <a:lnTo>
                          <a:pt x="72375" y="5252"/>
                        </a:lnTo>
                        <a:lnTo>
                          <a:pt x="72417" y="5336"/>
                        </a:lnTo>
                        <a:lnTo>
                          <a:pt x="72521" y="5357"/>
                        </a:lnTo>
                        <a:lnTo>
                          <a:pt x="72563" y="5650"/>
                        </a:lnTo>
                        <a:lnTo>
                          <a:pt x="72542" y="5734"/>
                        </a:lnTo>
                        <a:lnTo>
                          <a:pt x="72835" y="5943"/>
                        </a:lnTo>
                        <a:lnTo>
                          <a:pt x="72940" y="5880"/>
                        </a:lnTo>
                        <a:lnTo>
                          <a:pt x="73065" y="5943"/>
                        </a:lnTo>
                        <a:lnTo>
                          <a:pt x="73065" y="6152"/>
                        </a:lnTo>
                        <a:lnTo>
                          <a:pt x="73170" y="6152"/>
                        </a:lnTo>
                        <a:lnTo>
                          <a:pt x="73379" y="5859"/>
                        </a:lnTo>
                        <a:lnTo>
                          <a:pt x="73421" y="5734"/>
                        </a:lnTo>
                        <a:lnTo>
                          <a:pt x="73379" y="5608"/>
                        </a:lnTo>
                        <a:lnTo>
                          <a:pt x="73400" y="5357"/>
                        </a:lnTo>
                        <a:lnTo>
                          <a:pt x="73379" y="5252"/>
                        </a:lnTo>
                        <a:lnTo>
                          <a:pt x="73421" y="5357"/>
                        </a:lnTo>
                        <a:lnTo>
                          <a:pt x="73421" y="5524"/>
                        </a:lnTo>
                        <a:lnTo>
                          <a:pt x="73505" y="5524"/>
                        </a:lnTo>
                        <a:lnTo>
                          <a:pt x="73609" y="5420"/>
                        </a:lnTo>
                        <a:lnTo>
                          <a:pt x="73798" y="5357"/>
                        </a:lnTo>
                        <a:lnTo>
                          <a:pt x="73819" y="5232"/>
                        </a:lnTo>
                        <a:lnTo>
                          <a:pt x="74007" y="5294"/>
                        </a:lnTo>
                        <a:lnTo>
                          <a:pt x="73986" y="5336"/>
                        </a:lnTo>
                        <a:lnTo>
                          <a:pt x="74007" y="5399"/>
                        </a:lnTo>
                        <a:lnTo>
                          <a:pt x="74300" y="5608"/>
                        </a:lnTo>
                        <a:lnTo>
                          <a:pt x="74342" y="5629"/>
                        </a:lnTo>
                        <a:lnTo>
                          <a:pt x="74405" y="5776"/>
                        </a:lnTo>
                        <a:lnTo>
                          <a:pt x="74405" y="5838"/>
                        </a:lnTo>
                        <a:lnTo>
                          <a:pt x="74446" y="5859"/>
                        </a:lnTo>
                        <a:lnTo>
                          <a:pt x="74698" y="5817"/>
                        </a:lnTo>
                        <a:lnTo>
                          <a:pt x="74739" y="5838"/>
                        </a:lnTo>
                        <a:lnTo>
                          <a:pt x="74739" y="5880"/>
                        </a:lnTo>
                        <a:lnTo>
                          <a:pt x="74760" y="5880"/>
                        </a:lnTo>
                        <a:lnTo>
                          <a:pt x="74865" y="5776"/>
                        </a:lnTo>
                        <a:lnTo>
                          <a:pt x="74823" y="5671"/>
                        </a:lnTo>
                        <a:lnTo>
                          <a:pt x="74844" y="5650"/>
                        </a:lnTo>
                        <a:lnTo>
                          <a:pt x="74928" y="5650"/>
                        </a:lnTo>
                        <a:lnTo>
                          <a:pt x="74886" y="5504"/>
                        </a:lnTo>
                        <a:lnTo>
                          <a:pt x="74970" y="5524"/>
                        </a:lnTo>
                        <a:lnTo>
                          <a:pt x="75032" y="5608"/>
                        </a:lnTo>
                        <a:lnTo>
                          <a:pt x="74990" y="5671"/>
                        </a:lnTo>
                        <a:lnTo>
                          <a:pt x="75095" y="5671"/>
                        </a:lnTo>
                        <a:lnTo>
                          <a:pt x="75200" y="5629"/>
                        </a:lnTo>
                        <a:lnTo>
                          <a:pt x="75472" y="5650"/>
                        </a:lnTo>
                        <a:lnTo>
                          <a:pt x="75555" y="5713"/>
                        </a:lnTo>
                        <a:lnTo>
                          <a:pt x="75618" y="5713"/>
                        </a:lnTo>
                        <a:lnTo>
                          <a:pt x="75660" y="5755"/>
                        </a:lnTo>
                        <a:lnTo>
                          <a:pt x="75702" y="5755"/>
                        </a:lnTo>
                        <a:lnTo>
                          <a:pt x="75786" y="5671"/>
                        </a:lnTo>
                        <a:lnTo>
                          <a:pt x="75723" y="5462"/>
                        </a:lnTo>
                        <a:lnTo>
                          <a:pt x="75786" y="5504"/>
                        </a:lnTo>
                        <a:lnTo>
                          <a:pt x="75911" y="5671"/>
                        </a:lnTo>
                        <a:lnTo>
                          <a:pt x="76078" y="5608"/>
                        </a:lnTo>
                        <a:lnTo>
                          <a:pt x="76078" y="5524"/>
                        </a:lnTo>
                        <a:lnTo>
                          <a:pt x="75995" y="5357"/>
                        </a:lnTo>
                        <a:lnTo>
                          <a:pt x="75869" y="5378"/>
                        </a:lnTo>
                        <a:lnTo>
                          <a:pt x="75744" y="5294"/>
                        </a:lnTo>
                        <a:lnTo>
                          <a:pt x="75806" y="5190"/>
                        </a:lnTo>
                        <a:lnTo>
                          <a:pt x="75911" y="5232"/>
                        </a:lnTo>
                        <a:lnTo>
                          <a:pt x="75995" y="5211"/>
                        </a:lnTo>
                        <a:lnTo>
                          <a:pt x="75995" y="5064"/>
                        </a:lnTo>
                        <a:lnTo>
                          <a:pt x="75890" y="5022"/>
                        </a:lnTo>
                        <a:lnTo>
                          <a:pt x="75806" y="4980"/>
                        </a:lnTo>
                        <a:lnTo>
                          <a:pt x="75744" y="5022"/>
                        </a:lnTo>
                        <a:lnTo>
                          <a:pt x="75744" y="5127"/>
                        </a:lnTo>
                        <a:lnTo>
                          <a:pt x="75681" y="5064"/>
                        </a:lnTo>
                        <a:lnTo>
                          <a:pt x="75555" y="5085"/>
                        </a:lnTo>
                        <a:lnTo>
                          <a:pt x="75576" y="4918"/>
                        </a:lnTo>
                        <a:lnTo>
                          <a:pt x="75493" y="4855"/>
                        </a:lnTo>
                        <a:lnTo>
                          <a:pt x="75388" y="4876"/>
                        </a:lnTo>
                        <a:lnTo>
                          <a:pt x="75388" y="4980"/>
                        </a:lnTo>
                        <a:lnTo>
                          <a:pt x="75346" y="4897"/>
                        </a:lnTo>
                        <a:lnTo>
                          <a:pt x="75346" y="4813"/>
                        </a:lnTo>
                        <a:lnTo>
                          <a:pt x="75472" y="4771"/>
                        </a:lnTo>
                        <a:lnTo>
                          <a:pt x="75451" y="4583"/>
                        </a:lnTo>
                        <a:lnTo>
                          <a:pt x="75367" y="4562"/>
                        </a:lnTo>
                        <a:lnTo>
                          <a:pt x="75493" y="4457"/>
                        </a:lnTo>
                        <a:lnTo>
                          <a:pt x="75430" y="4290"/>
                        </a:lnTo>
                        <a:lnTo>
                          <a:pt x="75451" y="4227"/>
                        </a:lnTo>
                        <a:lnTo>
                          <a:pt x="75283" y="4081"/>
                        </a:lnTo>
                        <a:lnTo>
                          <a:pt x="75158" y="4102"/>
                        </a:lnTo>
                        <a:lnTo>
                          <a:pt x="75032" y="4248"/>
                        </a:lnTo>
                        <a:lnTo>
                          <a:pt x="75053" y="4060"/>
                        </a:lnTo>
                        <a:lnTo>
                          <a:pt x="75158" y="4018"/>
                        </a:lnTo>
                        <a:lnTo>
                          <a:pt x="75053" y="3851"/>
                        </a:lnTo>
                        <a:lnTo>
                          <a:pt x="75053" y="3746"/>
                        </a:lnTo>
                        <a:lnTo>
                          <a:pt x="75011" y="3746"/>
                        </a:lnTo>
                        <a:lnTo>
                          <a:pt x="74928" y="3830"/>
                        </a:lnTo>
                        <a:lnTo>
                          <a:pt x="74865" y="3746"/>
                        </a:lnTo>
                        <a:lnTo>
                          <a:pt x="74739" y="3746"/>
                        </a:lnTo>
                        <a:lnTo>
                          <a:pt x="74593" y="3767"/>
                        </a:lnTo>
                        <a:lnTo>
                          <a:pt x="74718" y="3662"/>
                        </a:lnTo>
                        <a:lnTo>
                          <a:pt x="74865" y="3662"/>
                        </a:lnTo>
                        <a:lnTo>
                          <a:pt x="75011" y="3558"/>
                        </a:lnTo>
                        <a:lnTo>
                          <a:pt x="75053" y="3620"/>
                        </a:lnTo>
                        <a:lnTo>
                          <a:pt x="75158" y="3432"/>
                        </a:lnTo>
                        <a:lnTo>
                          <a:pt x="75283" y="3411"/>
                        </a:lnTo>
                        <a:lnTo>
                          <a:pt x="75325" y="3307"/>
                        </a:lnTo>
                        <a:lnTo>
                          <a:pt x="75242" y="3202"/>
                        </a:lnTo>
                        <a:lnTo>
                          <a:pt x="74970" y="3139"/>
                        </a:lnTo>
                        <a:lnTo>
                          <a:pt x="75158" y="3118"/>
                        </a:lnTo>
                        <a:lnTo>
                          <a:pt x="75346" y="3118"/>
                        </a:lnTo>
                        <a:lnTo>
                          <a:pt x="75388" y="3035"/>
                        </a:lnTo>
                        <a:lnTo>
                          <a:pt x="75346" y="2909"/>
                        </a:lnTo>
                        <a:lnTo>
                          <a:pt x="75221" y="2867"/>
                        </a:lnTo>
                        <a:lnTo>
                          <a:pt x="75137" y="2721"/>
                        </a:lnTo>
                        <a:lnTo>
                          <a:pt x="75032" y="2763"/>
                        </a:lnTo>
                        <a:lnTo>
                          <a:pt x="75011" y="2679"/>
                        </a:lnTo>
                        <a:lnTo>
                          <a:pt x="75053" y="2511"/>
                        </a:lnTo>
                        <a:lnTo>
                          <a:pt x="74949" y="2198"/>
                        </a:lnTo>
                        <a:lnTo>
                          <a:pt x="74970" y="2135"/>
                        </a:lnTo>
                        <a:lnTo>
                          <a:pt x="75032" y="2051"/>
                        </a:lnTo>
                        <a:lnTo>
                          <a:pt x="75032" y="1967"/>
                        </a:lnTo>
                        <a:lnTo>
                          <a:pt x="74928" y="1905"/>
                        </a:lnTo>
                        <a:lnTo>
                          <a:pt x="74823" y="2051"/>
                        </a:lnTo>
                        <a:lnTo>
                          <a:pt x="74718" y="2135"/>
                        </a:lnTo>
                        <a:lnTo>
                          <a:pt x="74718" y="1967"/>
                        </a:lnTo>
                        <a:lnTo>
                          <a:pt x="74614" y="1967"/>
                        </a:lnTo>
                        <a:lnTo>
                          <a:pt x="74614" y="2051"/>
                        </a:lnTo>
                        <a:lnTo>
                          <a:pt x="74530" y="2072"/>
                        </a:lnTo>
                        <a:lnTo>
                          <a:pt x="74509" y="2030"/>
                        </a:lnTo>
                        <a:lnTo>
                          <a:pt x="74530" y="1884"/>
                        </a:lnTo>
                        <a:lnTo>
                          <a:pt x="74174" y="1842"/>
                        </a:lnTo>
                        <a:lnTo>
                          <a:pt x="74091" y="1884"/>
                        </a:lnTo>
                        <a:lnTo>
                          <a:pt x="73923" y="1863"/>
                        </a:lnTo>
                        <a:lnTo>
                          <a:pt x="73819" y="1758"/>
                        </a:lnTo>
                        <a:lnTo>
                          <a:pt x="73798" y="1716"/>
                        </a:lnTo>
                        <a:lnTo>
                          <a:pt x="73693" y="1675"/>
                        </a:lnTo>
                        <a:lnTo>
                          <a:pt x="73651" y="1716"/>
                        </a:lnTo>
                        <a:lnTo>
                          <a:pt x="73589" y="1633"/>
                        </a:lnTo>
                        <a:lnTo>
                          <a:pt x="73484" y="1633"/>
                        </a:lnTo>
                        <a:lnTo>
                          <a:pt x="73379" y="1779"/>
                        </a:lnTo>
                        <a:lnTo>
                          <a:pt x="73275" y="1821"/>
                        </a:lnTo>
                        <a:lnTo>
                          <a:pt x="73233" y="1842"/>
                        </a:lnTo>
                        <a:lnTo>
                          <a:pt x="73170" y="1884"/>
                        </a:lnTo>
                        <a:lnTo>
                          <a:pt x="73296" y="1884"/>
                        </a:lnTo>
                        <a:lnTo>
                          <a:pt x="73254" y="1967"/>
                        </a:lnTo>
                        <a:lnTo>
                          <a:pt x="73128" y="2051"/>
                        </a:lnTo>
                        <a:lnTo>
                          <a:pt x="73065" y="2051"/>
                        </a:lnTo>
                        <a:lnTo>
                          <a:pt x="73086" y="2156"/>
                        </a:lnTo>
                        <a:lnTo>
                          <a:pt x="73191" y="2239"/>
                        </a:lnTo>
                        <a:lnTo>
                          <a:pt x="73170" y="2281"/>
                        </a:lnTo>
                        <a:lnTo>
                          <a:pt x="73065" y="2260"/>
                        </a:lnTo>
                        <a:lnTo>
                          <a:pt x="72982" y="2051"/>
                        </a:lnTo>
                        <a:lnTo>
                          <a:pt x="73024" y="1988"/>
                        </a:lnTo>
                        <a:lnTo>
                          <a:pt x="73024" y="1988"/>
                        </a:lnTo>
                        <a:lnTo>
                          <a:pt x="72940" y="2030"/>
                        </a:lnTo>
                        <a:lnTo>
                          <a:pt x="72773" y="2239"/>
                        </a:lnTo>
                        <a:lnTo>
                          <a:pt x="72710" y="2386"/>
                        </a:lnTo>
                        <a:lnTo>
                          <a:pt x="72605" y="2491"/>
                        </a:lnTo>
                        <a:lnTo>
                          <a:pt x="72626" y="2553"/>
                        </a:lnTo>
                        <a:lnTo>
                          <a:pt x="72773" y="2407"/>
                        </a:lnTo>
                        <a:lnTo>
                          <a:pt x="72856" y="2407"/>
                        </a:lnTo>
                        <a:lnTo>
                          <a:pt x="72919" y="2511"/>
                        </a:lnTo>
                        <a:lnTo>
                          <a:pt x="73024" y="2616"/>
                        </a:lnTo>
                        <a:lnTo>
                          <a:pt x="73233" y="2783"/>
                        </a:lnTo>
                        <a:lnTo>
                          <a:pt x="73254" y="2909"/>
                        </a:lnTo>
                        <a:lnTo>
                          <a:pt x="73170" y="2993"/>
                        </a:lnTo>
                        <a:lnTo>
                          <a:pt x="73191" y="3097"/>
                        </a:lnTo>
                        <a:lnTo>
                          <a:pt x="73358" y="3076"/>
                        </a:lnTo>
                        <a:lnTo>
                          <a:pt x="73505" y="2993"/>
                        </a:lnTo>
                        <a:lnTo>
                          <a:pt x="73589" y="3097"/>
                        </a:lnTo>
                        <a:lnTo>
                          <a:pt x="73589" y="3202"/>
                        </a:lnTo>
                        <a:lnTo>
                          <a:pt x="73672" y="3390"/>
                        </a:lnTo>
                        <a:lnTo>
                          <a:pt x="73672" y="3432"/>
                        </a:lnTo>
                        <a:lnTo>
                          <a:pt x="73568" y="3327"/>
                        </a:lnTo>
                        <a:lnTo>
                          <a:pt x="73484" y="3181"/>
                        </a:lnTo>
                        <a:lnTo>
                          <a:pt x="73400" y="3139"/>
                        </a:lnTo>
                        <a:lnTo>
                          <a:pt x="73358" y="3244"/>
                        </a:lnTo>
                        <a:lnTo>
                          <a:pt x="73379" y="3348"/>
                        </a:lnTo>
                        <a:lnTo>
                          <a:pt x="73442" y="3390"/>
                        </a:lnTo>
                        <a:lnTo>
                          <a:pt x="73400" y="3411"/>
                        </a:lnTo>
                        <a:lnTo>
                          <a:pt x="73296" y="3390"/>
                        </a:lnTo>
                        <a:lnTo>
                          <a:pt x="73191" y="3223"/>
                        </a:lnTo>
                        <a:lnTo>
                          <a:pt x="73045" y="3202"/>
                        </a:lnTo>
                        <a:lnTo>
                          <a:pt x="72940" y="3307"/>
                        </a:lnTo>
                        <a:lnTo>
                          <a:pt x="72856" y="3286"/>
                        </a:lnTo>
                        <a:lnTo>
                          <a:pt x="72835" y="3139"/>
                        </a:lnTo>
                        <a:lnTo>
                          <a:pt x="72877" y="3097"/>
                        </a:lnTo>
                        <a:lnTo>
                          <a:pt x="72814" y="2972"/>
                        </a:lnTo>
                        <a:lnTo>
                          <a:pt x="72710" y="2888"/>
                        </a:lnTo>
                        <a:lnTo>
                          <a:pt x="72668" y="2763"/>
                        </a:lnTo>
                        <a:lnTo>
                          <a:pt x="72459" y="2700"/>
                        </a:lnTo>
                        <a:lnTo>
                          <a:pt x="72291" y="2365"/>
                        </a:lnTo>
                        <a:lnTo>
                          <a:pt x="72187" y="2239"/>
                        </a:lnTo>
                        <a:lnTo>
                          <a:pt x="72208" y="2177"/>
                        </a:lnTo>
                        <a:lnTo>
                          <a:pt x="72124" y="2093"/>
                        </a:lnTo>
                        <a:lnTo>
                          <a:pt x="72019" y="2072"/>
                        </a:lnTo>
                        <a:lnTo>
                          <a:pt x="72019" y="2072"/>
                        </a:lnTo>
                        <a:lnTo>
                          <a:pt x="72040" y="2135"/>
                        </a:lnTo>
                        <a:lnTo>
                          <a:pt x="72019" y="2239"/>
                        </a:lnTo>
                        <a:lnTo>
                          <a:pt x="71977" y="2198"/>
                        </a:lnTo>
                        <a:lnTo>
                          <a:pt x="71915" y="2072"/>
                        </a:lnTo>
                        <a:lnTo>
                          <a:pt x="71685" y="1947"/>
                        </a:lnTo>
                        <a:lnTo>
                          <a:pt x="71559" y="1926"/>
                        </a:lnTo>
                        <a:lnTo>
                          <a:pt x="71454" y="1947"/>
                        </a:lnTo>
                        <a:lnTo>
                          <a:pt x="71475" y="2030"/>
                        </a:lnTo>
                        <a:lnTo>
                          <a:pt x="71580" y="2072"/>
                        </a:lnTo>
                        <a:lnTo>
                          <a:pt x="71789" y="2156"/>
                        </a:lnTo>
                        <a:lnTo>
                          <a:pt x="71622" y="2198"/>
                        </a:lnTo>
                        <a:lnTo>
                          <a:pt x="71413" y="2135"/>
                        </a:lnTo>
                        <a:lnTo>
                          <a:pt x="71308" y="2030"/>
                        </a:lnTo>
                        <a:lnTo>
                          <a:pt x="71350" y="1947"/>
                        </a:lnTo>
                        <a:lnTo>
                          <a:pt x="71287" y="1926"/>
                        </a:lnTo>
                        <a:lnTo>
                          <a:pt x="71099" y="1926"/>
                        </a:lnTo>
                        <a:lnTo>
                          <a:pt x="71161" y="1947"/>
                        </a:lnTo>
                        <a:lnTo>
                          <a:pt x="71161" y="1988"/>
                        </a:lnTo>
                        <a:lnTo>
                          <a:pt x="70994" y="2051"/>
                        </a:lnTo>
                        <a:lnTo>
                          <a:pt x="70931" y="1947"/>
                        </a:lnTo>
                        <a:lnTo>
                          <a:pt x="70952" y="1884"/>
                        </a:lnTo>
                        <a:lnTo>
                          <a:pt x="70764" y="1863"/>
                        </a:lnTo>
                        <a:lnTo>
                          <a:pt x="70722" y="1884"/>
                        </a:lnTo>
                        <a:lnTo>
                          <a:pt x="70743" y="1988"/>
                        </a:lnTo>
                        <a:lnTo>
                          <a:pt x="70638" y="1967"/>
                        </a:lnTo>
                        <a:lnTo>
                          <a:pt x="70576" y="1863"/>
                        </a:lnTo>
                        <a:lnTo>
                          <a:pt x="70429" y="1863"/>
                        </a:lnTo>
                        <a:lnTo>
                          <a:pt x="70471" y="1967"/>
                        </a:lnTo>
                        <a:lnTo>
                          <a:pt x="70471" y="1967"/>
                        </a:lnTo>
                        <a:lnTo>
                          <a:pt x="69990" y="1863"/>
                        </a:lnTo>
                        <a:lnTo>
                          <a:pt x="69843" y="1926"/>
                        </a:lnTo>
                        <a:lnTo>
                          <a:pt x="69676" y="1842"/>
                        </a:lnTo>
                        <a:lnTo>
                          <a:pt x="69676" y="1758"/>
                        </a:lnTo>
                        <a:lnTo>
                          <a:pt x="69508" y="1716"/>
                        </a:lnTo>
                        <a:lnTo>
                          <a:pt x="69488" y="1737"/>
                        </a:lnTo>
                        <a:lnTo>
                          <a:pt x="69488" y="1779"/>
                        </a:lnTo>
                        <a:lnTo>
                          <a:pt x="69425" y="1737"/>
                        </a:lnTo>
                        <a:lnTo>
                          <a:pt x="69320" y="1716"/>
                        </a:lnTo>
                        <a:lnTo>
                          <a:pt x="69216" y="1633"/>
                        </a:lnTo>
                        <a:lnTo>
                          <a:pt x="69153" y="1654"/>
                        </a:lnTo>
                        <a:lnTo>
                          <a:pt x="69174" y="1758"/>
                        </a:lnTo>
                        <a:lnTo>
                          <a:pt x="69006" y="1758"/>
                        </a:lnTo>
                        <a:lnTo>
                          <a:pt x="68860" y="1779"/>
                        </a:lnTo>
                        <a:lnTo>
                          <a:pt x="68839" y="1884"/>
                        </a:lnTo>
                        <a:lnTo>
                          <a:pt x="68651" y="1884"/>
                        </a:lnTo>
                        <a:lnTo>
                          <a:pt x="68316" y="1758"/>
                        </a:lnTo>
                        <a:lnTo>
                          <a:pt x="68337" y="1716"/>
                        </a:lnTo>
                        <a:lnTo>
                          <a:pt x="68546" y="1779"/>
                        </a:lnTo>
                        <a:lnTo>
                          <a:pt x="68651" y="1842"/>
                        </a:lnTo>
                        <a:lnTo>
                          <a:pt x="68672" y="1779"/>
                        </a:lnTo>
                        <a:lnTo>
                          <a:pt x="68337" y="1549"/>
                        </a:lnTo>
                        <a:lnTo>
                          <a:pt x="67939" y="1507"/>
                        </a:lnTo>
                        <a:lnTo>
                          <a:pt x="67793" y="1549"/>
                        </a:lnTo>
                        <a:lnTo>
                          <a:pt x="67730" y="1507"/>
                        </a:lnTo>
                        <a:lnTo>
                          <a:pt x="67793" y="1444"/>
                        </a:lnTo>
                        <a:lnTo>
                          <a:pt x="67688" y="1402"/>
                        </a:lnTo>
                        <a:lnTo>
                          <a:pt x="67542" y="1423"/>
                        </a:lnTo>
                        <a:lnTo>
                          <a:pt x="67604" y="1444"/>
                        </a:lnTo>
                        <a:lnTo>
                          <a:pt x="67521" y="1465"/>
                        </a:lnTo>
                        <a:lnTo>
                          <a:pt x="67395" y="1423"/>
                        </a:lnTo>
                        <a:lnTo>
                          <a:pt x="67019" y="1319"/>
                        </a:lnTo>
                        <a:lnTo>
                          <a:pt x="66851" y="1340"/>
                        </a:lnTo>
                        <a:lnTo>
                          <a:pt x="66788" y="1423"/>
                        </a:lnTo>
                        <a:lnTo>
                          <a:pt x="66705" y="1402"/>
                        </a:lnTo>
                        <a:lnTo>
                          <a:pt x="66663" y="1319"/>
                        </a:lnTo>
                        <a:lnTo>
                          <a:pt x="66558" y="1361"/>
                        </a:lnTo>
                        <a:lnTo>
                          <a:pt x="66349" y="1361"/>
                        </a:lnTo>
                        <a:lnTo>
                          <a:pt x="66244" y="1298"/>
                        </a:lnTo>
                        <a:lnTo>
                          <a:pt x="66161" y="1319"/>
                        </a:lnTo>
                        <a:lnTo>
                          <a:pt x="66014" y="1340"/>
                        </a:lnTo>
                        <a:lnTo>
                          <a:pt x="65951" y="1319"/>
                        </a:lnTo>
                        <a:lnTo>
                          <a:pt x="65847" y="1402"/>
                        </a:lnTo>
                        <a:lnTo>
                          <a:pt x="65826" y="1507"/>
                        </a:lnTo>
                        <a:lnTo>
                          <a:pt x="65763" y="1402"/>
                        </a:lnTo>
                        <a:lnTo>
                          <a:pt x="65303" y="1528"/>
                        </a:lnTo>
                        <a:lnTo>
                          <a:pt x="65303" y="1633"/>
                        </a:lnTo>
                        <a:lnTo>
                          <a:pt x="65198" y="1612"/>
                        </a:lnTo>
                        <a:lnTo>
                          <a:pt x="65135" y="1737"/>
                        </a:lnTo>
                        <a:lnTo>
                          <a:pt x="65094" y="1737"/>
                        </a:lnTo>
                        <a:lnTo>
                          <a:pt x="65031" y="1654"/>
                        </a:lnTo>
                        <a:lnTo>
                          <a:pt x="64884" y="1675"/>
                        </a:lnTo>
                        <a:lnTo>
                          <a:pt x="64884" y="1779"/>
                        </a:lnTo>
                        <a:lnTo>
                          <a:pt x="64801" y="1779"/>
                        </a:lnTo>
                        <a:lnTo>
                          <a:pt x="64696" y="1842"/>
                        </a:lnTo>
                        <a:lnTo>
                          <a:pt x="64529" y="1737"/>
                        </a:lnTo>
                        <a:lnTo>
                          <a:pt x="64403" y="1779"/>
                        </a:lnTo>
                        <a:lnTo>
                          <a:pt x="64403" y="1863"/>
                        </a:lnTo>
                        <a:lnTo>
                          <a:pt x="64152" y="1863"/>
                        </a:lnTo>
                        <a:lnTo>
                          <a:pt x="63838" y="1884"/>
                        </a:lnTo>
                        <a:lnTo>
                          <a:pt x="63754" y="1842"/>
                        </a:lnTo>
                        <a:lnTo>
                          <a:pt x="63482" y="1884"/>
                        </a:lnTo>
                        <a:lnTo>
                          <a:pt x="63462" y="1905"/>
                        </a:lnTo>
                        <a:lnTo>
                          <a:pt x="63629" y="2009"/>
                        </a:lnTo>
                        <a:lnTo>
                          <a:pt x="63692" y="2198"/>
                        </a:lnTo>
                        <a:lnTo>
                          <a:pt x="63775" y="2260"/>
                        </a:lnTo>
                        <a:lnTo>
                          <a:pt x="63796" y="2386"/>
                        </a:lnTo>
                        <a:lnTo>
                          <a:pt x="63880" y="2574"/>
                        </a:lnTo>
                        <a:lnTo>
                          <a:pt x="63838" y="2637"/>
                        </a:lnTo>
                        <a:lnTo>
                          <a:pt x="63838" y="2804"/>
                        </a:lnTo>
                        <a:lnTo>
                          <a:pt x="63880" y="2804"/>
                        </a:lnTo>
                        <a:lnTo>
                          <a:pt x="63985" y="2700"/>
                        </a:lnTo>
                        <a:lnTo>
                          <a:pt x="64194" y="2804"/>
                        </a:lnTo>
                        <a:lnTo>
                          <a:pt x="64257" y="2888"/>
                        </a:lnTo>
                        <a:lnTo>
                          <a:pt x="64319" y="2909"/>
                        </a:lnTo>
                        <a:lnTo>
                          <a:pt x="64529" y="3118"/>
                        </a:lnTo>
                        <a:lnTo>
                          <a:pt x="64570" y="3307"/>
                        </a:lnTo>
                        <a:lnTo>
                          <a:pt x="64717" y="3348"/>
                        </a:lnTo>
                        <a:lnTo>
                          <a:pt x="64822" y="3516"/>
                        </a:lnTo>
                        <a:lnTo>
                          <a:pt x="64822" y="3579"/>
                        </a:lnTo>
                        <a:lnTo>
                          <a:pt x="64842" y="3662"/>
                        </a:lnTo>
                        <a:lnTo>
                          <a:pt x="64801" y="3725"/>
                        </a:lnTo>
                        <a:lnTo>
                          <a:pt x="64884" y="3830"/>
                        </a:lnTo>
                        <a:lnTo>
                          <a:pt x="64822" y="3871"/>
                        </a:lnTo>
                        <a:lnTo>
                          <a:pt x="64738" y="3851"/>
                        </a:lnTo>
                        <a:lnTo>
                          <a:pt x="64612" y="3934"/>
                        </a:lnTo>
                        <a:lnTo>
                          <a:pt x="64633" y="4039"/>
                        </a:lnTo>
                        <a:lnTo>
                          <a:pt x="64508" y="4060"/>
                        </a:lnTo>
                        <a:lnTo>
                          <a:pt x="64403" y="4143"/>
                        </a:lnTo>
                        <a:lnTo>
                          <a:pt x="64215" y="4102"/>
                        </a:lnTo>
                        <a:lnTo>
                          <a:pt x="64152" y="4039"/>
                        </a:lnTo>
                        <a:lnTo>
                          <a:pt x="64152" y="3892"/>
                        </a:lnTo>
                        <a:lnTo>
                          <a:pt x="63964" y="3641"/>
                        </a:lnTo>
                        <a:lnTo>
                          <a:pt x="63880" y="3641"/>
                        </a:lnTo>
                        <a:lnTo>
                          <a:pt x="63838" y="3662"/>
                        </a:lnTo>
                        <a:lnTo>
                          <a:pt x="63566" y="3620"/>
                        </a:lnTo>
                        <a:lnTo>
                          <a:pt x="63378" y="3641"/>
                        </a:lnTo>
                        <a:lnTo>
                          <a:pt x="63315" y="3579"/>
                        </a:lnTo>
                        <a:lnTo>
                          <a:pt x="63148" y="3411"/>
                        </a:lnTo>
                        <a:lnTo>
                          <a:pt x="63148" y="3286"/>
                        </a:lnTo>
                        <a:lnTo>
                          <a:pt x="63043" y="3202"/>
                        </a:lnTo>
                        <a:lnTo>
                          <a:pt x="62897" y="3181"/>
                        </a:lnTo>
                        <a:lnTo>
                          <a:pt x="62855" y="3097"/>
                        </a:lnTo>
                        <a:lnTo>
                          <a:pt x="62813" y="2951"/>
                        </a:lnTo>
                        <a:lnTo>
                          <a:pt x="62625" y="2909"/>
                        </a:lnTo>
                        <a:lnTo>
                          <a:pt x="62583" y="2951"/>
                        </a:lnTo>
                        <a:lnTo>
                          <a:pt x="62583" y="3097"/>
                        </a:lnTo>
                        <a:lnTo>
                          <a:pt x="62583" y="3244"/>
                        </a:lnTo>
                        <a:lnTo>
                          <a:pt x="62604" y="3327"/>
                        </a:lnTo>
                        <a:lnTo>
                          <a:pt x="62478" y="3516"/>
                        </a:lnTo>
                        <a:lnTo>
                          <a:pt x="62415" y="3641"/>
                        </a:lnTo>
                        <a:lnTo>
                          <a:pt x="62332" y="3558"/>
                        </a:lnTo>
                        <a:lnTo>
                          <a:pt x="62311" y="3474"/>
                        </a:lnTo>
                        <a:lnTo>
                          <a:pt x="62269" y="3474"/>
                        </a:lnTo>
                        <a:lnTo>
                          <a:pt x="62164" y="3558"/>
                        </a:lnTo>
                        <a:lnTo>
                          <a:pt x="61913" y="3537"/>
                        </a:lnTo>
                        <a:lnTo>
                          <a:pt x="61704" y="3620"/>
                        </a:lnTo>
                        <a:lnTo>
                          <a:pt x="61641" y="3579"/>
                        </a:lnTo>
                        <a:lnTo>
                          <a:pt x="61474" y="3725"/>
                        </a:lnTo>
                        <a:lnTo>
                          <a:pt x="61327" y="3746"/>
                        </a:lnTo>
                        <a:lnTo>
                          <a:pt x="61223" y="3725"/>
                        </a:lnTo>
                        <a:lnTo>
                          <a:pt x="61118" y="3620"/>
                        </a:lnTo>
                        <a:lnTo>
                          <a:pt x="61034" y="3620"/>
                        </a:lnTo>
                        <a:lnTo>
                          <a:pt x="60972" y="3662"/>
                        </a:lnTo>
                        <a:lnTo>
                          <a:pt x="61013" y="3746"/>
                        </a:lnTo>
                        <a:lnTo>
                          <a:pt x="60804" y="3830"/>
                        </a:lnTo>
                        <a:lnTo>
                          <a:pt x="60700" y="3913"/>
                        </a:lnTo>
                        <a:lnTo>
                          <a:pt x="60449" y="3934"/>
                        </a:lnTo>
                        <a:lnTo>
                          <a:pt x="60323" y="4081"/>
                        </a:lnTo>
                        <a:lnTo>
                          <a:pt x="60323" y="4290"/>
                        </a:lnTo>
                        <a:lnTo>
                          <a:pt x="60323" y="4562"/>
                        </a:lnTo>
                        <a:lnTo>
                          <a:pt x="60532" y="4855"/>
                        </a:lnTo>
                        <a:lnTo>
                          <a:pt x="60553" y="5022"/>
                        </a:lnTo>
                        <a:lnTo>
                          <a:pt x="60407" y="4813"/>
                        </a:lnTo>
                        <a:lnTo>
                          <a:pt x="60281" y="4688"/>
                        </a:lnTo>
                        <a:lnTo>
                          <a:pt x="60177" y="4708"/>
                        </a:lnTo>
                        <a:lnTo>
                          <a:pt x="60030" y="4625"/>
                        </a:lnTo>
                        <a:lnTo>
                          <a:pt x="60072" y="4729"/>
                        </a:lnTo>
                        <a:lnTo>
                          <a:pt x="60177" y="4792"/>
                        </a:lnTo>
                        <a:lnTo>
                          <a:pt x="60218" y="4980"/>
                        </a:lnTo>
                        <a:lnTo>
                          <a:pt x="60218" y="5022"/>
                        </a:lnTo>
                        <a:lnTo>
                          <a:pt x="60072" y="4813"/>
                        </a:lnTo>
                        <a:lnTo>
                          <a:pt x="59967" y="4813"/>
                        </a:lnTo>
                        <a:lnTo>
                          <a:pt x="59925" y="4604"/>
                        </a:lnTo>
                        <a:lnTo>
                          <a:pt x="59758" y="4415"/>
                        </a:lnTo>
                        <a:lnTo>
                          <a:pt x="59674" y="4269"/>
                        </a:lnTo>
                        <a:lnTo>
                          <a:pt x="59570" y="4269"/>
                        </a:lnTo>
                        <a:lnTo>
                          <a:pt x="59612" y="4457"/>
                        </a:lnTo>
                        <a:lnTo>
                          <a:pt x="59591" y="4562"/>
                        </a:lnTo>
                        <a:lnTo>
                          <a:pt x="59549" y="4415"/>
                        </a:lnTo>
                        <a:lnTo>
                          <a:pt x="59402" y="4353"/>
                        </a:lnTo>
                        <a:lnTo>
                          <a:pt x="59256" y="4374"/>
                        </a:lnTo>
                        <a:lnTo>
                          <a:pt x="59256" y="4457"/>
                        </a:lnTo>
                        <a:lnTo>
                          <a:pt x="59172" y="4374"/>
                        </a:lnTo>
                        <a:lnTo>
                          <a:pt x="59026" y="4374"/>
                        </a:lnTo>
                        <a:lnTo>
                          <a:pt x="58879" y="4520"/>
                        </a:lnTo>
                        <a:lnTo>
                          <a:pt x="58754" y="4562"/>
                        </a:lnTo>
                        <a:lnTo>
                          <a:pt x="58837" y="4415"/>
                        </a:lnTo>
                        <a:lnTo>
                          <a:pt x="58837" y="4311"/>
                        </a:lnTo>
                        <a:lnTo>
                          <a:pt x="58712" y="4081"/>
                        </a:lnTo>
                        <a:lnTo>
                          <a:pt x="58712" y="3934"/>
                        </a:lnTo>
                        <a:lnTo>
                          <a:pt x="58649" y="3871"/>
                        </a:lnTo>
                        <a:lnTo>
                          <a:pt x="58649" y="3767"/>
                        </a:lnTo>
                        <a:lnTo>
                          <a:pt x="58544" y="3558"/>
                        </a:lnTo>
                        <a:lnTo>
                          <a:pt x="58335" y="3327"/>
                        </a:lnTo>
                        <a:lnTo>
                          <a:pt x="58105" y="3202"/>
                        </a:lnTo>
                        <a:lnTo>
                          <a:pt x="57875" y="2930"/>
                        </a:lnTo>
                        <a:lnTo>
                          <a:pt x="57310" y="2742"/>
                        </a:lnTo>
                        <a:lnTo>
                          <a:pt x="57038" y="2742"/>
                        </a:lnTo>
                        <a:lnTo>
                          <a:pt x="56892" y="2783"/>
                        </a:lnTo>
                        <a:lnTo>
                          <a:pt x="56661" y="2930"/>
                        </a:lnTo>
                        <a:lnTo>
                          <a:pt x="56661" y="2993"/>
                        </a:lnTo>
                        <a:lnTo>
                          <a:pt x="56536" y="2951"/>
                        </a:lnTo>
                        <a:lnTo>
                          <a:pt x="56327" y="3035"/>
                        </a:lnTo>
                        <a:lnTo>
                          <a:pt x="55887" y="3244"/>
                        </a:lnTo>
                        <a:lnTo>
                          <a:pt x="55720" y="3265"/>
                        </a:lnTo>
                        <a:lnTo>
                          <a:pt x="55531" y="3453"/>
                        </a:lnTo>
                        <a:lnTo>
                          <a:pt x="55427" y="3516"/>
                        </a:lnTo>
                        <a:lnTo>
                          <a:pt x="55197" y="3683"/>
                        </a:lnTo>
                        <a:lnTo>
                          <a:pt x="55071" y="3746"/>
                        </a:lnTo>
                        <a:lnTo>
                          <a:pt x="54946" y="3871"/>
                        </a:lnTo>
                        <a:lnTo>
                          <a:pt x="54757" y="3934"/>
                        </a:lnTo>
                        <a:lnTo>
                          <a:pt x="54590" y="3871"/>
                        </a:lnTo>
                        <a:lnTo>
                          <a:pt x="54360" y="3934"/>
                        </a:lnTo>
                        <a:lnTo>
                          <a:pt x="54213" y="3997"/>
                        </a:lnTo>
                        <a:lnTo>
                          <a:pt x="54339" y="3871"/>
                        </a:lnTo>
                        <a:lnTo>
                          <a:pt x="54527" y="3767"/>
                        </a:lnTo>
                        <a:lnTo>
                          <a:pt x="54548" y="3662"/>
                        </a:lnTo>
                        <a:lnTo>
                          <a:pt x="54381" y="3474"/>
                        </a:lnTo>
                        <a:lnTo>
                          <a:pt x="54109" y="3411"/>
                        </a:lnTo>
                        <a:lnTo>
                          <a:pt x="53837" y="3223"/>
                        </a:lnTo>
                        <a:lnTo>
                          <a:pt x="53753" y="3160"/>
                        </a:lnTo>
                        <a:lnTo>
                          <a:pt x="53711" y="3223"/>
                        </a:lnTo>
                        <a:lnTo>
                          <a:pt x="53607" y="3453"/>
                        </a:lnTo>
                        <a:lnTo>
                          <a:pt x="53607" y="3579"/>
                        </a:lnTo>
                        <a:lnTo>
                          <a:pt x="53544" y="3516"/>
                        </a:lnTo>
                        <a:lnTo>
                          <a:pt x="53502" y="3537"/>
                        </a:lnTo>
                        <a:lnTo>
                          <a:pt x="53439" y="3662"/>
                        </a:lnTo>
                        <a:lnTo>
                          <a:pt x="53376" y="3725"/>
                        </a:lnTo>
                        <a:lnTo>
                          <a:pt x="53335" y="3662"/>
                        </a:lnTo>
                        <a:lnTo>
                          <a:pt x="53397" y="3516"/>
                        </a:lnTo>
                        <a:lnTo>
                          <a:pt x="53439" y="3432"/>
                        </a:lnTo>
                        <a:lnTo>
                          <a:pt x="53397" y="3265"/>
                        </a:lnTo>
                        <a:lnTo>
                          <a:pt x="53272" y="3202"/>
                        </a:lnTo>
                        <a:lnTo>
                          <a:pt x="53125" y="3327"/>
                        </a:lnTo>
                        <a:lnTo>
                          <a:pt x="53167" y="3411"/>
                        </a:lnTo>
                        <a:lnTo>
                          <a:pt x="53083" y="3537"/>
                        </a:lnTo>
                        <a:lnTo>
                          <a:pt x="53000" y="3453"/>
                        </a:lnTo>
                        <a:lnTo>
                          <a:pt x="52979" y="3307"/>
                        </a:lnTo>
                        <a:lnTo>
                          <a:pt x="52916" y="3160"/>
                        </a:lnTo>
                        <a:lnTo>
                          <a:pt x="52874" y="3014"/>
                        </a:lnTo>
                        <a:lnTo>
                          <a:pt x="52770" y="3118"/>
                        </a:lnTo>
                        <a:lnTo>
                          <a:pt x="52560" y="3139"/>
                        </a:lnTo>
                        <a:lnTo>
                          <a:pt x="52246" y="3223"/>
                        </a:lnTo>
                        <a:lnTo>
                          <a:pt x="52163" y="3202"/>
                        </a:lnTo>
                        <a:lnTo>
                          <a:pt x="52267" y="3118"/>
                        </a:lnTo>
                        <a:lnTo>
                          <a:pt x="52246" y="3014"/>
                        </a:lnTo>
                        <a:lnTo>
                          <a:pt x="52246" y="2909"/>
                        </a:lnTo>
                        <a:lnTo>
                          <a:pt x="52226" y="2783"/>
                        </a:lnTo>
                        <a:lnTo>
                          <a:pt x="52246" y="2763"/>
                        </a:lnTo>
                        <a:lnTo>
                          <a:pt x="52456" y="2909"/>
                        </a:lnTo>
                        <a:lnTo>
                          <a:pt x="52560" y="2825"/>
                        </a:lnTo>
                        <a:lnTo>
                          <a:pt x="52581" y="2700"/>
                        </a:lnTo>
                        <a:lnTo>
                          <a:pt x="52393" y="2428"/>
                        </a:lnTo>
                        <a:lnTo>
                          <a:pt x="52016" y="2302"/>
                        </a:lnTo>
                        <a:lnTo>
                          <a:pt x="51702" y="2281"/>
                        </a:lnTo>
                        <a:lnTo>
                          <a:pt x="51347" y="2365"/>
                        </a:lnTo>
                        <a:lnTo>
                          <a:pt x="51033" y="2407"/>
                        </a:lnTo>
                        <a:lnTo>
                          <a:pt x="50824" y="2574"/>
                        </a:lnTo>
                        <a:lnTo>
                          <a:pt x="50886" y="3139"/>
                        </a:lnTo>
                        <a:lnTo>
                          <a:pt x="50866" y="3307"/>
                        </a:lnTo>
                        <a:lnTo>
                          <a:pt x="50907" y="3411"/>
                        </a:lnTo>
                        <a:lnTo>
                          <a:pt x="50803" y="3579"/>
                        </a:lnTo>
                        <a:lnTo>
                          <a:pt x="50803" y="3746"/>
                        </a:lnTo>
                        <a:lnTo>
                          <a:pt x="50656" y="3851"/>
                        </a:lnTo>
                        <a:lnTo>
                          <a:pt x="50552" y="3851"/>
                        </a:lnTo>
                        <a:lnTo>
                          <a:pt x="50489" y="3788"/>
                        </a:lnTo>
                        <a:lnTo>
                          <a:pt x="50489" y="3725"/>
                        </a:lnTo>
                        <a:lnTo>
                          <a:pt x="50363" y="3620"/>
                        </a:lnTo>
                        <a:lnTo>
                          <a:pt x="50447" y="3537"/>
                        </a:lnTo>
                        <a:lnTo>
                          <a:pt x="50510" y="3558"/>
                        </a:lnTo>
                        <a:lnTo>
                          <a:pt x="50594" y="3369"/>
                        </a:lnTo>
                        <a:lnTo>
                          <a:pt x="50552" y="3139"/>
                        </a:lnTo>
                        <a:lnTo>
                          <a:pt x="50405" y="3097"/>
                        </a:lnTo>
                        <a:lnTo>
                          <a:pt x="50342" y="2888"/>
                        </a:lnTo>
                        <a:lnTo>
                          <a:pt x="50405" y="2909"/>
                        </a:lnTo>
                        <a:lnTo>
                          <a:pt x="50510" y="2804"/>
                        </a:lnTo>
                        <a:lnTo>
                          <a:pt x="50510" y="2930"/>
                        </a:lnTo>
                        <a:lnTo>
                          <a:pt x="50614" y="3035"/>
                        </a:lnTo>
                        <a:lnTo>
                          <a:pt x="50698" y="3223"/>
                        </a:lnTo>
                        <a:lnTo>
                          <a:pt x="50719" y="3160"/>
                        </a:lnTo>
                        <a:lnTo>
                          <a:pt x="50698" y="2888"/>
                        </a:lnTo>
                        <a:lnTo>
                          <a:pt x="50656" y="2679"/>
                        </a:lnTo>
                        <a:lnTo>
                          <a:pt x="50259" y="2825"/>
                        </a:lnTo>
                        <a:lnTo>
                          <a:pt x="49945" y="3035"/>
                        </a:lnTo>
                        <a:lnTo>
                          <a:pt x="49945" y="3160"/>
                        </a:lnTo>
                        <a:lnTo>
                          <a:pt x="49757" y="3307"/>
                        </a:lnTo>
                        <a:lnTo>
                          <a:pt x="49652" y="3223"/>
                        </a:lnTo>
                        <a:lnTo>
                          <a:pt x="49673" y="3139"/>
                        </a:lnTo>
                        <a:lnTo>
                          <a:pt x="49777" y="3118"/>
                        </a:lnTo>
                        <a:lnTo>
                          <a:pt x="49673" y="2993"/>
                        </a:lnTo>
                        <a:lnTo>
                          <a:pt x="49757" y="2742"/>
                        </a:lnTo>
                        <a:lnTo>
                          <a:pt x="49882" y="2804"/>
                        </a:lnTo>
                        <a:lnTo>
                          <a:pt x="49945" y="2783"/>
                        </a:lnTo>
                        <a:lnTo>
                          <a:pt x="50070" y="2825"/>
                        </a:lnTo>
                        <a:lnTo>
                          <a:pt x="50468" y="2637"/>
                        </a:lnTo>
                        <a:lnTo>
                          <a:pt x="50614" y="2595"/>
                        </a:lnTo>
                        <a:lnTo>
                          <a:pt x="50342" y="2595"/>
                        </a:lnTo>
                        <a:lnTo>
                          <a:pt x="50175" y="2616"/>
                        </a:lnTo>
                        <a:lnTo>
                          <a:pt x="49945" y="2595"/>
                        </a:lnTo>
                        <a:lnTo>
                          <a:pt x="49443" y="2595"/>
                        </a:lnTo>
                        <a:lnTo>
                          <a:pt x="49338" y="2637"/>
                        </a:lnTo>
                        <a:lnTo>
                          <a:pt x="48669" y="2700"/>
                        </a:lnTo>
                        <a:lnTo>
                          <a:pt x="48271" y="2700"/>
                        </a:lnTo>
                        <a:lnTo>
                          <a:pt x="48041" y="2742"/>
                        </a:lnTo>
                        <a:lnTo>
                          <a:pt x="47769" y="2637"/>
                        </a:lnTo>
                        <a:lnTo>
                          <a:pt x="47539" y="2679"/>
                        </a:lnTo>
                        <a:lnTo>
                          <a:pt x="47371" y="2742"/>
                        </a:lnTo>
                        <a:lnTo>
                          <a:pt x="47518" y="2909"/>
                        </a:lnTo>
                        <a:lnTo>
                          <a:pt x="47685" y="2909"/>
                        </a:lnTo>
                        <a:lnTo>
                          <a:pt x="47790" y="2951"/>
                        </a:lnTo>
                        <a:lnTo>
                          <a:pt x="47894" y="2930"/>
                        </a:lnTo>
                        <a:lnTo>
                          <a:pt x="48041" y="3055"/>
                        </a:lnTo>
                        <a:lnTo>
                          <a:pt x="48041" y="3139"/>
                        </a:lnTo>
                        <a:lnTo>
                          <a:pt x="47832" y="3327"/>
                        </a:lnTo>
                        <a:lnTo>
                          <a:pt x="47685" y="3307"/>
                        </a:lnTo>
                        <a:lnTo>
                          <a:pt x="47518" y="3369"/>
                        </a:lnTo>
                        <a:lnTo>
                          <a:pt x="47476" y="3537"/>
                        </a:lnTo>
                        <a:lnTo>
                          <a:pt x="47434" y="3641"/>
                        </a:lnTo>
                        <a:lnTo>
                          <a:pt x="47560" y="3871"/>
                        </a:lnTo>
                        <a:lnTo>
                          <a:pt x="47769" y="3934"/>
                        </a:lnTo>
                        <a:lnTo>
                          <a:pt x="47790" y="3788"/>
                        </a:lnTo>
                        <a:lnTo>
                          <a:pt x="47936" y="3662"/>
                        </a:lnTo>
                        <a:lnTo>
                          <a:pt x="48145" y="3579"/>
                        </a:lnTo>
                        <a:lnTo>
                          <a:pt x="48104" y="3788"/>
                        </a:lnTo>
                        <a:lnTo>
                          <a:pt x="47894" y="3788"/>
                        </a:lnTo>
                        <a:lnTo>
                          <a:pt x="47999" y="3934"/>
                        </a:lnTo>
                        <a:lnTo>
                          <a:pt x="47978" y="3955"/>
                        </a:lnTo>
                        <a:lnTo>
                          <a:pt x="48041" y="4060"/>
                        </a:lnTo>
                        <a:lnTo>
                          <a:pt x="47894" y="4143"/>
                        </a:lnTo>
                        <a:lnTo>
                          <a:pt x="48041" y="4164"/>
                        </a:lnTo>
                        <a:lnTo>
                          <a:pt x="48166" y="4102"/>
                        </a:lnTo>
                        <a:lnTo>
                          <a:pt x="48208" y="4206"/>
                        </a:lnTo>
                        <a:lnTo>
                          <a:pt x="48187" y="4353"/>
                        </a:lnTo>
                        <a:lnTo>
                          <a:pt x="48313" y="4478"/>
                        </a:lnTo>
                        <a:lnTo>
                          <a:pt x="48459" y="4499"/>
                        </a:lnTo>
                        <a:lnTo>
                          <a:pt x="48627" y="4708"/>
                        </a:lnTo>
                        <a:lnTo>
                          <a:pt x="48606" y="4813"/>
                        </a:lnTo>
                        <a:lnTo>
                          <a:pt x="48522" y="4771"/>
                        </a:lnTo>
                        <a:lnTo>
                          <a:pt x="48397" y="4813"/>
                        </a:lnTo>
                        <a:lnTo>
                          <a:pt x="48459" y="4939"/>
                        </a:lnTo>
                        <a:lnTo>
                          <a:pt x="48376" y="5001"/>
                        </a:lnTo>
                        <a:lnTo>
                          <a:pt x="48313" y="4939"/>
                        </a:lnTo>
                        <a:lnTo>
                          <a:pt x="48250" y="4980"/>
                        </a:lnTo>
                        <a:lnTo>
                          <a:pt x="48187" y="4834"/>
                        </a:lnTo>
                        <a:lnTo>
                          <a:pt x="47999" y="4708"/>
                        </a:lnTo>
                        <a:lnTo>
                          <a:pt x="47936" y="4729"/>
                        </a:lnTo>
                        <a:lnTo>
                          <a:pt x="47978" y="4813"/>
                        </a:lnTo>
                        <a:lnTo>
                          <a:pt x="47873" y="4897"/>
                        </a:lnTo>
                        <a:lnTo>
                          <a:pt x="47790" y="4834"/>
                        </a:lnTo>
                        <a:lnTo>
                          <a:pt x="47727" y="4897"/>
                        </a:lnTo>
                        <a:lnTo>
                          <a:pt x="47769" y="5022"/>
                        </a:lnTo>
                        <a:lnTo>
                          <a:pt x="47790" y="5211"/>
                        </a:lnTo>
                        <a:lnTo>
                          <a:pt x="47936" y="5232"/>
                        </a:lnTo>
                        <a:lnTo>
                          <a:pt x="48083" y="5148"/>
                        </a:lnTo>
                        <a:lnTo>
                          <a:pt x="48187" y="5252"/>
                        </a:lnTo>
                        <a:lnTo>
                          <a:pt x="48104" y="5336"/>
                        </a:lnTo>
                        <a:lnTo>
                          <a:pt x="48250" y="5399"/>
                        </a:lnTo>
                        <a:lnTo>
                          <a:pt x="48145" y="5462"/>
                        </a:lnTo>
                        <a:lnTo>
                          <a:pt x="47978" y="5420"/>
                        </a:lnTo>
                        <a:lnTo>
                          <a:pt x="47978" y="5462"/>
                        </a:lnTo>
                        <a:lnTo>
                          <a:pt x="48145" y="5566"/>
                        </a:lnTo>
                        <a:lnTo>
                          <a:pt x="47873" y="5566"/>
                        </a:lnTo>
                        <a:lnTo>
                          <a:pt x="47832" y="5462"/>
                        </a:lnTo>
                        <a:lnTo>
                          <a:pt x="47643" y="5462"/>
                        </a:lnTo>
                        <a:lnTo>
                          <a:pt x="47560" y="5336"/>
                        </a:lnTo>
                        <a:lnTo>
                          <a:pt x="47434" y="5315"/>
                        </a:lnTo>
                        <a:lnTo>
                          <a:pt x="47308" y="5190"/>
                        </a:lnTo>
                        <a:lnTo>
                          <a:pt x="47120" y="5190"/>
                        </a:lnTo>
                        <a:lnTo>
                          <a:pt x="46995" y="5106"/>
                        </a:lnTo>
                        <a:lnTo>
                          <a:pt x="46890" y="5127"/>
                        </a:lnTo>
                        <a:lnTo>
                          <a:pt x="46827" y="5106"/>
                        </a:lnTo>
                        <a:lnTo>
                          <a:pt x="46430" y="5252"/>
                        </a:lnTo>
                        <a:lnTo>
                          <a:pt x="46409" y="5357"/>
                        </a:lnTo>
                        <a:lnTo>
                          <a:pt x="46367" y="5420"/>
                        </a:lnTo>
                        <a:lnTo>
                          <a:pt x="46430" y="5504"/>
                        </a:lnTo>
                        <a:lnTo>
                          <a:pt x="46409" y="5566"/>
                        </a:lnTo>
                        <a:lnTo>
                          <a:pt x="46492" y="5713"/>
                        </a:lnTo>
                        <a:lnTo>
                          <a:pt x="46472" y="5734"/>
                        </a:lnTo>
                        <a:lnTo>
                          <a:pt x="46367" y="5629"/>
                        </a:lnTo>
                        <a:lnTo>
                          <a:pt x="46283" y="5671"/>
                        </a:lnTo>
                        <a:lnTo>
                          <a:pt x="46179" y="5629"/>
                        </a:lnTo>
                        <a:lnTo>
                          <a:pt x="45739" y="5671"/>
                        </a:lnTo>
                        <a:lnTo>
                          <a:pt x="45530" y="5650"/>
                        </a:lnTo>
                        <a:lnTo>
                          <a:pt x="45384" y="5524"/>
                        </a:lnTo>
                        <a:lnTo>
                          <a:pt x="45258" y="5504"/>
                        </a:lnTo>
                        <a:lnTo>
                          <a:pt x="45132" y="5357"/>
                        </a:lnTo>
                        <a:lnTo>
                          <a:pt x="45049" y="5211"/>
                        </a:lnTo>
                        <a:lnTo>
                          <a:pt x="44944" y="5148"/>
                        </a:lnTo>
                        <a:lnTo>
                          <a:pt x="44944" y="5232"/>
                        </a:lnTo>
                        <a:lnTo>
                          <a:pt x="45028" y="5420"/>
                        </a:lnTo>
                        <a:lnTo>
                          <a:pt x="45049" y="5734"/>
                        </a:lnTo>
                        <a:lnTo>
                          <a:pt x="45216" y="6068"/>
                        </a:lnTo>
                        <a:lnTo>
                          <a:pt x="45342" y="6340"/>
                        </a:lnTo>
                        <a:lnTo>
                          <a:pt x="45446" y="6926"/>
                        </a:lnTo>
                        <a:lnTo>
                          <a:pt x="45425" y="7073"/>
                        </a:lnTo>
                        <a:lnTo>
                          <a:pt x="45342" y="7073"/>
                        </a:lnTo>
                        <a:lnTo>
                          <a:pt x="45258" y="6968"/>
                        </a:lnTo>
                        <a:lnTo>
                          <a:pt x="45237" y="6864"/>
                        </a:lnTo>
                        <a:lnTo>
                          <a:pt x="45132" y="6759"/>
                        </a:lnTo>
                        <a:lnTo>
                          <a:pt x="45070" y="6801"/>
                        </a:lnTo>
                        <a:lnTo>
                          <a:pt x="45132" y="6884"/>
                        </a:lnTo>
                        <a:lnTo>
                          <a:pt x="45112" y="6968"/>
                        </a:lnTo>
                        <a:lnTo>
                          <a:pt x="44923" y="6905"/>
                        </a:lnTo>
                        <a:lnTo>
                          <a:pt x="44756" y="6717"/>
                        </a:lnTo>
                        <a:lnTo>
                          <a:pt x="44505" y="6696"/>
                        </a:lnTo>
                        <a:lnTo>
                          <a:pt x="44379" y="6550"/>
                        </a:lnTo>
                        <a:lnTo>
                          <a:pt x="44275" y="6508"/>
                        </a:lnTo>
                        <a:lnTo>
                          <a:pt x="43898" y="6173"/>
                        </a:lnTo>
                        <a:lnTo>
                          <a:pt x="43877" y="6173"/>
                        </a:lnTo>
                        <a:lnTo>
                          <a:pt x="43793" y="6236"/>
                        </a:lnTo>
                        <a:lnTo>
                          <a:pt x="43689" y="6236"/>
                        </a:lnTo>
                        <a:lnTo>
                          <a:pt x="43647" y="6152"/>
                        </a:lnTo>
                        <a:lnTo>
                          <a:pt x="43877" y="5943"/>
                        </a:lnTo>
                        <a:lnTo>
                          <a:pt x="43982" y="5943"/>
                        </a:lnTo>
                        <a:lnTo>
                          <a:pt x="43898" y="5880"/>
                        </a:lnTo>
                        <a:lnTo>
                          <a:pt x="43772" y="5817"/>
                        </a:lnTo>
                        <a:lnTo>
                          <a:pt x="43647" y="5671"/>
                        </a:lnTo>
                        <a:lnTo>
                          <a:pt x="43626" y="5671"/>
                        </a:lnTo>
                        <a:lnTo>
                          <a:pt x="43647" y="5755"/>
                        </a:lnTo>
                        <a:lnTo>
                          <a:pt x="43751" y="5859"/>
                        </a:lnTo>
                        <a:lnTo>
                          <a:pt x="43751" y="5964"/>
                        </a:lnTo>
                        <a:lnTo>
                          <a:pt x="43626" y="6048"/>
                        </a:lnTo>
                        <a:lnTo>
                          <a:pt x="43417" y="5985"/>
                        </a:lnTo>
                        <a:lnTo>
                          <a:pt x="43207" y="5838"/>
                        </a:lnTo>
                        <a:lnTo>
                          <a:pt x="43145" y="5755"/>
                        </a:lnTo>
                        <a:lnTo>
                          <a:pt x="42935" y="5734"/>
                        </a:lnTo>
                        <a:lnTo>
                          <a:pt x="42894" y="5608"/>
                        </a:lnTo>
                        <a:lnTo>
                          <a:pt x="42789" y="5545"/>
                        </a:lnTo>
                        <a:lnTo>
                          <a:pt x="43040" y="5545"/>
                        </a:lnTo>
                        <a:lnTo>
                          <a:pt x="43270" y="5608"/>
                        </a:lnTo>
                        <a:lnTo>
                          <a:pt x="43375" y="5671"/>
                        </a:lnTo>
                        <a:lnTo>
                          <a:pt x="43521" y="5629"/>
                        </a:lnTo>
                        <a:lnTo>
                          <a:pt x="43626" y="5441"/>
                        </a:lnTo>
                        <a:lnTo>
                          <a:pt x="43626" y="5378"/>
                        </a:lnTo>
                        <a:lnTo>
                          <a:pt x="43542" y="5420"/>
                        </a:lnTo>
                        <a:lnTo>
                          <a:pt x="43521" y="5336"/>
                        </a:lnTo>
                        <a:lnTo>
                          <a:pt x="43417" y="5357"/>
                        </a:lnTo>
                        <a:lnTo>
                          <a:pt x="43459" y="5190"/>
                        </a:lnTo>
                        <a:lnTo>
                          <a:pt x="43333" y="5043"/>
                        </a:lnTo>
                        <a:lnTo>
                          <a:pt x="43249" y="5106"/>
                        </a:lnTo>
                        <a:lnTo>
                          <a:pt x="43228" y="5001"/>
                        </a:lnTo>
                        <a:lnTo>
                          <a:pt x="43145" y="4980"/>
                        </a:lnTo>
                        <a:lnTo>
                          <a:pt x="43061" y="5022"/>
                        </a:lnTo>
                        <a:lnTo>
                          <a:pt x="43019" y="5085"/>
                        </a:lnTo>
                        <a:lnTo>
                          <a:pt x="42831" y="5043"/>
                        </a:lnTo>
                        <a:lnTo>
                          <a:pt x="42810" y="4897"/>
                        </a:lnTo>
                        <a:lnTo>
                          <a:pt x="43019" y="4708"/>
                        </a:lnTo>
                        <a:lnTo>
                          <a:pt x="42998" y="4625"/>
                        </a:lnTo>
                        <a:lnTo>
                          <a:pt x="42894" y="4625"/>
                        </a:lnTo>
                        <a:lnTo>
                          <a:pt x="42726" y="4792"/>
                        </a:lnTo>
                        <a:lnTo>
                          <a:pt x="42705" y="4667"/>
                        </a:lnTo>
                        <a:lnTo>
                          <a:pt x="42768" y="4562"/>
                        </a:lnTo>
                        <a:lnTo>
                          <a:pt x="42726" y="4415"/>
                        </a:lnTo>
                        <a:lnTo>
                          <a:pt x="42663" y="4457"/>
                        </a:lnTo>
                        <a:lnTo>
                          <a:pt x="42622" y="4499"/>
                        </a:lnTo>
                        <a:lnTo>
                          <a:pt x="42601" y="4395"/>
                        </a:lnTo>
                        <a:lnTo>
                          <a:pt x="42496" y="4395"/>
                        </a:lnTo>
                        <a:lnTo>
                          <a:pt x="42454" y="4353"/>
                        </a:lnTo>
                        <a:lnTo>
                          <a:pt x="42391" y="4269"/>
                        </a:lnTo>
                        <a:lnTo>
                          <a:pt x="42433" y="4102"/>
                        </a:lnTo>
                        <a:lnTo>
                          <a:pt x="42391" y="4060"/>
                        </a:lnTo>
                        <a:lnTo>
                          <a:pt x="42308" y="4102"/>
                        </a:lnTo>
                        <a:lnTo>
                          <a:pt x="42224" y="4248"/>
                        </a:lnTo>
                        <a:lnTo>
                          <a:pt x="42203" y="4039"/>
                        </a:lnTo>
                        <a:lnTo>
                          <a:pt x="42099" y="3955"/>
                        </a:lnTo>
                        <a:lnTo>
                          <a:pt x="41994" y="4039"/>
                        </a:lnTo>
                        <a:lnTo>
                          <a:pt x="41910" y="4039"/>
                        </a:lnTo>
                        <a:lnTo>
                          <a:pt x="41868" y="3871"/>
                        </a:lnTo>
                        <a:lnTo>
                          <a:pt x="41764" y="3976"/>
                        </a:lnTo>
                        <a:lnTo>
                          <a:pt x="41701" y="3976"/>
                        </a:lnTo>
                        <a:lnTo>
                          <a:pt x="41680" y="4060"/>
                        </a:lnTo>
                        <a:lnTo>
                          <a:pt x="41659" y="3892"/>
                        </a:lnTo>
                        <a:lnTo>
                          <a:pt x="41659" y="3830"/>
                        </a:lnTo>
                        <a:lnTo>
                          <a:pt x="41492" y="3830"/>
                        </a:lnTo>
                        <a:lnTo>
                          <a:pt x="41408" y="3851"/>
                        </a:lnTo>
                        <a:lnTo>
                          <a:pt x="41366" y="3788"/>
                        </a:lnTo>
                        <a:lnTo>
                          <a:pt x="41199" y="3851"/>
                        </a:lnTo>
                        <a:lnTo>
                          <a:pt x="41094" y="3851"/>
                        </a:lnTo>
                        <a:lnTo>
                          <a:pt x="41073" y="3892"/>
                        </a:lnTo>
                        <a:lnTo>
                          <a:pt x="41136" y="3955"/>
                        </a:lnTo>
                        <a:lnTo>
                          <a:pt x="41178" y="4081"/>
                        </a:lnTo>
                        <a:lnTo>
                          <a:pt x="41115" y="4060"/>
                        </a:lnTo>
                        <a:lnTo>
                          <a:pt x="41052" y="4081"/>
                        </a:lnTo>
                        <a:lnTo>
                          <a:pt x="41052" y="4164"/>
                        </a:lnTo>
                        <a:lnTo>
                          <a:pt x="41031" y="4143"/>
                        </a:lnTo>
                        <a:lnTo>
                          <a:pt x="40885" y="4164"/>
                        </a:lnTo>
                        <a:lnTo>
                          <a:pt x="40843" y="4143"/>
                        </a:lnTo>
                        <a:lnTo>
                          <a:pt x="40885" y="4039"/>
                        </a:lnTo>
                        <a:lnTo>
                          <a:pt x="40969" y="3976"/>
                        </a:lnTo>
                        <a:lnTo>
                          <a:pt x="40927" y="3871"/>
                        </a:lnTo>
                        <a:lnTo>
                          <a:pt x="40822" y="3851"/>
                        </a:lnTo>
                        <a:lnTo>
                          <a:pt x="40822" y="3955"/>
                        </a:lnTo>
                        <a:lnTo>
                          <a:pt x="40738" y="3997"/>
                        </a:lnTo>
                        <a:lnTo>
                          <a:pt x="40655" y="3892"/>
                        </a:lnTo>
                        <a:lnTo>
                          <a:pt x="40550" y="3871"/>
                        </a:lnTo>
                        <a:lnTo>
                          <a:pt x="40446" y="3767"/>
                        </a:lnTo>
                        <a:lnTo>
                          <a:pt x="40425" y="3851"/>
                        </a:lnTo>
                        <a:lnTo>
                          <a:pt x="40341" y="3871"/>
                        </a:lnTo>
                        <a:lnTo>
                          <a:pt x="40194" y="3871"/>
                        </a:lnTo>
                        <a:lnTo>
                          <a:pt x="40132" y="3788"/>
                        </a:lnTo>
                        <a:lnTo>
                          <a:pt x="40111" y="3892"/>
                        </a:lnTo>
                        <a:lnTo>
                          <a:pt x="40027" y="3955"/>
                        </a:lnTo>
                        <a:lnTo>
                          <a:pt x="39902" y="3851"/>
                        </a:lnTo>
                        <a:lnTo>
                          <a:pt x="39818" y="3851"/>
                        </a:lnTo>
                        <a:lnTo>
                          <a:pt x="39860" y="3955"/>
                        </a:lnTo>
                        <a:lnTo>
                          <a:pt x="39881" y="3997"/>
                        </a:lnTo>
                        <a:lnTo>
                          <a:pt x="39755" y="4102"/>
                        </a:lnTo>
                        <a:lnTo>
                          <a:pt x="39692" y="4081"/>
                        </a:lnTo>
                        <a:lnTo>
                          <a:pt x="39671" y="3997"/>
                        </a:lnTo>
                        <a:lnTo>
                          <a:pt x="39609" y="4102"/>
                        </a:lnTo>
                        <a:lnTo>
                          <a:pt x="39630" y="4269"/>
                        </a:lnTo>
                        <a:lnTo>
                          <a:pt x="39713" y="4353"/>
                        </a:lnTo>
                        <a:lnTo>
                          <a:pt x="39734" y="4457"/>
                        </a:lnTo>
                        <a:lnTo>
                          <a:pt x="39797" y="4478"/>
                        </a:lnTo>
                        <a:lnTo>
                          <a:pt x="39818" y="4625"/>
                        </a:lnTo>
                        <a:lnTo>
                          <a:pt x="39964" y="4667"/>
                        </a:lnTo>
                        <a:lnTo>
                          <a:pt x="40006" y="4729"/>
                        </a:lnTo>
                        <a:lnTo>
                          <a:pt x="40006" y="4834"/>
                        </a:lnTo>
                        <a:lnTo>
                          <a:pt x="40111" y="4918"/>
                        </a:lnTo>
                        <a:lnTo>
                          <a:pt x="40132" y="5001"/>
                        </a:lnTo>
                        <a:lnTo>
                          <a:pt x="40069" y="5106"/>
                        </a:lnTo>
                        <a:lnTo>
                          <a:pt x="40006" y="5085"/>
                        </a:lnTo>
                        <a:lnTo>
                          <a:pt x="39985" y="5001"/>
                        </a:lnTo>
                        <a:lnTo>
                          <a:pt x="39818" y="5043"/>
                        </a:lnTo>
                        <a:lnTo>
                          <a:pt x="39713" y="5022"/>
                        </a:lnTo>
                        <a:lnTo>
                          <a:pt x="39609" y="5043"/>
                        </a:lnTo>
                        <a:lnTo>
                          <a:pt x="39671" y="5127"/>
                        </a:lnTo>
                        <a:lnTo>
                          <a:pt x="39588" y="5232"/>
                        </a:lnTo>
                        <a:lnTo>
                          <a:pt x="39462" y="5232"/>
                        </a:lnTo>
                        <a:lnTo>
                          <a:pt x="39378" y="5211"/>
                        </a:lnTo>
                        <a:lnTo>
                          <a:pt x="39127" y="5336"/>
                        </a:lnTo>
                        <a:lnTo>
                          <a:pt x="38751" y="5399"/>
                        </a:lnTo>
                        <a:lnTo>
                          <a:pt x="38625" y="5336"/>
                        </a:lnTo>
                        <a:lnTo>
                          <a:pt x="38437" y="5336"/>
                        </a:lnTo>
                        <a:lnTo>
                          <a:pt x="38416" y="5357"/>
                        </a:lnTo>
                        <a:lnTo>
                          <a:pt x="38311" y="5336"/>
                        </a:lnTo>
                        <a:lnTo>
                          <a:pt x="37788" y="5315"/>
                        </a:lnTo>
                        <a:lnTo>
                          <a:pt x="37621" y="5190"/>
                        </a:lnTo>
                        <a:lnTo>
                          <a:pt x="37579" y="4980"/>
                        </a:lnTo>
                        <a:lnTo>
                          <a:pt x="37663" y="4834"/>
                        </a:lnTo>
                        <a:lnTo>
                          <a:pt x="37705" y="4813"/>
                        </a:lnTo>
                        <a:lnTo>
                          <a:pt x="37705" y="4729"/>
                        </a:lnTo>
                        <a:lnTo>
                          <a:pt x="37558" y="4688"/>
                        </a:lnTo>
                        <a:lnTo>
                          <a:pt x="37370" y="4688"/>
                        </a:lnTo>
                        <a:lnTo>
                          <a:pt x="37035" y="4834"/>
                        </a:lnTo>
                        <a:lnTo>
                          <a:pt x="36554" y="4876"/>
                        </a:lnTo>
                        <a:lnTo>
                          <a:pt x="36156" y="4980"/>
                        </a:lnTo>
                        <a:lnTo>
                          <a:pt x="35926" y="5022"/>
                        </a:lnTo>
                        <a:lnTo>
                          <a:pt x="35884" y="5106"/>
                        </a:lnTo>
                        <a:lnTo>
                          <a:pt x="35801" y="5106"/>
                        </a:lnTo>
                        <a:lnTo>
                          <a:pt x="35738" y="5190"/>
                        </a:lnTo>
                        <a:lnTo>
                          <a:pt x="35612" y="5252"/>
                        </a:lnTo>
                        <a:lnTo>
                          <a:pt x="35466" y="5399"/>
                        </a:lnTo>
                        <a:lnTo>
                          <a:pt x="35529" y="5545"/>
                        </a:lnTo>
                        <a:lnTo>
                          <a:pt x="35612" y="5566"/>
                        </a:lnTo>
                        <a:lnTo>
                          <a:pt x="35717" y="5524"/>
                        </a:lnTo>
                        <a:lnTo>
                          <a:pt x="35780" y="5545"/>
                        </a:lnTo>
                        <a:lnTo>
                          <a:pt x="35717" y="5629"/>
                        </a:lnTo>
                        <a:lnTo>
                          <a:pt x="35654" y="5650"/>
                        </a:lnTo>
                        <a:lnTo>
                          <a:pt x="35549" y="5755"/>
                        </a:lnTo>
                        <a:lnTo>
                          <a:pt x="35549" y="5817"/>
                        </a:lnTo>
                        <a:lnTo>
                          <a:pt x="35508" y="5755"/>
                        </a:lnTo>
                        <a:lnTo>
                          <a:pt x="35487" y="5545"/>
                        </a:lnTo>
                        <a:lnTo>
                          <a:pt x="35319" y="5420"/>
                        </a:lnTo>
                        <a:lnTo>
                          <a:pt x="35298" y="5336"/>
                        </a:lnTo>
                        <a:lnTo>
                          <a:pt x="35319" y="5252"/>
                        </a:lnTo>
                        <a:lnTo>
                          <a:pt x="35194" y="5148"/>
                        </a:lnTo>
                        <a:lnTo>
                          <a:pt x="35110" y="5148"/>
                        </a:lnTo>
                        <a:lnTo>
                          <a:pt x="34880" y="4939"/>
                        </a:lnTo>
                        <a:lnTo>
                          <a:pt x="34817" y="4939"/>
                        </a:lnTo>
                        <a:lnTo>
                          <a:pt x="34817" y="5022"/>
                        </a:lnTo>
                        <a:lnTo>
                          <a:pt x="35005" y="5232"/>
                        </a:lnTo>
                        <a:lnTo>
                          <a:pt x="35026" y="5357"/>
                        </a:lnTo>
                        <a:lnTo>
                          <a:pt x="34922" y="5462"/>
                        </a:lnTo>
                        <a:lnTo>
                          <a:pt x="34733" y="5504"/>
                        </a:lnTo>
                        <a:lnTo>
                          <a:pt x="34650" y="5545"/>
                        </a:lnTo>
                        <a:lnTo>
                          <a:pt x="34482" y="5545"/>
                        </a:lnTo>
                        <a:lnTo>
                          <a:pt x="34168" y="5294"/>
                        </a:lnTo>
                        <a:lnTo>
                          <a:pt x="34168" y="5190"/>
                        </a:lnTo>
                        <a:lnTo>
                          <a:pt x="34231" y="5106"/>
                        </a:lnTo>
                        <a:lnTo>
                          <a:pt x="34210" y="5022"/>
                        </a:lnTo>
                        <a:lnTo>
                          <a:pt x="34043" y="5085"/>
                        </a:lnTo>
                        <a:lnTo>
                          <a:pt x="34043" y="5211"/>
                        </a:lnTo>
                        <a:lnTo>
                          <a:pt x="33959" y="5294"/>
                        </a:lnTo>
                        <a:lnTo>
                          <a:pt x="33750" y="5148"/>
                        </a:lnTo>
                        <a:lnTo>
                          <a:pt x="33604" y="5148"/>
                        </a:lnTo>
                        <a:lnTo>
                          <a:pt x="33499" y="5252"/>
                        </a:lnTo>
                        <a:lnTo>
                          <a:pt x="33520" y="5441"/>
                        </a:lnTo>
                        <a:lnTo>
                          <a:pt x="33436" y="5566"/>
                        </a:lnTo>
                        <a:lnTo>
                          <a:pt x="33520" y="5734"/>
                        </a:lnTo>
                        <a:lnTo>
                          <a:pt x="33645" y="5776"/>
                        </a:lnTo>
                        <a:lnTo>
                          <a:pt x="33813" y="5650"/>
                        </a:lnTo>
                        <a:lnTo>
                          <a:pt x="33834" y="5566"/>
                        </a:lnTo>
                        <a:lnTo>
                          <a:pt x="34043" y="5441"/>
                        </a:lnTo>
                        <a:lnTo>
                          <a:pt x="34106" y="5524"/>
                        </a:lnTo>
                        <a:lnTo>
                          <a:pt x="34064" y="5650"/>
                        </a:lnTo>
                        <a:lnTo>
                          <a:pt x="33855" y="5817"/>
                        </a:lnTo>
                        <a:lnTo>
                          <a:pt x="33938" y="5880"/>
                        </a:lnTo>
                        <a:lnTo>
                          <a:pt x="33855" y="6027"/>
                        </a:lnTo>
                        <a:lnTo>
                          <a:pt x="33729" y="6068"/>
                        </a:lnTo>
                        <a:lnTo>
                          <a:pt x="33604" y="5985"/>
                        </a:lnTo>
                        <a:lnTo>
                          <a:pt x="33604" y="6048"/>
                        </a:lnTo>
                        <a:lnTo>
                          <a:pt x="33645" y="6173"/>
                        </a:lnTo>
                        <a:lnTo>
                          <a:pt x="33583" y="6299"/>
                        </a:lnTo>
                        <a:lnTo>
                          <a:pt x="33394" y="6445"/>
                        </a:lnTo>
                        <a:lnTo>
                          <a:pt x="33436" y="6550"/>
                        </a:lnTo>
                        <a:lnTo>
                          <a:pt x="33394" y="6592"/>
                        </a:lnTo>
                        <a:lnTo>
                          <a:pt x="33311" y="6592"/>
                        </a:lnTo>
                        <a:lnTo>
                          <a:pt x="33164" y="6759"/>
                        </a:lnTo>
                        <a:lnTo>
                          <a:pt x="32955" y="6780"/>
                        </a:lnTo>
                        <a:lnTo>
                          <a:pt x="32746" y="6801"/>
                        </a:lnTo>
                        <a:lnTo>
                          <a:pt x="32683" y="6926"/>
                        </a:lnTo>
                        <a:lnTo>
                          <a:pt x="32746" y="7094"/>
                        </a:lnTo>
                        <a:lnTo>
                          <a:pt x="32913" y="7303"/>
                        </a:lnTo>
                        <a:lnTo>
                          <a:pt x="32997" y="7324"/>
                        </a:lnTo>
                        <a:lnTo>
                          <a:pt x="32913" y="7345"/>
                        </a:lnTo>
                        <a:lnTo>
                          <a:pt x="32767" y="7345"/>
                        </a:lnTo>
                        <a:lnTo>
                          <a:pt x="32746" y="7429"/>
                        </a:lnTo>
                        <a:lnTo>
                          <a:pt x="32767" y="7491"/>
                        </a:lnTo>
                        <a:lnTo>
                          <a:pt x="32704" y="7596"/>
                        </a:lnTo>
                        <a:lnTo>
                          <a:pt x="32599" y="7701"/>
                        </a:lnTo>
                        <a:lnTo>
                          <a:pt x="32495" y="7701"/>
                        </a:lnTo>
                        <a:lnTo>
                          <a:pt x="32474" y="7763"/>
                        </a:lnTo>
                        <a:lnTo>
                          <a:pt x="32495" y="7659"/>
                        </a:lnTo>
                        <a:lnTo>
                          <a:pt x="32599" y="7596"/>
                        </a:lnTo>
                        <a:lnTo>
                          <a:pt x="32683" y="7282"/>
                        </a:lnTo>
                        <a:lnTo>
                          <a:pt x="32599" y="7219"/>
                        </a:lnTo>
                        <a:lnTo>
                          <a:pt x="32599" y="7115"/>
                        </a:lnTo>
                        <a:lnTo>
                          <a:pt x="32662" y="7073"/>
                        </a:lnTo>
                        <a:lnTo>
                          <a:pt x="32662" y="6926"/>
                        </a:lnTo>
                        <a:lnTo>
                          <a:pt x="32599" y="6780"/>
                        </a:lnTo>
                        <a:lnTo>
                          <a:pt x="32662" y="6612"/>
                        </a:lnTo>
                        <a:lnTo>
                          <a:pt x="32767" y="6550"/>
                        </a:lnTo>
                        <a:lnTo>
                          <a:pt x="32808" y="6445"/>
                        </a:lnTo>
                        <a:lnTo>
                          <a:pt x="32767" y="6194"/>
                        </a:lnTo>
                        <a:lnTo>
                          <a:pt x="32746" y="6152"/>
                        </a:lnTo>
                        <a:lnTo>
                          <a:pt x="32788" y="6068"/>
                        </a:lnTo>
                        <a:lnTo>
                          <a:pt x="32871" y="6068"/>
                        </a:lnTo>
                        <a:lnTo>
                          <a:pt x="32913" y="6089"/>
                        </a:lnTo>
                        <a:lnTo>
                          <a:pt x="33080" y="6048"/>
                        </a:lnTo>
                        <a:lnTo>
                          <a:pt x="33185" y="5776"/>
                        </a:lnTo>
                        <a:lnTo>
                          <a:pt x="33164" y="5671"/>
                        </a:lnTo>
                        <a:lnTo>
                          <a:pt x="33101" y="5545"/>
                        </a:lnTo>
                        <a:lnTo>
                          <a:pt x="33185" y="5252"/>
                        </a:lnTo>
                        <a:lnTo>
                          <a:pt x="33269" y="5127"/>
                        </a:lnTo>
                        <a:lnTo>
                          <a:pt x="33373" y="4939"/>
                        </a:lnTo>
                        <a:lnTo>
                          <a:pt x="33311" y="4792"/>
                        </a:lnTo>
                        <a:lnTo>
                          <a:pt x="33290" y="4792"/>
                        </a:lnTo>
                        <a:lnTo>
                          <a:pt x="33206" y="4876"/>
                        </a:lnTo>
                        <a:lnTo>
                          <a:pt x="33122" y="4876"/>
                        </a:lnTo>
                        <a:lnTo>
                          <a:pt x="32997" y="4813"/>
                        </a:lnTo>
                        <a:lnTo>
                          <a:pt x="33122" y="4813"/>
                        </a:lnTo>
                        <a:lnTo>
                          <a:pt x="33269" y="4708"/>
                        </a:lnTo>
                        <a:lnTo>
                          <a:pt x="33373" y="4667"/>
                        </a:lnTo>
                        <a:lnTo>
                          <a:pt x="33415" y="4562"/>
                        </a:lnTo>
                        <a:lnTo>
                          <a:pt x="33394" y="4499"/>
                        </a:lnTo>
                        <a:lnTo>
                          <a:pt x="33436" y="4415"/>
                        </a:lnTo>
                        <a:lnTo>
                          <a:pt x="33520" y="4248"/>
                        </a:lnTo>
                        <a:lnTo>
                          <a:pt x="33499" y="4185"/>
                        </a:lnTo>
                        <a:lnTo>
                          <a:pt x="33541" y="4081"/>
                        </a:lnTo>
                        <a:lnTo>
                          <a:pt x="33708" y="3997"/>
                        </a:lnTo>
                        <a:lnTo>
                          <a:pt x="33708" y="3892"/>
                        </a:lnTo>
                        <a:lnTo>
                          <a:pt x="33624" y="3830"/>
                        </a:lnTo>
                        <a:lnTo>
                          <a:pt x="33624" y="3767"/>
                        </a:lnTo>
                        <a:lnTo>
                          <a:pt x="33708" y="3641"/>
                        </a:lnTo>
                        <a:lnTo>
                          <a:pt x="33687" y="3537"/>
                        </a:lnTo>
                        <a:lnTo>
                          <a:pt x="33729" y="3432"/>
                        </a:lnTo>
                        <a:lnTo>
                          <a:pt x="33792" y="3411"/>
                        </a:lnTo>
                        <a:lnTo>
                          <a:pt x="33855" y="3223"/>
                        </a:lnTo>
                        <a:lnTo>
                          <a:pt x="33855" y="3014"/>
                        </a:lnTo>
                        <a:lnTo>
                          <a:pt x="33813" y="2804"/>
                        </a:lnTo>
                        <a:lnTo>
                          <a:pt x="33708" y="2616"/>
                        </a:lnTo>
                        <a:lnTo>
                          <a:pt x="33729" y="2574"/>
                        </a:lnTo>
                        <a:lnTo>
                          <a:pt x="33708" y="2491"/>
                        </a:lnTo>
                        <a:lnTo>
                          <a:pt x="33645" y="2470"/>
                        </a:lnTo>
                        <a:lnTo>
                          <a:pt x="33604" y="2491"/>
                        </a:lnTo>
                        <a:lnTo>
                          <a:pt x="33520" y="2428"/>
                        </a:lnTo>
                        <a:lnTo>
                          <a:pt x="33478" y="2365"/>
                        </a:lnTo>
                        <a:lnTo>
                          <a:pt x="33436" y="2365"/>
                        </a:lnTo>
                        <a:lnTo>
                          <a:pt x="33394" y="2491"/>
                        </a:lnTo>
                        <a:lnTo>
                          <a:pt x="33332" y="2532"/>
                        </a:lnTo>
                        <a:lnTo>
                          <a:pt x="33290" y="2491"/>
                        </a:lnTo>
                        <a:lnTo>
                          <a:pt x="33206" y="2365"/>
                        </a:lnTo>
                        <a:lnTo>
                          <a:pt x="33227" y="2323"/>
                        </a:lnTo>
                        <a:lnTo>
                          <a:pt x="33185" y="2302"/>
                        </a:lnTo>
                        <a:lnTo>
                          <a:pt x="33018" y="2281"/>
                        </a:lnTo>
                        <a:lnTo>
                          <a:pt x="32955" y="2177"/>
                        </a:lnTo>
                        <a:lnTo>
                          <a:pt x="32976" y="2156"/>
                        </a:lnTo>
                        <a:lnTo>
                          <a:pt x="33122" y="2156"/>
                        </a:lnTo>
                        <a:lnTo>
                          <a:pt x="33332" y="2219"/>
                        </a:lnTo>
                        <a:lnTo>
                          <a:pt x="33415" y="2302"/>
                        </a:lnTo>
                        <a:lnTo>
                          <a:pt x="33478" y="2260"/>
                        </a:lnTo>
                        <a:lnTo>
                          <a:pt x="33520" y="2260"/>
                        </a:lnTo>
                        <a:lnTo>
                          <a:pt x="33583" y="2323"/>
                        </a:lnTo>
                        <a:lnTo>
                          <a:pt x="33604" y="2386"/>
                        </a:lnTo>
                        <a:lnTo>
                          <a:pt x="33645" y="2386"/>
                        </a:lnTo>
                        <a:lnTo>
                          <a:pt x="33645" y="2302"/>
                        </a:lnTo>
                        <a:lnTo>
                          <a:pt x="33541" y="2177"/>
                        </a:lnTo>
                        <a:lnTo>
                          <a:pt x="33541" y="2072"/>
                        </a:lnTo>
                        <a:lnTo>
                          <a:pt x="33478" y="1967"/>
                        </a:lnTo>
                        <a:lnTo>
                          <a:pt x="33394" y="1905"/>
                        </a:lnTo>
                        <a:lnTo>
                          <a:pt x="33332" y="1905"/>
                        </a:lnTo>
                        <a:lnTo>
                          <a:pt x="33290" y="1967"/>
                        </a:lnTo>
                        <a:lnTo>
                          <a:pt x="33206" y="1947"/>
                        </a:lnTo>
                        <a:lnTo>
                          <a:pt x="33185" y="1800"/>
                        </a:lnTo>
                        <a:lnTo>
                          <a:pt x="33018" y="1654"/>
                        </a:lnTo>
                        <a:lnTo>
                          <a:pt x="33018" y="1549"/>
                        </a:lnTo>
                        <a:lnTo>
                          <a:pt x="32955" y="1465"/>
                        </a:lnTo>
                        <a:lnTo>
                          <a:pt x="32892" y="1382"/>
                        </a:lnTo>
                        <a:lnTo>
                          <a:pt x="32808" y="1382"/>
                        </a:lnTo>
                        <a:lnTo>
                          <a:pt x="32704" y="1444"/>
                        </a:lnTo>
                        <a:lnTo>
                          <a:pt x="32704" y="1549"/>
                        </a:lnTo>
                        <a:lnTo>
                          <a:pt x="32808" y="1549"/>
                        </a:lnTo>
                        <a:lnTo>
                          <a:pt x="32892" y="1591"/>
                        </a:lnTo>
                        <a:lnTo>
                          <a:pt x="32871" y="1654"/>
                        </a:lnTo>
                        <a:lnTo>
                          <a:pt x="32788" y="1695"/>
                        </a:lnTo>
                        <a:lnTo>
                          <a:pt x="32788" y="1779"/>
                        </a:lnTo>
                        <a:lnTo>
                          <a:pt x="32746" y="1800"/>
                        </a:lnTo>
                        <a:lnTo>
                          <a:pt x="32536" y="1570"/>
                        </a:lnTo>
                        <a:lnTo>
                          <a:pt x="32536" y="1486"/>
                        </a:lnTo>
                        <a:lnTo>
                          <a:pt x="32474" y="1361"/>
                        </a:lnTo>
                        <a:lnTo>
                          <a:pt x="32369" y="1340"/>
                        </a:lnTo>
                        <a:lnTo>
                          <a:pt x="31930" y="1068"/>
                        </a:lnTo>
                        <a:lnTo>
                          <a:pt x="31825" y="1026"/>
                        </a:lnTo>
                        <a:lnTo>
                          <a:pt x="31804" y="1005"/>
                        </a:lnTo>
                        <a:lnTo>
                          <a:pt x="31532" y="1026"/>
                        </a:lnTo>
                        <a:lnTo>
                          <a:pt x="31511" y="921"/>
                        </a:lnTo>
                        <a:lnTo>
                          <a:pt x="31553" y="858"/>
                        </a:lnTo>
                        <a:lnTo>
                          <a:pt x="31532" y="796"/>
                        </a:lnTo>
                        <a:lnTo>
                          <a:pt x="31407" y="817"/>
                        </a:lnTo>
                        <a:lnTo>
                          <a:pt x="31344" y="754"/>
                        </a:lnTo>
                        <a:lnTo>
                          <a:pt x="31218" y="796"/>
                        </a:lnTo>
                        <a:lnTo>
                          <a:pt x="31135" y="858"/>
                        </a:lnTo>
                        <a:lnTo>
                          <a:pt x="31093" y="838"/>
                        </a:lnTo>
                        <a:lnTo>
                          <a:pt x="30988" y="942"/>
                        </a:lnTo>
                        <a:lnTo>
                          <a:pt x="30925" y="1047"/>
                        </a:lnTo>
                        <a:lnTo>
                          <a:pt x="30779" y="1047"/>
                        </a:lnTo>
                        <a:lnTo>
                          <a:pt x="30695" y="1026"/>
                        </a:lnTo>
                        <a:lnTo>
                          <a:pt x="30570" y="1172"/>
                        </a:lnTo>
                        <a:lnTo>
                          <a:pt x="30381" y="1235"/>
                        </a:lnTo>
                        <a:lnTo>
                          <a:pt x="30298" y="1256"/>
                        </a:lnTo>
                        <a:lnTo>
                          <a:pt x="30256" y="1214"/>
                        </a:lnTo>
                        <a:lnTo>
                          <a:pt x="30172" y="1214"/>
                        </a:lnTo>
                        <a:lnTo>
                          <a:pt x="30130" y="1256"/>
                        </a:lnTo>
                        <a:lnTo>
                          <a:pt x="30130" y="1361"/>
                        </a:lnTo>
                        <a:lnTo>
                          <a:pt x="30193" y="1382"/>
                        </a:lnTo>
                        <a:lnTo>
                          <a:pt x="30256" y="1382"/>
                        </a:lnTo>
                        <a:lnTo>
                          <a:pt x="30298" y="1549"/>
                        </a:lnTo>
                        <a:lnTo>
                          <a:pt x="30339" y="1758"/>
                        </a:lnTo>
                        <a:lnTo>
                          <a:pt x="30256" y="1905"/>
                        </a:lnTo>
                        <a:lnTo>
                          <a:pt x="30067" y="1905"/>
                        </a:lnTo>
                        <a:lnTo>
                          <a:pt x="29942" y="2051"/>
                        </a:lnTo>
                        <a:lnTo>
                          <a:pt x="29733" y="2093"/>
                        </a:lnTo>
                        <a:lnTo>
                          <a:pt x="29649" y="2072"/>
                        </a:lnTo>
                        <a:lnTo>
                          <a:pt x="29754" y="1988"/>
                        </a:lnTo>
                        <a:lnTo>
                          <a:pt x="29837" y="1967"/>
                        </a:lnTo>
                        <a:lnTo>
                          <a:pt x="29858" y="1842"/>
                        </a:lnTo>
                        <a:lnTo>
                          <a:pt x="29733" y="1591"/>
                        </a:lnTo>
                        <a:lnTo>
                          <a:pt x="29816" y="1444"/>
                        </a:lnTo>
                        <a:lnTo>
                          <a:pt x="29816" y="1340"/>
                        </a:lnTo>
                        <a:lnTo>
                          <a:pt x="29858" y="1256"/>
                        </a:lnTo>
                        <a:lnTo>
                          <a:pt x="29775" y="1068"/>
                        </a:lnTo>
                        <a:lnTo>
                          <a:pt x="29775" y="963"/>
                        </a:lnTo>
                        <a:lnTo>
                          <a:pt x="29628" y="817"/>
                        </a:lnTo>
                        <a:lnTo>
                          <a:pt x="29523" y="858"/>
                        </a:lnTo>
                        <a:lnTo>
                          <a:pt x="29440" y="817"/>
                        </a:lnTo>
                        <a:lnTo>
                          <a:pt x="29398" y="817"/>
                        </a:lnTo>
                        <a:lnTo>
                          <a:pt x="29356" y="942"/>
                        </a:lnTo>
                        <a:lnTo>
                          <a:pt x="29210" y="963"/>
                        </a:lnTo>
                        <a:lnTo>
                          <a:pt x="29147" y="921"/>
                        </a:lnTo>
                        <a:lnTo>
                          <a:pt x="29042" y="963"/>
                        </a:lnTo>
                        <a:lnTo>
                          <a:pt x="28938" y="1130"/>
                        </a:lnTo>
                        <a:lnTo>
                          <a:pt x="28707" y="1130"/>
                        </a:lnTo>
                        <a:lnTo>
                          <a:pt x="28707" y="1047"/>
                        </a:lnTo>
                        <a:lnTo>
                          <a:pt x="28791" y="921"/>
                        </a:lnTo>
                        <a:lnTo>
                          <a:pt x="28791" y="838"/>
                        </a:lnTo>
                        <a:lnTo>
                          <a:pt x="28707" y="817"/>
                        </a:lnTo>
                        <a:lnTo>
                          <a:pt x="28519" y="1110"/>
                        </a:lnTo>
                        <a:lnTo>
                          <a:pt x="28268" y="1214"/>
                        </a:lnTo>
                        <a:lnTo>
                          <a:pt x="28163" y="1172"/>
                        </a:lnTo>
                        <a:lnTo>
                          <a:pt x="28268" y="1026"/>
                        </a:lnTo>
                        <a:lnTo>
                          <a:pt x="28394" y="1005"/>
                        </a:lnTo>
                        <a:lnTo>
                          <a:pt x="28519" y="817"/>
                        </a:lnTo>
                        <a:lnTo>
                          <a:pt x="28498" y="691"/>
                        </a:lnTo>
                        <a:lnTo>
                          <a:pt x="28561" y="586"/>
                        </a:lnTo>
                        <a:lnTo>
                          <a:pt x="28561" y="524"/>
                        </a:lnTo>
                        <a:lnTo>
                          <a:pt x="28645" y="440"/>
                        </a:lnTo>
                        <a:lnTo>
                          <a:pt x="28645" y="398"/>
                        </a:lnTo>
                        <a:lnTo>
                          <a:pt x="28477" y="335"/>
                        </a:lnTo>
                        <a:lnTo>
                          <a:pt x="28414" y="294"/>
                        </a:lnTo>
                        <a:lnTo>
                          <a:pt x="28414" y="126"/>
                        </a:lnTo>
                        <a:lnTo>
                          <a:pt x="28373" y="105"/>
                        </a:lnTo>
                        <a:lnTo>
                          <a:pt x="28205" y="231"/>
                        </a:lnTo>
                        <a:lnTo>
                          <a:pt x="28059" y="210"/>
                        </a:lnTo>
                        <a:lnTo>
                          <a:pt x="27996" y="63"/>
                        </a:lnTo>
                        <a:lnTo>
                          <a:pt x="27891" y="63"/>
                        </a:lnTo>
                        <a:lnTo>
                          <a:pt x="27787" y="168"/>
                        </a:lnTo>
                        <a:lnTo>
                          <a:pt x="27661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>
                      <a:solidFill>
                        <a:srgbClr val="A6CBC2"/>
                      </a:solidFill>
                    </a:endParaRPr>
                  </a:p>
                </p:txBody>
              </p:sp>
              <p:sp>
                <p:nvSpPr>
                  <p:cNvPr id="257" name="Google Shape;432;p45">
                    <a:extLst>
                      <a:ext uri="{FF2B5EF4-FFF2-40B4-BE49-F238E27FC236}">
                        <a16:creationId xmlns:a16="http://schemas.microsoft.com/office/drawing/2014/main" id="{B8E6DA9D-FD2F-84CA-6D33-B144EA0FBBDC}"/>
                      </a:ext>
                    </a:extLst>
                  </p:cNvPr>
                  <p:cNvSpPr/>
                  <p:nvPr/>
                </p:nvSpPr>
                <p:spPr>
                  <a:xfrm>
                    <a:off x="5538025" y="2213300"/>
                    <a:ext cx="94175" cy="208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66" h="8350" extrusionOk="0">
                        <a:moveTo>
                          <a:pt x="251" y="1"/>
                        </a:moveTo>
                        <a:lnTo>
                          <a:pt x="209" y="63"/>
                        </a:lnTo>
                        <a:lnTo>
                          <a:pt x="251" y="105"/>
                        </a:lnTo>
                        <a:lnTo>
                          <a:pt x="251" y="189"/>
                        </a:lnTo>
                        <a:lnTo>
                          <a:pt x="188" y="210"/>
                        </a:lnTo>
                        <a:lnTo>
                          <a:pt x="105" y="168"/>
                        </a:lnTo>
                        <a:lnTo>
                          <a:pt x="0" y="168"/>
                        </a:lnTo>
                        <a:lnTo>
                          <a:pt x="168" y="314"/>
                        </a:lnTo>
                        <a:lnTo>
                          <a:pt x="356" y="461"/>
                        </a:lnTo>
                        <a:lnTo>
                          <a:pt x="419" y="524"/>
                        </a:lnTo>
                        <a:lnTo>
                          <a:pt x="398" y="670"/>
                        </a:lnTo>
                        <a:lnTo>
                          <a:pt x="460" y="607"/>
                        </a:lnTo>
                        <a:lnTo>
                          <a:pt x="502" y="607"/>
                        </a:lnTo>
                        <a:lnTo>
                          <a:pt x="565" y="691"/>
                        </a:lnTo>
                        <a:lnTo>
                          <a:pt x="502" y="733"/>
                        </a:lnTo>
                        <a:lnTo>
                          <a:pt x="419" y="775"/>
                        </a:lnTo>
                        <a:lnTo>
                          <a:pt x="460" y="838"/>
                        </a:lnTo>
                        <a:lnTo>
                          <a:pt x="523" y="838"/>
                        </a:lnTo>
                        <a:lnTo>
                          <a:pt x="565" y="984"/>
                        </a:lnTo>
                        <a:lnTo>
                          <a:pt x="481" y="1026"/>
                        </a:lnTo>
                        <a:lnTo>
                          <a:pt x="377" y="1005"/>
                        </a:lnTo>
                        <a:lnTo>
                          <a:pt x="314" y="900"/>
                        </a:lnTo>
                        <a:lnTo>
                          <a:pt x="251" y="984"/>
                        </a:lnTo>
                        <a:lnTo>
                          <a:pt x="168" y="1130"/>
                        </a:lnTo>
                        <a:lnTo>
                          <a:pt x="272" y="1235"/>
                        </a:lnTo>
                        <a:lnTo>
                          <a:pt x="314" y="1382"/>
                        </a:lnTo>
                        <a:lnTo>
                          <a:pt x="419" y="1528"/>
                        </a:lnTo>
                        <a:lnTo>
                          <a:pt x="523" y="1716"/>
                        </a:lnTo>
                        <a:lnTo>
                          <a:pt x="523" y="1946"/>
                        </a:lnTo>
                        <a:lnTo>
                          <a:pt x="586" y="1988"/>
                        </a:lnTo>
                        <a:lnTo>
                          <a:pt x="607" y="2177"/>
                        </a:lnTo>
                        <a:lnTo>
                          <a:pt x="691" y="2470"/>
                        </a:lnTo>
                        <a:lnTo>
                          <a:pt x="774" y="2658"/>
                        </a:lnTo>
                        <a:lnTo>
                          <a:pt x="900" y="2700"/>
                        </a:lnTo>
                        <a:lnTo>
                          <a:pt x="900" y="2762"/>
                        </a:lnTo>
                        <a:lnTo>
                          <a:pt x="837" y="2804"/>
                        </a:lnTo>
                        <a:lnTo>
                          <a:pt x="1130" y="3097"/>
                        </a:lnTo>
                        <a:lnTo>
                          <a:pt x="1235" y="3118"/>
                        </a:lnTo>
                        <a:lnTo>
                          <a:pt x="1360" y="3307"/>
                        </a:lnTo>
                        <a:lnTo>
                          <a:pt x="1402" y="3516"/>
                        </a:lnTo>
                        <a:lnTo>
                          <a:pt x="1402" y="3641"/>
                        </a:lnTo>
                        <a:lnTo>
                          <a:pt x="1465" y="3809"/>
                        </a:lnTo>
                        <a:lnTo>
                          <a:pt x="1465" y="3934"/>
                        </a:lnTo>
                        <a:lnTo>
                          <a:pt x="1569" y="3976"/>
                        </a:lnTo>
                        <a:lnTo>
                          <a:pt x="1674" y="4123"/>
                        </a:lnTo>
                        <a:lnTo>
                          <a:pt x="1653" y="4143"/>
                        </a:lnTo>
                        <a:lnTo>
                          <a:pt x="1653" y="4227"/>
                        </a:lnTo>
                        <a:lnTo>
                          <a:pt x="1779" y="4436"/>
                        </a:lnTo>
                        <a:lnTo>
                          <a:pt x="1821" y="4562"/>
                        </a:lnTo>
                        <a:lnTo>
                          <a:pt x="1883" y="4708"/>
                        </a:lnTo>
                        <a:lnTo>
                          <a:pt x="1883" y="4918"/>
                        </a:lnTo>
                        <a:lnTo>
                          <a:pt x="1946" y="5001"/>
                        </a:lnTo>
                        <a:lnTo>
                          <a:pt x="1925" y="5106"/>
                        </a:lnTo>
                        <a:lnTo>
                          <a:pt x="1946" y="5315"/>
                        </a:lnTo>
                        <a:lnTo>
                          <a:pt x="2051" y="5524"/>
                        </a:lnTo>
                        <a:lnTo>
                          <a:pt x="2030" y="5608"/>
                        </a:lnTo>
                        <a:lnTo>
                          <a:pt x="2030" y="5755"/>
                        </a:lnTo>
                        <a:lnTo>
                          <a:pt x="2155" y="5859"/>
                        </a:lnTo>
                        <a:lnTo>
                          <a:pt x="2365" y="6131"/>
                        </a:lnTo>
                        <a:lnTo>
                          <a:pt x="2365" y="6257"/>
                        </a:lnTo>
                        <a:lnTo>
                          <a:pt x="2448" y="6424"/>
                        </a:lnTo>
                        <a:lnTo>
                          <a:pt x="2406" y="6654"/>
                        </a:lnTo>
                        <a:lnTo>
                          <a:pt x="2448" y="6843"/>
                        </a:lnTo>
                        <a:lnTo>
                          <a:pt x="2553" y="7010"/>
                        </a:lnTo>
                        <a:lnTo>
                          <a:pt x="2574" y="7156"/>
                        </a:lnTo>
                        <a:lnTo>
                          <a:pt x="2720" y="7324"/>
                        </a:lnTo>
                        <a:lnTo>
                          <a:pt x="2762" y="7408"/>
                        </a:lnTo>
                        <a:lnTo>
                          <a:pt x="2699" y="7596"/>
                        </a:lnTo>
                        <a:lnTo>
                          <a:pt x="2699" y="7847"/>
                        </a:lnTo>
                        <a:lnTo>
                          <a:pt x="2762" y="7993"/>
                        </a:lnTo>
                        <a:lnTo>
                          <a:pt x="2867" y="8098"/>
                        </a:lnTo>
                        <a:lnTo>
                          <a:pt x="2929" y="8244"/>
                        </a:lnTo>
                        <a:lnTo>
                          <a:pt x="3097" y="8349"/>
                        </a:lnTo>
                        <a:lnTo>
                          <a:pt x="3097" y="8349"/>
                        </a:lnTo>
                        <a:lnTo>
                          <a:pt x="3076" y="8224"/>
                        </a:lnTo>
                        <a:lnTo>
                          <a:pt x="3097" y="8098"/>
                        </a:lnTo>
                        <a:lnTo>
                          <a:pt x="3034" y="7993"/>
                        </a:lnTo>
                        <a:lnTo>
                          <a:pt x="3013" y="7847"/>
                        </a:lnTo>
                        <a:lnTo>
                          <a:pt x="3034" y="7680"/>
                        </a:lnTo>
                        <a:lnTo>
                          <a:pt x="3139" y="7575"/>
                        </a:lnTo>
                        <a:lnTo>
                          <a:pt x="3201" y="7596"/>
                        </a:lnTo>
                        <a:lnTo>
                          <a:pt x="3201" y="7680"/>
                        </a:lnTo>
                        <a:lnTo>
                          <a:pt x="3243" y="7721"/>
                        </a:lnTo>
                        <a:lnTo>
                          <a:pt x="3494" y="7700"/>
                        </a:lnTo>
                        <a:lnTo>
                          <a:pt x="3515" y="7638"/>
                        </a:lnTo>
                        <a:lnTo>
                          <a:pt x="3557" y="7638"/>
                        </a:lnTo>
                        <a:lnTo>
                          <a:pt x="3599" y="7700"/>
                        </a:lnTo>
                        <a:lnTo>
                          <a:pt x="3557" y="7721"/>
                        </a:lnTo>
                        <a:lnTo>
                          <a:pt x="3557" y="7826"/>
                        </a:lnTo>
                        <a:lnTo>
                          <a:pt x="3704" y="7952"/>
                        </a:lnTo>
                        <a:lnTo>
                          <a:pt x="3725" y="8056"/>
                        </a:lnTo>
                        <a:lnTo>
                          <a:pt x="3766" y="8119"/>
                        </a:lnTo>
                        <a:lnTo>
                          <a:pt x="3766" y="8035"/>
                        </a:lnTo>
                        <a:lnTo>
                          <a:pt x="3745" y="7993"/>
                        </a:lnTo>
                        <a:lnTo>
                          <a:pt x="3766" y="7847"/>
                        </a:lnTo>
                        <a:lnTo>
                          <a:pt x="3766" y="7721"/>
                        </a:lnTo>
                        <a:lnTo>
                          <a:pt x="3662" y="7638"/>
                        </a:lnTo>
                        <a:lnTo>
                          <a:pt x="3641" y="7491"/>
                        </a:lnTo>
                        <a:lnTo>
                          <a:pt x="3599" y="7387"/>
                        </a:lnTo>
                        <a:lnTo>
                          <a:pt x="3515" y="7428"/>
                        </a:lnTo>
                        <a:lnTo>
                          <a:pt x="3432" y="7428"/>
                        </a:lnTo>
                        <a:lnTo>
                          <a:pt x="3285" y="7324"/>
                        </a:lnTo>
                        <a:lnTo>
                          <a:pt x="3243" y="7156"/>
                        </a:lnTo>
                        <a:lnTo>
                          <a:pt x="3181" y="7010"/>
                        </a:lnTo>
                        <a:lnTo>
                          <a:pt x="3034" y="6905"/>
                        </a:lnTo>
                        <a:lnTo>
                          <a:pt x="2929" y="6884"/>
                        </a:lnTo>
                        <a:lnTo>
                          <a:pt x="2867" y="6780"/>
                        </a:lnTo>
                        <a:lnTo>
                          <a:pt x="2804" y="6571"/>
                        </a:lnTo>
                        <a:lnTo>
                          <a:pt x="2720" y="6424"/>
                        </a:lnTo>
                        <a:lnTo>
                          <a:pt x="2678" y="6278"/>
                        </a:lnTo>
                        <a:lnTo>
                          <a:pt x="2678" y="6089"/>
                        </a:lnTo>
                        <a:lnTo>
                          <a:pt x="2657" y="5859"/>
                        </a:lnTo>
                        <a:lnTo>
                          <a:pt x="2595" y="5755"/>
                        </a:lnTo>
                        <a:lnTo>
                          <a:pt x="2616" y="5545"/>
                        </a:lnTo>
                        <a:lnTo>
                          <a:pt x="2595" y="5441"/>
                        </a:lnTo>
                        <a:lnTo>
                          <a:pt x="2511" y="5294"/>
                        </a:lnTo>
                        <a:lnTo>
                          <a:pt x="2574" y="5211"/>
                        </a:lnTo>
                        <a:lnTo>
                          <a:pt x="2595" y="5127"/>
                        </a:lnTo>
                        <a:lnTo>
                          <a:pt x="2595" y="5085"/>
                        </a:lnTo>
                        <a:lnTo>
                          <a:pt x="2657" y="5043"/>
                        </a:lnTo>
                        <a:lnTo>
                          <a:pt x="2720" y="5085"/>
                        </a:lnTo>
                        <a:lnTo>
                          <a:pt x="2867" y="5043"/>
                        </a:lnTo>
                        <a:lnTo>
                          <a:pt x="2992" y="5043"/>
                        </a:lnTo>
                        <a:lnTo>
                          <a:pt x="3118" y="5127"/>
                        </a:lnTo>
                        <a:lnTo>
                          <a:pt x="3201" y="5315"/>
                        </a:lnTo>
                        <a:lnTo>
                          <a:pt x="3306" y="5336"/>
                        </a:lnTo>
                        <a:lnTo>
                          <a:pt x="3411" y="5420"/>
                        </a:lnTo>
                        <a:lnTo>
                          <a:pt x="3515" y="5566"/>
                        </a:lnTo>
                        <a:lnTo>
                          <a:pt x="3599" y="5608"/>
                        </a:lnTo>
                        <a:lnTo>
                          <a:pt x="3536" y="5483"/>
                        </a:lnTo>
                        <a:lnTo>
                          <a:pt x="3411" y="5315"/>
                        </a:lnTo>
                        <a:lnTo>
                          <a:pt x="3243" y="5211"/>
                        </a:lnTo>
                        <a:lnTo>
                          <a:pt x="3139" y="5022"/>
                        </a:lnTo>
                        <a:lnTo>
                          <a:pt x="3034" y="4897"/>
                        </a:lnTo>
                        <a:lnTo>
                          <a:pt x="3034" y="4813"/>
                        </a:lnTo>
                        <a:lnTo>
                          <a:pt x="2992" y="4771"/>
                        </a:lnTo>
                        <a:lnTo>
                          <a:pt x="2888" y="4562"/>
                        </a:lnTo>
                        <a:lnTo>
                          <a:pt x="2825" y="4436"/>
                        </a:lnTo>
                        <a:lnTo>
                          <a:pt x="2762" y="4395"/>
                        </a:lnTo>
                        <a:lnTo>
                          <a:pt x="2720" y="4269"/>
                        </a:lnTo>
                        <a:lnTo>
                          <a:pt x="2574" y="4060"/>
                        </a:lnTo>
                        <a:lnTo>
                          <a:pt x="2406" y="3809"/>
                        </a:lnTo>
                        <a:lnTo>
                          <a:pt x="2365" y="3641"/>
                        </a:lnTo>
                        <a:lnTo>
                          <a:pt x="2155" y="3390"/>
                        </a:lnTo>
                        <a:lnTo>
                          <a:pt x="2072" y="3181"/>
                        </a:lnTo>
                        <a:lnTo>
                          <a:pt x="1967" y="3118"/>
                        </a:lnTo>
                        <a:lnTo>
                          <a:pt x="1967" y="3014"/>
                        </a:lnTo>
                        <a:lnTo>
                          <a:pt x="1925" y="2888"/>
                        </a:lnTo>
                        <a:lnTo>
                          <a:pt x="1841" y="2867"/>
                        </a:lnTo>
                        <a:lnTo>
                          <a:pt x="1841" y="2909"/>
                        </a:lnTo>
                        <a:lnTo>
                          <a:pt x="1758" y="2909"/>
                        </a:lnTo>
                        <a:lnTo>
                          <a:pt x="1737" y="2867"/>
                        </a:lnTo>
                        <a:lnTo>
                          <a:pt x="1758" y="2762"/>
                        </a:lnTo>
                        <a:lnTo>
                          <a:pt x="1737" y="2679"/>
                        </a:lnTo>
                        <a:lnTo>
                          <a:pt x="1632" y="2616"/>
                        </a:lnTo>
                        <a:lnTo>
                          <a:pt x="1528" y="2490"/>
                        </a:lnTo>
                        <a:lnTo>
                          <a:pt x="1465" y="2344"/>
                        </a:lnTo>
                        <a:lnTo>
                          <a:pt x="1402" y="2260"/>
                        </a:lnTo>
                        <a:lnTo>
                          <a:pt x="1402" y="2135"/>
                        </a:lnTo>
                        <a:lnTo>
                          <a:pt x="1423" y="2030"/>
                        </a:lnTo>
                        <a:lnTo>
                          <a:pt x="1444" y="2051"/>
                        </a:lnTo>
                        <a:lnTo>
                          <a:pt x="1423" y="1884"/>
                        </a:lnTo>
                        <a:lnTo>
                          <a:pt x="1402" y="1716"/>
                        </a:lnTo>
                        <a:lnTo>
                          <a:pt x="1360" y="1570"/>
                        </a:lnTo>
                        <a:lnTo>
                          <a:pt x="1235" y="1528"/>
                        </a:lnTo>
                        <a:lnTo>
                          <a:pt x="1109" y="1382"/>
                        </a:lnTo>
                        <a:lnTo>
                          <a:pt x="1109" y="1319"/>
                        </a:lnTo>
                        <a:lnTo>
                          <a:pt x="1046" y="1256"/>
                        </a:lnTo>
                        <a:lnTo>
                          <a:pt x="1046" y="1193"/>
                        </a:lnTo>
                        <a:lnTo>
                          <a:pt x="1109" y="1193"/>
                        </a:lnTo>
                        <a:lnTo>
                          <a:pt x="1214" y="1298"/>
                        </a:lnTo>
                        <a:lnTo>
                          <a:pt x="1318" y="1444"/>
                        </a:lnTo>
                        <a:lnTo>
                          <a:pt x="1318" y="1444"/>
                        </a:lnTo>
                        <a:lnTo>
                          <a:pt x="1256" y="1298"/>
                        </a:lnTo>
                        <a:lnTo>
                          <a:pt x="1130" y="1110"/>
                        </a:lnTo>
                        <a:lnTo>
                          <a:pt x="1005" y="942"/>
                        </a:lnTo>
                        <a:lnTo>
                          <a:pt x="942" y="942"/>
                        </a:lnTo>
                        <a:lnTo>
                          <a:pt x="921" y="858"/>
                        </a:lnTo>
                        <a:lnTo>
                          <a:pt x="691" y="670"/>
                        </a:lnTo>
                        <a:lnTo>
                          <a:pt x="607" y="566"/>
                        </a:lnTo>
                        <a:lnTo>
                          <a:pt x="607" y="335"/>
                        </a:lnTo>
                        <a:lnTo>
                          <a:pt x="523" y="273"/>
                        </a:lnTo>
                        <a:lnTo>
                          <a:pt x="377" y="210"/>
                        </a:lnTo>
                        <a:lnTo>
                          <a:pt x="293" y="63"/>
                        </a:lnTo>
                        <a:lnTo>
                          <a:pt x="251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5" name="Google Shape;433;p45">
                <a:extLst>
                  <a:ext uri="{FF2B5EF4-FFF2-40B4-BE49-F238E27FC236}">
                    <a16:creationId xmlns:a16="http://schemas.microsoft.com/office/drawing/2014/main" id="{118FC436-C668-3D66-14CA-F274DBC0BABB}"/>
                  </a:ext>
                </a:extLst>
              </p:cNvPr>
              <p:cNvGrpSpPr/>
              <p:nvPr/>
            </p:nvGrpSpPr>
            <p:grpSpPr>
              <a:xfrm>
                <a:off x="3875768" y="2846704"/>
                <a:ext cx="44796" cy="47366"/>
                <a:chOff x="3960625" y="2587825"/>
                <a:chExt cx="94050" cy="104125"/>
              </a:xfrm>
              <a:grpFill/>
            </p:grpSpPr>
            <p:sp>
              <p:nvSpPr>
                <p:cNvPr id="248" name="Google Shape;434;p45">
                  <a:extLst>
                    <a:ext uri="{FF2B5EF4-FFF2-40B4-BE49-F238E27FC236}">
                      <a16:creationId xmlns:a16="http://schemas.microsoft.com/office/drawing/2014/main" id="{B0D7633F-B32A-FDC0-09B4-64B9BEA668B9}"/>
                    </a:ext>
                  </a:extLst>
                </p:cNvPr>
                <p:cNvSpPr/>
                <p:nvPr/>
              </p:nvSpPr>
              <p:spPr>
                <a:xfrm>
                  <a:off x="3960625" y="2587825"/>
                  <a:ext cx="94050" cy="5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2" h="2048" extrusionOk="0">
                      <a:moveTo>
                        <a:pt x="190" y="2048"/>
                      </a:moveTo>
                      <a:lnTo>
                        <a:pt x="0" y="1762"/>
                      </a:lnTo>
                      <a:lnTo>
                        <a:pt x="309" y="1048"/>
                      </a:lnTo>
                      <a:lnTo>
                        <a:pt x="3762" y="0"/>
                      </a:lnTo>
                      <a:lnTo>
                        <a:pt x="3714" y="1072"/>
                      </a:lnTo>
                      <a:lnTo>
                        <a:pt x="2929" y="1143"/>
                      </a:lnTo>
                      <a:lnTo>
                        <a:pt x="2167" y="10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249" name="Google Shape;435;p45">
                  <a:extLst>
                    <a:ext uri="{FF2B5EF4-FFF2-40B4-BE49-F238E27FC236}">
                      <a16:creationId xmlns:a16="http://schemas.microsoft.com/office/drawing/2014/main" id="{0A2E37C5-A490-AD9D-450F-C2E6C1E48057}"/>
                    </a:ext>
                  </a:extLst>
                </p:cNvPr>
                <p:cNvSpPr/>
                <p:nvPr/>
              </p:nvSpPr>
              <p:spPr>
                <a:xfrm>
                  <a:off x="3963000" y="2596725"/>
                  <a:ext cx="86850" cy="9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4" h="3808" extrusionOk="0">
                      <a:moveTo>
                        <a:pt x="1549" y="2009"/>
                      </a:moveTo>
                      <a:lnTo>
                        <a:pt x="1632" y="2030"/>
                      </a:lnTo>
                      <a:lnTo>
                        <a:pt x="1695" y="2093"/>
                      </a:lnTo>
                      <a:lnTo>
                        <a:pt x="1674" y="2135"/>
                      </a:lnTo>
                      <a:lnTo>
                        <a:pt x="1674" y="2189"/>
                      </a:lnTo>
                      <a:lnTo>
                        <a:pt x="1674" y="2189"/>
                      </a:lnTo>
                      <a:cubicBezTo>
                        <a:pt x="1645" y="2167"/>
                        <a:pt x="1613" y="2146"/>
                        <a:pt x="1569" y="2135"/>
                      </a:cubicBezTo>
                      <a:cubicBezTo>
                        <a:pt x="1549" y="2114"/>
                        <a:pt x="1528" y="2114"/>
                        <a:pt x="1486" y="2114"/>
                      </a:cubicBezTo>
                      <a:lnTo>
                        <a:pt x="1549" y="2072"/>
                      </a:lnTo>
                      <a:lnTo>
                        <a:pt x="1549" y="2009"/>
                      </a:lnTo>
                      <a:close/>
                      <a:moveTo>
                        <a:pt x="3327" y="1"/>
                      </a:moveTo>
                      <a:lnTo>
                        <a:pt x="3201" y="105"/>
                      </a:lnTo>
                      <a:lnTo>
                        <a:pt x="3201" y="231"/>
                      </a:lnTo>
                      <a:lnTo>
                        <a:pt x="3243" y="335"/>
                      </a:lnTo>
                      <a:lnTo>
                        <a:pt x="3160" y="377"/>
                      </a:lnTo>
                      <a:lnTo>
                        <a:pt x="2929" y="356"/>
                      </a:lnTo>
                      <a:lnTo>
                        <a:pt x="2825" y="419"/>
                      </a:lnTo>
                      <a:lnTo>
                        <a:pt x="2720" y="356"/>
                      </a:lnTo>
                      <a:lnTo>
                        <a:pt x="2616" y="356"/>
                      </a:lnTo>
                      <a:lnTo>
                        <a:pt x="2532" y="419"/>
                      </a:lnTo>
                      <a:lnTo>
                        <a:pt x="2427" y="419"/>
                      </a:lnTo>
                      <a:lnTo>
                        <a:pt x="2406" y="314"/>
                      </a:lnTo>
                      <a:lnTo>
                        <a:pt x="2260" y="314"/>
                      </a:lnTo>
                      <a:lnTo>
                        <a:pt x="2113" y="273"/>
                      </a:lnTo>
                      <a:lnTo>
                        <a:pt x="2009" y="377"/>
                      </a:lnTo>
                      <a:lnTo>
                        <a:pt x="1862" y="419"/>
                      </a:lnTo>
                      <a:lnTo>
                        <a:pt x="1674" y="419"/>
                      </a:lnTo>
                      <a:lnTo>
                        <a:pt x="1632" y="377"/>
                      </a:lnTo>
                      <a:lnTo>
                        <a:pt x="1549" y="440"/>
                      </a:lnTo>
                      <a:lnTo>
                        <a:pt x="1444" y="440"/>
                      </a:lnTo>
                      <a:lnTo>
                        <a:pt x="1318" y="524"/>
                      </a:lnTo>
                      <a:lnTo>
                        <a:pt x="1025" y="524"/>
                      </a:lnTo>
                      <a:lnTo>
                        <a:pt x="900" y="586"/>
                      </a:lnTo>
                      <a:lnTo>
                        <a:pt x="900" y="649"/>
                      </a:lnTo>
                      <a:lnTo>
                        <a:pt x="732" y="691"/>
                      </a:lnTo>
                      <a:lnTo>
                        <a:pt x="502" y="838"/>
                      </a:lnTo>
                      <a:lnTo>
                        <a:pt x="481" y="984"/>
                      </a:lnTo>
                      <a:lnTo>
                        <a:pt x="398" y="1151"/>
                      </a:lnTo>
                      <a:lnTo>
                        <a:pt x="168" y="1214"/>
                      </a:lnTo>
                      <a:lnTo>
                        <a:pt x="168" y="1361"/>
                      </a:lnTo>
                      <a:lnTo>
                        <a:pt x="84" y="1507"/>
                      </a:lnTo>
                      <a:lnTo>
                        <a:pt x="0" y="1570"/>
                      </a:lnTo>
                      <a:lnTo>
                        <a:pt x="0" y="1716"/>
                      </a:lnTo>
                      <a:lnTo>
                        <a:pt x="209" y="1884"/>
                      </a:lnTo>
                      <a:lnTo>
                        <a:pt x="335" y="2072"/>
                      </a:lnTo>
                      <a:lnTo>
                        <a:pt x="398" y="2093"/>
                      </a:lnTo>
                      <a:lnTo>
                        <a:pt x="398" y="2135"/>
                      </a:lnTo>
                      <a:lnTo>
                        <a:pt x="544" y="2365"/>
                      </a:lnTo>
                      <a:lnTo>
                        <a:pt x="586" y="2532"/>
                      </a:lnTo>
                      <a:lnTo>
                        <a:pt x="649" y="2553"/>
                      </a:lnTo>
                      <a:lnTo>
                        <a:pt x="753" y="2449"/>
                      </a:lnTo>
                      <a:lnTo>
                        <a:pt x="837" y="2553"/>
                      </a:lnTo>
                      <a:lnTo>
                        <a:pt x="963" y="2595"/>
                      </a:lnTo>
                      <a:lnTo>
                        <a:pt x="1025" y="2511"/>
                      </a:lnTo>
                      <a:lnTo>
                        <a:pt x="1130" y="2511"/>
                      </a:lnTo>
                      <a:lnTo>
                        <a:pt x="1277" y="2595"/>
                      </a:lnTo>
                      <a:lnTo>
                        <a:pt x="1360" y="2532"/>
                      </a:lnTo>
                      <a:lnTo>
                        <a:pt x="1381" y="2616"/>
                      </a:lnTo>
                      <a:lnTo>
                        <a:pt x="1465" y="2616"/>
                      </a:lnTo>
                      <a:lnTo>
                        <a:pt x="1528" y="2658"/>
                      </a:lnTo>
                      <a:lnTo>
                        <a:pt x="1653" y="2700"/>
                      </a:lnTo>
                      <a:lnTo>
                        <a:pt x="1569" y="2742"/>
                      </a:lnTo>
                      <a:lnTo>
                        <a:pt x="1486" y="2825"/>
                      </a:lnTo>
                      <a:lnTo>
                        <a:pt x="1423" y="2762"/>
                      </a:lnTo>
                      <a:lnTo>
                        <a:pt x="1318" y="2742"/>
                      </a:lnTo>
                      <a:lnTo>
                        <a:pt x="1067" y="2595"/>
                      </a:lnTo>
                      <a:lnTo>
                        <a:pt x="963" y="2616"/>
                      </a:lnTo>
                      <a:lnTo>
                        <a:pt x="858" y="2658"/>
                      </a:lnTo>
                      <a:lnTo>
                        <a:pt x="753" y="2616"/>
                      </a:lnTo>
                      <a:lnTo>
                        <a:pt x="691" y="2721"/>
                      </a:lnTo>
                      <a:lnTo>
                        <a:pt x="628" y="2742"/>
                      </a:lnTo>
                      <a:lnTo>
                        <a:pt x="607" y="2846"/>
                      </a:lnTo>
                      <a:lnTo>
                        <a:pt x="732" y="2972"/>
                      </a:lnTo>
                      <a:lnTo>
                        <a:pt x="858" y="3035"/>
                      </a:lnTo>
                      <a:lnTo>
                        <a:pt x="1004" y="3139"/>
                      </a:lnTo>
                      <a:lnTo>
                        <a:pt x="1004" y="3223"/>
                      </a:lnTo>
                      <a:lnTo>
                        <a:pt x="942" y="3265"/>
                      </a:lnTo>
                      <a:lnTo>
                        <a:pt x="942" y="3369"/>
                      </a:lnTo>
                      <a:lnTo>
                        <a:pt x="1046" y="3495"/>
                      </a:lnTo>
                      <a:lnTo>
                        <a:pt x="1130" y="3579"/>
                      </a:lnTo>
                      <a:lnTo>
                        <a:pt x="1151" y="3495"/>
                      </a:lnTo>
                      <a:lnTo>
                        <a:pt x="1130" y="3453"/>
                      </a:lnTo>
                      <a:lnTo>
                        <a:pt x="1172" y="3348"/>
                      </a:lnTo>
                      <a:lnTo>
                        <a:pt x="1214" y="3474"/>
                      </a:lnTo>
                      <a:lnTo>
                        <a:pt x="1360" y="3537"/>
                      </a:lnTo>
                      <a:lnTo>
                        <a:pt x="1381" y="3599"/>
                      </a:lnTo>
                      <a:lnTo>
                        <a:pt x="1360" y="3704"/>
                      </a:lnTo>
                      <a:lnTo>
                        <a:pt x="1423" y="3788"/>
                      </a:lnTo>
                      <a:lnTo>
                        <a:pt x="1423" y="3746"/>
                      </a:lnTo>
                      <a:lnTo>
                        <a:pt x="1465" y="3599"/>
                      </a:lnTo>
                      <a:lnTo>
                        <a:pt x="1569" y="3599"/>
                      </a:lnTo>
                      <a:lnTo>
                        <a:pt x="1632" y="3704"/>
                      </a:lnTo>
                      <a:lnTo>
                        <a:pt x="1800" y="3809"/>
                      </a:lnTo>
                      <a:lnTo>
                        <a:pt x="1800" y="3809"/>
                      </a:lnTo>
                      <a:lnTo>
                        <a:pt x="1737" y="3704"/>
                      </a:lnTo>
                      <a:lnTo>
                        <a:pt x="1758" y="3641"/>
                      </a:lnTo>
                      <a:lnTo>
                        <a:pt x="1695" y="3537"/>
                      </a:lnTo>
                      <a:lnTo>
                        <a:pt x="1632" y="3348"/>
                      </a:lnTo>
                      <a:lnTo>
                        <a:pt x="1549" y="3244"/>
                      </a:lnTo>
                      <a:lnTo>
                        <a:pt x="1549" y="3181"/>
                      </a:lnTo>
                      <a:lnTo>
                        <a:pt x="1632" y="3181"/>
                      </a:lnTo>
                      <a:lnTo>
                        <a:pt x="1758" y="3265"/>
                      </a:lnTo>
                      <a:lnTo>
                        <a:pt x="1737" y="3327"/>
                      </a:lnTo>
                      <a:lnTo>
                        <a:pt x="1758" y="3369"/>
                      </a:lnTo>
                      <a:lnTo>
                        <a:pt x="1841" y="3286"/>
                      </a:lnTo>
                      <a:lnTo>
                        <a:pt x="1967" y="3348"/>
                      </a:lnTo>
                      <a:lnTo>
                        <a:pt x="1967" y="3286"/>
                      </a:lnTo>
                      <a:lnTo>
                        <a:pt x="1904" y="3244"/>
                      </a:lnTo>
                      <a:lnTo>
                        <a:pt x="1904" y="3181"/>
                      </a:lnTo>
                      <a:lnTo>
                        <a:pt x="1862" y="3181"/>
                      </a:lnTo>
                      <a:lnTo>
                        <a:pt x="1758" y="3139"/>
                      </a:lnTo>
                      <a:lnTo>
                        <a:pt x="1758" y="3076"/>
                      </a:lnTo>
                      <a:lnTo>
                        <a:pt x="1653" y="3014"/>
                      </a:lnTo>
                      <a:lnTo>
                        <a:pt x="1758" y="2951"/>
                      </a:lnTo>
                      <a:lnTo>
                        <a:pt x="1862" y="2951"/>
                      </a:lnTo>
                      <a:lnTo>
                        <a:pt x="1904" y="2909"/>
                      </a:lnTo>
                      <a:lnTo>
                        <a:pt x="2072" y="3014"/>
                      </a:lnTo>
                      <a:lnTo>
                        <a:pt x="2093" y="3055"/>
                      </a:lnTo>
                      <a:lnTo>
                        <a:pt x="2197" y="3076"/>
                      </a:lnTo>
                      <a:lnTo>
                        <a:pt x="2218" y="3035"/>
                      </a:lnTo>
                      <a:lnTo>
                        <a:pt x="2113" y="2909"/>
                      </a:lnTo>
                      <a:lnTo>
                        <a:pt x="2155" y="2762"/>
                      </a:lnTo>
                      <a:lnTo>
                        <a:pt x="2093" y="2700"/>
                      </a:lnTo>
                      <a:lnTo>
                        <a:pt x="1841" y="2532"/>
                      </a:lnTo>
                      <a:lnTo>
                        <a:pt x="1758" y="2511"/>
                      </a:lnTo>
                      <a:lnTo>
                        <a:pt x="1737" y="2490"/>
                      </a:lnTo>
                      <a:cubicBezTo>
                        <a:pt x="1758" y="2490"/>
                        <a:pt x="1779" y="2449"/>
                        <a:pt x="1800" y="2407"/>
                      </a:cubicBezTo>
                      <a:lnTo>
                        <a:pt x="1862" y="2449"/>
                      </a:lnTo>
                      <a:lnTo>
                        <a:pt x="1946" y="2490"/>
                      </a:lnTo>
                      <a:lnTo>
                        <a:pt x="1988" y="2553"/>
                      </a:lnTo>
                      <a:lnTo>
                        <a:pt x="2093" y="2616"/>
                      </a:lnTo>
                      <a:lnTo>
                        <a:pt x="2176" y="2616"/>
                      </a:lnTo>
                      <a:lnTo>
                        <a:pt x="2197" y="2658"/>
                      </a:lnTo>
                      <a:lnTo>
                        <a:pt x="2281" y="2762"/>
                      </a:lnTo>
                      <a:lnTo>
                        <a:pt x="2323" y="2825"/>
                      </a:lnTo>
                      <a:lnTo>
                        <a:pt x="2323" y="2867"/>
                      </a:lnTo>
                      <a:lnTo>
                        <a:pt x="2365" y="2930"/>
                      </a:lnTo>
                      <a:lnTo>
                        <a:pt x="2427" y="2972"/>
                      </a:lnTo>
                      <a:lnTo>
                        <a:pt x="2490" y="2951"/>
                      </a:lnTo>
                      <a:lnTo>
                        <a:pt x="2532" y="2972"/>
                      </a:lnTo>
                      <a:lnTo>
                        <a:pt x="2595" y="2867"/>
                      </a:lnTo>
                      <a:lnTo>
                        <a:pt x="2490" y="2867"/>
                      </a:lnTo>
                      <a:lnTo>
                        <a:pt x="2469" y="2888"/>
                      </a:lnTo>
                      <a:lnTo>
                        <a:pt x="2385" y="2825"/>
                      </a:lnTo>
                      <a:lnTo>
                        <a:pt x="2385" y="2742"/>
                      </a:lnTo>
                      <a:lnTo>
                        <a:pt x="2365" y="2679"/>
                      </a:lnTo>
                      <a:lnTo>
                        <a:pt x="2365" y="2637"/>
                      </a:lnTo>
                      <a:lnTo>
                        <a:pt x="2302" y="2553"/>
                      </a:lnTo>
                      <a:lnTo>
                        <a:pt x="2176" y="2428"/>
                      </a:lnTo>
                      <a:lnTo>
                        <a:pt x="2176" y="2449"/>
                      </a:lnTo>
                      <a:lnTo>
                        <a:pt x="2093" y="2449"/>
                      </a:lnTo>
                      <a:lnTo>
                        <a:pt x="2093" y="2428"/>
                      </a:lnTo>
                      <a:lnTo>
                        <a:pt x="1988" y="2365"/>
                      </a:lnTo>
                      <a:lnTo>
                        <a:pt x="1883" y="2344"/>
                      </a:lnTo>
                      <a:lnTo>
                        <a:pt x="1800" y="2239"/>
                      </a:lnTo>
                      <a:lnTo>
                        <a:pt x="1758" y="2239"/>
                      </a:lnTo>
                      <a:cubicBezTo>
                        <a:pt x="1730" y="2230"/>
                        <a:pt x="1706" y="2212"/>
                        <a:pt x="1680" y="2193"/>
                      </a:cubicBezTo>
                      <a:lnTo>
                        <a:pt x="1680" y="2193"/>
                      </a:lnTo>
                      <a:lnTo>
                        <a:pt x="1737" y="2156"/>
                      </a:lnTo>
                      <a:lnTo>
                        <a:pt x="1758" y="2030"/>
                      </a:lnTo>
                      <a:lnTo>
                        <a:pt x="1674" y="1946"/>
                      </a:lnTo>
                      <a:lnTo>
                        <a:pt x="1486" y="1737"/>
                      </a:lnTo>
                      <a:lnTo>
                        <a:pt x="1423" y="1695"/>
                      </a:lnTo>
                      <a:lnTo>
                        <a:pt x="1381" y="1612"/>
                      </a:lnTo>
                      <a:lnTo>
                        <a:pt x="1256" y="1507"/>
                      </a:lnTo>
                      <a:lnTo>
                        <a:pt x="1318" y="1465"/>
                      </a:lnTo>
                      <a:lnTo>
                        <a:pt x="1277" y="1235"/>
                      </a:lnTo>
                      <a:lnTo>
                        <a:pt x="1360" y="1130"/>
                      </a:lnTo>
                      <a:lnTo>
                        <a:pt x="1486" y="1089"/>
                      </a:lnTo>
                      <a:lnTo>
                        <a:pt x="1528" y="1193"/>
                      </a:lnTo>
                      <a:lnTo>
                        <a:pt x="1465" y="1193"/>
                      </a:lnTo>
                      <a:lnTo>
                        <a:pt x="1465" y="1256"/>
                      </a:lnTo>
                      <a:lnTo>
                        <a:pt x="1653" y="1319"/>
                      </a:lnTo>
                      <a:lnTo>
                        <a:pt x="1674" y="1465"/>
                      </a:lnTo>
                      <a:lnTo>
                        <a:pt x="1779" y="1570"/>
                      </a:lnTo>
                      <a:lnTo>
                        <a:pt x="1904" y="1570"/>
                      </a:lnTo>
                      <a:lnTo>
                        <a:pt x="1841" y="1507"/>
                      </a:lnTo>
                      <a:lnTo>
                        <a:pt x="1779" y="1423"/>
                      </a:lnTo>
                      <a:lnTo>
                        <a:pt x="1800" y="1361"/>
                      </a:lnTo>
                      <a:lnTo>
                        <a:pt x="1946" y="1402"/>
                      </a:lnTo>
                      <a:lnTo>
                        <a:pt x="2009" y="1528"/>
                      </a:lnTo>
                      <a:lnTo>
                        <a:pt x="2093" y="1570"/>
                      </a:lnTo>
                      <a:lnTo>
                        <a:pt x="2155" y="1486"/>
                      </a:lnTo>
                      <a:lnTo>
                        <a:pt x="2072" y="1423"/>
                      </a:lnTo>
                      <a:lnTo>
                        <a:pt x="1988" y="1402"/>
                      </a:lnTo>
                      <a:lnTo>
                        <a:pt x="1988" y="1361"/>
                      </a:lnTo>
                      <a:lnTo>
                        <a:pt x="2197" y="1361"/>
                      </a:lnTo>
                      <a:lnTo>
                        <a:pt x="2281" y="1423"/>
                      </a:lnTo>
                      <a:lnTo>
                        <a:pt x="2302" y="1402"/>
                      </a:lnTo>
                      <a:lnTo>
                        <a:pt x="2176" y="1298"/>
                      </a:lnTo>
                      <a:lnTo>
                        <a:pt x="2051" y="1277"/>
                      </a:lnTo>
                      <a:lnTo>
                        <a:pt x="1946" y="1151"/>
                      </a:lnTo>
                      <a:lnTo>
                        <a:pt x="1988" y="1068"/>
                      </a:lnTo>
                      <a:lnTo>
                        <a:pt x="2093" y="1089"/>
                      </a:lnTo>
                      <a:lnTo>
                        <a:pt x="2176" y="1047"/>
                      </a:lnTo>
                      <a:lnTo>
                        <a:pt x="2218" y="879"/>
                      </a:lnTo>
                      <a:lnTo>
                        <a:pt x="2302" y="858"/>
                      </a:lnTo>
                      <a:lnTo>
                        <a:pt x="2427" y="963"/>
                      </a:lnTo>
                      <a:lnTo>
                        <a:pt x="2532" y="963"/>
                      </a:lnTo>
                      <a:lnTo>
                        <a:pt x="2637" y="858"/>
                      </a:lnTo>
                      <a:lnTo>
                        <a:pt x="2637" y="796"/>
                      </a:lnTo>
                      <a:lnTo>
                        <a:pt x="2699" y="796"/>
                      </a:lnTo>
                      <a:lnTo>
                        <a:pt x="2783" y="879"/>
                      </a:lnTo>
                      <a:lnTo>
                        <a:pt x="3013" y="879"/>
                      </a:lnTo>
                      <a:lnTo>
                        <a:pt x="3201" y="942"/>
                      </a:lnTo>
                      <a:lnTo>
                        <a:pt x="3327" y="900"/>
                      </a:lnTo>
                      <a:lnTo>
                        <a:pt x="3348" y="566"/>
                      </a:lnTo>
                      <a:lnTo>
                        <a:pt x="3327" y="440"/>
                      </a:lnTo>
                      <a:lnTo>
                        <a:pt x="3473" y="335"/>
                      </a:lnTo>
                      <a:lnTo>
                        <a:pt x="3473" y="210"/>
                      </a:lnTo>
                      <a:lnTo>
                        <a:pt x="3369" y="147"/>
                      </a:lnTo>
                      <a:lnTo>
                        <a:pt x="341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" name="Google Shape;436;p45">
                <a:extLst>
                  <a:ext uri="{FF2B5EF4-FFF2-40B4-BE49-F238E27FC236}">
                    <a16:creationId xmlns:a16="http://schemas.microsoft.com/office/drawing/2014/main" id="{5031EFAA-6F22-D25D-5F83-66A82FF903A3}"/>
                  </a:ext>
                </a:extLst>
              </p:cNvPr>
              <p:cNvGrpSpPr/>
              <p:nvPr/>
            </p:nvGrpSpPr>
            <p:grpSpPr>
              <a:xfrm>
                <a:off x="3782759" y="2807162"/>
                <a:ext cx="82686" cy="85487"/>
                <a:chOff x="3765350" y="2500900"/>
                <a:chExt cx="173600" cy="187925"/>
              </a:xfrm>
              <a:grpFill/>
            </p:grpSpPr>
            <p:sp>
              <p:nvSpPr>
                <p:cNvPr id="242" name="Google Shape;437;p45">
                  <a:extLst>
                    <a:ext uri="{FF2B5EF4-FFF2-40B4-BE49-F238E27FC236}">
                      <a16:creationId xmlns:a16="http://schemas.microsoft.com/office/drawing/2014/main" id="{A0FF132C-2CEE-970D-CA2D-EE5653077D87}"/>
                    </a:ext>
                  </a:extLst>
                </p:cNvPr>
                <p:cNvSpPr/>
                <p:nvPr/>
              </p:nvSpPr>
              <p:spPr>
                <a:xfrm>
                  <a:off x="3765350" y="2500900"/>
                  <a:ext cx="108950" cy="6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8" h="2572" extrusionOk="0">
                      <a:moveTo>
                        <a:pt x="1286" y="596"/>
                      </a:moveTo>
                      <a:lnTo>
                        <a:pt x="0" y="1072"/>
                      </a:lnTo>
                      <a:lnTo>
                        <a:pt x="429" y="2239"/>
                      </a:lnTo>
                      <a:lnTo>
                        <a:pt x="857" y="2572"/>
                      </a:lnTo>
                      <a:lnTo>
                        <a:pt x="2191" y="1215"/>
                      </a:lnTo>
                      <a:lnTo>
                        <a:pt x="4024" y="1072"/>
                      </a:lnTo>
                      <a:lnTo>
                        <a:pt x="4358" y="429"/>
                      </a:lnTo>
                      <a:lnTo>
                        <a:pt x="3120" y="0"/>
                      </a:lnTo>
                      <a:lnTo>
                        <a:pt x="2477" y="3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243" name="Google Shape;438;p45">
                  <a:extLst>
                    <a:ext uri="{FF2B5EF4-FFF2-40B4-BE49-F238E27FC236}">
                      <a16:creationId xmlns:a16="http://schemas.microsoft.com/office/drawing/2014/main" id="{1E5EAA9F-FAAC-F4B1-DCDC-E18EC87B7204}"/>
                    </a:ext>
                  </a:extLst>
                </p:cNvPr>
                <p:cNvSpPr/>
                <p:nvPr/>
              </p:nvSpPr>
              <p:spPr>
                <a:xfrm>
                  <a:off x="3797175" y="2609800"/>
                  <a:ext cx="2625" cy="3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" h="148" extrusionOk="0">
                      <a:moveTo>
                        <a:pt x="42" y="1"/>
                      </a:moveTo>
                      <a:lnTo>
                        <a:pt x="21" y="43"/>
                      </a:lnTo>
                      <a:lnTo>
                        <a:pt x="0" y="84"/>
                      </a:lnTo>
                      <a:lnTo>
                        <a:pt x="0" y="147"/>
                      </a:lnTo>
                      <a:lnTo>
                        <a:pt x="21" y="147"/>
                      </a:lnTo>
                      <a:lnTo>
                        <a:pt x="42" y="105"/>
                      </a:lnTo>
                      <a:lnTo>
                        <a:pt x="105" y="22"/>
                      </a:lnTo>
                      <a:lnTo>
                        <a:pt x="4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4" name="Google Shape;439;p45">
                  <a:extLst>
                    <a:ext uri="{FF2B5EF4-FFF2-40B4-BE49-F238E27FC236}">
                      <a16:creationId xmlns:a16="http://schemas.microsoft.com/office/drawing/2014/main" id="{577FB50F-A79D-95EC-B390-B6EF36AC82A0}"/>
                    </a:ext>
                  </a:extLst>
                </p:cNvPr>
                <p:cNvSpPr/>
                <p:nvPr/>
              </p:nvSpPr>
              <p:spPr>
                <a:xfrm>
                  <a:off x="3796125" y="2610325"/>
                  <a:ext cx="22525" cy="41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1" h="1674" extrusionOk="0">
                      <a:moveTo>
                        <a:pt x="565" y="1"/>
                      </a:moveTo>
                      <a:lnTo>
                        <a:pt x="461" y="22"/>
                      </a:lnTo>
                      <a:lnTo>
                        <a:pt x="252" y="273"/>
                      </a:lnTo>
                      <a:lnTo>
                        <a:pt x="168" y="273"/>
                      </a:lnTo>
                      <a:lnTo>
                        <a:pt x="42" y="189"/>
                      </a:lnTo>
                      <a:lnTo>
                        <a:pt x="42" y="314"/>
                      </a:lnTo>
                      <a:lnTo>
                        <a:pt x="1" y="398"/>
                      </a:lnTo>
                      <a:lnTo>
                        <a:pt x="105" y="503"/>
                      </a:lnTo>
                      <a:lnTo>
                        <a:pt x="105" y="586"/>
                      </a:lnTo>
                      <a:lnTo>
                        <a:pt x="189" y="649"/>
                      </a:lnTo>
                      <a:lnTo>
                        <a:pt x="189" y="796"/>
                      </a:lnTo>
                      <a:lnTo>
                        <a:pt x="105" y="858"/>
                      </a:lnTo>
                      <a:lnTo>
                        <a:pt x="147" y="942"/>
                      </a:lnTo>
                      <a:lnTo>
                        <a:pt x="273" y="942"/>
                      </a:lnTo>
                      <a:lnTo>
                        <a:pt x="273" y="1005"/>
                      </a:lnTo>
                      <a:lnTo>
                        <a:pt x="189" y="1068"/>
                      </a:lnTo>
                      <a:lnTo>
                        <a:pt x="147" y="1277"/>
                      </a:lnTo>
                      <a:lnTo>
                        <a:pt x="189" y="1361"/>
                      </a:lnTo>
                      <a:lnTo>
                        <a:pt x="252" y="1591"/>
                      </a:lnTo>
                      <a:lnTo>
                        <a:pt x="314" y="1674"/>
                      </a:lnTo>
                      <a:lnTo>
                        <a:pt x="377" y="1654"/>
                      </a:lnTo>
                      <a:lnTo>
                        <a:pt x="419" y="1674"/>
                      </a:lnTo>
                      <a:lnTo>
                        <a:pt x="503" y="1654"/>
                      </a:lnTo>
                      <a:lnTo>
                        <a:pt x="524" y="1528"/>
                      </a:lnTo>
                      <a:lnTo>
                        <a:pt x="565" y="1444"/>
                      </a:lnTo>
                      <a:lnTo>
                        <a:pt x="670" y="1444"/>
                      </a:lnTo>
                      <a:lnTo>
                        <a:pt x="733" y="1528"/>
                      </a:lnTo>
                      <a:lnTo>
                        <a:pt x="796" y="1528"/>
                      </a:lnTo>
                      <a:lnTo>
                        <a:pt x="837" y="1444"/>
                      </a:lnTo>
                      <a:lnTo>
                        <a:pt x="837" y="1214"/>
                      </a:lnTo>
                      <a:lnTo>
                        <a:pt x="879" y="1151"/>
                      </a:lnTo>
                      <a:lnTo>
                        <a:pt x="837" y="921"/>
                      </a:lnTo>
                      <a:lnTo>
                        <a:pt x="900" y="712"/>
                      </a:lnTo>
                      <a:lnTo>
                        <a:pt x="733" y="586"/>
                      </a:lnTo>
                      <a:lnTo>
                        <a:pt x="879" y="503"/>
                      </a:lnTo>
                      <a:lnTo>
                        <a:pt x="879" y="419"/>
                      </a:lnTo>
                      <a:lnTo>
                        <a:pt x="837" y="294"/>
                      </a:lnTo>
                      <a:lnTo>
                        <a:pt x="775" y="189"/>
                      </a:lnTo>
                      <a:lnTo>
                        <a:pt x="691" y="63"/>
                      </a:lnTo>
                      <a:lnTo>
                        <a:pt x="670" y="84"/>
                      </a:lnTo>
                      <a:lnTo>
                        <a:pt x="565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5" name="Google Shape;440;p45">
                  <a:extLst>
                    <a:ext uri="{FF2B5EF4-FFF2-40B4-BE49-F238E27FC236}">
                      <a16:creationId xmlns:a16="http://schemas.microsoft.com/office/drawing/2014/main" id="{58E99ECC-7371-D456-750E-A2A0B8F1425B}"/>
                    </a:ext>
                  </a:extLst>
                </p:cNvPr>
                <p:cNvSpPr/>
                <p:nvPr/>
              </p:nvSpPr>
              <p:spPr>
                <a:xfrm>
                  <a:off x="3821225" y="2579475"/>
                  <a:ext cx="6300" cy="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1" h="168" extrusionOk="0">
                      <a:moveTo>
                        <a:pt x="189" y="0"/>
                      </a:moveTo>
                      <a:lnTo>
                        <a:pt x="147" y="42"/>
                      </a:lnTo>
                      <a:lnTo>
                        <a:pt x="43" y="84"/>
                      </a:lnTo>
                      <a:lnTo>
                        <a:pt x="1" y="147"/>
                      </a:lnTo>
                      <a:lnTo>
                        <a:pt x="43" y="167"/>
                      </a:lnTo>
                      <a:lnTo>
                        <a:pt x="189" y="147"/>
                      </a:lnTo>
                      <a:lnTo>
                        <a:pt x="252" y="147"/>
                      </a:lnTo>
                      <a:lnTo>
                        <a:pt x="252" y="63"/>
                      </a:lnTo>
                      <a:lnTo>
                        <a:pt x="18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6" name="Google Shape;441;p45">
                  <a:extLst>
                    <a:ext uri="{FF2B5EF4-FFF2-40B4-BE49-F238E27FC236}">
                      <a16:creationId xmlns:a16="http://schemas.microsoft.com/office/drawing/2014/main" id="{C0F663D1-B8BF-4917-5732-E5B5330B6AD4}"/>
                    </a:ext>
                  </a:extLst>
                </p:cNvPr>
                <p:cNvSpPr/>
                <p:nvPr/>
              </p:nvSpPr>
              <p:spPr>
                <a:xfrm>
                  <a:off x="3833800" y="2589400"/>
                  <a:ext cx="1575" cy="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" h="64" extrusionOk="0">
                      <a:moveTo>
                        <a:pt x="42" y="1"/>
                      </a:moveTo>
                      <a:lnTo>
                        <a:pt x="0" y="22"/>
                      </a:lnTo>
                      <a:lnTo>
                        <a:pt x="63" y="63"/>
                      </a:lnTo>
                      <a:lnTo>
                        <a:pt x="4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7" name="Google Shape;442;p45">
                  <a:extLst>
                    <a:ext uri="{FF2B5EF4-FFF2-40B4-BE49-F238E27FC236}">
                      <a16:creationId xmlns:a16="http://schemas.microsoft.com/office/drawing/2014/main" id="{B001A636-309F-F649-F47F-9B2F8134A2DB}"/>
                    </a:ext>
                  </a:extLst>
                </p:cNvPr>
                <p:cNvSpPr/>
                <p:nvPr/>
              </p:nvSpPr>
              <p:spPr>
                <a:xfrm>
                  <a:off x="3774675" y="2506225"/>
                  <a:ext cx="164275" cy="18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1" h="7304" extrusionOk="0">
                      <a:moveTo>
                        <a:pt x="2595" y="1"/>
                      </a:moveTo>
                      <a:lnTo>
                        <a:pt x="2302" y="189"/>
                      </a:lnTo>
                      <a:lnTo>
                        <a:pt x="2114" y="105"/>
                      </a:lnTo>
                      <a:lnTo>
                        <a:pt x="2009" y="252"/>
                      </a:lnTo>
                      <a:lnTo>
                        <a:pt x="2072" y="419"/>
                      </a:lnTo>
                      <a:lnTo>
                        <a:pt x="1842" y="482"/>
                      </a:lnTo>
                      <a:lnTo>
                        <a:pt x="1800" y="691"/>
                      </a:lnTo>
                      <a:lnTo>
                        <a:pt x="1695" y="608"/>
                      </a:lnTo>
                      <a:lnTo>
                        <a:pt x="1591" y="608"/>
                      </a:lnTo>
                      <a:lnTo>
                        <a:pt x="1340" y="524"/>
                      </a:lnTo>
                      <a:lnTo>
                        <a:pt x="1340" y="691"/>
                      </a:lnTo>
                      <a:lnTo>
                        <a:pt x="1235" y="901"/>
                      </a:lnTo>
                      <a:lnTo>
                        <a:pt x="1172" y="796"/>
                      </a:lnTo>
                      <a:lnTo>
                        <a:pt x="1005" y="712"/>
                      </a:lnTo>
                      <a:lnTo>
                        <a:pt x="1026" y="587"/>
                      </a:lnTo>
                      <a:lnTo>
                        <a:pt x="900" y="503"/>
                      </a:lnTo>
                      <a:lnTo>
                        <a:pt x="691" y="880"/>
                      </a:lnTo>
                      <a:lnTo>
                        <a:pt x="524" y="796"/>
                      </a:lnTo>
                      <a:lnTo>
                        <a:pt x="294" y="942"/>
                      </a:lnTo>
                      <a:lnTo>
                        <a:pt x="168" y="901"/>
                      </a:lnTo>
                      <a:lnTo>
                        <a:pt x="105" y="942"/>
                      </a:lnTo>
                      <a:lnTo>
                        <a:pt x="126" y="1089"/>
                      </a:lnTo>
                      <a:lnTo>
                        <a:pt x="231" y="1193"/>
                      </a:lnTo>
                      <a:lnTo>
                        <a:pt x="210" y="1361"/>
                      </a:lnTo>
                      <a:lnTo>
                        <a:pt x="84" y="1403"/>
                      </a:lnTo>
                      <a:lnTo>
                        <a:pt x="1" y="1465"/>
                      </a:lnTo>
                      <a:lnTo>
                        <a:pt x="126" y="1633"/>
                      </a:lnTo>
                      <a:lnTo>
                        <a:pt x="168" y="1926"/>
                      </a:lnTo>
                      <a:lnTo>
                        <a:pt x="335" y="2051"/>
                      </a:lnTo>
                      <a:lnTo>
                        <a:pt x="524" y="2051"/>
                      </a:lnTo>
                      <a:lnTo>
                        <a:pt x="440" y="2240"/>
                      </a:lnTo>
                      <a:lnTo>
                        <a:pt x="503" y="2365"/>
                      </a:lnTo>
                      <a:lnTo>
                        <a:pt x="796" y="2302"/>
                      </a:lnTo>
                      <a:lnTo>
                        <a:pt x="900" y="2177"/>
                      </a:lnTo>
                      <a:lnTo>
                        <a:pt x="900" y="2072"/>
                      </a:lnTo>
                      <a:lnTo>
                        <a:pt x="1172" y="1926"/>
                      </a:lnTo>
                      <a:lnTo>
                        <a:pt x="1570" y="2030"/>
                      </a:lnTo>
                      <a:lnTo>
                        <a:pt x="1675" y="2093"/>
                      </a:lnTo>
                      <a:lnTo>
                        <a:pt x="1842" y="2156"/>
                      </a:lnTo>
                      <a:lnTo>
                        <a:pt x="1884" y="2261"/>
                      </a:lnTo>
                      <a:lnTo>
                        <a:pt x="1905" y="2302"/>
                      </a:lnTo>
                      <a:lnTo>
                        <a:pt x="1967" y="2386"/>
                      </a:lnTo>
                      <a:lnTo>
                        <a:pt x="2072" y="2574"/>
                      </a:lnTo>
                      <a:lnTo>
                        <a:pt x="2072" y="2679"/>
                      </a:lnTo>
                      <a:lnTo>
                        <a:pt x="2156" y="2721"/>
                      </a:lnTo>
                      <a:lnTo>
                        <a:pt x="2156" y="2888"/>
                      </a:lnTo>
                      <a:lnTo>
                        <a:pt x="2281" y="2930"/>
                      </a:lnTo>
                      <a:lnTo>
                        <a:pt x="2365" y="3035"/>
                      </a:lnTo>
                      <a:lnTo>
                        <a:pt x="2511" y="3202"/>
                      </a:lnTo>
                      <a:lnTo>
                        <a:pt x="2532" y="3307"/>
                      </a:lnTo>
                      <a:lnTo>
                        <a:pt x="2700" y="3307"/>
                      </a:lnTo>
                      <a:lnTo>
                        <a:pt x="2804" y="3432"/>
                      </a:lnTo>
                      <a:lnTo>
                        <a:pt x="2825" y="3537"/>
                      </a:lnTo>
                      <a:lnTo>
                        <a:pt x="2909" y="3558"/>
                      </a:lnTo>
                      <a:lnTo>
                        <a:pt x="3139" y="3851"/>
                      </a:lnTo>
                      <a:lnTo>
                        <a:pt x="3369" y="4018"/>
                      </a:lnTo>
                      <a:lnTo>
                        <a:pt x="3474" y="4039"/>
                      </a:lnTo>
                      <a:lnTo>
                        <a:pt x="3579" y="4081"/>
                      </a:lnTo>
                      <a:lnTo>
                        <a:pt x="3620" y="4186"/>
                      </a:lnTo>
                      <a:lnTo>
                        <a:pt x="3725" y="4186"/>
                      </a:lnTo>
                      <a:lnTo>
                        <a:pt x="3788" y="4123"/>
                      </a:lnTo>
                      <a:lnTo>
                        <a:pt x="3934" y="4165"/>
                      </a:lnTo>
                      <a:lnTo>
                        <a:pt x="4039" y="4165"/>
                      </a:lnTo>
                      <a:lnTo>
                        <a:pt x="4164" y="4395"/>
                      </a:lnTo>
                      <a:lnTo>
                        <a:pt x="4248" y="4458"/>
                      </a:lnTo>
                      <a:lnTo>
                        <a:pt x="4290" y="4416"/>
                      </a:lnTo>
                      <a:lnTo>
                        <a:pt x="4395" y="4458"/>
                      </a:lnTo>
                      <a:lnTo>
                        <a:pt x="4395" y="4520"/>
                      </a:lnTo>
                      <a:lnTo>
                        <a:pt x="4604" y="4520"/>
                      </a:lnTo>
                      <a:lnTo>
                        <a:pt x="4688" y="4625"/>
                      </a:lnTo>
                      <a:lnTo>
                        <a:pt x="4688" y="4730"/>
                      </a:lnTo>
                      <a:lnTo>
                        <a:pt x="4646" y="4792"/>
                      </a:lnTo>
                      <a:lnTo>
                        <a:pt x="4708" y="4834"/>
                      </a:lnTo>
                      <a:lnTo>
                        <a:pt x="4834" y="4834"/>
                      </a:lnTo>
                      <a:lnTo>
                        <a:pt x="4897" y="4939"/>
                      </a:lnTo>
                      <a:lnTo>
                        <a:pt x="5043" y="4981"/>
                      </a:lnTo>
                      <a:lnTo>
                        <a:pt x="5106" y="4939"/>
                      </a:lnTo>
                      <a:lnTo>
                        <a:pt x="5169" y="5002"/>
                      </a:lnTo>
                      <a:lnTo>
                        <a:pt x="5232" y="5190"/>
                      </a:lnTo>
                      <a:lnTo>
                        <a:pt x="5252" y="5357"/>
                      </a:lnTo>
                      <a:lnTo>
                        <a:pt x="5315" y="5441"/>
                      </a:lnTo>
                      <a:lnTo>
                        <a:pt x="5357" y="5650"/>
                      </a:lnTo>
                      <a:lnTo>
                        <a:pt x="5420" y="5755"/>
                      </a:lnTo>
                      <a:lnTo>
                        <a:pt x="5420" y="5859"/>
                      </a:lnTo>
                      <a:lnTo>
                        <a:pt x="5357" y="5943"/>
                      </a:lnTo>
                      <a:lnTo>
                        <a:pt x="5315" y="5943"/>
                      </a:lnTo>
                      <a:lnTo>
                        <a:pt x="5273" y="5964"/>
                      </a:lnTo>
                      <a:lnTo>
                        <a:pt x="5315" y="6069"/>
                      </a:lnTo>
                      <a:lnTo>
                        <a:pt x="5273" y="6173"/>
                      </a:lnTo>
                      <a:lnTo>
                        <a:pt x="5211" y="6257"/>
                      </a:lnTo>
                      <a:lnTo>
                        <a:pt x="5127" y="6278"/>
                      </a:lnTo>
                      <a:lnTo>
                        <a:pt x="5106" y="6341"/>
                      </a:lnTo>
                      <a:lnTo>
                        <a:pt x="5106" y="6362"/>
                      </a:lnTo>
                      <a:lnTo>
                        <a:pt x="5211" y="6466"/>
                      </a:lnTo>
                      <a:lnTo>
                        <a:pt x="5357" y="6445"/>
                      </a:lnTo>
                      <a:lnTo>
                        <a:pt x="5441" y="6341"/>
                      </a:lnTo>
                      <a:lnTo>
                        <a:pt x="5462" y="6194"/>
                      </a:lnTo>
                      <a:lnTo>
                        <a:pt x="5629" y="6069"/>
                      </a:lnTo>
                      <a:lnTo>
                        <a:pt x="5650" y="5818"/>
                      </a:lnTo>
                      <a:lnTo>
                        <a:pt x="5755" y="5713"/>
                      </a:lnTo>
                      <a:lnTo>
                        <a:pt x="5859" y="5671"/>
                      </a:lnTo>
                      <a:lnTo>
                        <a:pt x="5880" y="5608"/>
                      </a:lnTo>
                      <a:lnTo>
                        <a:pt x="5859" y="5546"/>
                      </a:lnTo>
                      <a:lnTo>
                        <a:pt x="5880" y="5399"/>
                      </a:lnTo>
                      <a:lnTo>
                        <a:pt x="5859" y="5336"/>
                      </a:lnTo>
                      <a:lnTo>
                        <a:pt x="5692" y="5190"/>
                      </a:lnTo>
                      <a:lnTo>
                        <a:pt x="5587" y="5190"/>
                      </a:lnTo>
                      <a:lnTo>
                        <a:pt x="5566" y="5127"/>
                      </a:lnTo>
                      <a:lnTo>
                        <a:pt x="5566" y="5043"/>
                      </a:lnTo>
                      <a:lnTo>
                        <a:pt x="5650" y="5002"/>
                      </a:lnTo>
                      <a:lnTo>
                        <a:pt x="5671" y="4918"/>
                      </a:lnTo>
                      <a:lnTo>
                        <a:pt x="5671" y="4834"/>
                      </a:lnTo>
                      <a:lnTo>
                        <a:pt x="5734" y="4771"/>
                      </a:lnTo>
                      <a:lnTo>
                        <a:pt x="5776" y="4625"/>
                      </a:lnTo>
                      <a:lnTo>
                        <a:pt x="5838" y="4604"/>
                      </a:lnTo>
                      <a:lnTo>
                        <a:pt x="5901" y="4604"/>
                      </a:lnTo>
                      <a:lnTo>
                        <a:pt x="6006" y="4667"/>
                      </a:lnTo>
                      <a:lnTo>
                        <a:pt x="6048" y="4709"/>
                      </a:lnTo>
                      <a:lnTo>
                        <a:pt x="6215" y="4709"/>
                      </a:lnTo>
                      <a:lnTo>
                        <a:pt x="6278" y="4730"/>
                      </a:lnTo>
                      <a:lnTo>
                        <a:pt x="6257" y="4813"/>
                      </a:lnTo>
                      <a:lnTo>
                        <a:pt x="6299" y="4918"/>
                      </a:lnTo>
                      <a:lnTo>
                        <a:pt x="6382" y="5022"/>
                      </a:lnTo>
                      <a:lnTo>
                        <a:pt x="6487" y="5085"/>
                      </a:lnTo>
                      <a:lnTo>
                        <a:pt x="6487" y="5043"/>
                      </a:lnTo>
                      <a:lnTo>
                        <a:pt x="6508" y="5022"/>
                      </a:lnTo>
                      <a:lnTo>
                        <a:pt x="6487" y="5002"/>
                      </a:lnTo>
                      <a:lnTo>
                        <a:pt x="6550" y="4918"/>
                      </a:lnTo>
                      <a:lnTo>
                        <a:pt x="6571" y="4771"/>
                      </a:lnTo>
                      <a:lnTo>
                        <a:pt x="6508" y="4688"/>
                      </a:lnTo>
                      <a:lnTo>
                        <a:pt x="6403" y="4604"/>
                      </a:lnTo>
                      <a:lnTo>
                        <a:pt x="6236" y="4562"/>
                      </a:lnTo>
                      <a:lnTo>
                        <a:pt x="6131" y="4416"/>
                      </a:lnTo>
                      <a:lnTo>
                        <a:pt x="5943" y="4290"/>
                      </a:lnTo>
                      <a:lnTo>
                        <a:pt x="5504" y="4060"/>
                      </a:lnTo>
                      <a:lnTo>
                        <a:pt x="5294" y="4018"/>
                      </a:lnTo>
                      <a:lnTo>
                        <a:pt x="5148" y="4018"/>
                      </a:lnTo>
                      <a:lnTo>
                        <a:pt x="5106" y="3914"/>
                      </a:lnTo>
                      <a:lnTo>
                        <a:pt x="5106" y="3851"/>
                      </a:lnTo>
                      <a:lnTo>
                        <a:pt x="5232" y="3746"/>
                      </a:lnTo>
                      <a:lnTo>
                        <a:pt x="5252" y="3662"/>
                      </a:lnTo>
                      <a:lnTo>
                        <a:pt x="5148" y="3621"/>
                      </a:lnTo>
                      <a:lnTo>
                        <a:pt x="5022" y="3642"/>
                      </a:lnTo>
                      <a:lnTo>
                        <a:pt x="4918" y="3621"/>
                      </a:lnTo>
                      <a:lnTo>
                        <a:pt x="4708" y="3621"/>
                      </a:lnTo>
                      <a:lnTo>
                        <a:pt x="4625" y="3558"/>
                      </a:lnTo>
                      <a:lnTo>
                        <a:pt x="4520" y="3537"/>
                      </a:lnTo>
                      <a:lnTo>
                        <a:pt x="4457" y="3453"/>
                      </a:lnTo>
                      <a:lnTo>
                        <a:pt x="4290" y="3328"/>
                      </a:lnTo>
                      <a:lnTo>
                        <a:pt x="4206" y="3202"/>
                      </a:lnTo>
                      <a:lnTo>
                        <a:pt x="4102" y="3097"/>
                      </a:lnTo>
                      <a:lnTo>
                        <a:pt x="4039" y="2993"/>
                      </a:lnTo>
                      <a:lnTo>
                        <a:pt x="4039" y="2867"/>
                      </a:lnTo>
                      <a:lnTo>
                        <a:pt x="3976" y="2825"/>
                      </a:lnTo>
                      <a:lnTo>
                        <a:pt x="3976" y="2721"/>
                      </a:lnTo>
                      <a:lnTo>
                        <a:pt x="3620" y="2365"/>
                      </a:lnTo>
                      <a:lnTo>
                        <a:pt x="3537" y="2261"/>
                      </a:lnTo>
                      <a:lnTo>
                        <a:pt x="3411" y="2177"/>
                      </a:lnTo>
                      <a:lnTo>
                        <a:pt x="3139" y="2051"/>
                      </a:lnTo>
                      <a:lnTo>
                        <a:pt x="3097" y="1968"/>
                      </a:lnTo>
                      <a:lnTo>
                        <a:pt x="3056" y="1821"/>
                      </a:lnTo>
                      <a:lnTo>
                        <a:pt x="3014" y="1654"/>
                      </a:lnTo>
                      <a:lnTo>
                        <a:pt x="3056" y="1612"/>
                      </a:lnTo>
                      <a:lnTo>
                        <a:pt x="3139" y="1465"/>
                      </a:lnTo>
                      <a:lnTo>
                        <a:pt x="3056" y="1361"/>
                      </a:lnTo>
                      <a:lnTo>
                        <a:pt x="3014" y="1235"/>
                      </a:lnTo>
                      <a:lnTo>
                        <a:pt x="3056" y="1152"/>
                      </a:lnTo>
                      <a:lnTo>
                        <a:pt x="3202" y="1131"/>
                      </a:lnTo>
                      <a:lnTo>
                        <a:pt x="3307" y="1026"/>
                      </a:lnTo>
                      <a:lnTo>
                        <a:pt x="3432" y="1026"/>
                      </a:lnTo>
                      <a:lnTo>
                        <a:pt x="3516" y="942"/>
                      </a:lnTo>
                      <a:lnTo>
                        <a:pt x="3579" y="901"/>
                      </a:lnTo>
                      <a:lnTo>
                        <a:pt x="3725" y="921"/>
                      </a:lnTo>
                      <a:lnTo>
                        <a:pt x="3683" y="712"/>
                      </a:lnTo>
                      <a:lnTo>
                        <a:pt x="3725" y="691"/>
                      </a:lnTo>
                      <a:lnTo>
                        <a:pt x="3662" y="587"/>
                      </a:lnTo>
                      <a:lnTo>
                        <a:pt x="3788" y="398"/>
                      </a:lnTo>
                      <a:lnTo>
                        <a:pt x="3725" y="315"/>
                      </a:lnTo>
                      <a:lnTo>
                        <a:pt x="3537" y="356"/>
                      </a:lnTo>
                      <a:lnTo>
                        <a:pt x="3202" y="273"/>
                      </a:lnTo>
                      <a:lnTo>
                        <a:pt x="2909" y="105"/>
                      </a:lnTo>
                      <a:lnTo>
                        <a:pt x="2930" y="1"/>
                      </a:lnTo>
                      <a:lnTo>
                        <a:pt x="2721" y="43"/>
                      </a:lnTo>
                      <a:lnTo>
                        <a:pt x="2595" y="1"/>
                      </a:lnTo>
                      <a:close/>
                      <a:moveTo>
                        <a:pt x="4960" y="6236"/>
                      </a:moveTo>
                      <a:lnTo>
                        <a:pt x="4813" y="6362"/>
                      </a:lnTo>
                      <a:lnTo>
                        <a:pt x="4750" y="6362"/>
                      </a:lnTo>
                      <a:lnTo>
                        <a:pt x="4625" y="6278"/>
                      </a:lnTo>
                      <a:lnTo>
                        <a:pt x="4499" y="6403"/>
                      </a:lnTo>
                      <a:lnTo>
                        <a:pt x="4227" y="6382"/>
                      </a:lnTo>
                      <a:lnTo>
                        <a:pt x="4018" y="6445"/>
                      </a:lnTo>
                      <a:lnTo>
                        <a:pt x="3872" y="6403"/>
                      </a:lnTo>
                      <a:lnTo>
                        <a:pt x="3767" y="6341"/>
                      </a:lnTo>
                      <a:lnTo>
                        <a:pt x="3641" y="6341"/>
                      </a:lnTo>
                      <a:lnTo>
                        <a:pt x="3558" y="6382"/>
                      </a:lnTo>
                      <a:lnTo>
                        <a:pt x="3495" y="6341"/>
                      </a:lnTo>
                      <a:lnTo>
                        <a:pt x="3369" y="6382"/>
                      </a:lnTo>
                      <a:lnTo>
                        <a:pt x="3348" y="6571"/>
                      </a:lnTo>
                      <a:lnTo>
                        <a:pt x="3474" y="6675"/>
                      </a:lnTo>
                      <a:lnTo>
                        <a:pt x="3600" y="6655"/>
                      </a:lnTo>
                      <a:lnTo>
                        <a:pt x="3809" y="6801"/>
                      </a:lnTo>
                      <a:lnTo>
                        <a:pt x="3955" y="6822"/>
                      </a:lnTo>
                      <a:lnTo>
                        <a:pt x="4060" y="6927"/>
                      </a:lnTo>
                      <a:lnTo>
                        <a:pt x="4311" y="7031"/>
                      </a:lnTo>
                      <a:lnTo>
                        <a:pt x="4374" y="7010"/>
                      </a:lnTo>
                      <a:lnTo>
                        <a:pt x="4478" y="7094"/>
                      </a:lnTo>
                      <a:lnTo>
                        <a:pt x="4499" y="7199"/>
                      </a:lnTo>
                      <a:lnTo>
                        <a:pt x="4750" y="7303"/>
                      </a:lnTo>
                      <a:lnTo>
                        <a:pt x="4855" y="7282"/>
                      </a:lnTo>
                      <a:lnTo>
                        <a:pt x="4855" y="7136"/>
                      </a:lnTo>
                      <a:lnTo>
                        <a:pt x="4918" y="7073"/>
                      </a:lnTo>
                      <a:lnTo>
                        <a:pt x="4918" y="6927"/>
                      </a:lnTo>
                      <a:lnTo>
                        <a:pt x="4813" y="6801"/>
                      </a:lnTo>
                      <a:lnTo>
                        <a:pt x="4918" y="6508"/>
                      </a:lnTo>
                      <a:lnTo>
                        <a:pt x="5022" y="6403"/>
                      </a:lnTo>
                      <a:lnTo>
                        <a:pt x="5022" y="6362"/>
                      </a:lnTo>
                      <a:lnTo>
                        <a:pt x="5043" y="6362"/>
                      </a:lnTo>
                      <a:lnTo>
                        <a:pt x="5043" y="6341"/>
                      </a:lnTo>
                      <a:lnTo>
                        <a:pt x="4960" y="62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" name="Google Shape;443;p45">
                <a:extLst>
                  <a:ext uri="{FF2B5EF4-FFF2-40B4-BE49-F238E27FC236}">
                    <a16:creationId xmlns:a16="http://schemas.microsoft.com/office/drawing/2014/main" id="{EF1D7EE3-0115-EA11-1FF9-4CEB2B16D6CC}"/>
                  </a:ext>
                </a:extLst>
              </p:cNvPr>
              <p:cNvGrpSpPr/>
              <p:nvPr/>
            </p:nvGrpSpPr>
            <p:grpSpPr>
              <a:xfrm>
                <a:off x="3775674" y="2798496"/>
                <a:ext cx="40545" cy="23564"/>
                <a:chOff x="3750475" y="2481850"/>
                <a:chExt cx="85125" cy="51800"/>
              </a:xfrm>
              <a:grpFill/>
            </p:grpSpPr>
            <p:sp>
              <p:nvSpPr>
                <p:cNvPr id="240" name="Google Shape;444;p45">
                  <a:extLst>
                    <a:ext uri="{FF2B5EF4-FFF2-40B4-BE49-F238E27FC236}">
                      <a16:creationId xmlns:a16="http://schemas.microsoft.com/office/drawing/2014/main" id="{F0DADCD7-3F33-6487-DBC0-C2D3E140E1A7}"/>
                    </a:ext>
                  </a:extLst>
                </p:cNvPr>
                <p:cNvSpPr/>
                <p:nvPr/>
              </p:nvSpPr>
              <p:spPr>
                <a:xfrm>
                  <a:off x="3762125" y="2492625"/>
                  <a:ext cx="64900" cy="3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6" h="1466" extrusionOk="0">
                      <a:moveTo>
                        <a:pt x="1507" y="1"/>
                      </a:moveTo>
                      <a:lnTo>
                        <a:pt x="1361" y="64"/>
                      </a:lnTo>
                      <a:lnTo>
                        <a:pt x="1402" y="105"/>
                      </a:lnTo>
                      <a:lnTo>
                        <a:pt x="1340" y="189"/>
                      </a:lnTo>
                      <a:lnTo>
                        <a:pt x="1214" y="126"/>
                      </a:lnTo>
                      <a:lnTo>
                        <a:pt x="1109" y="189"/>
                      </a:lnTo>
                      <a:lnTo>
                        <a:pt x="1005" y="168"/>
                      </a:lnTo>
                      <a:lnTo>
                        <a:pt x="817" y="210"/>
                      </a:lnTo>
                      <a:lnTo>
                        <a:pt x="712" y="210"/>
                      </a:lnTo>
                      <a:lnTo>
                        <a:pt x="691" y="126"/>
                      </a:lnTo>
                      <a:lnTo>
                        <a:pt x="565" y="126"/>
                      </a:lnTo>
                      <a:lnTo>
                        <a:pt x="482" y="231"/>
                      </a:lnTo>
                      <a:lnTo>
                        <a:pt x="607" y="294"/>
                      </a:lnTo>
                      <a:lnTo>
                        <a:pt x="607" y="398"/>
                      </a:lnTo>
                      <a:lnTo>
                        <a:pt x="503" y="440"/>
                      </a:lnTo>
                      <a:lnTo>
                        <a:pt x="398" y="608"/>
                      </a:lnTo>
                      <a:lnTo>
                        <a:pt x="314" y="628"/>
                      </a:lnTo>
                      <a:lnTo>
                        <a:pt x="168" y="859"/>
                      </a:lnTo>
                      <a:lnTo>
                        <a:pt x="147" y="1047"/>
                      </a:lnTo>
                      <a:lnTo>
                        <a:pt x="147" y="1152"/>
                      </a:lnTo>
                      <a:lnTo>
                        <a:pt x="84" y="1152"/>
                      </a:lnTo>
                      <a:lnTo>
                        <a:pt x="0" y="1173"/>
                      </a:lnTo>
                      <a:lnTo>
                        <a:pt x="42" y="1277"/>
                      </a:lnTo>
                      <a:lnTo>
                        <a:pt x="147" y="1277"/>
                      </a:lnTo>
                      <a:lnTo>
                        <a:pt x="293" y="1235"/>
                      </a:lnTo>
                      <a:lnTo>
                        <a:pt x="252" y="1068"/>
                      </a:lnTo>
                      <a:lnTo>
                        <a:pt x="314" y="1026"/>
                      </a:lnTo>
                      <a:lnTo>
                        <a:pt x="482" y="1026"/>
                      </a:lnTo>
                      <a:lnTo>
                        <a:pt x="524" y="1131"/>
                      </a:lnTo>
                      <a:lnTo>
                        <a:pt x="586" y="1277"/>
                      </a:lnTo>
                      <a:lnTo>
                        <a:pt x="670" y="1340"/>
                      </a:lnTo>
                      <a:lnTo>
                        <a:pt x="670" y="1424"/>
                      </a:lnTo>
                      <a:lnTo>
                        <a:pt x="796" y="1465"/>
                      </a:lnTo>
                      <a:lnTo>
                        <a:pt x="1026" y="1319"/>
                      </a:lnTo>
                      <a:lnTo>
                        <a:pt x="1151" y="1361"/>
                      </a:lnTo>
                      <a:lnTo>
                        <a:pt x="1361" y="1026"/>
                      </a:lnTo>
                      <a:lnTo>
                        <a:pt x="1507" y="1110"/>
                      </a:lnTo>
                      <a:lnTo>
                        <a:pt x="1507" y="1235"/>
                      </a:lnTo>
                      <a:lnTo>
                        <a:pt x="1674" y="1319"/>
                      </a:lnTo>
                      <a:lnTo>
                        <a:pt x="1737" y="1445"/>
                      </a:lnTo>
                      <a:lnTo>
                        <a:pt x="1842" y="1235"/>
                      </a:lnTo>
                      <a:lnTo>
                        <a:pt x="1842" y="1068"/>
                      </a:lnTo>
                      <a:lnTo>
                        <a:pt x="2093" y="1131"/>
                      </a:lnTo>
                      <a:lnTo>
                        <a:pt x="2197" y="1131"/>
                      </a:lnTo>
                      <a:lnTo>
                        <a:pt x="2302" y="1214"/>
                      </a:lnTo>
                      <a:lnTo>
                        <a:pt x="2302" y="1005"/>
                      </a:lnTo>
                      <a:lnTo>
                        <a:pt x="2553" y="942"/>
                      </a:lnTo>
                      <a:lnTo>
                        <a:pt x="2490" y="754"/>
                      </a:lnTo>
                      <a:lnTo>
                        <a:pt x="2595" y="628"/>
                      </a:lnTo>
                      <a:lnTo>
                        <a:pt x="2553" y="524"/>
                      </a:lnTo>
                      <a:lnTo>
                        <a:pt x="2469" y="524"/>
                      </a:lnTo>
                      <a:lnTo>
                        <a:pt x="2365" y="628"/>
                      </a:lnTo>
                      <a:lnTo>
                        <a:pt x="2260" y="503"/>
                      </a:lnTo>
                      <a:lnTo>
                        <a:pt x="2177" y="524"/>
                      </a:lnTo>
                      <a:lnTo>
                        <a:pt x="2030" y="524"/>
                      </a:lnTo>
                      <a:lnTo>
                        <a:pt x="1988" y="440"/>
                      </a:lnTo>
                      <a:lnTo>
                        <a:pt x="2030" y="398"/>
                      </a:lnTo>
                      <a:lnTo>
                        <a:pt x="2030" y="294"/>
                      </a:lnTo>
                      <a:lnTo>
                        <a:pt x="1884" y="210"/>
                      </a:lnTo>
                      <a:lnTo>
                        <a:pt x="1737" y="84"/>
                      </a:lnTo>
                      <a:lnTo>
                        <a:pt x="1653" y="84"/>
                      </a:lnTo>
                      <a:lnTo>
                        <a:pt x="1612" y="126"/>
                      </a:lnTo>
                      <a:lnTo>
                        <a:pt x="1528" y="105"/>
                      </a:lnTo>
                      <a:lnTo>
                        <a:pt x="150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1" name="Google Shape;445;p45">
                  <a:extLst>
                    <a:ext uri="{FF2B5EF4-FFF2-40B4-BE49-F238E27FC236}">
                      <a16:creationId xmlns:a16="http://schemas.microsoft.com/office/drawing/2014/main" id="{827C716F-A956-FC1F-5297-E1D2CA4370D3}"/>
                    </a:ext>
                  </a:extLst>
                </p:cNvPr>
                <p:cNvSpPr/>
                <p:nvPr/>
              </p:nvSpPr>
              <p:spPr>
                <a:xfrm>
                  <a:off x="3750475" y="2481850"/>
                  <a:ext cx="85125" cy="5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4" h="2072" extrusionOk="0">
                      <a:moveTo>
                        <a:pt x="1095" y="286"/>
                      </a:moveTo>
                      <a:lnTo>
                        <a:pt x="0" y="1667"/>
                      </a:lnTo>
                      <a:lnTo>
                        <a:pt x="547" y="2072"/>
                      </a:lnTo>
                      <a:lnTo>
                        <a:pt x="1214" y="1858"/>
                      </a:lnTo>
                      <a:lnTo>
                        <a:pt x="1881" y="1262"/>
                      </a:lnTo>
                      <a:lnTo>
                        <a:pt x="2976" y="1286"/>
                      </a:lnTo>
                      <a:lnTo>
                        <a:pt x="3405" y="786"/>
                      </a:lnTo>
                      <a:lnTo>
                        <a:pt x="2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grpSp>
            <p:nvGrpSpPr>
              <p:cNvPr id="8" name="Google Shape;446;p45">
                <a:extLst>
                  <a:ext uri="{FF2B5EF4-FFF2-40B4-BE49-F238E27FC236}">
                    <a16:creationId xmlns:a16="http://schemas.microsoft.com/office/drawing/2014/main" id="{75D00FB6-AE76-2BF4-A6DB-704EF9C19BA4}"/>
                  </a:ext>
                </a:extLst>
              </p:cNvPr>
              <p:cNvGrpSpPr/>
              <p:nvPr/>
            </p:nvGrpSpPr>
            <p:grpSpPr>
              <a:xfrm>
                <a:off x="3716946" y="2776024"/>
                <a:ext cx="81971" cy="76912"/>
                <a:chOff x="3627175" y="2432450"/>
                <a:chExt cx="172100" cy="169075"/>
              </a:xfrm>
              <a:grpFill/>
            </p:grpSpPr>
            <p:sp>
              <p:nvSpPr>
                <p:cNvPr id="237" name="Google Shape;447;p45">
                  <a:extLst>
                    <a:ext uri="{FF2B5EF4-FFF2-40B4-BE49-F238E27FC236}">
                      <a16:creationId xmlns:a16="http://schemas.microsoft.com/office/drawing/2014/main" id="{E101F02C-A3DA-9172-3D93-1ABB5EBDD3AE}"/>
                    </a:ext>
                  </a:extLst>
                </p:cNvPr>
                <p:cNvSpPr/>
                <p:nvPr/>
              </p:nvSpPr>
              <p:spPr>
                <a:xfrm>
                  <a:off x="3627175" y="2433000"/>
                  <a:ext cx="164800" cy="15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92" h="6278" extrusionOk="0">
                      <a:moveTo>
                        <a:pt x="3829" y="0"/>
                      </a:moveTo>
                      <a:lnTo>
                        <a:pt x="3808" y="42"/>
                      </a:lnTo>
                      <a:lnTo>
                        <a:pt x="3599" y="105"/>
                      </a:lnTo>
                      <a:lnTo>
                        <a:pt x="3578" y="63"/>
                      </a:lnTo>
                      <a:lnTo>
                        <a:pt x="3390" y="168"/>
                      </a:lnTo>
                      <a:lnTo>
                        <a:pt x="3369" y="272"/>
                      </a:lnTo>
                      <a:lnTo>
                        <a:pt x="3390" y="398"/>
                      </a:lnTo>
                      <a:lnTo>
                        <a:pt x="3348" y="607"/>
                      </a:lnTo>
                      <a:lnTo>
                        <a:pt x="3181" y="796"/>
                      </a:lnTo>
                      <a:lnTo>
                        <a:pt x="3181" y="837"/>
                      </a:lnTo>
                      <a:lnTo>
                        <a:pt x="2992" y="900"/>
                      </a:lnTo>
                      <a:lnTo>
                        <a:pt x="2888" y="900"/>
                      </a:lnTo>
                      <a:lnTo>
                        <a:pt x="2783" y="879"/>
                      </a:lnTo>
                      <a:lnTo>
                        <a:pt x="2574" y="1005"/>
                      </a:lnTo>
                      <a:lnTo>
                        <a:pt x="2532" y="1089"/>
                      </a:lnTo>
                      <a:lnTo>
                        <a:pt x="2574" y="1151"/>
                      </a:lnTo>
                      <a:lnTo>
                        <a:pt x="2658" y="1193"/>
                      </a:lnTo>
                      <a:lnTo>
                        <a:pt x="2532" y="1298"/>
                      </a:lnTo>
                      <a:lnTo>
                        <a:pt x="2365" y="1319"/>
                      </a:lnTo>
                      <a:lnTo>
                        <a:pt x="2134" y="1298"/>
                      </a:lnTo>
                      <a:lnTo>
                        <a:pt x="2030" y="1235"/>
                      </a:lnTo>
                      <a:lnTo>
                        <a:pt x="1946" y="1298"/>
                      </a:lnTo>
                      <a:lnTo>
                        <a:pt x="1925" y="1214"/>
                      </a:lnTo>
                      <a:lnTo>
                        <a:pt x="1841" y="1151"/>
                      </a:lnTo>
                      <a:lnTo>
                        <a:pt x="1883" y="1047"/>
                      </a:lnTo>
                      <a:lnTo>
                        <a:pt x="1800" y="1026"/>
                      </a:lnTo>
                      <a:lnTo>
                        <a:pt x="1695" y="1047"/>
                      </a:lnTo>
                      <a:lnTo>
                        <a:pt x="1569" y="1047"/>
                      </a:lnTo>
                      <a:lnTo>
                        <a:pt x="1507" y="1026"/>
                      </a:lnTo>
                      <a:lnTo>
                        <a:pt x="1528" y="1151"/>
                      </a:lnTo>
                      <a:lnTo>
                        <a:pt x="1507" y="1214"/>
                      </a:lnTo>
                      <a:lnTo>
                        <a:pt x="1716" y="1402"/>
                      </a:lnTo>
                      <a:lnTo>
                        <a:pt x="1674" y="1444"/>
                      </a:lnTo>
                      <a:lnTo>
                        <a:pt x="1695" y="1528"/>
                      </a:lnTo>
                      <a:lnTo>
                        <a:pt x="1695" y="1633"/>
                      </a:lnTo>
                      <a:lnTo>
                        <a:pt x="1737" y="1716"/>
                      </a:lnTo>
                      <a:lnTo>
                        <a:pt x="1737" y="1821"/>
                      </a:lnTo>
                      <a:lnTo>
                        <a:pt x="1569" y="1779"/>
                      </a:lnTo>
                      <a:lnTo>
                        <a:pt x="1465" y="1821"/>
                      </a:lnTo>
                      <a:lnTo>
                        <a:pt x="1381" y="1779"/>
                      </a:lnTo>
                      <a:lnTo>
                        <a:pt x="1277" y="1821"/>
                      </a:lnTo>
                      <a:lnTo>
                        <a:pt x="1256" y="1758"/>
                      </a:lnTo>
                      <a:lnTo>
                        <a:pt x="1109" y="1863"/>
                      </a:lnTo>
                      <a:lnTo>
                        <a:pt x="963" y="1653"/>
                      </a:lnTo>
                      <a:lnTo>
                        <a:pt x="858" y="1633"/>
                      </a:lnTo>
                      <a:lnTo>
                        <a:pt x="733" y="1653"/>
                      </a:lnTo>
                      <a:lnTo>
                        <a:pt x="628" y="1758"/>
                      </a:lnTo>
                      <a:lnTo>
                        <a:pt x="565" y="1737"/>
                      </a:lnTo>
                      <a:lnTo>
                        <a:pt x="481" y="1779"/>
                      </a:lnTo>
                      <a:lnTo>
                        <a:pt x="440" y="1758"/>
                      </a:lnTo>
                      <a:lnTo>
                        <a:pt x="335" y="1758"/>
                      </a:lnTo>
                      <a:lnTo>
                        <a:pt x="251" y="1842"/>
                      </a:lnTo>
                      <a:lnTo>
                        <a:pt x="63" y="1863"/>
                      </a:lnTo>
                      <a:lnTo>
                        <a:pt x="0" y="1946"/>
                      </a:lnTo>
                      <a:lnTo>
                        <a:pt x="42" y="2030"/>
                      </a:lnTo>
                      <a:lnTo>
                        <a:pt x="147" y="1988"/>
                      </a:lnTo>
                      <a:lnTo>
                        <a:pt x="251" y="2030"/>
                      </a:lnTo>
                      <a:lnTo>
                        <a:pt x="272" y="2051"/>
                      </a:lnTo>
                      <a:lnTo>
                        <a:pt x="272" y="2051"/>
                      </a:lnTo>
                      <a:lnTo>
                        <a:pt x="147" y="2030"/>
                      </a:lnTo>
                      <a:lnTo>
                        <a:pt x="105" y="2051"/>
                      </a:lnTo>
                      <a:lnTo>
                        <a:pt x="126" y="2156"/>
                      </a:lnTo>
                      <a:lnTo>
                        <a:pt x="168" y="2072"/>
                      </a:lnTo>
                      <a:lnTo>
                        <a:pt x="230" y="2093"/>
                      </a:lnTo>
                      <a:lnTo>
                        <a:pt x="251" y="2177"/>
                      </a:lnTo>
                      <a:lnTo>
                        <a:pt x="209" y="2197"/>
                      </a:lnTo>
                      <a:lnTo>
                        <a:pt x="105" y="2239"/>
                      </a:lnTo>
                      <a:lnTo>
                        <a:pt x="105" y="2260"/>
                      </a:lnTo>
                      <a:lnTo>
                        <a:pt x="209" y="2260"/>
                      </a:lnTo>
                      <a:lnTo>
                        <a:pt x="230" y="2386"/>
                      </a:lnTo>
                      <a:lnTo>
                        <a:pt x="230" y="2469"/>
                      </a:lnTo>
                      <a:lnTo>
                        <a:pt x="335" y="2386"/>
                      </a:lnTo>
                      <a:lnTo>
                        <a:pt x="481" y="2386"/>
                      </a:lnTo>
                      <a:lnTo>
                        <a:pt x="670" y="2469"/>
                      </a:lnTo>
                      <a:lnTo>
                        <a:pt x="733" y="2511"/>
                      </a:lnTo>
                      <a:lnTo>
                        <a:pt x="774" y="2511"/>
                      </a:lnTo>
                      <a:lnTo>
                        <a:pt x="900" y="2595"/>
                      </a:lnTo>
                      <a:lnTo>
                        <a:pt x="1005" y="2511"/>
                      </a:lnTo>
                      <a:lnTo>
                        <a:pt x="1067" y="2553"/>
                      </a:lnTo>
                      <a:lnTo>
                        <a:pt x="1046" y="2595"/>
                      </a:lnTo>
                      <a:lnTo>
                        <a:pt x="1067" y="2658"/>
                      </a:lnTo>
                      <a:lnTo>
                        <a:pt x="1172" y="2595"/>
                      </a:lnTo>
                      <a:lnTo>
                        <a:pt x="1214" y="2658"/>
                      </a:lnTo>
                      <a:lnTo>
                        <a:pt x="1172" y="2762"/>
                      </a:lnTo>
                      <a:lnTo>
                        <a:pt x="1214" y="2825"/>
                      </a:lnTo>
                      <a:lnTo>
                        <a:pt x="1297" y="2825"/>
                      </a:lnTo>
                      <a:lnTo>
                        <a:pt x="1402" y="2783"/>
                      </a:lnTo>
                      <a:lnTo>
                        <a:pt x="1528" y="2783"/>
                      </a:lnTo>
                      <a:lnTo>
                        <a:pt x="1611" y="2888"/>
                      </a:lnTo>
                      <a:lnTo>
                        <a:pt x="1507" y="2825"/>
                      </a:lnTo>
                      <a:lnTo>
                        <a:pt x="1402" y="2825"/>
                      </a:lnTo>
                      <a:lnTo>
                        <a:pt x="1360" y="2930"/>
                      </a:lnTo>
                      <a:lnTo>
                        <a:pt x="1402" y="2972"/>
                      </a:lnTo>
                      <a:lnTo>
                        <a:pt x="1423" y="3076"/>
                      </a:lnTo>
                      <a:lnTo>
                        <a:pt x="1381" y="3181"/>
                      </a:lnTo>
                      <a:lnTo>
                        <a:pt x="1402" y="3244"/>
                      </a:lnTo>
                      <a:lnTo>
                        <a:pt x="1486" y="3244"/>
                      </a:lnTo>
                      <a:lnTo>
                        <a:pt x="1632" y="3432"/>
                      </a:lnTo>
                      <a:lnTo>
                        <a:pt x="1779" y="3453"/>
                      </a:lnTo>
                      <a:lnTo>
                        <a:pt x="1904" y="3537"/>
                      </a:lnTo>
                      <a:lnTo>
                        <a:pt x="1904" y="3641"/>
                      </a:lnTo>
                      <a:lnTo>
                        <a:pt x="1946" y="3725"/>
                      </a:lnTo>
                      <a:lnTo>
                        <a:pt x="1904" y="3830"/>
                      </a:lnTo>
                      <a:lnTo>
                        <a:pt x="1883" y="3850"/>
                      </a:lnTo>
                      <a:lnTo>
                        <a:pt x="1841" y="3934"/>
                      </a:lnTo>
                      <a:lnTo>
                        <a:pt x="1946" y="3955"/>
                      </a:lnTo>
                      <a:lnTo>
                        <a:pt x="2134" y="4081"/>
                      </a:lnTo>
                      <a:lnTo>
                        <a:pt x="2260" y="4436"/>
                      </a:lnTo>
                      <a:lnTo>
                        <a:pt x="2260" y="4436"/>
                      </a:lnTo>
                      <a:lnTo>
                        <a:pt x="2113" y="4269"/>
                      </a:lnTo>
                      <a:lnTo>
                        <a:pt x="2093" y="4143"/>
                      </a:lnTo>
                      <a:lnTo>
                        <a:pt x="1946" y="4081"/>
                      </a:lnTo>
                      <a:lnTo>
                        <a:pt x="1904" y="4122"/>
                      </a:lnTo>
                      <a:lnTo>
                        <a:pt x="1841" y="4394"/>
                      </a:lnTo>
                      <a:lnTo>
                        <a:pt x="1841" y="4604"/>
                      </a:lnTo>
                      <a:lnTo>
                        <a:pt x="1946" y="4687"/>
                      </a:lnTo>
                      <a:lnTo>
                        <a:pt x="1883" y="4750"/>
                      </a:lnTo>
                      <a:lnTo>
                        <a:pt x="1841" y="5127"/>
                      </a:lnTo>
                      <a:lnTo>
                        <a:pt x="1737" y="5482"/>
                      </a:lnTo>
                      <a:lnTo>
                        <a:pt x="1590" y="5545"/>
                      </a:lnTo>
                      <a:lnTo>
                        <a:pt x="1695" y="5608"/>
                      </a:lnTo>
                      <a:lnTo>
                        <a:pt x="1716" y="5629"/>
                      </a:lnTo>
                      <a:lnTo>
                        <a:pt x="1779" y="5629"/>
                      </a:lnTo>
                      <a:lnTo>
                        <a:pt x="1800" y="5754"/>
                      </a:lnTo>
                      <a:lnTo>
                        <a:pt x="1800" y="5859"/>
                      </a:lnTo>
                      <a:lnTo>
                        <a:pt x="1946" y="5838"/>
                      </a:lnTo>
                      <a:lnTo>
                        <a:pt x="2197" y="5922"/>
                      </a:lnTo>
                      <a:lnTo>
                        <a:pt x="2302" y="6047"/>
                      </a:lnTo>
                      <a:lnTo>
                        <a:pt x="2406" y="6006"/>
                      </a:lnTo>
                      <a:lnTo>
                        <a:pt x="2532" y="6131"/>
                      </a:lnTo>
                      <a:lnTo>
                        <a:pt x="2678" y="6131"/>
                      </a:lnTo>
                      <a:lnTo>
                        <a:pt x="2762" y="6152"/>
                      </a:lnTo>
                      <a:lnTo>
                        <a:pt x="2867" y="6047"/>
                      </a:lnTo>
                      <a:lnTo>
                        <a:pt x="3139" y="6047"/>
                      </a:lnTo>
                      <a:lnTo>
                        <a:pt x="3243" y="6110"/>
                      </a:lnTo>
                      <a:lnTo>
                        <a:pt x="3390" y="6068"/>
                      </a:lnTo>
                      <a:lnTo>
                        <a:pt x="3557" y="6173"/>
                      </a:lnTo>
                      <a:lnTo>
                        <a:pt x="3829" y="6152"/>
                      </a:lnTo>
                      <a:lnTo>
                        <a:pt x="4018" y="6257"/>
                      </a:lnTo>
                      <a:lnTo>
                        <a:pt x="4101" y="6278"/>
                      </a:lnTo>
                      <a:lnTo>
                        <a:pt x="4101" y="6236"/>
                      </a:lnTo>
                      <a:lnTo>
                        <a:pt x="4038" y="6068"/>
                      </a:lnTo>
                      <a:lnTo>
                        <a:pt x="4101" y="5859"/>
                      </a:lnTo>
                      <a:lnTo>
                        <a:pt x="4101" y="5796"/>
                      </a:lnTo>
                      <a:lnTo>
                        <a:pt x="4227" y="5650"/>
                      </a:lnTo>
                      <a:lnTo>
                        <a:pt x="4436" y="5441"/>
                      </a:lnTo>
                      <a:lnTo>
                        <a:pt x="4499" y="5441"/>
                      </a:lnTo>
                      <a:lnTo>
                        <a:pt x="4562" y="5503"/>
                      </a:lnTo>
                      <a:lnTo>
                        <a:pt x="4708" y="5503"/>
                      </a:lnTo>
                      <a:lnTo>
                        <a:pt x="4834" y="5587"/>
                      </a:lnTo>
                      <a:lnTo>
                        <a:pt x="4938" y="5587"/>
                      </a:lnTo>
                      <a:lnTo>
                        <a:pt x="5022" y="5524"/>
                      </a:lnTo>
                      <a:lnTo>
                        <a:pt x="5085" y="5503"/>
                      </a:lnTo>
                      <a:lnTo>
                        <a:pt x="5461" y="5734"/>
                      </a:lnTo>
                      <a:lnTo>
                        <a:pt x="5545" y="5817"/>
                      </a:lnTo>
                      <a:lnTo>
                        <a:pt x="5796" y="5817"/>
                      </a:lnTo>
                      <a:lnTo>
                        <a:pt x="5901" y="5734"/>
                      </a:lnTo>
                      <a:lnTo>
                        <a:pt x="5880" y="5692"/>
                      </a:lnTo>
                      <a:lnTo>
                        <a:pt x="5984" y="5545"/>
                      </a:lnTo>
                      <a:lnTo>
                        <a:pt x="6340" y="5294"/>
                      </a:lnTo>
                      <a:lnTo>
                        <a:pt x="6382" y="5273"/>
                      </a:lnTo>
                      <a:lnTo>
                        <a:pt x="6319" y="5169"/>
                      </a:lnTo>
                      <a:lnTo>
                        <a:pt x="6403" y="4980"/>
                      </a:lnTo>
                      <a:lnTo>
                        <a:pt x="6235" y="4980"/>
                      </a:lnTo>
                      <a:lnTo>
                        <a:pt x="6068" y="4855"/>
                      </a:lnTo>
                      <a:lnTo>
                        <a:pt x="6026" y="4562"/>
                      </a:lnTo>
                      <a:lnTo>
                        <a:pt x="5880" y="4394"/>
                      </a:lnTo>
                      <a:lnTo>
                        <a:pt x="5963" y="4332"/>
                      </a:lnTo>
                      <a:lnTo>
                        <a:pt x="6089" y="4290"/>
                      </a:lnTo>
                      <a:lnTo>
                        <a:pt x="6131" y="4122"/>
                      </a:lnTo>
                      <a:lnTo>
                        <a:pt x="6026" y="4018"/>
                      </a:lnTo>
                      <a:lnTo>
                        <a:pt x="6005" y="3850"/>
                      </a:lnTo>
                      <a:lnTo>
                        <a:pt x="6068" y="3809"/>
                      </a:lnTo>
                      <a:lnTo>
                        <a:pt x="6068" y="3725"/>
                      </a:lnTo>
                      <a:lnTo>
                        <a:pt x="5984" y="3662"/>
                      </a:lnTo>
                      <a:lnTo>
                        <a:pt x="5922" y="3516"/>
                      </a:lnTo>
                      <a:lnTo>
                        <a:pt x="5880" y="3411"/>
                      </a:lnTo>
                      <a:lnTo>
                        <a:pt x="5712" y="3411"/>
                      </a:lnTo>
                      <a:lnTo>
                        <a:pt x="5650" y="3453"/>
                      </a:lnTo>
                      <a:lnTo>
                        <a:pt x="5691" y="3620"/>
                      </a:lnTo>
                      <a:lnTo>
                        <a:pt x="5545" y="3662"/>
                      </a:lnTo>
                      <a:lnTo>
                        <a:pt x="5440" y="3662"/>
                      </a:lnTo>
                      <a:lnTo>
                        <a:pt x="5398" y="3558"/>
                      </a:lnTo>
                      <a:lnTo>
                        <a:pt x="5482" y="3537"/>
                      </a:lnTo>
                      <a:lnTo>
                        <a:pt x="5545" y="3537"/>
                      </a:lnTo>
                      <a:lnTo>
                        <a:pt x="5545" y="3432"/>
                      </a:lnTo>
                      <a:lnTo>
                        <a:pt x="5566" y="3244"/>
                      </a:lnTo>
                      <a:lnTo>
                        <a:pt x="5712" y="3013"/>
                      </a:lnTo>
                      <a:lnTo>
                        <a:pt x="5796" y="2993"/>
                      </a:lnTo>
                      <a:lnTo>
                        <a:pt x="5901" y="2825"/>
                      </a:lnTo>
                      <a:lnTo>
                        <a:pt x="6005" y="2783"/>
                      </a:lnTo>
                      <a:lnTo>
                        <a:pt x="6005" y="2679"/>
                      </a:lnTo>
                      <a:lnTo>
                        <a:pt x="5880" y="2616"/>
                      </a:lnTo>
                      <a:lnTo>
                        <a:pt x="5963" y="2511"/>
                      </a:lnTo>
                      <a:lnTo>
                        <a:pt x="6089" y="2511"/>
                      </a:lnTo>
                      <a:lnTo>
                        <a:pt x="6110" y="2595"/>
                      </a:lnTo>
                      <a:lnTo>
                        <a:pt x="6215" y="2595"/>
                      </a:lnTo>
                      <a:lnTo>
                        <a:pt x="6403" y="2553"/>
                      </a:lnTo>
                      <a:lnTo>
                        <a:pt x="6340" y="2449"/>
                      </a:lnTo>
                      <a:lnTo>
                        <a:pt x="6235" y="2365"/>
                      </a:lnTo>
                      <a:lnTo>
                        <a:pt x="6235" y="2197"/>
                      </a:lnTo>
                      <a:lnTo>
                        <a:pt x="6298" y="2030"/>
                      </a:lnTo>
                      <a:lnTo>
                        <a:pt x="6382" y="1946"/>
                      </a:lnTo>
                      <a:lnTo>
                        <a:pt x="6382" y="1842"/>
                      </a:lnTo>
                      <a:lnTo>
                        <a:pt x="6445" y="1674"/>
                      </a:lnTo>
                      <a:lnTo>
                        <a:pt x="6591" y="1549"/>
                      </a:lnTo>
                      <a:lnTo>
                        <a:pt x="6445" y="1465"/>
                      </a:lnTo>
                      <a:lnTo>
                        <a:pt x="6340" y="1465"/>
                      </a:lnTo>
                      <a:lnTo>
                        <a:pt x="6215" y="1402"/>
                      </a:lnTo>
                      <a:lnTo>
                        <a:pt x="6110" y="1444"/>
                      </a:lnTo>
                      <a:lnTo>
                        <a:pt x="6026" y="1402"/>
                      </a:lnTo>
                      <a:lnTo>
                        <a:pt x="5922" y="1402"/>
                      </a:lnTo>
                      <a:lnTo>
                        <a:pt x="5859" y="1444"/>
                      </a:lnTo>
                      <a:lnTo>
                        <a:pt x="5754" y="1361"/>
                      </a:lnTo>
                      <a:lnTo>
                        <a:pt x="5754" y="1298"/>
                      </a:lnTo>
                      <a:lnTo>
                        <a:pt x="5650" y="1214"/>
                      </a:lnTo>
                      <a:lnTo>
                        <a:pt x="5566" y="1235"/>
                      </a:lnTo>
                      <a:lnTo>
                        <a:pt x="5398" y="1193"/>
                      </a:lnTo>
                      <a:lnTo>
                        <a:pt x="5357" y="1089"/>
                      </a:lnTo>
                      <a:lnTo>
                        <a:pt x="5252" y="1089"/>
                      </a:lnTo>
                      <a:lnTo>
                        <a:pt x="5189" y="1130"/>
                      </a:lnTo>
                      <a:lnTo>
                        <a:pt x="5085" y="1047"/>
                      </a:lnTo>
                      <a:lnTo>
                        <a:pt x="4980" y="1026"/>
                      </a:lnTo>
                      <a:lnTo>
                        <a:pt x="4854" y="879"/>
                      </a:lnTo>
                      <a:lnTo>
                        <a:pt x="4771" y="837"/>
                      </a:lnTo>
                      <a:lnTo>
                        <a:pt x="4729" y="796"/>
                      </a:lnTo>
                      <a:lnTo>
                        <a:pt x="4645" y="796"/>
                      </a:lnTo>
                      <a:lnTo>
                        <a:pt x="4603" y="837"/>
                      </a:lnTo>
                      <a:lnTo>
                        <a:pt x="4457" y="775"/>
                      </a:lnTo>
                      <a:lnTo>
                        <a:pt x="4457" y="607"/>
                      </a:lnTo>
                      <a:lnTo>
                        <a:pt x="4394" y="586"/>
                      </a:lnTo>
                      <a:lnTo>
                        <a:pt x="4310" y="524"/>
                      </a:lnTo>
                      <a:lnTo>
                        <a:pt x="4227" y="524"/>
                      </a:lnTo>
                      <a:lnTo>
                        <a:pt x="4080" y="398"/>
                      </a:lnTo>
                      <a:lnTo>
                        <a:pt x="4038" y="293"/>
                      </a:lnTo>
                      <a:lnTo>
                        <a:pt x="3913" y="252"/>
                      </a:lnTo>
                      <a:lnTo>
                        <a:pt x="3892" y="63"/>
                      </a:lnTo>
                      <a:lnTo>
                        <a:pt x="382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448;p45">
                  <a:extLst>
                    <a:ext uri="{FF2B5EF4-FFF2-40B4-BE49-F238E27FC236}">
                      <a16:creationId xmlns:a16="http://schemas.microsoft.com/office/drawing/2014/main" id="{567C9FD9-C92A-B3B5-B587-21C2DAED91BB}"/>
                    </a:ext>
                  </a:extLst>
                </p:cNvPr>
                <p:cNvSpPr/>
                <p:nvPr/>
              </p:nvSpPr>
              <p:spPr>
                <a:xfrm>
                  <a:off x="3658200" y="2557475"/>
                  <a:ext cx="70850" cy="4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4" h="1762" extrusionOk="0">
                      <a:moveTo>
                        <a:pt x="571" y="595"/>
                      </a:moveTo>
                      <a:lnTo>
                        <a:pt x="0" y="1119"/>
                      </a:lnTo>
                      <a:lnTo>
                        <a:pt x="1833" y="1762"/>
                      </a:lnTo>
                      <a:lnTo>
                        <a:pt x="2714" y="1476"/>
                      </a:lnTo>
                      <a:lnTo>
                        <a:pt x="2834" y="1071"/>
                      </a:lnTo>
                      <a:lnTo>
                        <a:pt x="18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239" name="Google Shape;449;p45">
                  <a:extLst>
                    <a:ext uri="{FF2B5EF4-FFF2-40B4-BE49-F238E27FC236}">
                      <a16:creationId xmlns:a16="http://schemas.microsoft.com/office/drawing/2014/main" id="{1D9C0248-97C5-5455-6324-79C6644BA99C}"/>
                    </a:ext>
                  </a:extLst>
                </p:cNvPr>
                <p:cNvSpPr/>
                <p:nvPr/>
              </p:nvSpPr>
              <p:spPr>
                <a:xfrm>
                  <a:off x="3719525" y="2432450"/>
                  <a:ext cx="79750" cy="8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89" h="3596" extrusionOk="0">
                      <a:moveTo>
                        <a:pt x="0" y="167"/>
                      </a:moveTo>
                      <a:lnTo>
                        <a:pt x="261" y="0"/>
                      </a:lnTo>
                      <a:lnTo>
                        <a:pt x="1619" y="1095"/>
                      </a:lnTo>
                      <a:lnTo>
                        <a:pt x="2381" y="1286"/>
                      </a:lnTo>
                      <a:lnTo>
                        <a:pt x="3190" y="1429"/>
                      </a:lnTo>
                      <a:lnTo>
                        <a:pt x="2809" y="2595"/>
                      </a:lnTo>
                      <a:lnTo>
                        <a:pt x="2071" y="2429"/>
                      </a:lnTo>
                      <a:lnTo>
                        <a:pt x="1524" y="35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grpSp>
            <p:nvGrpSpPr>
              <p:cNvPr id="9" name="Google Shape;450;p45">
                <a:extLst>
                  <a:ext uri="{FF2B5EF4-FFF2-40B4-BE49-F238E27FC236}">
                    <a16:creationId xmlns:a16="http://schemas.microsoft.com/office/drawing/2014/main" id="{30A8D050-C057-7FC5-1173-0866BA213B40}"/>
                  </a:ext>
                </a:extLst>
              </p:cNvPr>
              <p:cNvGrpSpPr/>
              <p:nvPr/>
            </p:nvGrpSpPr>
            <p:grpSpPr>
              <a:xfrm>
                <a:off x="3685682" y="2845624"/>
                <a:ext cx="29311" cy="45055"/>
                <a:chOff x="3561536" y="2585450"/>
                <a:chExt cx="61539" cy="99045"/>
              </a:xfrm>
              <a:grpFill/>
            </p:grpSpPr>
            <p:sp>
              <p:nvSpPr>
                <p:cNvPr id="235" name="Google Shape;451;p45">
                  <a:extLst>
                    <a:ext uri="{FF2B5EF4-FFF2-40B4-BE49-F238E27FC236}">
                      <a16:creationId xmlns:a16="http://schemas.microsoft.com/office/drawing/2014/main" id="{2ED43428-4C6C-EA77-C667-16B4A1151DD0}"/>
                    </a:ext>
                  </a:extLst>
                </p:cNvPr>
                <p:cNvSpPr/>
                <p:nvPr/>
              </p:nvSpPr>
              <p:spPr>
                <a:xfrm rot="192277">
                  <a:off x="3564002" y="2593849"/>
                  <a:ext cx="44498" cy="894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0" h="3579" extrusionOk="0">
                      <a:moveTo>
                        <a:pt x="628" y="1"/>
                      </a:moveTo>
                      <a:lnTo>
                        <a:pt x="356" y="22"/>
                      </a:lnTo>
                      <a:lnTo>
                        <a:pt x="377" y="147"/>
                      </a:lnTo>
                      <a:lnTo>
                        <a:pt x="461" y="357"/>
                      </a:lnTo>
                      <a:lnTo>
                        <a:pt x="440" y="712"/>
                      </a:lnTo>
                      <a:lnTo>
                        <a:pt x="440" y="775"/>
                      </a:lnTo>
                      <a:lnTo>
                        <a:pt x="419" y="943"/>
                      </a:lnTo>
                      <a:lnTo>
                        <a:pt x="482" y="1026"/>
                      </a:lnTo>
                      <a:lnTo>
                        <a:pt x="440" y="1131"/>
                      </a:lnTo>
                      <a:lnTo>
                        <a:pt x="356" y="1256"/>
                      </a:lnTo>
                      <a:lnTo>
                        <a:pt x="356" y="1445"/>
                      </a:lnTo>
                      <a:lnTo>
                        <a:pt x="231" y="1654"/>
                      </a:lnTo>
                      <a:lnTo>
                        <a:pt x="231" y="1759"/>
                      </a:lnTo>
                      <a:lnTo>
                        <a:pt x="64" y="1968"/>
                      </a:lnTo>
                      <a:lnTo>
                        <a:pt x="1" y="2303"/>
                      </a:lnTo>
                      <a:lnTo>
                        <a:pt x="1" y="2386"/>
                      </a:lnTo>
                      <a:lnTo>
                        <a:pt x="105" y="2386"/>
                      </a:lnTo>
                      <a:lnTo>
                        <a:pt x="168" y="2303"/>
                      </a:lnTo>
                      <a:lnTo>
                        <a:pt x="273" y="2219"/>
                      </a:lnTo>
                      <a:lnTo>
                        <a:pt x="252" y="2303"/>
                      </a:lnTo>
                      <a:lnTo>
                        <a:pt x="315" y="2344"/>
                      </a:lnTo>
                      <a:lnTo>
                        <a:pt x="126" y="2428"/>
                      </a:lnTo>
                      <a:lnTo>
                        <a:pt x="126" y="2554"/>
                      </a:lnTo>
                      <a:lnTo>
                        <a:pt x="168" y="2616"/>
                      </a:lnTo>
                      <a:lnTo>
                        <a:pt x="252" y="2533"/>
                      </a:lnTo>
                      <a:lnTo>
                        <a:pt x="419" y="2533"/>
                      </a:lnTo>
                      <a:lnTo>
                        <a:pt x="336" y="2616"/>
                      </a:lnTo>
                      <a:lnTo>
                        <a:pt x="377" y="2763"/>
                      </a:lnTo>
                      <a:lnTo>
                        <a:pt x="336" y="2909"/>
                      </a:lnTo>
                      <a:lnTo>
                        <a:pt x="336" y="3223"/>
                      </a:lnTo>
                      <a:lnTo>
                        <a:pt x="273" y="3432"/>
                      </a:lnTo>
                      <a:lnTo>
                        <a:pt x="231" y="3495"/>
                      </a:lnTo>
                      <a:lnTo>
                        <a:pt x="273" y="3537"/>
                      </a:lnTo>
                      <a:lnTo>
                        <a:pt x="440" y="3432"/>
                      </a:lnTo>
                      <a:lnTo>
                        <a:pt x="691" y="3495"/>
                      </a:lnTo>
                      <a:lnTo>
                        <a:pt x="796" y="3579"/>
                      </a:lnTo>
                      <a:lnTo>
                        <a:pt x="963" y="3474"/>
                      </a:lnTo>
                      <a:lnTo>
                        <a:pt x="1110" y="3474"/>
                      </a:lnTo>
                      <a:lnTo>
                        <a:pt x="1152" y="3432"/>
                      </a:lnTo>
                      <a:lnTo>
                        <a:pt x="1152" y="3286"/>
                      </a:lnTo>
                      <a:lnTo>
                        <a:pt x="1068" y="3160"/>
                      </a:lnTo>
                      <a:lnTo>
                        <a:pt x="1193" y="2909"/>
                      </a:lnTo>
                      <a:lnTo>
                        <a:pt x="1319" y="2805"/>
                      </a:lnTo>
                      <a:lnTo>
                        <a:pt x="1361" y="2658"/>
                      </a:lnTo>
                      <a:lnTo>
                        <a:pt x="1214" y="2658"/>
                      </a:lnTo>
                      <a:lnTo>
                        <a:pt x="1152" y="2512"/>
                      </a:lnTo>
                      <a:lnTo>
                        <a:pt x="1319" y="2323"/>
                      </a:lnTo>
                      <a:lnTo>
                        <a:pt x="1319" y="2093"/>
                      </a:lnTo>
                      <a:lnTo>
                        <a:pt x="1193" y="2010"/>
                      </a:lnTo>
                      <a:lnTo>
                        <a:pt x="1047" y="1717"/>
                      </a:lnTo>
                      <a:lnTo>
                        <a:pt x="1172" y="1696"/>
                      </a:lnTo>
                      <a:lnTo>
                        <a:pt x="1277" y="1696"/>
                      </a:lnTo>
                      <a:lnTo>
                        <a:pt x="1424" y="1487"/>
                      </a:lnTo>
                      <a:lnTo>
                        <a:pt x="1319" y="1382"/>
                      </a:lnTo>
                      <a:lnTo>
                        <a:pt x="1465" y="1277"/>
                      </a:lnTo>
                      <a:lnTo>
                        <a:pt x="1465" y="922"/>
                      </a:lnTo>
                      <a:lnTo>
                        <a:pt x="1424" y="754"/>
                      </a:lnTo>
                      <a:lnTo>
                        <a:pt x="1675" y="545"/>
                      </a:lnTo>
                      <a:lnTo>
                        <a:pt x="1737" y="545"/>
                      </a:lnTo>
                      <a:lnTo>
                        <a:pt x="1779" y="440"/>
                      </a:lnTo>
                      <a:lnTo>
                        <a:pt x="1675" y="252"/>
                      </a:lnTo>
                      <a:lnTo>
                        <a:pt x="1633" y="127"/>
                      </a:lnTo>
                      <a:lnTo>
                        <a:pt x="1382" y="85"/>
                      </a:lnTo>
                      <a:lnTo>
                        <a:pt x="1277" y="210"/>
                      </a:lnTo>
                      <a:lnTo>
                        <a:pt x="942" y="127"/>
                      </a:lnTo>
                      <a:lnTo>
                        <a:pt x="754" y="231"/>
                      </a:lnTo>
                      <a:lnTo>
                        <a:pt x="691" y="147"/>
                      </a:lnTo>
                      <a:lnTo>
                        <a:pt x="733" y="22"/>
                      </a:lnTo>
                      <a:lnTo>
                        <a:pt x="628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452;p45">
                  <a:extLst>
                    <a:ext uri="{FF2B5EF4-FFF2-40B4-BE49-F238E27FC236}">
                      <a16:creationId xmlns:a16="http://schemas.microsoft.com/office/drawing/2014/main" id="{ED7F33DE-3BC2-7D6C-C76F-AB41539B5384}"/>
                    </a:ext>
                  </a:extLst>
                </p:cNvPr>
                <p:cNvSpPr/>
                <p:nvPr/>
              </p:nvSpPr>
              <p:spPr>
                <a:xfrm>
                  <a:off x="3580800" y="2585450"/>
                  <a:ext cx="42275" cy="9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1" h="3738" extrusionOk="0">
                      <a:moveTo>
                        <a:pt x="453" y="0"/>
                      </a:moveTo>
                      <a:lnTo>
                        <a:pt x="0" y="547"/>
                      </a:lnTo>
                      <a:lnTo>
                        <a:pt x="0" y="3429"/>
                      </a:lnTo>
                      <a:lnTo>
                        <a:pt x="429" y="3738"/>
                      </a:lnTo>
                      <a:lnTo>
                        <a:pt x="1691" y="2714"/>
                      </a:lnTo>
                      <a:lnTo>
                        <a:pt x="1691" y="5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grpSp>
            <p:nvGrpSpPr>
              <p:cNvPr id="10" name="Google Shape;453;p45">
                <a:extLst>
                  <a:ext uri="{FF2B5EF4-FFF2-40B4-BE49-F238E27FC236}">
                    <a16:creationId xmlns:a16="http://schemas.microsoft.com/office/drawing/2014/main" id="{556EB0A9-7F6C-8233-2FCF-D8B94D6F4537}"/>
                  </a:ext>
                </a:extLst>
              </p:cNvPr>
              <p:cNvGrpSpPr/>
              <p:nvPr/>
            </p:nvGrpSpPr>
            <p:grpSpPr>
              <a:xfrm>
                <a:off x="3849905" y="2572252"/>
                <a:ext cx="74339" cy="119559"/>
                <a:chOff x="3906325" y="1984500"/>
                <a:chExt cx="156075" cy="262825"/>
              </a:xfrm>
              <a:grpFill/>
            </p:grpSpPr>
            <p:sp>
              <p:nvSpPr>
                <p:cNvPr id="233" name="Google Shape;454;p45">
                  <a:extLst>
                    <a:ext uri="{FF2B5EF4-FFF2-40B4-BE49-F238E27FC236}">
                      <a16:creationId xmlns:a16="http://schemas.microsoft.com/office/drawing/2014/main" id="{C08B3EC0-134A-73E0-6F68-1E6096E63FC2}"/>
                    </a:ext>
                  </a:extLst>
                </p:cNvPr>
                <p:cNvSpPr/>
                <p:nvPr/>
              </p:nvSpPr>
              <p:spPr>
                <a:xfrm>
                  <a:off x="3906325" y="1984500"/>
                  <a:ext cx="100825" cy="12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3" h="4968" extrusionOk="0">
                      <a:moveTo>
                        <a:pt x="2901" y="4968"/>
                      </a:moveTo>
                      <a:lnTo>
                        <a:pt x="1524" y="4673"/>
                      </a:lnTo>
                      <a:lnTo>
                        <a:pt x="0" y="1771"/>
                      </a:lnTo>
                      <a:lnTo>
                        <a:pt x="737" y="886"/>
                      </a:lnTo>
                      <a:lnTo>
                        <a:pt x="2508" y="1181"/>
                      </a:lnTo>
                      <a:lnTo>
                        <a:pt x="2655" y="345"/>
                      </a:lnTo>
                      <a:lnTo>
                        <a:pt x="3442" y="0"/>
                      </a:lnTo>
                      <a:lnTo>
                        <a:pt x="4033" y="4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234" name="Google Shape;455;p45">
                  <a:extLst>
                    <a:ext uri="{FF2B5EF4-FFF2-40B4-BE49-F238E27FC236}">
                      <a16:creationId xmlns:a16="http://schemas.microsoft.com/office/drawing/2014/main" id="{EE546A16-C10A-EF35-FF5E-FE6F6C4BC8FF}"/>
                    </a:ext>
                  </a:extLst>
                </p:cNvPr>
                <p:cNvSpPr/>
                <p:nvPr/>
              </p:nvSpPr>
              <p:spPr>
                <a:xfrm>
                  <a:off x="3919575" y="1989950"/>
                  <a:ext cx="142825" cy="25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3" h="10295" extrusionOk="0">
                      <a:moveTo>
                        <a:pt x="2867" y="0"/>
                      </a:moveTo>
                      <a:lnTo>
                        <a:pt x="2762" y="105"/>
                      </a:lnTo>
                      <a:lnTo>
                        <a:pt x="2762" y="147"/>
                      </a:lnTo>
                      <a:lnTo>
                        <a:pt x="2679" y="189"/>
                      </a:lnTo>
                      <a:lnTo>
                        <a:pt x="2532" y="147"/>
                      </a:lnTo>
                      <a:lnTo>
                        <a:pt x="2386" y="209"/>
                      </a:lnTo>
                      <a:lnTo>
                        <a:pt x="2386" y="293"/>
                      </a:lnTo>
                      <a:lnTo>
                        <a:pt x="2323" y="419"/>
                      </a:lnTo>
                      <a:lnTo>
                        <a:pt x="2239" y="461"/>
                      </a:lnTo>
                      <a:lnTo>
                        <a:pt x="2281" y="544"/>
                      </a:lnTo>
                      <a:lnTo>
                        <a:pt x="2260" y="628"/>
                      </a:lnTo>
                      <a:lnTo>
                        <a:pt x="2239" y="921"/>
                      </a:lnTo>
                      <a:lnTo>
                        <a:pt x="2281" y="1088"/>
                      </a:lnTo>
                      <a:lnTo>
                        <a:pt x="2344" y="1193"/>
                      </a:lnTo>
                      <a:lnTo>
                        <a:pt x="2281" y="1277"/>
                      </a:lnTo>
                      <a:lnTo>
                        <a:pt x="2177" y="1360"/>
                      </a:lnTo>
                      <a:lnTo>
                        <a:pt x="2072" y="1360"/>
                      </a:lnTo>
                      <a:lnTo>
                        <a:pt x="1967" y="1444"/>
                      </a:lnTo>
                      <a:lnTo>
                        <a:pt x="1905" y="1486"/>
                      </a:lnTo>
                      <a:lnTo>
                        <a:pt x="1821" y="1611"/>
                      </a:lnTo>
                      <a:lnTo>
                        <a:pt x="1674" y="1590"/>
                      </a:lnTo>
                      <a:lnTo>
                        <a:pt x="1507" y="1465"/>
                      </a:lnTo>
                      <a:lnTo>
                        <a:pt x="1381" y="1465"/>
                      </a:lnTo>
                      <a:lnTo>
                        <a:pt x="1298" y="1549"/>
                      </a:lnTo>
                      <a:lnTo>
                        <a:pt x="1151" y="1674"/>
                      </a:lnTo>
                      <a:lnTo>
                        <a:pt x="900" y="1674"/>
                      </a:lnTo>
                      <a:lnTo>
                        <a:pt x="733" y="1590"/>
                      </a:lnTo>
                      <a:lnTo>
                        <a:pt x="670" y="1465"/>
                      </a:lnTo>
                      <a:lnTo>
                        <a:pt x="607" y="1339"/>
                      </a:lnTo>
                      <a:lnTo>
                        <a:pt x="377" y="1130"/>
                      </a:lnTo>
                      <a:lnTo>
                        <a:pt x="293" y="984"/>
                      </a:lnTo>
                      <a:lnTo>
                        <a:pt x="189" y="963"/>
                      </a:lnTo>
                      <a:lnTo>
                        <a:pt x="105" y="1046"/>
                      </a:lnTo>
                      <a:lnTo>
                        <a:pt x="84" y="1151"/>
                      </a:lnTo>
                      <a:lnTo>
                        <a:pt x="105" y="1214"/>
                      </a:lnTo>
                      <a:lnTo>
                        <a:pt x="84" y="1256"/>
                      </a:lnTo>
                      <a:lnTo>
                        <a:pt x="42" y="1214"/>
                      </a:lnTo>
                      <a:lnTo>
                        <a:pt x="1" y="1256"/>
                      </a:lnTo>
                      <a:lnTo>
                        <a:pt x="105" y="1360"/>
                      </a:lnTo>
                      <a:lnTo>
                        <a:pt x="273" y="1423"/>
                      </a:lnTo>
                      <a:lnTo>
                        <a:pt x="482" y="1674"/>
                      </a:lnTo>
                      <a:lnTo>
                        <a:pt x="628" y="1779"/>
                      </a:lnTo>
                      <a:lnTo>
                        <a:pt x="879" y="1800"/>
                      </a:lnTo>
                      <a:lnTo>
                        <a:pt x="942" y="1841"/>
                      </a:lnTo>
                      <a:lnTo>
                        <a:pt x="1026" y="1883"/>
                      </a:lnTo>
                      <a:lnTo>
                        <a:pt x="1130" y="2009"/>
                      </a:lnTo>
                      <a:lnTo>
                        <a:pt x="1193" y="2113"/>
                      </a:lnTo>
                      <a:lnTo>
                        <a:pt x="1298" y="2113"/>
                      </a:lnTo>
                      <a:lnTo>
                        <a:pt x="1402" y="2239"/>
                      </a:lnTo>
                      <a:lnTo>
                        <a:pt x="1465" y="2239"/>
                      </a:lnTo>
                      <a:lnTo>
                        <a:pt x="1528" y="2323"/>
                      </a:lnTo>
                      <a:lnTo>
                        <a:pt x="1465" y="2427"/>
                      </a:lnTo>
                      <a:lnTo>
                        <a:pt x="1507" y="2574"/>
                      </a:lnTo>
                      <a:lnTo>
                        <a:pt x="1444" y="2720"/>
                      </a:lnTo>
                      <a:lnTo>
                        <a:pt x="1444" y="2825"/>
                      </a:lnTo>
                      <a:lnTo>
                        <a:pt x="1612" y="2825"/>
                      </a:lnTo>
                      <a:lnTo>
                        <a:pt x="1633" y="2950"/>
                      </a:lnTo>
                      <a:lnTo>
                        <a:pt x="1591" y="3034"/>
                      </a:lnTo>
                      <a:lnTo>
                        <a:pt x="1612" y="3181"/>
                      </a:lnTo>
                      <a:lnTo>
                        <a:pt x="1653" y="3285"/>
                      </a:lnTo>
                      <a:lnTo>
                        <a:pt x="1695" y="3494"/>
                      </a:lnTo>
                      <a:lnTo>
                        <a:pt x="1653" y="3599"/>
                      </a:lnTo>
                      <a:lnTo>
                        <a:pt x="1695" y="3683"/>
                      </a:lnTo>
                      <a:lnTo>
                        <a:pt x="1695" y="3913"/>
                      </a:lnTo>
                      <a:lnTo>
                        <a:pt x="1653" y="3997"/>
                      </a:lnTo>
                      <a:lnTo>
                        <a:pt x="1716" y="4143"/>
                      </a:lnTo>
                      <a:lnTo>
                        <a:pt x="1821" y="4185"/>
                      </a:lnTo>
                      <a:lnTo>
                        <a:pt x="1925" y="4394"/>
                      </a:lnTo>
                      <a:lnTo>
                        <a:pt x="1967" y="4478"/>
                      </a:lnTo>
                      <a:lnTo>
                        <a:pt x="1967" y="4603"/>
                      </a:lnTo>
                      <a:lnTo>
                        <a:pt x="1988" y="4645"/>
                      </a:lnTo>
                      <a:lnTo>
                        <a:pt x="2093" y="4645"/>
                      </a:lnTo>
                      <a:lnTo>
                        <a:pt x="2197" y="4750"/>
                      </a:lnTo>
                      <a:lnTo>
                        <a:pt x="2407" y="4750"/>
                      </a:lnTo>
                      <a:lnTo>
                        <a:pt x="2574" y="4875"/>
                      </a:lnTo>
                      <a:lnTo>
                        <a:pt x="2490" y="4938"/>
                      </a:lnTo>
                      <a:lnTo>
                        <a:pt x="2553" y="5022"/>
                      </a:lnTo>
                      <a:lnTo>
                        <a:pt x="2553" y="5189"/>
                      </a:lnTo>
                      <a:lnTo>
                        <a:pt x="2490" y="5231"/>
                      </a:lnTo>
                      <a:lnTo>
                        <a:pt x="2679" y="5378"/>
                      </a:lnTo>
                      <a:lnTo>
                        <a:pt x="2553" y="5357"/>
                      </a:lnTo>
                      <a:lnTo>
                        <a:pt x="2490" y="5378"/>
                      </a:lnTo>
                      <a:lnTo>
                        <a:pt x="2658" y="5524"/>
                      </a:lnTo>
                      <a:lnTo>
                        <a:pt x="2658" y="5587"/>
                      </a:lnTo>
                      <a:lnTo>
                        <a:pt x="2469" y="5482"/>
                      </a:lnTo>
                      <a:lnTo>
                        <a:pt x="2302" y="5482"/>
                      </a:lnTo>
                      <a:lnTo>
                        <a:pt x="2156" y="5587"/>
                      </a:lnTo>
                      <a:lnTo>
                        <a:pt x="2156" y="5691"/>
                      </a:lnTo>
                      <a:lnTo>
                        <a:pt x="2051" y="5796"/>
                      </a:lnTo>
                      <a:lnTo>
                        <a:pt x="2051" y="5880"/>
                      </a:lnTo>
                      <a:lnTo>
                        <a:pt x="1988" y="5901"/>
                      </a:lnTo>
                      <a:lnTo>
                        <a:pt x="1821" y="6089"/>
                      </a:lnTo>
                      <a:lnTo>
                        <a:pt x="1779" y="6277"/>
                      </a:lnTo>
                      <a:lnTo>
                        <a:pt x="1737" y="6298"/>
                      </a:lnTo>
                      <a:lnTo>
                        <a:pt x="1716" y="6256"/>
                      </a:lnTo>
                      <a:lnTo>
                        <a:pt x="1653" y="6256"/>
                      </a:lnTo>
                      <a:lnTo>
                        <a:pt x="1716" y="6361"/>
                      </a:lnTo>
                      <a:lnTo>
                        <a:pt x="1674" y="6445"/>
                      </a:lnTo>
                      <a:lnTo>
                        <a:pt x="1549" y="6445"/>
                      </a:lnTo>
                      <a:lnTo>
                        <a:pt x="1465" y="6549"/>
                      </a:lnTo>
                      <a:lnTo>
                        <a:pt x="1507" y="6717"/>
                      </a:lnTo>
                      <a:lnTo>
                        <a:pt x="1570" y="6759"/>
                      </a:lnTo>
                      <a:lnTo>
                        <a:pt x="1444" y="6717"/>
                      </a:lnTo>
                      <a:lnTo>
                        <a:pt x="1402" y="6654"/>
                      </a:lnTo>
                      <a:lnTo>
                        <a:pt x="1319" y="6696"/>
                      </a:lnTo>
                      <a:lnTo>
                        <a:pt x="1256" y="6821"/>
                      </a:lnTo>
                      <a:lnTo>
                        <a:pt x="1298" y="6884"/>
                      </a:lnTo>
                      <a:lnTo>
                        <a:pt x="1214" y="6842"/>
                      </a:lnTo>
                      <a:lnTo>
                        <a:pt x="1193" y="6905"/>
                      </a:lnTo>
                      <a:lnTo>
                        <a:pt x="1256" y="6968"/>
                      </a:lnTo>
                      <a:lnTo>
                        <a:pt x="1256" y="7031"/>
                      </a:lnTo>
                      <a:lnTo>
                        <a:pt x="1193" y="7114"/>
                      </a:lnTo>
                      <a:lnTo>
                        <a:pt x="1151" y="7156"/>
                      </a:lnTo>
                      <a:lnTo>
                        <a:pt x="1047" y="7219"/>
                      </a:lnTo>
                      <a:lnTo>
                        <a:pt x="1005" y="7177"/>
                      </a:lnTo>
                      <a:lnTo>
                        <a:pt x="984" y="7135"/>
                      </a:lnTo>
                      <a:lnTo>
                        <a:pt x="900" y="7114"/>
                      </a:lnTo>
                      <a:lnTo>
                        <a:pt x="817" y="7135"/>
                      </a:lnTo>
                      <a:lnTo>
                        <a:pt x="837" y="7240"/>
                      </a:lnTo>
                      <a:lnTo>
                        <a:pt x="796" y="7282"/>
                      </a:lnTo>
                      <a:lnTo>
                        <a:pt x="837" y="7386"/>
                      </a:lnTo>
                      <a:lnTo>
                        <a:pt x="796" y="7491"/>
                      </a:lnTo>
                      <a:lnTo>
                        <a:pt x="733" y="7533"/>
                      </a:lnTo>
                      <a:lnTo>
                        <a:pt x="691" y="7637"/>
                      </a:lnTo>
                      <a:lnTo>
                        <a:pt x="733" y="7742"/>
                      </a:lnTo>
                      <a:lnTo>
                        <a:pt x="775" y="7763"/>
                      </a:lnTo>
                      <a:lnTo>
                        <a:pt x="733" y="7867"/>
                      </a:lnTo>
                      <a:lnTo>
                        <a:pt x="775" y="7951"/>
                      </a:lnTo>
                      <a:lnTo>
                        <a:pt x="858" y="7909"/>
                      </a:lnTo>
                      <a:lnTo>
                        <a:pt x="900" y="7972"/>
                      </a:lnTo>
                      <a:lnTo>
                        <a:pt x="879" y="8098"/>
                      </a:lnTo>
                      <a:lnTo>
                        <a:pt x="837" y="8160"/>
                      </a:lnTo>
                      <a:lnTo>
                        <a:pt x="879" y="8265"/>
                      </a:lnTo>
                      <a:lnTo>
                        <a:pt x="837" y="8307"/>
                      </a:lnTo>
                      <a:lnTo>
                        <a:pt x="942" y="8495"/>
                      </a:lnTo>
                      <a:lnTo>
                        <a:pt x="1005" y="8537"/>
                      </a:lnTo>
                      <a:lnTo>
                        <a:pt x="942" y="8621"/>
                      </a:lnTo>
                      <a:lnTo>
                        <a:pt x="1026" y="8746"/>
                      </a:lnTo>
                      <a:lnTo>
                        <a:pt x="942" y="8788"/>
                      </a:lnTo>
                      <a:lnTo>
                        <a:pt x="984" y="8955"/>
                      </a:lnTo>
                      <a:lnTo>
                        <a:pt x="942" y="9039"/>
                      </a:lnTo>
                      <a:lnTo>
                        <a:pt x="942" y="9269"/>
                      </a:lnTo>
                      <a:lnTo>
                        <a:pt x="1005" y="9353"/>
                      </a:lnTo>
                      <a:lnTo>
                        <a:pt x="942" y="9479"/>
                      </a:lnTo>
                      <a:lnTo>
                        <a:pt x="942" y="9562"/>
                      </a:lnTo>
                      <a:lnTo>
                        <a:pt x="1005" y="9625"/>
                      </a:lnTo>
                      <a:lnTo>
                        <a:pt x="1151" y="9541"/>
                      </a:lnTo>
                      <a:lnTo>
                        <a:pt x="1214" y="9583"/>
                      </a:lnTo>
                      <a:lnTo>
                        <a:pt x="1235" y="9520"/>
                      </a:lnTo>
                      <a:lnTo>
                        <a:pt x="1361" y="9646"/>
                      </a:lnTo>
                      <a:lnTo>
                        <a:pt x="1444" y="9625"/>
                      </a:lnTo>
                      <a:lnTo>
                        <a:pt x="1528" y="9688"/>
                      </a:lnTo>
                      <a:lnTo>
                        <a:pt x="1674" y="9667"/>
                      </a:lnTo>
                      <a:lnTo>
                        <a:pt x="1737" y="9688"/>
                      </a:lnTo>
                      <a:lnTo>
                        <a:pt x="1674" y="9772"/>
                      </a:lnTo>
                      <a:lnTo>
                        <a:pt x="1737" y="9772"/>
                      </a:lnTo>
                      <a:lnTo>
                        <a:pt x="1863" y="9667"/>
                      </a:lnTo>
                      <a:lnTo>
                        <a:pt x="1863" y="9751"/>
                      </a:lnTo>
                      <a:lnTo>
                        <a:pt x="1779" y="9855"/>
                      </a:lnTo>
                      <a:lnTo>
                        <a:pt x="1946" y="10064"/>
                      </a:lnTo>
                      <a:lnTo>
                        <a:pt x="1967" y="10148"/>
                      </a:lnTo>
                      <a:lnTo>
                        <a:pt x="1946" y="10274"/>
                      </a:lnTo>
                      <a:lnTo>
                        <a:pt x="1967" y="10295"/>
                      </a:lnTo>
                      <a:lnTo>
                        <a:pt x="2030" y="10148"/>
                      </a:lnTo>
                      <a:lnTo>
                        <a:pt x="2114" y="10106"/>
                      </a:lnTo>
                      <a:lnTo>
                        <a:pt x="2135" y="10190"/>
                      </a:lnTo>
                      <a:lnTo>
                        <a:pt x="2239" y="10148"/>
                      </a:lnTo>
                      <a:lnTo>
                        <a:pt x="2323" y="10148"/>
                      </a:lnTo>
                      <a:lnTo>
                        <a:pt x="2490" y="10002"/>
                      </a:lnTo>
                      <a:lnTo>
                        <a:pt x="2595" y="10002"/>
                      </a:lnTo>
                      <a:lnTo>
                        <a:pt x="2825" y="9855"/>
                      </a:lnTo>
                      <a:lnTo>
                        <a:pt x="2867" y="9792"/>
                      </a:lnTo>
                      <a:lnTo>
                        <a:pt x="3014" y="9855"/>
                      </a:lnTo>
                      <a:lnTo>
                        <a:pt x="3118" y="9834"/>
                      </a:lnTo>
                      <a:lnTo>
                        <a:pt x="3223" y="9688"/>
                      </a:lnTo>
                      <a:lnTo>
                        <a:pt x="3244" y="9751"/>
                      </a:lnTo>
                      <a:lnTo>
                        <a:pt x="3202" y="9855"/>
                      </a:lnTo>
                      <a:lnTo>
                        <a:pt x="3244" y="9876"/>
                      </a:lnTo>
                      <a:lnTo>
                        <a:pt x="3306" y="9751"/>
                      </a:lnTo>
                      <a:lnTo>
                        <a:pt x="3348" y="9772"/>
                      </a:lnTo>
                      <a:lnTo>
                        <a:pt x="3306" y="9646"/>
                      </a:lnTo>
                      <a:lnTo>
                        <a:pt x="3348" y="9583"/>
                      </a:lnTo>
                      <a:lnTo>
                        <a:pt x="3411" y="9688"/>
                      </a:lnTo>
                      <a:lnTo>
                        <a:pt x="3453" y="9688"/>
                      </a:lnTo>
                      <a:lnTo>
                        <a:pt x="3495" y="9625"/>
                      </a:lnTo>
                      <a:lnTo>
                        <a:pt x="3537" y="9751"/>
                      </a:lnTo>
                      <a:lnTo>
                        <a:pt x="3620" y="9730"/>
                      </a:lnTo>
                      <a:lnTo>
                        <a:pt x="3620" y="9646"/>
                      </a:lnTo>
                      <a:lnTo>
                        <a:pt x="3662" y="9667"/>
                      </a:lnTo>
                      <a:lnTo>
                        <a:pt x="3704" y="9730"/>
                      </a:lnTo>
                      <a:lnTo>
                        <a:pt x="3767" y="9646"/>
                      </a:lnTo>
                      <a:lnTo>
                        <a:pt x="3934" y="9625"/>
                      </a:lnTo>
                      <a:lnTo>
                        <a:pt x="4018" y="9688"/>
                      </a:lnTo>
                      <a:lnTo>
                        <a:pt x="4206" y="9667"/>
                      </a:lnTo>
                      <a:lnTo>
                        <a:pt x="4206" y="9625"/>
                      </a:lnTo>
                      <a:lnTo>
                        <a:pt x="4143" y="9562"/>
                      </a:lnTo>
                      <a:lnTo>
                        <a:pt x="4206" y="9541"/>
                      </a:lnTo>
                      <a:lnTo>
                        <a:pt x="4269" y="9562"/>
                      </a:lnTo>
                      <a:lnTo>
                        <a:pt x="4311" y="9646"/>
                      </a:lnTo>
                      <a:lnTo>
                        <a:pt x="4415" y="9667"/>
                      </a:lnTo>
                      <a:lnTo>
                        <a:pt x="4457" y="9562"/>
                      </a:lnTo>
                      <a:lnTo>
                        <a:pt x="4436" y="9416"/>
                      </a:lnTo>
                      <a:lnTo>
                        <a:pt x="4687" y="9144"/>
                      </a:lnTo>
                      <a:lnTo>
                        <a:pt x="4876" y="9123"/>
                      </a:lnTo>
                      <a:lnTo>
                        <a:pt x="5043" y="8872"/>
                      </a:lnTo>
                      <a:lnTo>
                        <a:pt x="5190" y="8621"/>
                      </a:lnTo>
                      <a:lnTo>
                        <a:pt x="5315" y="8349"/>
                      </a:lnTo>
                      <a:lnTo>
                        <a:pt x="5566" y="7951"/>
                      </a:lnTo>
                      <a:lnTo>
                        <a:pt x="5713" y="7533"/>
                      </a:lnTo>
                      <a:lnTo>
                        <a:pt x="5692" y="7344"/>
                      </a:lnTo>
                      <a:lnTo>
                        <a:pt x="5420" y="7051"/>
                      </a:lnTo>
                      <a:lnTo>
                        <a:pt x="5273" y="7010"/>
                      </a:lnTo>
                      <a:lnTo>
                        <a:pt x="5001" y="6633"/>
                      </a:lnTo>
                      <a:lnTo>
                        <a:pt x="5064" y="6466"/>
                      </a:lnTo>
                      <a:lnTo>
                        <a:pt x="5169" y="6298"/>
                      </a:lnTo>
                      <a:lnTo>
                        <a:pt x="5169" y="6110"/>
                      </a:lnTo>
                      <a:lnTo>
                        <a:pt x="4980" y="5984"/>
                      </a:lnTo>
                      <a:lnTo>
                        <a:pt x="4938" y="5859"/>
                      </a:lnTo>
                      <a:lnTo>
                        <a:pt x="4938" y="5650"/>
                      </a:lnTo>
                      <a:lnTo>
                        <a:pt x="4980" y="5587"/>
                      </a:lnTo>
                      <a:lnTo>
                        <a:pt x="4938" y="5482"/>
                      </a:lnTo>
                      <a:lnTo>
                        <a:pt x="4792" y="5461"/>
                      </a:lnTo>
                      <a:lnTo>
                        <a:pt x="4729" y="5357"/>
                      </a:lnTo>
                      <a:lnTo>
                        <a:pt x="4729" y="5168"/>
                      </a:lnTo>
                      <a:lnTo>
                        <a:pt x="4792" y="5064"/>
                      </a:lnTo>
                      <a:lnTo>
                        <a:pt x="4687" y="5043"/>
                      </a:lnTo>
                      <a:lnTo>
                        <a:pt x="4687" y="4938"/>
                      </a:lnTo>
                      <a:lnTo>
                        <a:pt x="4729" y="4582"/>
                      </a:lnTo>
                      <a:lnTo>
                        <a:pt x="4834" y="4541"/>
                      </a:lnTo>
                      <a:lnTo>
                        <a:pt x="4562" y="3955"/>
                      </a:lnTo>
                      <a:lnTo>
                        <a:pt x="4332" y="3494"/>
                      </a:lnTo>
                      <a:lnTo>
                        <a:pt x="4269" y="3348"/>
                      </a:lnTo>
                      <a:lnTo>
                        <a:pt x="4143" y="3181"/>
                      </a:lnTo>
                      <a:lnTo>
                        <a:pt x="4248" y="2929"/>
                      </a:lnTo>
                      <a:lnTo>
                        <a:pt x="4353" y="2741"/>
                      </a:lnTo>
                      <a:lnTo>
                        <a:pt x="4415" y="2553"/>
                      </a:lnTo>
                      <a:lnTo>
                        <a:pt x="4332" y="2490"/>
                      </a:lnTo>
                      <a:lnTo>
                        <a:pt x="4060" y="2323"/>
                      </a:lnTo>
                      <a:lnTo>
                        <a:pt x="4018" y="2218"/>
                      </a:lnTo>
                      <a:lnTo>
                        <a:pt x="3934" y="2093"/>
                      </a:lnTo>
                      <a:lnTo>
                        <a:pt x="3767" y="2009"/>
                      </a:lnTo>
                      <a:lnTo>
                        <a:pt x="3704" y="2009"/>
                      </a:lnTo>
                      <a:lnTo>
                        <a:pt x="3599" y="1758"/>
                      </a:lnTo>
                      <a:lnTo>
                        <a:pt x="3516" y="1653"/>
                      </a:lnTo>
                      <a:lnTo>
                        <a:pt x="3558" y="1465"/>
                      </a:lnTo>
                      <a:lnTo>
                        <a:pt x="3599" y="1297"/>
                      </a:lnTo>
                      <a:lnTo>
                        <a:pt x="3495" y="1277"/>
                      </a:lnTo>
                      <a:lnTo>
                        <a:pt x="3599" y="1235"/>
                      </a:lnTo>
                      <a:lnTo>
                        <a:pt x="3746" y="1172"/>
                      </a:lnTo>
                      <a:lnTo>
                        <a:pt x="3725" y="942"/>
                      </a:lnTo>
                      <a:lnTo>
                        <a:pt x="3830" y="774"/>
                      </a:lnTo>
                      <a:lnTo>
                        <a:pt x="3850" y="649"/>
                      </a:lnTo>
                      <a:lnTo>
                        <a:pt x="3746" y="523"/>
                      </a:lnTo>
                      <a:lnTo>
                        <a:pt x="3725" y="419"/>
                      </a:lnTo>
                      <a:lnTo>
                        <a:pt x="3537" y="398"/>
                      </a:lnTo>
                      <a:lnTo>
                        <a:pt x="3411" y="335"/>
                      </a:lnTo>
                      <a:lnTo>
                        <a:pt x="3327" y="251"/>
                      </a:lnTo>
                      <a:lnTo>
                        <a:pt x="3202" y="84"/>
                      </a:lnTo>
                      <a:lnTo>
                        <a:pt x="309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" name="Google Shape;456;p45">
                <a:extLst>
                  <a:ext uri="{FF2B5EF4-FFF2-40B4-BE49-F238E27FC236}">
                    <a16:creationId xmlns:a16="http://schemas.microsoft.com/office/drawing/2014/main" id="{B2F74B90-9DA6-0AAB-2259-8A898F03B52D}"/>
                  </a:ext>
                </a:extLst>
              </p:cNvPr>
              <p:cNvGrpSpPr/>
              <p:nvPr/>
            </p:nvGrpSpPr>
            <p:grpSpPr>
              <a:xfrm>
                <a:off x="2654821" y="2414345"/>
                <a:ext cx="667570" cy="558731"/>
                <a:chOff x="1397225" y="1637375"/>
                <a:chExt cx="1401575" cy="1228250"/>
              </a:xfrm>
              <a:grpFill/>
            </p:grpSpPr>
            <p:sp>
              <p:nvSpPr>
                <p:cNvPr id="229" name="Google Shape;457;p45">
                  <a:extLst>
                    <a:ext uri="{FF2B5EF4-FFF2-40B4-BE49-F238E27FC236}">
                      <a16:creationId xmlns:a16="http://schemas.microsoft.com/office/drawing/2014/main" id="{B60CE7BF-FAD3-8556-8A32-9B76676A99FD}"/>
                    </a:ext>
                  </a:extLst>
                </p:cNvPr>
                <p:cNvSpPr/>
                <p:nvPr/>
              </p:nvSpPr>
              <p:spPr>
                <a:xfrm>
                  <a:off x="2050925" y="2362200"/>
                  <a:ext cx="747875" cy="49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915" h="19889" extrusionOk="0">
                      <a:moveTo>
                        <a:pt x="107" y="1186"/>
                      </a:moveTo>
                      <a:lnTo>
                        <a:pt x="0" y="0"/>
                      </a:lnTo>
                      <a:lnTo>
                        <a:pt x="15577" y="1563"/>
                      </a:lnTo>
                      <a:lnTo>
                        <a:pt x="26519" y="5336"/>
                      </a:lnTo>
                      <a:lnTo>
                        <a:pt x="27435" y="5444"/>
                      </a:lnTo>
                      <a:lnTo>
                        <a:pt x="28783" y="4420"/>
                      </a:lnTo>
                      <a:lnTo>
                        <a:pt x="29753" y="4527"/>
                      </a:lnTo>
                      <a:lnTo>
                        <a:pt x="29915" y="6198"/>
                      </a:lnTo>
                      <a:lnTo>
                        <a:pt x="26465" y="6899"/>
                      </a:lnTo>
                      <a:lnTo>
                        <a:pt x="11157" y="16062"/>
                      </a:lnTo>
                      <a:lnTo>
                        <a:pt x="10295" y="18649"/>
                      </a:lnTo>
                      <a:lnTo>
                        <a:pt x="10295" y="19889"/>
                      </a:lnTo>
                      <a:lnTo>
                        <a:pt x="2803" y="15846"/>
                      </a:lnTo>
                      <a:lnTo>
                        <a:pt x="1347" y="14876"/>
                      </a:lnTo>
                      <a:lnTo>
                        <a:pt x="0" y="14607"/>
                      </a:lnTo>
                      <a:lnTo>
                        <a:pt x="916" y="11642"/>
                      </a:lnTo>
                      <a:lnTo>
                        <a:pt x="1725" y="388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230" name="Google Shape;458;p45">
                  <a:extLst>
                    <a:ext uri="{FF2B5EF4-FFF2-40B4-BE49-F238E27FC236}">
                      <a16:creationId xmlns:a16="http://schemas.microsoft.com/office/drawing/2014/main" id="{AD6F6136-CF65-E47B-C55A-BC3E270B19A9}"/>
                    </a:ext>
                  </a:extLst>
                </p:cNvPr>
                <p:cNvGrpSpPr/>
                <p:nvPr/>
              </p:nvGrpSpPr>
              <p:grpSpPr>
                <a:xfrm>
                  <a:off x="1397225" y="1637375"/>
                  <a:ext cx="1398775" cy="1228250"/>
                  <a:chOff x="1397225" y="1637375"/>
                  <a:chExt cx="1398775" cy="1228250"/>
                </a:xfrm>
                <a:grpFill/>
              </p:grpSpPr>
              <p:sp>
                <p:nvSpPr>
                  <p:cNvPr id="231" name="Google Shape;459;p45">
                    <a:extLst>
                      <a:ext uri="{FF2B5EF4-FFF2-40B4-BE49-F238E27FC236}">
                        <a16:creationId xmlns:a16="http://schemas.microsoft.com/office/drawing/2014/main" id="{6B805857-8AE8-8ABE-5DBE-CA7ECD74E3CD}"/>
                      </a:ext>
                    </a:extLst>
                  </p:cNvPr>
                  <p:cNvSpPr/>
                  <p:nvPr/>
                </p:nvSpPr>
                <p:spPr>
                  <a:xfrm>
                    <a:off x="1397225" y="1637375"/>
                    <a:ext cx="692600" cy="59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704" h="23770" extrusionOk="0">
                        <a:moveTo>
                          <a:pt x="14864" y="15547"/>
                        </a:moveTo>
                        <a:lnTo>
                          <a:pt x="14836" y="15589"/>
                        </a:lnTo>
                        <a:lnTo>
                          <a:pt x="14836" y="15568"/>
                        </a:lnTo>
                        <a:lnTo>
                          <a:pt x="14864" y="15547"/>
                        </a:lnTo>
                        <a:close/>
                        <a:moveTo>
                          <a:pt x="19460" y="16760"/>
                        </a:moveTo>
                        <a:lnTo>
                          <a:pt x="19523" y="16823"/>
                        </a:lnTo>
                        <a:lnTo>
                          <a:pt x="19460" y="16844"/>
                        </a:lnTo>
                        <a:lnTo>
                          <a:pt x="19460" y="16760"/>
                        </a:lnTo>
                        <a:close/>
                        <a:moveTo>
                          <a:pt x="23686" y="18497"/>
                        </a:moveTo>
                        <a:lnTo>
                          <a:pt x="23624" y="18644"/>
                        </a:lnTo>
                        <a:lnTo>
                          <a:pt x="23561" y="18853"/>
                        </a:lnTo>
                        <a:lnTo>
                          <a:pt x="23582" y="19020"/>
                        </a:lnTo>
                        <a:lnTo>
                          <a:pt x="23477" y="19229"/>
                        </a:lnTo>
                        <a:lnTo>
                          <a:pt x="23477" y="19355"/>
                        </a:lnTo>
                        <a:lnTo>
                          <a:pt x="23519" y="19439"/>
                        </a:lnTo>
                        <a:lnTo>
                          <a:pt x="23393" y="19355"/>
                        </a:lnTo>
                        <a:lnTo>
                          <a:pt x="23393" y="19543"/>
                        </a:lnTo>
                        <a:lnTo>
                          <a:pt x="23393" y="19564"/>
                        </a:lnTo>
                        <a:cubicBezTo>
                          <a:pt x="23352" y="19648"/>
                          <a:pt x="23310" y="19753"/>
                          <a:pt x="23310" y="19836"/>
                        </a:cubicBezTo>
                        <a:lnTo>
                          <a:pt x="23310" y="19962"/>
                        </a:lnTo>
                        <a:lnTo>
                          <a:pt x="23289" y="19941"/>
                        </a:lnTo>
                        <a:lnTo>
                          <a:pt x="23289" y="19836"/>
                        </a:lnTo>
                        <a:lnTo>
                          <a:pt x="23258" y="19791"/>
                        </a:lnTo>
                        <a:lnTo>
                          <a:pt x="23268" y="19773"/>
                        </a:lnTo>
                        <a:lnTo>
                          <a:pt x="23268" y="19627"/>
                        </a:lnTo>
                        <a:lnTo>
                          <a:pt x="23331" y="19543"/>
                        </a:lnTo>
                        <a:lnTo>
                          <a:pt x="23352" y="19250"/>
                        </a:lnTo>
                        <a:lnTo>
                          <a:pt x="23435" y="19020"/>
                        </a:lnTo>
                        <a:lnTo>
                          <a:pt x="23435" y="18790"/>
                        </a:lnTo>
                        <a:lnTo>
                          <a:pt x="23414" y="18623"/>
                        </a:lnTo>
                        <a:lnTo>
                          <a:pt x="23352" y="18539"/>
                        </a:lnTo>
                        <a:lnTo>
                          <a:pt x="23352" y="18518"/>
                        </a:lnTo>
                        <a:lnTo>
                          <a:pt x="23414" y="18539"/>
                        </a:lnTo>
                        <a:lnTo>
                          <a:pt x="23456" y="18685"/>
                        </a:lnTo>
                        <a:lnTo>
                          <a:pt x="23519" y="18706"/>
                        </a:lnTo>
                        <a:lnTo>
                          <a:pt x="23561" y="18581"/>
                        </a:lnTo>
                        <a:lnTo>
                          <a:pt x="23686" y="18497"/>
                        </a:lnTo>
                        <a:close/>
                        <a:moveTo>
                          <a:pt x="23204" y="19889"/>
                        </a:moveTo>
                        <a:lnTo>
                          <a:pt x="23184" y="19941"/>
                        </a:lnTo>
                        <a:lnTo>
                          <a:pt x="23142" y="20297"/>
                        </a:lnTo>
                        <a:lnTo>
                          <a:pt x="23038" y="20464"/>
                        </a:lnTo>
                        <a:lnTo>
                          <a:pt x="23017" y="20631"/>
                        </a:lnTo>
                        <a:lnTo>
                          <a:pt x="23121" y="20694"/>
                        </a:lnTo>
                        <a:lnTo>
                          <a:pt x="23080" y="20778"/>
                        </a:lnTo>
                        <a:lnTo>
                          <a:pt x="23121" y="20841"/>
                        </a:lnTo>
                        <a:lnTo>
                          <a:pt x="22996" y="20841"/>
                        </a:lnTo>
                        <a:lnTo>
                          <a:pt x="22912" y="20924"/>
                        </a:lnTo>
                        <a:lnTo>
                          <a:pt x="22912" y="21050"/>
                        </a:lnTo>
                        <a:cubicBezTo>
                          <a:pt x="22891" y="21050"/>
                          <a:pt x="22870" y="21092"/>
                          <a:pt x="22870" y="21134"/>
                        </a:cubicBezTo>
                        <a:lnTo>
                          <a:pt x="22870" y="21154"/>
                        </a:lnTo>
                        <a:lnTo>
                          <a:pt x="22847" y="21178"/>
                        </a:lnTo>
                        <a:lnTo>
                          <a:pt x="22847" y="21178"/>
                        </a:lnTo>
                        <a:lnTo>
                          <a:pt x="22849" y="21154"/>
                        </a:lnTo>
                        <a:lnTo>
                          <a:pt x="22849" y="20945"/>
                        </a:lnTo>
                        <a:lnTo>
                          <a:pt x="22828" y="20882"/>
                        </a:lnTo>
                        <a:cubicBezTo>
                          <a:pt x="22828" y="20820"/>
                          <a:pt x="22849" y="20778"/>
                          <a:pt x="22849" y="20736"/>
                        </a:cubicBezTo>
                        <a:lnTo>
                          <a:pt x="22891" y="20778"/>
                        </a:lnTo>
                        <a:lnTo>
                          <a:pt x="22954" y="20778"/>
                        </a:lnTo>
                        <a:lnTo>
                          <a:pt x="22954" y="20610"/>
                        </a:lnTo>
                        <a:lnTo>
                          <a:pt x="23017" y="20569"/>
                        </a:lnTo>
                        <a:lnTo>
                          <a:pt x="22954" y="20485"/>
                        </a:lnTo>
                        <a:lnTo>
                          <a:pt x="22828" y="20464"/>
                        </a:lnTo>
                        <a:lnTo>
                          <a:pt x="22828" y="20380"/>
                        </a:lnTo>
                        <a:lnTo>
                          <a:pt x="22703" y="20150"/>
                        </a:lnTo>
                        <a:lnTo>
                          <a:pt x="22703" y="20108"/>
                        </a:lnTo>
                        <a:lnTo>
                          <a:pt x="22828" y="20255"/>
                        </a:lnTo>
                        <a:lnTo>
                          <a:pt x="22912" y="20380"/>
                        </a:lnTo>
                        <a:lnTo>
                          <a:pt x="22996" y="20401"/>
                        </a:lnTo>
                        <a:lnTo>
                          <a:pt x="23038" y="20359"/>
                        </a:lnTo>
                        <a:lnTo>
                          <a:pt x="23017" y="20276"/>
                        </a:lnTo>
                        <a:lnTo>
                          <a:pt x="23121" y="20255"/>
                        </a:lnTo>
                        <a:lnTo>
                          <a:pt x="23121" y="20171"/>
                        </a:lnTo>
                        <a:lnTo>
                          <a:pt x="23059" y="20108"/>
                        </a:lnTo>
                        <a:cubicBezTo>
                          <a:pt x="23101" y="20066"/>
                          <a:pt x="23121" y="19983"/>
                          <a:pt x="23142" y="19941"/>
                        </a:cubicBezTo>
                        <a:lnTo>
                          <a:pt x="23163" y="19962"/>
                        </a:lnTo>
                        <a:lnTo>
                          <a:pt x="23204" y="19889"/>
                        </a:lnTo>
                        <a:close/>
                        <a:moveTo>
                          <a:pt x="23519" y="19836"/>
                        </a:moveTo>
                        <a:lnTo>
                          <a:pt x="23540" y="19962"/>
                        </a:lnTo>
                        <a:lnTo>
                          <a:pt x="23582" y="19962"/>
                        </a:lnTo>
                        <a:lnTo>
                          <a:pt x="23582" y="20087"/>
                        </a:lnTo>
                        <a:lnTo>
                          <a:pt x="23665" y="20171"/>
                        </a:lnTo>
                        <a:lnTo>
                          <a:pt x="23728" y="20108"/>
                        </a:lnTo>
                        <a:lnTo>
                          <a:pt x="23770" y="20150"/>
                        </a:lnTo>
                        <a:lnTo>
                          <a:pt x="23875" y="20087"/>
                        </a:lnTo>
                        <a:lnTo>
                          <a:pt x="24021" y="20087"/>
                        </a:lnTo>
                        <a:lnTo>
                          <a:pt x="24021" y="20108"/>
                        </a:lnTo>
                        <a:lnTo>
                          <a:pt x="23854" y="20213"/>
                        </a:lnTo>
                        <a:lnTo>
                          <a:pt x="23812" y="20255"/>
                        </a:lnTo>
                        <a:lnTo>
                          <a:pt x="23812" y="20297"/>
                        </a:lnTo>
                        <a:lnTo>
                          <a:pt x="23875" y="20359"/>
                        </a:lnTo>
                        <a:lnTo>
                          <a:pt x="23854" y="20401"/>
                        </a:lnTo>
                        <a:lnTo>
                          <a:pt x="23770" y="20401"/>
                        </a:lnTo>
                        <a:lnTo>
                          <a:pt x="23770" y="20464"/>
                        </a:lnTo>
                        <a:lnTo>
                          <a:pt x="23854" y="20590"/>
                        </a:lnTo>
                        <a:lnTo>
                          <a:pt x="23854" y="20694"/>
                        </a:lnTo>
                        <a:lnTo>
                          <a:pt x="23812" y="20715"/>
                        </a:lnTo>
                        <a:lnTo>
                          <a:pt x="23728" y="20631"/>
                        </a:lnTo>
                        <a:lnTo>
                          <a:pt x="23665" y="20548"/>
                        </a:lnTo>
                        <a:lnTo>
                          <a:pt x="23645" y="20610"/>
                        </a:lnTo>
                        <a:lnTo>
                          <a:pt x="23665" y="20694"/>
                        </a:lnTo>
                        <a:lnTo>
                          <a:pt x="23624" y="20757"/>
                        </a:lnTo>
                        <a:lnTo>
                          <a:pt x="23624" y="20903"/>
                        </a:lnTo>
                        <a:lnTo>
                          <a:pt x="23645" y="20924"/>
                        </a:lnTo>
                        <a:cubicBezTo>
                          <a:pt x="23629" y="20919"/>
                          <a:pt x="23614" y="20916"/>
                          <a:pt x="23601" y="20916"/>
                        </a:cubicBezTo>
                        <a:cubicBezTo>
                          <a:pt x="23562" y="20916"/>
                          <a:pt x="23535" y="20940"/>
                          <a:pt x="23519" y="20987"/>
                        </a:cubicBezTo>
                        <a:cubicBezTo>
                          <a:pt x="23456" y="21071"/>
                          <a:pt x="23414" y="21154"/>
                          <a:pt x="23373" y="21259"/>
                        </a:cubicBezTo>
                        <a:lnTo>
                          <a:pt x="23268" y="21154"/>
                        </a:lnTo>
                        <a:lnTo>
                          <a:pt x="23121" y="21154"/>
                        </a:lnTo>
                        <a:lnTo>
                          <a:pt x="23121" y="21238"/>
                        </a:lnTo>
                        <a:lnTo>
                          <a:pt x="23163" y="21322"/>
                        </a:lnTo>
                        <a:lnTo>
                          <a:pt x="23142" y="21426"/>
                        </a:lnTo>
                        <a:lnTo>
                          <a:pt x="23247" y="21468"/>
                        </a:lnTo>
                        <a:lnTo>
                          <a:pt x="23205" y="21552"/>
                        </a:lnTo>
                        <a:lnTo>
                          <a:pt x="23121" y="21552"/>
                        </a:lnTo>
                        <a:lnTo>
                          <a:pt x="23101" y="21531"/>
                        </a:lnTo>
                        <a:lnTo>
                          <a:pt x="23038" y="21615"/>
                        </a:lnTo>
                        <a:lnTo>
                          <a:pt x="23038" y="21531"/>
                        </a:lnTo>
                        <a:lnTo>
                          <a:pt x="23101" y="21447"/>
                        </a:lnTo>
                        <a:lnTo>
                          <a:pt x="22996" y="21322"/>
                        </a:lnTo>
                        <a:cubicBezTo>
                          <a:pt x="22996" y="21259"/>
                          <a:pt x="22996" y="21196"/>
                          <a:pt x="23017" y="21134"/>
                        </a:cubicBezTo>
                        <a:lnTo>
                          <a:pt x="23163" y="21050"/>
                        </a:lnTo>
                        <a:lnTo>
                          <a:pt x="23205" y="20882"/>
                        </a:lnTo>
                        <a:lnTo>
                          <a:pt x="23268" y="20903"/>
                        </a:lnTo>
                        <a:lnTo>
                          <a:pt x="23331" y="20841"/>
                        </a:lnTo>
                        <a:lnTo>
                          <a:pt x="23331" y="20736"/>
                        </a:lnTo>
                        <a:lnTo>
                          <a:pt x="23352" y="20673"/>
                        </a:lnTo>
                        <a:lnTo>
                          <a:pt x="23352" y="20276"/>
                        </a:lnTo>
                        <a:lnTo>
                          <a:pt x="23373" y="20171"/>
                        </a:lnTo>
                        <a:lnTo>
                          <a:pt x="23435" y="20401"/>
                        </a:lnTo>
                        <a:lnTo>
                          <a:pt x="23414" y="20673"/>
                        </a:lnTo>
                        <a:lnTo>
                          <a:pt x="23456" y="20694"/>
                        </a:lnTo>
                        <a:lnTo>
                          <a:pt x="23540" y="20527"/>
                        </a:lnTo>
                        <a:lnTo>
                          <a:pt x="23519" y="20108"/>
                        </a:lnTo>
                        <a:lnTo>
                          <a:pt x="23435" y="20004"/>
                        </a:lnTo>
                        <a:cubicBezTo>
                          <a:pt x="23456" y="19983"/>
                          <a:pt x="23456" y="19941"/>
                          <a:pt x="23498" y="19899"/>
                        </a:cubicBezTo>
                        <a:cubicBezTo>
                          <a:pt x="23519" y="19878"/>
                          <a:pt x="23519" y="19857"/>
                          <a:pt x="23519" y="19836"/>
                        </a:cubicBezTo>
                        <a:close/>
                        <a:moveTo>
                          <a:pt x="22808" y="1"/>
                        </a:moveTo>
                        <a:lnTo>
                          <a:pt x="22598" y="105"/>
                        </a:lnTo>
                        <a:lnTo>
                          <a:pt x="22556" y="168"/>
                        </a:lnTo>
                        <a:lnTo>
                          <a:pt x="22389" y="168"/>
                        </a:lnTo>
                        <a:lnTo>
                          <a:pt x="22264" y="231"/>
                        </a:lnTo>
                        <a:lnTo>
                          <a:pt x="22033" y="440"/>
                        </a:lnTo>
                        <a:lnTo>
                          <a:pt x="21866" y="503"/>
                        </a:lnTo>
                        <a:lnTo>
                          <a:pt x="21615" y="503"/>
                        </a:lnTo>
                        <a:lnTo>
                          <a:pt x="21448" y="398"/>
                        </a:lnTo>
                        <a:lnTo>
                          <a:pt x="21406" y="335"/>
                        </a:lnTo>
                        <a:lnTo>
                          <a:pt x="21406" y="398"/>
                        </a:lnTo>
                        <a:lnTo>
                          <a:pt x="21322" y="398"/>
                        </a:lnTo>
                        <a:lnTo>
                          <a:pt x="21217" y="294"/>
                        </a:lnTo>
                        <a:lnTo>
                          <a:pt x="21113" y="335"/>
                        </a:lnTo>
                        <a:lnTo>
                          <a:pt x="21092" y="419"/>
                        </a:lnTo>
                        <a:lnTo>
                          <a:pt x="21029" y="419"/>
                        </a:lnTo>
                        <a:lnTo>
                          <a:pt x="21008" y="335"/>
                        </a:lnTo>
                        <a:lnTo>
                          <a:pt x="21029" y="273"/>
                        </a:lnTo>
                        <a:lnTo>
                          <a:pt x="21134" y="210"/>
                        </a:lnTo>
                        <a:lnTo>
                          <a:pt x="21092" y="168"/>
                        </a:lnTo>
                        <a:lnTo>
                          <a:pt x="20945" y="210"/>
                        </a:lnTo>
                        <a:lnTo>
                          <a:pt x="20736" y="315"/>
                        </a:lnTo>
                        <a:lnTo>
                          <a:pt x="20590" y="398"/>
                        </a:lnTo>
                        <a:lnTo>
                          <a:pt x="20527" y="524"/>
                        </a:lnTo>
                        <a:lnTo>
                          <a:pt x="20569" y="628"/>
                        </a:lnTo>
                        <a:lnTo>
                          <a:pt x="20694" y="649"/>
                        </a:lnTo>
                        <a:lnTo>
                          <a:pt x="20611" y="733"/>
                        </a:lnTo>
                        <a:lnTo>
                          <a:pt x="20255" y="733"/>
                        </a:lnTo>
                        <a:lnTo>
                          <a:pt x="20088" y="859"/>
                        </a:lnTo>
                        <a:lnTo>
                          <a:pt x="19983" y="1131"/>
                        </a:lnTo>
                        <a:lnTo>
                          <a:pt x="19941" y="1319"/>
                        </a:lnTo>
                        <a:lnTo>
                          <a:pt x="19878" y="1319"/>
                        </a:lnTo>
                        <a:lnTo>
                          <a:pt x="19857" y="1256"/>
                        </a:lnTo>
                        <a:lnTo>
                          <a:pt x="19878" y="1068"/>
                        </a:lnTo>
                        <a:lnTo>
                          <a:pt x="20025" y="817"/>
                        </a:lnTo>
                        <a:lnTo>
                          <a:pt x="20025" y="733"/>
                        </a:lnTo>
                        <a:lnTo>
                          <a:pt x="19983" y="733"/>
                        </a:lnTo>
                        <a:lnTo>
                          <a:pt x="19732" y="1047"/>
                        </a:lnTo>
                        <a:lnTo>
                          <a:pt x="19585" y="1047"/>
                        </a:lnTo>
                        <a:lnTo>
                          <a:pt x="19523" y="1026"/>
                        </a:lnTo>
                        <a:lnTo>
                          <a:pt x="19439" y="921"/>
                        </a:lnTo>
                        <a:lnTo>
                          <a:pt x="19313" y="900"/>
                        </a:lnTo>
                        <a:lnTo>
                          <a:pt x="19230" y="900"/>
                        </a:lnTo>
                        <a:lnTo>
                          <a:pt x="19230" y="942"/>
                        </a:lnTo>
                        <a:lnTo>
                          <a:pt x="19418" y="1026"/>
                        </a:lnTo>
                        <a:lnTo>
                          <a:pt x="19460" y="1110"/>
                        </a:lnTo>
                        <a:lnTo>
                          <a:pt x="19418" y="1131"/>
                        </a:lnTo>
                        <a:lnTo>
                          <a:pt x="19251" y="1068"/>
                        </a:lnTo>
                        <a:lnTo>
                          <a:pt x="19062" y="1047"/>
                        </a:lnTo>
                        <a:lnTo>
                          <a:pt x="18832" y="1151"/>
                        </a:lnTo>
                        <a:lnTo>
                          <a:pt x="18539" y="1423"/>
                        </a:lnTo>
                        <a:lnTo>
                          <a:pt x="18204" y="1570"/>
                        </a:lnTo>
                        <a:lnTo>
                          <a:pt x="17974" y="1758"/>
                        </a:lnTo>
                        <a:lnTo>
                          <a:pt x="17744" y="1967"/>
                        </a:lnTo>
                        <a:lnTo>
                          <a:pt x="17451" y="2219"/>
                        </a:lnTo>
                        <a:lnTo>
                          <a:pt x="17263" y="2302"/>
                        </a:lnTo>
                        <a:lnTo>
                          <a:pt x="17158" y="2323"/>
                        </a:lnTo>
                        <a:lnTo>
                          <a:pt x="17012" y="2428"/>
                        </a:lnTo>
                        <a:lnTo>
                          <a:pt x="16865" y="2428"/>
                        </a:lnTo>
                        <a:lnTo>
                          <a:pt x="16698" y="2574"/>
                        </a:lnTo>
                        <a:lnTo>
                          <a:pt x="16510" y="2574"/>
                        </a:lnTo>
                        <a:lnTo>
                          <a:pt x="16426" y="2491"/>
                        </a:lnTo>
                        <a:lnTo>
                          <a:pt x="16238" y="2470"/>
                        </a:lnTo>
                        <a:lnTo>
                          <a:pt x="16091" y="2365"/>
                        </a:lnTo>
                        <a:lnTo>
                          <a:pt x="15986" y="2302"/>
                        </a:lnTo>
                        <a:lnTo>
                          <a:pt x="15798" y="2219"/>
                        </a:lnTo>
                        <a:lnTo>
                          <a:pt x="15714" y="2260"/>
                        </a:lnTo>
                        <a:lnTo>
                          <a:pt x="15589" y="2386"/>
                        </a:lnTo>
                        <a:lnTo>
                          <a:pt x="15380" y="2595"/>
                        </a:lnTo>
                        <a:lnTo>
                          <a:pt x="15338" y="2721"/>
                        </a:lnTo>
                        <a:lnTo>
                          <a:pt x="15233" y="2825"/>
                        </a:lnTo>
                        <a:lnTo>
                          <a:pt x="15170" y="2951"/>
                        </a:lnTo>
                        <a:lnTo>
                          <a:pt x="15087" y="2951"/>
                        </a:lnTo>
                        <a:lnTo>
                          <a:pt x="15024" y="2909"/>
                        </a:lnTo>
                        <a:lnTo>
                          <a:pt x="14940" y="2951"/>
                        </a:lnTo>
                        <a:lnTo>
                          <a:pt x="15045" y="3202"/>
                        </a:lnTo>
                        <a:lnTo>
                          <a:pt x="15170" y="3683"/>
                        </a:lnTo>
                        <a:lnTo>
                          <a:pt x="15296" y="4081"/>
                        </a:lnTo>
                        <a:lnTo>
                          <a:pt x="15359" y="4416"/>
                        </a:lnTo>
                        <a:lnTo>
                          <a:pt x="15338" y="4729"/>
                        </a:lnTo>
                        <a:lnTo>
                          <a:pt x="15191" y="4980"/>
                        </a:lnTo>
                        <a:lnTo>
                          <a:pt x="15087" y="5127"/>
                        </a:lnTo>
                        <a:lnTo>
                          <a:pt x="15087" y="5190"/>
                        </a:lnTo>
                        <a:lnTo>
                          <a:pt x="15296" y="5441"/>
                        </a:lnTo>
                        <a:lnTo>
                          <a:pt x="15442" y="5504"/>
                        </a:lnTo>
                        <a:lnTo>
                          <a:pt x="15442" y="5357"/>
                        </a:lnTo>
                        <a:lnTo>
                          <a:pt x="15484" y="5420"/>
                        </a:lnTo>
                        <a:lnTo>
                          <a:pt x="15589" y="5357"/>
                        </a:lnTo>
                        <a:lnTo>
                          <a:pt x="15673" y="5357"/>
                        </a:lnTo>
                        <a:lnTo>
                          <a:pt x="15589" y="5441"/>
                        </a:lnTo>
                        <a:lnTo>
                          <a:pt x="15589" y="5525"/>
                        </a:lnTo>
                        <a:lnTo>
                          <a:pt x="15882" y="5755"/>
                        </a:lnTo>
                        <a:lnTo>
                          <a:pt x="15798" y="5817"/>
                        </a:lnTo>
                        <a:lnTo>
                          <a:pt x="15673" y="5776"/>
                        </a:lnTo>
                        <a:lnTo>
                          <a:pt x="15652" y="5859"/>
                        </a:lnTo>
                        <a:lnTo>
                          <a:pt x="15610" y="6152"/>
                        </a:lnTo>
                        <a:lnTo>
                          <a:pt x="15610" y="6278"/>
                        </a:lnTo>
                        <a:lnTo>
                          <a:pt x="15673" y="6341"/>
                        </a:lnTo>
                        <a:lnTo>
                          <a:pt x="15756" y="6257"/>
                        </a:lnTo>
                        <a:lnTo>
                          <a:pt x="15882" y="6236"/>
                        </a:lnTo>
                        <a:lnTo>
                          <a:pt x="15986" y="6278"/>
                        </a:lnTo>
                        <a:lnTo>
                          <a:pt x="16028" y="6361"/>
                        </a:lnTo>
                        <a:lnTo>
                          <a:pt x="16196" y="6299"/>
                        </a:lnTo>
                        <a:lnTo>
                          <a:pt x="16384" y="6361"/>
                        </a:lnTo>
                        <a:lnTo>
                          <a:pt x="16530" y="6445"/>
                        </a:lnTo>
                        <a:lnTo>
                          <a:pt x="16384" y="6508"/>
                        </a:lnTo>
                        <a:lnTo>
                          <a:pt x="16405" y="6654"/>
                        </a:lnTo>
                        <a:lnTo>
                          <a:pt x="16384" y="6759"/>
                        </a:lnTo>
                        <a:lnTo>
                          <a:pt x="16196" y="6780"/>
                        </a:lnTo>
                        <a:lnTo>
                          <a:pt x="16217" y="6696"/>
                        </a:lnTo>
                        <a:lnTo>
                          <a:pt x="16112" y="6613"/>
                        </a:lnTo>
                        <a:lnTo>
                          <a:pt x="16028" y="6675"/>
                        </a:lnTo>
                        <a:lnTo>
                          <a:pt x="15882" y="6654"/>
                        </a:lnTo>
                        <a:lnTo>
                          <a:pt x="15819" y="6592"/>
                        </a:lnTo>
                        <a:lnTo>
                          <a:pt x="15777" y="6445"/>
                        </a:lnTo>
                        <a:lnTo>
                          <a:pt x="15673" y="6403"/>
                        </a:lnTo>
                        <a:lnTo>
                          <a:pt x="15610" y="6403"/>
                        </a:lnTo>
                        <a:lnTo>
                          <a:pt x="15484" y="6299"/>
                        </a:lnTo>
                        <a:lnTo>
                          <a:pt x="15505" y="6131"/>
                        </a:lnTo>
                        <a:lnTo>
                          <a:pt x="15652" y="5776"/>
                        </a:lnTo>
                        <a:lnTo>
                          <a:pt x="15610" y="5671"/>
                        </a:lnTo>
                        <a:lnTo>
                          <a:pt x="15568" y="5671"/>
                        </a:lnTo>
                        <a:lnTo>
                          <a:pt x="15463" y="5776"/>
                        </a:lnTo>
                        <a:lnTo>
                          <a:pt x="15463" y="6131"/>
                        </a:lnTo>
                        <a:lnTo>
                          <a:pt x="15401" y="6341"/>
                        </a:lnTo>
                        <a:lnTo>
                          <a:pt x="15296" y="6445"/>
                        </a:lnTo>
                        <a:lnTo>
                          <a:pt x="15296" y="6508"/>
                        </a:lnTo>
                        <a:lnTo>
                          <a:pt x="15380" y="6382"/>
                        </a:lnTo>
                        <a:lnTo>
                          <a:pt x="15463" y="6382"/>
                        </a:lnTo>
                        <a:lnTo>
                          <a:pt x="15505" y="6445"/>
                        </a:lnTo>
                        <a:lnTo>
                          <a:pt x="15652" y="6445"/>
                        </a:lnTo>
                        <a:lnTo>
                          <a:pt x="15694" y="6571"/>
                        </a:lnTo>
                        <a:lnTo>
                          <a:pt x="15694" y="6780"/>
                        </a:lnTo>
                        <a:lnTo>
                          <a:pt x="15589" y="6905"/>
                        </a:lnTo>
                        <a:lnTo>
                          <a:pt x="15442" y="6968"/>
                        </a:lnTo>
                        <a:lnTo>
                          <a:pt x="15442" y="6968"/>
                        </a:lnTo>
                        <a:lnTo>
                          <a:pt x="15589" y="6780"/>
                        </a:lnTo>
                        <a:lnTo>
                          <a:pt x="15589" y="6696"/>
                        </a:lnTo>
                        <a:lnTo>
                          <a:pt x="15505" y="6675"/>
                        </a:lnTo>
                        <a:lnTo>
                          <a:pt x="15463" y="6613"/>
                        </a:lnTo>
                        <a:lnTo>
                          <a:pt x="15380" y="6675"/>
                        </a:lnTo>
                        <a:lnTo>
                          <a:pt x="15191" y="6801"/>
                        </a:lnTo>
                        <a:lnTo>
                          <a:pt x="15191" y="6905"/>
                        </a:lnTo>
                        <a:lnTo>
                          <a:pt x="15087" y="6926"/>
                        </a:lnTo>
                        <a:lnTo>
                          <a:pt x="14982" y="6989"/>
                        </a:lnTo>
                        <a:lnTo>
                          <a:pt x="14961" y="6885"/>
                        </a:lnTo>
                        <a:lnTo>
                          <a:pt x="14898" y="6864"/>
                        </a:lnTo>
                        <a:lnTo>
                          <a:pt x="14752" y="6864"/>
                        </a:lnTo>
                        <a:lnTo>
                          <a:pt x="14668" y="6822"/>
                        </a:lnTo>
                        <a:lnTo>
                          <a:pt x="14647" y="6696"/>
                        </a:lnTo>
                        <a:lnTo>
                          <a:pt x="14564" y="6675"/>
                        </a:lnTo>
                        <a:lnTo>
                          <a:pt x="14522" y="6696"/>
                        </a:lnTo>
                        <a:lnTo>
                          <a:pt x="14417" y="6696"/>
                        </a:lnTo>
                        <a:lnTo>
                          <a:pt x="14417" y="6613"/>
                        </a:lnTo>
                        <a:lnTo>
                          <a:pt x="14334" y="6571"/>
                        </a:lnTo>
                        <a:lnTo>
                          <a:pt x="14250" y="6613"/>
                        </a:lnTo>
                        <a:lnTo>
                          <a:pt x="14208" y="6613"/>
                        </a:lnTo>
                        <a:lnTo>
                          <a:pt x="14208" y="6487"/>
                        </a:lnTo>
                        <a:lnTo>
                          <a:pt x="14145" y="6403"/>
                        </a:lnTo>
                        <a:lnTo>
                          <a:pt x="14145" y="6341"/>
                        </a:lnTo>
                        <a:lnTo>
                          <a:pt x="14250" y="6299"/>
                        </a:lnTo>
                        <a:lnTo>
                          <a:pt x="14396" y="6131"/>
                        </a:lnTo>
                        <a:lnTo>
                          <a:pt x="14459" y="6131"/>
                        </a:lnTo>
                        <a:lnTo>
                          <a:pt x="14543" y="6048"/>
                        </a:lnTo>
                        <a:lnTo>
                          <a:pt x="14543" y="5964"/>
                        </a:lnTo>
                        <a:lnTo>
                          <a:pt x="14396" y="5817"/>
                        </a:lnTo>
                        <a:lnTo>
                          <a:pt x="14313" y="5755"/>
                        </a:lnTo>
                        <a:lnTo>
                          <a:pt x="14208" y="5755"/>
                        </a:lnTo>
                        <a:lnTo>
                          <a:pt x="14020" y="5859"/>
                        </a:lnTo>
                        <a:lnTo>
                          <a:pt x="13915" y="5859"/>
                        </a:lnTo>
                        <a:lnTo>
                          <a:pt x="13810" y="5776"/>
                        </a:lnTo>
                        <a:lnTo>
                          <a:pt x="13706" y="5776"/>
                        </a:lnTo>
                        <a:lnTo>
                          <a:pt x="13371" y="5922"/>
                        </a:lnTo>
                        <a:lnTo>
                          <a:pt x="13329" y="5964"/>
                        </a:lnTo>
                        <a:lnTo>
                          <a:pt x="13392" y="6027"/>
                        </a:lnTo>
                        <a:lnTo>
                          <a:pt x="13517" y="6131"/>
                        </a:lnTo>
                        <a:lnTo>
                          <a:pt x="13497" y="6152"/>
                        </a:lnTo>
                        <a:lnTo>
                          <a:pt x="13392" y="6131"/>
                        </a:lnTo>
                        <a:lnTo>
                          <a:pt x="13287" y="6131"/>
                        </a:lnTo>
                        <a:lnTo>
                          <a:pt x="13225" y="6069"/>
                        </a:lnTo>
                        <a:lnTo>
                          <a:pt x="13120" y="6048"/>
                        </a:lnTo>
                        <a:lnTo>
                          <a:pt x="12911" y="6027"/>
                        </a:lnTo>
                        <a:lnTo>
                          <a:pt x="12701" y="6048"/>
                        </a:lnTo>
                        <a:lnTo>
                          <a:pt x="12639" y="6089"/>
                        </a:lnTo>
                        <a:lnTo>
                          <a:pt x="12639" y="6152"/>
                        </a:lnTo>
                        <a:lnTo>
                          <a:pt x="12534" y="6152"/>
                        </a:lnTo>
                        <a:lnTo>
                          <a:pt x="12492" y="6131"/>
                        </a:lnTo>
                        <a:lnTo>
                          <a:pt x="12429" y="6131"/>
                        </a:lnTo>
                        <a:lnTo>
                          <a:pt x="12262" y="6236"/>
                        </a:lnTo>
                        <a:lnTo>
                          <a:pt x="12262" y="6278"/>
                        </a:lnTo>
                        <a:lnTo>
                          <a:pt x="12178" y="6299"/>
                        </a:lnTo>
                        <a:lnTo>
                          <a:pt x="12011" y="6382"/>
                        </a:lnTo>
                        <a:lnTo>
                          <a:pt x="11865" y="6466"/>
                        </a:lnTo>
                        <a:lnTo>
                          <a:pt x="11802" y="6466"/>
                        </a:lnTo>
                        <a:lnTo>
                          <a:pt x="11823" y="6403"/>
                        </a:lnTo>
                        <a:lnTo>
                          <a:pt x="11844" y="6341"/>
                        </a:lnTo>
                        <a:lnTo>
                          <a:pt x="11739" y="6382"/>
                        </a:lnTo>
                        <a:lnTo>
                          <a:pt x="11634" y="6508"/>
                        </a:lnTo>
                        <a:lnTo>
                          <a:pt x="11634" y="6571"/>
                        </a:lnTo>
                        <a:lnTo>
                          <a:pt x="11802" y="6759"/>
                        </a:lnTo>
                        <a:lnTo>
                          <a:pt x="11948" y="6989"/>
                        </a:lnTo>
                        <a:lnTo>
                          <a:pt x="12116" y="7031"/>
                        </a:lnTo>
                        <a:lnTo>
                          <a:pt x="12241" y="7198"/>
                        </a:lnTo>
                        <a:lnTo>
                          <a:pt x="12367" y="7282"/>
                        </a:lnTo>
                        <a:lnTo>
                          <a:pt x="12429" y="7408"/>
                        </a:lnTo>
                        <a:lnTo>
                          <a:pt x="12534" y="7429"/>
                        </a:lnTo>
                        <a:lnTo>
                          <a:pt x="12660" y="7512"/>
                        </a:lnTo>
                        <a:lnTo>
                          <a:pt x="12597" y="7533"/>
                        </a:lnTo>
                        <a:lnTo>
                          <a:pt x="12429" y="7533"/>
                        </a:lnTo>
                        <a:lnTo>
                          <a:pt x="12388" y="7429"/>
                        </a:lnTo>
                        <a:lnTo>
                          <a:pt x="12262" y="7324"/>
                        </a:lnTo>
                        <a:lnTo>
                          <a:pt x="12178" y="7282"/>
                        </a:lnTo>
                        <a:lnTo>
                          <a:pt x="12137" y="7282"/>
                        </a:lnTo>
                        <a:lnTo>
                          <a:pt x="12011" y="7408"/>
                        </a:lnTo>
                        <a:lnTo>
                          <a:pt x="11885" y="7408"/>
                        </a:lnTo>
                        <a:lnTo>
                          <a:pt x="11802" y="7303"/>
                        </a:lnTo>
                        <a:lnTo>
                          <a:pt x="11906" y="7198"/>
                        </a:lnTo>
                        <a:lnTo>
                          <a:pt x="11906" y="7136"/>
                        </a:lnTo>
                        <a:lnTo>
                          <a:pt x="11823" y="7136"/>
                        </a:lnTo>
                        <a:lnTo>
                          <a:pt x="11739" y="7282"/>
                        </a:lnTo>
                        <a:lnTo>
                          <a:pt x="11781" y="7512"/>
                        </a:lnTo>
                        <a:lnTo>
                          <a:pt x="11802" y="7554"/>
                        </a:lnTo>
                        <a:lnTo>
                          <a:pt x="11802" y="7638"/>
                        </a:lnTo>
                        <a:lnTo>
                          <a:pt x="11676" y="7742"/>
                        </a:lnTo>
                        <a:lnTo>
                          <a:pt x="11593" y="7910"/>
                        </a:lnTo>
                        <a:lnTo>
                          <a:pt x="11572" y="8056"/>
                        </a:lnTo>
                        <a:lnTo>
                          <a:pt x="11593" y="8224"/>
                        </a:lnTo>
                        <a:lnTo>
                          <a:pt x="11802" y="8454"/>
                        </a:lnTo>
                        <a:lnTo>
                          <a:pt x="11990" y="8538"/>
                        </a:lnTo>
                        <a:lnTo>
                          <a:pt x="12116" y="8663"/>
                        </a:lnTo>
                        <a:lnTo>
                          <a:pt x="12199" y="8663"/>
                        </a:lnTo>
                        <a:lnTo>
                          <a:pt x="12346" y="8558"/>
                        </a:lnTo>
                        <a:lnTo>
                          <a:pt x="12492" y="8496"/>
                        </a:lnTo>
                        <a:lnTo>
                          <a:pt x="12639" y="8579"/>
                        </a:lnTo>
                        <a:lnTo>
                          <a:pt x="12890" y="8600"/>
                        </a:lnTo>
                        <a:lnTo>
                          <a:pt x="12994" y="8684"/>
                        </a:lnTo>
                        <a:lnTo>
                          <a:pt x="13015" y="8810"/>
                        </a:lnTo>
                        <a:lnTo>
                          <a:pt x="13078" y="8851"/>
                        </a:lnTo>
                        <a:lnTo>
                          <a:pt x="13141" y="8789"/>
                        </a:lnTo>
                        <a:lnTo>
                          <a:pt x="13141" y="8642"/>
                        </a:lnTo>
                        <a:lnTo>
                          <a:pt x="13162" y="8579"/>
                        </a:lnTo>
                        <a:lnTo>
                          <a:pt x="13266" y="8642"/>
                        </a:lnTo>
                        <a:lnTo>
                          <a:pt x="13266" y="8705"/>
                        </a:lnTo>
                        <a:lnTo>
                          <a:pt x="13162" y="8851"/>
                        </a:lnTo>
                        <a:lnTo>
                          <a:pt x="13162" y="8956"/>
                        </a:lnTo>
                        <a:lnTo>
                          <a:pt x="13204" y="8956"/>
                        </a:lnTo>
                        <a:lnTo>
                          <a:pt x="13371" y="8810"/>
                        </a:lnTo>
                        <a:lnTo>
                          <a:pt x="13413" y="8747"/>
                        </a:lnTo>
                        <a:lnTo>
                          <a:pt x="13601" y="8684"/>
                        </a:lnTo>
                        <a:lnTo>
                          <a:pt x="13831" y="8538"/>
                        </a:lnTo>
                        <a:lnTo>
                          <a:pt x="13999" y="8496"/>
                        </a:lnTo>
                        <a:lnTo>
                          <a:pt x="14082" y="8391"/>
                        </a:lnTo>
                        <a:lnTo>
                          <a:pt x="14124" y="8391"/>
                        </a:lnTo>
                        <a:lnTo>
                          <a:pt x="14145" y="8475"/>
                        </a:lnTo>
                        <a:lnTo>
                          <a:pt x="14208" y="8496"/>
                        </a:lnTo>
                        <a:lnTo>
                          <a:pt x="14396" y="8370"/>
                        </a:lnTo>
                        <a:lnTo>
                          <a:pt x="14543" y="8370"/>
                        </a:lnTo>
                        <a:lnTo>
                          <a:pt x="14606" y="8328"/>
                        </a:lnTo>
                        <a:lnTo>
                          <a:pt x="14543" y="8391"/>
                        </a:lnTo>
                        <a:lnTo>
                          <a:pt x="14417" y="8475"/>
                        </a:lnTo>
                        <a:lnTo>
                          <a:pt x="14417" y="8538"/>
                        </a:lnTo>
                        <a:lnTo>
                          <a:pt x="14459" y="8558"/>
                        </a:lnTo>
                        <a:lnTo>
                          <a:pt x="14354" y="8747"/>
                        </a:lnTo>
                        <a:lnTo>
                          <a:pt x="14208" y="8768"/>
                        </a:lnTo>
                        <a:lnTo>
                          <a:pt x="14145" y="8705"/>
                        </a:lnTo>
                        <a:lnTo>
                          <a:pt x="14082" y="8705"/>
                        </a:lnTo>
                        <a:lnTo>
                          <a:pt x="13915" y="8851"/>
                        </a:lnTo>
                        <a:lnTo>
                          <a:pt x="13915" y="8872"/>
                        </a:lnTo>
                        <a:lnTo>
                          <a:pt x="14041" y="8893"/>
                        </a:lnTo>
                        <a:lnTo>
                          <a:pt x="14124" y="8977"/>
                        </a:lnTo>
                        <a:lnTo>
                          <a:pt x="14124" y="9123"/>
                        </a:lnTo>
                        <a:lnTo>
                          <a:pt x="13936" y="9333"/>
                        </a:lnTo>
                        <a:lnTo>
                          <a:pt x="13915" y="9479"/>
                        </a:lnTo>
                        <a:lnTo>
                          <a:pt x="13873" y="9542"/>
                        </a:lnTo>
                        <a:lnTo>
                          <a:pt x="13831" y="9626"/>
                        </a:lnTo>
                        <a:lnTo>
                          <a:pt x="13873" y="9688"/>
                        </a:lnTo>
                        <a:lnTo>
                          <a:pt x="13894" y="9751"/>
                        </a:lnTo>
                        <a:lnTo>
                          <a:pt x="13873" y="9856"/>
                        </a:lnTo>
                        <a:lnTo>
                          <a:pt x="13748" y="10002"/>
                        </a:lnTo>
                        <a:lnTo>
                          <a:pt x="13643" y="10065"/>
                        </a:lnTo>
                        <a:lnTo>
                          <a:pt x="13538" y="10065"/>
                        </a:lnTo>
                        <a:lnTo>
                          <a:pt x="13476" y="10128"/>
                        </a:lnTo>
                        <a:lnTo>
                          <a:pt x="13371" y="10232"/>
                        </a:lnTo>
                        <a:lnTo>
                          <a:pt x="13287" y="10253"/>
                        </a:lnTo>
                        <a:lnTo>
                          <a:pt x="13162" y="10232"/>
                        </a:lnTo>
                        <a:lnTo>
                          <a:pt x="12994" y="10128"/>
                        </a:lnTo>
                        <a:lnTo>
                          <a:pt x="12953" y="10149"/>
                        </a:lnTo>
                        <a:lnTo>
                          <a:pt x="12890" y="10107"/>
                        </a:lnTo>
                        <a:lnTo>
                          <a:pt x="12806" y="10002"/>
                        </a:lnTo>
                        <a:lnTo>
                          <a:pt x="12785" y="10023"/>
                        </a:lnTo>
                        <a:lnTo>
                          <a:pt x="12681" y="10170"/>
                        </a:lnTo>
                        <a:lnTo>
                          <a:pt x="12555" y="10253"/>
                        </a:lnTo>
                        <a:lnTo>
                          <a:pt x="12471" y="10358"/>
                        </a:lnTo>
                        <a:lnTo>
                          <a:pt x="12241" y="10442"/>
                        </a:lnTo>
                        <a:lnTo>
                          <a:pt x="12157" y="10483"/>
                        </a:lnTo>
                        <a:lnTo>
                          <a:pt x="12053" y="10483"/>
                        </a:lnTo>
                        <a:lnTo>
                          <a:pt x="11948" y="10462"/>
                        </a:lnTo>
                        <a:lnTo>
                          <a:pt x="11760" y="10462"/>
                        </a:lnTo>
                        <a:lnTo>
                          <a:pt x="11634" y="10567"/>
                        </a:lnTo>
                        <a:lnTo>
                          <a:pt x="11509" y="10567"/>
                        </a:lnTo>
                        <a:lnTo>
                          <a:pt x="11425" y="10630"/>
                        </a:lnTo>
                        <a:lnTo>
                          <a:pt x="11425" y="10755"/>
                        </a:lnTo>
                        <a:lnTo>
                          <a:pt x="11341" y="10965"/>
                        </a:lnTo>
                        <a:lnTo>
                          <a:pt x="11279" y="11048"/>
                        </a:lnTo>
                        <a:lnTo>
                          <a:pt x="11279" y="10965"/>
                        </a:lnTo>
                        <a:lnTo>
                          <a:pt x="11132" y="10839"/>
                        </a:lnTo>
                        <a:lnTo>
                          <a:pt x="10986" y="10839"/>
                        </a:lnTo>
                        <a:lnTo>
                          <a:pt x="10902" y="10860"/>
                        </a:lnTo>
                        <a:lnTo>
                          <a:pt x="10923" y="10944"/>
                        </a:lnTo>
                        <a:lnTo>
                          <a:pt x="11007" y="10986"/>
                        </a:lnTo>
                        <a:lnTo>
                          <a:pt x="10965" y="11090"/>
                        </a:lnTo>
                        <a:lnTo>
                          <a:pt x="10902" y="11090"/>
                        </a:lnTo>
                        <a:lnTo>
                          <a:pt x="10860" y="10986"/>
                        </a:lnTo>
                        <a:lnTo>
                          <a:pt x="10756" y="10881"/>
                        </a:lnTo>
                        <a:lnTo>
                          <a:pt x="10693" y="10881"/>
                        </a:lnTo>
                        <a:lnTo>
                          <a:pt x="10546" y="11048"/>
                        </a:lnTo>
                        <a:lnTo>
                          <a:pt x="10484" y="11174"/>
                        </a:lnTo>
                        <a:lnTo>
                          <a:pt x="10400" y="11195"/>
                        </a:lnTo>
                        <a:lnTo>
                          <a:pt x="10337" y="11195"/>
                        </a:lnTo>
                        <a:lnTo>
                          <a:pt x="10065" y="11425"/>
                        </a:lnTo>
                        <a:lnTo>
                          <a:pt x="10023" y="11613"/>
                        </a:lnTo>
                        <a:lnTo>
                          <a:pt x="9960" y="11634"/>
                        </a:lnTo>
                        <a:lnTo>
                          <a:pt x="9835" y="11676"/>
                        </a:lnTo>
                        <a:lnTo>
                          <a:pt x="9730" y="11613"/>
                        </a:lnTo>
                        <a:lnTo>
                          <a:pt x="9709" y="11634"/>
                        </a:lnTo>
                        <a:lnTo>
                          <a:pt x="9814" y="11781"/>
                        </a:lnTo>
                        <a:lnTo>
                          <a:pt x="9772" y="11843"/>
                        </a:lnTo>
                        <a:lnTo>
                          <a:pt x="9709" y="11843"/>
                        </a:lnTo>
                        <a:lnTo>
                          <a:pt x="9647" y="11739"/>
                        </a:lnTo>
                        <a:lnTo>
                          <a:pt x="9605" y="11739"/>
                        </a:lnTo>
                        <a:lnTo>
                          <a:pt x="9542" y="11843"/>
                        </a:lnTo>
                        <a:lnTo>
                          <a:pt x="9416" y="12011"/>
                        </a:lnTo>
                        <a:lnTo>
                          <a:pt x="9416" y="12095"/>
                        </a:lnTo>
                        <a:lnTo>
                          <a:pt x="9521" y="12241"/>
                        </a:lnTo>
                        <a:lnTo>
                          <a:pt x="9542" y="12367"/>
                        </a:lnTo>
                        <a:lnTo>
                          <a:pt x="9521" y="12471"/>
                        </a:lnTo>
                        <a:lnTo>
                          <a:pt x="9458" y="12576"/>
                        </a:lnTo>
                        <a:lnTo>
                          <a:pt x="9500" y="12680"/>
                        </a:lnTo>
                        <a:lnTo>
                          <a:pt x="9563" y="12659"/>
                        </a:lnTo>
                        <a:lnTo>
                          <a:pt x="9647" y="12576"/>
                        </a:lnTo>
                        <a:lnTo>
                          <a:pt x="9668" y="12639"/>
                        </a:lnTo>
                        <a:lnTo>
                          <a:pt x="9709" y="12785"/>
                        </a:lnTo>
                        <a:lnTo>
                          <a:pt x="9647" y="12827"/>
                        </a:lnTo>
                        <a:lnTo>
                          <a:pt x="9605" y="12869"/>
                        </a:lnTo>
                        <a:lnTo>
                          <a:pt x="9626" y="12931"/>
                        </a:lnTo>
                        <a:lnTo>
                          <a:pt x="9709" y="12931"/>
                        </a:lnTo>
                        <a:lnTo>
                          <a:pt x="9751" y="12869"/>
                        </a:lnTo>
                        <a:lnTo>
                          <a:pt x="9835" y="12869"/>
                        </a:lnTo>
                        <a:lnTo>
                          <a:pt x="9856" y="12931"/>
                        </a:lnTo>
                        <a:lnTo>
                          <a:pt x="9856" y="12973"/>
                        </a:lnTo>
                        <a:lnTo>
                          <a:pt x="9981" y="12994"/>
                        </a:lnTo>
                        <a:lnTo>
                          <a:pt x="10086" y="13057"/>
                        </a:lnTo>
                        <a:lnTo>
                          <a:pt x="10232" y="13057"/>
                        </a:lnTo>
                        <a:lnTo>
                          <a:pt x="10337" y="12973"/>
                        </a:lnTo>
                        <a:lnTo>
                          <a:pt x="10379" y="12764"/>
                        </a:lnTo>
                        <a:lnTo>
                          <a:pt x="10463" y="12680"/>
                        </a:lnTo>
                        <a:lnTo>
                          <a:pt x="10672" y="12680"/>
                        </a:lnTo>
                        <a:lnTo>
                          <a:pt x="10756" y="12639"/>
                        </a:lnTo>
                        <a:lnTo>
                          <a:pt x="10651" y="12764"/>
                        </a:lnTo>
                        <a:lnTo>
                          <a:pt x="10546" y="12764"/>
                        </a:lnTo>
                        <a:lnTo>
                          <a:pt x="10358" y="12952"/>
                        </a:lnTo>
                        <a:lnTo>
                          <a:pt x="10337" y="13057"/>
                        </a:lnTo>
                        <a:lnTo>
                          <a:pt x="10253" y="13141"/>
                        </a:lnTo>
                        <a:lnTo>
                          <a:pt x="10358" y="13266"/>
                        </a:lnTo>
                        <a:lnTo>
                          <a:pt x="10358" y="13350"/>
                        </a:lnTo>
                        <a:lnTo>
                          <a:pt x="10191" y="13392"/>
                        </a:lnTo>
                        <a:lnTo>
                          <a:pt x="10149" y="13350"/>
                        </a:lnTo>
                        <a:lnTo>
                          <a:pt x="10149" y="13266"/>
                        </a:lnTo>
                        <a:lnTo>
                          <a:pt x="10086" y="13203"/>
                        </a:lnTo>
                        <a:lnTo>
                          <a:pt x="9981" y="13203"/>
                        </a:lnTo>
                        <a:lnTo>
                          <a:pt x="9940" y="13099"/>
                        </a:lnTo>
                        <a:lnTo>
                          <a:pt x="9772" y="13078"/>
                        </a:lnTo>
                        <a:lnTo>
                          <a:pt x="9730" y="12994"/>
                        </a:lnTo>
                        <a:lnTo>
                          <a:pt x="9647" y="13078"/>
                        </a:lnTo>
                        <a:lnTo>
                          <a:pt x="9542" y="13099"/>
                        </a:lnTo>
                        <a:lnTo>
                          <a:pt x="9521" y="13203"/>
                        </a:lnTo>
                        <a:lnTo>
                          <a:pt x="9437" y="13266"/>
                        </a:lnTo>
                        <a:lnTo>
                          <a:pt x="9312" y="13245"/>
                        </a:lnTo>
                        <a:lnTo>
                          <a:pt x="9291" y="13308"/>
                        </a:lnTo>
                        <a:lnTo>
                          <a:pt x="9333" y="13413"/>
                        </a:lnTo>
                        <a:lnTo>
                          <a:pt x="9396" y="13413"/>
                        </a:lnTo>
                        <a:lnTo>
                          <a:pt x="9312" y="13496"/>
                        </a:lnTo>
                        <a:lnTo>
                          <a:pt x="9291" y="13664"/>
                        </a:lnTo>
                        <a:lnTo>
                          <a:pt x="9312" y="13768"/>
                        </a:lnTo>
                        <a:lnTo>
                          <a:pt x="9396" y="13768"/>
                        </a:lnTo>
                        <a:lnTo>
                          <a:pt x="9396" y="13936"/>
                        </a:lnTo>
                        <a:lnTo>
                          <a:pt x="9416" y="13999"/>
                        </a:lnTo>
                        <a:lnTo>
                          <a:pt x="9416" y="14082"/>
                        </a:lnTo>
                        <a:lnTo>
                          <a:pt x="9521" y="14187"/>
                        </a:lnTo>
                        <a:lnTo>
                          <a:pt x="9521" y="14229"/>
                        </a:lnTo>
                        <a:lnTo>
                          <a:pt x="9396" y="14250"/>
                        </a:lnTo>
                        <a:lnTo>
                          <a:pt x="9354" y="14312"/>
                        </a:lnTo>
                        <a:lnTo>
                          <a:pt x="9730" y="14501"/>
                        </a:lnTo>
                        <a:lnTo>
                          <a:pt x="9877" y="14501"/>
                        </a:lnTo>
                        <a:lnTo>
                          <a:pt x="10065" y="14417"/>
                        </a:lnTo>
                        <a:lnTo>
                          <a:pt x="10170" y="14396"/>
                        </a:lnTo>
                        <a:lnTo>
                          <a:pt x="10232" y="14438"/>
                        </a:lnTo>
                        <a:lnTo>
                          <a:pt x="10295" y="14438"/>
                        </a:lnTo>
                        <a:lnTo>
                          <a:pt x="10463" y="14229"/>
                        </a:lnTo>
                        <a:lnTo>
                          <a:pt x="10463" y="14124"/>
                        </a:lnTo>
                        <a:lnTo>
                          <a:pt x="10400" y="14040"/>
                        </a:lnTo>
                        <a:lnTo>
                          <a:pt x="10400" y="13999"/>
                        </a:lnTo>
                        <a:lnTo>
                          <a:pt x="10567" y="13915"/>
                        </a:lnTo>
                        <a:lnTo>
                          <a:pt x="10714" y="13789"/>
                        </a:lnTo>
                        <a:lnTo>
                          <a:pt x="10986" y="13622"/>
                        </a:lnTo>
                        <a:lnTo>
                          <a:pt x="11090" y="13664"/>
                        </a:lnTo>
                        <a:lnTo>
                          <a:pt x="10986" y="13664"/>
                        </a:lnTo>
                        <a:lnTo>
                          <a:pt x="10756" y="13894"/>
                        </a:lnTo>
                        <a:lnTo>
                          <a:pt x="10588" y="13978"/>
                        </a:lnTo>
                        <a:lnTo>
                          <a:pt x="10588" y="14019"/>
                        </a:lnTo>
                        <a:lnTo>
                          <a:pt x="10693" y="14103"/>
                        </a:lnTo>
                        <a:lnTo>
                          <a:pt x="10693" y="14187"/>
                        </a:lnTo>
                        <a:lnTo>
                          <a:pt x="10588" y="14333"/>
                        </a:lnTo>
                        <a:lnTo>
                          <a:pt x="10463" y="14417"/>
                        </a:lnTo>
                        <a:lnTo>
                          <a:pt x="10442" y="14543"/>
                        </a:lnTo>
                        <a:lnTo>
                          <a:pt x="10463" y="14710"/>
                        </a:lnTo>
                        <a:lnTo>
                          <a:pt x="10442" y="14815"/>
                        </a:lnTo>
                        <a:lnTo>
                          <a:pt x="10442" y="14856"/>
                        </a:lnTo>
                        <a:lnTo>
                          <a:pt x="10442" y="14961"/>
                        </a:lnTo>
                        <a:lnTo>
                          <a:pt x="10463" y="15087"/>
                        </a:lnTo>
                        <a:lnTo>
                          <a:pt x="10295" y="15149"/>
                        </a:lnTo>
                        <a:lnTo>
                          <a:pt x="10232" y="15191"/>
                        </a:lnTo>
                        <a:lnTo>
                          <a:pt x="10191" y="15275"/>
                        </a:lnTo>
                        <a:lnTo>
                          <a:pt x="10044" y="15442"/>
                        </a:lnTo>
                        <a:lnTo>
                          <a:pt x="10002" y="15463"/>
                        </a:lnTo>
                        <a:lnTo>
                          <a:pt x="10044" y="15568"/>
                        </a:lnTo>
                        <a:lnTo>
                          <a:pt x="10044" y="15672"/>
                        </a:lnTo>
                        <a:lnTo>
                          <a:pt x="10107" y="15693"/>
                        </a:lnTo>
                        <a:lnTo>
                          <a:pt x="10212" y="15672"/>
                        </a:lnTo>
                        <a:lnTo>
                          <a:pt x="10274" y="15672"/>
                        </a:lnTo>
                        <a:lnTo>
                          <a:pt x="10316" y="15714"/>
                        </a:lnTo>
                        <a:lnTo>
                          <a:pt x="10253" y="15798"/>
                        </a:lnTo>
                        <a:lnTo>
                          <a:pt x="10128" y="15798"/>
                        </a:lnTo>
                        <a:lnTo>
                          <a:pt x="10065" y="15840"/>
                        </a:lnTo>
                        <a:lnTo>
                          <a:pt x="10086" y="15903"/>
                        </a:lnTo>
                        <a:lnTo>
                          <a:pt x="10065" y="15944"/>
                        </a:lnTo>
                        <a:lnTo>
                          <a:pt x="10086" y="16028"/>
                        </a:lnTo>
                        <a:lnTo>
                          <a:pt x="10023" y="16091"/>
                        </a:lnTo>
                        <a:lnTo>
                          <a:pt x="9940" y="16112"/>
                        </a:lnTo>
                        <a:lnTo>
                          <a:pt x="9835" y="16154"/>
                        </a:lnTo>
                        <a:lnTo>
                          <a:pt x="9751" y="16133"/>
                        </a:lnTo>
                        <a:lnTo>
                          <a:pt x="9709" y="16154"/>
                        </a:lnTo>
                        <a:lnTo>
                          <a:pt x="9772" y="16216"/>
                        </a:lnTo>
                        <a:lnTo>
                          <a:pt x="9877" y="16237"/>
                        </a:lnTo>
                        <a:lnTo>
                          <a:pt x="9960" y="16300"/>
                        </a:lnTo>
                        <a:lnTo>
                          <a:pt x="10086" y="16154"/>
                        </a:lnTo>
                        <a:lnTo>
                          <a:pt x="10337" y="16007"/>
                        </a:lnTo>
                        <a:lnTo>
                          <a:pt x="10379" y="16007"/>
                        </a:lnTo>
                        <a:lnTo>
                          <a:pt x="10463" y="16028"/>
                        </a:lnTo>
                        <a:lnTo>
                          <a:pt x="10546" y="15944"/>
                        </a:lnTo>
                        <a:lnTo>
                          <a:pt x="10714" y="15882"/>
                        </a:lnTo>
                        <a:lnTo>
                          <a:pt x="10693" y="15944"/>
                        </a:lnTo>
                        <a:lnTo>
                          <a:pt x="10630" y="16007"/>
                        </a:lnTo>
                        <a:lnTo>
                          <a:pt x="10630" y="16049"/>
                        </a:lnTo>
                        <a:lnTo>
                          <a:pt x="10693" y="16091"/>
                        </a:lnTo>
                        <a:lnTo>
                          <a:pt x="10714" y="16196"/>
                        </a:lnTo>
                        <a:lnTo>
                          <a:pt x="10693" y="16237"/>
                        </a:lnTo>
                        <a:lnTo>
                          <a:pt x="10776" y="16300"/>
                        </a:lnTo>
                        <a:lnTo>
                          <a:pt x="10881" y="16216"/>
                        </a:lnTo>
                        <a:lnTo>
                          <a:pt x="10944" y="16133"/>
                        </a:lnTo>
                        <a:lnTo>
                          <a:pt x="10986" y="16196"/>
                        </a:lnTo>
                        <a:lnTo>
                          <a:pt x="10965" y="16237"/>
                        </a:lnTo>
                        <a:lnTo>
                          <a:pt x="11049" y="16363"/>
                        </a:lnTo>
                        <a:lnTo>
                          <a:pt x="11069" y="16551"/>
                        </a:lnTo>
                        <a:lnTo>
                          <a:pt x="11049" y="16656"/>
                        </a:lnTo>
                        <a:lnTo>
                          <a:pt x="11090" y="16823"/>
                        </a:lnTo>
                        <a:lnTo>
                          <a:pt x="11153" y="16823"/>
                        </a:lnTo>
                        <a:lnTo>
                          <a:pt x="11195" y="16677"/>
                        </a:lnTo>
                        <a:lnTo>
                          <a:pt x="11195" y="16572"/>
                        </a:lnTo>
                        <a:lnTo>
                          <a:pt x="11300" y="16426"/>
                        </a:lnTo>
                        <a:lnTo>
                          <a:pt x="11321" y="16321"/>
                        </a:lnTo>
                        <a:lnTo>
                          <a:pt x="11467" y="16216"/>
                        </a:lnTo>
                        <a:lnTo>
                          <a:pt x="11488" y="16216"/>
                        </a:lnTo>
                        <a:lnTo>
                          <a:pt x="11593" y="16133"/>
                        </a:lnTo>
                        <a:lnTo>
                          <a:pt x="11739" y="16133"/>
                        </a:lnTo>
                        <a:lnTo>
                          <a:pt x="11593" y="16216"/>
                        </a:lnTo>
                        <a:lnTo>
                          <a:pt x="11425" y="16405"/>
                        </a:lnTo>
                        <a:lnTo>
                          <a:pt x="11425" y="16447"/>
                        </a:lnTo>
                        <a:lnTo>
                          <a:pt x="11572" y="16614"/>
                        </a:lnTo>
                        <a:lnTo>
                          <a:pt x="11634" y="16635"/>
                        </a:lnTo>
                        <a:lnTo>
                          <a:pt x="11802" y="16551"/>
                        </a:lnTo>
                        <a:lnTo>
                          <a:pt x="12032" y="16530"/>
                        </a:lnTo>
                        <a:lnTo>
                          <a:pt x="12137" y="16447"/>
                        </a:lnTo>
                        <a:lnTo>
                          <a:pt x="12220" y="16447"/>
                        </a:lnTo>
                        <a:lnTo>
                          <a:pt x="12429" y="16342"/>
                        </a:lnTo>
                        <a:lnTo>
                          <a:pt x="12513" y="16342"/>
                        </a:lnTo>
                        <a:lnTo>
                          <a:pt x="12429" y="16363"/>
                        </a:lnTo>
                        <a:lnTo>
                          <a:pt x="12304" y="16530"/>
                        </a:lnTo>
                        <a:lnTo>
                          <a:pt x="12304" y="16572"/>
                        </a:lnTo>
                        <a:lnTo>
                          <a:pt x="12220" y="16656"/>
                        </a:lnTo>
                        <a:lnTo>
                          <a:pt x="11906" y="16844"/>
                        </a:lnTo>
                        <a:lnTo>
                          <a:pt x="11781" y="16970"/>
                        </a:lnTo>
                        <a:lnTo>
                          <a:pt x="11676" y="17158"/>
                        </a:lnTo>
                        <a:lnTo>
                          <a:pt x="11634" y="17263"/>
                        </a:lnTo>
                        <a:lnTo>
                          <a:pt x="11697" y="17367"/>
                        </a:lnTo>
                        <a:lnTo>
                          <a:pt x="11802" y="17451"/>
                        </a:lnTo>
                        <a:lnTo>
                          <a:pt x="11613" y="17409"/>
                        </a:lnTo>
                        <a:lnTo>
                          <a:pt x="11530" y="17451"/>
                        </a:lnTo>
                        <a:lnTo>
                          <a:pt x="11425" y="17577"/>
                        </a:lnTo>
                        <a:lnTo>
                          <a:pt x="11383" y="17702"/>
                        </a:lnTo>
                        <a:lnTo>
                          <a:pt x="11216" y="17869"/>
                        </a:lnTo>
                        <a:lnTo>
                          <a:pt x="11153" y="17974"/>
                        </a:lnTo>
                        <a:lnTo>
                          <a:pt x="11174" y="18016"/>
                        </a:lnTo>
                        <a:lnTo>
                          <a:pt x="11216" y="18079"/>
                        </a:lnTo>
                        <a:lnTo>
                          <a:pt x="11195" y="18141"/>
                        </a:lnTo>
                        <a:lnTo>
                          <a:pt x="11111" y="18121"/>
                        </a:lnTo>
                        <a:lnTo>
                          <a:pt x="11090" y="18037"/>
                        </a:lnTo>
                        <a:lnTo>
                          <a:pt x="11007" y="18016"/>
                        </a:lnTo>
                        <a:lnTo>
                          <a:pt x="10944" y="18121"/>
                        </a:lnTo>
                        <a:lnTo>
                          <a:pt x="10776" y="18204"/>
                        </a:lnTo>
                        <a:lnTo>
                          <a:pt x="10839" y="18288"/>
                        </a:lnTo>
                        <a:lnTo>
                          <a:pt x="10776" y="18351"/>
                        </a:lnTo>
                        <a:lnTo>
                          <a:pt x="10693" y="18330"/>
                        </a:lnTo>
                        <a:lnTo>
                          <a:pt x="10672" y="18288"/>
                        </a:lnTo>
                        <a:lnTo>
                          <a:pt x="10630" y="18330"/>
                        </a:lnTo>
                        <a:lnTo>
                          <a:pt x="10358" y="18539"/>
                        </a:lnTo>
                        <a:lnTo>
                          <a:pt x="10274" y="18644"/>
                        </a:lnTo>
                        <a:lnTo>
                          <a:pt x="10316" y="18727"/>
                        </a:lnTo>
                        <a:lnTo>
                          <a:pt x="10253" y="18769"/>
                        </a:lnTo>
                        <a:lnTo>
                          <a:pt x="10170" y="18748"/>
                        </a:lnTo>
                        <a:lnTo>
                          <a:pt x="10170" y="18644"/>
                        </a:lnTo>
                        <a:lnTo>
                          <a:pt x="10023" y="18727"/>
                        </a:lnTo>
                        <a:lnTo>
                          <a:pt x="9898" y="18811"/>
                        </a:lnTo>
                        <a:lnTo>
                          <a:pt x="9793" y="18853"/>
                        </a:lnTo>
                        <a:lnTo>
                          <a:pt x="9751" y="18937"/>
                        </a:lnTo>
                        <a:lnTo>
                          <a:pt x="9647" y="18978"/>
                        </a:lnTo>
                        <a:lnTo>
                          <a:pt x="9500" y="18978"/>
                        </a:lnTo>
                        <a:lnTo>
                          <a:pt x="9333" y="19146"/>
                        </a:lnTo>
                        <a:lnTo>
                          <a:pt x="9082" y="19250"/>
                        </a:lnTo>
                        <a:lnTo>
                          <a:pt x="8893" y="19397"/>
                        </a:lnTo>
                        <a:lnTo>
                          <a:pt x="8810" y="19564"/>
                        </a:lnTo>
                        <a:lnTo>
                          <a:pt x="8810" y="19606"/>
                        </a:lnTo>
                        <a:lnTo>
                          <a:pt x="8872" y="19711"/>
                        </a:lnTo>
                        <a:lnTo>
                          <a:pt x="8872" y="19794"/>
                        </a:lnTo>
                        <a:lnTo>
                          <a:pt x="8852" y="19815"/>
                        </a:lnTo>
                        <a:lnTo>
                          <a:pt x="8768" y="19711"/>
                        </a:lnTo>
                        <a:lnTo>
                          <a:pt x="8747" y="19711"/>
                        </a:lnTo>
                        <a:lnTo>
                          <a:pt x="8705" y="19773"/>
                        </a:lnTo>
                        <a:lnTo>
                          <a:pt x="8747" y="19857"/>
                        </a:lnTo>
                        <a:lnTo>
                          <a:pt x="8684" y="19878"/>
                        </a:lnTo>
                        <a:lnTo>
                          <a:pt x="8621" y="19794"/>
                        </a:lnTo>
                        <a:lnTo>
                          <a:pt x="8705" y="19711"/>
                        </a:lnTo>
                        <a:cubicBezTo>
                          <a:pt x="8761" y="19673"/>
                          <a:pt x="8717" y="19603"/>
                          <a:pt x="8677" y="19603"/>
                        </a:cubicBezTo>
                        <a:cubicBezTo>
                          <a:pt x="8673" y="19603"/>
                          <a:pt x="8668" y="19604"/>
                          <a:pt x="8663" y="19606"/>
                        </a:cubicBezTo>
                        <a:lnTo>
                          <a:pt x="8600" y="19585"/>
                        </a:lnTo>
                        <a:lnTo>
                          <a:pt x="8496" y="19585"/>
                        </a:lnTo>
                        <a:lnTo>
                          <a:pt x="8454" y="19564"/>
                        </a:lnTo>
                        <a:lnTo>
                          <a:pt x="8349" y="19585"/>
                        </a:lnTo>
                        <a:lnTo>
                          <a:pt x="8161" y="19606"/>
                        </a:lnTo>
                        <a:lnTo>
                          <a:pt x="8056" y="19669"/>
                        </a:lnTo>
                        <a:lnTo>
                          <a:pt x="7973" y="19773"/>
                        </a:lnTo>
                        <a:lnTo>
                          <a:pt x="7826" y="19815"/>
                        </a:lnTo>
                        <a:lnTo>
                          <a:pt x="7680" y="19899"/>
                        </a:lnTo>
                        <a:lnTo>
                          <a:pt x="7554" y="20066"/>
                        </a:lnTo>
                        <a:lnTo>
                          <a:pt x="7575" y="20108"/>
                        </a:lnTo>
                        <a:lnTo>
                          <a:pt x="7533" y="20171"/>
                        </a:lnTo>
                        <a:lnTo>
                          <a:pt x="7471" y="20171"/>
                        </a:lnTo>
                        <a:lnTo>
                          <a:pt x="7345" y="20213"/>
                        </a:lnTo>
                        <a:lnTo>
                          <a:pt x="7261" y="20276"/>
                        </a:lnTo>
                        <a:lnTo>
                          <a:pt x="7261" y="20338"/>
                        </a:lnTo>
                        <a:lnTo>
                          <a:pt x="7219" y="20338"/>
                        </a:lnTo>
                        <a:lnTo>
                          <a:pt x="7115" y="20318"/>
                        </a:lnTo>
                        <a:lnTo>
                          <a:pt x="7010" y="20338"/>
                        </a:lnTo>
                        <a:lnTo>
                          <a:pt x="6989" y="20422"/>
                        </a:lnTo>
                        <a:lnTo>
                          <a:pt x="6947" y="20548"/>
                        </a:lnTo>
                        <a:lnTo>
                          <a:pt x="6947" y="20590"/>
                        </a:lnTo>
                        <a:cubicBezTo>
                          <a:pt x="6927" y="20590"/>
                          <a:pt x="6906" y="20610"/>
                          <a:pt x="6885" y="20610"/>
                        </a:cubicBezTo>
                        <a:lnTo>
                          <a:pt x="6843" y="20590"/>
                        </a:lnTo>
                        <a:lnTo>
                          <a:pt x="6906" y="20485"/>
                        </a:lnTo>
                        <a:lnTo>
                          <a:pt x="6822" y="20380"/>
                        </a:lnTo>
                        <a:lnTo>
                          <a:pt x="6675" y="20380"/>
                        </a:lnTo>
                        <a:lnTo>
                          <a:pt x="6634" y="20422"/>
                        </a:lnTo>
                        <a:lnTo>
                          <a:pt x="6571" y="20485"/>
                        </a:lnTo>
                        <a:lnTo>
                          <a:pt x="6466" y="20485"/>
                        </a:lnTo>
                        <a:lnTo>
                          <a:pt x="6403" y="20527"/>
                        </a:lnTo>
                        <a:lnTo>
                          <a:pt x="6299" y="20422"/>
                        </a:lnTo>
                        <a:lnTo>
                          <a:pt x="6257" y="20422"/>
                        </a:lnTo>
                        <a:lnTo>
                          <a:pt x="6152" y="20610"/>
                        </a:lnTo>
                        <a:lnTo>
                          <a:pt x="6090" y="20631"/>
                        </a:lnTo>
                        <a:lnTo>
                          <a:pt x="5985" y="20715"/>
                        </a:lnTo>
                        <a:lnTo>
                          <a:pt x="5943" y="20694"/>
                        </a:lnTo>
                        <a:lnTo>
                          <a:pt x="5880" y="20736"/>
                        </a:lnTo>
                        <a:lnTo>
                          <a:pt x="5859" y="20841"/>
                        </a:lnTo>
                        <a:lnTo>
                          <a:pt x="5880" y="20945"/>
                        </a:lnTo>
                        <a:lnTo>
                          <a:pt x="5943" y="20966"/>
                        </a:lnTo>
                        <a:cubicBezTo>
                          <a:pt x="5776" y="21029"/>
                          <a:pt x="5629" y="21071"/>
                          <a:pt x="5462" y="21154"/>
                        </a:cubicBezTo>
                        <a:lnTo>
                          <a:pt x="5441" y="21071"/>
                        </a:lnTo>
                        <a:lnTo>
                          <a:pt x="5378" y="21050"/>
                        </a:lnTo>
                        <a:lnTo>
                          <a:pt x="5378" y="21154"/>
                        </a:lnTo>
                        <a:lnTo>
                          <a:pt x="5378" y="21217"/>
                        </a:lnTo>
                        <a:cubicBezTo>
                          <a:pt x="5357" y="21217"/>
                          <a:pt x="5336" y="21238"/>
                          <a:pt x="5274" y="21238"/>
                        </a:cubicBezTo>
                        <a:lnTo>
                          <a:pt x="5232" y="21217"/>
                        </a:lnTo>
                        <a:lnTo>
                          <a:pt x="5169" y="21134"/>
                        </a:lnTo>
                        <a:lnTo>
                          <a:pt x="5064" y="21154"/>
                        </a:lnTo>
                        <a:lnTo>
                          <a:pt x="5064" y="21238"/>
                        </a:lnTo>
                        <a:lnTo>
                          <a:pt x="5127" y="21280"/>
                        </a:lnTo>
                        <a:cubicBezTo>
                          <a:pt x="5106" y="21322"/>
                          <a:pt x="5043" y="21322"/>
                          <a:pt x="5022" y="21343"/>
                        </a:cubicBezTo>
                        <a:lnTo>
                          <a:pt x="4960" y="21280"/>
                        </a:lnTo>
                        <a:lnTo>
                          <a:pt x="4960" y="21364"/>
                        </a:lnTo>
                        <a:cubicBezTo>
                          <a:pt x="4939" y="21385"/>
                          <a:pt x="4918" y="21385"/>
                          <a:pt x="4897" y="21385"/>
                        </a:cubicBezTo>
                        <a:lnTo>
                          <a:pt x="4855" y="21343"/>
                        </a:lnTo>
                        <a:lnTo>
                          <a:pt x="4730" y="21322"/>
                        </a:lnTo>
                        <a:lnTo>
                          <a:pt x="4688" y="21238"/>
                        </a:lnTo>
                        <a:lnTo>
                          <a:pt x="4583" y="21238"/>
                        </a:lnTo>
                        <a:lnTo>
                          <a:pt x="4478" y="21343"/>
                        </a:lnTo>
                        <a:lnTo>
                          <a:pt x="4478" y="21426"/>
                        </a:lnTo>
                        <a:lnTo>
                          <a:pt x="4541" y="21489"/>
                        </a:lnTo>
                        <a:cubicBezTo>
                          <a:pt x="4520" y="21489"/>
                          <a:pt x="4499" y="21531"/>
                          <a:pt x="4499" y="21531"/>
                        </a:cubicBezTo>
                        <a:lnTo>
                          <a:pt x="4395" y="21468"/>
                        </a:lnTo>
                        <a:lnTo>
                          <a:pt x="4290" y="21552"/>
                        </a:lnTo>
                        <a:lnTo>
                          <a:pt x="4290" y="21594"/>
                        </a:lnTo>
                        <a:cubicBezTo>
                          <a:pt x="4081" y="21678"/>
                          <a:pt x="3893" y="21761"/>
                          <a:pt x="3683" y="21845"/>
                        </a:cubicBezTo>
                        <a:lnTo>
                          <a:pt x="3704" y="21782"/>
                        </a:lnTo>
                        <a:lnTo>
                          <a:pt x="3809" y="21740"/>
                        </a:lnTo>
                        <a:lnTo>
                          <a:pt x="3746" y="21698"/>
                        </a:lnTo>
                        <a:lnTo>
                          <a:pt x="3704" y="21573"/>
                        </a:lnTo>
                        <a:lnTo>
                          <a:pt x="3600" y="21636"/>
                        </a:lnTo>
                        <a:lnTo>
                          <a:pt x="3432" y="21636"/>
                        </a:lnTo>
                        <a:lnTo>
                          <a:pt x="3453" y="21698"/>
                        </a:lnTo>
                        <a:lnTo>
                          <a:pt x="3390" y="21803"/>
                        </a:lnTo>
                        <a:lnTo>
                          <a:pt x="3286" y="21845"/>
                        </a:lnTo>
                        <a:lnTo>
                          <a:pt x="3160" y="21970"/>
                        </a:lnTo>
                        <a:lnTo>
                          <a:pt x="3160" y="22012"/>
                        </a:lnTo>
                        <a:cubicBezTo>
                          <a:pt x="2951" y="22096"/>
                          <a:pt x="2742" y="22159"/>
                          <a:pt x="2533" y="22201"/>
                        </a:cubicBezTo>
                        <a:lnTo>
                          <a:pt x="2512" y="22180"/>
                        </a:lnTo>
                        <a:lnTo>
                          <a:pt x="2386" y="22222"/>
                        </a:lnTo>
                        <a:lnTo>
                          <a:pt x="2407" y="22263"/>
                        </a:lnTo>
                        <a:cubicBezTo>
                          <a:pt x="2344" y="22263"/>
                          <a:pt x="2302" y="22284"/>
                          <a:pt x="2240" y="22284"/>
                        </a:cubicBezTo>
                        <a:cubicBezTo>
                          <a:pt x="2177" y="22305"/>
                          <a:pt x="2093" y="22305"/>
                          <a:pt x="2009" y="22326"/>
                        </a:cubicBezTo>
                        <a:lnTo>
                          <a:pt x="1926" y="22263"/>
                        </a:lnTo>
                        <a:lnTo>
                          <a:pt x="1821" y="22368"/>
                        </a:lnTo>
                        <a:lnTo>
                          <a:pt x="1821" y="22389"/>
                        </a:lnTo>
                        <a:cubicBezTo>
                          <a:pt x="1758" y="22410"/>
                          <a:pt x="1654" y="22410"/>
                          <a:pt x="1570" y="22431"/>
                        </a:cubicBezTo>
                        <a:cubicBezTo>
                          <a:pt x="1264" y="22480"/>
                          <a:pt x="957" y="22500"/>
                          <a:pt x="651" y="22500"/>
                        </a:cubicBezTo>
                        <a:cubicBezTo>
                          <a:pt x="434" y="22500"/>
                          <a:pt x="218" y="22490"/>
                          <a:pt x="1" y="22473"/>
                        </a:cubicBezTo>
                        <a:lnTo>
                          <a:pt x="1" y="22473"/>
                        </a:lnTo>
                        <a:cubicBezTo>
                          <a:pt x="332" y="22512"/>
                          <a:pt x="664" y="22527"/>
                          <a:pt x="990" y="22527"/>
                        </a:cubicBezTo>
                        <a:cubicBezTo>
                          <a:pt x="1179" y="22527"/>
                          <a:pt x="1365" y="22522"/>
                          <a:pt x="1549" y="22514"/>
                        </a:cubicBezTo>
                        <a:lnTo>
                          <a:pt x="1549" y="22535"/>
                        </a:lnTo>
                        <a:lnTo>
                          <a:pt x="1654" y="22577"/>
                        </a:lnTo>
                        <a:lnTo>
                          <a:pt x="1612" y="22514"/>
                        </a:lnTo>
                        <a:cubicBezTo>
                          <a:pt x="2093" y="22473"/>
                          <a:pt x="2533" y="22389"/>
                          <a:pt x="2972" y="22263"/>
                        </a:cubicBezTo>
                        <a:lnTo>
                          <a:pt x="2972" y="22263"/>
                        </a:lnTo>
                        <a:lnTo>
                          <a:pt x="2867" y="22368"/>
                        </a:lnTo>
                        <a:lnTo>
                          <a:pt x="3077" y="22368"/>
                        </a:lnTo>
                        <a:lnTo>
                          <a:pt x="3223" y="22222"/>
                        </a:lnTo>
                        <a:lnTo>
                          <a:pt x="3370" y="22222"/>
                        </a:lnTo>
                        <a:lnTo>
                          <a:pt x="3453" y="22159"/>
                        </a:lnTo>
                        <a:cubicBezTo>
                          <a:pt x="3579" y="22096"/>
                          <a:pt x="3746" y="22075"/>
                          <a:pt x="3872" y="22012"/>
                        </a:cubicBezTo>
                        <a:lnTo>
                          <a:pt x="3893" y="22054"/>
                        </a:lnTo>
                        <a:lnTo>
                          <a:pt x="4081" y="22054"/>
                        </a:lnTo>
                        <a:lnTo>
                          <a:pt x="4227" y="21991"/>
                        </a:lnTo>
                        <a:lnTo>
                          <a:pt x="4290" y="21719"/>
                        </a:lnTo>
                        <a:lnTo>
                          <a:pt x="4311" y="21803"/>
                        </a:lnTo>
                        <a:lnTo>
                          <a:pt x="4374" y="21845"/>
                        </a:lnTo>
                        <a:lnTo>
                          <a:pt x="4416" y="21740"/>
                        </a:lnTo>
                        <a:lnTo>
                          <a:pt x="4458" y="21657"/>
                        </a:lnTo>
                        <a:lnTo>
                          <a:pt x="4520" y="21678"/>
                        </a:lnTo>
                        <a:lnTo>
                          <a:pt x="4562" y="21740"/>
                        </a:lnTo>
                        <a:lnTo>
                          <a:pt x="4604" y="21719"/>
                        </a:lnTo>
                        <a:lnTo>
                          <a:pt x="4688" y="21615"/>
                        </a:lnTo>
                        <a:lnTo>
                          <a:pt x="4834" y="21531"/>
                        </a:lnTo>
                        <a:lnTo>
                          <a:pt x="4834" y="21468"/>
                        </a:lnTo>
                        <a:cubicBezTo>
                          <a:pt x="5043" y="21406"/>
                          <a:pt x="5253" y="21301"/>
                          <a:pt x="5462" y="21217"/>
                        </a:cubicBezTo>
                        <a:lnTo>
                          <a:pt x="5462" y="21217"/>
                        </a:lnTo>
                        <a:lnTo>
                          <a:pt x="5420" y="21238"/>
                        </a:lnTo>
                        <a:lnTo>
                          <a:pt x="5546" y="21238"/>
                        </a:lnTo>
                        <a:lnTo>
                          <a:pt x="5504" y="21196"/>
                        </a:lnTo>
                        <a:cubicBezTo>
                          <a:pt x="5839" y="21050"/>
                          <a:pt x="6173" y="20903"/>
                          <a:pt x="6508" y="20778"/>
                        </a:cubicBezTo>
                        <a:lnTo>
                          <a:pt x="6571" y="20799"/>
                        </a:lnTo>
                        <a:lnTo>
                          <a:pt x="6759" y="20778"/>
                        </a:lnTo>
                        <a:lnTo>
                          <a:pt x="6822" y="20694"/>
                        </a:lnTo>
                        <a:lnTo>
                          <a:pt x="6989" y="20715"/>
                        </a:lnTo>
                        <a:lnTo>
                          <a:pt x="6989" y="20673"/>
                        </a:lnTo>
                        <a:lnTo>
                          <a:pt x="6927" y="20610"/>
                        </a:lnTo>
                        <a:cubicBezTo>
                          <a:pt x="7031" y="20569"/>
                          <a:pt x="7136" y="20527"/>
                          <a:pt x="7240" y="20485"/>
                        </a:cubicBezTo>
                        <a:lnTo>
                          <a:pt x="7282" y="20485"/>
                        </a:lnTo>
                        <a:cubicBezTo>
                          <a:pt x="7324" y="20464"/>
                          <a:pt x="7387" y="20422"/>
                          <a:pt x="7429" y="20422"/>
                        </a:cubicBezTo>
                        <a:lnTo>
                          <a:pt x="7450" y="20485"/>
                        </a:lnTo>
                        <a:lnTo>
                          <a:pt x="7554" y="20485"/>
                        </a:lnTo>
                        <a:lnTo>
                          <a:pt x="7617" y="20380"/>
                        </a:lnTo>
                        <a:lnTo>
                          <a:pt x="7638" y="20464"/>
                        </a:lnTo>
                        <a:lnTo>
                          <a:pt x="7659" y="20464"/>
                        </a:lnTo>
                        <a:lnTo>
                          <a:pt x="7701" y="20380"/>
                        </a:lnTo>
                        <a:lnTo>
                          <a:pt x="7763" y="20318"/>
                        </a:lnTo>
                        <a:lnTo>
                          <a:pt x="7868" y="20318"/>
                        </a:lnTo>
                        <a:lnTo>
                          <a:pt x="7973" y="20255"/>
                        </a:lnTo>
                        <a:lnTo>
                          <a:pt x="8015" y="20171"/>
                        </a:lnTo>
                        <a:cubicBezTo>
                          <a:pt x="8077" y="20150"/>
                          <a:pt x="8161" y="20087"/>
                          <a:pt x="8224" y="20066"/>
                        </a:cubicBezTo>
                        <a:lnTo>
                          <a:pt x="8224" y="20066"/>
                        </a:lnTo>
                        <a:lnTo>
                          <a:pt x="8182" y="20108"/>
                        </a:lnTo>
                        <a:lnTo>
                          <a:pt x="8182" y="20213"/>
                        </a:lnTo>
                        <a:lnTo>
                          <a:pt x="8224" y="20255"/>
                        </a:lnTo>
                        <a:lnTo>
                          <a:pt x="8370" y="20150"/>
                        </a:lnTo>
                        <a:lnTo>
                          <a:pt x="8391" y="20066"/>
                        </a:lnTo>
                        <a:lnTo>
                          <a:pt x="8475" y="20045"/>
                        </a:lnTo>
                        <a:lnTo>
                          <a:pt x="8496" y="20087"/>
                        </a:lnTo>
                        <a:lnTo>
                          <a:pt x="8538" y="20045"/>
                        </a:lnTo>
                        <a:lnTo>
                          <a:pt x="8580" y="20045"/>
                        </a:lnTo>
                        <a:lnTo>
                          <a:pt x="8600" y="20108"/>
                        </a:lnTo>
                        <a:lnTo>
                          <a:pt x="8580" y="20192"/>
                        </a:lnTo>
                        <a:lnTo>
                          <a:pt x="8642" y="20192"/>
                        </a:lnTo>
                        <a:lnTo>
                          <a:pt x="8705" y="20087"/>
                        </a:lnTo>
                        <a:lnTo>
                          <a:pt x="8789" y="20087"/>
                        </a:lnTo>
                        <a:lnTo>
                          <a:pt x="8872" y="20004"/>
                        </a:lnTo>
                        <a:lnTo>
                          <a:pt x="8977" y="20004"/>
                        </a:lnTo>
                        <a:lnTo>
                          <a:pt x="9082" y="19857"/>
                        </a:lnTo>
                        <a:lnTo>
                          <a:pt x="9186" y="19794"/>
                        </a:lnTo>
                        <a:lnTo>
                          <a:pt x="9270" y="19836"/>
                        </a:lnTo>
                        <a:lnTo>
                          <a:pt x="9270" y="19899"/>
                        </a:lnTo>
                        <a:lnTo>
                          <a:pt x="9186" y="20004"/>
                        </a:lnTo>
                        <a:lnTo>
                          <a:pt x="9103" y="20150"/>
                        </a:lnTo>
                        <a:lnTo>
                          <a:pt x="9103" y="20192"/>
                        </a:lnTo>
                        <a:lnTo>
                          <a:pt x="9165" y="20192"/>
                        </a:lnTo>
                        <a:lnTo>
                          <a:pt x="9312" y="20045"/>
                        </a:lnTo>
                        <a:lnTo>
                          <a:pt x="9312" y="19857"/>
                        </a:lnTo>
                        <a:lnTo>
                          <a:pt x="9333" y="19836"/>
                        </a:lnTo>
                        <a:lnTo>
                          <a:pt x="9396" y="19899"/>
                        </a:lnTo>
                        <a:lnTo>
                          <a:pt x="9479" y="19857"/>
                        </a:lnTo>
                        <a:lnTo>
                          <a:pt x="9542" y="19878"/>
                        </a:lnTo>
                        <a:lnTo>
                          <a:pt x="9647" y="19878"/>
                        </a:lnTo>
                        <a:lnTo>
                          <a:pt x="9751" y="19753"/>
                        </a:lnTo>
                        <a:lnTo>
                          <a:pt x="9793" y="19753"/>
                        </a:lnTo>
                        <a:lnTo>
                          <a:pt x="9814" y="19773"/>
                        </a:lnTo>
                        <a:lnTo>
                          <a:pt x="9856" y="19648"/>
                        </a:lnTo>
                        <a:lnTo>
                          <a:pt x="9919" y="19585"/>
                        </a:lnTo>
                        <a:lnTo>
                          <a:pt x="9940" y="19627"/>
                        </a:lnTo>
                        <a:lnTo>
                          <a:pt x="9919" y="19690"/>
                        </a:lnTo>
                        <a:lnTo>
                          <a:pt x="9919" y="19794"/>
                        </a:lnTo>
                        <a:lnTo>
                          <a:pt x="9960" y="19773"/>
                        </a:lnTo>
                        <a:lnTo>
                          <a:pt x="10044" y="19669"/>
                        </a:lnTo>
                        <a:lnTo>
                          <a:pt x="10002" y="19648"/>
                        </a:lnTo>
                        <a:lnTo>
                          <a:pt x="10065" y="19564"/>
                        </a:lnTo>
                        <a:lnTo>
                          <a:pt x="10065" y="19522"/>
                        </a:lnTo>
                        <a:lnTo>
                          <a:pt x="9898" y="19522"/>
                        </a:lnTo>
                        <a:lnTo>
                          <a:pt x="9856" y="19481"/>
                        </a:lnTo>
                        <a:lnTo>
                          <a:pt x="10023" y="19439"/>
                        </a:lnTo>
                        <a:lnTo>
                          <a:pt x="10212" y="19334"/>
                        </a:lnTo>
                        <a:lnTo>
                          <a:pt x="10442" y="19334"/>
                        </a:lnTo>
                        <a:lnTo>
                          <a:pt x="10484" y="19271"/>
                        </a:lnTo>
                        <a:lnTo>
                          <a:pt x="10484" y="19209"/>
                        </a:lnTo>
                        <a:lnTo>
                          <a:pt x="10442" y="19209"/>
                        </a:lnTo>
                        <a:lnTo>
                          <a:pt x="10484" y="19167"/>
                        </a:lnTo>
                        <a:lnTo>
                          <a:pt x="10567" y="19146"/>
                        </a:lnTo>
                        <a:lnTo>
                          <a:pt x="10651" y="19104"/>
                        </a:lnTo>
                        <a:lnTo>
                          <a:pt x="10693" y="19104"/>
                        </a:lnTo>
                        <a:lnTo>
                          <a:pt x="10735" y="19209"/>
                        </a:lnTo>
                        <a:lnTo>
                          <a:pt x="10839" y="19209"/>
                        </a:lnTo>
                        <a:lnTo>
                          <a:pt x="10881" y="19125"/>
                        </a:lnTo>
                        <a:lnTo>
                          <a:pt x="10860" y="19104"/>
                        </a:lnTo>
                        <a:lnTo>
                          <a:pt x="10944" y="19020"/>
                        </a:lnTo>
                        <a:lnTo>
                          <a:pt x="10944" y="18916"/>
                        </a:lnTo>
                        <a:lnTo>
                          <a:pt x="10986" y="18853"/>
                        </a:lnTo>
                        <a:lnTo>
                          <a:pt x="11049" y="18916"/>
                        </a:lnTo>
                        <a:lnTo>
                          <a:pt x="11049" y="18999"/>
                        </a:lnTo>
                        <a:lnTo>
                          <a:pt x="11090" y="19041"/>
                        </a:lnTo>
                        <a:lnTo>
                          <a:pt x="11216" y="18957"/>
                        </a:lnTo>
                        <a:lnTo>
                          <a:pt x="11279" y="18895"/>
                        </a:lnTo>
                        <a:lnTo>
                          <a:pt x="11362" y="18895"/>
                        </a:lnTo>
                        <a:lnTo>
                          <a:pt x="11404" y="18790"/>
                        </a:lnTo>
                        <a:lnTo>
                          <a:pt x="11425" y="18748"/>
                        </a:lnTo>
                        <a:lnTo>
                          <a:pt x="11488" y="18811"/>
                        </a:lnTo>
                        <a:lnTo>
                          <a:pt x="11593" y="18790"/>
                        </a:lnTo>
                        <a:lnTo>
                          <a:pt x="11718" y="18623"/>
                        </a:lnTo>
                        <a:lnTo>
                          <a:pt x="11718" y="18539"/>
                        </a:lnTo>
                        <a:lnTo>
                          <a:pt x="11613" y="18539"/>
                        </a:lnTo>
                        <a:lnTo>
                          <a:pt x="11593" y="18518"/>
                        </a:lnTo>
                        <a:lnTo>
                          <a:pt x="11739" y="18413"/>
                        </a:lnTo>
                        <a:lnTo>
                          <a:pt x="11844" y="18393"/>
                        </a:lnTo>
                        <a:lnTo>
                          <a:pt x="11927" y="18288"/>
                        </a:lnTo>
                        <a:lnTo>
                          <a:pt x="11990" y="18288"/>
                        </a:lnTo>
                        <a:lnTo>
                          <a:pt x="12011" y="18330"/>
                        </a:lnTo>
                        <a:lnTo>
                          <a:pt x="12137" y="18204"/>
                        </a:lnTo>
                        <a:lnTo>
                          <a:pt x="12241" y="18141"/>
                        </a:lnTo>
                        <a:lnTo>
                          <a:pt x="12262" y="18079"/>
                        </a:lnTo>
                        <a:lnTo>
                          <a:pt x="12346" y="18037"/>
                        </a:lnTo>
                        <a:lnTo>
                          <a:pt x="12367" y="17995"/>
                        </a:lnTo>
                        <a:lnTo>
                          <a:pt x="12450" y="17995"/>
                        </a:lnTo>
                        <a:lnTo>
                          <a:pt x="12471" y="18079"/>
                        </a:lnTo>
                        <a:lnTo>
                          <a:pt x="12534" y="18100"/>
                        </a:lnTo>
                        <a:lnTo>
                          <a:pt x="12555" y="18016"/>
                        </a:lnTo>
                        <a:lnTo>
                          <a:pt x="12660" y="18016"/>
                        </a:lnTo>
                        <a:lnTo>
                          <a:pt x="12722" y="17995"/>
                        </a:lnTo>
                        <a:lnTo>
                          <a:pt x="12722" y="17911"/>
                        </a:lnTo>
                        <a:lnTo>
                          <a:pt x="12827" y="17890"/>
                        </a:lnTo>
                        <a:lnTo>
                          <a:pt x="12848" y="17828"/>
                        </a:lnTo>
                        <a:lnTo>
                          <a:pt x="12869" y="17869"/>
                        </a:lnTo>
                        <a:lnTo>
                          <a:pt x="13036" y="17890"/>
                        </a:lnTo>
                        <a:lnTo>
                          <a:pt x="13057" y="17786"/>
                        </a:lnTo>
                        <a:lnTo>
                          <a:pt x="13099" y="17786"/>
                        </a:lnTo>
                        <a:lnTo>
                          <a:pt x="13099" y="17849"/>
                        </a:lnTo>
                        <a:lnTo>
                          <a:pt x="13162" y="17849"/>
                        </a:lnTo>
                        <a:lnTo>
                          <a:pt x="13204" y="17786"/>
                        </a:lnTo>
                        <a:lnTo>
                          <a:pt x="13266" y="17849"/>
                        </a:lnTo>
                        <a:lnTo>
                          <a:pt x="13308" y="17807"/>
                        </a:lnTo>
                        <a:lnTo>
                          <a:pt x="13371" y="17660"/>
                        </a:lnTo>
                        <a:lnTo>
                          <a:pt x="13308" y="17660"/>
                        </a:lnTo>
                        <a:lnTo>
                          <a:pt x="13266" y="17681"/>
                        </a:lnTo>
                        <a:lnTo>
                          <a:pt x="13287" y="17597"/>
                        </a:lnTo>
                        <a:lnTo>
                          <a:pt x="13350" y="17556"/>
                        </a:lnTo>
                        <a:cubicBezTo>
                          <a:pt x="13371" y="17618"/>
                          <a:pt x="13392" y="17702"/>
                          <a:pt x="13455" y="17765"/>
                        </a:cubicBezTo>
                        <a:cubicBezTo>
                          <a:pt x="13517" y="17849"/>
                          <a:pt x="13392" y="17995"/>
                          <a:pt x="13308" y="18079"/>
                        </a:cubicBezTo>
                        <a:lnTo>
                          <a:pt x="13245" y="18183"/>
                        </a:lnTo>
                        <a:lnTo>
                          <a:pt x="13266" y="18225"/>
                        </a:lnTo>
                        <a:lnTo>
                          <a:pt x="13371" y="18309"/>
                        </a:lnTo>
                        <a:lnTo>
                          <a:pt x="13350" y="18413"/>
                        </a:lnTo>
                        <a:lnTo>
                          <a:pt x="13266" y="18351"/>
                        </a:lnTo>
                        <a:lnTo>
                          <a:pt x="13245" y="18393"/>
                        </a:lnTo>
                        <a:lnTo>
                          <a:pt x="13266" y="18497"/>
                        </a:lnTo>
                        <a:lnTo>
                          <a:pt x="13162" y="18623"/>
                        </a:lnTo>
                        <a:lnTo>
                          <a:pt x="13099" y="18602"/>
                        </a:lnTo>
                        <a:lnTo>
                          <a:pt x="13099" y="18351"/>
                        </a:lnTo>
                        <a:lnTo>
                          <a:pt x="13057" y="18330"/>
                        </a:lnTo>
                        <a:lnTo>
                          <a:pt x="12890" y="18351"/>
                        </a:lnTo>
                        <a:lnTo>
                          <a:pt x="12639" y="18497"/>
                        </a:lnTo>
                        <a:lnTo>
                          <a:pt x="12471" y="18602"/>
                        </a:lnTo>
                        <a:lnTo>
                          <a:pt x="12450" y="18665"/>
                        </a:lnTo>
                        <a:lnTo>
                          <a:pt x="12471" y="18727"/>
                        </a:lnTo>
                        <a:lnTo>
                          <a:pt x="12471" y="18853"/>
                        </a:lnTo>
                        <a:lnTo>
                          <a:pt x="12450" y="18957"/>
                        </a:lnTo>
                        <a:lnTo>
                          <a:pt x="12409" y="19041"/>
                        </a:lnTo>
                        <a:lnTo>
                          <a:pt x="12409" y="19146"/>
                        </a:lnTo>
                        <a:lnTo>
                          <a:pt x="12471" y="19188"/>
                        </a:lnTo>
                        <a:lnTo>
                          <a:pt x="12555" y="19167"/>
                        </a:lnTo>
                        <a:lnTo>
                          <a:pt x="12576" y="19125"/>
                        </a:lnTo>
                        <a:lnTo>
                          <a:pt x="12555" y="19083"/>
                        </a:lnTo>
                        <a:lnTo>
                          <a:pt x="12513" y="19062"/>
                        </a:lnTo>
                        <a:lnTo>
                          <a:pt x="12555" y="19020"/>
                        </a:lnTo>
                        <a:lnTo>
                          <a:pt x="12681" y="19020"/>
                        </a:lnTo>
                        <a:lnTo>
                          <a:pt x="12660" y="19062"/>
                        </a:lnTo>
                        <a:lnTo>
                          <a:pt x="12722" y="19125"/>
                        </a:lnTo>
                        <a:lnTo>
                          <a:pt x="12785" y="19041"/>
                        </a:lnTo>
                        <a:lnTo>
                          <a:pt x="12848" y="19041"/>
                        </a:lnTo>
                        <a:lnTo>
                          <a:pt x="12764" y="19146"/>
                        </a:lnTo>
                        <a:lnTo>
                          <a:pt x="12764" y="19188"/>
                        </a:lnTo>
                        <a:lnTo>
                          <a:pt x="12555" y="19355"/>
                        </a:lnTo>
                        <a:lnTo>
                          <a:pt x="12534" y="19397"/>
                        </a:lnTo>
                        <a:lnTo>
                          <a:pt x="12639" y="19439"/>
                        </a:lnTo>
                        <a:lnTo>
                          <a:pt x="12681" y="19355"/>
                        </a:lnTo>
                        <a:lnTo>
                          <a:pt x="12764" y="19292"/>
                        </a:lnTo>
                        <a:lnTo>
                          <a:pt x="12764" y="19229"/>
                        </a:lnTo>
                        <a:lnTo>
                          <a:pt x="12890" y="19146"/>
                        </a:lnTo>
                        <a:lnTo>
                          <a:pt x="12869" y="19083"/>
                        </a:lnTo>
                        <a:lnTo>
                          <a:pt x="12932" y="19041"/>
                        </a:lnTo>
                        <a:lnTo>
                          <a:pt x="12973" y="19041"/>
                        </a:lnTo>
                        <a:lnTo>
                          <a:pt x="13036" y="18916"/>
                        </a:lnTo>
                        <a:lnTo>
                          <a:pt x="13078" y="18937"/>
                        </a:lnTo>
                        <a:lnTo>
                          <a:pt x="13183" y="18916"/>
                        </a:lnTo>
                        <a:lnTo>
                          <a:pt x="13287" y="18937"/>
                        </a:lnTo>
                        <a:lnTo>
                          <a:pt x="13455" y="18832"/>
                        </a:lnTo>
                        <a:lnTo>
                          <a:pt x="13413" y="18748"/>
                        </a:lnTo>
                        <a:lnTo>
                          <a:pt x="13287" y="18706"/>
                        </a:lnTo>
                        <a:lnTo>
                          <a:pt x="13371" y="18665"/>
                        </a:lnTo>
                        <a:lnTo>
                          <a:pt x="13497" y="18665"/>
                        </a:lnTo>
                        <a:lnTo>
                          <a:pt x="13580" y="18769"/>
                        </a:lnTo>
                        <a:lnTo>
                          <a:pt x="13664" y="18769"/>
                        </a:lnTo>
                        <a:lnTo>
                          <a:pt x="13727" y="18665"/>
                        </a:lnTo>
                        <a:lnTo>
                          <a:pt x="13685" y="18539"/>
                        </a:lnTo>
                        <a:lnTo>
                          <a:pt x="13580" y="18518"/>
                        </a:lnTo>
                        <a:lnTo>
                          <a:pt x="13622" y="18455"/>
                        </a:lnTo>
                        <a:lnTo>
                          <a:pt x="13706" y="18455"/>
                        </a:lnTo>
                        <a:lnTo>
                          <a:pt x="13789" y="18497"/>
                        </a:lnTo>
                        <a:lnTo>
                          <a:pt x="13852" y="18455"/>
                        </a:lnTo>
                        <a:lnTo>
                          <a:pt x="13894" y="18518"/>
                        </a:lnTo>
                        <a:lnTo>
                          <a:pt x="13957" y="18539"/>
                        </a:lnTo>
                        <a:lnTo>
                          <a:pt x="14041" y="18413"/>
                        </a:lnTo>
                        <a:lnTo>
                          <a:pt x="14020" y="18330"/>
                        </a:lnTo>
                        <a:lnTo>
                          <a:pt x="13957" y="18309"/>
                        </a:lnTo>
                        <a:lnTo>
                          <a:pt x="13957" y="18225"/>
                        </a:lnTo>
                        <a:lnTo>
                          <a:pt x="14062" y="18225"/>
                        </a:lnTo>
                        <a:lnTo>
                          <a:pt x="14166" y="18204"/>
                        </a:lnTo>
                        <a:lnTo>
                          <a:pt x="14124" y="18079"/>
                        </a:lnTo>
                        <a:lnTo>
                          <a:pt x="14041" y="18037"/>
                        </a:lnTo>
                        <a:lnTo>
                          <a:pt x="13957" y="18079"/>
                        </a:lnTo>
                        <a:lnTo>
                          <a:pt x="14041" y="17995"/>
                        </a:lnTo>
                        <a:cubicBezTo>
                          <a:pt x="14062" y="17974"/>
                          <a:pt x="14041" y="17932"/>
                          <a:pt x="14041" y="17932"/>
                        </a:cubicBezTo>
                        <a:lnTo>
                          <a:pt x="14145" y="17828"/>
                        </a:lnTo>
                        <a:lnTo>
                          <a:pt x="14166" y="17911"/>
                        </a:lnTo>
                        <a:lnTo>
                          <a:pt x="14229" y="17911"/>
                        </a:lnTo>
                        <a:lnTo>
                          <a:pt x="14313" y="17807"/>
                        </a:lnTo>
                        <a:lnTo>
                          <a:pt x="14354" y="17869"/>
                        </a:lnTo>
                        <a:lnTo>
                          <a:pt x="14438" y="17828"/>
                        </a:lnTo>
                        <a:lnTo>
                          <a:pt x="14417" y="17765"/>
                        </a:lnTo>
                        <a:lnTo>
                          <a:pt x="14334" y="17723"/>
                        </a:lnTo>
                        <a:lnTo>
                          <a:pt x="14396" y="17660"/>
                        </a:lnTo>
                        <a:lnTo>
                          <a:pt x="14438" y="17597"/>
                        </a:lnTo>
                        <a:lnTo>
                          <a:pt x="14396" y="17514"/>
                        </a:lnTo>
                        <a:lnTo>
                          <a:pt x="14313" y="17556"/>
                        </a:lnTo>
                        <a:lnTo>
                          <a:pt x="14292" y="17597"/>
                        </a:lnTo>
                        <a:lnTo>
                          <a:pt x="14229" y="17597"/>
                        </a:lnTo>
                        <a:lnTo>
                          <a:pt x="14250" y="17493"/>
                        </a:lnTo>
                        <a:lnTo>
                          <a:pt x="14208" y="17472"/>
                        </a:lnTo>
                        <a:lnTo>
                          <a:pt x="14103" y="17493"/>
                        </a:lnTo>
                        <a:lnTo>
                          <a:pt x="14041" y="17577"/>
                        </a:lnTo>
                        <a:lnTo>
                          <a:pt x="14103" y="17618"/>
                        </a:lnTo>
                        <a:lnTo>
                          <a:pt x="14041" y="17723"/>
                        </a:lnTo>
                        <a:lnTo>
                          <a:pt x="13999" y="17702"/>
                        </a:lnTo>
                        <a:lnTo>
                          <a:pt x="13978" y="17786"/>
                        </a:lnTo>
                        <a:lnTo>
                          <a:pt x="13894" y="17765"/>
                        </a:lnTo>
                        <a:lnTo>
                          <a:pt x="13831" y="17807"/>
                        </a:lnTo>
                        <a:lnTo>
                          <a:pt x="13873" y="17869"/>
                        </a:lnTo>
                        <a:lnTo>
                          <a:pt x="13999" y="17995"/>
                        </a:lnTo>
                        <a:lnTo>
                          <a:pt x="13831" y="18141"/>
                        </a:lnTo>
                        <a:lnTo>
                          <a:pt x="13831" y="18079"/>
                        </a:lnTo>
                        <a:lnTo>
                          <a:pt x="13727" y="17995"/>
                        </a:lnTo>
                        <a:lnTo>
                          <a:pt x="13685" y="18037"/>
                        </a:lnTo>
                        <a:lnTo>
                          <a:pt x="13706" y="18121"/>
                        </a:lnTo>
                        <a:lnTo>
                          <a:pt x="13685" y="18225"/>
                        </a:lnTo>
                        <a:lnTo>
                          <a:pt x="13622" y="18204"/>
                        </a:lnTo>
                        <a:lnTo>
                          <a:pt x="13580" y="18225"/>
                        </a:lnTo>
                        <a:lnTo>
                          <a:pt x="13517" y="18330"/>
                        </a:lnTo>
                        <a:lnTo>
                          <a:pt x="13434" y="18351"/>
                        </a:lnTo>
                        <a:lnTo>
                          <a:pt x="13434" y="18288"/>
                        </a:lnTo>
                        <a:lnTo>
                          <a:pt x="13497" y="18225"/>
                        </a:lnTo>
                        <a:lnTo>
                          <a:pt x="13497" y="18121"/>
                        </a:lnTo>
                        <a:lnTo>
                          <a:pt x="13413" y="18079"/>
                        </a:lnTo>
                        <a:lnTo>
                          <a:pt x="13371" y="18079"/>
                        </a:lnTo>
                        <a:cubicBezTo>
                          <a:pt x="13413" y="17995"/>
                          <a:pt x="13476" y="17911"/>
                          <a:pt x="13559" y="17849"/>
                        </a:cubicBezTo>
                        <a:lnTo>
                          <a:pt x="13559" y="17807"/>
                        </a:lnTo>
                        <a:cubicBezTo>
                          <a:pt x="13497" y="17702"/>
                          <a:pt x="13476" y="17597"/>
                          <a:pt x="13434" y="17493"/>
                        </a:cubicBezTo>
                        <a:lnTo>
                          <a:pt x="13476" y="17493"/>
                        </a:lnTo>
                        <a:lnTo>
                          <a:pt x="13517" y="17535"/>
                        </a:lnTo>
                        <a:lnTo>
                          <a:pt x="13538" y="17493"/>
                        </a:lnTo>
                        <a:lnTo>
                          <a:pt x="13497" y="17409"/>
                        </a:lnTo>
                        <a:lnTo>
                          <a:pt x="13413" y="17388"/>
                        </a:lnTo>
                        <a:lnTo>
                          <a:pt x="13476" y="17367"/>
                        </a:lnTo>
                        <a:lnTo>
                          <a:pt x="13580" y="17388"/>
                        </a:lnTo>
                        <a:lnTo>
                          <a:pt x="13706" y="17263"/>
                        </a:lnTo>
                        <a:lnTo>
                          <a:pt x="13831" y="17263"/>
                        </a:lnTo>
                        <a:lnTo>
                          <a:pt x="13936" y="17158"/>
                        </a:lnTo>
                        <a:lnTo>
                          <a:pt x="14020" y="17137"/>
                        </a:lnTo>
                        <a:lnTo>
                          <a:pt x="14145" y="16991"/>
                        </a:lnTo>
                        <a:lnTo>
                          <a:pt x="14145" y="16844"/>
                        </a:lnTo>
                        <a:lnTo>
                          <a:pt x="14103" y="16781"/>
                        </a:lnTo>
                        <a:lnTo>
                          <a:pt x="14082" y="16781"/>
                        </a:lnTo>
                        <a:lnTo>
                          <a:pt x="14020" y="16656"/>
                        </a:lnTo>
                        <a:lnTo>
                          <a:pt x="13957" y="16635"/>
                        </a:lnTo>
                        <a:lnTo>
                          <a:pt x="13810" y="16635"/>
                        </a:lnTo>
                        <a:lnTo>
                          <a:pt x="13831" y="16530"/>
                        </a:lnTo>
                        <a:lnTo>
                          <a:pt x="13831" y="16426"/>
                        </a:lnTo>
                        <a:lnTo>
                          <a:pt x="13999" y="16363"/>
                        </a:lnTo>
                        <a:lnTo>
                          <a:pt x="14020" y="16321"/>
                        </a:lnTo>
                        <a:lnTo>
                          <a:pt x="14103" y="16300"/>
                        </a:lnTo>
                        <a:lnTo>
                          <a:pt x="14124" y="16216"/>
                        </a:lnTo>
                        <a:lnTo>
                          <a:pt x="14103" y="16216"/>
                        </a:lnTo>
                        <a:lnTo>
                          <a:pt x="14145" y="16154"/>
                        </a:lnTo>
                        <a:lnTo>
                          <a:pt x="14250" y="16196"/>
                        </a:lnTo>
                        <a:lnTo>
                          <a:pt x="14417" y="16091"/>
                        </a:lnTo>
                        <a:lnTo>
                          <a:pt x="14522" y="16175"/>
                        </a:lnTo>
                        <a:lnTo>
                          <a:pt x="14647" y="16091"/>
                        </a:lnTo>
                        <a:lnTo>
                          <a:pt x="14626" y="16175"/>
                        </a:lnTo>
                        <a:lnTo>
                          <a:pt x="14647" y="16216"/>
                        </a:lnTo>
                        <a:lnTo>
                          <a:pt x="14731" y="16216"/>
                        </a:lnTo>
                        <a:lnTo>
                          <a:pt x="14857" y="16091"/>
                        </a:lnTo>
                        <a:lnTo>
                          <a:pt x="14836" y="16028"/>
                        </a:lnTo>
                        <a:lnTo>
                          <a:pt x="14773" y="16007"/>
                        </a:lnTo>
                        <a:lnTo>
                          <a:pt x="14752" y="15965"/>
                        </a:lnTo>
                        <a:lnTo>
                          <a:pt x="14794" y="15924"/>
                        </a:lnTo>
                        <a:lnTo>
                          <a:pt x="14919" y="15986"/>
                        </a:lnTo>
                        <a:lnTo>
                          <a:pt x="15129" y="15924"/>
                        </a:lnTo>
                        <a:lnTo>
                          <a:pt x="15170" y="15777"/>
                        </a:lnTo>
                        <a:lnTo>
                          <a:pt x="15129" y="15631"/>
                        </a:lnTo>
                        <a:lnTo>
                          <a:pt x="14961" y="15526"/>
                        </a:lnTo>
                        <a:lnTo>
                          <a:pt x="14891" y="15526"/>
                        </a:lnTo>
                        <a:lnTo>
                          <a:pt x="14919" y="15505"/>
                        </a:lnTo>
                        <a:lnTo>
                          <a:pt x="15066" y="15505"/>
                        </a:lnTo>
                        <a:lnTo>
                          <a:pt x="15150" y="15589"/>
                        </a:lnTo>
                        <a:lnTo>
                          <a:pt x="15296" y="15589"/>
                        </a:lnTo>
                        <a:lnTo>
                          <a:pt x="15401" y="15484"/>
                        </a:lnTo>
                        <a:lnTo>
                          <a:pt x="15401" y="15400"/>
                        </a:lnTo>
                        <a:lnTo>
                          <a:pt x="15673" y="15275"/>
                        </a:lnTo>
                        <a:lnTo>
                          <a:pt x="15798" y="15149"/>
                        </a:lnTo>
                        <a:lnTo>
                          <a:pt x="15924" y="15149"/>
                        </a:lnTo>
                        <a:lnTo>
                          <a:pt x="15986" y="15087"/>
                        </a:lnTo>
                        <a:lnTo>
                          <a:pt x="15986" y="15003"/>
                        </a:lnTo>
                        <a:lnTo>
                          <a:pt x="16217" y="14836"/>
                        </a:lnTo>
                        <a:lnTo>
                          <a:pt x="16426" y="14794"/>
                        </a:lnTo>
                        <a:lnTo>
                          <a:pt x="16656" y="14584"/>
                        </a:lnTo>
                        <a:lnTo>
                          <a:pt x="16844" y="14564"/>
                        </a:lnTo>
                        <a:lnTo>
                          <a:pt x="17033" y="14333"/>
                        </a:lnTo>
                        <a:lnTo>
                          <a:pt x="16949" y="14480"/>
                        </a:lnTo>
                        <a:lnTo>
                          <a:pt x="16949" y="14626"/>
                        </a:lnTo>
                        <a:lnTo>
                          <a:pt x="17012" y="14647"/>
                        </a:lnTo>
                        <a:lnTo>
                          <a:pt x="17075" y="14668"/>
                        </a:lnTo>
                        <a:lnTo>
                          <a:pt x="17116" y="14731"/>
                        </a:lnTo>
                        <a:lnTo>
                          <a:pt x="17263" y="14564"/>
                        </a:lnTo>
                        <a:lnTo>
                          <a:pt x="17367" y="14522"/>
                        </a:lnTo>
                        <a:lnTo>
                          <a:pt x="17598" y="14438"/>
                        </a:lnTo>
                        <a:lnTo>
                          <a:pt x="17681" y="14354"/>
                        </a:lnTo>
                        <a:lnTo>
                          <a:pt x="17681" y="14354"/>
                        </a:lnTo>
                        <a:lnTo>
                          <a:pt x="17639" y="14480"/>
                        </a:lnTo>
                        <a:lnTo>
                          <a:pt x="17451" y="14584"/>
                        </a:lnTo>
                        <a:lnTo>
                          <a:pt x="17326" y="14584"/>
                        </a:lnTo>
                        <a:lnTo>
                          <a:pt x="17054" y="14856"/>
                        </a:lnTo>
                        <a:lnTo>
                          <a:pt x="17033" y="14961"/>
                        </a:lnTo>
                        <a:lnTo>
                          <a:pt x="17158" y="15149"/>
                        </a:lnTo>
                        <a:lnTo>
                          <a:pt x="17179" y="15275"/>
                        </a:lnTo>
                        <a:lnTo>
                          <a:pt x="17054" y="15191"/>
                        </a:lnTo>
                        <a:lnTo>
                          <a:pt x="16949" y="15191"/>
                        </a:lnTo>
                        <a:lnTo>
                          <a:pt x="16886" y="15212"/>
                        </a:lnTo>
                        <a:lnTo>
                          <a:pt x="16823" y="15212"/>
                        </a:lnTo>
                        <a:lnTo>
                          <a:pt x="16719" y="15149"/>
                        </a:lnTo>
                        <a:lnTo>
                          <a:pt x="16698" y="14982"/>
                        </a:lnTo>
                        <a:lnTo>
                          <a:pt x="16510" y="15066"/>
                        </a:lnTo>
                        <a:lnTo>
                          <a:pt x="16405" y="15066"/>
                        </a:lnTo>
                        <a:lnTo>
                          <a:pt x="16238" y="15170"/>
                        </a:lnTo>
                        <a:lnTo>
                          <a:pt x="16091" y="15170"/>
                        </a:lnTo>
                        <a:lnTo>
                          <a:pt x="15986" y="15275"/>
                        </a:lnTo>
                        <a:lnTo>
                          <a:pt x="15986" y="15380"/>
                        </a:lnTo>
                        <a:lnTo>
                          <a:pt x="16007" y="15421"/>
                        </a:lnTo>
                        <a:lnTo>
                          <a:pt x="15903" y="15610"/>
                        </a:lnTo>
                        <a:lnTo>
                          <a:pt x="15777" y="15693"/>
                        </a:lnTo>
                        <a:lnTo>
                          <a:pt x="15714" y="15840"/>
                        </a:lnTo>
                        <a:lnTo>
                          <a:pt x="15380" y="16133"/>
                        </a:lnTo>
                        <a:lnTo>
                          <a:pt x="15296" y="16237"/>
                        </a:lnTo>
                        <a:lnTo>
                          <a:pt x="15296" y="16321"/>
                        </a:lnTo>
                        <a:lnTo>
                          <a:pt x="15401" y="16468"/>
                        </a:lnTo>
                        <a:lnTo>
                          <a:pt x="15463" y="16405"/>
                        </a:lnTo>
                        <a:lnTo>
                          <a:pt x="15505" y="16405"/>
                        </a:lnTo>
                        <a:lnTo>
                          <a:pt x="15610" y="16321"/>
                        </a:lnTo>
                        <a:lnTo>
                          <a:pt x="15694" y="16342"/>
                        </a:lnTo>
                        <a:lnTo>
                          <a:pt x="15694" y="16405"/>
                        </a:lnTo>
                        <a:lnTo>
                          <a:pt x="15484" y="16551"/>
                        </a:lnTo>
                        <a:lnTo>
                          <a:pt x="15401" y="16551"/>
                        </a:lnTo>
                        <a:lnTo>
                          <a:pt x="15359" y="16656"/>
                        </a:lnTo>
                        <a:lnTo>
                          <a:pt x="15254" y="16614"/>
                        </a:lnTo>
                        <a:lnTo>
                          <a:pt x="15170" y="16614"/>
                        </a:lnTo>
                        <a:lnTo>
                          <a:pt x="15087" y="16635"/>
                        </a:lnTo>
                        <a:lnTo>
                          <a:pt x="15087" y="16740"/>
                        </a:lnTo>
                        <a:lnTo>
                          <a:pt x="15024" y="16719"/>
                        </a:lnTo>
                        <a:lnTo>
                          <a:pt x="14919" y="16740"/>
                        </a:lnTo>
                        <a:lnTo>
                          <a:pt x="14919" y="16865"/>
                        </a:lnTo>
                        <a:lnTo>
                          <a:pt x="15066" y="17053"/>
                        </a:lnTo>
                        <a:lnTo>
                          <a:pt x="15129" y="17032"/>
                        </a:lnTo>
                        <a:lnTo>
                          <a:pt x="15170" y="16949"/>
                        </a:lnTo>
                        <a:lnTo>
                          <a:pt x="15233" y="17032"/>
                        </a:lnTo>
                        <a:lnTo>
                          <a:pt x="15275" y="16886"/>
                        </a:lnTo>
                        <a:lnTo>
                          <a:pt x="15359" y="16886"/>
                        </a:lnTo>
                        <a:lnTo>
                          <a:pt x="15359" y="16991"/>
                        </a:lnTo>
                        <a:lnTo>
                          <a:pt x="15442" y="16949"/>
                        </a:lnTo>
                        <a:lnTo>
                          <a:pt x="15463" y="16865"/>
                        </a:lnTo>
                        <a:lnTo>
                          <a:pt x="15526" y="16823"/>
                        </a:lnTo>
                        <a:lnTo>
                          <a:pt x="15652" y="16740"/>
                        </a:lnTo>
                        <a:lnTo>
                          <a:pt x="15652" y="16614"/>
                        </a:lnTo>
                        <a:lnTo>
                          <a:pt x="15714" y="16530"/>
                        </a:lnTo>
                        <a:lnTo>
                          <a:pt x="15714" y="16572"/>
                        </a:lnTo>
                        <a:lnTo>
                          <a:pt x="15673" y="16635"/>
                        </a:lnTo>
                        <a:lnTo>
                          <a:pt x="15714" y="16719"/>
                        </a:lnTo>
                        <a:lnTo>
                          <a:pt x="15840" y="16719"/>
                        </a:lnTo>
                        <a:lnTo>
                          <a:pt x="16028" y="16572"/>
                        </a:lnTo>
                        <a:lnTo>
                          <a:pt x="16175" y="16572"/>
                        </a:lnTo>
                        <a:lnTo>
                          <a:pt x="16196" y="16656"/>
                        </a:lnTo>
                        <a:lnTo>
                          <a:pt x="16258" y="16614"/>
                        </a:lnTo>
                        <a:lnTo>
                          <a:pt x="16321" y="16405"/>
                        </a:lnTo>
                        <a:lnTo>
                          <a:pt x="16447" y="16321"/>
                        </a:lnTo>
                        <a:lnTo>
                          <a:pt x="16510" y="16321"/>
                        </a:lnTo>
                        <a:lnTo>
                          <a:pt x="16363" y="16468"/>
                        </a:lnTo>
                        <a:lnTo>
                          <a:pt x="16363" y="16551"/>
                        </a:lnTo>
                        <a:lnTo>
                          <a:pt x="16447" y="16509"/>
                        </a:lnTo>
                        <a:lnTo>
                          <a:pt x="16572" y="16342"/>
                        </a:lnTo>
                        <a:lnTo>
                          <a:pt x="16656" y="16154"/>
                        </a:lnTo>
                        <a:lnTo>
                          <a:pt x="16740" y="16112"/>
                        </a:lnTo>
                        <a:lnTo>
                          <a:pt x="16740" y="16196"/>
                        </a:lnTo>
                        <a:lnTo>
                          <a:pt x="16656" y="16321"/>
                        </a:lnTo>
                        <a:lnTo>
                          <a:pt x="16656" y="16363"/>
                        </a:lnTo>
                        <a:lnTo>
                          <a:pt x="16782" y="16237"/>
                        </a:lnTo>
                        <a:lnTo>
                          <a:pt x="16844" y="16321"/>
                        </a:lnTo>
                        <a:lnTo>
                          <a:pt x="16844" y="16405"/>
                        </a:lnTo>
                        <a:lnTo>
                          <a:pt x="16970" y="16426"/>
                        </a:lnTo>
                        <a:lnTo>
                          <a:pt x="17033" y="16468"/>
                        </a:lnTo>
                        <a:lnTo>
                          <a:pt x="17095" y="16405"/>
                        </a:lnTo>
                        <a:lnTo>
                          <a:pt x="17158" y="16258"/>
                        </a:lnTo>
                        <a:lnTo>
                          <a:pt x="17305" y="16237"/>
                        </a:lnTo>
                        <a:lnTo>
                          <a:pt x="17409" y="16154"/>
                        </a:lnTo>
                        <a:lnTo>
                          <a:pt x="17347" y="16133"/>
                        </a:lnTo>
                        <a:lnTo>
                          <a:pt x="17367" y="16007"/>
                        </a:lnTo>
                        <a:lnTo>
                          <a:pt x="17577" y="15924"/>
                        </a:lnTo>
                        <a:lnTo>
                          <a:pt x="17598" y="15840"/>
                        </a:lnTo>
                        <a:lnTo>
                          <a:pt x="17598" y="15735"/>
                        </a:lnTo>
                        <a:lnTo>
                          <a:pt x="17493" y="15777"/>
                        </a:lnTo>
                        <a:lnTo>
                          <a:pt x="17409" y="15714"/>
                        </a:lnTo>
                        <a:lnTo>
                          <a:pt x="17284" y="15693"/>
                        </a:lnTo>
                        <a:lnTo>
                          <a:pt x="17347" y="15610"/>
                        </a:lnTo>
                        <a:lnTo>
                          <a:pt x="17451" y="15610"/>
                        </a:lnTo>
                        <a:lnTo>
                          <a:pt x="17514" y="15631"/>
                        </a:lnTo>
                        <a:lnTo>
                          <a:pt x="17577" y="15568"/>
                        </a:lnTo>
                        <a:lnTo>
                          <a:pt x="17577" y="15463"/>
                        </a:lnTo>
                        <a:lnTo>
                          <a:pt x="17472" y="15505"/>
                        </a:lnTo>
                        <a:lnTo>
                          <a:pt x="17367" y="15400"/>
                        </a:lnTo>
                        <a:lnTo>
                          <a:pt x="17367" y="15317"/>
                        </a:lnTo>
                        <a:lnTo>
                          <a:pt x="17514" y="15296"/>
                        </a:lnTo>
                        <a:lnTo>
                          <a:pt x="17598" y="15275"/>
                        </a:lnTo>
                        <a:lnTo>
                          <a:pt x="17660" y="15296"/>
                        </a:lnTo>
                        <a:lnTo>
                          <a:pt x="17681" y="15254"/>
                        </a:lnTo>
                        <a:lnTo>
                          <a:pt x="17619" y="15108"/>
                        </a:lnTo>
                        <a:lnTo>
                          <a:pt x="17807" y="15045"/>
                        </a:lnTo>
                        <a:lnTo>
                          <a:pt x="17911" y="15108"/>
                        </a:lnTo>
                        <a:lnTo>
                          <a:pt x="17995" y="15087"/>
                        </a:lnTo>
                        <a:lnTo>
                          <a:pt x="18121" y="15087"/>
                        </a:lnTo>
                        <a:lnTo>
                          <a:pt x="17911" y="15254"/>
                        </a:lnTo>
                        <a:lnTo>
                          <a:pt x="17911" y="15359"/>
                        </a:lnTo>
                        <a:lnTo>
                          <a:pt x="17932" y="15526"/>
                        </a:lnTo>
                        <a:lnTo>
                          <a:pt x="17995" y="15526"/>
                        </a:lnTo>
                        <a:lnTo>
                          <a:pt x="18079" y="15317"/>
                        </a:lnTo>
                        <a:lnTo>
                          <a:pt x="18142" y="15275"/>
                        </a:lnTo>
                        <a:lnTo>
                          <a:pt x="18204" y="15275"/>
                        </a:lnTo>
                        <a:lnTo>
                          <a:pt x="18183" y="15359"/>
                        </a:lnTo>
                        <a:lnTo>
                          <a:pt x="18121" y="15421"/>
                        </a:lnTo>
                        <a:lnTo>
                          <a:pt x="18142" y="15505"/>
                        </a:lnTo>
                        <a:lnTo>
                          <a:pt x="18288" y="15400"/>
                        </a:lnTo>
                        <a:lnTo>
                          <a:pt x="18309" y="15317"/>
                        </a:lnTo>
                        <a:lnTo>
                          <a:pt x="18393" y="15400"/>
                        </a:lnTo>
                        <a:lnTo>
                          <a:pt x="18497" y="15317"/>
                        </a:lnTo>
                        <a:lnTo>
                          <a:pt x="18539" y="15317"/>
                        </a:lnTo>
                        <a:lnTo>
                          <a:pt x="18644" y="15254"/>
                        </a:lnTo>
                        <a:lnTo>
                          <a:pt x="18769" y="15212"/>
                        </a:lnTo>
                        <a:lnTo>
                          <a:pt x="18874" y="15254"/>
                        </a:lnTo>
                        <a:lnTo>
                          <a:pt x="18853" y="15296"/>
                        </a:lnTo>
                        <a:lnTo>
                          <a:pt x="18727" y="15296"/>
                        </a:lnTo>
                        <a:lnTo>
                          <a:pt x="18602" y="15421"/>
                        </a:lnTo>
                        <a:lnTo>
                          <a:pt x="18686" y="15421"/>
                        </a:lnTo>
                        <a:lnTo>
                          <a:pt x="18623" y="15505"/>
                        </a:lnTo>
                        <a:lnTo>
                          <a:pt x="18686" y="15568"/>
                        </a:lnTo>
                        <a:lnTo>
                          <a:pt x="18895" y="15610"/>
                        </a:lnTo>
                        <a:lnTo>
                          <a:pt x="18958" y="15693"/>
                        </a:lnTo>
                        <a:lnTo>
                          <a:pt x="18958" y="15735"/>
                        </a:lnTo>
                        <a:lnTo>
                          <a:pt x="18832" y="15631"/>
                        </a:lnTo>
                        <a:lnTo>
                          <a:pt x="18686" y="15610"/>
                        </a:lnTo>
                        <a:lnTo>
                          <a:pt x="18581" y="15672"/>
                        </a:lnTo>
                        <a:lnTo>
                          <a:pt x="18581" y="15777"/>
                        </a:lnTo>
                        <a:lnTo>
                          <a:pt x="18644" y="15798"/>
                        </a:lnTo>
                        <a:lnTo>
                          <a:pt x="18748" y="15735"/>
                        </a:lnTo>
                        <a:lnTo>
                          <a:pt x="18832" y="15819"/>
                        </a:lnTo>
                        <a:lnTo>
                          <a:pt x="18790" y="15840"/>
                        </a:lnTo>
                        <a:lnTo>
                          <a:pt x="18644" y="15840"/>
                        </a:lnTo>
                        <a:lnTo>
                          <a:pt x="18644" y="15924"/>
                        </a:lnTo>
                        <a:lnTo>
                          <a:pt x="18811" y="15986"/>
                        </a:lnTo>
                        <a:lnTo>
                          <a:pt x="18853" y="16049"/>
                        </a:lnTo>
                        <a:lnTo>
                          <a:pt x="18790" y="16091"/>
                        </a:lnTo>
                        <a:lnTo>
                          <a:pt x="18707" y="16112"/>
                        </a:lnTo>
                        <a:lnTo>
                          <a:pt x="18707" y="16154"/>
                        </a:lnTo>
                        <a:lnTo>
                          <a:pt x="18811" y="16154"/>
                        </a:lnTo>
                        <a:lnTo>
                          <a:pt x="18916" y="16112"/>
                        </a:lnTo>
                        <a:lnTo>
                          <a:pt x="19020" y="16196"/>
                        </a:lnTo>
                        <a:lnTo>
                          <a:pt x="19125" y="16237"/>
                        </a:lnTo>
                        <a:lnTo>
                          <a:pt x="19271" y="16196"/>
                        </a:lnTo>
                        <a:lnTo>
                          <a:pt x="19334" y="16258"/>
                        </a:lnTo>
                        <a:lnTo>
                          <a:pt x="19334" y="16321"/>
                        </a:lnTo>
                        <a:lnTo>
                          <a:pt x="19251" y="16363"/>
                        </a:lnTo>
                        <a:lnTo>
                          <a:pt x="19271" y="16447"/>
                        </a:lnTo>
                        <a:lnTo>
                          <a:pt x="19334" y="16468"/>
                        </a:lnTo>
                        <a:lnTo>
                          <a:pt x="19355" y="16551"/>
                        </a:lnTo>
                        <a:lnTo>
                          <a:pt x="19439" y="16572"/>
                        </a:lnTo>
                        <a:lnTo>
                          <a:pt x="19523" y="16488"/>
                        </a:lnTo>
                        <a:lnTo>
                          <a:pt x="19481" y="16426"/>
                        </a:lnTo>
                        <a:lnTo>
                          <a:pt x="19523" y="16384"/>
                        </a:lnTo>
                        <a:lnTo>
                          <a:pt x="19648" y="16384"/>
                        </a:lnTo>
                        <a:lnTo>
                          <a:pt x="19564" y="16488"/>
                        </a:lnTo>
                        <a:lnTo>
                          <a:pt x="19564" y="16551"/>
                        </a:lnTo>
                        <a:lnTo>
                          <a:pt x="19418" y="16719"/>
                        </a:lnTo>
                        <a:lnTo>
                          <a:pt x="19443" y="16744"/>
                        </a:lnTo>
                        <a:lnTo>
                          <a:pt x="19376" y="16760"/>
                        </a:lnTo>
                        <a:lnTo>
                          <a:pt x="19418" y="16844"/>
                        </a:lnTo>
                        <a:lnTo>
                          <a:pt x="19690" y="16907"/>
                        </a:lnTo>
                        <a:lnTo>
                          <a:pt x="19774" y="16865"/>
                        </a:lnTo>
                        <a:lnTo>
                          <a:pt x="19857" y="16907"/>
                        </a:lnTo>
                        <a:lnTo>
                          <a:pt x="20108" y="16907"/>
                        </a:lnTo>
                        <a:lnTo>
                          <a:pt x="20234" y="16865"/>
                        </a:lnTo>
                        <a:lnTo>
                          <a:pt x="20297" y="16907"/>
                        </a:lnTo>
                        <a:lnTo>
                          <a:pt x="20297" y="16970"/>
                        </a:lnTo>
                        <a:lnTo>
                          <a:pt x="20380" y="16970"/>
                        </a:lnTo>
                        <a:lnTo>
                          <a:pt x="20443" y="17053"/>
                        </a:lnTo>
                        <a:lnTo>
                          <a:pt x="20527" y="17116"/>
                        </a:lnTo>
                        <a:lnTo>
                          <a:pt x="20548" y="17179"/>
                        </a:lnTo>
                        <a:lnTo>
                          <a:pt x="20652" y="17179"/>
                        </a:lnTo>
                        <a:lnTo>
                          <a:pt x="20820" y="17116"/>
                        </a:lnTo>
                        <a:lnTo>
                          <a:pt x="20841" y="17074"/>
                        </a:lnTo>
                        <a:lnTo>
                          <a:pt x="20904" y="17116"/>
                        </a:lnTo>
                        <a:lnTo>
                          <a:pt x="20904" y="17179"/>
                        </a:lnTo>
                        <a:lnTo>
                          <a:pt x="20820" y="17263"/>
                        </a:lnTo>
                        <a:lnTo>
                          <a:pt x="20715" y="17284"/>
                        </a:lnTo>
                        <a:lnTo>
                          <a:pt x="20736" y="17346"/>
                        </a:lnTo>
                        <a:lnTo>
                          <a:pt x="20904" y="17388"/>
                        </a:lnTo>
                        <a:lnTo>
                          <a:pt x="20924" y="17493"/>
                        </a:lnTo>
                        <a:lnTo>
                          <a:pt x="21008" y="17577"/>
                        </a:lnTo>
                        <a:lnTo>
                          <a:pt x="21176" y="17639"/>
                        </a:lnTo>
                        <a:lnTo>
                          <a:pt x="21385" y="17577"/>
                        </a:lnTo>
                        <a:lnTo>
                          <a:pt x="21468" y="17556"/>
                        </a:lnTo>
                        <a:lnTo>
                          <a:pt x="21489" y="17597"/>
                        </a:lnTo>
                        <a:lnTo>
                          <a:pt x="21573" y="17535"/>
                        </a:lnTo>
                        <a:lnTo>
                          <a:pt x="21740" y="17430"/>
                        </a:lnTo>
                        <a:lnTo>
                          <a:pt x="21782" y="17430"/>
                        </a:lnTo>
                        <a:lnTo>
                          <a:pt x="21740" y="17493"/>
                        </a:lnTo>
                        <a:lnTo>
                          <a:pt x="21636" y="17577"/>
                        </a:lnTo>
                        <a:lnTo>
                          <a:pt x="21594" y="17786"/>
                        </a:lnTo>
                        <a:lnTo>
                          <a:pt x="21552" y="17911"/>
                        </a:lnTo>
                        <a:lnTo>
                          <a:pt x="21468" y="17911"/>
                        </a:lnTo>
                        <a:lnTo>
                          <a:pt x="21343" y="17849"/>
                        </a:lnTo>
                        <a:lnTo>
                          <a:pt x="21280" y="17869"/>
                        </a:lnTo>
                        <a:lnTo>
                          <a:pt x="21364" y="17995"/>
                        </a:lnTo>
                        <a:lnTo>
                          <a:pt x="21385" y="18100"/>
                        </a:lnTo>
                        <a:lnTo>
                          <a:pt x="21468" y="18162"/>
                        </a:lnTo>
                        <a:lnTo>
                          <a:pt x="21573" y="18121"/>
                        </a:lnTo>
                        <a:lnTo>
                          <a:pt x="21657" y="18162"/>
                        </a:lnTo>
                        <a:lnTo>
                          <a:pt x="21636" y="18225"/>
                        </a:lnTo>
                        <a:lnTo>
                          <a:pt x="21552" y="18225"/>
                        </a:lnTo>
                        <a:lnTo>
                          <a:pt x="21552" y="18288"/>
                        </a:lnTo>
                        <a:lnTo>
                          <a:pt x="21720" y="18434"/>
                        </a:lnTo>
                        <a:lnTo>
                          <a:pt x="21761" y="18413"/>
                        </a:lnTo>
                        <a:lnTo>
                          <a:pt x="21887" y="18434"/>
                        </a:lnTo>
                        <a:lnTo>
                          <a:pt x="21950" y="18330"/>
                        </a:lnTo>
                        <a:lnTo>
                          <a:pt x="22075" y="18100"/>
                        </a:lnTo>
                        <a:lnTo>
                          <a:pt x="22033" y="18288"/>
                        </a:lnTo>
                        <a:lnTo>
                          <a:pt x="22033" y="18413"/>
                        </a:lnTo>
                        <a:lnTo>
                          <a:pt x="21992" y="18497"/>
                        </a:lnTo>
                        <a:lnTo>
                          <a:pt x="21950" y="18518"/>
                        </a:lnTo>
                        <a:lnTo>
                          <a:pt x="21866" y="18623"/>
                        </a:lnTo>
                        <a:lnTo>
                          <a:pt x="21887" y="18706"/>
                        </a:lnTo>
                        <a:lnTo>
                          <a:pt x="21971" y="18748"/>
                        </a:lnTo>
                        <a:lnTo>
                          <a:pt x="21929" y="18811"/>
                        </a:lnTo>
                        <a:lnTo>
                          <a:pt x="21929" y="19062"/>
                        </a:lnTo>
                        <a:lnTo>
                          <a:pt x="21971" y="19125"/>
                        </a:lnTo>
                        <a:lnTo>
                          <a:pt x="22054" y="19125"/>
                        </a:lnTo>
                        <a:lnTo>
                          <a:pt x="22033" y="19229"/>
                        </a:lnTo>
                        <a:lnTo>
                          <a:pt x="22054" y="19334"/>
                        </a:lnTo>
                        <a:lnTo>
                          <a:pt x="22243" y="19522"/>
                        </a:lnTo>
                        <a:lnTo>
                          <a:pt x="22284" y="19543"/>
                        </a:lnTo>
                        <a:lnTo>
                          <a:pt x="22284" y="19585"/>
                        </a:lnTo>
                        <a:lnTo>
                          <a:pt x="22347" y="19543"/>
                        </a:lnTo>
                        <a:lnTo>
                          <a:pt x="22389" y="19627"/>
                        </a:lnTo>
                        <a:lnTo>
                          <a:pt x="22473" y="19585"/>
                        </a:lnTo>
                        <a:lnTo>
                          <a:pt x="22452" y="19543"/>
                        </a:lnTo>
                        <a:lnTo>
                          <a:pt x="22473" y="19481"/>
                        </a:lnTo>
                        <a:lnTo>
                          <a:pt x="22515" y="19543"/>
                        </a:lnTo>
                        <a:lnTo>
                          <a:pt x="22598" y="19564"/>
                        </a:lnTo>
                        <a:lnTo>
                          <a:pt x="22661" y="19481"/>
                        </a:lnTo>
                        <a:lnTo>
                          <a:pt x="22577" y="19334"/>
                        </a:lnTo>
                        <a:lnTo>
                          <a:pt x="22515" y="19334"/>
                        </a:lnTo>
                        <a:lnTo>
                          <a:pt x="22473" y="19355"/>
                        </a:lnTo>
                        <a:lnTo>
                          <a:pt x="22452" y="19334"/>
                        </a:lnTo>
                        <a:lnTo>
                          <a:pt x="22515" y="19229"/>
                        </a:lnTo>
                        <a:lnTo>
                          <a:pt x="22515" y="19146"/>
                        </a:lnTo>
                        <a:lnTo>
                          <a:pt x="22494" y="19062"/>
                        </a:lnTo>
                        <a:lnTo>
                          <a:pt x="22410" y="19041"/>
                        </a:lnTo>
                        <a:lnTo>
                          <a:pt x="22410" y="18999"/>
                        </a:lnTo>
                        <a:lnTo>
                          <a:pt x="22473" y="18937"/>
                        </a:lnTo>
                        <a:lnTo>
                          <a:pt x="22494" y="18811"/>
                        </a:lnTo>
                        <a:lnTo>
                          <a:pt x="22577" y="18811"/>
                        </a:lnTo>
                        <a:lnTo>
                          <a:pt x="22577" y="18916"/>
                        </a:lnTo>
                        <a:lnTo>
                          <a:pt x="22598" y="18999"/>
                        </a:lnTo>
                        <a:lnTo>
                          <a:pt x="22682" y="18895"/>
                        </a:lnTo>
                        <a:lnTo>
                          <a:pt x="22703" y="18957"/>
                        </a:lnTo>
                        <a:lnTo>
                          <a:pt x="22766" y="19041"/>
                        </a:lnTo>
                        <a:lnTo>
                          <a:pt x="22703" y="19146"/>
                        </a:lnTo>
                        <a:lnTo>
                          <a:pt x="22724" y="19229"/>
                        </a:lnTo>
                        <a:lnTo>
                          <a:pt x="22787" y="19250"/>
                        </a:lnTo>
                        <a:lnTo>
                          <a:pt x="22891" y="19146"/>
                        </a:lnTo>
                        <a:lnTo>
                          <a:pt x="22933" y="19146"/>
                        </a:lnTo>
                        <a:lnTo>
                          <a:pt x="22912" y="19229"/>
                        </a:lnTo>
                        <a:lnTo>
                          <a:pt x="22828" y="19313"/>
                        </a:lnTo>
                        <a:lnTo>
                          <a:pt x="22828" y="19376"/>
                        </a:lnTo>
                        <a:lnTo>
                          <a:pt x="22870" y="19481"/>
                        </a:lnTo>
                        <a:lnTo>
                          <a:pt x="22808" y="19627"/>
                        </a:lnTo>
                        <a:lnTo>
                          <a:pt x="22828" y="19669"/>
                        </a:lnTo>
                        <a:lnTo>
                          <a:pt x="22891" y="19669"/>
                        </a:lnTo>
                        <a:lnTo>
                          <a:pt x="22891" y="19857"/>
                        </a:lnTo>
                        <a:cubicBezTo>
                          <a:pt x="22891" y="19899"/>
                          <a:pt x="22870" y="19983"/>
                          <a:pt x="22870" y="20045"/>
                        </a:cubicBezTo>
                        <a:lnTo>
                          <a:pt x="22828" y="20087"/>
                        </a:lnTo>
                        <a:lnTo>
                          <a:pt x="22808" y="20004"/>
                        </a:lnTo>
                        <a:lnTo>
                          <a:pt x="22870" y="19941"/>
                        </a:lnTo>
                        <a:lnTo>
                          <a:pt x="22870" y="19857"/>
                        </a:lnTo>
                        <a:lnTo>
                          <a:pt x="22766" y="19794"/>
                        </a:lnTo>
                        <a:lnTo>
                          <a:pt x="22598" y="19836"/>
                        </a:lnTo>
                        <a:lnTo>
                          <a:pt x="22577" y="19878"/>
                        </a:lnTo>
                        <a:lnTo>
                          <a:pt x="22515" y="19899"/>
                        </a:lnTo>
                        <a:lnTo>
                          <a:pt x="22473" y="19794"/>
                        </a:lnTo>
                        <a:lnTo>
                          <a:pt x="22410" y="19941"/>
                        </a:lnTo>
                        <a:lnTo>
                          <a:pt x="22452" y="20066"/>
                        </a:lnTo>
                        <a:lnTo>
                          <a:pt x="22515" y="20108"/>
                        </a:lnTo>
                        <a:lnTo>
                          <a:pt x="22473" y="20192"/>
                        </a:lnTo>
                        <a:lnTo>
                          <a:pt x="22410" y="20150"/>
                        </a:lnTo>
                        <a:lnTo>
                          <a:pt x="22368" y="20255"/>
                        </a:lnTo>
                        <a:lnTo>
                          <a:pt x="22452" y="20401"/>
                        </a:lnTo>
                        <a:lnTo>
                          <a:pt x="22410" y="20506"/>
                        </a:lnTo>
                        <a:lnTo>
                          <a:pt x="22494" y="20569"/>
                        </a:lnTo>
                        <a:lnTo>
                          <a:pt x="22410" y="20631"/>
                        </a:lnTo>
                        <a:lnTo>
                          <a:pt x="22515" y="20778"/>
                        </a:lnTo>
                        <a:lnTo>
                          <a:pt x="22619" y="20778"/>
                        </a:lnTo>
                        <a:lnTo>
                          <a:pt x="22703" y="20694"/>
                        </a:lnTo>
                        <a:lnTo>
                          <a:pt x="22703" y="20569"/>
                        </a:lnTo>
                        <a:lnTo>
                          <a:pt x="22619" y="20401"/>
                        </a:lnTo>
                        <a:lnTo>
                          <a:pt x="22661" y="20297"/>
                        </a:lnTo>
                        <a:lnTo>
                          <a:pt x="22787" y="20527"/>
                        </a:lnTo>
                        <a:lnTo>
                          <a:pt x="22787" y="20631"/>
                        </a:lnTo>
                        <a:lnTo>
                          <a:pt x="22787" y="20694"/>
                        </a:lnTo>
                        <a:cubicBezTo>
                          <a:pt x="22766" y="20694"/>
                          <a:pt x="22724" y="20694"/>
                          <a:pt x="22724" y="20715"/>
                        </a:cubicBezTo>
                        <a:lnTo>
                          <a:pt x="22724" y="20736"/>
                        </a:lnTo>
                        <a:lnTo>
                          <a:pt x="22682" y="20799"/>
                        </a:lnTo>
                        <a:lnTo>
                          <a:pt x="22577" y="20841"/>
                        </a:lnTo>
                        <a:lnTo>
                          <a:pt x="22598" y="20924"/>
                        </a:lnTo>
                        <a:lnTo>
                          <a:pt x="22682" y="21008"/>
                        </a:lnTo>
                        <a:lnTo>
                          <a:pt x="22598" y="21092"/>
                        </a:lnTo>
                        <a:lnTo>
                          <a:pt x="22598" y="21196"/>
                        </a:lnTo>
                        <a:lnTo>
                          <a:pt x="22536" y="21259"/>
                        </a:lnTo>
                        <a:lnTo>
                          <a:pt x="22431" y="21301"/>
                        </a:lnTo>
                        <a:lnTo>
                          <a:pt x="22431" y="21343"/>
                        </a:lnTo>
                        <a:lnTo>
                          <a:pt x="22577" y="21364"/>
                        </a:lnTo>
                        <a:lnTo>
                          <a:pt x="22536" y="21426"/>
                        </a:lnTo>
                        <a:lnTo>
                          <a:pt x="22494" y="21447"/>
                        </a:lnTo>
                        <a:lnTo>
                          <a:pt x="22494" y="21531"/>
                        </a:lnTo>
                        <a:lnTo>
                          <a:pt x="22536" y="21531"/>
                        </a:lnTo>
                        <a:lnTo>
                          <a:pt x="22619" y="21510"/>
                        </a:lnTo>
                        <a:lnTo>
                          <a:pt x="22640" y="21552"/>
                        </a:lnTo>
                        <a:lnTo>
                          <a:pt x="22598" y="21615"/>
                        </a:lnTo>
                        <a:lnTo>
                          <a:pt x="22515" y="21636"/>
                        </a:lnTo>
                        <a:lnTo>
                          <a:pt x="22473" y="21719"/>
                        </a:lnTo>
                        <a:lnTo>
                          <a:pt x="22494" y="21866"/>
                        </a:lnTo>
                        <a:lnTo>
                          <a:pt x="22536" y="21929"/>
                        </a:lnTo>
                        <a:lnTo>
                          <a:pt x="22515" y="21991"/>
                        </a:lnTo>
                        <a:lnTo>
                          <a:pt x="22536" y="22075"/>
                        </a:lnTo>
                        <a:lnTo>
                          <a:pt x="22598" y="22054"/>
                        </a:lnTo>
                        <a:lnTo>
                          <a:pt x="22619" y="21970"/>
                        </a:lnTo>
                        <a:lnTo>
                          <a:pt x="22640" y="21845"/>
                        </a:lnTo>
                        <a:lnTo>
                          <a:pt x="22703" y="21678"/>
                        </a:lnTo>
                        <a:lnTo>
                          <a:pt x="22745" y="21615"/>
                        </a:lnTo>
                        <a:lnTo>
                          <a:pt x="22787" y="21406"/>
                        </a:lnTo>
                        <a:lnTo>
                          <a:pt x="22828" y="21343"/>
                        </a:lnTo>
                        <a:lnTo>
                          <a:pt x="22844" y="21204"/>
                        </a:lnTo>
                        <a:lnTo>
                          <a:pt x="22870" y="21217"/>
                        </a:lnTo>
                        <a:cubicBezTo>
                          <a:pt x="22870" y="21301"/>
                          <a:pt x="22870" y="21364"/>
                          <a:pt x="22891" y="21447"/>
                        </a:cubicBezTo>
                        <a:lnTo>
                          <a:pt x="22870" y="21426"/>
                        </a:lnTo>
                        <a:lnTo>
                          <a:pt x="22808" y="21510"/>
                        </a:lnTo>
                        <a:lnTo>
                          <a:pt x="22808" y="21636"/>
                        </a:lnTo>
                        <a:lnTo>
                          <a:pt x="22870" y="21678"/>
                        </a:lnTo>
                        <a:lnTo>
                          <a:pt x="22787" y="21782"/>
                        </a:lnTo>
                        <a:lnTo>
                          <a:pt x="22891" y="21845"/>
                        </a:lnTo>
                        <a:lnTo>
                          <a:pt x="22891" y="21929"/>
                        </a:lnTo>
                        <a:lnTo>
                          <a:pt x="22828" y="21970"/>
                        </a:lnTo>
                        <a:lnTo>
                          <a:pt x="22766" y="21929"/>
                        </a:lnTo>
                        <a:lnTo>
                          <a:pt x="22703" y="21991"/>
                        </a:lnTo>
                        <a:lnTo>
                          <a:pt x="22703" y="22054"/>
                        </a:lnTo>
                        <a:lnTo>
                          <a:pt x="22661" y="22138"/>
                        </a:lnTo>
                        <a:lnTo>
                          <a:pt x="22619" y="22201"/>
                        </a:lnTo>
                        <a:lnTo>
                          <a:pt x="22682" y="22263"/>
                        </a:lnTo>
                        <a:lnTo>
                          <a:pt x="22766" y="22054"/>
                        </a:lnTo>
                        <a:lnTo>
                          <a:pt x="22787" y="22096"/>
                        </a:lnTo>
                        <a:lnTo>
                          <a:pt x="22724" y="22201"/>
                        </a:lnTo>
                        <a:lnTo>
                          <a:pt x="22828" y="22180"/>
                        </a:lnTo>
                        <a:lnTo>
                          <a:pt x="22891" y="22096"/>
                        </a:lnTo>
                        <a:lnTo>
                          <a:pt x="22891" y="21991"/>
                        </a:lnTo>
                        <a:lnTo>
                          <a:pt x="23017" y="21845"/>
                        </a:lnTo>
                        <a:cubicBezTo>
                          <a:pt x="23017" y="21929"/>
                          <a:pt x="23017" y="21991"/>
                          <a:pt x="23038" y="22075"/>
                        </a:cubicBezTo>
                        <a:lnTo>
                          <a:pt x="23017" y="22096"/>
                        </a:lnTo>
                        <a:lnTo>
                          <a:pt x="23080" y="22159"/>
                        </a:lnTo>
                        <a:cubicBezTo>
                          <a:pt x="23101" y="22201"/>
                          <a:pt x="23101" y="22284"/>
                          <a:pt x="23121" y="22326"/>
                        </a:cubicBezTo>
                        <a:lnTo>
                          <a:pt x="23080" y="22473"/>
                        </a:lnTo>
                        <a:lnTo>
                          <a:pt x="23080" y="22556"/>
                        </a:lnTo>
                        <a:lnTo>
                          <a:pt x="23038" y="22640"/>
                        </a:lnTo>
                        <a:lnTo>
                          <a:pt x="22933" y="22682"/>
                        </a:lnTo>
                        <a:lnTo>
                          <a:pt x="22912" y="22724"/>
                        </a:lnTo>
                        <a:lnTo>
                          <a:pt x="22933" y="22786"/>
                        </a:lnTo>
                        <a:lnTo>
                          <a:pt x="23017" y="22745"/>
                        </a:lnTo>
                        <a:lnTo>
                          <a:pt x="23101" y="22786"/>
                        </a:lnTo>
                        <a:lnTo>
                          <a:pt x="23101" y="22828"/>
                        </a:lnTo>
                        <a:lnTo>
                          <a:pt x="22996" y="22912"/>
                        </a:lnTo>
                        <a:lnTo>
                          <a:pt x="22996" y="22954"/>
                        </a:lnTo>
                        <a:lnTo>
                          <a:pt x="22975" y="23038"/>
                        </a:lnTo>
                        <a:lnTo>
                          <a:pt x="22912" y="23038"/>
                        </a:lnTo>
                        <a:lnTo>
                          <a:pt x="22870" y="23100"/>
                        </a:lnTo>
                        <a:lnTo>
                          <a:pt x="22891" y="23142"/>
                        </a:lnTo>
                        <a:lnTo>
                          <a:pt x="22975" y="23142"/>
                        </a:lnTo>
                        <a:lnTo>
                          <a:pt x="23017" y="23205"/>
                        </a:lnTo>
                        <a:lnTo>
                          <a:pt x="23038" y="23142"/>
                        </a:lnTo>
                        <a:lnTo>
                          <a:pt x="23121" y="23121"/>
                        </a:lnTo>
                        <a:lnTo>
                          <a:pt x="23184" y="23163"/>
                        </a:lnTo>
                        <a:lnTo>
                          <a:pt x="23101" y="23226"/>
                        </a:lnTo>
                        <a:lnTo>
                          <a:pt x="23080" y="23268"/>
                        </a:lnTo>
                        <a:lnTo>
                          <a:pt x="23121" y="23351"/>
                        </a:lnTo>
                        <a:lnTo>
                          <a:pt x="23038" y="23435"/>
                        </a:lnTo>
                        <a:lnTo>
                          <a:pt x="23017" y="23519"/>
                        </a:lnTo>
                        <a:lnTo>
                          <a:pt x="23121" y="23582"/>
                        </a:lnTo>
                        <a:lnTo>
                          <a:pt x="23101" y="23686"/>
                        </a:lnTo>
                        <a:lnTo>
                          <a:pt x="23142" y="23749"/>
                        </a:lnTo>
                        <a:lnTo>
                          <a:pt x="23247" y="23749"/>
                        </a:lnTo>
                        <a:lnTo>
                          <a:pt x="23310" y="23686"/>
                        </a:lnTo>
                        <a:lnTo>
                          <a:pt x="23247" y="23623"/>
                        </a:lnTo>
                        <a:lnTo>
                          <a:pt x="23310" y="23561"/>
                        </a:lnTo>
                        <a:lnTo>
                          <a:pt x="23247" y="23519"/>
                        </a:lnTo>
                        <a:lnTo>
                          <a:pt x="23205" y="23519"/>
                        </a:lnTo>
                        <a:lnTo>
                          <a:pt x="23247" y="23435"/>
                        </a:lnTo>
                        <a:lnTo>
                          <a:pt x="23331" y="23414"/>
                        </a:lnTo>
                        <a:lnTo>
                          <a:pt x="23435" y="23331"/>
                        </a:lnTo>
                        <a:lnTo>
                          <a:pt x="23435" y="23247"/>
                        </a:lnTo>
                        <a:lnTo>
                          <a:pt x="23393" y="23226"/>
                        </a:lnTo>
                        <a:lnTo>
                          <a:pt x="23310" y="23226"/>
                        </a:lnTo>
                        <a:lnTo>
                          <a:pt x="23310" y="23205"/>
                        </a:lnTo>
                        <a:lnTo>
                          <a:pt x="23414" y="23121"/>
                        </a:lnTo>
                        <a:lnTo>
                          <a:pt x="23393" y="23017"/>
                        </a:lnTo>
                        <a:lnTo>
                          <a:pt x="23247" y="22912"/>
                        </a:lnTo>
                        <a:lnTo>
                          <a:pt x="23310" y="22807"/>
                        </a:lnTo>
                        <a:lnTo>
                          <a:pt x="23331" y="22828"/>
                        </a:lnTo>
                        <a:lnTo>
                          <a:pt x="23414" y="22828"/>
                        </a:lnTo>
                        <a:lnTo>
                          <a:pt x="23414" y="22766"/>
                        </a:lnTo>
                        <a:lnTo>
                          <a:pt x="23310" y="22661"/>
                        </a:lnTo>
                        <a:lnTo>
                          <a:pt x="23373" y="22661"/>
                        </a:lnTo>
                        <a:lnTo>
                          <a:pt x="23373" y="22473"/>
                        </a:lnTo>
                        <a:lnTo>
                          <a:pt x="23247" y="22389"/>
                        </a:lnTo>
                        <a:lnTo>
                          <a:pt x="23226" y="22410"/>
                        </a:lnTo>
                        <a:lnTo>
                          <a:pt x="23142" y="22347"/>
                        </a:lnTo>
                        <a:lnTo>
                          <a:pt x="23163" y="22305"/>
                        </a:lnTo>
                        <a:lnTo>
                          <a:pt x="23163" y="22284"/>
                        </a:lnTo>
                        <a:lnTo>
                          <a:pt x="23247" y="22180"/>
                        </a:lnTo>
                        <a:lnTo>
                          <a:pt x="23205" y="22096"/>
                        </a:lnTo>
                        <a:cubicBezTo>
                          <a:pt x="23205" y="22054"/>
                          <a:pt x="23226" y="21991"/>
                          <a:pt x="23226" y="21950"/>
                        </a:cubicBezTo>
                        <a:lnTo>
                          <a:pt x="23226" y="21887"/>
                        </a:lnTo>
                        <a:lnTo>
                          <a:pt x="23268" y="21929"/>
                        </a:lnTo>
                        <a:lnTo>
                          <a:pt x="23352" y="21866"/>
                        </a:lnTo>
                        <a:lnTo>
                          <a:pt x="23310" y="21761"/>
                        </a:lnTo>
                        <a:lnTo>
                          <a:pt x="23352" y="21719"/>
                        </a:lnTo>
                        <a:lnTo>
                          <a:pt x="23352" y="21573"/>
                        </a:lnTo>
                        <a:lnTo>
                          <a:pt x="23414" y="21552"/>
                        </a:lnTo>
                        <a:lnTo>
                          <a:pt x="23435" y="21719"/>
                        </a:lnTo>
                        <a:lnTo>
                          <a:pt x="23477" y="21678"/>
                        </a:lnTo>
                        <a:lnTo>
                          <a:pt x="23519" y="21657"/>
                        </a:lnTo>
                        <a:lnTo>
                          <a:pt x="23519" y="21678"/>
                        </a:lnTo>
                        <a:lnTo>
                          <a:pt x="23519" y="21719"/>
                        </a:lnTo>
                        <a:lnTo>
                          <a:pt x="23477" y="21761"/>
                        </a:lnTo>
                        <a:lnTo>
                          <a:pt x="23477" y="21845"/>
                        </a:lnTo>
                        <a:lnTo>
                          <a:pt x="23540" y="21887"/>
                        </a:lnTo>
                        <a:lnTo>
                          <a:pt x="23665" y="21866"/>
                        </a:lnTo>
                        <a:lnTo>
                          <a:pt x="23749" y="21761"/>
                        </a:lnTo>
                        <a:lnTo>
                          <a:pt x="23728" y="21719"/>
                        </a:lnTo>
                        <a:cubicBezTo>
                          <a:pt x="23749" y="21657"/>
                          <a:pt x="23770" y="21573"/>
                          <a:pt x="23791" y="21510"/>
                        </a:cubicBezTo>
                        <a:lnTo>
                          <a:pt x="23833" y="21531"/>
                        </a:lnTo>
                        <a:lnTo>
                          <a:pt x="23854" y="21636"/>
                        </a:lnTo>
                        <a:lnTo>
                          <a:pt x="23958" y="21719"/>
                        </a:lnTo>
                        <a:lnTo>
                          <a:pt x="24000" y="21719"/>
                        </a:lnTo>
                        <a:lnTo>
                          <a:pt x="23937" y="21740"/>
                        </a:lnTo>
                        <a:lnTo>
                          <a:pt x="23854" y="21740"/>
                        </a:lnTo>
                        <a:lnTo>
                          <a:pt x="23833" y="21782"/>
                        </a:lnTo>
                        <a:cubicBezTo>
                          <a:pt x="23749" y="21824"/>
                          <a:pt x="23665" y="21866"/>
                          <a:pt x="23665" y="21970"/>
                        </a:cubicBezTo>
                        <a:cubicBezTo>
                          <a:pt x="23665" y="22054"/>
                          <a:pt x="23665" y="22096"/>
                          <a:pt x="23686" y="22180"/>
                        </a:cubicBezTo>
                        <a:lnTo>
                          <a:pt x="23665" y="22159"/>
                        </a:lnTo>
                        <a:lnTo>
                          <a:pt x="23665" y="22138"/>
                        </a:lnTo>
                        <a:lnTo>
                          <a:pt x="23645" y="22159"/>
                        </a:lnTo>
                        <a:cubicBezTo>
                          <a:pt x="23624" y="22159"/>
                          <a:pt x="23603" y="22138"/>
                          <a:pt x="23561" y="22138"/>
                        </a:cubicBezTo>
                        <a:lnTo>
                          <a:pt x="23624" y="22075"/>
                        </a:lnTo>
                        <a:lnTo>
                          <a:pt x="23645" y="21991"/>
                        </a:lnTo>
                        <a:lnTo>
                          <a:pt x="23456" y="21970"/>
                        </a:lnTo>
                        <a:lnTo>
                          <a:pt x="23352" y="22075"/>
                        </a:lnTo>
                        <a:lnTo>
                          <a:pt x="23414" y="22180"/>
                        </a:lnTo>
                        <a:lnTo>
                          <a:pt x="23435" y="22180"/>
                        </a:lnTo>
                        <a:cubicBezTo>
                          <a:pt x="23414" y="22201"/>
                          <a:pt x="23414" y="22222"/>
                          <a:pt x="23414" y="22263"/>
                        </a:cubicBezTo>
                        <a:cubicBezTo>
                          <a:pt x="23435" y="22284"/>
                          <a:pt x="23435" y="22326"/>
                          <a:pt x="23456" y="22368"/>
                        </a:cubicBezTo>
                        <a:cubicBezTo>
                          <a:pt x="23498" y="22389"/>
                          <a:pt x="23519" y="22431"/>
                          <a:pt x="23540" y="22494"/>
                        </a:cubicBezTo>
                        <a:lnTo>
                          <a:pt x="23561" y="22494"/>
                        </a:lnTo>
                        <a:cubicBezTo>
                          <a:pt x="23561" y="22494"/>
                          <a:pt x="23561" y="22514"/>
                          <a:pt x="23582" y="22514"/>
                        </a:cubicBezTo>
                        <a:cubicBezTo>
                          <a:pt x="23624" y="22577"/>
                          <a:pt x="23665" y="22577"/>
                          <a:pt x="23686" y="22598"/>
                        </a:cubicBezTo>
                        <a:lnTo>
                          <a:pt x="23665" y="22619"/>
                        </a:lnTo>
                        <a:lnTo>
                          <a:pt x="23540" y="22724"/>
                        </a:lnTo>
                        <a:lnTo>
                          <a:pt x="23540" y="22828"/>
                        </a:lnTo>
                        <a:lnTo>
                          <a:pt x="23603" y="22933"/>
                        </a:lnTo>
                        <a:lnTo>
                          <a:pt x="23728" y="22828"/>
                        </a:lnTo>
                        <a:lnTo>
                          <a:pt x="23812" y="22682"/>
                        </a:lnTo>
                        <a:lnTo>
                          <a:pt x="23812" y="22619"/>
                        </a:lnTo>
                        <a:lnTo>
                          <a:pt x="23875" y="22598"/>
                        </a:lnTo>
                        <a:lnTo>
                          <a:pt x="24021" y="22473"/>
                        </a:lnTo>
                        <a:lnTo>
                          <a:pt x="24042" y="22514"/>
                        </a:lnTo>
                        <a:lnTo>
                          <a:pt x="24251" y="22514"/>
                        </a:lnTo>
                        <a:lnTo>
                          <a:pt x="24168" y="22619"/>
                        </a:lnTo>
                        <a:lnTo>
                          <a:pt x="24189" y="22640"/>
                        </a:lnTo>
                        <a:lnTo>
                          <a:pt x="24314" y="22640"/>
                        </a:lnTo>
                        <a:lnTo>
                          <a:pt x="24314" y="22703"/>
                        </a:lnTo>
                        <a:lnTo>
                          <a:pt x="24209" y="22807"/>
                        </a:lnTo>
                        <a:cubicBezTo>
                          <a:pt x="24189" y="22807"/>
                          <a:pt x="24168" y="22828"/>
                          <a:pt x="24147" y="22828"/>
                        </a:cubicBezTo>
                        <a:lnTo>
                          <a:pt x="24168" y="22724"/>
                        </a:lnTo>
                        <a:lnTo>
                          <a:pt x="24105" y="22598"/>
                        </a:lnTo>
                        <a:lnTo>
                          <a:pt x="23979" y="22598"/>
                        </a:lnTo>
                        <a:lnTo>
                          <a:pt x="23979" y="22640"/>
                        </a:lnTo>
                        <a:lnTo>
                          <a:pt x="23875" y="22703"/>
                        </a:lnTo>
                        <a:lnTo>
                          <a:pt x="23833" y="22849"/>
                        </a:lnTo>
                        <a:lnTo>
                          <a:pt x="23833" y="22912"/>
                        </a:lnTo>
                        <a:lnTo>
                          <a:pt x="23728" y="23017"/>
                        </a:lnTo>
                        <a:lnTo>
                          <a:pt x="23749" y="23100"/>
                        </a:lnTo>
                        <a:lnTo>
                          <a:pt x="23937" y="23017"/>
                        </a:lnTo>
                        <a:cubicBezTo>
                          <a:pt x="23937" y="23038"/>
                          <a:pt x="23958" y="23038"/>
                          <a:pt x="23958" y="23038"/>
                        </a:cubicBezTo>
                        <a:lnTo>
                          <a:pt x="23854" y="23121"/>
                        </a:lnTo>
                        <a:lnTo>
                          <a:pt x="23770" y="23247"/>
                        </a:lnTo>
                        <a:lnTo>
                          <a:pt x="23833" y="23310"/>
                        </a:lnTo>
                        <a:lnTo>
                          <a:pt x="24000" y="23163"/>
                        </a:lnTo>
                        <a:lnTo>
                          <a:pt x="24063" y="23100"/>
                        </a:lnTo>
                        <a:cubicBezTo>
                          <a:pt x="24084" y="23121"/>
                          <a:pt x="24105" y="23121"/>
                          <a:pt x="24147" y="23142"/>
                        </a:cubicBezTo>
                        <a:lnTo>
                          <a:pt x="24147" y="23163"/>
                        </a:lnTo>
                        <a:lnTo>
                          <a:pt x="24168" y="23226"/>
                        </a:lnTo>
                        <a:lnTo>
                          <a:pt x="24189" y="23268"/>
                        </a:lnTo>
                        <a:lnTo>
                          <a:pt x="24000" y="23268"/>
                        </a:lnTo>
                        <a:lnTo>
                          <a:pt x="23937" y="23351"/>
                        </a:lnTo>
                        <a:lnTo>
                          <a:pt x="23937" y="23414"/>
                        </a:lnTo>
                        <a:lnTo>
                          <a:pt x="24000" y="23414"/>
                        </a:lnTo>
                        <a:lnTo>
                          <a:pt x="24063" y="23372"/>
                        </a:lnTo>
                        <a:lnTo>
                          <a:pt x="24168" y="23372"/>
                        </a:lnTo>
                        <a:lnTo>
                          <a:pt x="24168" y="23414"/>
                        </a:lnTo>
                        <a:lnTo>
                          <a:pt x="24063" y="23477"/>
                        </a:lnTo>
                        <a:lnTo>
                          <a:pt x="23937" y="23477"/>
                        </a:lnTo>
                        <a:lnTo>
                          <a:pt x="23875" y="23540"/>
                        </a:lnTo>
                        <a:lnTo>
                          <a:pt x="23854" y="23665"/>
                        </a:lnTo>
                        <a:lnTo>
                          <a:pt x="23896" y="23770"/>
                        </a:lnTo>
                        <a:lnTo>
                          <a:pt x="23979" y="23728"/>
                        </a:lnTo>
                        <a:lnTo>
                          <a:pt x="24000" y="23644"/>
                        </a:lnTo>
                        <a:lnTo>
                          <a:pt x="24084" y="23644"/>
                        </a:lnTo>
                        <a:lnTo>
                          <a:pt x="24189" y="23582"/>
                        </a:lnTo>
                        <a:lnTo>
                          <a:pt x="24314" y="23435"/>
                        </a:lnTo>
                        <a:lnTo>
                          <a:pt x="24461" y="23247"/>
                        </a:lnTo>
                        <a:lnTo>
                          <a:pt x="24502" y="23017"/>
                        </a:lnTo>
                        <a:lnTo>
                          <a:pt x="24628" y="22745"/>
                        </a:lnTo>
                        <a:lnTo>
                          <a:pt x="24691" y="22724"/>
                        </a:lnTo>
                        <a:lnTo>
                          <a:pt x="24691" y="22703"/>
                        </a:lnTo>
                        <a:lnTo>
                          <a:pt x="24691" y="22661"/>
                        </a:lnTo>
                        <a:lnTo>
                          <a:pt x="24670" y="22661"/>
                        </a:lnTo>
                        <a:lnTo>
                          <a:pt x="24712" y="22619"/>
                        </a:lnTo>
                        <a:lnTo>
                          <a:pt x="24712" y="22577"/>
                        </a:lnTo>
                        <a:lnTo>
                          <a:pt x="24753" y="22514"/>
                        </a:lnTo>
                        <a:lnTo>
                          <a:pt x="24712" y="22473"/>
                        </a:lnTo>
                        <a:lnTo>
                          <a:pt x="24670" y="22452"/>
                        </a:lnTo>
                        <a:lnTo>
                          <a:pt x="24670" y="22347"/>
                        </a:lnTo>
                        <a:lnTo>
                          <a:pt x="24607" y="22242"/>
                        </a:lnTo>
                        <a:lnTo>
                          <a:pt x="24481" y="22159"/>
                        </a:lnTo>
                        <a:lnTo>
                          <a:pt x="24398" y="22096"/>
                        </a:lnTo>
                        <a:lnTo>
                          <a:pt x="24377" y="22033"/>
                        </a:lnTo>
                        <a:lnTo>
                          <a:pt x="24272" y="21866"/>
                        </a:lnTo>
                        <a:lnTo>
                          <a:pt x="24189" y="21845"/>
                        </a:lnTo>
                        <a:lnTo>
                          <a:pt x="24084" y="21845"/>
                        </a:lnTo>
                        <a:lnTo>
                          <a:pt x="24084" y="21782"/>
                        </a:lnTo>
                        <a:lnTo>
                          <a:pt x="24126" y="21740"/>
                        </a:lnTo>
                        <a:lnTo>
                          <a:pt x="24084" y="21657"/>
                        </a:lnTo>
                        <a:lnTo>
                          <a:pt x="24042" y="21615"/>
                        </a:lnTo>
                        <a:lnTo>
                          <a:pt x="24021" y="21531"/>
                        </a:lnTo>
                        <a:lnTo>
                          <a:pt x="24063" y="21468"/>
                        </a:lnTo>
                        <a:lnTo>
                          <a:pt x="24126" y="21447"/>
                        </a:lnTo>
                        <a:lnTo>
                          <a:pt x="24084" y="21406"/>
                        </a:lnTo>
                        <a:lnTo>
                          <a:pt x="24021" y="21343"/>
                        </a:lnTo>
                        <a:lnTo>
                          <a:pt x="23958" y="21343"/>
                        </a:lnTo>
                        <a:lnTo>
                          <a:pt x="23958" y="21259"/>
                        </a:lnTo>
                        <a:lnTo>
                          <a:pt x="24063" y="21217"/>
                        </a:lnTo>
                        <a:lnTo>
                          <a:pt x="24042" y="20799"/>
                        </a:lnTo>
                        <a:lnTo>
                          <a:pt x="24042" y="20380"/>
                        </a:lnTo>
                        <a:lnTo>
                          <a:pt x="24084" y="20025"/>
                        </a:lnTo>
                        <a:lnTo>
                          <a:pt x="24063" y="19941"/>
                        </a:lnTo>
                        <a:lnTo>
                          <a:pt x="24063" y="19836"/>
                        </a:lnTo>
                        <a:lnTo>
                          <a:pt x="24126" y="19732"/>
                        </a:lnTo>
                        <a:lnTo>
                          <a:pt x="24084" y="19627"/>
                        </a:lnTo>
                        <a:lnTo>
                          <a:pt x="24042" y="19543"/>
                        </a:lnTo>
                        <a:lnTo>
                          <a:pt x="24021" y="19334"/>
                        </a:lnTo>
                        <a:lnTo>
                          <a:pt x="23875" y="19167"/>
                        </a:lnTo>
                        <a:lnTo>
                          <a:pt x="23833" y="18957"/>
                        </a:lnTo>
                        <a:lnTo>
                          <a:pt x="23854" y="18853"/>
                        </a:lnTo>
                        <a:lnTo>
                          <a:pt x="23728" y="18518"/>
                        </a:lnTo>
                        <a:lnTo>
                          <a:pt x="23749" y="18434"/>
                        </a:lnTo>
                        <a:lnTo>
                          <a:pt x="23833" y="18288"/>
                        </a:lnTo>
                        <a:lnTo>
                          <a:pt x="23812" y="18204"/>
                        </a:lnTo>
                        <a:lnTo>
                          <a:pt x="23812" y="18100"/>
                        </a:lnTo>
                        <a:lnTo>
                          <a:pt x="23665" y="17995"/>
                        </a:lnTo>
                        <a:lnTo>
                          <a:pt x="23498" y="17995"/>
                        </a:lnTo>
                        <a:lnTo>
                          <a:pt x="23289" y="18058"/>
                        </a:lnTo>
                        <a:lnTo>
                          <a:pt x="23226" y="18079"/>
                        </a:lnTo>
                        <a:lnTo>
                          <a:pt x="23017" y="18162"/>
                        </a:lnTo>
                        <a:lnTo>
                          <a:pt x="22891" y="18288"/>
                        </a:lnTo>
                        <a:lnTo>
                          <a:pt x="22724" y="18518"/>
                        </a:lnTo>
                        <a:lnTo>
                          <a:pt x="22598" y="18602"/>
                        </a:lnTo>
                        <a:lnTo>
                          <a:pt x="22410" y="18623"/>
                        </a:lnTo>
                        <a:lnTo>
                          <a:pt x="22201" y="18644"/>
                        </a:lnTo>
                        <a:lnTo>
                          <a:pt x="22159" y="18644"/>
                        </a:lnTo>
                        <a:lnTo>
                          <a:pt x="22159" y="18581"/>
                        </a:lnTo>
                        <a:lnTo>
                          <a:pt x="22264" y="18413"/>
                        </a:lnTo>
                        <a:lnTo>
                          <a:pt x="22201" y="18267"/>
                        </a:lnTo>
                        <a:lnTo>
                          <a:pt x="22054" y="17597"/>
                        </a:lnTo>
                        <a:lnTo>
                          <a:pt x="21950" y="17325"/>
                        </a:lnTo>
                        <a:lnTo>
                          <a:pt x="21887" y="17179"/>
                        </a:lnTo>
                        <a:lnTo>
                          <a:pt x="22033" y="16928"/>
                        </a:lnTo>
                        <a:lnTo>
                          <a:pt x="21740" y="16886"/>
                        </a:lnTo>
                        <a:lnTo>
                          <a:pt x="21531" y="17032"/>
                        </a:lnTo>
                        <a:lnTo>
                          <a:pt x="21406" y="16970"/>
                        </a:lnTo>
                        <a:lnTo>
                          <a:pt x="21029" y="16970"/>
                        </a:lnTo>
                        <a:lnTo>
                          <a:pt x="27704" y="4792"/>
                        </a:lnTo>
                        <a:lnTo>
                          <a:pt x="27683" y="4729"/>
                        </a:lnTo>
                        <a:lnTo>
                          <a:pt x="27536" y="4708"/>
                        </a:lnTo>
                        <a:lnTo>
                          <a:pt x="27474" y="4729"/>
                        </a:lnTo>
                        <a:lnTo>
                          <a:pt x="27411" y="4667"/>
                        </a:lnTo>
                        <a:lnTo>
                          <a:pt x="27369" y="4416"/>
                        </a:lnTo>
                        <a:lnTo>
                          <a:pt x="27306" y="4290"/>
                        </a:lnTo>
                        <a:lnTo>
                          <a:pt x="27222" y="4248"/>
                        </a:lnTo>
                        <a:lnTo>
                          <a:pt x="27202" y="4102"/>
                        </a:lnTo>
                        <a:lnTo>
                          <a:pt x="27118" y="3955"/>
                        </a:lnTo>
                        <a:lnTo>
                          <a:pt x="27076" y="3892"/>
                        </a:lnTo>
                        <a:lnTo>
                          <a:pt x="26867" y="3892"/>
                        </a:lnTo>
                        <a:lnTo>
                          <a:pt x="26846" y="3934"/>
                        </a:lnTo>
                        <a:lnTo>
                          <a:pt x="26678" y="3892"/>
                        </a:lnTo>
                        <a:lnTo>
                          <a:pt x="26532" y="3934"/>
                        </a:lnTo>
                        <a:lnTo>
                          <a:pt x="26448" y="3872"/>
                        </a:lnTo>
                        <a:lnTo>
                          <a:pt x="26386" y="3892"/>
                        </a:lnTo>
                        <a:lnTo>
                          <a:pt x="26344" y="3872"/>
                        </a:lnTo>
                        <a:lnTo>
                          <a:pt x="26323" y="3892"/>
                        </a:lnTo>
                        <a:lnTo>
                          <a:pt x="26239" y="3892"/>
                        </a:lnTo>
                        <a:lnTo>
                          <a:pt x="26239" y="3872"/>
                        </a:lnTo>
                        <a:lnTo>
                          <a:pt x="26281" y="3872"/>
                        </a:lnTo>
                        <a:lnTo>
                          <a:pt x="26281" y="3830"/>
                        </a:lnTo>
                        <a:lnTo>
                          <a:pt x="26176" y="3746"/>
                        </a:lnTo>
                        <a:lnTo>
                          <a:pt x="26114" y="3767"/>
                        </a:lnTo>
                        <a:lnTo>
                          <a:pt x="26030" y="3746"/>
                        </a:lnTo>
                        <a:lnTo>
                          <a:pt x="26051" y="3725"/>
                        </a:lnTo>
                        <a:lnTo>
                          <a:pt x="26114" y="3683"/>
                        </a:lnTo>
                        <a:lnTo>
                          <a:pt x="26051" y="3641"/>
                        </a:lnTo>
                        <a:lnTo>
                          <a:pt x="25967" y="3641"/>
                        </a:lnTo>
                        <a:lnTo>
                          <a:pt x="25904" y="3620"/>
                        </a:lnTo>
                        <a:lnTo>
                          <a:pt x="25904" y="3558"/>
                        </a:lnTo>
                        <a:lnTo>
                          <a:pt x="25821" y="3474"/>
                        </a:lnTo>
                        <a:lnTo>
                          <a:pt x="25737" y="3411"/>
                        </a:lnTo>
                        <a:lnTo>
                          <a:pt x="25716" y="3411"/>
                        </a:lnTo>
                        <a:lnTo>
                          <a:pt x="25653" y="3369"/>
                        </a:lnTo>
                        <a:lnTo>
                          <a:pt x="25611" y="3369"/>
                        </a:lnTo>
                        <a:lnTo>
                          <a:pt x="25549" y="3432"/>
                        </a:lnTo>
                        <a:lnTo>
                          <a:pt x="25549" y="3369"/>
                        </a:lnTo>
                        <a:lnTo>
                          <a:pt x="25528" y="3328"/>
                        </a:lnTo>
                        <a:lnTo>
                          <a:pt x="25444" y="3265"/>
                        </a:lnTo>
                        <a:lnTo>
                          <a:pt x="25381" y="3369"/>
                        </a:lnTo>
                        <a:lnTo>
                          <a:pt x="25318" y="3328"/>
                        </a:lnTo>
                        <a:lnTo>
                          <a:pt x="25318" y="3244"/>
                        </a:lnTo>
                        <a:lnTo>
                          <a:pt x="25381" y="3223"/>
                        </a:lnTo>
                        <a:lnTo>
                          <a:pt x="25339" y="3160"/>
                        </a:lnTo>
                        <a:lnTo>
                          <a:pt x="25277" y="3139"/>
                        </a:lnTo>
                        <a:lnTo>
                          <a:pt x="25193" y="3160"/>
                        </a:lnTo>
                        <a:lnTo>
                          <a:pt x="25193" y="3160"/>
                        </a:lnTo>
                        <a:lnTo>
                          <a:pt x="25214" y="3118"/>
                        </a:lnTo>
                        <a:lnTo>
                          <a:pt x="25214" y="3056"/>
                        </a:lnTo>
                        <a:lnTo>
                          <a:pt x="25109" y="3014"/>
                        </a:lnTo>
                        <a:lnTo>
                          <a:pt x="25025" y="2909"/>
                        </a:lnTo>
                        <a:lnTo>
                          <a:pt x="25067" y="2888"/>
                        </a:lnTo>
                        <a:lnTo>
                          <a:pt x="25025" y="2825"/>
                        </a:lnTo>
                        <a:lnTo>
                          <a:pt x="24963" y="2804"/>
                        </a:lnTo>
                        <a:lnTo>
                          <a:pt x="24900" y="2846"/>
                        </a:lnTo>
                        <a:lnTo>
                          <a:pt x="24691" y="3056"/>
                        </a:lnTo>
                        <a:lnTo>
                          <a:pt x="24461" y="3202"/>
                        </a:lnTo>
                        <a:lnTo>
                          <a:pt x="24670" y="3035"/>
                        </a:lnTo>
                        <a:lnTo>
                          <a:pt x="24795" y="2846"/>
                        </a:lnTo>
                        <a:lnTo>
                          <a:pt x="24921" y="2721"/>
                        </a:lnTo>
                        <a:lnTo>
                          <a:pt x="24963" y="2595"/>
                        </a:lnTo>
                        <a:lnTo>
                          <a:pt x="24879" y="2532"/>
                        </a:lnTo>
                        <a:lnTo>
                          <a:pt x="24712" y="2428"/>
                        </a:lnTo>
                        <a:lnTo>
                          <a:pt x="24586" y="2428"/>
                        </a:lnTo>
                        <a:lnTo>
                          <a:pt x="24440" y="2491"/>
                        </a:lnTo>
                        <a:lnTo>
                          <a:pt x="24356" y="2491"/>
                        </a:lnTo>
                        <a:lnTo>
                          <a:pt x="24293" y="2512"/>
                        </a:lnTo>
                        <a:lnTo>
                          <a:pt x="24147" y="2532"/>
                        </a:lnTo>
                        <a:lnTo>
                          <a:pt x="23979" y="2721"/>
                        </a:lnTo>
                        <a:lnTo>
                          <a:pt x="23854" y="2825"/>
                        </a:lnTo>
                        <a:lnTo>
                          <a:pt x="23854" y="2825"/>
                        </a:lnTo>
                        <a:lnTo>
                          <a:pt x="23958" y="2700"/>
                        </a:lnTo>
                        <a:lnTo>
                          <a:pt x="23937" y="2532"/>
                        </a:lnTo>
                        <a:lnTo>
                          <a:pt x="23958" y="2407"/>
                        </a:lnTo>
                        <a:lnTo>
                          <a:pt x="23958" y="2302"/>
                        </a:lnTo>
                        <a:lnTo>
                          <a:pt x="23770" y="2198"/>
                        </a:lnTo>
                        <a:lnTo>
                          <a:pt x="23770" y="2156"/>
                        </a:lnTo>
                        <a:lnTo>
                          <a:pt x="23875" y="2093"/>
                        </a:lnTo>
                        <a:lnTo>
                          <a:pt x="23979" y="2093"/>
                        </a:lnTo>
                        <a:lnTo>
                          <a:pt x="23979" y="2051"/>
                        </a:lnTo>
                        <a:lnTo>
                          <a:pt x="23707" y="1884"/>
                        </a:lnTo>
                        <a:lnTo>
                          <a:pt x="23665" y="1800"/>
                        </a:lnTo>
                        <a:lnTo>
                          <a:pt x="23728" y="1737"/>
                        </a:lnTo>
                        <a:lnTo>
                          <a:pt x="23875" y="1654"/>
                        </a:lnTo>
                        <a:lnTo>
                          <a:pt x="23958" y="1570"/>
                        </a:lnTo>
                        <a:lnTo>
                          <a:pt x="23917" y="1486"/>
                        </a:lnTo>
                        <a:lnTo>
                          <a:pt x="23854" y="1361"/>
                        </a:lnTo>
                        <a:lnTo>
                          <a:pt x="23812" y="1361"/>
                        </a:lnTo>
                        <a:lnTo>
                          <a:pt x="23749" y="1382"/>
                        </a:lnTo>
                        <a:lnTo>
                          <a:pt x="23707" y="1319"/>
                        </a:lnTo>
                        <a:lnTo>
                          <a:pt x="23624" y="1256"/>
                        </a:lnTo>
                        <a:lnTo>
                          <a:pt x="23519" y="1256"/>
                        </a:lnTo>
                        <a:lnTo>
                          <a:pt x="23393" y="1214"/>
                        </a:lnTo>
                        <a:lnTo>
                          <a:pt x="23331" y="1172"/>
                        </a:lnTo>
                        <a:lnTo>
                          <a:pt x="23247" y="1214"/>
                        </a:lnTo>
                        <a:lnTo>
                          <a:pt x="23121" y="1214"/>
                        </a:lnTo>
                        <a:lnTo>
                          <a:pt x="23080" y="1319"/>
                        </a:lnTo>
                        <a:lnTo>
                          <a:pt x="23080" y="1361"/>
                        </a:lnTo>
                        <a:lnTo>
                          <a:pt x="22996" y="1256"/>
                        </a:lnTo>
                        <a:lnTo>
                          <a:pt x="23038" y="1151"/>
                        </a:lnTo>
                        <a:lnTo>
                          <a:pt x="23101" y="1131"/>
                        </a:lnTo>
                        <a:lnTo>
                          <a:pt x="23101" y="1026"/>
                        </a:lnTo>
                        <a:lnTo>
                          <a:pt x="23142" y="942"/>
                        </a:lnTo>
                        <a:lnTo>
                          <a:pt x="23205" y="921"/>
                        </a:lnTo>
                        <a:lnTo>
                          <a:pt x="23205" y="817"/>
                        </a:lnTo>
                        <a:lnTo>
                          <a:pt x="23226" y="712"/>
                        </a:lnTo>
                        <a:lnTo>
                          <a:pt x="23205" y="649"/>
                        </a:lnTo>
                        <a:lnTo>
                          <a:pt x="23184" y="649"/>
                        </a:lnTo>
                        <a:lnTo>
                          <a:pt x="23038" y="796"/>
                        </a:lnTo>
                        <a:lnTo>
                          <a:pt x="23017" y="900"/>
                        </a:lnTo>
                        <a:lnTo>
                          <a:pt x="22996" y="900"/>
                        </a:lnTo>
                        <a:lnTo>
                          <a:pt x="22912" y="838"/>
                        </a:lnTo>
                        <a:lnTo>
                          <a:pt x="22808" y="900"/>
                        </a:lnTo>
                        <a:lnTo>
                          <a:pt x="22787" y="942"/>
                        </a:lnTo>
                        <a:lnTo>
                          <a:pt x="22808" y="1047"/>
                        </a:lnTo>
                        <a:lnTo>
                          <a:pt x="22724" y="1131"/>
                        </a:lnTo>
                        <a:lnTo>
                          <a:pt x="22682" y="1131"/>
                        </a:lnTo>
                        <a:lnTo>
                          <a:pt x="22661" y="1068"/>
                        </a:lnTo>
                        <a:lnTo>
                          <a:pt x="22598" y="1214"/>
                        </a:lnTo>
                        <a:lnTo>
                          <a:pt x="22598" y="1319"/>
                        </a:lnTo>
                        <a:lnTo>
                          <a:pt x="22556" y="1172"/>
                        </a:lnTo>
                        <a:lnTo>
                          <a:pt x="22556" y="1047"/>
                        </a:lnTo>
                        <a:lnTo>
                          <a:pt x="22598" y="942"/>
                        </a:lnTo>
                        <a:lnTo>
                          <a:pt x="22556" y="921"/>
                        </a:lnTo>
                        <a:lnTo>
                          <a:pt x="22473" y="1005"/>
                        </a:lnTo>
                        <a:lnTo>
                          <a:pt x="22452" y="1068"/>
                        </a:lnTo>
                        <a:lnTo>
                          <a:pt x="22368" y="1110"/>
                        </a:lnTo>
                        <a:lnTo>
                          <a:pt x="22410" y="921"/>
                        </a:lnTo>
                        <a:lnTo>
                          <a:pt x="22368" y="817"/>
                        </a:lnTo>
                        <a:lnTo>
                          <a:pt x="22264" y="817"/>
                        </a:lnTo>
                        <a:lnTo>
                          <a:pt x="22284" y="733"/>
                        </a:lnTo>
                        <a:lnTo>
                          <a:pt x="22410" y="628"/>
                        </a:lnTo>
                        <a:lnTo>
                          <a:pt x="22515" y="607"/>
                        </a:lnTo>
                        <a:lnTo>
                          <a:pt x="22661" y="712"/>
                        </a:lnTo>
                        <a:lnTo>
                          <a:pt x="22808" y="628"/>
                        </a:lnTo>
                        <a:lnTo>
                          <a:pt x="22912" y="607"/>
                        </a:lnTo>
                        <a:lnTo>
                          <a:pt x="23017" y="503"/>
                        </a:lnTo>
                        <a:lnTo>
                          <a:pt x="23017" y="440"/>
                        </a:lnTo>
                        <a:lnTo>
                          <a:pt x="23038" y="398"/>
                        </a:lnTo>
                        <a:lnTo>
                          <a:pt x="23017" y="335"/>
                        </a:lnTo>
                        <a:lnTo>
                          <a:pt x="22891" y="294"/>
                        </a:lnTo>
                        <a:lnTo>
                          <a:pt x="22828" y="294"/>
                        </a:lnTo>
                        <a:lnTo>
                          <a:pt x="22828" y="189"/>
                        </a:lnTo>
                        <a:lnTo>
                          <a:pt x="22787" y="126"/>
                        </a:lnTo>
                        <a:lnTo>
                          <a:pt x="22766" y="105"/>
                        </a:lnTo>
                        <a:lnTo>
                          <a:pt x="22787" y="84"/>
                        </a:lnTo>
                        <a:lnTo>
                          <a:pt x="22828" y="63"/>
                        </a:lnTo>
                        <a:lnTo>
                          <a:pt x="2287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32" name="Google Shape;460;p45">
                    <a:extLst>
                      <a:ext uri="{FF2B5EF4-FFF2-40B4-BE49-F238E27FC236}">
                        <a16:creationId xmlns:a16="http://schemas.microsoft.com/office/drawing/2014/main" id="{6E1C43C7-44C4-89FF-AACC-FCC2CBC3C0BC}"/>
                      </a:ext>
                    </a:extLst>
                  </p:cNvPr>
                  <p:cNvSpPr/>
                  <p:nvPr/>
                </p:nvSpPr>
                <p:spPr>
                  <a:xfrm>
                    <a:off x="1979950" y="2384350"/>
                    <a:ext cx="816050" cy="481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642" h="19251" extrusionOk="0">
                        <a:moveTo>
                          <a:pt x="2846" y="1"/>
                        </a:moveTo>
                        <a:lnTo>
                          <a:pt x="2909" y="210"/>
                        </a:lnTo>
                        <a:lnTo>
                          <a:pt x="3035" y="273"/>
                        </a:lnTo>
                        <a:lnTo>
                          <a:pt x="2993" y="356"/>
                        </a:lnTo>
                        <a:lnTo>
                          <a:pt x="2909" y="440"/>
                        </a:lnTo>
                        <a:lnTo>
                          <a:pt x="2930" y="545"/>
                        </a:lnTo>
                        <a:lnTo>
                          <a:pt x="2993" y="586"/>
                        </a:lnTo>
                        <a:lnTo>
                          <a:pt x="2972" y="649"/>
                        </a:lnTo>
                        <a:lnTo>
                          <a:pt x="2909" y="733"/>
                        </a:lnTo>
                        <a:lnTo>
                          <a:pt x="2951" y="775"/>
                        </a:lnTo>
                        <a:lnTo>
                          <a:pt x="2951" y="858"/>
                        </a:lnTo>
                        <a:lnTo>
                          <a:pt x="2993" y="900"/>
                        </a:lnTo>
                        <a:lnTo>
                          <a:pt x="2909" y="1047"/>
                        </a:lnTo>
                        <a:lnTo>
                          <a:pt x="2825" y="1089"/>
                        </a:lnTo>
                        <a:lnTo>
                          <a:pt x="2763" y="1256"/>
                        </a:lnTo>
                        <a:lnTo>
                          <a:pt x="2721" y="1298"/>
                        </a:lnTo>
                        <a:lnTo>
                          <a:pt x="2721" y="1423"/>
                        </a:lnTo>
                        <a:lnTo>
                          <a:pt x="2637" y="1486"/>
                        </a:lnTo>
                        <a:lnTo>
                          <a:pt x="2616" y="1591"/>
                        </a:lnTo>
                        <a:lnTo>
                          <a:pt x="2470" y="1674"/>
                        </a:lnTo>
                        <a:lnTo>
                          <a:pt x="2386" y="1633"/>
                        </a:lnTo>
                        <a:lnTo>
                          <a:pt x="2344" y="1570"/>
                        </a:lnTo>
                        <a:lnTo>
                          <a:pt x="2428" y="1465"/>
                        </a:lnTo>
                        <a:lnTo>
                          <a:pt x="2449" y="1507"/>
                        </a:lnTo>
                        <a:lnTo>
                          <a:pt x="2532" y="1465"/>
                        </a:lnTo>
                        <a:lnTo>
                          <a:pt x="2553" y="1528"/>
                        </a:lnTo>
                        <a:lnTo>
                          <a:pt x="2595" y="1486"/>
                        </a:lnTo>
                        <a:lnTo>
                          <a:pt x="2595" y="1361"/>
                        </a:lnTo>
                        <a:lnTo>
                          <a:pt x="2658" y="1214"/>
                        </a:lnTo>
                        <a:lnTo>
                          <a:pt x="2742" y="1151"/>
                        </a:lnTo>
                        <a:lnTo>
                          <a:pt x="2742" y="1047"/>
                        </a:lnTo>
                        <a:lnTo>
                          <a:pt x="2700" y="1068"/>
                        </a:lnTo>
                        <a:lnTo>
                          <a:pt x="2553" y="1172"/>
                        </a:lnTo>
                        <a:lnTo>
                          <a:pt x="2512" y="1214"/>
                        </a:lnTo>
                        <a:lnTo>
                          <a:pt x="2428" y="1214"/>
                        </a:lnTo>
                        <a:lnTo>
                          <a:pt x="2428" y="1172"/>
                        </a:lnTo>
                        <a:lnTo>
                          <a:pt x="2532" y="1068"/>
                        </a:lnTo>
                        <a:lnTo>
                          <a:pt x="2658" y="1005"/>
                        </a:lnTo>
                        <a:lnTo>
                          <a:pt x="2700" y="963"/>
                        </a:lnTo>
                        <a:lnTo>
                          <a:pt x="2658" y="879"/>
                        </a:lnTo>
                        <a:lnTo>
                          <a:pt x="2616" y="879"/>
                        </a:lnTo>
                        <a:lnTo>
                          <a:pt x="2532" y="900"/>
                        </a:lnTo>
                        <a:lnTo>
                          <a:pt x="2470" y="796"/>
                        </a:lnTo>
                        <a:lnTo>
                          <a:pt x="2407" y="754"/>
                        </a:lnTo>
                        <a:lnTo>
                          <a:pt x="2135" y="754"/>
                        </a:lnTo>
                        <a:lnTo>
                          <a:pt x="2009" y="649"/>
                        </a:lnTo>
                        <a:lnTo>
                          <a:pt x="1716" y="419"/>
                        </a:lnTo>
                        <a:lnTo>
                          <a:pt x="1696" y="440"/>
                        </a:lnTo>
                        <a:lnTo>
                          <a:pt x="1675" y="545"/>
                        </a:lnTo>
                        <a:lnTo>
                          <a:pt x="1591" y="754"/>
                        </a:lnTo>
                        <a:lnTo>
                          <a:pt x="1591" y="858"/>
                        </a:lnTo>
                        <a:lnTo>
                          <a:pt x="1654" y="1068"/>
                        </a:lnTo>
                        <a:lnTo>
                          <a:pt x="1591" y="1382"/>
                        </a:lnTo>
                        <a:lnTo>
                          <a:pt x="1612" y="1507"/>
                        </a:lnTo>
                        <a:lnTo>
                          <a:pt x="1591" y="1674"/>
                        </a:lnTo>
                        <a:lnTo>
                          <a:pt x="1612" y="1737"/>
                        </a:lnTo>
                        <a:lnTo>
                          <a:pt x="1675" y="1737"/>
                        </a:lnTo>
                        <a:lnTo>
                          <a:pt x="1696" y="1800"/>
                        </a:lnTo>
                        <a:lnTo>
                          <a:pt x="1654" y="1884"/>
                        </a:lnTo>
                        <a:lnTo>
                          <a:pt x="1591" y="1884"/>
                        </a:lnTo>
                        <a:lnTo>
                          <a:pt x="1570" y="1946"/>
                        </a:lnTo>
                        <a:lnTo>
                          <a:pt x="1591" y="2009"/>
                        </a:lnTo>
                        <a:lnTo>
                          <a:pt x="1696" y="2030"/>
                        </a:lnTo>
                        <a:lnTo>
                          <a:pt x="1654" y="2135"/>
                        </a:lnTo>
                        <a:lnTo>
                          <a:pt x="1654" y="2239"/>
                        </a:lnTo>
                        <a:lnTo>
                          <a:pt x="1591" y="2323"/>
                        </a:lnTo>
                        <a:lnTo>
                          <a:pt x="1549" y="2302"/>
                        </a:lnTo>
                        <a:lnTo>
                          <a:pt x="1507" y="2344"/>
                        </a:lnTo>
                        <a:lnTo>
                          <a:pt x="1507" y="2428"/>
                        </a:lnTo>
                        <a:lnTo>
                          <a:pt x="1675" y="2449"/>
                        </a:lnTo>
                        <a:lnTo>
                          <a:pt x="1821" y="2470"/>
                        </a:lnTo>
                        <a:lnTo>
                          <a:pt x="1926" y="2553"/>
                        </a:lnTo>
                        <a:lnTo>
                          <a:pt x="2072" y="2553"/>
                        </a:lnTo>
                        <a:lnTo>
                          <a:pt x="2114" y="2637"/>
                        </a:lnTo>
                        <a:lnTo>
                          <a:pt x="2135" y="2783"/>
                        </a:lnTo>
                        <a:lnTo>
                          <a:pt x="2093" y="2658"/>
                        </a:lnTo>
                        <a:lnTo>
                          <a:pt x="1988" y="2574"/>
                        </a:lnTo>
                        <a:lnTo>
                          <a:pt x="1905" y="2616"/>
                        </a:lnTo>
                        <a:lnTo>
                          <a:pt x="1821" y="2553"/>
                        </a:lnTo>
                        <a:lnTo>
                          <a:pt x="1612" y="2532"/>
                        </a:lnTo>
                        <a:lnTo>
                          <a:pt x="1570" y="2470"/>
                        </a:lnTo>
                        <a:lnTo>
                          <a:pt x="1507" y="2511"/>
                        </a:lnTo>
                        <a:lnTo>
                          <a:pt x="1507" y="2616"/>
                        </a:lnTo>
                        <a:lnTo>
                          <a:pt x="1403" y="2763"/>
                        </a:lnTo>
                        <a:lnTo>
                          <a:pt x="1403" y="2846"/>
                        </a:lnTo>
                        <a:lnTo>
                          <a:pt x="1403" y="2930"/>
                        </a:lnTo>
                        <a:lnTo>
                          <a:pt x="1340" y="3076"/>
                        </a:lnTo>
                        <a:lnTo>
                          <a:pt x="1277" y="3202"/>
                        </a:lnTo>
                        <a:lnTo>
                          <a:pt x="1131" y="3558"/>
                        </a:lnTo>
                        <a:lnTo>
                          <a:pt x="1089" y="3809"/>
                        </a:lnTo>
                        <a:lnTo>
                          <a:pt x="942" y="4102"/>
                        </a:lnTo>
                        <a:lnTo>
                          <a:pt x="921" y="4415"/>
                        </a:lnTo>
                        <a:lnTo>
                          <a:pt x="838" y="4541"/>
                        </a:lnTo>
                        <a:lnTo>
                          <a:pt x="733" y="4667"/>
                        </a:lnTo>
                        <a:lnTo>
                          <a:pt x="649" y="4855"/>
                        </a:lnTo>
                        <a:lnTo>
                          <a:pt x="608" y="4939"/>
                        </a:lnTo>
                        <a:lnTo>
                          <a:pt x="566" y="5043"/>
                        </a:lnTo>
                        <a:lnTo>
                          <a:pt x="419" y="5231"/>
                        </a:lnTo>
                        <a:lnTo>
                          <a:pt x="356" y="5336"/>
                        </a:lnTo>
                        <a:lnTo>
                          <a:pt x="398" y="5566"/>
                        </a:lnTo>
                        <a:lnTo>
                          <a:pt x="336" y="5776"/>
                        </a:lnTo>
                        <a:lnTo>
                          <a:pt x="336" y="5922"/>
                        </a:lnTo>
                        <a:lnTo>
                          <a:pt x="419" y="6027"/>
                        </a:lnTo>
                        <a:lnTo>
                          <a:pt x="356" y="6110"/>
                        </a:lnTo>
                        <a:lnTo>
                          <a:pt x="336" y="6194"/>
                        </a:lnTo>
                        <a:lnTo>
                          <a:pt x="398" y="6340"/>
                        </a:lnTo>
                        <a:lnTo>
                          <a:pt x="356" y="6592"/>
                        </a:lnTo>
                        <a:lnTo>
                          <a:pt x="315" y="6717"/>
                        </a:lnTo>
                        <a:lnTo>
                          <a:pt x="231" y="6759"/>
                        </a:lnTo>
                        <a:lnTo>
                          <a:pt x="252" y="6843"/>
                        </a:lnTo>
                        <a:lnTo>
                          <a:pt x="294" y="6864"/>
                        </a:lnTo>
                        <a:lnTo>
                          <a:pt x="231" y="7031"/>
                        </a:lnTo>
                        <a:lnTo>
                          <a:pt x="84" y="7136"/>
                        </a:lnTo>
                        <a:lnTo>
                          <a:pt x="1" y="7261"/>
                        </a:lnTo>
                        <a:lnTo>
                          <a:pt x="1" y="7387"/>
                        </a:lnTo>
                        <a:lnTo>
                          <a:pt x="105" y="7554"/>
                        </a:lnTo>
                        <a:lnTo>
                          <a:pt x="210" y="7763"/>
                        </a:lnTo>
                        <a:lnTo>
                          <a:pt x="210" y="7993"/>
                        </a:lnTo>
                        <a:lnTo>
                          <a:pt x="189" y="8119"/>
                        </a:lnTo>
                        <a:lnTo>
                          <a:pt x="126" y="8203"/>
                        </a:lnTo>
                        <a:lnTo>
                          <a:pt x="126" y="8286"/>
                        </a:lnTo>
                        <a:lnTo>
                          <a:pt x="147" y="8370"/>
                        </a:lnTo>
                        <a:lnTo>
                          <a:pt x="189" y="8496"/>
                        </a:lnTo>
                        <a:lnTo>
                          <a:pt x="126" y="8579"/>
                        </a:lnTo>
                        <a:lnTo>
                          <a:pt x="105" y="8642"/>
                        </a:lnTo>
                        <a:lnTo>
                          <a:pt x="126" y="8726"/>
                        </a:lnTo>
                        <a:lnTo>
                          <a:pt x="356" y="9102"/>
                        </a:lnTo>
                        <a:lnTo>
                          <a:pt x="398" y="9207"/>
                        </a:lnTo>
                        <a:lnTo>
                          <a:pt x="356" y="9270"/>
                        </a:lnTo>
                        <a:lnTo>
                          <a:pt x="398" y="9353"/>
                        </a:lnTo>
                        <a:lnTo>
                          <a:pt x="524" y="9479"/>
                        </a:lnTo>
                        <a:lnTo>
                          <a:pt x="545" y="9542"/>
                        </a:lnTo>
                        <a:lnTo>
                          <a:pt x="628" y="9542"/>
                        </a:lnTo>
                        <a:lnTo>
                          <a:pt x="628" y="9437"/>
                        </a:lnTo>
                        <a:lnTo>
                          <a:pt x="628" y="9312"/>
                        </a:lnTo>
                        <a:lnTo>
                          <a:pt x="712" y="9333"/>
                        </a:lnTo>
                        <a:lnTo>
                          <a:pt x="733" y="9312"/>
                        </a:lnTo>
                        <a:lnTo>
                          <a:pt x="733" y="9353"/>
                        </a:lnTo>
                        <a:lnTo>
                          <a:pt x="838" y="9353"/>
                        </a:lnTo>
                        <a:lnTo>
                          <a:pt x="859" y="9416"/>
                        </a:lnTo>
                        <a:lnTo>
                          <a:pt x="984" y="9437"/>
                        </a:lnTo>
                        <a:lnTo>
                          <a:pt x="880" y="9437"/>
                        </a:lnTo>
                        <a:lnTo>
                          <a:pt x="817" y="9479"/>
                        </a:lnTo>
                        <a:lnTo>
                          <a:pt x="754" y="9437"/>
                        </a:lnTo>
                        <a:lnTo>
                          <a:pt x="712" y="9437"/>
                        </a:lnTo>
                        <a:lnTo>
                          <a:pt x="712" y="9521"/>
                        </a:lnTo>
                        <a:lnTo>
                          <a:pt x="754" y="9542"/>
                        </a:lnTo>
                        <a:lnTo>
                          <a:pt x="754" y="9688"/>
                        </a:lnTo>
                        <a:lnTo>
                          <a:pt x="817" y="9793"/>
                        </a:lnTo>
                        <a:lnTo>
                          <a:pt x="838" y="9835"/>
                        </a:lnTo>
                        <a:lnTo>
                          <a:pt x="733" y="9793"/>
                        </a:lnTo>
                        <a:lnTo>
                          <a:pt x="670" y="9688"/>
                        </a:lnTo>
                        <a:lnTo>
                          <a:pt x="649" y="9646"/>
                        </a:lnTo>
                        <a:lnTo>
                          <a:pt x="608" y="9688"/>
                        </a:lnTo>
                        <a:lnTo>
                          <a:pt x="608" y="9772"/>
                        </a:lnTo>
                        <a:lnTo>
                          <a:pt x="545" y="9835"/>
                        </a:lnTo>
                        <a:lnTo>
                          <a:pt x="566" y="9877"/>
                        </a:lnTo>
                        <a:lnTo>
                          <a:pt x="545" y="9981"/>
                        </a:lnTo>
                        <a:lnTo>
                          <a:pt x="545" y="10086"/>
                        </a:lnTo>
                        <a:lnTo>
                          <a:pt x="608" y="10107"/>
                        </a:lnTo>
                        <a:lnTo>
                          <a:pt x="628" y="10211"/>
                        </a:lnTo>
                        <a:lnTo>
                          <a:pt x="733" y="10274"/>
                        </a:lnTo>
                        <a:lnTo>
                          <a:pt x="775" y="10358"/>
                        </a:lnTo>
                        <a:lnTo>
                          <a:pt x="775" y="10421"/>
                        </a:lnTo>
                        <a:lnTo>
                          <a:pt x="712" y="10504"/>
                        </a:lnTo>
                        <a:lnTo>
                          <a:pt x="649" y="10504"/>
                        </a:lnTo>
                        <a:lnTo>
                          <a:pt x="649" y="10567"/>
                        </a:lnTo>
                        <a:lnTo>
                          <a:pt x="670" y="10672"/>
                        </a:lnTo>
                        <a:lnTo>
                          <a:pt x="670" y="10797"/>
                        </a:lnTo>
                        <a:lnTo>
                          <a:pt x="712" y="10839"/>
                        </a:lnTo>
                        <a:lnTo>
                          <a:pt x="775" y="10923"/>
                        </a:lnTo>
                        <a:lnTo>
                          <a:pt x="817" y="11111"/>
                        </a:lnTo>
                        <a:lnTo>
                          <a:pt x="942" y="11362"/>
                        </a:lnTo>
                        <a:lnTo>
                          <a:pt x="1026" y="11509"/>
                        </a:lnTo>
                        <a:lnTo>
                          <a:pt x="1068" y="11530"/>
                        </a:lnTo>
                        <a:lnTo>
                          <a:pt x="1047" y="11571"/>
                        </a:lnTo>
                        <a:lnTo>
                          <a:pt x="1047" y="11613"/>
                        </a:lnTo>
                        <a:lnTo>
                          <a:pt x="1152" y="11718"/>
                        </a:lnTo>
                        <a:lnTo>
                          <a:pt x="1172" y="11843"/>
                        </a:lnTo>
                        <a:lnTo>
                          <a:pt x="1152" y="11990"/>
                        </a:lnTo>
                        <a:lnTo>
                          <a:pt x="1131" y="12094"/>
                        </a:lnTo>
                        <a:lnTo>
                          <a:pt x="1089" y="12136"/>
                        </a:lnTo>
                        <a:lnTo>
                          <a:pt x="1131" y="12199"/>
                        </a:lnTo>
                        <a:lnTo>
                          <a:pt x="1172" y="12262"/>
                        </a:lnTo>
                        <a:lnTo>
                          <a:pt x="1382" y="12262"/>
                        </a:lnTo>
                        <a:lnTo>
                          <a:pt x="1486" y="12283"/>
                        </a:lnTo>
                        <a:lnTo>
                          <a:pt x="1591" y="12346"/>
                        </a:lnTo>
                        <a:lnTo>
                          <a:pt x="1675" y="12366"/>
                        </a:lnTo>
                        <a:lnTo>
                          <a:pt x="1821" y="12366"/>
                        </a:lnTo>
                        <a:lnTo>
                          <a:pt x="1884" y="12450"/>
                        </a:lnTo>
                        <a:lnTo>
                          <a:pt x="1884" y="12555"/>
                        </a:lnTo>
                        <a:lnTo>
                          <a:pt x="2030" y="12618"/>
                        </a:lnTo>
                        <a:lnTo>
                          <a:pt x="2135" y="12618"/>
                        </a:lnTo>
                        <a:lnTo>
                          <a:pt x="2281" y="12680"/>
                        </a:lnTo>
                        <a:lnTo>
                          <a:pt x="2302" y="12722"/>
                        </a:lnTo>
                        <a:lnTo>
                          <a:pt x="2302" y="12827"/>
                        </a:lnTo>
                        <a:lnTo>
                          <a:pt x="2344" y="12869"/>
                        </a:lnTo>
                        <a:lnTo>
                          <a:pt x="2407" y="12827"/>
                        </a:lnTo>
                        <a:lnTo>
                          <a:pt x="2470" y="12827"/>
                        </a:lnTo>
                        <a:lnTo>
                          <a:pt x="2616" y="12973"/>
                        </a:lnTo>
                        <a:lnTo>
                          <a:pt x="2805" y="13245"/>
                        </a:lnTo>
                        <a:lnTo>
                          <a:pt x="2825" y="13434"/>
                        </a:lnTo>
                        <a:lnTo>
                          <a:pt x="2805" y="13559"/>
                        </a:lnTo>
                        <a:lnTo>
                          <a:pt x="2805" y="13664"/>
                        </a:lnTo>
                        <a:lnTo>
                          <a:pt x="4185" y="13643"/>
                        </a:lnTo>
                        <a:lnTo>
                          <a:pt x="4206" y="13706"/>
                        </a:lnTo>
                        <a:lnTo>
                          <a:pt x="4206" y="13747"/>
                        </a:lnTo>
                        <a:lnTo>
                          <a:pt x="6131" y="14647"/>
                        </a:lnTo>
                        <a:lnTo>
                          <a:pt x="7784" y="14689"/>
                        </a:lnTo>
                        <a:lnTo>
                          <a:pt x="7826" y="14480"/>
                        </a:lnTo>
                        <a:lnTo>
                          <a:pt x="8747" y="14501"/>
                        </a:lnTo>
                        <a:lnTo>
                          <a:pt x="8872" y="14584"/>
                        </a:lnTo>
                        <a:lnTo>
                          <a:pt x="8935" y="14710"/>
                        </a:lnTo>
                        <a:lnTo>
                          <a:pt x="8998" y="14773"/>
                        </a:lnTo>
                        <a:lnTo>
                          <a:pt x="9019" y="14815"/>
                        </a:lnTo>
                        <a:lnTo>
                          <a:pt x="9082" y="14815"/>
                        </a:lnTo>
                        <a:lnTo>
                          <a:pt x="9123" y="14898"/>
                        </a:lnTo>
                        <a:lnTo>
                          <a:pt x="9103" y="14961"/>
                        </a:lnTo>
                        <a:lnTo>
                          <a:pt x="9207" y="14982"/>
                        </a:lnTo>
                        <a:lnTo>
                          <a:pt x="9270" y="15066"/>
                        </a:lnTo>
                        <a:lnTo>
                          <a:pt x="9270" y="15107"/>
                        </a:lnTo>
                        <a:lnTo>
                          <a:pt x="9228" y="15170"/>
                        </a:lnTo>
                        <a:lnTo>
                          <a:pt x="9312" y="15191"/>
                        </a:lnTo>
                        <a:lnTo>
                          <a:pt x="9395" y="15233"/>
                        </a:lnTo>
                        <a:lnTo>
                          <a:pt x="9437" y="15317"/>
                        </a:lnTo>
                        <a:lnTo>
                          <a:pt x="9458" y="15442"/>
                        </a:lnTo>
                        <a:lnTo>
                          <a:pt x="9500" y="15484"/>
                        </a:lnTo>
                        <a:lnTo>
                          <a:pt x="9521" y="15505"/>
                        </a:lnTo>
                        <a:lnTo>
                          <a:pt x="9542" y="15526"/>
                        </a:lnTo>
                        <a:lnTo>
                          <a:pt x="9626" y="15610"/>
                        </a:lnTo>
                        <a:lnTo>
                          <a:pt x="9626" y="15693"/>
                        </a:lnTo>
                        <a:lnTo>
                          <a:pt x="9605" y="15714"/>
                        </a:lnTo>
                        <a:lnTo>
                          <a:pt x="9521" y="15735"/>
                        </a:lnTo>
                        <a:lnTo>
                          <a:pt x="9521" y="15756"/>
                        </a:lnTo>
                        <a:lnTo>
                          <a:pt x="9626" y="15903"/>
                        </a:lnTo>
                        <a:lnTo>
                          <a:pt x="9709" y="15965"/>
                        </a:lnTo>
                        <a:lnTo>
                          <a:pt x="9730" y="16070"/>
                        </a:lnTo>
                        <a:lnTo>
                          <a:pt x="9730" y="16112"/>
                        </a:lnTo>
                        <a:lnTo>
                          <a:pt x="9751" y="16112"/>
                        </a:lnTo>
                        <a:lnTo>
                          <a:pt x="9793" y="16133"/>
                        </a:lnTo>
                        <a:lnTo>
                          <a:pt x="9835" y="16133"/>
                        </a:lnTo>
                        <a:lnTo>
                          <a:pt x="9877" y="16154"/>
                        </a:lnTo>
                        <a:lnTo>
                          <a:pt x="9919" y="16216"/>
                        </a:lnTo>
                        <a:lnTo>
                          <a:pt x="9919" y="16237"/>
                        </a:lnTo>
                        <a:lnTo>
                          <a:pt x="9960" y="16279"/>
                        </a:lnTo>
                        <a:lnTo>
                          <a:pt x="10023" y="16279"/>
                        </a:lnTo>
                        <a:lnTo>
                          <a:pt x="10149" y="16342"/>
                        </a:lnTo>
                        <a:lnTo>
                          <a:pt x="10170" y="16384"/>
                        </a:lnTo>
                        <a:lnTo>
                          <a:pt x="10253" y="16426"/>
                        </a:lnTo>
                        <a:lnTo>
                          <a:pt x="10379" y="16467"/>
                        </a:lnTo>
                        <a:lnTo>
                          <a:pt x="10400" y="16530"/>
                        </a:lnTo>
                        <a:lnTo>
                          <a:pt x="10463" y="16530"/>
                        </a:lnTo>
                        <a:lnTo>
                          <a:pt x="10504" y="16488"/>
                        </a:lnTo>
                        <a:lnTo>
                          <a:pt x="10504" y="16467"/>
                        </a:lnTo>
                        <a:lnTo>
                          <a:pt x="10609" y="16384"/>
                        </a:lnTo>
                        <a:lnTo>
                          <a:pt x="10672" y="16384"/>
                        </a:lnTo>
                        <a:lnTo>
                          <a:pt x="10672" y="16342"/>
                        </a:lnTo>
                        <a:lnTo>
                          <a:pt x="10672" y="16321"/>
                        </a:lnTo>
                        <a:lnTo>
                          <a:pt x="10714" y="16237"/>
                        </a:lnTo>
                        <a:lnTo>
                          <a:pt x="10797" y="16070"/>
                        </a:lnTo>
                        <a:lnTo>
                          <a:pt x="10839" y="16028"/>
                        </a:lnTo>
                        <a:lnTo>
                          <a:pt x="10923" y="16007"/>
                        </a:lnTo>
                        <a:lnTo>
                          <a:pt x="10965" y="16007"/>
                        </a:lnTo>
                        <a:lnTo>
                          <a:pt x="10986" y="16028"/>
                        </a:lnTo>
                        <a:lnTo>
                          <a:pt x="11027" y="16028"/>
                        </a:lnTo>
                        <a:lnTo>
                          <a:pt x="11069" y="15944"/>
                        </a:lnTo>
                        <a:lnTo>
                          <a:pt x="11174" y="15944"/>
                        </a:lnTo>
                        <a:lnTo>
                          <a:pt x="11279" y="15965"/>
                        </a:lnTo>
                        <a:lnTo>
                          <a:pt x="11383" y="15944"/>
                        </a:lnTo>
                        <a:lnTo>
                          <a:pt x="11404" y="15965"/>
                        </a:lnTo>
                        <a:lnTo>
                          <a:pt x="11425" y="16007"/>
                        </a:lnTo>
                        <a:lnTo>
                          <a:pt x="11509" y="16007"/>
                        </a:lnTo>
                        <a:lnTo>
                          <a:pt x="11592" y="16028"/>
                        </a:lnTo>
                        <a:lnTo>
                          <a:pt x="11634" y="16133"/>
                        </a:lnTo>
                        <a:lnTo>
                          <a:pt x="11739" y="16216"/>
                        </a:lnTo>
                        <a:lnTo>
                          <a:pt x="11844" y="16363"/>
                        </a:lnTo>
                        <a:lnTo>
                          <a:pt x="11864" y="16467"/>
                        </a:lnTo>
                        <a:lnTo>
                          <a:pt x="11927" y="16530"/>
                        </a:lnTo>
                        <a:lnTo>
                          <a:pt x="11927" y="16593"/>
                        </a:lnTo>
                        <a:lnTo>
                          <a:pt x="11927" y="16760"/>
                        </a:lnTo>
                        <a:lnTo>
                          <a:pt x="12011" y="16781"/>
                        </a:lnTo>
                        <a:lnTo>
                          <a:pt x="12032" y="16865"/>
                        </a:lnTo>
                        <a:lnTo>
                          <a:pt x="12116" y="17074"/>
                        </a:lnTo>
                        <a:lnTo>
                          <a:pt x="12157" y="17095"/>
                        </a:lnTo>
                        <a:lnTo>
                          <a:pt x="12178" y="17179"/>
                        </a:lnTo>
                        <a:lnTo>
                          <a:pt x="12262" y="17221"/>
                        </a:lnTo>
                        <a:lnTo>
                          <a:pt x="12283" y="17325"/>
                        </a:lnTo>
                        <a:lnTo>
                          <a:pt x="12346" y="17430"/>
                        </a:lnTo>
                        <a:lnTo>
                          <a:pt x="12450" y="17514"/>
                        </a:lnTo>
                        <a:lnTo>
                          <a:pt x="12429" y="17618"/>
                        </a:lnTo>
                        <a:lnTo>
                          <a:pt x="12429" y="17723"/>
                        </a:lnTo>
                        <a:lnTo>
                          <a:pt x="12429" y="17786"/>
                        </a:lnTo>
                        <a:lnTo>
                          <a:pt x="12429" y="17807"/>
                        </a:lnTo>
                        <a:lnTo>
                          <a:pt x="12555" y="18141"/>
                        </a:lnTo>
                        <a:lnTo>
                          <a:pt x="12534" y="18309"/>
                        </a:lnTo>
                        <a:lnTo>
                          <a:pt x="12576" y="18351"/>
                        </a:lnTo>
                        <a:lnTo>
                          <a:pt x="12597" y="18351"/>
                        </a:lnTo>
                        <a:lnTo>
                          <a:pt x="12660" y="18372"/>
                        </a:lnTo>
                        <a:lnTo>
                          <a:pt x="12743" y="18372"/>
                        </a:lnTo>
                        <a:lnTo>
                          <a:pt x="12806" y="18413"/>
                        </a:lnTo>
                        <a:lnTo>
                          <a:pt x="12911" y="18518"/>
                        </a:lnTo>
                        <a:lnTo>
                          <a:pt x="13099" y="18560"/>
                        </a:lnTo>
                        <a:lnTo>
                          <a:pt x="13204" y="18644"/>
                        </a:lnTo>
                        <a:lnTo>
                          <a:pt x="13308" y="18644"/>
                        </a:lnTo>
                        <a:lnTo>
                          <a:pt x="13329" y="18727"/>
                        </a:lnTo>
                        <a:lnTo>
                          <a:pt x="13392" y="18748"/>
                        </a:lnTo>
                        <a:lnTo>
                          <a:pt x="13476" y="18581"/>
                        </a:lnTo>
                        <a:lnTo>
                          <a:pt x="13496" y="18455"/>
                        </a:lnTo>
                        <a:lnTo>
                          <a:pt x="13476" y="18372"/>
                        </a:lnTo>
                        <a:lnTo>
                          <a:pt x="13476" y="18120"/>
                        </a:lnTo>
                        <a:lnTo>
                          <a:pt x="13413" y="18037"/>
                        </a:lnTo>
                        <a:lnTo>
                          <a:pt x="13496" y="17911"/>
                        </a:lnTo>
                        <a:lnTo>
                          <a:pt x="13538" y="17723"/>
                        </a:lnTo>
                        <a:lnTo>
                          <a:pt x="13622" y="17618"/>
                        </a:lnTo>
                        <a:lnTo>
                          <a:pt x="13580" y="17409"/>
                        </a:lnTo>
                        <a:lnTo>
                          <a:pt x="13685" y="17367"/>
                        </a:lnTo>
                        <a:lnTo>
                          <a:pt x="13789" y="17284"/>
                        </a:lnTo>
                        <a:lnTo>
                          <a:pt x="13727" y="17200"/>
                        </a:lnTo>
                        <a:lnTo>
                          <a:pt x="13831" y="17074"/>
                        </a:lnTo>
                        <a:lnTo>
                          <a:pt x="13894" y="17095"/>
                        </a:lnTo>
                        <a:lnTo>
                          <a:pt x="13999" y="17053"/>
                        </a:lnTo>
                        <a:lnTo>
                          <a:pt x="13957" y="16907"/>
                        </a:lnTo>
                        <a:lnTo>
                          <a:pt x="13957" y="16907"/>
                        </a:lnTo>
                        <a:lnTo>
                          <a:pt x="14040" y="16970"/>
                        </a:lnTo>
                        <a:lnTo>
                          <a:pt x="14145" y="16907"/>
                        </a:lnTo>
                        <a:lnTo>
                          <a:pt x="14103" y="16865"/>
                        </a:lnTo>
                        <a:lnTo>
                          <a:pt x="14208" y="16781"/>
                        </a:lnTo>
                        <a:lnTo>
                          <a:pt x="14250" y="16802"/>
                        </a:lnTo>
                        <a:lnTo>
                          <a:pt x="14312" y="16781"/>
                        </a:lnTo>
                        <a:lnTo>
                          <a:pt x="14375" y="16865"/>
                        </a:lnTo>
                        <a:lnTo>
                          <a:pt x="14271" y="16949"/>
                        </a:lnTo>
                        <a:lnTo>
                          <a:pt x="14354" y="16949"/>
                        </a:lnTo>
                        <a:lnTo>
                          <a:pt x="14459" y="16844"/>
                        </a:lnTo>
                        <a:lnTo>
                          <a:pt x="14543" y="16844"/>
                        </a:lnTo>
                        <a:lnTo>
                          <a:pt x="14794" y="16739"/>
                        </a:lnTo>
                        <a:lnTo>
                          <a:pt x="14982" y="16551"/>
                        </a:lnTo>
                        <a:lnTo>
                          <a:pt x="15066" y="16551"/>
                        </a:lnTo>
                        <a:lnTo>
                          <a:pt x="15108" y="16488"/>
                        </a:lnTo>
                        <a:lnTo>
                          <a:pt x="15087" y="16384"/>
                        </a:lnTo>
                        <a:lnTo>
                          <a:pt x="15108" y="16258"/>
                        </a:lnTo>
                        <a:lnTo>
                          <a:pt x="15045" y="16112"/>
                        </a:lnTo>
                        <a:lnTo>
                          <a:pt x="15087" y="16175"/>
                        </a:lnTo>
                        <a:lnTo>
                          <a:pt x="15170" y="16175"/>
                        </a:lnTo>
                        <a:lnTo>
                          <a:pt x="15275" y="16070"/>
                        </a:lnTo>
                        <a:lnTo>
                          <a:pt x="15275" y="16028"/>
                        </a:lnTo>
                        <a:lnTo>
                          <a:pt x="15317" y="16133"/>
                        </a:lnTo>
                        <a:lnTo>
                          <a:pt x="15254" y="16237"/>
                        </a:lnTo>
                        <a:lnTo>
                          <a:pt x="15275" y="16321"/>
                        </a:lnTo>
                        <a:lnTo>
                          <a:pt x="15275" y="16426"/>
                        </a:lnTo>
                        <a:lnTo>
                          <a:pt x="15401" y="16384"/>
                        </a:lnTo>
                        <a:lnTo>
                          <a:pt x="15484" y="16258"/>
                        </a:lnTo>
                        <a:lnTo>
                          <a:pt x="15568" y="16258"/>
                        </a:lnTo>
                        <a:lnTo>
                          <a:pt x="15631" y="16216"/>
                        </a:lnTo>
                        <a:lnTo>
                          <a:pt x="15840" y="16154"/>
                        </a:lnTo>
                        <a:lnTo>
                          <a:pt x="16007" y="16154"/>
                        </a:lnTo>
                        <a:lnTo>
                          <a:pt x="16258" y="16237"/>
                        </a:lnTo>
                        <a:lnTo>
                          <a:pt x="16321" y="16279"/>
                        </a:lnTo>
                        <a:lnTo>
                          <a:pt x="16635" y="16321"/>
                        </a:lnTo>
                        <a:lnTo>
                          <a:pt x="16740" y="16279"/>
                        </a:lnTo>
                        <a:lnTo>
                          <a:pt x="16740" y="16237"/>
                        </a:lnTo>
                        <a:lnTo>
                          <a:pt x="16740" y="16154"/>
                        </a:lnTo>
                        <a:lnTo>
                          <a:pt x="16844" y="16133"/>
                        </a:lnTo>
                        <a:lnTo>
                          <a:pt x="16928" y="16154"/>
                        </a:lnTo>
                        <a:lnTo>
                          <a:pt x="16865" y="16216"/>
                        </a:lnTo>
                        <a:lnTo>
                          <a:pt x="16928" y="16237"/>
                        </a:lnTo>
                        <a:lnTo>
                          <a:pt x="16991" y="16216"/>
                        </a:lnTo>
                        <a:lnTo>
                          <a:pt x="17053" y="16258"/>
                        </a:lnTo>
                        <a:lnTo>
                          <a:pt x="17053" y="16342"/>
                        </a:lnTo>
                        <a:lnTo>
                          <a:pt x="17074" y="16384"/>
                        </a:lnTo>
                        <a:lnTo>
                          <a:pt x="17200" y="16363"/>
                        </a:lnTo>
                        <a:lnTo>
                          <a:pt x="17242" y="16426"/>
                        </a:lnTo>
                        <a:lnTo>
                          <a:pt x="17158" y="16488"/>
                        </a:lnTo>
                        <a:lnTo>
                          <a:pt x="17095" y="16551"/>
                        </a:lnTo>
                        <a:lnTo>
                          <a:pt x="17179" y="16572"/>
                        </a:lnTo>
                        <a:lnTo>
                          <a:pt x="17263" y="16551"/>
                        </a:lnTo>
                        <a:lnTo>
                          <a:pt x="17346" y="16593"/>
                        </a:lnTo>
                        <a:lnTo>
                          <a:pt x="17493" y="16656"/>
                        </a:lnTo>
                        <a:lnTo>
                          <a:pt x="17556" y="16572"/>
                        </a:lnTo>
                        <a:lnTo>
                          <a:pt x="17618" y="16530"/>
                        </a:lnTo>
                        <a:lnTo>
                          <a:pt x="17723" y="16593"/>
                        </a:lnTo>
                        <a:lnTo>
                          <a:pt x="17786" y="16656"/>
                        </a:lnTo>
                        <a:lnTo>
                          <a:pt x="17870" y="16635"/>
                        </a:lnTo>
                        <a:lnTo>
                          <a:pt x="17870" y="16467"/>
                        </a:lnTo>
                        <a:lnTo>
                          <a:pt x="17807" y="16363"/>
                        </a:lnTo>
                        <a:lnTo>
                          <a:pt x="17911" y="16363"/>
                        </a:lnTo>
                        <a:lnTo>
                          <a:pt x="18016" y="16488"/>
                        </a:lnTo>
                        <a:lnTo>
                          <a:pt x="18100" y="16530"/>
                        </a:lnTo>
                        <a:lnTo>
                          <a:pt x="18142" y="16593"/>
                        </a:lnTo>
                        <a:lnTo>
                          <a:pt x="18204" y="16593"/>
                        </a:lnTo>
                        <a:lnTo>
                          <a:pt x="18288" y="16635"/>
                        </a:lnTo>
                        <a:lnTo>
                          <a:pt x="18288" y="16760"/>
                        </a:lnTo>
                        <a:lnTo>
                          <a:pt x="18309" y="16677"/>
                        </a:lnTo>
                        <a:lnTo>
                          <a:pt x="18414" y="16656"/>
                        </a:lnTo>
                        <a:lnTo>
                          <a:pt x="18414" y="16635"/>
                        </a:lnTo>
                        <a:lnTo>
                          <a:pt x="18288" y="16530"/>
                        </a:lnTo>
                        <a:lnTo>
                          <a:pt x="18100" y="16447"/>
                        </a:lnTo>
                        <a:lnTo>
                          <a:pt x="18037" y="16363"/>
                        </a:lnTo>
                        <a:lnTo>
                          <a:pt x="18037" y="16258"/>
                        </a:lnTo>
                        <a:lnTo>
                          <a:pt x="18225" y="16175"/>
                        </a:lnTo>
                        <a:lnTo>
                          <a:pt x="18288" y="16154"/>
                        </a:lnTo>
                        <a:lnTo>
                          <a:pt x="18183" y="16112"/>
                        </a:lnTo>
                        <a:lnTo>
                          <a:pt x="18121" y="16049"/>
                        </a:lnTo>
                        <a:lnTo>
                          <a:pt x="18100" y="16049"/>
                        </a:lnTo>
                        <a:lnTo>
                          <a:pt x="18016" y="16112"/>
                        </a:lnTo>
                        <a:lnTo>
                          <a:pt x="17932" y="16154"/>
                        </a:lnTo>
                        <a:lnTo>
                          <a:pt x="17932" y="16070"/>
                        </a:lnTo>
                        <a:lnTo>
                          <a:pt x="18037" y="15944"/>
                        </a:lnTo>
                        <a:lnTo>
                          <a:pt x="18246" y="15861"/>
                        </a:lnTo>
                        <a:lnTo>
                          <a:pt x="18330" y="15798"/>
                        </a:lnTo>
                        <a:lnTo>
                          <a:pt x="18665" y="15735"/>
                        </a:lnTo>
                        <a:lnTo>
                          <a:pt x="18811" y="15756"/>
                        </a:lnTo>
                        <a:lnTo>
                          <a:pt x="18874" y="15735"/>
                        </a:lnTo>
                        <a:lnTo>
                          <a:pt x="18958" y="15735"/>
                        </a:lnTo>
                        <a:lnTo>
                          <a:pt x="19020" y="15651"/>
                        </a:lnTo>
                        <a:lnTo>
                          <a:pt x="19062" y="15547"/>
                        </a:lnTo>
                        <a:lnTo>
                          <a:pt x="19146" y="15547"/>
                        </a:lnTo>
                        <a:lnTo>
                          <a:pt x="19125" y="15631"/>
                        </a:lnTo>
                        <a:lnTo>
                          <a:pt x="19125" y="15714"/>
                        </a:lnTo>
                        <a:lnTo>
                          <a:pt x="19250" y="15819"/>
                        </a:lnTo>
                        <a:lnTo>
                          <a:pt x="19334" y="15756"/>
                        </a:lnTo>
                        <a:lnTo>
                          <a:pt x="19481" y="15756"/>
                        </a:lnTo>
                        <a:lnTo>
                          <a:pt x="19585" y="15735"/>
                        </a:lnTo>
                        <a:lnTo>
                          <a:pt x="19648" y="15798"/>
                        </a:lnTo>
                        <a:lnTo>
                          <a:pt x="19815" y="15756"/>
                        </a:lnTo>
                        <a:lnTo>
                          <a:pt x="19878" y="15798"/>
                        </a:lnTo>
                        <a:lnTo>
                          <a:pt x="20004" y="15714"/>
                        </a:lnTo>
                        <a:lnTo>
                          <a:pt x="20108" y="15714"/>
                        </a:lnTo>
                        <a:lnTo>
                          <a:pt x="20129" y="15735"/>
                        </a:lnTo>
                        <a:lnTo>
                          <a:pt x="20087" y="15756"/>
                        </a:lnTo>
                        <a:lnTo>
                          <a:pt x="19962" y="15756"/>
                        </a:lnTo>
                        <a:lnTo>
                          <a:pt x="19920" y="15798"/>
                        </a:lnTo>
                        <a:lnTo>
                          <a:pt x="20087" y="15819"/>
                        </a:lnTo>
                        <a:lnTo>
                          <a:pt x="20213" y="15819"/>
                        </a:lnTo>
                        <a:lnTo>
                          <a:pt x="20318" y="15903"/>
                        </a:lnTo>
                        <a:lnTo>
                          <a:pt x="20401" y="15944"/>
                        </a:lnTo>
                        <a:lnTo>
                          <a:pt x="20338" y="15861"/>
                        </a:lnTo>
                        <a:lnTo>
                          <a:pt x="20338" y="15819"/>
                        </a:lnTo>
                        <a:lnTo>
                          <a:pt x="20401" y="15819"/>
                        </a:lnTo>
                        <a:lnTo>
                          <a:pt x="20422" y="15861"/>
                        </a:lnTo>
                        <a:lnTo>
                          <a:pt x="20527" y="15944"/>
                        </a:lnTo>
                        <a:lnTo>
                          <a:pt x="20506" y="16007"/>
                        </a:lnTo>
                        <a:lnTo>
                          <a:pt x="20443" y="15944"/>
                        </a:lnTo>
                        <a:lnTo>
                          <a:pt x="20422" y="15965"/>
                        </a:lnTo>
                        <a:lnTo>
                          <a:pt x="20548" y="16049"/>
                        </a:lnTo>
                        <a:lnTo>
                          <a:pt x="20610" y="16133"/>
                        </a:lnTo>
                        <a:lnTo>
                          <a:pt x="20652" y="16175"/>
                        </a:lnTo>
                        <a:lnTo>
                          <a:pt x="20631" y="16216"/>
                        </a:lnTo>
                        <a:lnTo>
                          <a:pt x="20610" y="16154"/>
                        </a:lnTo>
                        <a:lnTo>
                          <a:pt x="20590" y="16216"/>
                        </a:lnTo>
                        <a:lnTo>
                          <a:pt x="20610" y="16258"/>
                        </a:lnTo>
                        <a:lnTo>
                          <a:pt x="20799" y="16237"/>
                        </a:lnTo>
                        <a:lnTo>
                          <a:pt x="20903" y="16216"/>
                        </a:lnTo>
                        <a:lnTo>
                          <a:pt x="21029" y="16070"/>
                        </a:lnTo>
                        <a:lnTo>
                          <a:pt x="21113" y="16070"/>
                        </a:lnTo>
                        <a:lnTo>
                          <a:pt x="21113" y="16049"/>
                        </a:lnTo>
                        <a:lnTo>
                          <a:pt x="21175" y="15965"/>
                        </a:lnTo>
                        <a:lnTo>
                          <a:pt x="21280" y="15965"/>
                        </a:lnTo>
                        <a:lnTo>
                          <a:pt x="21364" y="16007"/>
                        </a:lnTo>
                        <a:lnTo>
                          <a:pt x="21489" y="16049"/>
                        </a:lnTo>
                        <a:lnTo>
                          <a:pt x="21552" y="16258"/>
                        </a:lnTo>
                        <a:lnTo>
                          <a:pt x="21636" y="16321"/>
                        </a:lnTo>
                        <a:lnTo>
                          <a:pt x="21657" y="16321"/>
                        </a:lnTo>
                        <a:lnTo>
                          <a:pt x="21678" y="16447"/>
                        </a:lnTo>
                        <a:lnTo>
                          <a:pt x="21761" y="16488"/>
                        </a:lnTo>
                        <a:lnTo>
                          <a:pt x="21803" y="16488"/>
                        </a:lnTo>
                        <a:lnTo>
                          <a:pt x="21803" y="16551"/>
                        </a:lnTo>
                        <a:lnTo>
                          <a:pt x="21866" y="16635"/>
                        </a:lnTo>
                        <a:lnTo>
                          <a:pt x="21950" y="16656"/>
                        </a:lnTo>
                        <a:lnTo>
                          <a:pt x="22012" y="16781"/>
                        </a:lnTo>
                        <a:lnTo>
                          <a:pt x="21991" y="16907"/>
                        </a:lnTo>
                        <a:lnTo>
                          <a:pt x="21908" y="17179"/>
                        </a:lnTo>
                        <a:lnTo>
                          <a:pt x="21803" y="17409"/>
                        </a:lnTo>
                        <a:lnTo>
                          <a:pt x="21803" y="17493"/>
                        </a:lnTo>
                        <a:lnTo>
                          <a:pt x="21887" y="17597"/>
                        </a:lnTo>
                        <a:lnTo>
                          <a:pt x="21908" y="17576"/>
                        </a:lnTo>
                        <a:lnTo>
                          <a:pt x="21971" y="17493"/>
                        </a:lnTo>
                        <a:lnTo>
                          <a:pt x="21971" y="17430"/>
                        </a:lnTo>
                        <a:lnTo>
                          <a:pt x="21991" y="17388"/>
                        </a:lnTo>
                        <a:lnTo>
                          <a:pt x="22075" y="17430"/>
                        </a:lnTo>
                        <a:lnTo>
                          <a:pt x="22096" y="17535"/>
                        </a:lnTo>
                        <a:lnTo>
                          <a:pt x="21950" y="17744"/>
                        </a:lnTo>
                        <a:lnTo>
                          <a:pt x="21971" y="17807"/>
                        </a:lnTo>
                        <a:lnTo>
                          <a:pt x="21991" y="17911"/>
                        </a:lnTo>
                        <a:lnTo>
                          <a:pt x="22054" y="18016"/>
                        </a:lnTo>
                        <a:lnTo>
                          <a:pt x="22075" y="18058"/>
                        </a:lnTo>
                        <a:lnTo>
                          <a:pt x="22117" y="18037"/>
                        </a:lnTo>
                        <a:lnTo>
                          <a:pt x="22159" y="18141"/>
                        </a:lnTo>
                        <a:lnTo>
                          <a:pt x="22201" y="18100"/>
                        </a:lnTo>
                        <a:lnTo>
                          <a:pt x="22201" y="18058"/>
                        </a:lnTo>
                        <a:lnTo>
                          <a:pt x="22222" y="18100"/>
                        </a:lnTo>
                        <a:lnTo>
                          <a:pt x="22368" y="18058"/>
                        </a:lnTo>
                        <a:lnTo>
                          <a:pt x="22368" y="18058"/>
                        </a:lnTo>
                        <a:lnTo>
                          <a:pt x="22263" y="18141"/>
                        </a:lnTo>
                        <a:lnTo>
                          <a:pt x="22222" y="18246"/>
                        </a:lnTo>
                        <a:lnTo>
                          <a:pt x="22201" y="18309"/>
                        </a:lnTo>
                        <a:lnTo>
                          <a:pt x="22201" y="18351"/>
                        </a:lnTo>
                        <a:lnTo>
                          <a:pt x="22368" y="18455"/>
                        </a:lnTo>
                        <a:lnTo>
                          <a:pt x="22368" y="18581"/>
                        </a:lnTo>
                        <a:lnTo>
                          <a:pt x="22368" y="18748"/>
                        </a:lnTo>
                        <a:lnTo>
                          <a:pt x="22410" y="18769"/>
                        </a:lnTo>
                        <a:lnTo>
                          <a:pt x="22494" y="18769"/>
                        </a:lnTo>
                        <a:lnTo>
                          <a:pt x="22535" y="18853"/>
                        </a:lnTo>
                        <a:lnTo>
                          <a:pt x="22515" y="18957"/>
                        </a:lnTo>
                        <a:lnTo>
                          <a:pt x="22682" y="19062"/>
                        </a:lnTo>
                        <a:lnTo>
                          <a:pt x="22598" y="19083"/>
                        </a:lnTo>
                        <a:lnTo>
                          <a:pt x="22724" y="19146"/>
                        </a:lnTo>
                        <a:lnTo>
                          <a:pt x="22787" y="19188"/>
                        </a:lnTo>
                        <a:lnTo>
                          <a:pt x="22891" y="19250"/>
                        </a:lnTo>
                        <a:lnTo>
                          <a:pt x="22996" y="19188"/>
                        </a:lnTo>
                        <a:lnTo>
                          <a:pt x="23100" y="19167"/>
                        </a:lnTo>
                        <a:lnTo>
                          <a:pt x="23100" y="18999"/>
                        </a:lnTo>
                        <a:lnTo>
                          <a:pt x="23163" y="18895"/>
                        </a:lnTo>
                        <a:lnTo>
                          <a:pt x="23226" y="18769"/>
                        </a:lnTo>
                        <a:lnTo>
                          <a:pt x="23331" y="18560"/>
                        </a:lnTo>
                        <a:lnTo>
                          <a:pt x="23310" y="18455"/>
                        </a:lnTo>
                        <a:lnTo>
                          <a:pt x="23351" y="18413"/>
                        </a:lnTo>
                        <a:lnTo>
                          <a:pt x="23351" y="18225"/>
                        </a:lnTo>
                        <a:lnTo>
                          <a:pt x="23331" y="18162"/>
                        </a:lnTo>
                        <a:lnTo>
                          <a:pt x="23414" y="18120"/>
                        </a:lnTo>
                        <a:lnTo>
                          <a:pt x="23351" y="17932"/>
                        </a:lnTo>
                        <a:lnTo>
                          <a:pt x="23247" y="17848"/>
                        </a:lnTo>
                        <a:lnTo>
                          <a:pt x="23205" y="17493"/>
                        </a:lnTo>
                        <a:lnTo>
                          <a:pt x="23142" y="17430"/>
                        </a:lnTo>
                        <a:lnTo>
                          <a:pt x="23163" y="17263"/>
                        </a:lnTo>
                        <a:lnTo>
                          <a:pt x="23205" y="17116"/>
                        </a:lnTo>
                        <a:lnTo>
                          <a:pt x="23163" y="17011"/>
                        </a:lnTo>
                        <a:lnTo>
                          <a:pt x="23100" y="16907"/>
                        </a:lnTo>
                        <a:lnTo>
                          <a:pt x="23038" y="16656"/>
                        </a:lnTo>
                        <a:lnTo>
                          <a:pt x="22996" y="16551"/>
                        </a:lnTo>
                        <a:lnTo>
                          <a:pt x="22954" y="16279"/>
                        </a:lnTo>
                        <a:lnTo>
                          <a:pt x="22912" y="16133"/>
                        </a:lnTo>
                        <a:lnTo>
                          <a:pt x="22933" y="15903"/>
                        </a:lnTo>
                        <a:lnTo>
                          <a:pt x="22912" y="15714"/>
                        </a:lnTo>
                        <a:lnTo>
                          <a:pt x="22933" y="15379"/>
                        </a:lnTo>
                        <a:lnTo>
                          <a:pt x="22933" y="15170"/>
                        </a:lnTo>
                        <a:lnTo>
                          <a:pt x="23038" y="15003"/>
                        </a:lnTo>
                        <a:lnTo>
                          <a:pt x="23121" y="14856"/>
                        </a:lnTo>
                        <a:lnTo>
                          <a:pt x="23226" y="14815"/>
                        </a:lnTo>
                        <a:lnTo>
                          <a:pt x="23268" y="14752"/>
                        </a:lnTo>
                        <a:lnTo>
                          <a:pt x="23331" y="14752"/>
                        </a:lnTo>
                        <a:lnTo>
                          <a:pt x="23414" y="14605"/>
                        </a:lnTo>
                        <a:lnTo>
                          <a:pt x="23414" y="14543"/>
                        </a:lnTo>
                        <a:lnTo>
                          <a:pt x="23372" y="14501"/>
                        </a:lnTo>
                        <a:lnTo>
                          <a:pt x="23414" y="14480"/>
                        </a:lnTo>
                        <a:lnTo>
                          <a:pt x="23540" y="14480"/>
                        </a:lnTo>
                        <a:lnTo>
                          <a:pt x="23561" y="14396"/>
                        </a:lnTo>
                        <a:lnTo>
                          <a:pt x="23665" y="14396"/>
                        </a:lnTo>
                        <a:lnTo>
                          <a:pt x="23686" y="14354"/>
                        </a:lnTo>
                        <a:lnTo>
                          <a:pt x="23875" y="14333"/>
                        </a:lnTo>
                        <a:lnTo>
                          <a:pt x="23937" y="14250"/>
                        </a:lnTo>
                        <a:lnTo>
                          <a:pt x="24063" y="14250"/>
                        </a:lnTo>
                        <a:lnTo>
                          <a:pt x="24084" y="14187"/>
                        </a:lnTo>
                        <a:lnTo>
                          <a:pt x="24168" y="14187"/>
                        </a:lnTo>
                        <a:lnTo>
                          <a:pt x="24209" y="14229"/>
                        </a:lnTo>
                        <a:lnTo>
                          <a:pt x="24314" y="14082"/>
                        </a:lnTo>
                        <a:lnTo>
                          <a:pt x="24314" y="14040"/>
                        </a:lnTo>
                        <a:lnTo>
                          <a:pt x="24377" y="14040"/>
                        </a:lnTo>
                        <a:lnTo>
                          <a:pt x="24481" y="13957"/>
                        </a:lnTo>
                        <a:lnTo>
                          <a:pt x="24481" y="13873"/>
                        </a:lnTo>
                        <a:lnTo>
                          <a:pt x="24691" y="13601"/>
                        </a:lnTo>
                        <a:lnTo>
                          <a:pt x="24795" y="13496"/>
                        </a:lnTo>
                        <a:lnTo>
                          <a:pt x="24984" y="13496"/>
                        </a:lnTo>
                        <a:lnTo>
                          <a:pt x="25025" y="13517"/>
                        </a:lnTo>
                        <a:lnTo>
                          <a:pt x="25088" y="13517"/>
                        </a:lnTo>
                        <a:lnTo>
                          <a:pt x="25193" y="13329"/>
                        </a:lnTo>
                        <a:lnTo>
                          <a:pt x="25465" y="13099"/>
                        </a:lnTo>
                        <a:lnTo>
                          <a:pt x="25737" y="12931"/>
                        </a:lnTo>
                        <a:lnTo>
                          <a:pt x="25862" y="12910"/>
                        </a:lnTo>
                        <a:lnTo>
                          <a:pt x="25925" y="12890"/>
                        </a:lnTo>
                        <a:lnTo>
                          <a:pt x="25988" y="12890"/>
                        </a:lnTo>
                        <a:lnTo>
                          <a:pt x="25988" y="12910"/>
                        </a:lnTo>
                        <a:lnTo>
                          <a:pt x="26092" y="12910"/>
                        </a:lnTo>
                        <a:lnTo>
                          <a:pt x="26197" y="12785"/>
                        </a:lnTo>
                        <a:lnTo>
                          <a:pt x="26155" y="12785"/>
                        </a:lnTo>
                        <a:lnTo>
                          <a:pt x="26134" y="12722"/>
                        </a:lnTo>
                        <a:lnTo>
                          <a:pt x="26030" y="12827"/>
                        </a:lnTo>
                        <a:lnTo>
                          <a:pt x="25883" y="12806"/>
                        </a:lnTo>
                        <a:lnTo>
                          <a:pt x="25820" y="12722"/>
                        </a:lnTo>
                        <a:lnTo>
                          <a:pt x="25925" y="12785"/>
                        </a:lnTo>
                        <a:lnTo>
                          <a:pt x="26051" y="12701"/>
                        </a:lnTo>
                        <a:lnTo>
                          <a:pt x="26030" y="12680"/>
                        </a:lnTo>
                        <a:lnTo>
                          <a:pt x="26092" y="12618"/>
                        </a:lnTo>
                        <a:lnTo>
                          <a:pt x="26051" y="12555"/>
                        </a:lnTo>
                        <a:lnTo>
                          <a:pt x="25925" y="12513"/>
                        </a:lnTo>
                        <a:lnTo>
                          <a:pt x="25862" y="12471"/>
                        </a:lnTo>
                        <a:lnTo>
                          <a:pt x="25946" y="12471"/>
                        </a:lnTo>
                        <a:lnTo>
                          <a:pt x="26030" y="12492"/>
                        </a:lnTo>
                        <a:lnTo>
                          <a:pt x="26092" y="12471"/>
                        </a:lnTo>
                        <a:lnTo>
                          <a:pt x="26092" y="12387"/>
                        </a:lnTo>
                        <a:lnTo>
                          <a:pt x="26155" y="12513"/>
                        </a:lnTo>
                        <a:lnTo>
                          <a:pt x="26239" y="12492"/>
                        </a:lnTo>
                        <a:lnTo>
                          <a:pt x="26302" y="12555"/>
                        </a:lnTo>
                        <a:lnTo>
                          <a:pt x="26364" y="12513"/>
                        </a:lnTo>
                        <a:lnTo>
                          <a:pt x="26385" y="12408"/>
                        </a:lnTo>
                        <a:lnTo>
                          <a:pt x="26511" y="12304"/>
                        </a:lnTo>
                        <a:lnTo>
                          <a:pt x="26553" y="12304"/>
                        </a:lnTo>
                        <a:lnTo>
                          <a:pt x="26574" y="12199"/>
                        </a:lnTo>
                        <a:lnTo>
                          <a:pt x="26553" y="12094"/>
                        </a:lnTo>
                        <a:lnTo>
                          <a:pt x="26511" y="12094"/>
                        </a:lnTo>
                        <a:lnTo>
                          <a:pt x="26448" y="12241"/>
                        </a:lnTo>
                        <a:lnTo>
                          <a:pt x="26448" y="12283"/>
                        </a:lnTo>
                        <a:lnTo>
                          <a:pt x="26385" y="12262"/>
                        </a:lnTo>
                        <a:lnTo>
                          <a:pt x="26364" y="12094"/>
                        </a:lnTo>
                        <a:lnTo>
                          <a:pt x="26344" y="12074"/>
                        </a:lnTo>
                        <a:lnTo>
                          <a:pt x="26092" y="12094"/>
                        </a:lnTo>
                        <a:lnTo>
                          <a:pt x="25967" y="12157"/>
                        </a:lnTo>
                        <a:lnTo>
                          <a:pt x="25988" y="12074"/>
                        </a:lnTo>
                        <a:lnTo>
                          <a:pt x="25988" y="11927"/>
                        </a:lnTo>
                        <a:lnTo>
                          <a:pt x="26051" y="11885"/>
                        </a:lnTo>
                        <a:lnTo>
                          <a:pt x="26092" y="11990"/>
                        </a:lnTo>
                        <a:lnTo>
                          <a:pt x="26176" y="12032"/>
                        </a:lnTo>
                        <a:lnTo>
                          <a:pt x="26239" y="11969"/>
                        </a:lnTo>
                        <a:lnTo>
                          <a:pt x="26385" y="11948"/>
                        </a:lnTo>
                        <a:lnTo>
                          <a:pt x="26406" y="11885"/>
                        </a:lnTo>
                        <a:lnTo>
                          <a:pt x="26490" y="11885"/>
                        </a:lnTo>
                        <a:lnTo>
                          <a:pt x="26511" y="11843"/>
                        </a:lnTo>
                        <a:lnTo>
                          <a:pt x="26490" y="11718"/>
                        </a:lnTo>
                        <a:lnTo>
                          <a:pt x="26448" y="11655"/>
                        </a:lnTo>
                        <a:lnTo>
                          <a:pt x="26469" y="11613"/>
                        </a:lnTo>
                        <a:lnTo>
                          <a:pt x="26511" y="11634"/>
                        </a:lnTo>
                        <a:lnTo>
                          <a:pt x="26574" y="11530"/>
                        </a:lnTo>
                        <a:lnTo>
                          <a:pt x="26511" y="11425"/>
                        </a:lnTo>
                        <a:lnTo>
                          <a:pt x="26469" y="11362"/>
                        </a:lnTo>
                        <a:lnTo>
                          <a:pt x="26385" y="11404"/>
                        </a:lnTo>
                        <a:lnTo>
                          <a:pt x="26302" y="11362"/>
                        </a:lnTo>
                        <a:lnTo>
                          <a:pt x="26260" y="11237"/>
                        </a:lnTo>
                        <a:lnTo>
                          <a:pt x="26176" y="11237"/>
                        </a:lnTo>
                        <a:lnTo>
                          <a:pt x="26092" y="11195"/>
                        </a:lnTo>
                        <a:lnTo>
                          <a:pt x="26030" y="11111"/>
                        </a:lnTo>
                        <a:lnTo>
                          <a:pt x="26030" y="11111"/>
                        </a:lnTo>
                        <a:lnTo>
                          <a:pt x="26092" y="11153"/>
                        </a:lnTo>
                        <a:lnTo>
                          <a:pt x="26260" y="11153"/>
                        </a:lnTo>
                        <a:lnTo>
                          <a:pt x="26302" y="11257"/>
                        </a:lnTo>
                        <a:lnTo>
                          <a:pt x="26385" y="11299"/>
                        </a:lnTo>
                        <a:lnTo>
                          <a:pt x="26406" y="11216"/>
                        </a:lnTo>
                        <a:lnTo>
                          <a:pt x="26281" y="11090"/>
                        </a:lnTo>
                        <a:lnTo>
                          <a:pt x="26385" y="11111"/>
                        </a:lnTo>
                        <a:lnTo>
                          <a:pt x="26406" y="11048"/>
                        </a:lnTo>
                        <a:lnTo>
                          <a:pt x="26448" y="11027"/>
                        </a:lnTo>
                        <a:lnTo>
                          <a:pt x="26406" y="10944"/>
                        </a:lnTo>
                        <a:lnTo>
                          <a:pt x="26281" y="10881"/>
                        </a:lnTo>
                        <a:lnTo>
                          <a:pt x="26239" y="10713"/>
                        </a:lnTo>
                        <a:lnTo>
                          <a:pt x="26281" y="10734"/>
                        </a:lnTo>
                        <a:lnTo>
                          <a:pt x="26344" y="10839"/>
                        </a:lnTo>
                        <a:lnTo>
                          <a:pt x="26406" y="10839"/>
                        </a:lnTo>
                        <a:lnTo>
                          <a:pt x="26448" y="10734"/>
                        </a:lnTo>
                        <a:lnTo>
                          <a:pt x="26448" y="10630"/>
                        </a:lnTo>
                        <a:lnTo>
                          <a:pt x="26344" y="10588"/>
                        </a:lnTo>
                        <a:lnTo>
                          <a:pt x="26197" y="10421"/>
                        </a:lnTo>
                        <a:lnTo>
                          <a:pt x="26092" y="10379"/>
                        </a:lnTo>
                        <a:lnTo>
                          <a:pt x="26030" y="10274"/>
                        </a:lnTo>
                        <a:lnTo>
                          <a:pt x="25946" y="10253"/>
                        </a:lnTo>
                        <a:lnTo>
                          <a:pt x="25946" y="10149"/>
                        </a:lnTo>
                        <a:lnTo>
                          <a:pt x="26030" y="10044"/>
                        </a:lnTo>
                        <a:lnTo>
                          <a:pt x="25967" y="10149"/>
                        </a:lnTo>
                        <a:lnTo>
                          <a:pt x="25988" y="10190"/>
                        </a:lnTo>
                        <a:lnTo>
                          <a:pt x="26051" y="10211"/>
                        </a:lnTo>
                        <a:lnTo>
                          <a:pt x="26134" y="10316"/>
                        </a:lnTo>
                        <a:lnTo>
                          <a:pt x="26239" y="10358"/>
                        </a:lnTo>
                        <a:lnTo>
                          <a:pt x="26364" y="10504"/>
                        </a:lnTo>
                        <a:lnTo>
                          <a:pt x="26385" y="10504"/>
                        </a:lnTo>
                        <a:lnTo>
                          <a:pt x="26406" y="10274"/>
                        </a:lnTo>
                        <a:lnTo>
                          <a:pt x="26406" y="10169"/>
                        </a:lnTo>
                        <a:lnTo>
                          <a:pt x="26406" y="10086"/>
                        </a:lnTo>
                        <a:lnTo>
                          <a:pt x="26385" y="10044"/>
                        </a:lnTo>
                        <a:lnTo>
                          <a:pt x="26406" y="9856"/>
                        </a:lnTo>
                        <a:lnTo>
                          <a:pt x="26448" y="9793"/>
                        </a:lnTo>
                        <a:lnTo>
                          <a:pt x="26409" y="9728"/>
                        </a:lnTo>
                        <a:lnTo>
                          <a:pt x="26409" y="9728"/>
                        </a:lnTo>
                        <a:lnTo>
                          <a:pt x="26490" y="9667"/>
                        </a:lnTo>
                        <a:lnTo>
                          <a:pt x="26616" y="9563"/>
                        </a:lnTo>
                        <a:lnTo>
                          <a:pt x="26657" y="9458"/>
                        </a:lnTo>
                        <a:lnTo>
                          <a:pt x="26657" y="9437"/>
                        </a:lnTo>
                        <a:lnTo>
                          <a:pt x="26678" y="9458"/>
                        </a:lnTo>
                        <a:lnTo>
                          <a:pt x="26657" y="9584"/>
                        </a:lnTo>
                        <a:lnTo>
                          <a:pt x="26678" y="9625"/>
                        </a:lnTo>
                        <a:lnTo>
                          <a:pt x="26574" y="9667"/>
                        </a:lnTo>
                        <a:lnTo>
                          <a:pt x="26511" y="9793"/>
                        </a:lnTo>
                        <a:lnTo>
                          <a:pt x="26595" y="9960"/>
                        </a:lnTo>
                        <a:lnTo>
                          <a:pt x="26574" y="10107"/>
                        </a:lnTo>
                        <a:lnTo>
                          <a:pt x="26490" y="10253"/>
                        </a:lnTo>
                        <a:lnTo>
                          <a:pt x="26490" y="10358"/>
                        </a:lnTo>
                        <a:lnTo>
                          <a:pt x="26595" y="10462"/>
                        </a:lnTo>
                        <a:lnTo>
                          <a:pt x="26616" y="10400"/>
                        </a:lnTo>
                        <a:lnTo>
                          <a:pt x="26657" y="10462"/>
                        </a:lnTo>
                        <a:lnTo>
                          <a:pt x="26699" y="10462"/>
                        </a:lnTo>
                        <a:lnTo>
                          <a:pt x="26699" y="10483"/>
                        </a:lnTo>
                        <a:lnTo>
                          <a:pt x="26678" y="10525"/>
                        </a:lnTo>
                        <a:lnTo>
                          <a:pt x="26699" y="10609"/>
                        </a:lnTo>
                        <a:lnTo>
                          <a:pt x="26825" y="10609"/>
                        </a:lnTo>
                        <a:lnTo>
                          <a:pt x="26762" y="10672"/>
                        </a:lnTo>
                        <a:lnTo>
                          <a:pt x="26762" y="10693"/>
                        </a:lnTo>
                        <a:lnTo>
                          <a:pt x="26699" y="10797"/>
                        </a:lnTo>
                        <a:lnTo>
                          <a:pt x="26699" y="10881"/>
                        </a:lnTo>
                        <a:lnTo>
                          <a:pt x="26657" y="10985"/>
                        </a:lnTo>
                        <a:lnTo>
                          <a:pt x="26616" y="11111"/>
                        </a:lnTo>
                        <a:lnTo>
                          <a:pt x="26616" y="11216"/>
                        </a:lnTo>
                        <a:lnTo>
                          <a:pt x="26657" y="11153"/>
                        </a:lnTo>
                        <a:lnTo>
                          <a:pt x="26678" y="11111"/>
                        </a:lnTo>
                        <a:lnTo>
                          <a:pt x="26783" y="10902"/>
                        </a:lnTo>
                        <a:lnTo>
                          <a:pt x="26804" y="10944"/>
                        </a:lnTo>
                        <a:lnTo>
                          <a:pt x="26804" y="11006"/>
                        </a:lnTo>
                        <a:lnTo>
                          <a:pt x="26825" y="10944"/>
                        </a:lnTo>
                        <a:lnTo>
                          <a:pt x="26825" y="10881"/>
                        </a:lnTo>
                        <a:lnTo>
                          <a:pt x="26909" y="10776"/>
                        </a:lnTo>
                        <a:lnTo>
                          <a:pt x="26992" y="10525"/>
                        </a:lnTo>
                        <a:lnTo>
                          <a:pt x="27118" y="10462"/>
                        </a:lnTo>
                        <a:lnTo>
                          <a:pt x="27222" y="10253"/>
                        </a:lnTo>
                        <a:lnTo>
                          <a:pt x="27222" y="10086"/>
                        </a:lnTo>
                        <a:lnTo>
                          <a:pt x="27139" y="9897"/>
                        </a:lnTo>
                        <a:lnTo>
                          <a:pt x="27097" y="9856"/>
                        </a:lnTo>
                        <a:lnTo>
                          <a:pt x="27076" y="9688"/>
                        </a:lnTo>
                        <a:lnTo>
                          <a:pt x="27013" y="9625"/>
                        </a:lnTo>
                        <a:lnTo>
                          <a:pt x="27013" y="9521"/>
                        </a:lnTo>
                        <a:lnTo>
                          <a:pt x="27076" y="9416"/>
                        </a:lnTo>
                        <a:lnTo>
                          <a:pt x="27181" y="9312"/>
                        </a:lnTo>
                        <a:lnTo>
                          <a:pt x="27306" y="9249"/>
                        </a:lnTo>
                        <a:lnTo>
                          <a:pt x="27118" y="9458"/>
                        </a:lnTo>
                        <a:lnTo>
                          <a:pt x="27076" y="9542"/>
                        </a:lnTo>
                        <a:lnTo>
                          <a:pt x="27118" y="9625"/>
                        </a:lnTo>
                        <a:lnTo>
                          <a:pt x="27243" y="9751"/>
                        </a:lnTo>
                        <a:lnTo>
                          <a:pt x="27327" y="9730"/>
                        </a:lnTo>
                        <a:lnTo>
                          <a:pt x="27390" y="9772"/>
                        </a:lnTo>
                        <a:lnTo>
                          <a:pt x="27327" y="9939"/>
                        </a:lnTo>
                        <a:lnTo>
                          <a:pt x="27327" y="9939"/>
                        </a:lnTo>
                        <a:lnTo>
                          <a:pt x="27411" y="9877"/>
                        </a:lnTo>
                        <a:lnTo>
                          <a:pt x="27432" y="9897"/>
                        </a:lnTo>
                        <a:lnTo>
                          <a:pt x="27515" y="9793"/>
                        </a:lnTo>
                        <a:lnTo>
                          <a:pt x="27515" y="9730"/>
                        </a:lnTo>
                        <a:lnTo>
                          <a:pt x="27557" y="9730"/>
                        </a:lnTo>
                        <a:lnTo>
                          <a:pt x="27620" y="9646"/>
                        </a:lnTo>
                        <a:lnTo>
                          <a:pt x="27704" y="9625"/>
                        </a:lnTo>
                        <a:lnTo>
                          <a:pt x="27745" y="9458"/>
                        </a:lnTo>
                        <a:lnTo>
                          <a:pt x="27808" y="9374"/>
                        </a:lnTo>
                        <a:lnTo>
                          <a:pt x="27850" y="9374"/>
                        </a:lnTo>
                        <a:lnTo>
                          <a:pt x="27913" y="9270"/>
                        </a:lnTo>
                        <a:lnTo>
                          <a:pt x="27934" y="9207"/>
                        </a:lnTo>
                        <a:lnTo>
                          <a:pt x="27934" y="9144"/>
                        </a:lnTo>
                        <a:lnTo>
                          <a:pt x="27976" y="9040"/>
                        </a:lnTo>
                        <a:lnTo>
                          <a:pt x="27976" y="8998"/>
                        </a:lnTo>
                        <a:lnTo>
                          <a:pt x="28038" y="8914"/>
                        </a:lnTo>
                        <a:lnTo>
                          <a:pt x="28017" y="8830"/>
                        </a:lnTo>
                        <a:lnTo>
                          <a:pt x="27955" y="8789"/>
                        </a:lnTo>
                        <a:lnTo>
                          <a:pt x="27913" y="8705"/>
                        </a:lnTo>
                        <a:lnTo>
                          <a:pt x="28059" y="8621"/>
                        </a:lnTo>
                        <a:lnTo>
                          <a:pt x="28059" y="8537"/>
                        </a:lnTo>
                        <a:lnTo>
                          <a:pt x="28164" y="8475"/>
                        </a:lnTo>
                        <a:lnTo>
                          <a:pt x="28248" y="8433"/>
                        </a:lnTo>
                        <a:lnTo>
                          <a:pt x="28436" y="8328"/>
                        </a:lnTo>
                        <a:lnTo>
                          <a:pt x="28561" y="8328"/>
                        </a:lnTo>
                        <a:lnTo>
                          <a:pt x="28750" y="8203"/>
                        </a:lnTo>
                        <a:lnTo>
                          <a:pt x="28813" y="8203"/>
                        </a:lnTo>
                        <a:lnTo>
                          <a:pt x="28854" y="8224"/>
                        </a:lnTo>
                        <a:lnTo>
                          <a:pt x="29085" y="8203"/>
                        </a:lnTo>
                        <a:lnTo>
                          <a:pt x="29189" y="8265"/>
                        </a:lnTo>
                        <a:lnTo>
                          <a:pt x="29336" y="8203"/>
                        </a:lnTo>
                        <a:lnTo>
                          <a:pt x="29587" y="8203"/>
                        </a:lnTo>
                        <a:lnTo>
                          <a:pt x="29629" y="8182"/>
                        </a:lnTo>
                        <a:lnTo>
                          <a:pt x="29608" y="8119"/>
                        </a:lnTo>
                        <a:lnTo>
                          <a:pt x="29608" y="7972"/>
                        </a:lnTo>
                        <a:lnTo>
                          <a:pt x="29608" y="7847"/>
                        </a:lnTo>
                        <a:lnTo>
                          <a:pt x="29733" y="7952"/>
                        </a:lnTo>
                        <a:lnTo>
                          <a:pt x="29733" y="8077"/>
                        </a:lnTo>
                        <a:lnTo>
                          <a:pt x="29712" y="8161"/>
                        </a:lnTo>
                        <a:lnTo>
                          <a:pt x="29796" y="8161"/>
                        </a:lnTo>
                        <a:lnTo>
                          <a:pt x="29901" y="8056"/>
                        </a:lnTo>
                        <a:lnTo>
                          <a:pt x="30005" y="7868"/>
                        </a:lnTo>
                        <a:lnTo>
                          <a:pt x="30047" y="7972"/>
                        </a:lnTo>
                        <a:lnTo>
                          <a:pt x="30047" y="8056"/>
                        </a:lnTo>
                        <a:lnTo>
                          <a:pt x="30131" y="8077"/>
                        </a:lnTo>
                        <a:lnTo>
                          <a:pt x="30382" y="7952"/>
                        </a:lnTo>
                        <a:lnTo>
                          <a:pt x="30466" y="7805"/>
                        </a:lnTo>
                        <a:lnTo>
                          <a:pt x="30424" y="7596"/>
                        </a:lnTo>
                        <a:lnTo>
                          <a:pt x="30361" y="7638"/>
                        </a:lnTo>
                        <a:lnTo>
                          <a:pt x="30361" y="7742"/>
                        </a:lnTo>
                        <a:lnTo>
                          <a:pt x="30319" y="7868"/>
                        </a:lnTo>
                        <a:lnTo>
                          <a:pt x="30152" y="7868"/>
                        </a:lnTo>
                        <a:lnTo>
                          <a:pt x="30131" y="7763"/>
                        </a:lnTo>
                        <a:lnTo>
                          <a:pt x="30068" y="7575"/>
                        </a:lnTo>
                        <a:lnTo>
                          <a:pt x="29922" y="7491"/>
                        </a:lnTo>
                        <a:lnTo>
                          <a:pt x="29922" y="7449"/>
                        </a:lnTo>
                        <a:lnTo>
                          <a:pt x="30131" y="7261"/>
                        </a:lnTo>
                        <a:lnTo>
                          <a:pt x="30131" y="7177"/>
                        </a:lnTo>
                        <a:lnTo>
                          <a:pt x="30047" y="7177"/>
                        </a:lnTo>
                        <a:lnTo>
                          <a:pt x="30047" y="7115"/>
                        </a:lnTo>
                        <a:lnTo>
                          <a:pt x="30131" y="7052"/>
                        </a:lnTo>
                        <a:lnTo>
                          <a:pt x="30152" y="6968"/>
                        </a:lnTo>
                        <a:lnTo>
                          <a:pt x="30214" y="6905"/>
                        </a:lnTo>
                        <a:lnTo>
                          <a:pt x="30277" y="6696"/>
                        </a:lnTo>
                        <a:lnTo>
                          <a:pt x="30486" y="6529"/>
                        </a:lnTo>
                        <a:lnTo>
                          <a:pt x="30570" y="6382"/>
                        </a:lnTo>
                        <a:lnTo>
                          <a:pt x="30633" y="6382"/>
                        </a:lnTo>
                        <a:lnTo>
                          <a:pt x="30696" y="6278"/>
                        </a:lnTo>
                        <a:lnTo>
                          <a:pt x="30696" y="6340"/>
                        </a:lnTo>
                        <a:lnTo>
                          <a:pt x="30779" y="6382"/>
                        </a:lnTo>
                        <a:lnTo>
                          <a:pt x="30842" y="6299"/>
                        </a:lnTo>
                        <a:lnTo>
                          <a:pt x="30905" y="6173"/>
                        </a:lnTo>
                        <a:lnTo>
                          <a:pt x="30905" y="6299"/>
                        </a:lnTo>
                        <a:lnTo>
                          <a:pt x="30989" y="6299"/>
                        </a:lnTo>
                        <a:lnTo>
                          <a:pt x="31051" y="6173"/>
                        </a:lnTo>
                        <a:lnTo>
                          <a:pt x="31093" y="6215"/>
                        </a:lnTo>
                        <a:lnTo>
                          <a:pt x="31156" y="6173"/>
                        </a:lnTo>
                        <a:lnTo>
                          <a:pt x="31261" y="6006"/>
                        </a:lnTo>
                        <a:lnTo>
                          <a:pt x="31407" y="5796"/>
                        </a:lnTo>
                        <a:lnTo>
                          <a:pt x="31386" y="5922"/>
                        </a:lnTo>
                        <a:lnTo>
                          <a:pt x="31407" y="6006"/>
                        </a:lnTo>
                        <a:lnTo>
                          <a:pt x="31512" y="6006"/>
                        </a:lnTo>
                        <a:lnTo>
                          <a:pt x="31616" y="5880"/>
                        </a:lnTo>
                        <a:lnTo>
                          <a:pt x="31742" y="5880"/>
                        </a:lnTo>
                        <a:lnTo>
                          <a:pt x="31784" y="6006"/>
                        </a:lnTo>
                        <a:lnTo>
                          <a:pt x="31846" y="6006"/>
                        </a:lnTo>
                        <a:lnTo>
                          <a:pt x="31951" y="5880"/>
                        </a:lnTo>
                        <a:lnTo>
                          <a:pt x="32035" y="5922"/>
                        </a:lnTo>
                        <a:lnTo>
                          <a:pt x="32098" y="5901"/>
                        </a:lnTo>
                        <a:lnTo>
                          <a:pt x="32202" y="5817"/>
                        </a:lnTo>
                        <a:lnTo>
                          <a:pt x="32307" y="5817"/>
                        </a:lnTo>
                        <a:lnTo>
                          <a:pt x="32432" y="5755"/>
                        </a:lnTo>
                        <a:lnTo>
                          <a:pt x="32474" y="5817"/>
                        </a:lnTo>
                        <a:lnTo>
                          <a:pt x="32558" y="5796"/>
                        </a:lnTo>
                        <a:lnTo>
                          <a:pt x="32642" y="5713"/>
                        </a:lnTo>
                        <a:lnTo>
                          <a:pt x="32537" y="5650"/>
                        </a:lnTo>
                        <a:lnTo>
                          <a:pt x="32474" y="5713"/>
                        </a:lnTo>
                        <a:lnTo>
                          <a:pt x="32411" y="5650"/>
                        </a:lnTo>
                        <a:lnTo>
                          <a:pt x="32453" y="5504"/>
                        </a:lnTo>
                        <a:lnTo>
                          <a:pt x="32223" y="5378"/>
                        </a:lnTo>
                        <a:lnTo>
                          <a:pt x="32202" y="5357"/>
                        </a:lnTo>
                        <a:lnTo>
                          <a:pt x="32223" y="5294"/>
                        </a:lnTo>
                        <a:lnTo>
                          <a:pt x="32223" y="5252"/>
                        </a:lnTo>
                        <a:lnTo>
                          <a:pt x="32223" y="5169"/>
                        </a:lnTo>
                        <a:lnTo>
                          <a:pt x="32244" y="5085"/>
                        </a:lnTo>
                        <a:lnTo>
                          <a:pt x="32202" y="5022"/>
                        </a:lnTo>
                        <a:lnTo>
                          <a:pt x="32139" y="4959"/>
                        </a:lnTo>
                        <a:lnTo>
                          <a:pt x="32098" y="4939"/>
                        </a:lnTo>
                        <a:lnTo>
                          <a:pt x="32118" y="4855"/>
                        </a:lnTo>
                        <a:lnTo>
                          <a:pt x="32244" y="4123"/>
                        </a:lnTo>
                        <a:lnTo>
                          <a:pt x="32244" y="3934"/>
                        </a:lnTo>
                        <a:lnTo>
                          <a:pt x="32014" y="3725"/>
                        </a:lnTo>
                        <a:lnTo>
                          <a:pt x="31951" y="3788"/>
                        </a:lnTo>
                        <a:lnTo>
                          <a:pt x="31805" y="3725"/>
                        </a:lnTo>
                        <a:lnTo>
                          <a:pt x="31700" y="3767"/>
                        </a:lnTo>
                        <a:lnTo>
                          <a:pt x="31616" y="3683"/>
                        </a:lnTo>
                        <a:lnTo>
                          <a:pt x="31533" y="3662"/>
                        </a:lnTo>
                        <a:lnTo>
                          <a:pt x="31512" y="3662"/>
                        </a:lnTo>
                        <a:lnTo>
                          <a:pt x="31407" y="3767"/>
                        </a:lnTo>
                        <a:lnTo>
                          <a:pt x="31365" y="3830"/>
                        </a:lnTo>
                        <a:lnTo>
                          <a:pt x="31156" y="4081"/>
                        </a:lnTo>
                        <a:lnTo>
                          <a:pt x="31072" y="4206"/>
                        </a:lnTo>
                        <a:lnTo>
                          <a:pt x="31072" y="4311"/>
                        </a:lnTo>
                        <a:lnTo>
                          <a:pt x="30905" y="4395"/>
                        </a:lnTo>
                        <a:lnTo>
                          <a:pt x="30905" y="4520"/>
                        </a:lnTo>
                        <a:lnTo>
                          <a:pt x="30863" y="4625"/>
                        </a:lnTo>
                        <a:lnTo>
                          <a:pt x="30696" y="4813"/>
                        </a:lnTo>
                        <a:lnTo>
                          <a:pt x="30633" y="4834"/>
                        </a:lnTo>
                        <a:lnTo>
                          <a:pt x="30445" y="5043"/>
                        </a:lnTo>
                        <a:lnTo>
                          <a:pt x="30424" y="5127"/>
                        </a:lnTo>
                        <a:lnTo>
                          <a:pt x="30340" y="5169"/>
                        </a:lnTo>
                        <a:lnTo>
                          <a:pt x="30235" y="5148"/>
                        </a:lnTo>
                        <a:lnTo>
                          <a:pt x="30173" y="5148"/>
                        </a:lnTo>
                        <a:lnTo>
                          <a:pt x="30131" y="5190"/>
                        </a:lnTo>
                        <a:lnTo>
                          <a:pt x="30068" y="5190"/>
                        </a:lnTo>
                        <a:lnTo>
                          <a:pt x="29942" y="5336"/>
                        </a:lnTo>
                        <a:lnTo>
                          <a:pt x="28269" y="5294"/>
                        </a:lnTo>
                        <a:lnTo>
                          <a:pt x="28059" y="5336"/>
                        </a:lnTo>
                        <a:lnTo>
                          <a:pt x="27955" y="5441"/>
                        </a:lnTo>
                        <a:lnTo>
                          <a:pt x="27829" y="5483"/>
                        </a:lnTo>
                        <a:lnTo>
                          <a:pt x="27704" y="5566"/>
                        </a:lnTo>
                        <a:lnTo>
                          <a:pt x="27453" y="5817"/>
                        </a:lnTo>
                        <a:lnTo>
                          <a:pt x="27285" y="5859"/>
                        </a:lnTo>
                        <a:lnTo>
                          <a:pt x="27181" y="5922"/>
                        </a:lnTo>
                        <a:lnTo>
                          <a:pt x="26699" y="6299"/>
                        </a:lnTo>
                        <a:lnTo>
                          <a:pt x="25611" y="6612"/>
                        </a:lnTo>
                        <a:lnTo>
                          <a:pt x="25569" y="6864"/>
                        </a:lnTo>
                        <a:lnTo>
                          <a:pt x="25318" y="6968"/>
                        </a:lnTo>
                        <a:lnTo>
                          <a:pt x="23331" y="7491"/>
                        </a:lnTo>
                        <a:lnTo>
                          <a:pt x="23247" y="7324"/>
                        </a:lnTo>
                        <a:lnTo>
                          <a:pt x="23351" y="7177"/>
                        </a:lnTo>
                        <a:lnTo>
                          <a:pt x="23561" y="7073"/>
                        </a:lnTo>
                        <a:lnTo>
                          <a:pt x="23665" y="6947"/>
                        </a:lnTo>
                        <a:lnTo>
                          <a:pt x="23728" y="6822"/>
                        </a:lnTo>
                        <a:lnTo>
                          <a:pt x="23770" y="6696"/>
                        </a:lnTo>
                        <a:lnTo>
                          <a:pt x="23833" y="5922"/>
                        </a:lnTo>
                        <a:lnTo>
                          <a:pt x="23456" y="4143"/>
                        </a:lnTo>
                        <a:lnTo>
                          <a:pt x="23100" y="3871"/>
                        </a:lnTo>
                        <a:lnTo>
                          <a:pt x="22954" y="3683"/>
                        </a:lnTo>
                        <a:lnTo>
                          <a:pt x="20652" y="2616"/>
                        </a:lnTo>
                        <a:lnTo>
                          <a:pt x="20548" y="2553"/>
                        </a:lnTo>
                        <a:lnTo>
                          <a:pt x="20422" y="2511"/>
                        </a:lnTo>
                        <a:lnTo>
                          <a:pt x="20380" y="2449"/>
                        </a:lnTo>
                        <a:lnTo>
                          <a:pt x="20087" y="2449"/>
                        </a:lnTo>
                        <a:lnTo>
                          <a:pt x="20066" y="2344"/>
                        </a:lnTo>
                        <a:lnTo>
                          <a:pt x="19983" y="2302"/>
                        </a:lnTo>
                        <a:lnTo>
                          <a:pt x="19899" y="2344"/>
                        </a:lnTo>
                        <a:lnTo>
                          <a:pt x="19711" y="2344"/>
                        </a:lnTo>
                        <a:lnTo>
                          <a:pt x="19606" y="2323"/>
                        </a:lnTo>
                        <a:lnTo>
                          <a:pt x="19543" y="2239"/>
                        </a:lnTo>
                        <a:lnTo>
                          <a:pt x="19439" y="2198"/>
                        </a:lnTo>
                        <a:lnTo>
                          <a:pt x="19230" y="2135"/>
                        </a:lnTo>
                        <a:lnTo>
                          <a:pt x="19167" y="2009"/>
                        </a:lnTo>
                        <a:lnTo>
                          <a:pt x="19083" y="2009"/>
                        </a:lnTo>
                        <a:lnTo>
                          <a:pt x="18958" y="1905"/>
                        </a:lnTo>
                        <a:lnTo>
                          <a:pt x="18853" y="1905"/>
                        </a:lnTo>
                        <a:lnTo>
                          <a:pt x="18769" y="1884"/>
                        </a:lnTo>
                        <a:lnTo>
                          <a:pt x="18644" y="1905"/>
                        </a:lnTo>
                        <a:lnTo>
                          <a:pt x="18623" y="1926"/>
                        </a:lnTo>
                        <a:lnTo>
                          <a:pt x="18560" y="1842"/>
                        </a:lnTo>
                        <a:lnTo>
                          <a:pt x="18434" y="1821"/>
                        </a:lnTo>
                        <a:lnTo>
                          <a:pt x="18414" y="1800"/>
                        </a:lnTo>
                        <a:lnTo>
                          <a:pt x="18309" y="1737"/>
                        </a:lnTo>
                        <a:lnTo>
                          <a:pt x="18288" y="1716"/>
                        </a:lnTo>
                        <a:lnTo>
                          <a:pt x="18204" y="1633"/>
                        </a:lnTo>
                        <a:lnTo>
                          <a:pt x="18204" y="1612"/>
                        </a:lnTo>
                        <a:lnTo>
                          <a:pt x="18079" y="1507"/>
                        </a:lnTo>
                        <a:lnTo>
                          <a:pt x="17932" y="1507"/>
                        </a:lnTo>
                        <a:lnTo>
                          <a:pt x="17807" y="1486"/>
                        </a:lnTo>
                        <a:lnTo>
                          <a:pt x="2846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2" name="Google Shape;461;p45">
                <a:extLst>
                  <a:ext uri="{FF2B5EF4-FFF2-40B4-BE49-F238E27FC236}">
                    <a16:creationId xmlns:a16="http://schemas.microsoft.com/office/drawing/2014/main" id="{5C9652F9-0934-AD08-AAD1-E5365301D91E}"/>
                  </a:ext>
                </a:extLst>
              </p:cNvPr>
              <p:cNvGrpSpPr/>
              <p:nvPr/>
            </p:nvGrpSpPr>
            <p:grpSpPr>
              <a:xfrm>
                <a:off x="3230417" y="3103734"/>
                <a:ext cx="282982" cy="280332"/>
                <a:chOff x="2605700" y="3152850"/>
                <a:chExt cx="594125" cy="616250"/>
              </a:xfrm>
              <a:grpFill/>
            </p:grpSpPr>
            <p:sp>
              <p:nvSpPr>
                <p:cNvPr id="227" name="Google Shape;462;p45">
                  <a:extLst>
                    <a:ext uri="{FF2B5EF4-FFF2-40B4-BE49-F238E27FC236}">
                      <a16:creationId xmlns:a16="http://schemas.microsoft.com/office/drawing/2014/main" id="{0C0A2D2E-FC21-AA17-2BC4-1DA0C3B88BEA}"/>
                    </a:ext>
                  </a:extLst>
                </p:cNvPr>
                <p:cNvSpPr/>
                <p:nvPr/>
              </p:nvSpPr>
              <p:spPr>
                <a:xfrm>
                  <a:off x="2605700" y="3152850"/>
                  <a:ext cx="379825" cy="6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2" h="24650" extrusionOk="0">
                      <a:moveTo>
                        <a:pt x="14024" y="2338"/>
                      </a:moveTo>
                      <a:lnTo>
                        <a:pt x="8818" y="0"/>
                      </a:lnTo>
                      <a:lnTo>
                        <a:pt x="4037" y="1594"/>
                      </a:lnTo>
                      <a:lnTo>
                        <a:pt x="0" y="7225"/>
                      </a:lnTo>
                      <a:lnTo>
                        <a:pt x="2018" y="11156"/>
                      </a:lnTo>
                      <a:lnTo>
                        <a:pt x="7331" y="12325"/>
                      </a:lnTo>
                      <a:lnTo>
                        <a:pt x="10518" y="17531"/>
                      </a:lnTo>
                      <a:lnTo>
                        <a:pt x="11049" y="22843"/>
                      </a:lnTo>
                      <a:lnTo>
                        <a:pt x="13705" y="24650"/>
                      </a:lnTo>
                      <a:lnTo>
                        <a:pt x="15193" y="18700"/>
                      </a:lnTo>
                      <a:lnTo>
                        <a:pt x="12218" y="58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228" name="Google Shape;463;p45">
                  <a:extLst>
                    <a:ext uri="{FF2B5EF4-FFF2-40B4-BE49-F238E27FC236}">
                      <a16:creationId xmlns:a16="http://schemas.microsoft.com/office/drawing/2014/main" id="{A194E3AA-AED9-1860-B53E-584DC892320E}"/>
                    </a:ext>
                  </a:extLst>
                </p:cNvPr>
                <p:cNvSpPr/>
                <p:nvPr/>
              </p:nvSpPr>
              <p:spPr>
                <a:xfrm>
                  <a:off x="2632775" y="3168475"/>
                  <a:ext cx="567050" cy="59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82" h="23602" extrusionOk="0">
                      <a:moveTo>
                        <a:pt x="13852" y="21070"/>
                      </a:moveTo>
                      <a:lnTo>
                        <a:pt x="13894" y="21091"/>
                      </a:lnTo>
                      <a:lnTo>
                        <a:pt x="13977" y="21217"/>
                      </a:lnTo>
                      <a:lnTo>
                        <a:pt x="14103" y="21384"/>
                      </a:lnTo>
                      <a:lnTo>
                        <a:pt x="14166" y="21384"/>
                      </a:lnTo>
                      <a:lnTo>
                        <a:pt x="14208" y="21342"/>
                      </a:lnTo>
                      <a:lnTo>
                        <a:pt x="14228" y="21384"/>
                      </a:lnTo>
                      <a:lnTo>
                        <a:pt x="14228" y="21489"/>
                      </a:lnTo>
                      <a:lnTo>
                        <a:pt x="14187" y="21489"/>
                      </a:lnTo>
                      <a:lnTo>
                        <a:pt x="14124" y="21698"/>
                      </a:lnTo>
                      <a:lnTo>
                        <a:pt x="13998" y="21928"/>
                      </a:lnTo>
                      <a:lnTo>
                        <a:pt x="13873" y="21928"/>
                      </a:lnTo>
                      <a:lnTo>
                        <a:pt x="13852" y="22075"/>
                      </a:lnTo>
                      <a:lnTo>
                        <a:pt x="13789" y="22158"/>
                      </a:lnTo>
                      <a:lnTo>
                        <a:pt x="13768" y="22158"/>
                      </a:lnTo>
                      <a:lnTo>
                        <a:pt x="13643" y="22242"/>
                      </a:lnTo>
                      <a:lnTo>
                        <a:pt x="13559" y="22326"/>
                      </a:lnTo>
                      <a:lnTo>
                        <a:pt x="13559" y="22367"/>
                      </a:lnTo>
                      <a:lnTo>
                        <a:pt x="13454" y="22388"/>
                      </a:lnTo>
                      <a:lnTo>
                        <a:pt x="13392" y="22451"/>
                      </a:lnTo>
                      <a:lnTo>
                        <a:pt x="13392" y="22472"/>
                      </a:lnTo>
                      <a:lnTo>
                        <a:pt x="13329" y="22347"/>
                      </a:lnTo>
                      <a:lnTo>
                        <a:pt x="13371" y="22242"/>
                      </a:lnTo>
                      <a:lnTo>
                        <a:pt x="13454" y="22179"/>
                      </a:lnTo>
                      <a:lnTo>
                        <a:pt x="13454" y="22116"/>
                      </a:lnTo>
                      <a:lnTo>
                        <a:pt x="13559" y="22012"/>
                      </a:lnTo>
                      <a:lnTo>
                        <a:pt x="13559" y="21928"/>
                      </a:lnTo>
                      <a:lnTo>
                        <a:pt x="13601" y="21970"/>
                      </a:lnTo>
                      <a:lnTo>
                        <a:pt x="13684" y="21970"/>
                      </a:lnTo>
                      <a:lnTo>
                        <a:pt x="13789" y="21865"/>
                      </a:lnTo>
                      <a:lnTo>
                        <a:pt x="13789" y="21761"/>
                      </a:lnTo>
                      <a:lnTo>
                        <a:pt x="13810" y="21740"/>
                      </a:lnTo>
                      <a:lnTo>
                        <a:pt x="13810" y="21614"/>
                      </a:lnTo>
                      <a:lnTo>
                        <a:pt x="13873" y="21551"/>
                      </a:lnTo>
                      <a:lnTo>
                        <a:pt x="13915" y="21551"/>
                      </a:lnTo>
                      <a:lnTo>
                        <a:pt x="13977" y="21447"/>
                      </a:lnTo>
                      <a:lnTo>
                        <a:pt x="13956" y="21384"/>
                      </a:lnTo>
                      <a:lnTo>
                        <a:pt x="13894" y="21300"/>
                      </a:lnTo>
                      <a:lnTo>
                        <a:pt x="13894" y="21112"/>
                      </a:lnTo>
                      <a:lnTo>
                        <a:pt x="13852" y="21070"/>
                      </a:lnTo>
                      <a:close/>
                      <a:moveTo>
                        <a:pt x="7617" y="0"/>
                      </a:moveTo>
                      <a:lnTo>
                        <a:pt x="7617" y="147"/>
                      </a:lnTo>
                      <a:lnTo>
                        <a:pt x="7575" y="272"/>
                      </a:lnTo>
                      <a:lnTo>
                        <a:pt x="7282" y="481"/>
                      </a:lnTo>
                      <a:lnTo>
                        <a:pt x="7094" y="502"/>
                      </a:lnTo>
                      <a:lnTo>
                        <a:pt x="6842" y="607"/>
                      </a:lnTo>
                      <a:lnTo>
                        <a:pt x="6738" y="565"/>
                      </a:lnTo>
                      <a:lnTo>
                        <a:pt x="6570" y="586"/>
                      </a:lnTo>
                      <a:lnTo>
                        <a:pt x="6382" y="732"/>
                      </a:lnTo>
                      <a:lnTo>
                        <a:pt x="6215" y="795"/>
                      </a:lnTo>
                      <a:lnTo>
                        <a:pt x="6152" y="732"/>
                      </a:lnTo>
                      <a:lnTo>
                        <a:pt x="5901" y="774"/>
                      </a:lnTo>
                      <a:lnTo>
                        <a:pt x="5692" y="774"/>
                      </a:lnTo>
                      <a:lnTo>
                        <a:pt x="5503" y="670"/>
                      </a:lnTo>
                      <a:lnTo>
                        <a:pt x="5315" y="628"/>
                      </a:lnTo>
                      <a:lnTo>
                        <a:pt x="5169" y="586"/>
                      </a:lnTo>
                      <a:lnTo>
                        <a:pt x="5169" y="586"/>
                      </a:lnTo>
                      <a:lnTo>
                        <a:pt x="5231" y="711"/>
                      </a:lnTo>
                      <a:lnTo>
                        <a:pt x="5378" y="774"/>
                      </a:lnTo>
                      <a:lnTo>
                        <a:pt x="5503" y="879"/>
                      </a:lnTo>
                      <a:lnTo>
                        <a:pt x="5545" y="984"/>
                      </a:lnTo>
                      <a:lnTo>
                        <a:pt x="5399" y="1235"/>
                      </a:lnTo>
                      <a:lnTo>
                        <a:pt x="5420" y="1297"/>
                      </a:lnTo>
                      <a:lnTo>
                        <a:pt x="5441" y="1339"/>
                      </a:lnTo>
                      <a:lnTo>
                        <a:pt x="5420" y="1528"/>
                      </a:lnTo>
                      <a:lnTo>
                        <a:pt x="5692" y="1611"/>
                      </a:lnTo>
                      <a:lnTo>
                        <a:pt x="5859" y="1569"/>
                      </a:lnTo>
                      <a:lnTo>
                        <a:pt x="6047" y="1611"/>
                      </a:lnTo>
                      <a:lnTo>
                        <a:pt x="6047" y="1716"/>
                      </a:lnTo>
                      <a:lnTo>
                        <a:pt x="5922" y="1758"/>
                      </a:lnTo>
                      <a:lnTo>
                        <a:pt x="5650" y="1820"/>
                      </a:lnTo>
                      <a:lnTo>
                        <a:pt x="5608" y="1862"/>
                      </a:lnTo>
                      <a:lnTo>
                        <a:pt x="5545" y="1925"/>
                      </a:lnTo>
                      <a:lnTo>
                        <a:pt x="5503" y="2072"/>
                      </a:lnTo>
                      <a:lnTo>
                        <a:pt x="5210" y="2239"/>
                      </a:lnTo>
                      <a:lnTo>
                        <a:pt x="5106" y="2344"/>
                      </a:lnTo>
                      <a:lnTo>
                        <a:pt x="4897" y="2469"/>
                      </a:lnTo>
                      <a:lnTo>
                        <a:pt x="4771" y="2616"/>
                      </a:lnTo>
                      <a:lnTo>
                        <a:pt x="4541" y="2616"/>
                      </a:lnTo>
                      <a:lnTo>
                        <a:pt x="4394" y="2595"/>
                      </a:lnTo>
                      <a:lnTo>
                        <a:pt x="4164" y="2406"/>
                      </a:lnTo>
                      <a:lnTo>
                        <a:pt x="3955" y="2260"/>
                      </a:lnTo>
                      <a:lnTo>
                        <a:pt x="3809" y="2281"/>
                      </a:lnTo>
                      <a:lnTo>
                        <a:pt x="3809" y="2134"/>
                      </a:lnTo>
                      <a:lnTo>
                        <a:pt x="3767" y="1988"/>
                      </a:lnTo>
                      <a:lnTo>
                        <a:pt x="3662" y="1883"/>
                      </a:lnTo>
                      <a:lnTo>
                        <a:pt x="3641" y="1820"/>
                      </a:lnTo>
                      <a:lnTo>
                        <a:pt x="3495" y="1862"/>
                      </a:lnTo>
                      <a:lnTo>
                        <a:pt x="3390" y="1988"/>
                      </a:lnTo>
                      <a:lnTo>
                        <a:pt x="3306" y="1988"/>
                      </a:lnTo>
                      <a:lnTo>
                        <a:pt x="3244" y="1946"/>
                      </a:lnTo>
                      <a:lnTo>
                        <a:pt x="3139" y="1946"/>
                      </a:lnTo>
                      <a:lnTo>
                        <a:pt x="3076" y="2030"/>
                      </a:lnTo>
                      <a:lnTo>
                        <a:pt x="2407" y="2030"/>
                      </a:lnTo>
                      <a:lnTo>
                        <a:pt x="2386" y="2197"/>
                      </a:lnTo>
                      <a:lnTo>
                        <a:pt x="2448" y="2344"/>
                      </a:lnTo>
                      <a:lnTo>
                        <a:pt x="2658" y="2385"/>
                      </a:lnTo>
                      <a:lnTo>
                        <a:pt x="2720" y="2553"/>
                      </a:lnTo>
                      <a:lnTo>
                        <a:pt x="2679" y="2616"/>
                      </a:lnTo>
                      <a:lnTo>
                        <a:pt x="2762" y="2699"/>
                      </a:lnTo>
                      <a:lnTo>
                        <a:pt x="2720" y="2804"/>
                      </a:lnTo>
                      <a:lnTo>
                        <a:pt x="2595" y="2720"/>
                      </a:lnTo>
                      <a:lnTo>
                        <a:pt x="2197" y="2867"/>
                      </a:lnTo>
                      <a:lnTo>
                        <a:pt x="2239" y="3180"/>
                      </a:lnTo>
                      <a:lnTo>
                        <a:pt x="2344" y="3306"/>
                      </a:lnTo>
                      <a:lnTo>
                        <a:pt x="2553" y="3452"/>
                      </a:lnTo>
                      <a:lnTo>
                        <a:pt x="2679" y="3724"/>
                      </a:lnTo>
                      <a:lnTo>
                        <a:pt x="2679" y="3913"/>
                      </a:lnTo>
                      <a:lnTo>
                        <a:pt x="2679" y="3976"/>
                      </a:lnTo>
                      <a:lnTo>
                        <a:pt x="2365" y="5189"/>
                      </a:lnTo>
                      <a:lnTo>
                        <a:pt x="2260" y="5503"/>
                      </a:lnTo>
                      <a:lnTo>
                        <a:pt x="2281" y="5545"/>
                      </a:lnTo>
                      <a:lnTo>
                        <a:pt x="2239" y="5629"/>
                      </a:lnTo>
                      <a:lnTo>
                        <a:pt x="2093" y="5608"/>
                      </a:lnTo>
                      <a:lnTo>
                        <a:pt x="2093" y="5587"/>
                      </a:lnTo>
                      <a:lnTo>
                        <a:pt x="1967" y="5503"/>
                      </a:lnTo>
                      <a:lnTo>
                        <a:pt x="1821" y="5503"/>
                      </a:lnTo>
                      <a:lnTo>
                        <a:pt x="1758" y="5482"/>
                      </a:lnTo>
                      <a:lnTo>
                        <a:pt x="1716" y="5545"/>
                      </a:lnTo>
                      <a:lnTo>
                        <a:pt x="1319" y="5691"/>
                      </a:lnTo>
                      <a:lnTo>
                        <a:pt x="1026" y="5733"/>
                      </a:lnTo>
                      <a:lnTo>
                        <a:pt x="942" y="5817"/>
                      </a:lnTo>
                      <a:lnTo>
                        <a:pt x="879" y="5838"/>
                      </a:lnTo>
                      <a:lnTo>
                        <a:pt x="733" y="5963"/>
                      </a:lnTo>
                      <a:lnTo>
                        <a:pt x="607" y="6026"/>
                      </a:lnTo>
                      <a:lnTo>
                        <a:pt x="503" y="6110"/>
                      </a:lnTo>
                      <a:lnTo>
                        <a:pt x="523" y="6256"/>
                      </a:lnTo>
                      <a:lnTo>
                        <a:pt x="482" y="6340"/>
                      </a:lnTo>
                      <a:lnTo>
                        <a:pt x="503" y="6424"/>
                      </a:lnTo>
                      <a:lnTo>
                        <a:pt x="356" y="6570"/>
                      </a:lnTo>
                      <a:lnTo>
                        <a:pt x="398" y="6779"/>
                      </a:lnTo>
                      <a:lnTo>
                        <a:pt x="461" y="6884"/>
                      </a:lnTo>
                      <a:lnTo>
                        <a:pt x="356" y="6968"/>
                      </a:lnTo>
                      <a:lnTo>
                        <a:pt x="272" y="6947"/>
                      </a:lnTo>
                      <a:lnTo>
                        <a:pt x="105" y="7051"/>
                      </a:lnTo>
                      <a:lnTo>
                        <a:pt x="105" y="7156"/>
                      </a:lnTo>
                      <a:lnTo>
                        <a:pt x="63" y="7198"/>
                      </a:lnTo>
                      <a:lnTo>
                        <a:pt x="84" y="7282"/>
                      </a:lnTo>
                      <a:lnTo>
                        <a:pt x="63" y="7407"/>
                      </a:lnTo>
                      <a:lnTo>
                        <a:pt x="0" y="7512"/>
                      </a:lnTo>
                      <a:lnTo>
                        <a:pt x="63" y="7616"/>
                      </a:lnTo>
                      <a:lnTo>
                        <a:pt x="42" y="7700"/>
                      </a:lnTo>
                      <a:lnTo>
                        <a:pt x="189" y="7846"/>
                      </a:lnTo>
                      <a:lnTo>
                        <a:pt x="482" y="8307"/>
                      </a:lnTo>
                      <a:lnTo>
                        <a:pt x="314" y="8474"/>
                      </a:lnTo>
                      <a:lnTo>
                        <a:pt x="691" y="8453"/>
                      </a:lnTo>
                      <a:lnTo>
                        <a:pt x="879" y="8474"/>
                      </a:lnTo>
                      <a:lnTo>
                        <a:pt x="1005" y="8662"/>
                      </a:lnTo>
                      <a:lnTo>
                        <a:pt x="1026" y="8830"/>
                      </a:lnTo>
                      <a:lnTo>
                        <a:pt x="1256" y="8830"/>
                      </a:lnTo>
                      <a:lnTo>
                        <a:pt x="1549" y="8851"/>
                      </a:lnTo>
                      <a:lnTo>
                        <a:pt x="1779" y="8621"/>
                      </a:lnTo>
                      <a:lnTo>
                        <a:pt x="1988" y="8474"/>
                      </a:lnTo>
                      <a:lnTo>
                        <a:pt x="2051" y="8537"/>
                      </a:lnTo>
                      <a:lnTo>
                        <a:pt x="2030" y="8662"/>
                      </a:lnTo>
                      <a:lnTo>
                        <a:pt x="1967" y="8725"/>
                      </a:lnTo>
                      <a:lnTo>
                        <a:pt x="1967" y="8934"/>
                      </a:lnTo>
                      <a:lnTo>
                        <a:pt x="1988" y="9269"/>
                      </a:lnTo>
                      <a:lnTo>
                        <a:pt x="1988" y="9395"/>
                      </a:lnTo>
                      <a:lnTo>
                        <a:pt x="2072" y="9478"/>
                      </a:lnTo>
                      <a:lnTo>
                        <a:pt x="2176" y="9458"/>
                      </a:lnTo>
                      <a:lnTo>
                        <a:pt x="2281" y="9416"/>
                      </a:lnTo>
                      <a:lnTo>
                        <a:pt x="2469" y="9416"/>
                      </a:lnTo>
                      <a:lnTo>
                        <a:pt x="2511" y="9458"/>
                      </a:lnTo>
                      <a:lnTo>
                        <a:pt x="3076" y="9458"/>
                      </a:lnTo>
                      <a:lnTo>
                        <a:pt x="3223" y="9353"/>
                      </a:lnTo>
                      <a:lnTo>
                        <a:pt x="3306" y="9353"/>
                      </a:lnTo>
                      <a:lnTo>
                        <a:pt x="3432" y="9248"/>
                      </a:lnTo>
                      <a:lnTo>
                        <a:pt x="3557" y="9248"/>
                      </a:lnTo>
                      <a:lnTo>
                        <a:pt x="3725" y="9186"/>
                      </a:lnTo>
                      <a:lnTo>
                        <a:pt x="3829" y="8934"/>
                      </a:lnTo>
                      <a:lnTo>
                        <a:pt x="4081" y="8746"/>
                      </a:lnTo>
                      <a:lnTo>
                        <a:pt x="4269" y="8725"/>
                      </a:lnTo>
                      <a:lnTo>
                        <a:pt x="4457" y="8621"/>
                      </a:lnTo>
                      <a:lnTo>
                        <a:pt x="4583" y="8621"/>
                      </a:lnTo>
                      <a:lnTo>
                        <a:pt x="4687" y="8683"/>
                      </a:lnTo>
                      <a:lnTo>
                        <a:pt x="4813" y="8621"/>
                      </a:lnTo>
                      <a:lnTo>
                        <a:pt x="4897" y="8662"/>
                      </a:lnTo>
                      <a:lnTo>
                        <a:pt x="4876" y="8788"/>
                      </a:lnTo>
                      <a:lnTo>
                        <a:pt x="4959" y="8997"/>
                      </a:lnTo>
                      <a:lnTo>
                        <a:pt x="5085" y="9374"/>
                      </a:lnTo>
                      <a:lnTo>
                        <a:pt x="5169" y="9646"/>
                      </a:lnTo>
                      <a:lnTo>
                        <a:pt x="5106" y="9751"/>
                      </a:lnTo>
                      <a:lnTo>
                        <a:pt x="5210" y="9960"/>
                      </a:lnTo>
                      <a:lnTo>
                        <a:pt x="5357" y="10002"/>
                      </a:lnTo>
                      <a:lnTo>
                        <a:pt x="5399" y="10190"/>
                      </a:lnTo>
                      <a:lnTo>
                        <a:pt x="5524" y="10274"/>
                      </a:lnTo>
                      <a:lnTo>
                        <a:pt x="5713" y="10357"/>
                      </a:lnTo>
                      <a:lnTo>
                        <a:pt x="5838" y="10462"/>
                      </a:lnTo>
                      <a:lnTo>
                        <a:pt x="5901" y="10420"/>
                      </a:lnTo>
                      <a:lnTo>
                        <a:pt x="6131" y="10357"/>
                      </a:lnTo>
                      <a:lnTo>
                        <a:pt x="6340" y="10587"/>
                      </a:lnTo>
                      <a:lnTo>
                        <a:pt x="6508" y="10525"/>
                      </a:lnTo>
                      <a:lnTo>
                        <a:pt x="6717" y="10755"/>
                      </a:lnTo>
                      <a:lnTo>
                        <a:pt x="6822" y="10755"/>
                      </a:lnTo>
                      <a:lnTo>
                        <a:pt x="7073" y="10839"/>
                      </a:lnTo>
                      <a:lnTo>
                        <a:pt x="7240" y="10880"/>
                      </a:lnTo>
                      <a:lnTo>
                        <a:pt x="7261" y="11048"/>
                      </a:lnTo>
                      <a:lnTo>
                        <a:pt x="7366" y="11069"/>
                      </a:lnTo>
                      <a:lnTo>
                        <a:pt x="7512" y="11152"/>
                      </a:lnTo>
                      <a:lnTo>
                        <a:pt x="7868" y="11131"/>
                      </a:lnTo>
                      <a:lnTo>
                        <a:pt x="8098" y="11257"/>
                      </a:lnTo>
                      <a:lnTo>
                        <a:pt x="8140" y="11362"/>
                      </a:lnTo>
                      <a:lnTo>
                        <a:pt x="8119" y="11634"/>
                      </a:lnTo>
                      <a:lnTo>
                        <a:pt x="8182" y="11843"/>
                      </a:lnTo>
                      <a:lnTo>
                        <a:pt x="8098" y="11968"/>
                      </a:lnTo>
                      <a:lnTo>
                        <a:pt x="8307" y="12324"/>
                      </a:lnTo>
                      <a:lnTo>
                        <a:pt x="8286" y="12596"/>
                      </a:lnTo>
                      <a:lnTo>
                        <a:pt x="9290" y="12617"/>
                      </a:lnTo>
                      <a:lnTo>
                        <a:pt x="9353" y="12973"/>
                      </a:lnTo>
                      <a:lnTo>
                        <a:pt x="9332" y="13224"/>
                      </a:lnTo>
                      <a:lnTo>
                        <a:pt x="9604" y="13287"/>
                      </a:lnTo>
                      <a:lnTo>
                        <a:pt x="9897" y="13810"/>
                      </a:lnTo>
                      <a:lnTo>
                        <a:pt x="9918" y="14103"/>
                      </a:lnTo>
                      <a:lnTo>
                        <a:pt x="9646" y="14688"/>
                      </a:lnTo>
                      <a:lnTo>
                        <a:pt x="9667" y="14772"/>
                      </a:lnTo>
                      <a:lnTo>
                        <a:pt x="9583" y="14856"/>
                      </a:lnTo>
                      <a:lnTo>
                        <a:pt x="9646" y="14919"/>
                      </a:lnTo>
                      <a:lnTo>
                        <a:pt x="9604" y="15044"/>
                      </a:lnTo>
                      <a:lnTo>
                        <a:pt x="9751" y="15149"/>
                      </a:lnTo>
                      <a:lnTo>
                        <a:pt x="9751" y="15337"/>
                      </a:lnTo>
                      <a:lnTo>
                        <a:pt x="9855" y="15525"/>
                      </a:lnTo>
                      <a:lnTo>
                        <a:pt x="9793" y="15860"/>
                      </a:lnTo>
                      <a:lnTo>
                        <a:pt x="9814" y="15986"/>
                      </a:lnTo>
                      <a:lnTo>
                        <a:pt x="9772" y="16111"/>
                      </a:lnTo>
                      <a:lnTo>
                        <a:pt x="9814" y="16258"/>
                      </a:lnTo>
                      <a:lnTo>
                        <a:pt x="10023" y="16216"/>
                      </a:lnTo>
                      <a:lnTo>
                        <a:pt x="10107" y="16279"/>
                      </a:lnTo>
                      <a:lnTo>
                        <a:pt x="10379" y="16258"/>
                      </a:lnTo>
                      <a:lnTo>
                        <a:pt x="10525" y="16300"/>
                      </a:lnTo>
                      <a:lnTo>
                        <a:pt x="10797" y="16195"/>
                      </a:lnTo>
                      <a:lnTo>
                        <a:pt x="10923" y="16300"/>
                      </a:lnTo>
                      <a:lnTo>
                        <a:pt x="11027" y="16321"/>
                      </a:lnTo>
                      <a:lnTo>
                        <a:pt x="11069" y="16467"/>
                      </a:lnTo>
                      <a:lnTo>
                        <a:pt x="11236" y="17095"/>
                      </a:lnTo>
                      <a:lnTo>
                        <a:pt x="11341" y="17304"/>
                      </a:lnTo>
                      <a:lnTo>
                        <a:pt x="11446" y="17325"/>
                      </a:lnTo>
                      <a:lnTo>
                        <a:pt x="11676" y="17199"/>
                      </a:lnTo>
                      <a:lnTo>
                        <a:pt x="11801" y="17241"/>
                      </a:lnTo>
                      <a:lnTo>
                        <a:pt x="11885" y="17325"/>
                      </a:lnTo>
                      <a:lnTo>
                        <a:pt x="11969" y="17346"/>
                      </a:lnTo>
                      <a:lnTo>
                        <a:pt x="11906" y="17450"/>
                      </a:lnTo>
                      <a:lnTo>
                        <a:pt x="11885" y="17994"/>
                      </a:lnTo>
                      <a:lnTo>
                        <a:pt x="11864" y="18057"/>
                      </a:lnTo>
                      <a:lnTo>
                        <a:pt x="11822" y="18078"/>
                      </a:lnTo>
                      <a:lnTo>
                        <a:pt x="11822" y="18162"/>
                      </a:lnTo>
                      <a:lnTo>
                        <a:pt x="11801" y="18204"/>
                      </a:lnTo>
                      <a:lnTo>
                        <a:pt x="11801" y="18287"/>
                      </a:lnTo>
                      <a:lnTo>
                        <a:pt x="11906" y="18204"/>
                      </a:lnTo>
                      <a:lnTo>
                        <a:pt x="12178" y="18245"/>
                      </a:lnTo>
                      <a:lnTo>
                        <a:pt x="12178" y="18350"/>
                      </a:lnTo>
                      <a:lnTo>
                        <a:pt x="12283" y="18580"/>
                      </a:lnTo>
                      <a:lnTo>
                        <a:pt x="12283" y="18769"/>
                      </a:lnTo>
                      <a:lnTo>
                        <a:pt x="12303" y="18999"/>
                      </a:lnTo>
                      <a:lnTo>
                        <a:pt x="12324" y="19208"/>
                      </a:lnTo>
                      <a:lnTo>
                        <a:pt x="12303" y="19292"/>
                      </a:lnTo>
                      <a:lnTo>
                        <a:pt x="12199" y="19292"/>
                      </a:lnTo>
                      <a:lnTo>
                        <a:pt x="12073" y="19354"/>
                      </a:lnTo>
                      <a:lnTo>
                        <a:pt x="12031" y="19417"/>
                      </a:lnTo>
                      <a:lnTo>
                        <a:pt x="11969" y="19501"/>
                      </a:lnTo>
                      <a:lnTo>
                        <a:pt x="11927" y="19459"/>
                      </a:lnTo>
                      <a:lnTo>
                        <a:pt x="11697" y="19626"/>
                      </a:lnTo>
                      <a:lnTo>
                        <a:pt x="11655" y="19710"/>
                      </a:lnTo>
                      <a:lnTo>
                        <a:pt x="11571" y="19731"/>
                      </a:lnTo>
                      <a:lnTo>
                        <a:pt x="11362" y="19919"/>
                      </a:lnTo>
                      <a:lnTo>
                        <a:pt x="11278" y="19940"/>
                      </a:lnTo>
                      <a:lnTo>
                        <a:pt x="11278" y="20066"/>
                      </a:lnTo>
                      <a:lnTo>
                        <a:pt x="11195" y="20087"/>
                      </a:lnTo>
                      <a:lnTo>
                        <a:pt x="11132" y="20087"/>
                      </a:lnTo>
                      <a:lnTo>
                        <a:pt x="10943" y="20338"/>
                      </a:lnTo>
                      <a:lnTo>
                        <a:pt x="10923" y="20401"/>
                      </a:lnTo>
                      <a:lnTo>
                        <a:pt x="10923" y="20547"/>
                      </a:lnTo>
                      <a:lnTo>
                        <a:pt x="10839" y="20568"/>
                      </a:lnTo>
                      <a:lnTo>
                        <a:pt x="10776" y="20652"/>
                      </a:lnTo>
                      <a:lnTo>
                        <a:pt x="10671" y="20861"/>
                      </a:lnTo>
                      <a:lnTo>
                        <a:pt x="10609" y="20924"/>
                      </a:lnTo>
                      <a:lnTo>
                        <a:pt x="10504" y="21091"/>
                      </a:lnTo>
                      <a:lnTo>
                        <a:pt x="10504" y="21133"/>
                      </a:lnTo>
                      <a:lnTo>
                        <a:pt x="10399" y="21217"/>
                      </a:lnTo>
                      <a:lnTo>
                        <a:pt x="10358" y="21279"/>
                      </a:lnTo>
                      <a:lnTo>
                        <a:pt x="10441" y="21279"/>
                      </a:lnTo>
                      <a:lnTo>
                        <a:pt x="10504" y="21300"/>
                      </a:lnTo>
                      <a:lnTo>
                        <a:pt x="10776" y="21217"/>
                      </a:lnTo>
                      <a:lnTo>
                        <a:pt x="10923" y="21300"/>
                      </a:lnTo>
                      <a:lnTo>
                        <a:pt x="11048" y="21489"/>
                      </a:lnTo>
                      <a:lnTo>
                        <a:pt x="11153" y="21530"/>
                      </a:lnTo>
                      <a:lnTo>
                        <a:pt x="11236" y="21698"/>
                      </a:lnTo>
                      <a:lnTo>
                        <a:pt x="11362" y="21928"/>
                      </a:lnTo>
                      <a:lnTo>
                        <a:pt x="11446" y="21928"/>
                      </a:lnTo>
                      <a:lnTo>
                        <a:pt x="11550" y="21803"/>
                      </a:lnTo>
                      <a:lnTo>
                        <a:pt x="11592" y="21803"/>
                      </a:lnTo>
                      <a:lnTo>
                        <a:pt x="11718" y="22012"/>
                      </a:lnTo>
                      <a:lnTo>
                        <a:pt x="11885" y="22075"/>
                      </a:lnTo>
                      <a:lnTo>
                        <a:pt x="12011" y="22116"/>
                      </a:lnTo>
                      <a:lnTo>
                        <a:pt x="12136" y="22242"/>
                      </a:lnTo>
                      <a:lnTo>
                        <a:pt x="12136" y="22388"/>
                      </a:lnTo>
                      <a:lnTo>
                        <a:pt x="12241" y="22367"/>
                      </a:lnTo>
                      <a:lnTo>
                        <a:pt x="12492" y="22472"/>
                      </a:lnTo>
                      <a:lnTo>
                        <a:pt x="12617" y="22639"/>
                      </a:lnTo>
                      <a:lnTo>
                        <a:pt x="12743" y="22849"/>
                      </a:lnTo>
                      <a:lnTo>
                        <a:pt x="12868" y="22911"/>
                      </a:lnTo>
                      <a:lnTo>
                        <a:pt x="12848" y="23079"/>
                      </a:lnTo>
                      <a:lnTo>
                        <a:pt x="12743" y="23225"/>
                      </a:lnTo>
                      <a:lnTo>
                        <a:pt x="12806" y="23414"/>
                      </a:lnTo>
                      <a:lnTo>
                        <a:pt x="12827" y="23476"/>
                      </a:lnTo>
                      <a:lnTo>
                        <a:pt x="12848" y="23497"/>
                      </a:lnTo>
                      <a:lnTo>
                        <a:pt x="12931" y="23581"/>
                      </a:lnTo>
                      <a:lnTo>
                        <a:pt x="12952" y="23602"/>
                      </a:lnTo>
                      <a:lnTo>
                        <a:pt x="13161" y="23414"/>
                      </a:lnTo>
                      <a:lnTo>
                        <a:pt x="13245" y="23225"/>
                      </a:lnTo>
                      <a:lnTo>
                        <a:pt x="13350" y="22849"/>
                      </a:lnTo>
                      <a:lnTo>
                        <a:pt x="13433" y="22577"/>
                      </a:lnTo>
                      <a:lnTo>
                        <a:pt x="13454" y="22535"/>
                      </a:lnTo>
                      <a:lnTo>
                        <a:pt x="13426" y="22507"/>
                      </a:lnTo>
                      <a:lnTo>
                        <a:pt x="13426" y="22507"/>
                      </a:lnTo>
                      <a:lnTo>
                        <a:pt x="13496" y="22535"/>
                      </a:lnTo>
                      <a:lnTo>
                        <a:pt x="13873" y="22242"/>
                      </a:lnTo>
                      <a:lnTo>
                        <a:pt x="14061" y="22033"/>
                      </a:lnTo>
                      <a:lnTo>
                        <a:pt x="14312" y="21551"/>
                      </a:lnTo>
                      <a:lnTo>
                        <a:pt x="14417" y="21321"/>
                      </a:lnTo>
                      <a:lnTo>
                        <a:pt x="14521" y="21028"/>
                      </a:lnTo>
                      <a:lnTo>
                        <a:pt x="14793" y="20547"/>
                      </a:lnTo>
                      <a:lnTo>
                        <a:pt x="15044" y="20233"/>
                      </a:lnTo>
                      <a:lnTo>
                        <a:pt x="15107" y="20129"/>
                      </a:lnTo>
                      <a:lnTo>
                        <a:pt x="15065" y="20087"/>
                      </a:lnTo>
                      <a:lnTo>
                        <a:pt x="15065" y="20024"/>
                      </a:lnTo>
                      <a:lnTo>
                        <a:pt x="15128" y="19982"/>
                      </a:lnTo>
                      <a:lnTo>
                        <a:pt x="15170" y="19857"/>
                      </a:lnTo>
                      <a:lnTo>
                        <a:pt x="15254" y="19815"/>
                      </a:lnTo>
                      <a:lnTo>
                        <a:pt x="15233" y="19710"/>
                      </a:lnTo>
                      <a:lnTo>
                        <a:pt x="15254" y="19626"/>
                      </a:lnTo>
                      <a:lnTo>
                        <a:pt x="15233" y="19606"/>
                      </a:lnTo>
                      <a:lnTo>
                        <a:pt x="15296" y="19585"/>
                      </a:lnTo>
                      <a:lnTo>
                        <a:pt x="15296" y="19480"/>
                      </a:lnTo>
                      <a:lnTo>
                        <a:pt x="15191" y="19313"/>
                      </a:lnTo>
                      <a:lnTo>
                        <a:pt x="15191" y="19229"/>
                      </a:lnTo>
                      <a:lnTo>
                        <a:pt x="15212" y="19166"/>
                      </a:lnTo>
                      <a:lnTo>
                        <a:pt x="15191" y="19082"/>
                      </a:lnTo>
                      <a:lnTo>
                        <a:pt x="15149" y="18915"/>
                      </a:lnTo>
                      <a:lnTo>
                        <a:pt x="15107" y="18748"/>
                      </a:lnTo>
                      <a:lnTo>
                        <a:pt x="15149" y="18685"/>
                      </a:lnTo>
                      <a:lnTo>
                        <a:pt x="15316" y="18664"/>
                      </a:lnTo>
                      <a:lnTo>
                        <a:pt x="15296" y="18559"/>
                      </a:lnTo>
                      <a:lnTo>
                        <a:pt x="15212" y="18497"/>
                      </a:lnTo>
                      <a:lnTo>
                        <a:pt x="15337" y="18476"/>
                      </a:lnTo>
                      <a:lnTo>
                        <a:pt x="15337" y="18371"/>
                      </a:lnTo>
                      <a:lnTo>
                        <a:pt x="15212" y="18308"/>
                      </a:lnTo>
                      <a:lnTo>
                        <a:pt x="15316" y="18287"/>
                      </a:lnTo>
                      <a:lnTo>
                        <a:pt x="15379" y="18183"/>
                      </a:lnTo>
                      <a:lnTo>
                        <a:pt x="15442" y="18245"/>
                      </a:lnTo>
                      <a:lnTo>
                        <a:pt x="15630" y="18057"/>
                      </a:lnTo>
                      <a:lnTo>
                        <a:pt x="15735" y="17973"/>
                      </a:lnTo>
                      <a:lnTo>
                        <a:pt x="15735" y="17932"/>
                      </a:lnTo>
                      <a:lnTo>
                        <a:pt x="15881" y="17785"/>
                      </a:lnTo>
                      <a:lnTo>
                        <a:pt x="16070" y="17681"/>
                      </a:lnTo>
                      <a:lnTo>
                        <a:pt x="16300" y="17429"/>
                      </a:lnTo>
                      <a:lnTo>
                        <a:pt x="16509" y="17409"/>
                      </a:lnTo>
                      <a:lnTo>
                        <a:pt x="16614" y="17304"/>
                      </a:lnTo>
                      <a:lnTo>
                        <a:pt x="16739" y="17199"/>
                      </a:lnTo>
                      <a:lnTo>
                        <a:pt x="16844" y="17199"/>
                      </a:lnTo>
                      <a:lnTo>
                        <a:pt x="16928" y="17241"/>
                      </a:lnTo>
                      <a:lnTo>
                        <a:pt x="17011" y="17283"/>
                      </a:lnTo>
                      <a:lnTo>
                        <a:pt x="17011" y="17199"/>
                      </a:lnTo>
                      <a:lnTo>
                        <a:pt x="17095" y="17032"/>
                      </a:lnTo>
                      <a:lnTo>
                        <a:pt x="17325" y="16885"/>
                      </a:lnTo>
                      <a:lnTo>
                        <a:pt x="17430" y="16865"/>
                      </a:lnTo>
                      <a:lnTo>
                        <a:pt x="17430" y="16802"/>
                      </a:lnTo>
                      <a:lnTo>
                        <a:pt x="17367" y="16781"/>
                      </a:lnTo>
                      <a:lnTo>
                        <a:pt x="17304" y="16739"/>
                      </a:lnTo>
                      <a:lnTo>
                        <a:pt x="17262" y="16676"/>
                      </a:lnTo>
                      <a:lnTo>
                        <a:pt x="17346" y="16634"/>
                      </a:lnTo>
                      <a:lnTo>
                        <a:pt x="17513" y="16572"/>
                      </a:lnTo>
                      <a:lnTo>
                        <a:pt x="17576" y="16593"/>
                      </a:lnTo>
                      <a:lnTo>
                        <a:pt x="17681" y="16593"/>
                      </a:lnTo>
                      <a:lnTo>
                        <a:pt x="17765" y="16530"/>
                      </a:lnTo>
                      <a:lnTo>
                        <a:pt x="17869" y="16530"/>
                      </a:lnTo>
                      <a:lnTo>
                        <a:pt x="17869" y="16593"/>
                      </a:lnTo>
                      <a:lnTo>
                        <a:pt x="17744" y="16676"/>
                      </a:lnTo>
                      <a:lnTo>
                        <a:pt x="17576" y="16697"/>
                      </a:lnTo>
                      <a:lnTo>
                        <a:pt x="17555" y="16718"/>
                      </a:lnTo>
                      <a:lnTo>
                        <a:pt x="17618" y="16739"/>
                      </a:lnTo>
                      <a:lnTo>
                        <a:pt x="17848" y="16676"/>
                      </a:lnTo>
                      <a:lnTo>
                        <a:pt x="18099" y="16572"/>
                      </a:lnTo>
                      <a:lnTo>
                        <a:pt x="18078" y="16509"/>
                      </a:lnTo>
                      <a:lnTo>
                        <a:pt x="18162" y="16467"/>
                      </a:lnTo>
                      <a:lnTo>
                        <a:pt x="18246" y="16467"/>
                      </a:lnTo>
                      <a:lnTo>
                        <a:pt x="18204" y="16509"/>
                      </a:lnTo>
                      <a:cubicBezTo>
                        <a:pt x="18204" y="16509"/>
                        <a:pt x="18204" y="16613"/>
                        <a:pt x="18246" y="16613"/>
                      </a:cubicBezTo>
                      <a:lnTo>
                        <a:pt x="18392" y="16634"/>
                      </a:lnTo>
                      <a:lnTo>
                        <a:pt x="18497" y="16593"/>
                      </a:lnTo>
                      <a:lnTo>
                        <a:pt x="18664" y="16593"/>
                      </a:lnTo>
                      <a:lnTo>
                        <a:pt x="18832" y="16613"/>
                      </a:lnTo>
                      <a:lnTo>
                        <a:pt x="18936" y="16551"/>
                      </a:lnTo>
                      <a:lnTo>
                        <a:pt x="18936" y="16488"/>
                      </a:lnTo>
                      <a:lnTo>
                        <a:pt x="18915" y="16467"/>
                      </a:lnTo>
                      <a:lnTo>
                        <a:pt x="18936" y="16404"/>
                      </a:lnTo>
                      <a:lnTo>
                        <a:pt x="19208" y="16237"/>
                      </a:lnTo>
                      <a:lnTo>
                        <a:pt x="19418" y="16153"/>
                      </a:lnTo>
                      <a:lnTo>
                        <a:pt x="19522" y="16069"/>
                      </a:lnTo>
                      <a:lnTo>
                        <a:pt x="19543" y="15986"/>
                      </a:lnTo>
                      <a:lnTo>
                        <a:pt x="19522" y="15944"/>
                      </a:lnTo>
                      <a:lnTo>
                        <a:pt x="19418" y="15735"/>
                      </a:lnTo>
                      <a:lnTo>
                        <a:pt x="19501" y="15567"/>
                      </a:lnTo>
                      <a:lnTo>
                        <a:pt x="19564" y="15463"/>
                      </a:lnTo>
                      <a:lnTo>
                        <a:pt x="19564" y="15358"/>
                      </a:lnTo>
                      <a:lnTo>
                        <a:pt x="19627" y="15316"/>
                      </a:lnTo>
                      <a:lnTo>
                        <a:pt x="19731" y="15232"/>
                      </a:lnTo>
                      <a:lnTo>
                        <a:pt x="19752" y="15128"/>
                      </a:lnTo>
                      <a:lnTo>
                        <a:pt x="19731" y="15107"/>
                      </a:lnTo>
                      <a:lnTo>
                        <a:pt x="19878" y="14835"/>
                      </a:lnTo>
                      <a:lnTo>
                        <a:pt x="20087" y="14584"/>
                      </a:lnTo>
                      <a:lnTo>
                        <a:pt x="20087" y="14479"/>
                      </a:lnTo>
                      <a:lnTo>
                        <a:pt x="20045" y="14103"/>
                      </a:lnTo>
                      <a:lnTo>
                        <a:pt x="20003" y="14082"/>
                      </a:lnTo>
                      <a:lnTo>
                        <a:pt x="20066" y="13872"/>
                      </a:lnTo>
                      <a:lnTo>
                        <a:pt x="20129" y="13789"/>
                      </a:lnTo>
                      <a:lnTo>
                        <a:pt x="20129" y="13726"/>
                      </a:lnTo>
                      <a:lnTo>
                        <a:pt x="20317" y="13580"/>
                      </a:lnTo>
                      <a:lnTo>
                        <a:pt x="20338" y="13496"/>
                      </a:lnTo>
                      <a:lnTo>
                        <a:pt x="20275" y="13287"/>
                      </a:lnTo>
                      <a:lnTo>
                        <a:pt x="20359" y="13036"/>
                      </a:lnTo>
                      <a:lnTo>
                        <a:pt x="20338" y="12826"/>
                      </a:lnTo>
                      <a:lnTo>
                        <a:pt x="20359" y="12659"/>
                      </a:lnTo>
                      <a:lnTo>
                        <a:pt x="20359" y="12596"/>
                      </a:lnTo>
                      <a:lnTo>
                        <a:pt x="20422" y="12387"/>
                      </a:lnTo>
                      <a:lnTo>
                        <a:pt x="20359" y="11592"/>
                      </a:lnTo>
                      <a:lnTo>
                        <a:pt x="20359" y="11445"/>
                      </a:lnTo>
                      <a:lnTo>
                        <a:pt x="20422" y="11341"/>
                      </a:lnTo>
                      <a:lnTo>
                        <a:pt x="20422" y="11236"/>
                      </a:lnTo>
                      <a:lnTo>
                        <a:pt x="20359" y="11278"/>
                      </a:lnTo>
                      <a:lnTo>
                        <a:pt x="20275" y="11194"/>
                      </a:lnTo>
                      <a:lnTo>
                        <a:pt x="20275" y="11131"/>
                      </a:lnTo>
                      <a:lnTo>
                        <a:pt x="20359" y="10985"/>
                      </a:lnTo>
                      <a:lnTo>
                        <a:pt x="20338" y="10859"/>
                      </a:lnTo>
                      <a:lnTo>
                        <a:pt x="20359" y="10776"/>
                      </a:lnTo>
                      <a:lnTo>
                        <a:pt x="20443" y="10755"/>
                      </a:lnTo>
                      <a:lnTo>
                        <a:pt x="20464" y="10629"/>
                      </a:lnTo>
                      <a:lnTo>
                        <a:pt x="20380" y="10504"/>
                      </a:lnTo>
                      <a:lnTo>
                        <a:pt x="20234" y="10420"/>
                      </a:lnTo>
                      <a:lnTo>
                        <a:pt x="20275" y="10399"/>
                      </a:lnTo>
                      <a:lnTo>
                        <a:pt x="20317" y="10336"/>
                      </a:lnTo>
                      <a:lnTo>
                        <a:pt x="20338" y="10399"/>
                      </a:lnTo>
                      <a:lnTo>
                        <a:pt x="20422" y="10441"/>
                      </a:lnTo>
                      <a:lnTo>
                        <a:pt x="20485" y="10462"/>
                      </a:lnTo>
                      <a:lnTo>
                        <a:pt x="20526" y="10336"/>
                      </a:lnTo>
                      <a:lnTo>
                        <a:pt x="20589" y="10336"/>
                      </a:lnTo>
                      <a:lnTo>
                        <a:pt x="20631" y="10420"/>
                      </a:lnTo>
                      <a:lnTo>
                        <a:pt x="20673" y="10441"/>
                      </a:lnTo>
                      <a:lnTo>
                        <a:pt x="20631" y="10525"/>
                      </a:lnTo>
                      <a:lnTo>
                        <a:pt x="20547" y="10567"/>
                      </a:lnTo>
                      <a:lnTo>
                        <a:pt x="20526" y="10650"/>
                      </a:lnTo>
                      <a:lnTo>
                        <a:pt x="20568" y="10650"/>
                      </a:lnTo>
                      <a:lnTo>
                        <a:pt x="20673" y="10546"/>
                      </a:lnTo>
                      <a:lnTo>
                        <a:pt x="20840" y="10462"/>
                      </a:lnTo>
                      <a:lnTo>
                        <a:pt x="21008" y="10190"/>
                      </a:lnTo>
                      <a:lnTo>
                        <a:pt x="21091" y="9981"/>
                      </a:lnTo>
                      <a:lnTo>
                        <a:pt x="21112" y="9834"/>
                      </a:lnTo>
                      <a:lnTo>
                        <a:pt x="21196" y="9771"/>
                      </a:lnTo>
                      <a:lnTo>
                        <a:pt x="21280" y="9562"/>
                      </a:lnTo>
                      <a:lnTo>
                        <a:pt x="21363" y="9374"/>
                      </a:lnTo>
                      <a:lnTo>
                        <a:pt x="21677" y="9165"/>
                      </a:lnTo>
                      <a:lnTo>
                        <a:pt x="21698" y="9060"/>
                      </a:lnTo>
                      <a:lnTo>
                        <a:pt x="21803" y="9039"/>
                      </a:lnTo>
                      <a:lnTo>
                        <a:pt x="21887" y="8934"/>
                      </a:lnTo>
                      <a:lnTo>
                        <a:pt x="22138" y="8683"/>
                      </a:lnTo>
                      <a:lnTo>
                        <a:pt x="22368" y="8370"/>
                      </a:lnTo>
                      <a:lnTo>
                        <a:pt x="22431" y="8307"/>
                      </a:lnTo>
                      <a:lnTo>
                        <a:pt x="22556" y="7993"/>
                      </a:lnTo>
                      <a:lnTo>
                        <a:pt x="22577" y="7846"/>
                      </a:lnTo>
                      <a:lnTo>
                        <a:pt x="22661" y="7742"/>
                      </a:lnTo>
                      <a:lnTo>
                        <a:pt x="22661" y="7637"/>
                      </a:lnTo>
                      <a:lnTo>
                        <a:pt x="22577" y="7533"/>
                      </a:lnTo>
                      <a:lnTo>
                        <a:pt x="22619" y="7449"/>
                      </a:lnTo>
                      <a:lnTo>
                        <a:pt x="22682" y="7449"/>
                      </a:lnTo>
                      <a:lnTo>
                        <a:pt x="22661" y="7156"/>
                      </a:lnTo>
                      <a:lnTo>
                        <a:pt x="22577" y="7093"/>
                      </a:lnTo>
                      <a:lnTo>
                        <a:pt x="22556" y="6968"/>
                      </a:lnTo>
                      <a:lnTo>
                        <a:pt x="22347" y="6528"/>
                      </a:lnTo>
                      <a:lnTo>
                        <a:pt x="22347" y="6361"/>
                      </a:lnTo>
                      <a:lnTo>
                        <a:pt x="22326" y="6193"/>
                      </a:lnTo>
                      <a:lnTo>
                        <a:pt x="21949" y="6026"/>
                      </a:lnTo>
                      <a:lnTo>
                        <a:pt x="21740" y="6026"/>
                      </a:lnTo>
                      <a:lnTo>
                        <a:pt x="21594" y="6110"/>
                      </a:lnTo>
                      <a:lnTo>
                        <a:pt x="21489" y="5942"/>
                      </a:lnTo>
                      <a:lnTo>
                        <a:pt x="21342" y="5921"/>
                      </a:lnTo>
                      <a:lnTo>
                        <a:pt x="21217" y="5796"/>
                      </a:lnTo>
                      <a:lnTo>
                        <a:pt x="21070" y="5712"/>
                      </a:lnTo>
                      <a:lnTo>
                        <a:pt x="20966" y="5691"/>
                      </a:lnTo>
                      <a:lnTo>
                        <a:pt x="20694" y="5398"/>
                      </a:lnTo>
                      <a:lnTo>
                        <a:pt x="20485" y="5105"/>
                      </a:lnTo>
                      <a:lnTo>
                        <a:pt x="20380" y="5085"/>
                      </a:lnTo>
                      <a:lnTo>
                        <a:pt x="20254" y="4959"/>
                      </a:lnTo>
                      <a:lnTo>
                        <a:pt x="20129" y="4959"/>
                      </a:lnTo>
                      <a:lnTo>
                        <a:pt x="19773" y="4687"/>
                      </a:lnTo>
                      <a:lnTo>
                        <a:pt x="19627" y="4687"/>
                      </a:lnTo>
                      <a:lnTo>
                        <a:pt x="19438" y="4603"/>
                      </a:lnTo>
                      <a:lnTo>
                        <a:pt x="19334" y="4666"/>
                      </a:lnTo>
                      <a:lnTo>
                        <a:pt x="19187" y="4666"/>
                      </a:lnTo>
                      <a:lnTo>
                        <a:pt x="19083" y="4603"/>
                      </a:lnTo>
                      <a:lnTo>
                        <a:pt x="18978" y="4666"/>
                      </a:lnTo>
                      <a:lnTo>
                        <a:pt x="18915" y="4750"/>
                      </a:lnTo>
                      <a:lnTo>
                        <a:pt x="18832" y="4666"/>
                      </a:lnTo>
                      <a:lnTo>
                        <a:pt x="18685" y="4561"/>
                      </a:lnTo>
                      <a:lnTo>
                        <a:pt x="18685" y="4666"/>
                      </a:lnTo>
                      <a:lnTo>
                        <a:pt x="18602" y="4624"/>
                      </a:lnTo>
                      <a:lnTo>
                        <a:pt x="18581" y="4687"/>
                      </a:lnTo>
                      <a:lnTo>
                        <a:pt x="18581" y="4750"/>
                      </a:lnTo>
                      <a:lnTo>
                        <a:pt x="18476" y="4666"/>
                      </a:lnTo>
                      <a:lnTo>
                        <a:pt x="18455" y="4624"/>
                      </a:lnTo>
                      <a:lnTo>
                        <a:pt x="18371" y="4582"/>
                      </a:lnTo>
                      <a:lnTo>
                        <a:pt x="18371" y="4582"/>
                      </a:lnTo>
                      <a:lnTo>
                        <a:pt x="18392" y="4645"/>
                      </a:lnTo>
                      <a:lnTo>
                        <a:pt x="18371" y="4666"/>
                      </a:lnTo>
                      <a:lnTo>
                        <a:pt x="18183" y="4582"/>
                      </a:lnTo>
                      <a:lnTo>
                        <a:pt x="18141" y="4582"/>
                      </a:lnTo>
                      <a:lnTo>
                        <a:pt x="17995" y="4561"/>
                      </a:lnTo>
                      <a:lnTo>
                        <a:pt x="17702" y="4394"/>
                      </a:lnTo>
                      <a:lnTo>
                        <a:pt x="17555" y="4394"/>
                      </a:lnTo>
                      <a:lnTo>
                        <a:pt x="17555" y="4436"/>
                      </a:lnTo>
                      <a:lnTo>
                        <a:pt x="17597" y="4478"/>
                      </a:lnTo>
                      <a:lnTo>
                        <a:pt x="17555" y="4520"/>
                      </a:lnTo>
                      <a:lnTo>
                        <a:pt x="17472" y="4478"/>
                      </a:lnTo>
                      <a:lnTo>
                        <a:pt x="17451" y="4520"/>
                      </a:lnTo>
                      <a:lnTo>
                        <a:pt x="17430" y="4561"/>
                      </a:lnTo>
                      <a:lnTo>
                        <a:pt x="17325" y="4603"/>
                      </a:lnTo>
                      <a:lnTo>
                        <a:pt x="17262" y="4666"/>
                      </a:lnTo>
                      <a:lnTo>
                        <a:pt x="17241" y="4792"/>
                      </a:lnTo>
                      <a:lnTo>
                        <a:pt x="17200" y="4687"/>
                      </a:lnTo>
                      <a:lnTo>
                        <a:pt x="17158" y="4603"/>
                      </a:lnTo>
                      <a:lnTo>
                        <a:pt x="17116" y="4645"/>
                      </a:lnTo>
                      <a:lnTo>
                        <a:pt x="17116" y="4750"/>
                      </a:lnTo>
                      <a:lnTo>
                        <a:pt x="17011" y="4917"/>
                      </a:lnTo>
                      <a:lnTo>
                        <a:pt x="17011" y="5085"/>
                      </a:lnTo>
                      <a:lnTo>
                        <a:pt x="16990" y="4917"/>
                      </a:lnTo>
                      <a:lnTo>
                        <a:pt x="17011" y="4771"/>
                      </a:lnTo>
                      <a:lnTo>
                        <a:pt x="16990" y="4645"/>
                      </a:lnTo>
                      <a:lnTo>
                        <a:pt x="17032" y="4457"/>
                      </a:lnTo>
                      <a:lnTo>
                        <a:pt x="17095" y="4394"/>
                      </a:lnTo>
                      <a:lnTo>
                        <a:pt x="17032" y="4373"/>
                      </a:lnTo>
                      <a:lnTo>
                        <a:pt x="16928" y="4373"/>
                      </a:lnTo>
                      <a:lnTo>
                        <a:pt x="17053" y="4248"/>
                      </a:lnTo>
                      <a:lnTo>
                        <a:pt x="16907" y="4059"/>
                      </a:lnTo>
                      <a:lnTo>
                        <a:pt x="16823" y="3913"/>
                      </a:lnTo>
                      <a:lnTo>
                        <a:pt x="16739" y="3913"/>
                      </a:lnTo>
                      <a:lnTo>
                        <a:pt x="16614" y="3871"/>
                      </a:lnTo>
                      <a:lnTo>
                        <a:pt x="16530" y="3976"/>
                      </a:lnTo>
                      <a:lnTo>
                        <a:pt x="16467" y="4017"/>
                      </a:lnTo>
                      <a:lnTo>
                        <a:pt x="16425" y="3934"/>
                      </a:lnTo>
                      <a:lnTo>
                        <a:pt x="16384" y="3913"/>
                      </a:lnTo>
                      <a:lnTo>
                        <a:pt x="16363" y="3829"/>
                      </a:lnTo>
                      <a:lnTo>
                        <a:pt x="16279" y="3766"/>
                      </a:lnTo>
                      <a:lnTo>
                        <a:pt x="16195" y="3766"/>
                      </a:lnTo>
                      <a:lnTo>
                        <a:pt x="16153" y="3724"/>
                      </a:lnTo>
                      <a:lnTo>
                        <a:pt x="16070" y="3704"/>
                      </a:lnTo>
                      <a:lnTo>
                        <a:pt x="16007" y="3745"/>
                      </a:lnTo>
                      <a:lnTo>
                        <a:pt x="16007" y="3704"/>
                      </a:lnTo>
                      <a:lnTo>
                        <a:pt x="15965" y="3662"/>
                      </a:lnTo>
                      <a:lnTo>
                        <a:pt x="15902" y="3599"/>
                      </a:lnTo>
                      <a:lnTo>
                        <a:pt x="15840" y="3620"/>
                      </a:lnTo>
                      <a:lnTo>
                        <a:pt x="15693" y="3599"/>
                      </a:lnTo>
                      <a:lnTo>
                        <a:pt x="15526" y="3494"/>
                      </a:lnTo>
                      <a:lnTo>
                        <a:pt x="15463" y="3494"/>
                      </a:lnTo>
                      <a:lnTo>
                        <a:pt x="15442" y="3536"/>
                      </a:lnTo>
                      <a:lnTo>
                        <a:pt x="15337" y="3452"/>
                      </a:lnTo>
                      <a:lnTo>
                        <a:pt x="15254" y="3452"/>
                      </a:lnTo>
                      <a:lnTo>
                        <a:pt x="15233" y="3536"/>
                      </a:lnTo>
                      <a:lnTo>
                        <a:pt x="15170" y="3536"/>
                      </a:lnTo>
                      <a:lnTo>
                        <a:pt x="15149" y="3452"/>
                      </a:lnTo>
                      <a:lnTo>
                        <a:pt x="15024" y="3452"/>
                      </a:lnTo>
                      <a:lnTo>
                        <a:pt x="14919" y="3515"/>
                      </a:lnTo>
                      <a:lnTo>
                        <a:pt x="14856" y="3620"/>
                      </a:lnTo>
                      <a:lnTo>
                        <a:pt x="14856" y="3704"/>
                      </a:lnTo>
                      <a:lnTo>
                        <a:pt x="14731" y="3829"/>
                      </a:lnTo>
                      <a:lnTo>
                        <a:pt x="14584" y="3934"/>
                      </a:lnTo>
                      <a:lnTo>
                        <a:pt x="14375" y="4059"/>
                      </a:lnTo>
                      <a:lnTo>
                        <a:pt x="14270" y="4185"/>
                      </a:lnTo>
                      <a:lnTo>
                        <a:pt x="14208" y="4352"/>
                      </a:lnTo>
                      <a:lnTo>
                        <a:pt x="14187" y="4499"/>
                      </a:lnTo>
                      <a:lnTo>
                        <a:pt x="14124" y="4582"/>
                      </a:lnTo>
                      <a:lnTo>
                        <a:pt x="14019" y="4687"/>
                      </a:lnTo>
                      <a:lnTo>
                        <a:pt x="14019" y="4771"/>
                      </a:lnTo>
                      <a:lnTo>
                        <a:pt x="14061" y="4896"/>
                      </a:lnTo>
                      <a:lnTo>
                        <a:pt x="14019" y="5105"/>
                      </a:lnTo>
                      <a:lnTo>
                        <a:pt x="13998" y="4980"/>
                      </a:lnTo>
                      <a:lnTo>
                        <a:pt x="13915" y="4854"/>
                      </a:lnTo>
                      <a:lnTo>
                        <a:pt x="13915" y="4750"/>
                      </a:lnTo>
                      <a:lnTo>
                        <a:pt x="13998" y="4645"/>
                      </a:lnTo>
                      <a:lnTo>
                        <a:pt x="14103" y="4561"/>
                      </a:lnTo>
                      <a:lnTo>
                        <a:pt x="14082" y="4394"/>
                      </a:lnTo>
                      <a:lnTo>
                        <a:pt x="14124" y="4269"/>
                      </a:lnTo>
                      <a:lnTo>
                        <a:pt x="14124" y="4185"/>
                      </a:lnTo>
                      <a:lnTo>
                        <a:pt x="14061" y="4185"/>
                      </a:lnTo>
                      <a:lnTo>
                        <a:pt x="13915" y="4248"/>
                      </a:lnTo>
                      <a:lnTo>
                        <a:pt x="13768" y="4185"/>
                      </a:lnTo>
                      <a:lnTo>
                        <a:pt x="13643" y="4185"/>
                      </a:lnTo>
                      <a:lnTo>
                        <a:pt x="13538" y="4227"/>
                      </a:lnTo>
                      <a:lnTo>
                        <a:pt x="13454" y="4164"/>
                      </a:lnTo>
                      <a:lnTo>
                        <a:pt x="13538" y="4164"/>
                      </a:lnTo>
                      <a:lnTo>
                        <a:pt x="13643" y="4080"/>
                      </a:lnTo>
                      <a:lnTo>
                        <a:pt x="13747" y="4059"/>
                      </a:lnTo>
                      <a:lnTo>
                        <a:pt x="13915" y="4080"/>
                      </a:lnTo>
                      <a:lnTo>
                        <a:pt x="14019" y="4059"/>
                      </a:lnTo>
                      <a:lnTo>
                        <a:pt x="14103" y="3955"/>
                      </a:lnTo>
                      <a:lnTo>
                        <a:pt x="14166" y="3955"/>
                      </a:lnTo>
                      <a:lnTo>
                        <a:pt x="14208" y="4017"/>
                      </a:lnTo>
                      <a:lnTo>
                        <a:pt x="14270" y="3976"/>
                      </a:lnTo>
                      <a:lnTo>
                        <a:pt x="14375" y="3934"/>
                      </a:lnTo>
                      <a:lnTo>
                        <a:pt x="14521" y="3871"/>
                      </a:lnTo>
                      <a:lnTo>
                        <a:pt x="14521" y="3745"/>
                      </a:lnTo>
                      <a:lnTo>
                        <a:pt x="14689" y="3557"/>
                      </a:lnTo>
                      <a:lnTo>
                        <a:pt x="14689" y="3432"/>
                      </a:lnTo>
                      <a:lnTo>
                        <a:pt x="14731" y="3348"/>
                      </a:lnTo>
                      <a:lnTo>
                        <a:pt x="14731" y="3243"/>
                      </a:lnTo>
                      <a:lnTo>
                        <a:pt x="14584" y="3222"/>
                      </a:lnTo>
                      <a:lnTo>
                        <a:pt x="14438" y="3118"/>
                      </a:lnTo>
                      <a:lnTo>
                        <a:pt x="14333" y="3118"/>
                      </a:lnTo>
                      <a:lnTo>
                        <a:pt x="14187" y="3222"/>
                      </a:lnTo>
                      <a:lnTo>
                        <a:pt x="14061" y="3222"/>
                      </a:lnTo>
                      <a:lnTo>
                        <a:pt x="13852" y="3139"/>
                      </a:lnTo>
                      <a:lnTo>
                        <a:pt x="13643" y="3118"/>
                      </a:lnTo>
                      <a:lnTo>
                        <a:pt x="13475" y="3285"/>
                      </a:lnTo>
                      <a:lnTo>
                        <a:pt x="13475" y="3348"/>
                      </a:lnTo>
                      <a:lnTo>
                        <a:pt x="13538" y="3390"/>
                      </a:lnTo>
                      <a:lnTo>
                        <a:pt x="13559" y="3432"/>
                      </a:lnTo>
                      <a:lnTo>
                        <a:pt x="13475" y="3432"/>
                      </a:lnTo>
                      <a:lnTo>
                        <a:pt x="13433" y="3452"/>
                      </a:lnTo>
                      <a:lnTo>
                        <a:pt x="13371" y="3557"/>
                      </a:lnTo>
                      <a:lnTo>
                        <a:pt x="13350" y="3494"/>
                      </a:lnTo>
                      <a:lnTo>
                        <a:pt x="13287" y="3452"/>
                      </a:lnTo>
                      <a:lnTo>
                        <a:pt x="13161" y="3515"/>
                      </a:lnTo>
                      <a:lnTo>
                        <a:pt x="13036" y="3704"/>
                      </a:lnTo>
                      <a:lnTo>
                        <a:pt x="12848" y="3913"/>
                      </a:lnTo>
                      <a:lnTo>
                        <a:pt x="12973" y="3724"/>
                      </a:lnTo>
                      <a:lnTo>
                        <a:pt x="12973" y="3599"/>
                      </a:lnTo>
                      <a:lnTo>
                        <a:pt x="13015" y="3515"/>
                      </a:lnTo>
                      <a:lnTo>
                        <a:pt x="13015" y="3432"/>
                      </a:lnTo>
                      <a:lnTo>
                        <a:pt x="12952" y="3432"/>
                      </a:lnTo>
                      <a:lnTo>
                        <a:pt x="12848" y="3536"/>
                      </a:lnTo>
                      <a:lnTo>
                        <a:pt x="12806" y="3662"/>
                      </a:lnTo>
                      <a:lnTo>
                        <a:pt x="12743" y="3829"/>
                      </a:lnTo>
                      <a:lnTo>
                        <a:pt x="12638" y="3871"/>
                      </a:lnTo>
                      <a:lnTo>
                        <a:pt x="12722" y="3704"/>
                      </a:lnTo>
                      <a:lnTo>
                        <a:pt x="12743" y="3557"/>
                      </a:lnTo>
                      <a:lnTo>
                        <a:pt x="12952" y="3306"/>
                      </a:lnTo>
                      <a:lnTo>
                        <a:pt x="13015" y="3118"/>
                      </a:lnTo>
                      <a:lnTo>
                        <a:pt x="13078" y="3013"/>
                      </a:lnTo>
                      <a:lnTo>
                        <a:pt x="13182" y="2971"/>
                      </a:lnTo>
                      <a:lnTo>
                        <a:pt x="13329" y="2888"/>
                      </a:lnTo>
                      <a:lnTo>
                        <a:pt x="13392" y="2867"/>
                      </a:lnTo>
                      <a:lnTo>
                        <a:pt x="13496" y="2699"/>
                      </a:lnTo>
                      <a:lnTo>
                        <a:pt x="13768" y="2448"/>
                      </a:lnTo>
                      <a:lnTo>
                        <a:pt x="13789" y="2364"/>
                      </a:lnTo>
                      <a:lnTo>
                        <a:pt x="13852" y="2302"/>
                      </a:lnTo>
                      <a:lnTo>
                        <a:pt x="13789" y="2239"/>
                      </a:lnTo>
                      <a:lnTo>
                        <a:pt x="13810" y="2155"/>
                      </a:lnTo>
                      <a:lnTo>
                        <a:pt x="13852" y="2134"/>
                      </a:lnTo>
                      <a:lnTo>
                        <a:pt x="13852" y="2030"/>
                      </a:lnTo>
                      <a:lnTo>
                        <a:pt x="13747" y="1946"/>
                      </a:lnTo>
                      <a:lnTo>
                        <a:pt x="13601" y="1946"/>
                      </a:lnTo>
                      <a:lnTo>
                        <a:pt x="13580" y="1988"/>
                      </a:lnTo>
                      <a:lnTo>
                        <a:pt x="13538" y="1883"/>
                      </a:lnTo>
                      <a:lnTo>
                        <a:pt x="13454" y="1674"/>
                      </a:lnTo>
                      <a:lnTo>
                        <a:pt x="13329" y="1360"/>
                      </a:lnTo>
                      <a:lnTo>
                        <a:pt x="13224" y="1214"/>
                      </a:lnTo>
                      <a:lnTo>
                        <a:pt x="13140" y="1004"/>
                      </a:lnTo>
                      <a:lnTo>
                        <a:pt x="13140" y="879"/>
                      </a:lnTo>
                      <a:lnTo>
                        <a:pt x="13120" y="732"/>
                      </a:lnTo>
                      <a:lnTo>
                        <a:pt x="13057" y="691"/>
                      </a:lnTo>
                      <a:lnTo>
                        <a:pt x="13036" y="586"/>
                      </a:lnTo>
                      <a:lnTo>
                        <a:pt x="12952" y="460"/>
                      </a:lnTo>
                      <a:lnTo>
                        <a:pt x="12931" y="481"/>
                      </a:lnTo>
                      <a:lnTo>
                        <a:pt x="12931" y="565"/>
                      </a:lnTo>
                      <a:lnTo>
                        <a:pt x="12868" y="628"/>
                      </a:lnTo>
                      <a:lnTo>
                        <a:pt x="12743" y="711"/>
                      </a:lnTo>
                      <a:lnTo>
                        <a:pt x="12701" y="795"/>
                      </a:lnTo>
                      <a:lnTo>
                        <a:pt x="12555" y="984"/>
                      </a:lnTo>
                      <a:lnTo>
                        <a:pt x="12408" y="1151"/>
                      </a:lnTo>
                      <a:lnTo>
                        <a:pt x="12408" y="1256"/>
                      </a:lnTo>
                      <a:lnTo>
                        <a:pt x="12303" y="1507"/>
                      </a:lnTo>
                      <a:lnTo>
                        <a:pt x="12199" y="1653"/>
                      </a:lnTo>
                      <a:lnTo>
                        <a:pt x="12115" y="1779"/>
                      </a:lnTo>
                      <a:lnTo>
                        <a:pt x="12011" y="1820"/>
                      </a:lnTo>
                      <a:lnTo>
                        <a:pt x="11969" y="1862"/>
                      </a:lnTo>
                      <a:lnTo>
                        <a:pt x="11927" y="1967"/>
                      </a:lnTo>
                      <a:lnTo>
                        <a:pt x="11822" y="2051"/>
                      </a:lnTo>
                      <a:lnTo>
                        <a:pt x="11759" y="2030"/>
                      </a:lnTo>
                      <a:lnTo>
                        <a:pt x="11759" y="1862"/>
                      </a:lnTo>
                      <a:lnTo>
                        <a:pt x="11697" y="1841"/>
                      </a:lnTo>
                      <a:lnTo>
                        <a:pt x="11676" y="1779"/>
                      </a:lnTo>
                      <a:lnTo>
                        <a:pt x="11613" y="1779"/>
                      </a:lnTo>
                      <a:lnTo>
                        <a:pt x="11550" y="1820"/>
                      </a:lnTo>
                      <a:lnTo>
                        <a:pt x="11487" y="1883"/>
                      </a:lnTo>
                      <a:lnTo>
                        <a:pt x="11383" y="1862"/>
                      </a:lnTo>
                      <a:lnTo>
                        <a:pt x="11299" y="1779"/>
                      </a:lnTo>
                      <a:lnTo>
                        <a:pt x="11299" y="1737"/>
                      </a:lnTo>
                      <a:lnTo>
                        <a:pt x="11278" y="1716"/>
                      </a:lnTo>
                      <a:lnTo>
                        <a:pt x="11257" y="1611"/>
                      </a:lnTo>
                      <a:lnTo>
                        <a:pt x="11236" y="1548"/>
                      </a:lnTo>
                      <a:lnTo>
                        <a:pt x="11153" y="1528"/>
                      </a:lnTo>
                      <a:lnTo>
                        <a:pt x="11048" y="1423"/>
                      </a:lnTo>
                      <a:lnTo>
                        <a:pt x="10881" y="1423"/>
                      </a:lnTo>
                      <a:lnTo>
                        <a:pt x="10776" y="1465"/>
                      </a:lnTo>
                      <a:lnTo>
                        <a:pt x="10546" y="1465"/>
                      </a:lnTo>
                      <a:lnTo>
                        <a:pt x="10420" y="1444"/>
                      </a:lnTo>
                      <a:lnTo>
                        <a:pt x="10316" y="1528"/>
                      </a:lnTo>
                      <a:lnTo>
                        <a:pt x="10295" y="1632"/>
                      </a:lnTo>
                      <a:lnTo>
                        <a:pt x="10399" y="1737"/>
                      </a:lnTo>
                      <a:lnTo>
                        <a:pt x="10420" y="1820"/>
                      </a:lnTo>
                      <a:lnTo>
                        <a:pt x="10462" y="1946"/>
                      </a:lnTo>
                      <a:lnTo>
                        <a:pt x="10441" y="1988"/>
                      </a:lnTo>
                      <a:lnTo>
                        <a:pt x="10337" y="1988"/>
                      </a:lnTo>
                      <a:lnTo>
                        <a:pt x="10190" y="1946"/>
                      </a:lnTo>
                      <a:lnTo>
                        <a:pt x="10148" y="1925"/>
                      </a:lnTo>
                      <a:lnTo>
                        <a:pt x="9918" y="1925"/>
                      </a:lnTo>
                      <a:lnTo>
                        <a:pt x="9814" y="1946"/>
                      </a:lnTo>
                      <a:lnTo>
                        <a:pt x="9772" y="1883"/>
                      </a:lnTo>
                      <a:lnTo>
                        <a:pt x="9604" y="1883"/>
                      </a:lnTo>
                      <a:lnTo>
                        <a:pt x="9479" y="1946"/>
                      </a:lnTo>
                      <a:lnTo>
                        <a:pt x="9395" y="2134"/>
                      </a:lnTo>
                      <a:lnTo>
                        <a:pt x="9165" y="2134"/>
                      </a:lnTo>
                      <a:lnTo>
                        <a:pt x="9039" y="2155"/>
                      </a:lnTo>
                      <a:lnTo>
                        <a:pt x="8998" y="2197"/>
                      </a:lnTo>
                      <a:lnTo>
                        <a:pt x="8935" y="2302"/>
                      </a:lnTo>
                      <a:lnTo>
                        <a:pt x="8788" y="2302"/>
                      </a:lnTo>
                      <a:lnTo>
                        <a:pt x="8767" y="2281"/>
                      </a:lnTo>
                      <a:lnTo>
                        <a:pt x="8684" y="2302"/>
                      </a:lnTo>
                      <a:lnTo>
                        <a:pt x="8621" y="2385"/>
                      </a:lnTo>
                      <a:lnTo>
                        <a:pt x="8537" y="2364"/>
                      </a:lnTo>
                      <a:lnTo>
                        <a:pt x="8307" y="2176"/>
                      </a:lnTo>
                      <a:lnTo>
                        <a:pt x="8223" y="2072"/>
                      </a:lnTo>
                      <a:lnTo>
                        <a:pt x="8223" y="1988"/>
                      </a:lnTo>
                      <a:lnTo>
                        <a:pt x="8098" y="1862"/>
                      </a:lnTo>
                      <a:lnTo>
                        <a:pt x="7993" y="1758"/>
                      </a:lnTo>
                      <a:lnTo>
                        <a:pt x="7993" y="1653"/>
                      </a:lnTo>
                      <a:lnTo>
                        <a:pt x="8014" y="1569"/>
                      </a:lnTo>
                      <a:lnTo>
                        <a:pt x="7993" y="1528"/>
                      </a:lnTo>
                      <a:lnTo>
                        <a:pt x="8014" y="1423"/>
                      </a:lnTo>
                      <a:lnTo>
                        <a:pt x="8056" y="1339"/>
                      </a:lnTo>
                      <a:lnTo>
                        <a:pt x="8056" y="1214"/>
                      </a:lnTo>
                      <a:lnTo>
                        <a:pt x="8161" y="1025"/>
                      </a:lnTo>
                      <a:lnTo>
                        <a:pt x="8202" y="879"/>
                      </a:lnTo>
                      <a:lnTo>
                        <a:pt x="8307" y="732"/>
                      </a:lnTo>
                      <a:lnTo>
                        <a:pt x="8307" y="691"/>
                      </a:lnTo>
                      <a:lnTo>
                        <a:pt x="8202" y="691"/>
                      </a:lnTo>
                      <a:lnTo>
                        <a:pt x="8140" y="607"/>
                      </a:lnTo>
                      <a:lnTo>
                        <a:pt x="8119" y="523"/>
                      </a:lnTo>
                      <a:lnTo>
                        <a:pt x="7993" y="523"/>
                      </a:lnTo>
                      <a:lnTo>
                        <a:pt x="7889" y="481"/>
                      </a:lnTo>
                      <a:lnTo>
                        <a:pt x="7930" y="398"/>
                      </a:lnTo>
                      <a:lnTo>
                        <a:pt x="8014" y="293"/>
                      </a:lnTo>
                      <a:lnTo>
                        <a:pt x="8014" y="147"/>
                      </a:lnTo>
                      <a:lnTo>
                        <a:pt x="7910" y="0"/>
                      </a:lnTo>
                      <a:lnTo>
                        <a:pt x="7784" y="0"/>
                      </a:lnTo>
                      <a:lnTo>
                        <a:pt x="7721" y="63"/>
                      </a:lnTo>
                      <a:lnTo>
                        <a:pt x="767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>
                    <a:solidFill>
                      <a:srgbClr val="FF6B65"/>
                    </a:solidFill>
                  </a:endParaRPr>
                </a:p>
              </p:txBody>
            </p:sp>
          </p:grpSp>
          <p:grpSp>
            <p:nvGrpSpPr>
              <p:cNvPr id="13" name="Google Shape;464;p45">
                <a:extLst>
                  <a:ext uri="{FF2B5EF4-FFF2-40B4-BE49-F238E27FC236}">
                    <a16:creationId xmlns:a16="http://schemas.microsoft.com/office/drawing/2014/main" id="{25D9580B-D0AD-CA91-F599-A1EBBE041F7C}"/>
                  </a:ext>
                </a:extLst>
              </p:cNvPr>
              <p:cNvGrpSpPr/>
              <p:nvPr/>
            </p:nvGrpSpPr>
            <p:grpSpPr>
              <a:xfrm>
                <a:off x="3265985" y="3226989"/>
                <a:ext cx="87151" cy="346202"/>
                <a:chOff x="2680375" y="3423800"/>
                <a:chExt cx="182975" cy="761050"/>
              </a:xfrm>
              <a:grpFill/>
            </p:grpSpPr>
            <p:sp>
              <p:nvSpPr>
                <p:cNvPr id="225" name="Google Shape;465;p45">
                  <a:extLst>
                    <a:ext uri="{FF2B5EF4-FFF2-40B4-BE49-F238E27FC236}">
                      <a16:creationId xmlns:a16="http://schemas.microsoft.com/office/drawing/2014/main" id="{4166D0F1-F739-7211-9099-6D399859F28B}"/>
                    </a:ext>
                  </a:extLst>
                </p:cNvPr>
                <p:cNvSpPr/>
                <p:nvPr/>
              </p:nvSpPr>
              <p:spPr>
                <a:xfrm>
                  <a:off x="2698650" y="3423800"/>
                  <a:ext cx="164700" cy="70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88" h="28154" extrusionOk="0">
                      <a:moveTo>
                        <a:pt x="319" y="4568"/>
                      </a:moveTo>
                      <a:lnTo>
                        <a:pt x="107" y="1274"/>
                      </a:lnTo>
                      <a:lnTo>
                        <a:pt x="319" y="0"/>
                      </a:lnTo>
                      <a:lnTo>
                        <a:pt x="6588" y="4356"/>
                      </a:lnTo>
                      <a:lnTo>
                        <a:pt x="4994" y="7331"/>
                      </a:lnTo>
                      <a:lnTo>
                        <a:pt x="1913" y="16149"/>
                      </a:lnTo>
                      <a:lnTo>
                        <a:pt x="2656" y="24330"/>
                      </a:lnTo>
                      <a:lnTo>
                        <a:pt x="4144" y="28155"/>
                      </a:lnTo>
                      <a:lnTo>
                        <a:pt x="1700" y="27836"/>
                      </a:lnTo>
                      <a:lnTo>
                        <a:pt x="532" y="25605"/>
                      </a:lnTo>
                      <a:lnTo>
                        <a:pt x="1063" y="22736"/>
                      </a:lnTo>
                      <a:lnTo>
                        <a:pt x="0" y="17530"/>
                      </a:lnTo>
                      <a:lnTo>
                        <a:pt x="638" y="14024"/>
                      </a:lnTo>
                      <a:lnTo>
                        <a:pt x="213" y="11793"/>
                      </a:lnTo>
                      <a:lnTo>
                        <a:pt x="744" y="77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226" name="Google Shape;466;p45">
                  <a:extLst>
                    <a:ext uri="{FF2B5EF4-FFF2-40B4-BE49-F238E27FC236}">
                      <a16:creationId xmlns:a16="http://schemas.microsoft.com/office/drawing/2014/main" id="{7C1E8A9E-560F-EA09-9801-C34663E068C9}"/>
                    </a:ext>
                  </a:extLst>
                </p:cNvPr>
                <p:cNvSpPr/>
                <p:nvPr/>
              </p:nvSpPr>
              <p:spPr>
                <a:xfrm>
                  <a:off x="2680375" y="3510050"/>
                  <a:ext cx="137075" cy="67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3" h="26992" extrusionOk="0">
                      <a:moveTo>
                        <a:pt x="984" y="23016"/>
                      </a:moveTo>
                      <a:lnTo>
                        <a:pt x="984" y="23121"/>
                      </a:lnTo>
                      <a:lnTo>
                        <a:pt x="1026" y="23058"/>
                      </a:lnTo>
                      <a:lnTo>
                        <a:pt x="1088" y="23016"/>
                      </a:lnTo>
                      <a:close/>
                      <a:moveTo>
                        <a:pt x="1047" y="0"/>
                      </a:moveTo>
                      <a:lnTo>
                        <a:pt x="984" y="105"/>
                      </a:lnTo>
                      <a:lnTo>
                        <a:pt x="963" y="209"/>
                      </a:lnTo>
                      <a:lnTo>
                        <a:pt x="1068" y="314"/>
                      </a:lnTo>
                      <a:lnTo>
                        <a:pt x="1005" y="419"/>
                      </a:lnTo>
                      <a:lnTo>
                        <a:pt x="900" y="502"/>
                      </a:lnTo>
                      <a:lnTo>
                        <a:pt x="837" y="461"/>
                      </a:lnTo>
                      <a:lnTo>
                        <a:pt x="691" y="544"/>
                      </a:lnTo>
                      <a:lnTo>
                        <a:pt x="565" y="628"/>
                      </a:lnTo>
                      <a:lnTo>
                        <a:pt x="628" y="670"/>
                      </a:lnTo>
                      <a:lnTo>
                        <a:pt x="628" y="837"/>
                      </a:lnTo>
                      <a:lnTo>
                        <a:pt x="586" y="963"/>
                      </a:lnTo>
                      <a:lnTo>
                        <a:pt x="628" y="1130"/>
                      </a:lnTo>
                      <a:lnTo>
                        <a:pt x="733" y="1549"/>
                      </a:lnTo>
                      <a:lnTo>
                        <a:pt x="733" y="1695"/>
                      </a:lnTo>
                      <a:lnTo>
                        <a:pt x="691" y="1800"/>
                      </a:lnTo>
                      <a:lnTo>
                        <a:pt x="649" y="1883"/>
                      </a:lnTo>
                      <a:lnTo>
                        <a:pt x="691" y="2093"/>
                      </a:lnTo>
                      <a:lnTo>
                        <a:pt x="775" y="2302"/>
                      </a:lnTo>
                      <a:lnTo>
                        <a:pt x="858" y="2490"/>
                      </a:lnTo>
                      <a:lnTo>
                        <a:pt x="858" y="2762"/>
                      </a:lnTo>
                      <a:lnTo>
                        <a:pt x="837" y="2846"/>
                      </a:lnTo>
                      <a:lnTo>
                        <a:pt x="796" y="2909"/>
                      </a:lnTo>
                      <a:lnTo>
                        <a:pt x="837" y="3327"/>
                      </a:lnTo>
                      <a:lnTo>
                        <a:pt x="837" y="3432"/>
                      </a:lnTo>
                      <a:lnTo>
                        <a:pt x="754" y="3474"/>
                      </a:lnTo>
                      <a:lnTo>
                        <a:pt x="670" y="3536"/>
                      </a:lnTo>
                      <a:lnTo>
                        <a:pt x="670" y="3766"/>
                      </a:lnTo>
                      <a:lnTo>
                        <a:pt x="691" y="3829"/>
                      </a:lnTo>
                      <a:lnTo>
                        <a:pt x="775" y="3766"/>
                      </a:lnTo>
                      <a:lnTo>
                        <a:pt x="837" y="3829"/>
                      </a:lnTo>
                      <a:lnTo>
                        <a:pt x="754" y="3892"/>
                      </a:lnTo>
                      <a:lnTo>
                        <a:pt x="754" y="4499"/>
                      </a:lnTo>
                      <a:lnTo>
                        <a:pt x="837" y="4729"/>
                      </a:lnTo>
                      <a:lnTo>
                        <a:pt x="858" y="4917"/>
                      </a:lnTo>
                      <a:lnTo>
                        <a:pt x="837" y="5064"/>
                      </a:lnTo>
                      <a:lnTo>
                        <a:pt x="733" y="5231"/>
                      </a:lnTo>
                      <a:lnTo>
                        <a:pt x="733" y="5399"/>
                      </a:lnTo>
                      <a:lnTo>
                        <a:pt x="837" y="5566"/>
                      </a:lnTo>
                      <a:lnTo>
                        <a:pt x="796" y="5712"/>
                      </a:lnTo>
                      <a:lnTo>
                        <a:pt x="796" y="5984"/>
                      </a:lnTo>
                      <a:lnTo>
                        <a:pt x="754" y="6089"/>
                      </a:lnTo>
                      <a:lnTo>
                        <a:pt x="754" y="6256"/>
                      </a:lnTo>
                      <a:lnTo>
                        <a:pt x="775" y="6340"/>
                      </a:lnTo>
                      <a:lnTo>
                        <a:pt x="775" y="6403"/>
                      </a:lnTo>
                      <a:lnTo>
                        <a:pt x="670" y="6570"/>
                      </a:lnTo>
                      <a:lnTo>
                        <a:pt x="670" y="6717"/>
                      </a:lnTo>
                      <a:lnTo>
                        <a:pt x="628" y="6821"/>
                      </a:lnTo>
                      <a:lnTo>
                        <a:pt x="649" y="7010"/>
                      </a:lnTo>
                      <a:lnTo>
                        <a:pt x="628" y="7093"/>
                      </a:lnTo>
                      <a:lnTo>
                        <a:pt x="524" y="7303"/>
                      </a:lnTo>
                      <a:lnTo>
                        <a:pt x="524" y="7407"/>
                      </a:lnTo>
                      <a:lnTo>
                        <a:pt x="628" y="7554"/>
                      </a:lnTo>
                      <a:lnTo>
                        <a:pt x="649" y="7721"/>
                      </a:lnTo>
                      <a:lnTo>
                        <a:pt x="733" y="7826"/>
                      </a:lnTo>
                      <a:lnTo>
                        <a:pt x="649" y="7867"/>
                      </a:lnTo>
                      <a:lnTo>
                        <a:pt x="586" y="8014"/>
                      </a:lnTo>
                      <a:lnTo>
                        <a:pt x="670" y="8119"/>
                      </a:lnTo>
                      <a:lnTo>
                        <a:pt x="586" y="8202"/>
                      </a:lnTo>
                      <a:lnTo>
                        <a:pt x="524" y="8244"/>
                      </a:lnTo>
                      <a:lnTo>
                        <a:pt x="524" y="8391"/>
                      </a:lnTo>
                      <a:lnTo>
                        <a:pt x="544" y="8537"/>
                      </a:lnTo>
                      <a:lnTo>
                        <a:pt x="544" y="8663"/>
                      </a:lnTo>
                      <a:lnTo>
                        <a:pt x="670" y="8997"/>
                      </a:lnTo>
                      <a:lnTo>
                        <a:pt x="670" y="9186"/>
                      </a:lnTo>
                      <a:lnTo>
                        <a:pt x="628" y="9228"/>
                      </a:lnTo>
                      <a:lnTo>
                        <a:pt x="628" y="9332"/>
                      </a:lnTo>
                      <a:lnTo>
                        <a:pt x="754" y="9520"/>
                      </a:lnTo>
                      <a:lnTo>
                        <a:pt x="754" y="9730"/>
                      </a:lnTo>
                      <a:lnTo>
                        <a:pt x="733" y="9855"/>
                      </a:lnTo>
                      <a:lnTo>
                        <a:pt x="733" y="9918"/>
                      </a:lnTo>
                      <a:lnTo>
                        <a:pt x="754" y="10023"/>
                      </a:lnTo>
                      <a:lnTo>
                        <a:pt x="733" y="10106"/>
                      </a:lnTo>
                      <a:lnTo>
                        <a:pt x="691" y="10211"/>
                      </a:lnTo>
                      <a:lnTo>
                        <a:pt x="733" y="10253"/>
                      </a:lnTo>
                      <a:lnTo>
                        <a:pt x="858" y="10441"/>
                      </a:lnTo>
                      <a:lnTo>
                        <a:pt x="879" y="10546"/>
                      </a:lnTo>
                      <a:lnTo>
                        <a:pt x="837" y="10650"/>
                      </a:lnTo>
                      <a:lnTo>
                        <a:pt x="754" y="10692"/>
                      </a:lnTo>
                      <a:lnTo>
                        <a:pt x="670" y="10860"/>
                      </a:lnTo>
                      <a:lnTo>
                        <a:pt x="670" y="10901"/>
                      </a:lnTo>
                      <a:lnTo>
                        <a:pt x="733" y="10964"/>
                      </a:lnTo>
                      <a:lnTo>
                        <a:pt x="670" y="11090"/>
                      </a:lnTo>
                      <a:lnTo>
                        <a:pt x="586" y="11173"/>
                      </a:lnTo>
                      <a:lnTo>
                        <a:pt x="586" y="11278"/>
                      </a:lnTo>
                      <a:lnTo>
                        <a:pt x="565" y="11466"/>
                      </a:lnTo>
                      <a:lnTo>
                        <a:pt x="524" y="11571"/>
                      </a:lnTo>
                      <a:lnTo>
                        <a:pt x="524" y="11676"/>
                      </a:lnTo>
                      <a:lnTo>
                        <a:pt x="482" y="11717"/>
                      </a:lnTo>
                      <a:lnTo>
                        <a:pt x="482" y="11843"/>
                      </a:lnTo>
                      <a:lnTo>
                        <a:pt x="419" y="11927"/>
                      </a:lnTo>
                      <a:lnTo>
                        <a:pt x="419" y="11989"/>
                      </a:lnTo>
                      <a:lnTo>
                        <a:pt x="461" y="12052"/>
                      </a:lnTo>
                      <a:lnTo>
                        <a:pt x="377" y="12157"/>
                      </a:lnTo>
                      <a:lnTo>
                        <a:pt x="377" y="12324"/>
                      </a:lnTo>
                      <a:lnTo>
                        <a:pt x="377" y="12429"/>
                      </a:lnTo>
                      <a:lnTo>
                        <a:pt x="314" y="12471"/>
                      </a:lnTo>
                      <a:lnTo>
                        <a:pt x="314" y="12575"/>
                      </a:lnTo>
                      <a:lnTo>
                        <a:pt x="272" y="12659"/>
                      </a:lnTo>
                      <a:lnTo>
                        <a:pt x="272" y="12743"/>
                      </a:lnTo>
                      <a:lnTo>
                        <a:pt x="314" y="12847"/>
                      </a:lnTo>
                      <a:lnTo>
                        <a:pt x="314" y="12952"/>
                      </a:lnTo>
                      <a:lnTo>
                        <a:pt x="231" y="13057"/>
                      </a:lnTo>
                      <a:lnTo>
                        <a:pt x="147" y="13057"/>
                      </a:lnTo>
                      <a:lnTo>
                        <a:pt x="63" y="12994"/>
                      </a:lnTo>
                      <a:lnTo>
                        <a:pt x="0" y="13015"/>
                      </a:lnTo>
                      <a:lnTo>
                        <a:pt x="0" y="13098"/>
                      </a:lnTo>
                      <a:lnTo>
                        <a:pt x="21" y="13224"/>
                      </a:lnTo>
                      <a:lnTo>
                        <a:pt x="21" y="13412"/>
                      </a:lnTo>
                      <a:lnTo>
                        <a:pt x="105" y="13517"/>
                      </a:lnTo>
                      <a:lnTo>
                        <a:pt x="231" y="13621"/>
                      </a:lnTo>
                      <a:lnTo>
                        <a:pt x="252" y="13747"/>
                      </a:lnTo>
                      <a:lnTo>
                        <a:pt x="231" y="13914"/>
                      </a:lnTo>
                      <a:lnTo>
                        <a:pt x="398" y="14228"/>
                      </a:lnTo>
                      <a:lnTo>
                        <a:pt x="440" y="14312"/>
                      </a:lnTo>
                      <a:lnTo>
                        <a:pt x="524" y="14375"/>
                      </a:lnTo>
                      <a:lnTo>
                        <a:pt x="524" y="14563"/>
                      </a:lnTo>
                      <a:lnTo>
                        <a:pt x="461" y="14835"/>
                      </a:lnTo>
                      <a:lnTo>
                        <a:pt x="419" y="14856"/>
                      </a:lnTo>
                      <a:lnTo>
                        <a:pt x="440" y="14940"/>
                      </a:lnTo>
                      <a:lnTo>
                        <a:pt x="419" y="15002"/>
                      </a:lnTo>
                      <a:lnTo>
                        <a:pt x="356" y="14982"/>
                      </a:lnTo>
                      <a:lnTo>
                        <a:pt x="314" y="14982"/>
                      </a:lnTo>
                      <a:lnTo>
                        <a:pt x="272" y="15086"/>
                      </a:lnTo>
                      <a:lnTo>
                        <a:pt x="314" y="15191"/>
                      </a:lnTo>
                      <a:lnTo>
                        <a:pt x="377" y="15254"/>
                      </a:lnTo>
                      <a:lnTo>
                        <a:pt x="335" y="15484"/>
                      </a:lnTo>
                      <a:lnTo>
                        <a:pt x="356" y="15588"/>
                      </a:lnTo>
                      <a:lnTo>
                        <a:pt x="314" y="15672"/>
                      </a:lnTo>
                      <a:lnTo>
                        <a:pt x="356" y="15714"/>
                      </a:lnTo>
                      <a:lnTo>
                        <a:pt x="335" y="15798"/>
                      </a:lnTo>
                      <a:lnTo>
                        <a:pt x="314" y="15818"/>
                      </a:lnTo>
                      <a:lnTo>
                        <a:pt x="335" y="15881"/>
                      </a:lnTo>
                      <a:lnTo>
                        <a:pt x="524" y="16153"/>
                      </a:lnTo>
                      <a:lnTo>
                        <a:pt x="565" y="16216"/>
                      </a:lnTo>
                      <a:lnTo>
                        <a:pt x="565" y="16362"/>
                      </a:lnTo>
                      <a:lnTo>
                        <a:pt x="524" y="16342"/>
                      </a:lnTo>
                      <a:lnTo>
                        <a:pt x="377" y="16342"/>
                      </a:lnTo>
                      <a:lnTo>
                        <a:pt x="314" y="16425"/>
                      </a:lnTo>
                      <a:lnTo>
                        <a:pt x="314" y="16467"/>
                      </a:lnTo>
                      <a:lnTo>
                        <a:pt x="356" y="16530"/>
                      </a:lnTo>
                      <a:lnTo>
                        <a:pt x="356" y="16614"/>
                      </a:lnTo>
                      <a:lnTo>
                        <a:pt x="314" y="16655"/>
                      </a:lnTo>
                      <a:lnTo>
                        <a:pt x="272" y="16739"/>
                      </a:lnTo>
                      <a:lnTo>
                        <a:pt x="314" y="16823"/>
                      </a:lnTo>
                      <a:lnTo>
                        <a:pt x="335" y="16844"/>
                      </a:lnTo>
                      <a:lnTo>
                        <a:pt x="377" y="16969"/>
                      </a:lnTo>
                      <a:lnTo>
                        <a:pt x="419" y="17304"/>
                      </a:lnTo>
                      <a:lnTo>
                        <a:pt x="356" y="17451"/>
                      </a:lnTo>
                      <a:lnTo>
                        <a:pt x="482" y="17492"/>
                      </a:lnTo>
                      <a:lnTo>
                        <a:pt x="670" y="17471"/>
                      </a:lnTo>
                      <a:lnTo>
                        <a:pt x="670" y="17409"/>
                      </a:lnTo>
                      <a:lnTo>
                        <a:pt x="670" y="17283"/>
                      </a:lnTo>
                      <a:lnTo>
                        <a:pt x="733" y="17199"/>
                      </a:lnTo>
                      <a:lnTo>
                        <a:pt x="837" y="17241"/>
                      </a:lnTo>
                      <a:lnTo>
                        <a:pt x="858" y="17199"/>
                      </a:lnTo>
                      <a:lnTo>
                        <a:pt x="733" y="17095"/>
                      </a:lnTo>
                      <a:lnTo>
                        <a:pt x="775" y="17053"/>
                      </a:lnTo>
                      <a:lnTo>
                        <a:pt x="649" y="16927"/>
                      </a:lnTo>
                      <a:lnTo>
                        <a:pt x="649" y="16844"/>
                      </a:lnTo>
                      <a:lnTo>
                        <a:pt x="733" y="16844"/>
                      </a:lnTo>
                      <a:lnTo>
                        <a:pt x="837" y="16886"/>
                      </a:lnTo>
                      <a:lnTo>
                        <a:pt x="837" y="16865"/>
                      </a:lnTo>
                      <a:lnTo>
                        <a:pt x="775" y="16823"/>
                      </a:lnTo>
                      <a:lnTo>
                        <a:pt x="649" y="16718"/>
                      </a:lnTo>
                      <a:lnTo>
                        <a:pt x="775" y="16739"/>
                      </a:lnTo>
                      <a:lnTo>
                        <a:pt x="775" y="16634"/>
                      </a:lnTo>
                      <a:lnTo>
                        <a:pt x="754" y="16572"/>
                      </a:lnTo>
                      <a:lnTo>
                        <a:pt x="754" y="16425"/>
                      </a:lnTo>
                      <a:lnTo>
                        <a:pt x="733" y="16362"/>
                      </a:lnTo>
                      <a:cubicBezTo>
                        <a:pt x="733" y="16321"/>
                        <a:pt x="754" y="16258"/>
                        <a:pt x="775" y="16237"/>
                      </a:cubicBezTo>
                      <a:lnTo>
                        <a:pt x="837" y="16258"/>
                      </a:lnTo>
                      <a:lnTo>
                        <a:pt x="879" y="16237"/>
                      </a:lnTo>
                      <a:cubicBezTo>
                        <a:pt x="879" y="16342"/>
                        <a:pt x="900" y="16467"/>
                        <a:pt x="900" y="16572"/>
                      </a:cubicBezTo>
                      <a:lnTo>
                        <a:pt x="1068" y="17764"/>
                      </a:lnTo>
                      <a:lnTo>
                        <a:pt x="1047" y="17785"/>
                      </a:lnTo>
                      <a:lnTo>
                        <a:pt x="1068" y="17869"/>
                      </a:lnTo>
                      <a:lnTo>
                        <a:pt x="1068" y="18036"/>
                      </a:lnTo>
                      <a:lnTo>
                        <a:pt x="1005" y="18078"/>
                      </a:lnTo>
                      <a:lnTo>
                        <a:pt x="1047" y="18120"/>
                      </a:lnTo>
                      <a:lnTo>
                        <a:pt x="1047" y="18287"/>
                      </a:lnTo>
                      <a:lnTo>
                        <a:pt x="1005" y="18350"/>
                      </a:lnTo>
                      <a:lnTo>
                        <a:pt x="1047" y="18434"/>
                      </a:lnTo>
                      <a:lnTo>
                        <a:pt x="1047" y="18455"/>
                      </a:lnTo>
                      <a:cubicBezTo>
                        <a:pt x="1047" y="18643"/>
                        <a:pt x="1005" y="18852"/>
                        <a:pt x="963" y="19041"/>
                      </a:cubicBezTo>
                      <a:cubicBezTo>
                        <a:pt x="921" y="19187"/>
                        <a:pt x="900" y="19334"/>
                        <a:pt x="858" y="19459"/>
                      </a:cubicBezTo>
                      <a:lnTo>
                        <a:pt x="796" y="19480"/>
                      </a:lnTo>
                      <a:lnTo>
                        <a:pt x="691" y="19564"/>
                      </a:lnTo>
                      <a:lnTo>
                        <a:pt x="649" y="19564"/>
                      </a:lnTo>
                      <a:lnTo>
                        <a:pt x="649" y="19501"/>
                      </a:lnTo>
                      <a:lnTo>
                        <a:pt x="754" y="19480"/>
                      </a:lnTo>
                      <a:lnTo>
                        <a:pt x="837" y="19438"/>
                      </a:lnTo>
                      <a:lnTo>
                        <a:pt x="837" y="19271"/>
                      </a:lnTo>
                      <a:lnTo>
                        <a:pt x="775" y="19250"/>
                      </a:lnTo>
                      <a:lnTo>
                        <a:pt x="670" y="19292"/>
                      </a:lnTo>
                      <a:lnTo>
                        <a:pt x="461" y="19292"/>
                      </a:lnTo>
                      <a:lnTo>
                        <a:pt x="377" y="19271"/>
                      </a:lnTo>
                      <a:lnTo>
                        <a:pt x="293" y="19292"/>
                      </a:lnTo>
                      <a:lnTo>
                        <a:pt x="293" y="19375"/>
                      </a:lnTo>
                      <a:lnTo>
                        <a:pt x="356" y="19501"/>
                      </a:lnTo>
                      <a:lnTo>
                        <a:pt x="398" y="19501"/>
                      </a:lnTo>
                      <a:lnTo>
                        <a:pt x="440" y="19585"/>
                      </a:lnTo>
                      <a:lnTo>
                        <a:pt x="356" y="19585"/>
                      </a:lnTo>
                      <a:lnTo>
                        <a:pt x="335" y="19689"/>
                      </a:lnTo>
                      <a:lnTo>
                        <a:pt x="252" y="19752"/>
                      </a:lnTo>
                      <a:lnTo>
                        <a:pt x="189" y="19857"/>
                      </a:lnTo>
                      <a:lnTo>
                        <a:pt x="42" y="19919"/>
                      </a:lnTo>
                      <a:lnTo>
                        <a:pt x="42" y="20003"/>
                      </a:lnTo>
                      <a:lnTo>
                        <a:pt x="189" y="20192"/>
                      </a:lnTo>
                      <a:lnTo>
                        <a:pt x="272" y="20192"/>
                      </a:lnTo>
                      <a:lnTo>
                        <a:pt x="335" y="20129"/>
                      </a:lnTo>
                      <a:lnTo>
                        <a:pt x="335" y="20066"/>
                      </a:lnTo>
                      <a:lnTo>
                        <a:pt x="231" y="20024"/>
                      </a:lnTo>
                      <a:lnTo>
                        <a:pt x="231" y="19982"/>
                      </a:lnTo>
                      <a:lnTo>
                        <a:pt x="272" y="19878"/>
                      </a:lnTo>
                      <a:lnTo>
                        <a:pt x="440" y="19878"/>
                      </a:lnTo>
                      <a:lnTo>
                        <a:pt x="461" y="19857"/>
                      </a:lnTo>
                      <a:lnTo>
                        <a:pt x="482" y="19982"/>
                      </a:lnTo>
                      <a:lnTo>
                        <a:pt x="586" y="20066"/>
                      </a:lnTo>
                      <a:lnTo>
                        <a:pt x="712" y="20066"/>
                      </a:lnTo>
                      <a:lnTo>
                        <a:pt x="754" y="20003"/>
                      </a:lnTo>
                      <a:lnTo>
                        <a:pt x="754" y="20003"/>
                      </a:lnTo>
                      <a:cubicBezTo>
                        <a:pt x="670" y="20317"/>
                        <a:pt x="649" y="20631"/>
                        <a:pt x="649" y="20924"/>
                      </a:cubicBezTo>
                      <a:lnTo>
                        <a:pt x="586" y="20966"/>
                      </a:lnTo>
                      <a:lnTo>
                        <a:pt x="649" y="21008"/>
                      </a:lnTo>
                      <a:lnTo>
                        <a:pt x="649" y="21154"/>
                      </a:lnTo>
                      <a:lnTo>
                        <a:pt x="565" y="21028"/>
                      </a:lnTo>
                      <a:lnTo>
                        <a:pt x="461" y="21008"/>
                      </a:lnTo>
                      <a:lnTo>
                        <a:pt x="440" y="21049"/>
                      </a:lnTo>
                      <a:lnTo>
                        <a:pt x="440" y="21133"/>
                      </a:lnTo>
                      <a:lnTo>
                        <a:pt x="461" y="21259"/>
                      </a:lnTo>
                      <a:lnTo>
                        <a:pt x="565" y="21280"/>
                      </a:lnTo>
                      <a:lnTo>
                        <a:pt x="649" y="21342"/>
                      </a:lnTo>
                      <a:lnTo>
                        <a:pt x="649" y="21384"/>
                      </a:lnTo>
                      <a:lnTo>
                        <a:pt x="691" y="21552"/>
                      </a:lnTo>
                      <a:lnTo>
                        <a:pt x="754" y="21572"/>
                      </a:lnTo>
                      <a:cubicBezTo>
                        <a:pt x="754" y="21635"/>
                        <a:pt x="775" y="21656"/>
                        <a:pt x="796" y="21698"/>
                      </a:cubicBezTo>
                      <a:lnTo>
                        <a:pt x="670" y="21656"/>
                      </a:lnTo>
                      <a:lnTo>
                        <a:pt x="649" y="21635"/>
                      </a:lnTo>
                      <a:lnTo>
                        <a:pt x="586" y="21677"/>
                      </a:lnTo>
                      <a:lnTo>
                        <a:pt x="649" y="21865"/>
                      </a:lnTo>
                      <a:lnTo>
                        <a:pt x="649" y="21949"/>
                      </a:lnTo>
                      <a:lnTo>
                        <a:pt x="691" y="21970"/>
                      </a:lnTo>
                      <a:lnTo>
                        <a:pt x="796" y="21803"/>
                      </a:lnTo>
                      <a:lnTo>
                        <a:pt x="858" y="21782"/>
                      </a:lnTo>
                      <a:cubicBezTo>
                        <a:pt x="879" y="21844"/>
                        <a:pt x="900" y="21886"/>
                        <a:pt x="921" y="21970"/>
                      </a:cubicBezTo>
                      <a:lnTo>
                        <a:pt x="921" y="22012"/>
                      </a:lnTo>
                      <a:lnTo>
                        <a:pt x="816" y="22054"/>
                      </a:lnTo>
                      <a:lnTo>
                        <a:pt x="921" y="22284"/>
                      </a:lnTo>
                      <a:lnTo>
                        <a:pt x="963" y="22409"/>
                      </a:lnTo>
                      <a:cubicBezTo>
                        <a:pt x="963" y="22493"/>
                        <a:pt x="984" y="22577"/>
                        <a:pt x="1005" y="22640"/>
                      </a:cubicBezTo>
                      <a:lnTo>
                        <a:pt x="984" y="22681"/>
                      </a:lnTo>
                      <a:lnTo>
                        <a:pt x="984" y="22744"/>
                      </a:lnTo>
                      <a:lnTo>
                        <a:pt x="921" y="22807"/>
                      </a:lnTo>
                      <a:lnTo>
                        <a:pt x="1005" y="22849"/>
                      </a:lnTo>
                      <a:lnTo>
                        <a:pt x="1026" y="22932"/>
                      </a:lnTo>
                      <a:lnTo>
                        <a:pt x="1068" y="22932"/>
                      </a:lnTo>
                      <a:cubicBezTo>
                        <a:pt x="1068" y="22953"/>
                        <a:pt x="1068" y="22995"/>
                        <a:pt x="1088" y="23016"/>
                      </a:cubicBezTo>
                      <a:cubicBezTo>
                        <a:pt x="1130" y="23163"/>
                        <a:pt x="1193" y="23330"/>
                        <a:pt x="1235" y="23456"/>
                      </a:cubicBezTo>
                      <a:lnTo>
                        <a:pt x="1277" y="23518"/>
                      </a:lnTo>
                      <a:cubicBezTo>
                        <a:pt x="1277" y="23539"/>
                        <a:pt x="1277" y="23539"/>
                        <a:pt x="1298" y="23560"/>
                      </a:cubicBezTo>
                      <a:lnTo>
                        <a:pt x="1235" y="23665"/>
                      </a:lnTo>
                      <a:lnTo>
                        <a:pt x="1193" y="23728"/>
                      </a:lnTo>
                      <a:lnTo>
                        <a:pt x="1235" y="23749"/>
                      </a:lnTo>
                      <a:lnTo>
                        <a:pt x="1381" y="23728"/>
                      </a:lnTo>
                      <a:lnTo>
                        <a:pt x="1444" y="23874"/>
                      </a:lnTo>
                      <a:lnTo>
                        <a:pt x="1423" y="23874"/>
                      </a:lnTo>
                      <a:lnTo>
                        <a:pt x="1444" y="23937"/>
                      </a:lnTo>
                      <a:lnTo>
                        <a:pt x="1486" y="23958"/>
                      </a:lnTo>
                      <a:lnTo>
                        <a:pt x="1423" y="24000"/>
                      </a:lnTo>
                      <a:lnTo>
                        <a:pt x="1402" y="24062"/>
                      </a:lnTo>
                      <a:lnTo>
                        <a:pt x="1423" y="24146"/>
                      </a:lnTo>
                      <a:lnTo>
                        <a:pt x="1486" y="24167"/>
                      </a:lnTo>
                      <a:lnTo>
                        <a:pt x="1549" y="24188"/>
                      </a:lnTo>
                      <a:lnTo>
                        <a:pt x="1507" y="24104"/>
                      </a:lnTo>
                      <a:lnTo>
                        <a:pt x="1549" y="24083"/>
                      </a:lnTo>
                      <a:cubicBezTo>
                        <a:pt x="1612" y="24167"/>
                        <a:pt x="1653" y="24272"/>
                        <a:pt x="1716" y="24355"/>
                      </a:cubicBezTo>
                      <a:lnTo>
                        <a:pt x="1716" y="24397"/>
                      </a:lnTo>
                      <a:lnTo>
                        <a:pt x="1653" y="24460"/>
                      </a:lnTo>
                      <a:lnTo>
                        <a:pt x="1695" y="24481"/>
                      </a:lnTo>
                      <a:lnTo>
                        <a:pt x="1737" y="24460"/>
                      </a:lnTo>
                      <a:lnTo>
                        <a:pt x="1758" y="24418"/>
                      </a:lnTo>
                      <a:cubicBezTo>
                        <a:pt x="1967" y="24753"/>
                        <a:pt x="2218" y="25004"/>
                        <a:pt x="2469" y="25234"/>
                      </a:cubicBezTo>
                      <a:lnTo>
                        <a:pt x="2449" y="25234"/>
                      </a:lnTo>
                      <a:lnTo>
                        <a:pt x="2365" y="25192"/>
                      </a:lnTo>
                      <a:lnTo>
                        <a:pt x="2260" y="25150"/>
                      </a:lnTo>
                      <a:lnTo>
                        <a:pt x="2156" y="25150"/>
                      </a:lnTo>
                      <a:lnTo>
                        <a:pt x="2072" y="25109"/>
                      </a:lnTo>
                      <a:lnTo>
                        <a:pt x="1946" y="24983"/>
                      </a:lnTo>
                      <a:lnTo>
                        <a:pt x="1863" y="24920"/>
                      </a:lnTo>
                      <a:lnTo>
                        <a:pt x="1842" y="24983"/>
                      </a:lnTo>
                      <a:lnTo>
                        <a:pt x="1863" y="25088"/>
                      </a:lnTo>
                      <a:lnTo>
                        <a:pt x="1946" y="25213"/>
                      </a:lnTo>
                      <a:lnTo>
                        <a:pt x="2072" y="25234"/>
                      </a:lnTo>
                      <a:lnTo>
                        <a:pt x="2239" y="25318"/>
                      </a:lnTo>
                      <a:lnTo>
                        <a:pt x="2281" y="25401"/>
                      </a:lnTo>
                      <a:lnTo>
                        <a:pt x="2365" y="25401"/>
                      </a:lnTo>
                      <a:lnTo>
                        <a:pt x="2428" y="25360"/>
                      </a:lnTo>
                      <a:lnTo>
                        <a:pt x="2574" y="25422"/>
                      </a:lnTo>
                      <a:lnTo>
                        <a:pt x="2679" y="25464"/>
                      </a:lnTo>
                      <a:lnTo>
                        <a:pt x="2783" y="25464"/>
                      </a:lnTo>
                      <a:cubicBezTo>
                        <a:pt x="2804" y="25464"/>
                        <a:pt x="2846" y="25506"/>
                        <a:pt x="2846" y="25527"/>
                      </a:cubicBezTo>
                      <a:lnTo>
                        <a:pt x="2804" y="25527"/>
                      </a:lnTo>
                      <a:lnTo>
                        <a:pt x="2700" y="25569"/>
                      </a:lnTo>
                      <a:lnTo>
                        <a:pt x="2658" y="25548"/>
                      </a:lnTo>
                      <a:lnTo>
                        <a:pt x="2595" y="25506"/>
                      </a:lnTo>
                      <a:lnTo>
                        <a:pt x="2532" y="25506"/>
                      </a:lnTo>
                      <a:lnTo>
                        <a:pt x="2490" y="25548"/>
                      </a:lnTo>
                      <a:lnTo>
                        <a:pt x="2490" y="25611"/>
                      </a:lnTo>
                      <a:lnTo>
                        <a:pt x="2595" y="25653"/>
                      </a:lnTo>
                      <a:lnTo>
                        <a:pt x="2658" y="25757"/>
                      </a:lnTo>
                      <a:lnTo>
                        <a:pt x="2762" y="25799"/>
                      </a:lnTo>
                      <a:lnTo>
                        <a:pt x="2867" y="25925"/>
                      </a:lnTo>
                      <a:lnTo>
                        <a:pt x="2951" y="25945"/>
                      </a:lnTo>
                      <a:lnTo>
                        <a:pt x="3076" y="25925"/>
                      </a:lnTo>
                      <a:lnTo>
                        <a:pt x="3118" y="25945"/>
                      </a:lnTo>
                      <a:lnTo>
                        <a:pt x="3118" y="26029"/>
                      </a:lnTo>
                      <a:lnTo>
                        <a:pt x="3202" y="26092"/>
                      </a:lnTo>
                      <a:lnTo>
                        <a:pt x="3285" y="26071"/>
                      </a:lnTo>
                      <a:lnTo>
                        <a:pt x="3265" y="26029"/>
                      </a:lnTo>
                      <a:lnTo>
                        <a:pt x="3327" y="25945"/>
                      </a:lnTo>
                      <a:lnTo>
                        <a:pt x="3327" y="25883"/>
                      </a:lnTo>
                      <a:lnTo>
                        <a:pt x="3285" y="25862"/>
                      </a:lnTo>
                      <a:lnTo>
                        <a:pt x="3327" y="25841"/>
                      </a:lnTo>
                      <a:lnTo>
                        <a:pt x="3411" y="25841"/>
                      </a:lnTo>
                      <a:lnTo>
                        <a:pt x="3369" y="25757"/>
                      </a:lnTo>
                      <a:lnTo>
                        <a:pt x="3285" y="25736"/>
                      </a:lnTo>
                      <a:lnTo>
                        <a:pt x="3160" y="25757"/>
                      </a:lnTo>
                      <a:lnTo>
                        <a:pt x="3118" y="25715"/>
                      </a:lnTo>
                      <a:lnTo>
                        <a:pt x="3118" y="25715"/>
                      </a:lnTo>
                      <a:cubicBezTo>
                        <a:pt x="3141" y="25721"/>
                        <a:pt x="3164" y="25724"/>
                        <a:pt x="3189" y="25724"/>
                      </a:cubicBezTo>
                      <a:cubicBezTo>
                        <a:pt x="3256" y="25724"/>
                        <a:pt x="3329" y="25704"/>
                        <a:pt x="3390" y="25673"/>
                      </a:cubicBezTo>
                      <a:lnTo>
                        <a:pt x="3411" y="25715"/>
                      </a:lnTo>
                      <a:lnTo>
                        <a:pt x="3578" y="25736"/>
                      </a:lnTo>
                      <a:lnTo>
                        <a:pt x="3683" y="25778"/>
                      </a:lnTo>
                      <a:lnTo>
                        <a:pt x="3746" y="25778"/>
                      </a:lnTo>
                      <a:lnTo>
                        <a:pt x="3829" y="25841"/>
                      </a:lnTo>
                      <a:lnTo>
                        <a:pt x="3892" y="25778"/>
                      </a:lnTo>
                      <a:lnTo>
                        <a:pt x="3955" y="25653"/>
                      </a:lnTo>
                      <a:lnTo>
                        <a:pt x="3913" y="25464"/>
                      </a:lnTo>
                      <a:lnTo>
                        <a:pt x="3934" y="25401"/>
                      </a:lnTo>
                      <a:lnTo>
                        <a:pt x="3934" y="25318"/>
                      </a:lnTo>
                      <a:lnTo>
                        <a:pt x="3955" y="25150"/>
                      </a:lnTo>
                      <a:lnTo>
                        <a:pt x="3955" y="25109"/>
                      </a:lnTo>
                      <a:cubicBezTo>
                        <a:pt x="4018" y="25213"/>
                        <a:pt x="4060" y="25318"/>
                        <a:pt x="4143" y="25422"/>
                      </a:cubicBezTo>
                      <a:lnTo>
                        <a:pt x="4122" y="25527"/>
                      </a:lnTo>
                      <a:lnTo>
                        <a:pt x="4060" y="25632"/>
                      </a:lnTo>
                      <a:lnTo>
                        <a:pt x="4122" y="25736"/>
                      </a:lnTo>
                      <a:lnTo>
                        <a:pt x="4060" y="25820"/>
                      </a:lnTo>
                      <a:lnTo>
                        <a:pt x="4060" y="25883"/>
                      </a:lnTo>
                      <a:lnTo>
                        <a:pt x="4164" y="25945"/>
                      </a:lnTo>
                      <a:lnTo>
                        <a:pt x="4269" y="25966"/>
                      </a:lnTo>
                      <a:lnTo>
                        <a:pt x="4332" y="25987"/>
                      </a:lnTo>
                      <a:lnTo>
                        <a:pt x="4373" y="25945"/>
                      </a:lnTo>
                      <a:lnTo>
                        <a:pt x="4248" y="25841"/>
                      </a:lnTo>
                      <a:lnTo>
                        <a:pt x="4332" y="25757"/>
                      </a:lnTo>
                      <a:lnTo>
                        <a:pt x="4562" y="26155"/>
                      </a:lnTo>
                      <a:lnTo>
                        <a:pt x="4562" y="26155"/>
                      </a:lnTo>
                      <a:lnTo>
                        <a:pt x="4520" y="26134"/>
                      </a:lnTo>
                      <a:lnTo>
                        <a:pt x="4332" y="26050"/>
                      </a:lnTo>
                      <a:lnTo>
                        <a:pt x="4227" y="25987"/>
                      </a:lnTo>
                      <a:lnTo>
                        <a:pt x="4206" y="26029"/>
                      </a:lnTo>
                      <a:lnTo>
                        <a:pt x="4248" y="26071"/>
                      </a:lnTo>
                      <a:lnTo>
                        <a:pt x="4520" y="26197"/>
                      </a:lnTo>
                      <a:lnTo>
                        <a:pt x="4541" y="26259"/>
                      </a:lnTo>
                      <a:lnTo>
                        <a:pt x="4436" y="26259"/>
                      </a:lnTo>
                      <a:lnTo>
                        <a:pt x="4436" y="26322"/>
                      </a:lnTo>
                      <a:lnTo>
                        <a:pt x="4373" y="26322"/>
                      </a:lnTo>
                      <a:lnTo>
                        <a:pt x="4353" y="26238"/>
                      </a:lnTo>
                      <a:lnTo>
                        <a:pt x="4227" y="26155"/>
                      </a:lnTo>
                      <a:lnTo>
                        <a:pt x="4206" y="26176"/>
                      </a:lnTo>
                      <a:lnTo>
                        <a:pt x="4206" y="26259"/>
                      </a:lnTo>
                      <a:lnTo>
                        <a:pt x="4122" y="26259"/>
                      </a:lnTo>
                      <a:lnTo>
                        <a:pt x="3934" y="26280"/>
                      </a:lnTo>
                      <a:lnTo>
                        <a:pt x="3892" y="26322"/>
                      </a:lnTo>
                      <a:lnTo>
                        <a:pt x="3934" y="26364"/>
                      </a:lnTo>
                      <a:lnTo>
                        <a:pt x="3913" y="26385"/>
                      </a:lnTo>
                      <a:lnTo>
                        <a:pt x="3809" y="26364"/>
                      </a:lnTo>
                      <a:lnTo>
                        <a:pt x="3704" y="26385"/>
                      </a:lnTo>
                      <a:lnTo>
                        <a:pt x="3725" y="26448"/>
                      </a:lnTo>
                      <a:lnTo>
                        <a:pt x="3850" y="26469"/>
                      </a:lnTo>
                      <a:lnTo>
                        <a:pt x="3955" y="26469"/>
                      </a:lnTo>
                      <a:lnTo>
                        <a:pt x="3997" y="26427"/>
                      </a:lnTo>
                      <a:lnTo>
                        <a:pt x="4018" y="26385"/>
                      </a:lnTo>
                      <a:lnTo>
                        <a:pt x="4101" y="26427"/>
                      </a:lnTo>
                      <a:lnTo>
                        <a:pt x="4206" y="26490"/>
                      </a:lnTo>
                      <a:lnTo>
                        <a:pt x="4248" y="26469"/>
                      </a:lnTo>
                      <a:lnTo>
                        <a:pt x="4269" y="26531"/>
                      </a:lnTo>
                      <a:lnTo>
                        <a:pt x="4269" y="26573"/>
                      </a:lnTo>
                      <a:lnTo>
                        <a:pt x="4353" y="26636"/>
                      </a:lnTo>
                      <a:lnTo>
                        <a:pt x="4269" y="26678"/>
                      </a:lnTo>
                      <a:lnTo>
                        <a:pt x="4227" y="26782"/>
                      </a:lnTo>
                      <a:lnTo>
                        <a:pt x="4269" y="26866"/>
                      </a:lnTo>
                      <a:lnTo>
                        <a:pt x="4353" y="26866"/>
                      </a:lnTo>
                      <a:lnTo>
                        <a:pt x="4436" y="26887"/>
                      </a:lnTo>
                      <a:lnTo>
                        <a:pt x="4541" y="26992"/>
                      </a:lnTo>
                      <a:lnTo>
                        <a:pt x="4625" y="26992"/>
                      </a:lnTo>
                      <a:lnTo>
                        <a:pt x="4646" y="26971"/>
                      </a:lnTo>
                      <a:lnTo>
                        <a:pt x="4562" y="26908"/>
                      </a:lnTo>
                      <a:lnTo>
                        <a:pt x="4457" y="26845"/>
                      </a:lnTo>
                      <a:lnTo>
                        <a:pt x="4436" y="26782"/>
                      </a:lnTo>
                      <a:lnTo>
                        <a:pt x="4457" y="26782"/>
                      </a:lnTo>
                      <a:lnTo>
                        <a:pt x="4541" y="26803"/>
                      </a:lnTo>
                      <a:lnTo>
                        <a:pt x="4625" y="26762"/>
                      </a:lnTo>
                      <a:lnTo>
                        <a:pt x="4646" y="26699"/>
                      </a:lnTo>
                      <a:lnTo>
                        <a:pt x="4562" y="26678"/>
                      </a:lnTo>
                      <a:lnTo>
                        <a:pt x="4520" y="26636"/>
                      </a:lnTo>
                      <a:lnTo>
                        <a:pt x="4750" y="26531"/>
                      </a:lnTo>
                      <a:lnTo>
                        <a:pt x="4855" y="26469"/>
                      </a:lnTo>
                      <a:lnTo>
                        <a:pt x="4938" y="26490"/>
                      </a:lnTo>
                      <a:cubicBezTo>
                        <a:pt x="4959" y="26531"/>
                        <a:pt x="4959" y="26552"/>
                        <a:pt x="4980" y="26552"/>
                      </a:cubicBezTo>
                      <a:lnTo>
                        <a:pt x="5001" y="26552"/>
                      </a:lnTo>
                      <a:lnTo>
                        <a:pt x="5001" y="26531"/>
                      </a:lnTo>
                      <a:lnTo>
                        <a:pt x="5294" y="26594"/>
                      </a:lnTo>
                      <a:lnTo>
                        <a:pt x="5357" y="26573"/>
                      </a:lnTo>
                      <a:lnTo>
                        <a:pt x="5357" y="26510"/>
                      </a:lnTo>
                      <a:lnTo>
                        <a:pt x="5482" y="26510"/>
                      </a:lnTo>
                      <a:lnTo>
                        <a:pt x="5420" y="26322"/>
                      </a:lnTo>
                      <a:lnTo>
                        <a:pt x="5357" y="26322"/>
                      </a:lnTo>
                      <a:lnTo>
                        <a:pt x="5252" y="26238"/>
                      </a:lnTo>
                      <a:lnTo>
                        <a:pt x="5106" y="26176"/>
                      </a:lnTo>
                      <a:lnTo>
                        <a:pt x="5106" y="26113"/>
                      </a:lnTo>
                      <a:lnTo>
                        <a:pt x="5273" y="26218"/>
                      </a:lnTo>
                      <a:lnTo>
                        <a:pt x="5399" y="26238"/>
                      </a:lnTo>
                      <a:lnTo>
                        <a:pt x="5148" y="25171"/>
                      </a:lnTo>
                      <a:lnTo>
                        <a:pt x="5106" y="25171"/>
                      </a:lnTo>
                      <a:lnTo>
                        <a:pt x="5106" y="25129"/>
                      </a:lnTo>
                      <a:lnTo>
                        <a:pt x="4959" y="24481"/>
                      </a:lnTo>
                      <a:lnTo>
                        <a:pt x="4792" y="24544"/>
                      </a:lnTo>
                      <a:lnTo>
                        <a:pt x="4750" y="24585"/>
                      </a:lnTo>
                      <a:lnTo>
                        <a:pt x="4666" y="24502"/>
                      </a:lnTo>
                      <a:lnTo>
                        <a:pt x="4583" y="24481"/>
                      </a:lnTo>
                      <a:lnTo>
                        <a:pt x="4562" y="24544"/>
                      </a:lnTo>
                      <a:cubicBezTo>
                        <a:pt x="4562" y="24502"/>
                        <a:pt x="4541" y="24502"/>
                        <a:pt x="4541" y="24481"/>
                      </a:cubicBezTo>
                      <a:lnTo>
                        <a:pt x="4541" y="24334"/>
                      </a:lnTo>
                      <a:lnTo>
                        <a:pt x="4625" y="24272"/>
                      </a:lnTo>
                      <a:lnTo>
                        <a:pt x="4750" y="24251"/>
                      </a:lnTo>
                      <a:lnTo>
                        <a:pt x="4897" y="24334"/>
                      </a:lnTo>
                      <a:lnTo>
                        <a:pt x="4980" y="24272"/>
                      </a:lnTo>
                      <a:lnTo>
                        <a:pt x="5001" y="24272"/>
                      </a:lnTo>
                      <a:lnTo>
                        <a:pt x="4855" y="24146"/>
                      </a:lnTo>
                      <a:lnTo>
                        <a:pt x="4520" y="23937"/>
                      </a:lnTo>
                      <a:lnTo>
                        <a:pt x="4457" y="23874"/>
                      </a:lnTo>
                      <a:lnTo>
                        <a:pt x="3725" y="23874"/>
                      </a:lnTo>
                      <a:lnTo>
                        <a:pt x="3306" y="23958"/>
                      </a:lnTo>
                      <a:lnTo>
                        <a:pt x="3202" y="23895"/>
                      </a:lnTo>
                      <a:lnTo>
                        <a:pt x="2930" y="23874"/>
                      </a:lnTo>
                      <a:lnTo>
                        <a:pt x="2846" y="23644"/>
                      </a:lnTo>
                      <a:lnTo>
                        <a:pt x="2783" y="23435"/>
                      </a:lnTo>
                      <a:lnTo>
                        <a:pt x="2658" y="23330"/>
                      </a:lnTo>
                      <a:lnTo>
                        <a:pt x="2637" y="22995"/>
                      </a:lnTo>
                      <a:lnTo>
                        <a:pt x="2637" y="22828"/>
                      </a:lnTo>
                      <a:lnTo>
                        <a:pt x="2511" y="22828"/>
                      </a:lnTo>
                      <a:lnTo>
                        <a:pt x="2323" y="22912"/>
                      </a:lnTo>
                      <a:lnTo>
                        <a:pt x="2218" y="23016"/>
                      </a:lnTo>
                      <a:lnTo>
                        <a:pt x="2093" y="23016"/>
                      </a:lnTo>
                      <a:lnTo>
                        <a:pt x="1842" y="22577"/>
                      </a:lnTo>
                      <a:cubicBezTo>
                        <a:pt x="1821" y="22493"/>
                        <a:pt x="1800" y="22409"/>
                        <a:pt x="1800" y="22326"/>
                      </a:cubicBezTo>
                      <a:lnTo>
                        <a:pt x="1884" y="21844"/>
                      </a:lnTo>
                      <a:lnTo>
                        <a:pt x="2009" y="21656"/>
                      </a:lnTo>
                      <a:lnTo>
                        <a:pt x="2218" y="21447"/>
                      </a:lnTo>
                      <a:lnTo>
                        <a:pt x="2260" y="21154"/>
                      </a:lnTo>
                      <a:lnTo>
                        <a:pt x="2218" y="20840"/>
                      </a:lnTo>
                      <a:lnTo>
                        <a:pt x="2135" y="20610"/>
                      </a:lnTo>
                      <a:lnTo>
                        <a:pt x="2197" y="20338"/>
                      </a:lnTo>
                      <a:lnTo>
                        <a:pt x="2302" y="20212"/>
                      </a:lnTo>
                      <a:lnTo>
                        <a:pt x="2197" y="19961"/>
                      </a:lnTo>
                      <a:lnTo>
                        <a:pt x="2218" y="19815"/>
                      </a:lnTo>
                      <a:lnTo>
                        <a:pt x="2323" y="19710"/>
                      </a:lnTo>
                      <a:lnTo>
                        <a:pt x="2239" y="19480"/>
                      </a:lnTo>
                      <a:lnTo>
                        <a:pt x="2197" y="19166"/>
                      </a:lnTo>
                      <a:lnTo>
                        <a:pt x="2114" y="19020"/>
                      </a:lnTo>
                      <a:lnTo>
                        <a:pt x="2114" y="18915"/>
                      </a:lnTo>
                      <a:lnTo>
                        <a:pt x="2260" y="18769"/>
                      </a:lnTo>
                      <a:lnTo>
                        <a:pt x="2260" y="18643"/>
                      </a:lnTo>
                      <a:lnTo>
                        <a:pt x="2135" y="18434"/>
                      </a:lnTo>
                      <a:lnTo>
                        <a:pt x="1946" y="18308"/>
                      </a:lnTo>
                      <a:lnTo>
                        <a:pt x="1821" y="18308"/>
                      </a:lnTo>
                      <a:lnTo>
                        <a:pt x="1800" y="18329"/>
                      </a:lnTo>
                      <a:lnTo>
                        <a:pt x="1716" y="18246"/>
                      </a:lnTo>
                      <a:lnTo>
                        <a:pt x="1779" y="18141"/>
                      </a:lnTo>
                      <a:lnTo>
                        <a:pt x="2030" y="18141"/>
                      </a:lnTo>
                      <a:lnTo>
                        <a:pt x="2156" y="17995"/>
                      </a:lnTo>
                      <a:lnTo>
                        <a:pt x="2156" y="17869"/>
                      </a:lnTo>
                      <a:lnTo>
                        <a:pt x="2093" y="17827"/>
                      </a:lnTo>
                      <a:lnTo>
                        <a:pt x="2009" y="17890"/>
                      </a:lnTo>
                      <a:lnTo>
                        <a:pt x="1905" y="17869"/>
                      </a:lnTo>
                      <a:lnTo>
                        <a:pt x="1842" y="17597"/>
                      </a:lnTo>
                      <a:lnTo>
                        <a:pt x="1737" y="17367"/>
                      </a:lnTo>
                      <a:lnTo>
                        <a:pt x="1737" y="17199"/>
                      </a:lnTo>
                      <a:lnTo>
                        <a:pt x="1737" y="17032"/>
                      </a:lnTo>
                      <a:lnTo>
                        <a:pt x="1570" y="16969"/>
                      </a:lnTo>
                      <a:lnTo>
                        <a:pt x="1570" y="16948"/>
                      </a:lnTo>
                      <a:cubicBezTo>
                        <a:pt x="1528" y="16865"/>
                        <a:pt x="1528" y="16760"/>
                        <a:pt x="1507" y="16676"/>
                      </a:cubicBezTo>
                      <a:lnTo>
                        <a:pt x="1486" y="16362"/>
                      </a:lnTo>
                      <a:lnTo>
                        <a:pt x="1612" y="16300"/>
                      </a:lnTo>
                      <a:lnTo>
                        <a:pt x="1633" y="16132"/>
                      </a:lnTo>
                      <a:lnTo>
                        <a:pt x="1591" y="16028"/>
                      </a:lnTo>
                      <a:lnTo>
                        <a:pt x="1486" y="15986"/>
                      </a:lnTo>
                      <a:lnTo>
                        <a:pt x="1423" y="15714"/>
                      </a:lnTo>
                      <a:lnTo>
                        <a:pt x="1402" y="15358"/>
                      </a:lnTo>
                      <a:lnTo>
                        <a:pt x="1423" y="14940"/>
                      </a:lnTo>
                      <a:lnTo>
                        <a:pt x="1319" y="14751"/>
                      </a:lnTo>
                      <a:lnTo>
                        <a:pt x="1298" y="14542"/>
                      </a:lnTo>
                      <a:lnTo>
                        <a:pt x="1507" y="14249"/>
                      </a:lnTo>
                      <a:lnTo>
                        <a:pt x="1528" y="13935"/>
                      </a:lnTo>
                      <a:lnTo>
                        <a:pt x="1695" y="13852"/>
                      </a:lnTo>
                      <a:lnTo>
                        <a:pt x="1779" y="13747"/>
                      </a:lnTo>
                      <a:lnTo>
                        <a:pt x="1423" y="13077"/>
                      </a:lnTo>
                      <a:lnTo>
                        <a:pt x="1486" y="12847"/>
                      </a:lnTo>
                      <a:lnTo>
                        <a:pt x="1486" y="12680"/>
                      </a:lnTo>
                      <a:lnTo>
                        <a:pt x="1486" y="12282"/>
                      </a:lnTo>
                      <a:lnTo>
                        <a:pt x="1612" y="12052"/>
                      </a:lnTo>
                      <a:lnTo>
                        <a:pt x="1737" y="11927"/>
                      </a:lnTo>
                      <a:lnTo>
                        <a:pt x="1716" y="11717"/>
                      </a:lnTo>
                      <a:lnTo>
                        <a:pt x="1612" y="11529"/>
                      </a:lnTo>
                      <a:lnTo>
                        <a:pt x="1528" y="11445"/>
                      </a:lnTo>
                      <a:lnTo>
                        <a:pt x="1674" y="11278"/>
                      </a:lnTo>
                      <a:lnTo>
                        <a:pt x="1633" y="11027"/>
                      </a:lnTo>
                      <a:lnTo>
                        <a:pt x="1737" y="10797"/>
                      </a:lnTo>
                      <a:lnTo>
                        <a:pt x="1842" y="10776"/>
                      </a:lnTo>
                      <a:lnTo>
                        <a:pt x="1884" y="10504"/>
                      </a:lnTo>
                      <a:lnTo>
                        <a:pt x="1821" y="10064"/>
                      </a:lnTo>
                      <a:lnTo>
                        <a:pt x="1737" y="9981"/>
                      </a:lnTo>
                      <a:lnTo>
                        <a:pt x="1674" y="9646"/>
                      </a:lnTo>
                      <a:lnTo>
                        <a:pt x="1591" y="9458"/>
                      </a:lnTo>
                      <a:lnTo>
                        <a:pt x="1444" y="9248"/>
                      </a:lnTo>
                      <a:lnTo>
                        <a:pt x="1423" y="9144"/>
                      </a:lnTo>
                      <a:lnTo>
                        <a:pt x="1319" y="9018"/>
                      </a:lnTo>
                      <a:lnTo>
                        <a:pt x="1277" y="8725"/>
                      </a:lnTo>
                      <a:lnTo>
                        <a:pt x="1298" y="8516"/>
                      </a:lnTo>
                      <a:lnTo>
                        <a:pt x="1444" y="8453"/>
                      </a:lnTo>
                      <a:lnTo>
                        <a:pt x="1444" y="8160"/>
                      </a:lnTo>
                      <a:lnTo>
                        <a:pt x="1528" y="8056"/>
                      </a:lnTo>
                      <a:lnTo>
                        <a:pt x="1528" y="7784"/>
                      </a:lnTo>
                      <a:lnTo>
                        <a:pt x="1423" y="7616"/>
                      </a:lnTo>
                      <a:lnTo>
                        <a:pt x="1402" y="7240"/>
                      </a:lnTo>
                      <a:lnTo>
                        <a:pt x="1486" y="7156"/>
                      </a:lnTo>
                      <a:lnTo>
                        <a:pt x="1528" y="6738"/>
                      </a:lnTo>
                      <a:lnTo>
                        <a:pt x="1633" y="6591"/>
                      </a:lnTo>
                      <a:lnTo>
                        <a:pt x="1800" y="6194"/>
                      </a:lnTo>
                      <a:lnTo>
                        <a:pt x="1946" y="6047"/>
                      </a:lnTo>
                      <a:lnTo>
                        <a:pt x="2051" y="5984"/>
                      </a:lnTo>
                      <a:lnTo>
                        <a:pt x="2135" y="5880"/>
                      </a:lnTo>
                      <a:lnTo>
                        <a:pt x="2093" y="5838"/>
                      </a:lnTo>
                      <a:lnTo>
                        <a:pt x="2093" y="5671"/>
                      </a:lnTo>
                      <a:lnTo>
                        <a:pt x="2030" y="5587"/>
                      </a:lnTo>
                      <a:lnTo>
                        <a:pt x="1946" y="5545"/>
                      </a:lnTo>
                      <a:lnTo>
                        <a:pt x="1988" y="5440"/>
                      </a:lnTo>
                      <a:lnTo>
                        <a:pt x="2093" y="5357"/>
                      </a:lnTo>
                      <a:lnTo>
                        <a:pt x="2093" y="5210"/>
                      </a:lnTo>
                      <a:lnTo>
                        <a:pt x="1946" y="5043"/>
                      </a:lnTo>
                      <a:lnTo>
                        <a:pt x="1925" y="4854"/>
                      </a:lnTo>
                      <a:lnTo>
                        <a:pt x="2009" y="4729"/>
                      </a:lnTo>
                      <a:lnTo>
                        <a:pt x="1988" y="4624"/>
                      </a:lnTo>
                      <a:lnTo>
                        <a:pt x="1842" y="4520"/>
                      </a:lnTo>
                      <a:lnTo>
                        <a:pt x="1905" y="4373"/>
                      </a:lnTo>
                      <a:lnTo>
                        <a:pt x="2574" y="3997"/>
                      </a:lnTo>
                      <a:lnTo>
                        <a:pt x="2741" y="3348"/>
                      </a:lnTo>
                      <a:lnTo>
                        <a:pt x="2658" y="3181"/>
                      </a:lnTo>
                      <a:lnTo>
                        <a:pt x="2553" y="3222"/>
                      </a:lnTo>
                      <a:lnTo>
                        <a:pt x="2511" y="3285"/>
                      </a:lnTo>
                      <a:lnTo>
                        <a:pt x="2344" y="3285"/>
                      </a:lnTo>
                      <a:lnTo>
                        <a:pt x="1925" y="2134"/>
                      </a:lnTo>
                      <a:lnTo>
                        <a:pt x="1633" y="1883"/>
                      </a:lnTo>
                      <a:lnTo>
                        <a:pt x="1570" y="1779"/>
                      </a:lnTo>
                      <a:lnTo>
                        <a:pt x="1695" y="1465"/>
                      </a:lnTo>
                      <a:lnTo>
                        <a:pt x="1633" y="1360"/>
                      </a:lnTo>
                      <a:lnTo>
                        <a:pt x="1716" y="1193"/>
                      </a:lnTo>
                      <a:lnTo>
                        <a:pt x="1695" y="1130"/>
                      </a:lnTo>
                      <a:lnTo>
                        <a:pt x="1423" y="921"/>
                      </a:lnTo>
                      <a:lnTo>
                        <a:pt x="1360" y="774"/>
                      </a:lnTo>
                      <a:lnTo>
                        <a:pt x="1319" y="607"/>
                      </a:lnTo>
                      <a:lnTo>
                        <a:pt x="1298" y="544"/>
                      </a:lnTo>
                      <a:lnTo>
                        <a:pt x="1319" y="440"/>
                      </a:lnTo>
                      <a:lnTo>
                        <a:pt x="1298" y="335"/>
                      </a:lnTo>
                      <a:lnTo>
                        <a:pt x="1256" y="293"/>
                      </a:lnTo>
                      <a:lnTo>
                        <a:pt x="1151" y="189"/>
                      </a:lnTo>
                      <a:lnTo>
                        <a:pt x="1151" y="21"/>
                      </a:lnTo>
                      <a:lnTo>
                        <a:pt x="1109" y="21"/>
                      </a:lnTo>
                      <a:lnTo>
                        <a:pt x="10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" name="Google Shape;467;p45">
                <a:extLst>
                  <a:ext uri="{FF2B5EF4-FFF2-40B4-BE49-F238E27FC236}">
                    <a16:creationId xmlns:a16="http://schemas.microsoft.com/office/drawing/2014/main" id="{24E1C65C-F68D-D54D-76EB-EFD7DFF953DB}"/>
                  </a:ext>
                </a:extLst>
              </p:cNvPr>
              <p:cNvGrpSpPr/>
              <p:nvPr/>
            </p:nvGrpSpPr>
            <p:grpSpPr>
              <a:xfrm>
                <a:off x="3855466" y="3289811"/>
                <a:ext cx="112514" cy="94210"/>
                <a:chOff x="3918000" y="3561900"/>
                <a:chExt cx="236225" cy="207100"/>
              </a:xfrm>
              <a:grpFill/>
            </p:grpSpPr>
            <p:sp>
              <p:nvSpPr>
                <p:cNvPr id="223" name="Google Shape;468;p45">
                  <a:extLst>
                    <a:ext uri="{FF2B5EF4-FFF2-40B4-BE49-F238E27FC236}">
                      <a16:creationId xmlns:a16="http://schemas.microsoft.com/office/drawing/2014/main" id="{FA0AE675-1138-9E1E-7ECB-8DC76C753A5D}"/>
                    </a:ext>
                  </a:extLst>
                </p:cNvPr>
                <p:cNvSpPr/>
                <p:nvPr/>
              </p:nvSpPr>
              <p:spPr>
                <a:xfrm>
                  <a:off x="3925800" y="3561900"/>
                  <a:ext cx="228425" cy="17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37" h="6800" extrusionOk="0">
                      <a:moveTo>
                        <a:pt x="0" y="4356"/>
                      </a:moveTo>
                      <a:lnTo>
                        <a:pt x="1381" y="1594"/>
                      </a:lnTo>
                      <a:lnTo>
                        <a:pt x="7012" y="0"/>
                      </a:lnTo>
                      <a:lnTo>
                        <a:pt x="9137" y="532"/>
                      </a:lnTo>
                      <a:lnTo>
                        <a:pt x="8500" y="2444"/>
                      </a:lnTo>
                      <a:lnTo>
                        <a:pt x="6906" y="5206"/>
                      </a:lnTo>
                      <a:lnTo>
                        <a:pt x="3719" y="68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224" name="Google Shape;469;p45">
                  <a:extLst>
                    <a:ext uri="{FF2B5EF4-FFF2-40B4-BE49-F238E27FC236}">
                      <a16:creationId xmlns:a16="http://schemas.microsoft.com/office/drawing/2014/main" id="{A69D84FA-DAA7-77A3-E355-888FAF8B363D}"/>
                    </a:ext>
                  </a:extLst>
                </p:cNvPr>
                <p:cNvSpPr/>
                <p:nvPr/>
              </p:nvSpPr>
              <p:spPr>
                <a:xfrm>
                  <a:off x="3918000" y="3569675"/>
                  <a:ext cx="229150" cy="19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6" h="7973" extrusionOk="0">
                      <a:moveTo>
                        <a:pt x="6696" y="3976"/>
                      </a:moveTo>
                      <a:lnTo>
                        <a:pt x="6738" y="4018"/>
                      </a:lnTo>
                      <a:lnTo>
                        <a:pt x="6780" y="3997"/>
                      </a:lnTo>
                      <a:lnTo>
                        <a:pt x="6843" y="4039"/>
                      </a:lnTo>
                      <a:lnTo>
                        <a:pt x="6926" y="4018"/>
                      </a:lnTo>
                      <a:lnTo>
                        <a:pt x="7052" y="4122"/>
                      </a:lnTo>
                      <a:lnTo>
                        <a:pt x="7136" y="4353"/>
                      </a:lnTo>
                      <a:lnTo>
                        <a:pt x="7136" y="4499"/>
                      </a:lnTo>
                      <a:lnTo>
                        <a:pt x="7094" y="4583"/>
                      </a:lnTo>
                      <a:lnTo>
                        <a:pt x="6989" y="4625"/>
                      </a:lnTo>
                      <a:lnTo>
                        <a:pt x="6989" y="4708"/>
                      </a:lnTo>
                      <a:lnTo>
                        <a:pt x="7031" y="4750"/>
                      </a:lnTo>
                      <a:lnTo>
                        <a:pt x="7031" y="4834"/>
                      </a:lnTo>
                      <a:lnTo>
                        <a:pt x="6926" y="4918"/>
                      </a:lnTo>
                      <a:lnTo>
                        <a:pt x="6843" y="4876"/>
                      </a:lnTo>
                      <a:lnTo>
                        <a:pt x="6738" y="4918"/>
                      </a:lnTo>
                      <a:lnTo>
                        <a:pt x="6675" y="4959"/>
                      </a:lnTo>
                      <a:lnTo>
                        <a:pt x="6571" y="5001"/>
                      </a:lnTo>
                      <a:lnTo>
                        <a:pt x="6508" y="5127"/>
                      </a:lnTo>
                      <a:lnTo>
                        <a:pt x="6466" y="5169"/>
                      </a:lnTo>
                      <a:lnTo>
                        <a:pt x="6424" y="5231"/>
                      </a:lnTo>
                      <a:lnTo>
                        <a:pt x="6320" y="5231"/>
                      </a:lnTo>
                      <a:lnTo>
                        <a:pt x="6194" y="5169"/>
                      </a:lnTo>
                      <a:lnTo>
                        <a:pt x="6152" y="5106"/>
                      </a:lnTo>
                      <a:lnTo>
                        <a:pt x="6069" y="5022"/>
                      </a:lnTo>
                      <a:lnTo>
                        <a:pt x="6069" y="4918"/>
                      </a:lnTo>
                      <a:lnTo>
                        <a:pt x="5985" y="4834"/>
                      </a:lnTo>
                      <a:lnTo>
                        <a:pt x="5964" y="4771"/>
                      </a:lnTo>
                      <a:lnTo>
                        <a:pt x="5880" y="4708"/>
                      </a:lnTo>
                      <a:lnTo>
                        <a:pt x="5838" y="4604"/>
                      </a:lnTo>
                      <a:lnTo>
                        <a:pt x="5901" y="4541"/>
                      </a:lnTo>
                      <a:lnTo>
                        <a:pt x="6069" y="4415"/>
                      </a:lnTo>
                      <a:lnTo>
                        <a:pt x="6110" y="4248"/>
                      </a:lnTo>
                      <a:lnTo>
                        <a:pt x="6257" y="4164"/>
                      </a:lnTo>
                      <a:lnTo>
                        <a:pt x="6466" y="4122"/>
                      </a:lnTo>
                      <a:lnTo>
                        <a:pt x="6508" y="4081"/>
                      </a:lnTo>
                      <a:lnTo>
                        <a:pt x="6592" y="4018"/>
                      </a:lnTo>
                      <a:lnTo>
                        <a:pt x="6613" y="3976"/>
                      </a:lnTo>
                      <a:close/>
                      <a:moveTo>
                        <a:pt x="7659" y="1"/>
                      </a:moveTo>
                      <a:lnTo>
                        <a:pt x="7470" y="21"/>
                      </a:lnTo>
                      <a:lnTo>
                        <a:pt x="7387" y="21"/>
                      </a:lnTo>
                      <a:lnTo>
                        <a:pt x="7345" y="63"/>
                      </a:lnTo>
                      <a:lnTo>
                        <a:pt x="7240" y="63"/>
                      </a:lnTo>
                      <a:lnTo>
                        <a:pt x="7178" y="126"/>
                      </a:lnTo>
                      <a:lnTo>
                        <a:pt x="7178" y="168"/>
                      </a:lnTo>
                      <a:lnTo>
                        <a:pt x="7157" y="252"/>
                      </a:lnTo>
                      <a:lnTo>
                        <a:pt x="7073" y="273"/>
                      </a:lnTo>
                      <a:lnTo>
                        <a:pt x="7010" y="356"/>
                      </a:lnTo>
                      <a:lnTo>
                        <a:pt x="6843" y="356"/>
                      </a:lnTo>
                      <a:lnTo>
                        <a:pt x="6822" y="335"/>
                      </a:lnTo>
                      <a:lnTo>
                        <a:pt x="6717" y="356"/>
                      </a:lnTo>
                      <a:lnTo>
                        <a:pt x="6592" y="461"/>
                      </a:lnTo>
                      <a:lnTo>
                        <a:pt x="6529" y="524"/>
                      </a:lnTo>
                      <a:lnTo>
                        <a:pt x="6445" y="565"/>
                      </a:lnTo>
                      <a:lnTo>
                        <a:pt x="6424" y="628"/>
                      </a:lnTo>
                      <a:lnTo>
                        <a:pt x="6341" y="649"/>
                      </a:lnTo>
                      <a:lnTo>
                        <a:pt x="6299" y="691"/>
                      </a:lnTo>
                      <a:lnTo>
                        <a:pt x="6236" y="733"/>
                      </a:lnTo>
                      <a:lnTo>
                        <a:pt x="6173" y="754"/>
                      </a:lnTo>
                      <a:lnTo>
                        <a:pt x="6006" y="963"/>
                      </a:lnTo>
                      <a:lnTo>
                        <a:pt x="5985" y="1089"/>
                      </a:lnTo>
                      <a:lnTo>
                        <a:pt x="6006" y="1151"/>
                      </a:lnTo>
                      <a:lnTo>
                        <a:pt x="6006" y="1214"/>
                      </a:lnTo>
                      <a:lnTo>
                        <a:pt x="5922" y="1256"/>
                      </a:lnTo>
                      <a:lnTo>
                        <a:pt x="5901" y="1298"/>
                      </a:lnTo>
                      <a:lnTo>
                        <a:pt x="5859" y="1319"/>
                      </a:lnTo>
                      <a:lnTo>
                        <a:pt x="5776" y="1402"/>
                      </a:lnTo>
                      <a:lnTo>
                        <a:pt x="5755" y="1486"/>
                      </a:lnTo>
                      <a:lnTo>
                        <a:pt x="5713" y="1507"/>
                      </a:lnTo>
                      <a:lnTo>
                        <a:pt x="5692" y="1570"/>
                      </a:lnTo>
                      <a:lnTo>
                        <a:pt x="5608" y="1570"/>
                      </a:lnTo>
                      <a:lnTo>
                        <a:pt x="5545" y="1612"/>
                      </a:lnTo>
                      <a:lnTo>
                        <a:pt x="5399" y="1633"/>
                      </a:lnTo>
                      <a:lnTo>
                        <a:pt x="5357" y="1737"/>
                      </a:lnTo>
                      <a:lnTo>
                        <a:pt x="5357" y="1905"/>
                      </a:lnTo>
                      <a:lnTo>
                        <a:pt x="5294" y="1967"/>
                      </a:lnTo>
                      <a:lnTo>
                        <a:pt x="5294" y="2030"/>
                      </a:lnTo>
                      <a:lnTo>
                        <a:pt x="5273" y="2135"/>
                      </a:lnTo>
                      <a:lnTo>
                        <a:pt x="5294" y="2197"/>
                      </a:lnTo>
                      <a:lnTo>
                        <a:pt x="5169" y="2260"/>
                      </a:lnTo>
                      <a:lnTo>
                        <a:pt x="5085" y="2239"/>
                      </a:lnTo>
                      <a:lnTo>
                        <a:pt x="5043" y="2197"/>
                      </a:lnTo>
                      <a:lnTo>
                        <a:pt x="4834" y="2197"/>
                      </a:lnTo>
                      <a:lnTo>
                        <a:pt x="4709" y="2218"/>
                      </a:lnTo>
                      <a:lnTo>
                        <a:pt x="4604" y="2197"/>
                      </a:lnTo>
                      <a:lnTo>
                        <a:pt x="4520" y="2218"/>
                      </a:lnTo>
                      <a:lnTo>
                        <a:pt x="4311" y="2093"/>
                      </a:lnTo>
                      <a:lnTo>
                        <a:pt x="4227" y="2093"/>
                      </a:lnTo>
                      <a:lnTo>
                        <a:pt x="4185" y="2009"/>
                      </a:lnTo>
                      <a:lnTo>
                        <a:pt x="3997" y="1988"/>
                      </a:lnTo>
                      <a:lnTo>
                        <a:pt x="3872" y="2009"/>
                      </a:lnTo>
                      <a:lnTo>
                        <a:pt x="3704" y="2135"/>
                      </a:lnTo>
                      <a:lnTo>
                        <a:pt x="3621" y="2365"/>
                      </a:lnTo>
                      <a:lnTo>
                        <a:pt x="3516" y="2469"/>
                      </a:lnTo>
                      <a:lnTo>
                        <a:pt x="3349" y="2553"/>
                      </a:lnTo>
                      <a:lnTo>
                        <a:pt x="3286" y="2637"/>
                      </a:lnTo>
                      <a:lnTo>
                        <a:pt x="3181" y="2721"/>
                      </a:lnTo>
                      <a:lnTo>
                        <a:pt x="3056" y="2742"/>
                      </a:lnTo>
                      <a:lnTo>
                        <a:pt x="2972" y="2783"/>
                      </a:lnTo>
                      <a:lnTo>
                        <a:pt x="2846" y="2762"/>
                      </a:lnTo>
                      <a:lnTo>
                        <a:pt x="2763" y="2825"/>
                      </a:lnTo>
                      <a:lnTo>
                        <a:pt x="2616" y="2783"/>
                      </a:lnTo>
                      <a:lnTo>
                        <a:pt x="2449" y="2825"/>
                      </a:lnTo>
                      <a:lnTo>
                        <a:pt x="2449" y="2721"/>
                      </a:lnTo>
                      <a:lnTo>
                        <a:pt x="2532" y="2532"/>
                      </a:lnTo>
                      <a:lnTo>
                        <a:pt x="2532" y="2365"/>
                      </a:lnTo>
                      <a:lnTo>
                        <a:pt x="2365" y="2051"/>
                      </a:lnTo>
                      <a:lnTo>
                        <a:pt x="2323" y="1905"/>
                      </a:lnTo>
                      <a:lnTo>
                        <a:pt x="2135" y="1779"/>
                      </a:lnTo>
                      <a:lnTo>
                        <a:pt x="2051" y="3871"/>
                      </a:lnTo>
                      <a:lnTo>
                        <a:pt x="1821" y="3871"/>
                      </a:lnTo>
                      <a:lnTo>
                        <a:pt x="1675" y="3934"/>
                      </a:lnTo>
                      <a:lnTo>
                        <a:pt x="1612" y="4039"/>
                      </a:lnTo>
                      <a:lnTo>
                        <a:pt x="1528" y="4081"/>
                      </a:lnTo>
                      <a:lnTo>
                        <a:pt x="1486" y="4122"/>
                      </a:lnTo>
                      <a:lnTo>
                        <a:pt x="1486" y="4248"/>
                      </a:lnTo>
                      <a:lnTo>
                        <a:pt x="1403" y="4227"/>
                      </a:lnTo>
                      <a:lnTo>
                        <a:pt x="1319" y="4227"/>
                      </a:lnTo>
                      <a:lnTo>
                        <a:pt x="1277" y="4143"/>
                      </a:lnTo>
                      <a:lnTo>
                        <a:pt x="1193" y="4143"/>
                      </a:lnTo>
                      <a:lnTo>
                        <a:pt x="1152" y="4206"/>
                      </a:lnTo>
                      <a:lnTo>
                        <a:pt x="1047" y="4185"/>
                      </a:lnTo>
                      <a:lnTo>
                        <a:pt x="984" y="4143"/>
                      </a:lnTo>
                      <a:lnTo>
                        <a:pt x="880" y="4185"/>
                      </a:lnTo>
                      <a:lnTo>
                        <a:pt x="754" y="4102"/>
                      </a:lnTo>
                      <a:lnTo>
                        <a:pt x="566" y="4039"/>
                      </a:lnTo>
                      <a:lnTo>
                        <a:pt x="482" y="3871"/>
                      </a:lnTo>
                      <a:lnTo>
                        <a:pt x="545" y="3725"/>
                      </a:lnTo>
                      <a:lnTo>
                        <a:pt x="440" y="3725"/>
                      </a:lnTo>
                      <a:lnTo>
                        <a:pt x="356" y="3599"/>
                      </a:lnTo>
                      <a:lnTo>
                        <a:pt x="231" y="3662"/>
                      </a:lnTo>
                      <a:lnTo>
                        <a:pt x="168" y="3767"/>
                      </a:lnTo>
                      <a:lnTo>
                        <a:pt x="210" y="3788"/>
                      </a:lnTo>
                      <a:lnTo>
                        <a:pt x="210" y="3871"/>
                      </a:lnTo>
                      <a:lnTo>
                        <a:pt x="64" y="3892"/>
                      </a:lnTo>
                      <a:lnTo>
                        <a:pt x="1" y="3934"/>
                      </a:lnTo>
                      <a:lnTo>
                        <a:pt x="22" y="4122"/>
                      </a:lnTo>
                      <a:lnTo>
                        <a:pt x="210" y="4248"/>
                      </a:lnTo>
                      <a:lnTo>
                        <a:pt x="336" y="4625"/>
                      </a:lnTo>
                      <a:lnTo>
                        <a:pt x="336" y="4771"/>
                      </a:lnTo>
                      <a:lnTo>
                        <a:pt x="461" y="5085"/>
                      </a:lnTo>
                      <a:lnTo>
                        <a:pt x="545" y="5441"/>
                      </a:lnTo>
                      <a:lnTo>
                        <a:pt x="691" y="5650"/>
                      </a:lnTo>
                      <a:lnTo>
                        <a:pt x="691" y="5775"/>
                      </a:lnTo>
                      <a:lnTo>
                        <a:pt x="859" y="6027"/>
                      </a:lnTo>
                      <a:lnTo>
                        <a:pt x="859" y="6110"/>
                      </a:lnTo>
                      <a:lnTo>
                        <a:pt x="900" y="6299"/>
                      </a:lnTo>
                      <a:lnTo>
                        <a:pt x="880" y="6487"/>
                      </a:lnTo>
                      <a:lnTo>
                        <a:pt x="796" y="6550"/>
                      </a:lnTo>
                      <a:lnTo>
                        <a:pt x="754" y="6550"/>
                      </a:lnTo>
                      <a:lnTo>
                        <a:pt x="691" y="6508"/>
                      </a:lnTo>
                      <a:lnTo>
                        <a:pt x="649" y="6550"/>
                      </a:lnTo>
                      <a:lnTo>
                        <a:pt x="649" y="6717"/>
                      </a:lnTo>
                      <a:lnTo>
                        <a:pt x="733" y="6863"/>
                      </a:lnTo>
                      <a:lnTo>
                        <a:pt x="838" y="6968"/>
                      </a:lnTo>
                      <a:lnTo>
                        <a:pt x="942" y="7156"/>
                      </a:lnTo>
                      <a:lnTo>
                        <a:pt x="859" y="7282"/>
                      </a:lnTo>
                      <a:lnTo>
                        <a:pt x="880" y="7449"/>
                      </a:lnTo>
                      <a:lnTo>
                        <a:pt x="838" y="7554"/>
                      </a:lnTo>
                      <a:lnTo>
                        <a:pt x="838" y="7659"/>
                      </a:lnTo>
                      <a:lnTo>
                        <a:pt x="900" y="7700"/>
                      </a:lnTo>
                      <a:lnTo>
                        <a:pt x="900" y="7596"/>
                      </a:lnTo>
                      <a:lnTo>
                        <a:pt x="1005" y="7533"/>
                      </a:lnTo>
                      <a:lnTo>
                        <a:pt x="1152" y="7554"/>
                      </a:lnTo>
                      <a:lnTo>
                        <a:pt x="1172" y="7679"/>
                      </a:lnTo>
                      <a:lnTo>
                        <a:pt x="1110" y="7721"/>
                      </a:lnTo>
                      <a:lnTo>
                        <a:pt x="1172" y="7742"/>
                      </a:lnTo>
                      <a:lnTo>
                        <a:pt x="1256" y="7679"/>
                      </a:lnTo>
                      <a:lnTo>
                        <a:pt x="1361" y="7742"/>
                      </a:lnTo>
                      <a:lnTo>
                        <a:pt x="1361" y="7868"/>
                      </a:lnTo>
                      <a:lnTo>
                        <a:pt x="1403" y="7847"/>
                      </a:lnTo>
                      <a:lnTo>
                        <a:pt x="1696" y="7972"/>
                      </a:lnTo>
                      <a:lnTo>
                        <a:pt x="1737" y="7951"/>
                      </a:lnTo>
                      <a:lnTo>
                        <a:pt x="1800" y="7972"/>
                      </a:lnTo>
                      <a:lnTo>
                        <a:pt x="1821" y="7889"/>
                      </a:lnTo>
                      <a:lnTo>
                        <a:pt x="1926" y="7868"/>
                      </a:lnTo>
                      <a:lnTo>
                        <a:pt x="2051" y="7742"/>
                      </a:lnTo>
                      <a:lnTo>
                        <a:pt x="2198" y="7763"/>
                      </a:lnTo>
                      <a:lnTo>
                        <a:pt x="2219" y="7721"/>
                      </a:lnTo>
                      <a:lnTo>
                        <a:pt x="2344" y="7721"/>
                      </a:lnTo>
                      <a:lnTo>
                        <a:pt x="2512" y="7763"/>
                      </a:lnTo>
                      <a:lnTo>
                        <a:pt x="2574" y="7742"/>
                      </a:lnTo>
                      <a:lnTo>
                        <a:pt x="2721" y="7742"/>
                      </a:lnTo>
                      <a:lnTo>
                        <a:pt x="2742" y="7679"/>
                      </a:lnTo>
                      <a:lnTo>
                        <a:pt x="2784" y="7638"/>
                      </a:lnTo>
                      <a:lnTo>
                        <a:pt x="2867" y="7596"/>
                      </a:lnTo>
                      <a:lnTo>
                        <a:pt x="2930" y="7638"/>
                      </a:lnTo>
                      <a:lnTo>
                        <a:pt x="2951" y="7533"/>
                      </a:lnTo>
                      <a:lnTo>
                        <a:pt x="3035" y="7470"/>
                      </a:lnTo>
                      <a:lnTo>
                        <a:pt x="3349" y="7470"/>
                      </a:lnTo>
                      <a:lnTo>
                        <a:pt x="3474" y="7554"/>
                      </a:lnTo>
                      <a:lnTo>
                        <a:pt x="3558" y="7533"/>
                      </a:lnTo>
                      <a:lnTo>
                        <a:pt x="3558" y="7470"/>
                      </a:lnTo>
                      <a:lnTo>
                        <a:pt x="3725" y="7449"/>
                      </a:lnTo>
                      <a:lnTo>
                        <a:pt x="3997" y="7533"/>
                      </a:lnTo>
                      <a:lnTo>
                        <a:pt x="4081" y="7575"/>
                      </a:lnTo>
                      <a:lnTo>
                        <a:pt x="4353" y="7638"/>
                      </a:lnTo>
                      <a:lnTo>
                        <a:pt x="4395" y="7596"/>
                      </a:lnTo>
                      <a:lnTo>
                        <a:pt x="4353" y="7533"/>
                      </a:lnTo>
                      <a:lnTo>
                        <a:pt x="4437" y="7449"/>
                      </a:lnTo>
                      <a:lnTo>
                        <a:pt x="4541" y="7449"/>
                      </a:lnTo>
                      <a:lnTo>
                        <a:pt x="4667" y="7491"/>
                      </a:lnTo>
                      <a:lnTo>
                        <a:pt x="4876" y="7491"/>
                      </a:lnTo>
                      <a:lnTo>
                        <a:pt x="4876" y="7470"/>
                      </a:lnTo>
                      <a:lnTo>
                        <a:pt x="4813" y="7387"/>
                      </a:lnTo>
                      <a:lnTo>
                        <a:pt x="4855" y="7303"/>
                      </a:lnTo>
                      <a:lnTo>
                        <a:pt x="5022" y="7240"/>
                      </a:lnTo>
                      <a:lnTo>
                        <a:pt x="5190" y="7240"/>
                      </a:lnTo>
                      <a:lnTo>
                        <a:pt x="5253" y="7303"/>
                      </a:lnTo>
                      <a:lnTo>
                        <a:pt x="5378" y="7303"/>
                      </a:lnTo>
                      <a:lnTo>
                        <a:pt x="5504" y="7219"/>
                      </a:lnTo>
                      <a:lnTo>
                        <a:pt x="5713" y="7156"/>
                      </a:lnTo>
                      <a:lnTo>
                        <a:pt x="5713" y="7135"/>
                      </a:lnTo>
                      <a:lnTo>
                        <a:pt x="5859" y="7073"/>
                      </a:lnTo>
                      <a:lnTo>
                        <a:pt x="5922" y="6968"/>
                      </a:lnTo>
                      <a:lnTo>
                        <a:pt x="6320" y="6717"/>
                      </a:lnTo>
                      <a:lnTo>
                        <a:pt x="6424" y="6612"/>
                      </a:lnTo>
                      <a:lnTo>
                        <a:pt x="6424" y="6591"/>
                      </a:lnTo>
                      <a:lnTo>
                        <a:pt x="6508" y="6591"/>
                      </a:lnTo>
                      <a:lnTo>
                        <a:pt x="7115" y="5985"/>
                      </a:lnTo>
                      <a:lnTo>
                        <a:pt x="7136" y="5922"/>
                      </a:lnTo>
                      <a:lnTo>
                        <a:pt x="7198" y="5922"/>
                      </a:lnTo>
                      <a:lnTo>
                        <a:pt x="7282" y="5796"/>
                      </a:lnTo>
                      <a:lnTo>
                        <a:pt x="7387" y="5755"/>
                      </a:lnTo>
                      <a:lnTo>
                        <a:pt x="7429" y="5587"/>
                      </a:lnTo>
                      <a:lnTo>
                        <a:pt x="7596" y="5399"/>
                      </a:lnTo>
                      <a:lnTo>
                        <a:pt x="7847" y="5022"/>
                      </a:lnTo>
                      <a:lnTo>
                        <a:pt x="7910" y="4834"/>
                      </a:lnTo>
                      <a:lnTo>
                        <a:pt x="8014" y="4834"/>
                      </a:lnTo>
                      <a:lnTo>
                        <a:pt x="8077" y="4708"/>
                      </a:lnTo>
                      <a:lnTo>
                        <a:pt x="8077" y="4646"/>
                      </a:lnTo>
                      <a:lnTo>
                        <a:pt x="8182" y="4520"/>
                      </a:lnTo>
                      <a:lnTo>
                        <a:pt x="8266" y="4394"/>
                      </a:lnTo>
                      <a:lnTo>
                        <a:pt x="8391" y="4311"/>
                      </a:lnTo>
                      <a:lnTo>
                        <a:pt x="8433" y="4227"/>
                      </a:lnTo>
                      <a:lnTo>
                        <a:pt x="8538" y="4185"/>
                      </a:lnTo>
                      <a:lnTo>
                        <a:pt x="8579" y="4122"/>
                      </a:lnTo>
                      <a:lnTo>
                        <a:pt x="8621" y="4122"/>
                      </a:lnTo>
                      <a:lnTo>
                        <a:pt x="8789" y="3934"/>
                      </a:lnTo>
                      <a:lnTo>
                        <a:pt x="8810" y="3830"/>
                      </a:lnTo>
                      <a:lnTo>
                        <a:pt x="8893" y="3725"/>
                      </a:lnTo>
                      <a:lnTo>
                        <a:pt x="8935" y="3516"/>
                      </a:lnTo>
                      <a:lnTo>
                        <a:pt x="9019" y="3348"/>
                      </a:lnTo>
                      <a:lnTo>
                        <a:pt x="9040" y="3160"/>
                      </a:lnTo>
                      <a:lnTo>
                        <a:pt x="9123" y="2951"/>
                      </a:lnTo>
                      <a:lnTo>
                        <a:pt x="9103" y="2951"/>
                      </a:lnTo>
                      <a:lnTo>
                        <a:pt x="9165" y="2846"/>
                      </a:lnTo>
                      <a:lnTo>
                        <a:pt x="9165" y="2825"/>
                      </a:lnTo>
                      <a:lnTo>
                        <a:pt x="9061" y="2825"/>
                      </a:lnTo>
                      <a:lnTo>
                        <a:pt x="8935" y="2762"/>
                      </a:lnTo>
                      <a:lnTo>
                        <a:pt x="8830" y="2762"/>
                      </a:lnTo>
                      <a:lnTo>
                        <a:pt x="8768" y="2825"/>
                      </a:lnTo>
                      <a:lnTo>
                        <a:pt x="8768" y="2909"/>
                      </a:lnTo>
                      <a:lnTo>
                        <a:pt x="8726" y="3014"/>
                      </a:lnTo>
                      <a:lnTo>
                        <a:pt x="8663" y="3034"/>
                      </a:lnTo>
                      <a:lnTo>
                        <a:pt x="8454" y="3034"/>
                      </a:lnTo>
                      <a:lnTo>
                        <a:pt x="8266" y="2930"/>
                      </a:lnTo>
                      <a:lnTo>
                        <a:pt x="8182" y="2804"/>
                      </a:lnTo>
                      <a:lnTo>
                        <a:pt x="8140" y="2742"/>
                      </a:lnTo>
                      <a:lnTo>
                        <a:pt x="8098" y="2658"/>
                      </a:lnTo>
                      <a:lnTo>
                        <a:pt x="8161" y="2532"/>
                      </a:lnTo>
                      <a:lnTo>
                        <a:pt x="8286" y="2281"/>
                      </a:lnTo>
                      <a:lnTo>
                        <a:pt x="8307" y="2177"/>
                      </a:lnTo>
                      <a:lnTo>
                        <a:pt x="8412" y="2114"/>
                      </a:lnTo>
                      <a:lnTo>
                        <a:pt x="8579" y="2197"/>
                      </a:lnTo>
                      <a:lnTo>
                        <a:pt x="8663" y="2260"/>
                      </a:lnTo>
                      <a:lnTo>
                        <a:pt x="8768" y="2323"/>
                      </a:lnTo>
                      <a:lnTo>
                        <a:pt x="8768" y="2135"/>
                      </a:lnTo>
                      <a:lnTo>
                        <a:pt x="8768" y="1988"/>
                      </a:lnTo>
                      <a:lnTo>
                        <a:pt x="8810" y="1800"/>
                      </a:lnTo>
                      <a:lnTo>
                        <a:pt x="8810" y="1361"/>
                      </a:lnTo>
                      <a:lnTo>
                        <a:pt x="8789" y="1214"/>
                      </a:lnTo>
                      <a:lnTo>
                        <a:pt x="8747" y="1109"/>
                      </a:lnTo>
                      <a:lnTo>
                        <a:pt x="8747" y="1005"/>
                      </a:lnTo>
                      <a:lnTo>
                        <a:pt x="8747" y="984"/>
                      </a:lnTo>
                      <a:lnTo>
                        <a:pt x="8747" y="733"/>
                      </a:lnTo>
                      <a:lnTo>
                        <a:pt x="8684" y="586"/>
                      </a:lnTo>
                      <a:lnTo>
                        <a:pt x="8642" y="440"/>
                      </a:lnTo>
                      <a:lnTo>
                        <a:pt x="8621" y="273"/>
                      </a:lnTo>
                      <a:lnTo>
                        <a:pt x="8517" y="168"/>
                      </a:lnTo>
                      <a:lnTo>
                        <a:pt x="8328" y="126"/>
                      </a:lnTo>
                      <a:lnTo>
                        <a:pt x="8182" y="147"/>
                      </a:lnTo>
                      <a:lnTo>
                        <a:pt x="8098" y="168"/>
                      </a:lnTo>
                      <a:lnTo>
                        <a:pt x="8056" y="147"/>
                      </a:lnTo>
                      <a:lnTo>
                        <a:pt x="7910" y="105"/>
                      </a:lnTo>
                      <a:lnTo>
                        <a:pt x="7847" y="105"/>
                      </a:lnTo>
                      <a:lnTo>
                        <a:pt x="7784" y="21"/>
                      </a:lnTo>
                      <a:lnTo>
                        <a:pt x="765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5" name="Google Shape;470;p45">
                <a:extLst>
                  <a:ext uri="{FF2B5EF4-FFF2-40B4-BE49-F238E27FC236}">
                    <a16:creationId xmlns:a16="http://schemas.microsoft.com/office/drawing/2014/main" id="{B9F20BEF-A817-8AE2-2297-D51850717782}"/>
                  </a:ext>
                </a:extLst>
              </p:cNvPr>
              <p:cNvSpPr/>
              <p:nvPr/>
            </p:nvSpPr>
            <p:spPr>
              <a:xfrm>
                <a:off x="3292646" y="3020419"/>
                <a:ext cx="18695" cy="5482"/>
              </a:xfrm>
              <a:custGeom>
                <a:avLst/>
                <a:gdLst/>
                <a:ahLst/>
                <a:cxnLst/>
                <a:rect l="l" t="t" r="r" b="b"/>
                <a:pathLst>
                  <a:path w="1570" h="482" extrusionOk="0">
                    <a:moveTo>
                      <a:pt x="189" y="0"/>
                    </a:moveTo>
                    <a:lnTo>
                      <a:pt x="126" y="84"/>
                    </a:lnTo>
                    <a:lnTo>
                      <a:pt x="21" y="147"/>
                    </a:lnTo>
                    <a:lnTo>
                      <a:pt x="21" y="209"/>
                    </a:lnTo>
                    <a:lnTo>
                      <a:pt x="0" y="272"/>
                    </a:lnTo>
                    <a:lnTo>
                      <a:pt x="42" y="377"/>
                    </a:lnTo>
                    <a:lnTo>
                      <a:pt x="314" y="377"/>
                    </a:lnTo>
                    <a:lnTo>
                      <a:pt x="398" y="398"/>
                    </a:lnTo>
                    <a:lnTo>
                      <a:pt x="607" y="356"/>
                    </a:lnTo>
                    <a:lnTo>
                      <a:pt x="691" y="377"/>
                    </a:lnTo>
                    <a:lnTo>
                      <a:pt x="837" y="293"/>
                    </a:lnTo>
                    <a:cubicBezTo>
                      <a:pt x="1026" y="398"/>
                      <a:pt x="1235" y="356"/>
                      <a:pt x="1423" y="481"/>
                    </a:cubicBezTo>
                    <a:lnTo>
                      <a:pt x="1570" y="460"/>
                    </a:lnTo>
                    <a:lnTo>
                      <a:pt x="1528" y="398"/>
                    </a:lnTo>
                    <a:lnTo>
                      <a:pt x="1444" y="460"/>
                    </a:lnTo>
                    <a:lnTo>
                      <a:pt x="1444" y="440"/>
                    </a:lnTo>
                    <a:cubicBezTo>
                      <a:pt x="1360" y="377"/>
                      <a:pt x="1318" y="356"/>
                      <a:pt x="1235" y="335"/>
                    </a:cubicBezTo>
                    <a:lnTo>
                      <a:pt x="1277" y="293"/>
                    </a:lnTo>
                    <a:lnTo>
                      <a:pt x="1130" y="251"/>
                    </a:lnTo>
                    <a:lnTo>
                      <a:pt x="1046" y="335"/>
                    </a:lnTo>
                    <a:cubicBezTo>
                      <a:pt x="1005" y="335"/>
                      <a:pt x="942" y="335"/>
                      <a:pt x="921" y="293"/>
                    </a:cubicBezTo>
                    <a:lnTo>
                      <a:pt x="921" y="272"/>
                    </a:lnTo>
                    <a:lnTo>
                      <a:pt x="1046" y="147"/>
                    </a:lnTo>
                    <a:lnTo>
                      <a:pt x="942" y="105"/>
                    </a:lnTo>
                    <a:lnTo>
                      <a:pt x="921" y="42"/>
                    </a:lnTo>
                    <a:lnTo>
                      <a:pt x="837" y="0"/>
                    </a:lnTo>
                    <a:lnTo>
                      <a:pt x="607" y="42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471;p45">
                <a:extLst>
                  <a:ext uri="{FF2B5EF4-FFF2-40B4-BE49-F238E27FC236}">
                    <a16:creationId xmlns:a16="http://schemas.microsoft.com/office/drawing/2014/main" id="{6C295E86-7C7F-81C9-64D5-502D837856DB}"/>
                  </a:ext>
                </a:extLst>
              </p:cNvPr>
              <p:cNvSpPr/>
              <p:nvPr/>
            </p:nvSpPr>
            <p:spPr>
              <a:xfrm>
                <a:off x="3260258" y="3010662"/>
                <a:ext cx="26423" cy="16661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465" extrusionOk="0">
                    <a:moveTo>
                      <a:pt x="481" y="0"/>
                    </a:moveTo>
                    <a:lnTo>
                      <a:pt x="293" y="42"/>
                    </a:lnTo>
                    <a:lnTo>
                      <a:pt x="230" y="147"/>
                    </a:lnTo>
                    <a:lnTo>
                      <a:pt x="230" y="209"/>
                    </a:lnTo>
                    <a:lnTo>
                      <a:pt x="189" y="314"/>
                    </a:lnTo>
                    <a:lnTo>
                      <a:pt x="230" y="398"/>
                    </a:lnTo>
                    <a:lnTo>
                      <a:pt x="189" y="523"/>
                    </a:lnTo>
                    <a:lnTo>
                      <a:pt x="105" y="586"/>
                    </a:lnTo>
                    <a:lnTo>
                      <a:pt x="84" y="607"/>
                    </a:lnTo>
                    <a:lnTo>
                      <a:pt x="126" y="733"/>
                    </a:lnTo>
                    <a:lnTo>
                      <a:pt x="126" y="837"/>
                    </a:lnTo>
                    <a:lnTo>
                      <a:pt x="126" y="900"/>
                    </a:lnTo>
                    <a:lnTo>
                      <a:pt x="0" y="1046"/>
                    </a:lnTo>
                    <a:lnTo>
                      <a:pt x="0" y="1109"/>
                    </a:lnTo>
                    <a:lnTo>
                      <a:pt x="63" y="1130"/>
                    </a:lnTo>
                    <a:lnTo>
                      <a:pt x="126" y="1256"/>
                    </a:lnTo>
                    <a:lnTo>
                      <a:pt x="84" y="1339"/>
                    </a:lnTo>
                    <a:lnTo>
                      <a:pt x="189" y="1402"/>
                    </a:lnTo>
                    <a:lnTo>
                      <a:pt x="230" y="1444"/>
                    </a:lnTo>
                    <a:lnTo>
                      <a:pt x="293" y="1465"/>
                    </a:lnTo>
                    <a:lnTo>
                      <a:pt x="377" y="1318"/>
                    </a:lnTo>
                    <a:lnTo>
                      <a:pt x="502" y="1130"/>
                    </a:lnTo>
                    <a:lnTo>
                      <a:pt x="502" y="1088"/>
                    </a:lnTo>
                    <a:lnTo>
                      <a:pt x="544" y="984"/>
                    </a:lnTo>
                    <a:lnTo>
                      <a:pt x="607" y="1046"/>
                    </a:lnTo>
                    <a:lnTo>
                      <a:pt x="691" y="1046"/>
                    </a:lnTo>
                    <a:lnTo>
                      <a:pt x="753" y="921"/>
                    </a:lnTo>
                    <a:lnTo>
                      <a:pt x="837" y="984"/>
                    </a:lnTo>
                    <a:lnTo>
                      <a:pt x="837" y="1088"/>
                    </a:lnTo>
                    <a:lnTo>
                      <a:pt x="921" y="1130"/>
                    </a:lnTo>
                    <a:lnTo>
                      <a:pt x="1067" y="1088"/>
                    </a:lnTo>
                    <a:lnTo>
                      <a:pt x="1235" y="942"/>
                    </a:lnTo>
                    <a:lnTo>
                      <a:pt x="1381" y="900"/>
                    </a:lnTo>
                    <a:lnTo>
                      <a:pt x="1569" y="921"/>
                    </a:lnTo>
                    <a:lnTo>
                      <a:pt x="1674" y="900"/>
                    </a:lnTo>
                    <a:lnTo>
                      <a:pt x="1758" y="942"/>
                    </a:lnTo>
                    <a:lnTo>
                      <a:pt x="1883" y="984"/>
                    </a:lnTo>
                    <a:lnTo>
                      <a:pt x="2072" y="1005"/>
                    </a:lnTo>
                    <a:lnTo>
                      <a:pt x="2093" y="921"/>
                    </a:lnTo>
                    <a:lnTo>
                      <a:pt x="2176" y="921"/>
                    </a:lnTo>
                    <a:lnTo>
                      <a:pt x="2218" y="816"/>
                    </a:lnTo>
                    <a:lnTo>
                      <a:pt x="2176" y="733"/>
                    </a:lnTo>
                    <a:lnTo>
                      <a:pt x="1946" y="607"/>
                    </a:lnTo>
                    <a:lnTo>
                      <a:pt x="1862" y="607"/>
                    </a:lnTo>
                    <a:lnTo>
                      <a:pt x="1695" y="565"/>
                    </a:lnTo>
                    <a:lnTo>
                      <a:pt x="1632" y="565"/>
                    </a:lnTo>
                    <a:lnTo>
                      <a:pt x="1465" y="502"/>
                    </a:lnTo>
                    <a:lnTo>
                      <a:pt x="1277" y="398"/>
                    </a:lnTo>
                    <a:lnTo>
                      <a:pt x="1172" y="398"/>
                    </a:lnTo>
                    <a:lnTo>
                      <a:pt x="1256" y="377"/>
                    </a:lnTo>
                    <a:lnTo>
                      <a:pt x="1423" y="419"/>
                    </a:lnTo>
                    <a:lnTo>
                      <a:pt x="1674" y="419"/>
                    </a:lnTo>
                    <a:lnTo>
                      <a:pt x="1779" y="398"/>
                    </a:lnTo>
                    <a:lnTo>
                      <a:pt x="1695" y="356"/>
                    </a:lnTo>
                    <a:lnTo>
                      <a:pt x="1632" y="356"/>
                    </a:lnTo>
                    <a:lnTo>
                      <a:pt x="1444" y="314"/>
                    </a:lnTo>
                    <a:lnTo>
                      <a:pt x="1360" y="147"/>
                    </a:lnTo>
                    <a:lnTo>
                      <a:pt x="1256" y="147"/>
                    </a:lnTo>
                    <a:lnTo>
                      <a:pt x="1214" y="168"/>
                    </a:lnTo>
                    <a:lnTo>
                      <a:pt x="1130" y="105"/>
                    </a:lnTo>
                    <a:lnTo>
                      <a:pt x="649" y="0"/>
                    </a:lnTo>
                    <a:lnTo>
                      <a:pt x="586" y="42"/>
                    </a:lnTo>
                    <a:lnTo>
                      <a:pt x="48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472;p45">
                <a:extLst>
                  <a:ext uri="{FF2B5EF4-FFF2-40B4-BE49-F238E27FC236}">
                    <a16:creationId xmlns:a16="http://schemas.microsoft.com/office/drawing/2014/main" id="{05C6E6CF-E1D7-33E9-6EB2-A68E4443F9B4}"/>
                  </a:ext>
                </a:extLst>
              </p:cNvPr>
              <p:cNvSpPr/>
              <p:nvPr/>
            </p:nvSpPr>
            <p:spPr>
              <a:xfrm>
                <a:off x="3408744" y="2329870"/>
                <a:ext cx="289769" cy="354333"/>
              </a:xfrm>
              <a:custGeom>
                <a:avLst/>
                <a:gdLst/>
                <a:ahLst/>
                <a:cxnLst/>
                <a:rect l="l" t="t" r="r" b="b"/>
                <a:pathLst>
                  <a:path w="24335" h="31157" extrusionOk="0">
                    <a:moveTo>
                      <a:pt x="19167" y="16300"/>
                    </a:moveTo>
                    <a:lnTo>
                      <a:pt x="19161" y="16311"/>
                    </a:lnTo>
                    <a:lnTo>
                      <a:pt x="19167" y="16321"/>
                    </a:lnTo>
                    <a:lnTo>
                      <a:pt x="19167" y="16300"/>
                    </a:lnTo>
                    <a:close/>
                    <a:moveTo>
                      <a:pt x="16572" y="17849"/>
                    </a:moveTo>
                    <a:lnTo>
                      <a:pt x="16593" y="17870"/>
                    </a:lnTo>
                    <a:lnTo>
                      <a:pt x="16509" y="17870"/>
                    </a:lnTo>
                    <a:lnTo>
                      <a:pt x="16509" y="17849"/>
                    </a:lnTo>
                    <a:close/>
                    <a:moveTo>
                      <a:pt x="4771" y="22933"/>
                    </a:moveTo>
                    <a:lnTo>
                      <a:pt x="4813" y="22996"/>
                    </a:lnTo>
                    <a:lnTo>
                      <a:pt x="4792" y="23038"/>
                    </a:lnTo>
                    <a:lnTo>
                      <a:pt x="4750" y="23038"/>
                    </a:lnTo>
                    <a:lnTo>
                      <a:pt x="4688" y="23059"/>
                    </a:lnTo>
                    <a:lnTo>
                      <a:pt x="4709" y="23142"/>
                    </a:lnTo>
                    <a:lnTo>
                      <a:pt x="4792" y="23205"/>
                    </a:lnTo>
                    <a:lnTo>
                      <a:pt x="4960" y="23205"/>
                    </a:lnTo>
                    <a:lnTo>
                      <a:pt x="4981" y="23163"/>
                    </a:lnTo>
                    <a:lnTo>
                      <a:pt x="4960" y="23121"/>
                    </a:lnTo>
                    <a:lnTo>
                      <a:pt x="4960" y="23059"/>
                    </a:lnTo>
                    <a:lnTo>
                      <a:pt x="5001" y="23038"/>
                    </a:lnTo>
                    <a:lnTo>
                      <a:pt x="5127" y="23059"/>
                    </a:lnTo>
                    <a:lnTo>
                      <a:pt x="5169" y="23121"/>
                    </a:lnTo>
                    <a:lnTo>
                      <a:pt x="5106" y="23163"/>
                    </a:lnTo>
                    <a:lnTo>
                      <a:pt x="4960" y="23226"/>
                    </a:lnTo>
                    <a:lnTo>
                      <a:pt x="4750" y="23226"/>
                    </a:lnTo>
                    <a:lnTo>
                      <a:pt x="4750" y="23268"/>
                    </a:lnTo>
                    <a:lnTo>
                      <a:pt x="4855" y="23435"/>
                    </a:lnTo>
                    <a:lnTo>
                      <a:pt x="4981" y="23519"/>
                    </a:lnTo>
                    <a:lnTo>
                      <a:pt x="5064" y="23540"/>
                    </a:lnTo>
                    <a:lnTo>
                      <a:pt x="5085" y="23519"/>
                    </a:lnTo>
                    <a:lnTo>
                      <a:pt x="5190" y="23477"/>
                    </a:lnTo>
                    <a:lnTo>
                      <a:pt x="5211" y="23540"/>
                    </a:lnTo>
                    <a:lnTo>
                      <a:pt x="5190" y="23561"/>
                    </a:lnTo>
                    <a:lnTo>
                      <a:pt x="5127" y="23561"/>
                    </a:lnTo>
                    <a:lnTo>
                      <a:pt x="5064" y="23582"/>
                    </a:lnTo>
                    <a:lnTo>
                      <a:pt x="4897" y="23540"/>
                    </a:lnTo>
                    <a:lnTo>
                      <a:pt x="4771" y="23477"/>
                    </a:lnTo>
                    <a:lnTo>
                      <a:pt x="4646" y="23352"/>
                    </a:lnTo>
                    <a:lnTo>
                      <a:pt x="4541" y="23310"/>
                    </a:lnTo>
                    <a:lnTo>
                      <a:pt x="4436" y="23310"/>
                    </a:lnTo>
                    <a:lnTo>
                      <a:pt x="4332" y="23205"/>
                    </a:lnTo>
                    <a:lnTo>
                      <a:pt x="4185" y="23142"/>
                    </a:lnTo>
                    <a:lnTo>
                      <a:pt x="4164" y="23121"/>
                    </a:lnTo>
                    <a:lnTo>
                      <a:pt x="4081" y="23121"/>
                    </a:lnTo>
                    <a:lnTo>
                      <a:pt x="4018" y="23142"/>
                    </a:lnTo>
                    <a:lnTo>
                      <a:pt x="3913" y="23142"/>
                    </a:lnTo>
                    <a:lnTo>
                      <a:pt x="3892" y="23132"/>
                    </a:lnTo>
                    <a:lnTo>
                      <a:pt x="3892" y="23132"/>
                    </a:lnTo>
                    <a:lnTo>
                      <a:pt x="3913" y="23121"/>
                    </a:lnTo>
                    <a:lnTo>
                      <a:pt x="3976" y="23121"/>
                    </a:lnTo>
                    <a:lnTo>
                      <a:pt x="4123" y="23100"/>
                    </a:lnTo>
                    <a:lnTo>
                      <a:pt x="4164" y="23038"/>
                    </a:lnTo>
                    <a:lnTo>
                      <a:pt x="4185" y="23038"/>
                    </a:lnTo>
                    <a:lnTo>
                      <a:pt x="4185" y="23100"/>
                    </a:lnTo>
                    <a:lnTo>
                      <a:pt x="4248" y="23121"/>
                    </a:lnTo>
                    <a:lnTo>
                      <a:pt x="4332" y="23121"/>
                    </a:lnTo>
                    <a:lnTo>
                      <a:pt x="4436" y="23247"/>
                    </a:lnTo>
                    <a:lnTo>
                      <a:pt x="4478" y="23268"/>
                    </a:lnTo>
                    <a:lnTo>
                      <a:pt x="4562" y="23226"/>
                    </a:lnTo>
                    <a:lnTo>
                      <a:pt x="4604" y="23142"/>
                    </a:lnTo>
                    <a:lnTo>
                      <a:pt x="4604" y="23059"/>
                    </a:lnTo>
                    <a:lnTo>
                      <a:pt x="4583" y="23017"/>
                    </a:lnTo>
                    <a:lnTo>
                      <a:pt x="4583" y="22954"/>
                    </a:lnTo>
                    <a:lnTo>
                      <a:pt x="4688" y="22954"/>
                    </a:lnTo>
                    <a:lnTo>
                      <a:pt x="4709" y="22933"/>
                    </a:lnTo>
                    <a:close/>
                    <a:moveTo>
                      <a:pt x="4269" y="25193"/>
                    </a:moveTo>
                    <a:lnTo>
                      <a:pt x="4290" y="25277"/>
                    </a:lnTo>
                    <a:lnTo>
                      <a:pt x="4395" y="25297"/>
                    </a:lnTo>
                    <a:lnTo>
                      <a:pt x="4436" y="25339"/>
                    </a:lnTo>
                    <a:lnTo>
                      <a:pt x="4353" y="25339"/>
                    </a:lnTo>
                    <a:lnTo>
                      <a:pt x="4290" y="25318"/>
                    </a:lnTo>
                    <a:lnTo>
                      <a:pt x="4123" y="25318"/>
                    </a:lnTo>
                    <a:lnTo>
                      <a:pt x="4060" y="25381"/>
                    </a:lnTo>
                    <a:lnTo>
                      <a:pt x="4039" y="25318"/>
                    </a:lnTo>
                    <a:lnTo>
                      <a:pt x="3976" y="25339"/>
                    </a:lnTo>
                    <a:lnTo>
                      <a:pt x="3955" y="25444"/>
                    </a:lnTo>
                    <a:lnTo>
                      <a:pt x="3913" y="25486"/>
                    </a:lnTo>
                    <a:lnTo>
                      <a:pt x="3851" y="25528"/>
                    </a:lnTo>
                    <a:lnTo>
                      <a:pt x="3725" y="25549"/>
                    </a:lnTo>
                    <a:lnTo>
                      <a:pt x="3641" y="25611"/>
                    </a:lnTo>
                    <a:lnTo>
                      <a:pt x="3725" y="25528"/>
                    </a:lnTo>
                    <a:lnTo>
                      <a:pt x="3830" y="25507"/>
                    </a:lnTo>
                    <a:lnTo>
                      <a:pt x="3872" y="25444"/>
                    </a:lnTo>
                    <a:lnTo>
                      <a:pt x="3913" y="25381"/>
                    </a:lnTo>
                    <a:lnTo>
                      <a:pt x="3955" y="25318"/>
                    </a:lnTo>
                    <a:lnTo>
                      <a:pt x="4018" y="25318"/>
                    </a:lnTo>
                    <a:lnTo>
                      <a:pt x="4227" y="25193"/>
                    </a:lnTo>
                    <a:close/>
                    <a:moveTo>
                      <a:pt x="16614" y="1"/>
                    </a:moveTo>
                    <a:lnTo>
                      <a:pt x="16530" y="22"/>
                    </a:lnTo>
                    <a:lnTo>
                      <a:pt x="16489" y="84"/>
                    </a:lnTo>
                    <a:lnTo>
                      <a:pt x="16489" y="168"/>
                    </a:lnTo>
                    <a:lnTo>
                      <a:pt x="16509" y="273"/>
                    </a:lnTo>
                    <a:lnTo>
                      <a:pt x="16509" y="336"/>
                    </a:lnTo>
                    <a:lnTo>
                      <a:pt x="16468" y="398"/>
                    </a:lnTo>
                    <a:lnTo>
                      <a:pt x="16405" y="336"/>
                    </a:lnTo>
                    <a:lnTo>
                      <a:pt x="16384" y="210"/>
                    </a:lnTo>
                    <a:lnTo>
                      <a:pt x="16321" y="126"/>
                    </a:lnTo>
                    <a:lnTo>
                      <a:pt x="16279" y="126"/>
                    </a:lnTo>
                    <a:lnTo>
                      <a:pt x="16216" y="84"/>
                    </a:lnTo>
                    <a:lnTo>
                      <a:pt x="16175" y="64"/>
                    </a:lnTo>
                    <a:lnTo>
                      <a:pt x="16154" y="105"/>
                    </a:lnTo>
                    <a:lnTo>
                      <a:pt x="16112" y="210"/>
                    </a:lnTo>
                    <a:lnTo>
                      <a:pt x="16070" y="273"/>
                    </a:lnTo>
                    <a:lnTo>
                      <a:pt x="15986" y="231"/>
                    </a:lnTo>
                    <a:lnTo>
                      <a:pt x="15903" y="273"/>
                    </a:lnTo>
                    <a:lnTo>
                      <a:pt x="15882" y="377"/>
                    </a:lnTo>
                    <a:lnTo>
                      <a:pt x="15924" y="440"/>
                    </a:lnTo>
                    <a:lnTo>
                      <a:pt x="15965" y="503"/>
                    </a:lnTo>
                    <a:lnTo>
                      <a:pt x="15882" y="587"/>
                    </a:lnTo>
                    <a:lnTo>
                      <a:pt x="15777" y="712"/>
                    </a:lnTo>
                    <a:lnTo>
                      <a:pt x="15777" y="754"/>
                    </a:lnTo>
                    <a:lnTo>
                      <a:pt x="15861" y="796"/>
                    </a:lnTo>
                    <a:lnTo>
                      <a:pt x="15882" y="838"/>
                    </a:lnTo>
                    <a:lnTo>
                      <a:pt x="15840" y="901"/>
                    </a:lnTo>
                    <a:lnTo>
                      <a:pt x="15777" y="901"/>
                    </a:lnTo>
                    <a:lnTo>
                      <a:pt x="15631" y="817"/>
                    </a:lnTo>
                    <a:lnTo>
                      <a:pt x="15421" y="817"/>
                    </a:lnTo>
                    <a:lnTo>
                      <a:pt x="15380" y="963"/>
                    </a:lnTo>
                    <a:lnTo>
                      <a:pt x="15421" y="1131"/>
                    </a:lnTo>
                    <a:lnTo>
                      <a:pt x="15484" y="1277"/>
                    </a:lnTo>
                    <a:lnTo>
                      <a:pt x="15631" y="1340"/>
                    </a:lnTo>
                    <a:lnTo>
                      <a:pt x="15672" y="1382"/>
                    </a:lnTo>
                    <a:lnTo>
                      <a:pt x="15672" y="1445"/>
                    </a:lnTo>
                    <a:lnTo>
                      <a:pt x="15547" y="1403"/>
                    </a:lnTo>
                    <a:lnTo>
                      <a:pt x="15421" y="1340"/>
                    </a:lnTo>
                    <a:lnTo>
                      <a:pt x="15317" y="1152"/>
                    </a:lnTo>
                    <a:lnTo>
                      <a:pt x="15128" y="1026"/>
                    </a:lnTo>
                    <a:lnTo>
                      <a:pt x="15045" y="963"/>
                    </a:lnTo>
                    <a:lnTo>
                      <a:pt x="15024" y="1026"/>
                    </a:lnTo>
                    <a:lnTo>
                      <a:pt x="15045" y="1068"/>
                    </a:lnTo>
                    <a:lnTo>
                      <a:pt x="15045" y="1173"/>
                    </a:lnTo>
                    <a:lnTo>
                      <a:pt x="15066" y="1256"/>
                    </a:lnTo>
                    <a:lnTo>
                      <a:pt x="15128" y="1340"/>
                    </a:lnTo>
                    <a:lnTo>
                      <a:pt x="15128" y="1465"/>
                    </a:lnTo>
                    <a:lnTo>
                      <a:pt x="15045" y="1549"/>
                    </a:lnTo>
                    <a:lnTo>
                      <a:pt x="15045" y="1382"/>
                    </a:lnTo>
                    <a:lnTo>
                      <a:pt x="15003" y="1256"/>
                    </a:lnTo>
                    <a:lnTo>
                      <a:pt x="14919" y="1110"/>
                    </a:lnTo>
                    <a:lnTo>
                      <a:pt x="14919" y="1026"/>
                    </a:lnTo>
                    <a:lnTo>
                      <a:pt x="14836" y="921"/>
                    </a:lnTo>
                    <a:lnTo>
                      <a:pt x="14731" y="859"/>
                    </a:lnTo>
                    <a:lnTo>
                      <a:pt x="14647" y="984"/>
                    </a:lnTo>
                    <a:lnTo>
                      <a:pt x="14605" y="1068"/>
                    </a:lnTo>
                    <a:lnTo>
                      <a:pt x="14543" y="984"/>
                    </a:lnTo>
                    <a:lnTo>
                      <a:pt x="14605" y="921"/>
                    </a:lnTo>
                    <a:lnTo>
                      <a:pt x="14605" y="859"/>
                    </a:lnTo>
                    <a:lnTo>
                      <a:pt x="14522" y="817"/>
                    </a:lnTo>
                    <a:lnTo>
                      <a:pt x="14501" y="733"/>
                    </a:lnTo>
                    <a:lnTo>
                      <a:pt x="14480" y="691"/>
                    </a:lnTo>
                    <a:lnTo>
                      <a:pt x="14375" y="691"/>
                    </a:lnTo>
                    <a:lnTo>
                      <a:pt x="14292" y="733"/>
                    </a:lnTo>
                    <a:lnTo>
                      <a:pt x="14271" y="712"/>
                    </a:lnTo>
                    <a:lnTo>
                      <a:pt x="14292" y="628"/>
                    </a:lnTo>
                    <a:lnTo>
                      <a:pt x="14375" y="545"/>
                    </a:lnTo>
                    <a:lnTo>
                      <a:pt x="14271" y="566"/>
                    </a:lnTo>
                    <a:lnTo>
                      <a:pt x="14166" y="670"/>
                    </a:lnTo>
                    <a:lnTo>
                      <a:pt x="14124" y="754"/>
                    </a:lnTo>
                    <a:lnTo>
                      <a:pt x="14020" y="817"/>
                    </a:lnTo>
                    <a:lnTo>
                      <a:pt x="13957" y="838"/>
                    </a:lnTo>
                    <a:lnTo>
                      <a:pt x="13852" y="984"/>
                    </a:lnTo>
                    <a:lnTo>
                      <a:pt x="13810" y="984"/>
                    </a:lnTo>
                    <a:lnTo>
                      <a:pt x="13768" y="880"/>
                    </a:lnTo>
                    <a:lnTo>
                      <a:pt x="13685" y="817"/>
                    </a:lnTo>
                    <a:lnTo>
                      <a:pt x="13643" y="817"/>
                    </a:lnTo>
                    <a:lnTo>
                      <a:pt x="13601" y="880"/>
                    </a:lnTo>
                    <a:lnTo>
                      <a:pt x="13580" y="963"/>
                    </a:lnTo>
                    <a:lnTo>
                      <a:pt x="13601" y="1089"/>
                    </a:lnTo>
                    <a:lnTo>
                      <a:pt x="13768" y="1193"/>
                    </a:lnTo>
                    <a:lnTo>
                      <a:pt x="13768" y="1256"/>
                    </a:lnTo>
                    <a:lnTo>
                      <a:pt x="13685" y="1256"/>
                    </a:lnTo>
                    <a:lnTo>
                      <a:pt x="13643" y="1382"/>
                    </a:lnTo>
                    <a:lnTo>
                      <a:pt x="13643" y="1507"/>
                    </a:lnTo>
                    <a:lnTo>
                      <a:pt x="13768" y="1591"/>
                    </a:lnTo>
                    <a:lnTo>
                      <a:pt x="13852" y="1570"/>
                    </a:lnTo>
                    <a:lnTo>
                      <a:pt x="13915" y="1507"/>
                    </a:lnTo>
                    <a:lnTo>
                      <a:pt x="14103" y="1507"/>
                    </a:lnTo>
                    <a:lnTo>
                      <a:pt x="14229" y="1675"/>
                    </a:lnTo>
                    <a:lnTo>
                      <a:pt x="14333" y="1717"/>
                    </a:lnTo>
                    <a:lnTo>
                      <a:pt x="14396" y="1800"/>
                    </a:lnTo>
                    <a:lnTo>
                      <a:pt x="14375" y="1863"/>
                    </a:lnTo>
                    <a:lnTo>
                      <a:pt x="14375" y="1926"/>
                    </a:lnTo>
                    <a:lnTo>
                      <a:pt x="14396" y="2072"/>
                    </a:lnTo>
                    <a:lnTo>
                      <a:pt x="14333" y="2219"/>
                    </a:lnTo>
                    <a:lnTo>
                      <a:pt x="14333" y="2302"/>
                    </a:lnTo>
                    <a:lnTo>
                      <a:pt x="14417" y="2407"/>
                    </a:lnTo>
                    <a:lnTo>
                      <a:pt x="14417" y="2533"/>
                    </a:lnTo>
                    <a:lnTo>
                      <a:pt x="14438" y="2616"/>
                    </a:lnTo>
                    <a:lnTo>
                      <a:pt x="14543" y="2700"/>
                    </a:lnTo>
                    <a:lnTo>
                      <a:pt x="14626" y="2700"/>
                    </a:lnTo>
                    <a:lnTo>
                      <a:pt x="14710" y="2784"/>
                    </a:lnTo>
                    <a:lnTo>
                      <a:pt x="14836" y="2846"/>
                    </a:lnTo>
                    <a:lnTo>
                      <a:pt x="14836" y="2909"/>
                    </a:lnTo>
                    <a:lnTo>
                      <a:pt x="14856" y="2993"/>
                    </a:lnTo>
                    <a:lnTo>
                      <a:pt x="14731" y="2888"/>
                    </a:lnTo>
                    <a:lnTo>
                      <a:pt x="14584" y="2805"/>
                    </a:lnTo>
                    <a:lnTo>
                      <a:pt x="14417" y="2805"/>
                    </a:lnTo>
                    <a:lnTo>
                      <a:pt x="14333" y="2742"/>
                    </a:lnTo>
                    <a:lnTo>
                      <a:pt x="14312" y="2679"/>
                    </a:lnTo>
                    <a:lnTo>
                      <a:pt x="14312" y="2533"/>
                    </a:lnTo>
                    <a:lnTo>
                      <a:pt x="14271" y="2323"/>
                    </a:lnTo>
                    <a:lnTo>
                      <a:pt x="14312" y="2219"/>
                    </a:lnTo>
                    <a:lnTo>
                      <a:pt x="14312" y="2114"/>
                    </a:lnTo>
                    <a:lnTo>
                      <a:pt x="14208" y="2009"/>
                    </a:lnTo>
                    <a:lnTo>
                      <a:pt x="14208" y="1926"/>
                    </a:lnTo>
                    <a:lnTo>
                      <a:pt x="14166" y="1779"/>
                    </a:lnTo>
                    <a:lnTo>
                      <a:pt x="14103" y="1737"/>
                    </a:lnTo>
                    <a:lnTo>
                      <a:pt x="14020" y="1696"/>
                    </a:lnTo>
                    <a:lnTo>
                      <a:pt x="13957" y="1654"/>
                    </a:lnTo>
                    <a:lnTo>
                      <a:pt x="13852" y="1633"/>
                    </a:lnTo>
                    <a:lnTo>
                      <a:pt x="13748" y="1675"/>
                    </a:lnTo>
                    <a:lnTo>
                      <a:pt x="13601" y="1696"/>
                    </a:lnTo>
                    <a:lnTo>
                      <a:pt x="13538" y="1675"/>
                    </a:lnTo>
                    <a:lnTo>
                      <a:pt x="13476" y="1675"/>
                    </a:lnTo>
                    <a:lnTo>
                      <a:pt x="13434" y="1863"/>
                    </a:lnTo>
                    <a:lnTo>
                      <a:pt x="13476" y="1905"/>
                    </a:lnTo>
                    <a:lnTo>
                      <a:pt x="13476" y="2009"/>
                    </a:lnTo>
                    <a:lnTo>
                      <a:pt x="13434" y="2072"/>
                    </a:lnTo>
                    <a:lnTo>
                      <a:pt x="13266" y="1989"/>
                    </a:lnTo>
                    <a:lnTo>
                      <a:pt x="13078" y="1779"/>
                    </a:lnTo>
                    <a:lnTo>
                      <a:pt x="13036" y="1779"/>
                    </a:lnTo>
                    <a:lnTo>
                      <a:pt x="12973" y="1821"/>
                    </a:lnTo>
                    <a:lnTo>
                      <a:pt x="12931" y="1821"/>
                    </a:lnTo>
                    <a:lnTo>
                      <a:pt x="12869" y="1758"/>
                    </a:lnTo>
                    <a:lnTo>
                      <a:pt x="12701" y="1717"/>
                    </a:lnTo>
                    <a:lnTo>
                      <a:pt x="12639" y="1779"/>
                    </a:lnTo>
                    <a:lnTo>
                      <a:pt x="12639" y="1884"/>
                    </a:lnTo>
                    <a:lnTo>
                      <a:pt x="12701" y="2009"/>
                    </a:lnTo>
                    <a:lnTo>
                      <a:pt x="12639" y="2093"/>
                    </a:lnTo>
                    <a:lnTo>
                      <a:pt x="12701" y="2198"/>
                    </a:lnTo>
                    <a:lnTo>
                      <a:pt x="12743" y="2344"/>
                    </a:lnTo>
                    <a:lnTo>
                      <a:pt x="12722" y="2491"/>
                    </a:lnTo>
                    <a:lnTo>
                      <a:pt x="12743" y="2533"/>
                    </a:lnTo>
                    <a:lnTo>
                      <a:pt x="12764" y="2700"/>
                    </a:lnTo>
                    <a:lnTo>
                      <a:pt x="12743" y="2742"/>
                    </a:lnTo>
                    <a:lnTo>
                      <a:pt x="12743" y="2846"/>
                    </a:lnTo>
                    <a:lnTo>
                      <a:pt x="12827" y="3014"/>
                    </a:lnTo>
                    <a:lnTo>
                      <a:pt x="12848" y="3118"/>
                    </a:lnTo>
                    <a:lnTo>
                      <a:pt x="12827" y="3265"/>
                    </a:lnTo>
                    <a:lnTo>
                      <a:pt x="12827" y="3349"/>
                    </a:lnTo>
                    <a:lnTo>
                      <a:pt x="12911" y="3453"/>
                    </a:lnTo>
                    <a:lnTo>
                      <a:pt x="12931" y="3579"/>
                    </a:lnTo>
                    <a:lnTo>
                      <a:pt x="12931" y="3662"/>
                    </a:lnTo>
                    <a:lnTo>
                      <a:pt x="13057" y="3767"/>
                    </a:lnTo>
                    <a:lnTo>
                      <a:pt x="13120" y="3851"/>
                    </a:lnTo>
                    <a:lnTo>
                      <a:pt x="13120" y="3955"/>
                    </a:lnTo>
                    <a:lnTo>
                      <a:pt x="13162" y="3997"/>
                    </a:lnTo>
                    <a:lnTo>
                      <a:pt x="13245" y="3997"/>
                    </a:lnTo>
                    <a:lnTo>
                      <a:pt x="13245" y="4060"/>
                    </a:lnTo>
                    <a:lnTo>
                      <a:pt x="13266" y="4123"/>
                    </a:lnTo>
                    <a:lnTo>
                      <a:pt x="13371" y="4186"/>
                    </a:lnTo>
                    <a:lnTo>
                      <a:pt x="13392" y="4206"/>
                    </a:lnTo>
                    <a:lnTo>
                      <a:pt x="13371" y="4227"/>
                    </a:lnTo>
                    <a:lnTo>
                      <a:pt x="13266" y="4227"/>
                    </a:lnTo>
                    <a:lnTo>
                      <a:pt x="13224" y="4206"/>
                    </a:lnTo>
                    <a:lnTo>
                      <a:pt x="13141" y="4206"/>
                    </a:lnTo>
                    <a:lnTo>
                      <a:pt x="13078" y="4165"/>
                    </a:lnTo>
                    <a:lnTo>
                      <a:pt x="13078" y="4081"/>
                    </a:lnTo>
                    <a:lnTo>
                      <a:pt x="13057" y="4018"/>
                    </a:lnTo>
                    <a:lnTo>
                      <a:pt x="12973" y="3997"/>
                    </a:lnTo>
                    <a:lnTo>
                      <a:pt x="12911" y="4018"/>
                    </a:lnTo>
                    <a:lnTo>
                      <a:pt x="12848" y="4018"/>
                    </a:lnTo>
                    <a:lnTo>
                      <a:pt x="12827" y="3976"/>
                    </a:lnTo>
                    <a:lnTo>
                      <a:pt x="12827" y="3872"/>
                    </a:lnTo>
                    <a:lnTo>
                      <a:pt x="12806" y="3851"/>
                    </a:lnTo>
                    <a:lnTo>
                      <a:pt x="12743" y="3893"/>
                    </a:lnTo>
                    <a:lnTo>
                      <a:pt x="12659" y="4060"/>
                    </a:lnTo>
                    <a:lnTo>
                      <a:pt x="12534" y="4102"/>
                    </a:lnTo>
                    <a:lnTo>
                      <a:pt x="12450" y="4102"/>
                    </a:lnTo>
                    <a:lnTo>
                      <a:pt x="12325" y="3997"/>
                    </a:lnTo>
                    <a:lnTo>
                      <a:pt x="12220" y="3997"/>
                    </a:lnTo>
                    <a:lnTo>
                      <a:pt x="12178" y="3914"/>
                    </a:lnTo>
                    <a:lnTo>
                      <a:pt x="12178" y="3809"/>
                    </a:lnTo>
                    <a:lnTo>
                      <a:pt x="12199" y="3683"/>
                    </a:lnTo>
                    <a:lnTo>
                      <a:pt x="12115" y="3495"/>
                    </a:lnTo>
                    <a:lnTo>
                      <a:pt x="12074" y="3453"/>
                    </a:lnTo>
                    <a:lnTo>
                      <a:pt x="12032" y="3328"/>
                    </a:lnTo>
                    <a:lnTo>
                      <a:pt x="12032" y="3244"/>
                    </a:lnTo>
                    <a:lnTo>
                      <a:pt x="12095" y="3181"/>
                    </a:lnTo>
                    <a:lnTo>
                      <a:pt x="12115" y="3139"/>
                    </a:lnTo>
                    <a:lnTo>
                      <a:pt x="12095" y="2867"/>
                    </a:lnTo>
                    <a:lnTo>
                      <a:pt x="12011" y="2742"/>
                    </a:lnTo>
                    <a:lnTo>
                      <a:pt x="11906" y="2595"/>
                    </a:lnTo>
                    <a:lnTo>
                      <a:pt x="11906" y="2491"/>
                    </a:lnTo>
                    <a:lnTo>
                      <a:pt x="11802" y="2240"/>
                    </a:lnTo>
                    <a:lnTo>
                      <a:pt x="11760" y="2135"/>
                    </a:lnTo>
                    <a:lnTo>
                      <a:pt x="11676" y="2093"/>
                    </a:lnTo>
                    <a:lnTo>
                      <a:pt x="11655" y="2009"/>
                    </a:lnTo>
                    <a:lnTo>
                      <a:pt x="11571" y="1989"/>
                    </a:lnTo>
                    <a:lnTo>
                      <a:pt x="11467" y="1968"/>
                    </a:lnTo>
                    <a:lnTo>
                      <a:pt x="11383" y="1905"/>
                    </a:lnTo>
                    <a:lnTo>
                      <a:pt x="11279" y="1926"/>
                    </a:lnTo>
                    <a:lnTo>
                      <a:pt x="11237" y="1989"/>
                    </a:lnTo>
                    <a:lnTo>
                      <a:pt x="11237" y="2114"/>
                    </a:lnTo>
                    <a:lnTo>
                      <a:pt x="11195" y="2177"/>
                    </a:lnTo>
                    <a:lnTo>
                      <a:pt x="11237" y="2240"/>
                    </a:lnTo>
                    <a:lnTo>
                      <a:pt x="11195" y="2323"/>
                    </a:lnTo>
                    <a:lnTo>
                      <a:pt x="11132" y="2533"/>
                    </a:lnTo>
                    <a:lnTo>
                      <a:pt x="11132" y="2658"/>
                    </a:lnTo>
                    <a:lnTo>
                      <a:pt x="11153" y="2825"/>
                    </a:lnTo>
                    <a:lnTo>
                      <a:pt x="11195" y="2867"/>
                    </a:lnTo>
                    <a:lnTo>
                      <a:pt x="11174" y="3035"/>
                    </a:lnTo>
                    <a:lnTo>
                      <a:pt x="11132" y="3181"/>
                    </a:lnTo>
                    <a:lnTo>
                      <a:pt x="11153" y="3286"/>
                    </a:lnTo>
                    <a:lnTo>
                      <a:pt x="11153" y="3495"/>
                    </a:lnTo>
                    <a:lnTo>
                      <a:pt x="11090" y="3537"/>
                    </a:lnTo>
                    <a:lnTo>
                      <a:pt x="11048" y="3474"/>
                    </a:lnTo>
                    <a:lnTo>
                      <a:pt x="10986" y="3453"/>
                    </a:lnTo>
                    <a:lnTo>
                      <a:pt x="10944" y="3495"/>
                    </a:lnTo>
                    <a:lnTo>
                      <a:pt x="10860" y="3474"/>
                    </a:lnTo>
                    <a:lnTo>
                      <a:pt x="10839" y="3453"/>
                    </a:lnTo>
                    <a:lnTo>
                      <a:pt x="10755" y="3432"/>
                    </a:lnTo>
                    <a:lnTo>
                      <a:pt x="10630" y="3390"/>
                    </a:lnTo>
                    <a:lnTo>
                      <a:pt x="10546" y="3328"/>
                    </a:lnTo>
                    <a:lnTo>
                      <a:pt x="10504" y="3328"/>
                    </a:lnTo>
                    <a:lnTo>
                      <a:pt x="10462" y="3349"/>
                    </a:lnTo>
                    <a:lnTo>
                      <a:pt x="10504" y="3432"/>
                    </a:lnTo>
                    <a:lnTo>
                      <a:pt x="10567" y="3495"/>
                    </a:lnTo>
                    <a:lnTo>
                      <a:pt x="10567" y="3558"/>
                    </a:lnTo>
                    <a:lnTo>
                      <a:pt x="10546" y="3600"/>
                    </a:lnTo>
                    <a:lnTo>
                      <a:pt x="10525" y="3662"/>
                    </a:lnTo>
                    <a:lnTo>
                      <a:pt x="10462" y="3662"/>
                    </a:lnTo>
                    <a:lnTo>
                      <a:pt x="10442" y="3641"/>
                    </a:lnTo>
                    <a:lnTo>
                      <a:pt x="10358" y="3641"/>
                    </a:lnTo>
                    <a:lnTo>
                      <a:pt x="10316" y="3579"/>
                    </a:lnTo>
                    <a:lnTo>
                      <a:pt x="10316" y="3432"/>
                    </a:lnTo>
                    <a:lnTo>
                      <a:pt x="10232" y="3286"/>
                    </a:lnTo>
                    <a:lnTo>
                      <a:pt x="10211" y="3160"/>
                    </a:lnTo>
                    <a:lnTo>
                      <a:pt x="10190" y="3056"/>
                    </a:lnTo>
                    <a:lnTo>
                      <a:pt x="10107" y="2972"/>
                    </a:lnTo>
                    <a:lnTo>
                      <a:pt x="10107" y="2909"/>
                    </a:lnTo>
                    <a:lnTo>
                      <a:pt x="10044" y="2825"/>
                    </a:lnTo>
                    <a:lnTo>
                      <a:pt x="9981" y="2909"/>
                    </a:lnTo>
                    <a:lnTo>
                      <a:pt x="10023" y="2993"/>
                    </a:lnTo>
                    <a:lnTo>
                      <a:pt x="9981" y="3035"/>
                    </a:lnTo>
                    <a:lnTo>
                      <a:pt x="9981" y="3118"/>
                    </a:lnTo>
                    <a:lnTo>
                      <a:pt x="9939" y="3202"/>
                    </a:lnTo>
                    <a:lnTo>
                      <a:pt x="9898" y="3244"/>
                    </a:lnTo>
                    <a:lnTo>
                      <a:pt x="9814" y="3265"/>
                    </a:lnTo>
                    <a:lnTo>
                      <a:pt x="9772" y="3369"/>
                    </a:lnTo>
                    <a:lnTo>
                      <a:pt x="9667" y="3537"/>
                    </a:lnTo>
                    <a:lnTo>
                      <a:pt x="9584" y="3621"/>
                    </a:lnTo>
                    <a:lnTo>
                      <a:pt x="9584" y="3662"/>
                    </a:lnTo>
                    <a:lnTo>
                      <a:pt x="9521" y="3725"/>
                    </a:lnTo>
                    <a:lnTo>
                      <a:pt x="9458" y="3851"/>
                    </a:lnTo>
                    <a:lnTo>
                      <a:pt x="9395" y="3851"/>
                    </a:lnTo>
                    <a:lnTo>
                      <a:pt x="9374" y="3788"/>
                    </a:lnTo>
                    <a:lnTo>
                      <a:pt x="9395" y="3683"/>
                    </a:lnTo>
                    <a:lnTo>
                      <a:pt x="9479" y="3579"/>
                    </a:lnTo>
                    <a:lnTo>
                      <a:pt x="9500" y="3474"/>
                    </a:lnTo>
                    <a:lnTo>
                      <a:pt x="9563" y="3432"/>
                    </a:lnTo>
                    <a:lnTo>
                      <a:pt x="9667" y="3369"/>
                    </a:lnTo>
                    <a:lnTo>
                      <a:pt x="9709" y="3244"/>
                    </a:lnTo>
                    <a:lnTo>
                      <a:pt x="9793" y="3160"/>
                    </a:lnTo>
                    <a:lnTo>
                      <a:pt x="9814" y="3077"/>
                    </a:lnTo>
                    <a:lnTo>
                      <a:pt x="9814" y="3035"/>
                    </a:lnTo>
                    <a:lnTo>
                      <a:pt x="9772" y="2993"/>
                    </a:lnTo>
                    <a:lnTo>
                      <a:pt x="9793" y="2930"/>
                    </a:lnTo>
                    <a:lnTo>
                      <a:pt x="9877" y="2909"/>
                    </a:lnTo>
                    <a:lnTo>
                      <a:pt x="9898" y="2825"/>
                    </a:lnTo>
                    <a:lnTo>
                      <a:pt x="9898" y="2742"/>
                    </a:lnTo>
                    <a:lnTo>
                      <a:pt x="9939" y="2637"/>
                    </a:lnTo>
                    <a:lnTo>
                      <a:pt x="10023" y="2470"/>
                    </a:lnTo>
                    <a:lnTo>
                      <a:pt x="10023" y="2365"/>
                    </a:lnTo>
                    <a:lnTo>
                      <a:pt x="10086" y="2198"/>
                    </a:lnTo>
                    <a:lnTo>
                      <a:pt x="10107" y="1947"/>
                    </a:lnTo>
                    <a:lnTo>
                      <a:pt x="10086" y="1863"/>
                    </a:lnTo>
                    <a:lnTo>
                      <a:pt x="9918" y="1842"/>
                    </a:lnTo>
                    <a:lnTo>
                      <a:pt x="9814" y="1863"/>
                    </a:lnTo>
                    <a:lnTo>
                      <a:pt x="9709" y="1947"/>
                    </a:lnTo>
                    <a:lnTo>
                      <a:pt x="9605" y="1884"/>
                    </a:lnTo>
                    <a:lnTo>
                      <a:pt x="9521" y="1863"/>
                    </a:lnTo>
                    <a:lnTo>
                      <a:pt x="9479" y="1884"/>
                    </a:lnTo>
                    <a:lnTo>
                      <a:pt x="9500" y="1968"/>
                    </a:lnTo>
                    <a:lnTo>
                      <a:pt x="9584" y="2051"/>
                    </a:lnTo>
                    <a:lnTo>
                      <a:pt x="9584" y="2198"/>
                    </a:lnTo>
                    <a:lnTo>
                      <a:pt x="9563" y="2281"/>
                    </a:lnTo>
                    <a:lnTo>
                      <a:pt x="9500" y="2219"/>
                    </a:lnTo>
                    <a:lnTo>
                      <a:pt x="9479" y="2093"/>
                    </a:lnTo>
                    <a:lnTo>
                      <a:pt x="9395" y="2009"/>
                    </a:lnTo>
                    <a:lnTo>
                      <a:pt x="9312" y="1989"/>
                    </a:lnTo>
                    <a:lnTo>
                      <a:pt x="9165" y="2114"/>
                    </a:lnTo>
                    <a:lnTo>
                      <a:pt x="9165" y="2219"/>
                    </a:lnTo>
                    <a:lnTo>
                      <a:pt x="9207" y="2302"/>
                    </a:lnTo>
                    <a:lnTo>
                      <a:pt x="9165" y="2386"/>
                    </a:lnTo>
                    <a:lnTo>
                      <a:pt x="9061" y="2386"/>
                    </a:lnTo>
                    <a:lnTo>
                      <a:pt x="9061" y="2323"/>
                    </a:lnTo>
                    <a:lnTo>
                      <a:pt x="9061" y="2219"/>
                    </a:lnTo>
                    <a:lnTo>
                      <a:pt x="9040" y="2114"/>
                    </a:lnTo>
                    <a:lnTo>
                      <a:pt x="8956" y="2072"/>
                    </a:lnTo>
                    <a:lnTo>
                      <a:pt x="8747" y="2072"/>
                    </a:lnTo>
                    <a:lnTo>
                      <a:pt x="8538" y="2156"/>
                    </a:lnTo>
                    <a:lnTo>
                      <a:pt x="8307" y="2156"/>
                    </a:lnTo>
                    <a:lnTo>
                      <a:pt x="8140" y="2093"/>
                    </a:lnTo>
                    <a:lnTo>
                      <a:pt x="8056" y="2093"/>
                    </a:lnTo>
                    <a:lnTo>
                      <a:pt x="7994" y="2114"/>
                    </a:lnTo>
                    <a:lnTo>
                      <a:pt x="7910" y="2093"/>
                    </a:lnTo>
                    <a:lnTo>
                      <a:pt x="7805" y="2093"/>
                    </a:lnTo>
                    <a:lnTo>
                      <a:pt x="7701" y="2177"/>
                    </a:lnTo>
                    <a:lnTo>
                      <a:pt x="7680" y="2219"/>
                    </a:lnTo>
                    <a:lnTo>
                      <a:pt x="7722" y="2302"/>
                    </a:lnTo>
                    <a:lnTo>
                      <a:pt x="7722" y="2386"/>
                    </a:lnTo>
                    <a:lnTo>
                      <a:pt x="7784" y="2491"/>
                    </a:lnTo>
                    <a:lnTo>
                      <a:pt x="7805" y="2533"/>
                    </a:lnTo>
                    <a:lnTo>
                      <a:pt x="7784" y="2616"/>
                    </a:lnTo>
                    <a:lnTo>
                      <a:pt x="7722" y="2784"/>
                    </a:lnTo>
                    <a:lnTo>
                      <a:pt x="7742" y="2930"/>
                    </a:lnTo>
                    <a:lnTo>
                      <a:pt x="7889" y="3118"/>
                    </a:lnTo>
                    <a:lnTo>
                      <a:pt x="7889" y="3223"/>
                    </a:lnTo>
                    <a:lnTo>
                      <a:pt x="7910" y="3432"/>
                    </a:lnTo>
                    <a:lnTo>
                      <a:pt x="7889" y="3453"/>
                    </a:lnTo>
                    <a:lnTo>
                      <a:pt x="7826" y="3411"/>
                    </a:lnTo>
                    <a:lnTo>
                      <a:pt x="7784" y="3307"/>
                    </a:lnTo>
                    <a:lnTo>
                      <a:pt x="7638" y="3160"/>
                    </a:lnTo>
                    <a:lnTo>
                      <a:pt x="7596" y="3118"/>
                    </a:lnTo>
                    <a:lnTo>
                      <a:pt x="7596" y="2909"/>
                    </a:lnTo>
                    <a:lnTo>
                      <a:pt x="7617" y="2700"/>
                    </a:lnTo>
                    <a:lnTo>
                      <a:pt x="7617" y="2595"/>
                    </a:lnTo>
                    <a:lnTo>
                      <a:pt x="7512" y="2428"/>
                    </a:lnTo>
                    <a:lnTo>
                      <a:pt x="7512" y="2323"/>
                    </a:lnTo>
                    <a:lnTo>
                      <a:pt x="7491" y="2281"/>
                    </a:lnTo>
                    <a:lnTo>
                      <a:pt x="7429" y="2261"/>
                    </a:lnTo>
                    <a:lnTo>
                      <a:pt x="7303" y="2302"/>
                    </a:lnTo>
                    <a:lnTo>
                      <a:pt x="7177" y="2386"/>
                    </a:lnTo>
                    <a:lnTo>
                      <a:pt x="7010" y="2407"/>
                    </a:lnTo>
                    <a:lnTo>
                      <a:pt x="6947" y="2470"/>
                    </a:lnTo>
                    <a:lnTo>
                      <a:pt x="6905" y="2595"/>
                    </a:lnTo>
                    <a:lnTo>
                      <a:pt x="6947" y="2700"/>
                    </a:lnTo>
                    <a:lnTo>
                      <a:pt x="6905" y="2825"/>
                    </a:lnTo>
                    <a:lnTo>
                      <a:pt x="6843" y="2930"/>
                    </a:lnTo>
                    <a:lnTo>
                      <a:pt x="6801" y="2993"/>
                    </a:lnTo>
                    <a:lnTo>
                      <a:pt x="6843" y="3035"/>
                    </a:lnTo>
                    <a:lnTo>
                      <a:pt x="6885" y="3035"/>
                    </a:lnTo>
                    <a:lnTo>
                      <a:pt x="6947" y="3056"/>
                    </a:lnTo>
                    <a:lnTo>
                      <a:pt x="6947" y="3202"/>
                    </a:lnTo>
                    <a:lnTo>
                      <a:pt x="6885" y="3307"/>
                    </a:lnTo>
                    <a:lnTo>
                      <a:pt x="6738" y="3411"/>
                    </a:lnTo>
                    <a:lnTo>
                      <a:pt x="6633" y="3411"/>
                    </a:lnTo>
                    <a:lnTo>
                      <a:pt x="6592" y="3453"/>
                    </a:lnTo>
                    <a:lnTo>
                      <a:pt x="6571" y="3558"/>
                    </a:lnTo>
                    <a:lnTo>
                      <a:pt x="6529" y="3621"/>
                    </a:lnTo>
                    <a:lnTo>
                      <a:pt x="6487" y="3683"/>
                    </a:lnTo>
                    <a:lnTo>
                      <a:pt x="6529" y="3767"/>
                    </a:lnTo>
                    <a:lnTo>
                      <a:pt x="6487" y="3830"/>
                    </a:lnTo>
                    <a:lnTo>
                      <a:pt x="6424" y="3830"/>
                    </a:lnTo>
                    <a:lnTo>
                      <a:pt x="6382" y="3851"/>
                    </a:lnTo>
                    <a:lnTo>
                      <a:pt x="6236" y="3872"/>
                    </a:lnTo>
                    <a:lnTo>
                      <a:pt x="6131" y="3830"/>
                    </a:lnTo>
                    <a:lnTo>
                      <a:pt x="6089" y="3767"/>
                    </a:lnTo>
                    <a:lnTo>
                      <a:pt x="6089" y="3683"/>
                    </a:lnTo>
                    <a:lnTo>
                      <a:pt x="6048" y="3662"/>
                    </a:lnTo>
                    <a:lnTo>
                      <a:pt x="5985" y="3662"/>
                    </a:lnTo>
                    <a:lnTo>
                      <a:pt x="5964" y="3621"/>
                    </a:lnTo>
                    <a:lnTo>
                      <a:pt x="5943" y="3537"/>
                    </a:lnTo>
                    <a:lnTo>
                      <a:pt x="5838" y="3537"/>
                    </a:lnTo>
                    <a:lnTo>
                      <a:pt x="5797" y="3579"/>
                    </a:lnTo>
                    <a:lnTo>
                      <a:pt x="5755" y="3641"/>
                    </a:lnTo>
                    <a:lnTo>
                      <a:pt x="5671" y="3641"/>
                    </a:lnTo>
                    <a:lnTo>
                      <a:pt x="5629" y="3662"/>
                    </a:lnTo>
                    <a:lnTo>
                      <a:pt x="5629" y="3830"/>
                    </a:lnTo>
                    <a:lnTo>
                      <a:pt x="5608" y="3893"/>
                    </a:lnTo>
                    <a:lnTo>
                      <a:pt x="5608" y="3997"/>
                    </a:lnTo>
                    <a:lnTo>
                      <a:pt x="5650" y="4165"/>
                    </a:lnTo>
                    <a:lnTo>
                      <a:pt x="5629" y="4353"/>
                    </a:lnTo>
                    <a:lnTo>
                      <a:pt x="5566" y="4416"/>
                    </a:lnTo>
                    <a:lnTo>
                      <a:pt x="5525" y="4416"/>
                    </a:lnTo>
                    <a:lnTo>
                      <a:pt x="5545" y="4206"/>
                    </a:lnTo>
                    <a:lnTo>
                      <a:pt x="5545" y="4060"/>
                    </a:lnTo>
                    <a:lnTo>
                      <a:pt x="5525" y="3976"/>
                    </a:lnTo>
                    <a:lnTo>
                      <a:pt x="5525" y="3767"/>
                    </a:lnTo>
                    <a:lnTo>
                      <a:pt x="5504" y="3662"/>
                    </a:lnTo>
                    <a:lnTo>
                      <a:pt x="5462" y="3641"/>
                    </a:lnTo>
                    <a:lnTo>
                      <a:pt x="5420" y="3662"/>
                    </a:lnTo>
                    <a:lnTo>
                      <a:pt x="5336" y="3662"/>
                    </a:lnTo>
                    <a:lnTo>
                      <a:pt x="5253" y="3767"/>
                    </a:lnTo>
                    <a:lnTo>
                      <a:pt x="5190" y="3788"/>
                    </a:lnTo>
                    <a:lnTo>
                      <a:pt x="5085" y="3872"/>
                    </a:lnTo>
                    <a:lnTo>
                      <a:pt x="5043" y="3955"/>
                    </a:lnTo>
                    <a:lnTo>
                      <a:pt x="5043" y="4039"/>
                    </a:lnTo>
                    <a:lnTo>
                      <a:pt x="4918" y="4186"/>
                    </a:lnTo>
                    <a:lnTo>
                      <a:pt x="4876" y="4206"/>
                    </a:lnTo>
                    <a:lnTo>
                      <a:pt x="4834" y="4165"/>
                    </a:lnTo>
                    <a:lnTo>
                      <a:pt x="4729" y="4165"/>
                    </a:lnTo>
                    <a:lnTo>
                      <a:pt x="4688" y="4186"/>
                    </a:lnTo>
                    <a:lnTo>
                      <a:pt x="4688" y="4248"/>
                    </a:lnTo>
                    <a:lnTo>
                      <a:pt x="4771" y="4269"/>
                    </a:lnTo>
                    <a:lnTo>
                      <a:pt x="4792" y="4290"/>
                    </a:lnTo>
                    <a:lnTo>
                      <a:pt x="4709" y="4311"/>
                    </a:lnTo>
                    <a:lnTo>
                      <a:pt x="4562" y="4311"/>
                    </a:lnTo>
                    <a:lnTo>
                      <a:pt x="4478" y="4353"/>
                    </a:lnTo>
                    <a:lnTo>
                      <a:pt x="4416" y="4416"/>
                    </a:lnTo>
                    <a:lnTo>
                      <a:pt x="4248" y="4478"/>
                    </a:lnTo>
                    <a:lnTo>
                      <a:pt x="4248" y="4520"/>
                    </a:lnTo>
                    <a:lnTo>
                      <a:pt x="4185" y="4583"/>
                    </a:lnTo>
                    <a:lnTo>
                      <a:pt x="4081" y="4625"/>
                    </a:lnTo>
                    <a:lnTo>
                      <a:pt x="3997" y="4625"/>
                    </a:lnTo>
                    <a:lnTo>
                      <a:pt x="3976" y="4688"/>
                    </a:lnTo>
                    <a:lnTo>
                      <a:pt x="3976" y="4771"/>
                    </a:lnTo>
                    <a:lnTo>
                      <a:pt x="4039" y="4813"/>
                    </a:lnTo>
                    <a:lnTo>
                      <a:pt x="3997" y="4876"/>
                    </a:lnTo>
                    <a:lnTo>
                      <a:pt x="3955" y="4897"/>
                    </a:lnTo>
                    <a:lnTo>
                      <a:pt x="3892" y="4939"/>
                    </a:lnTo>
                    <a:lnTo>
                      <a:pt x="3851" y="5022"/>
                    </a:lnTo>
                    <a:lnTo>
                      <a:pt x="3767" y="5043"/>
                    </a:lnTo>
                    <a:lnTo>
                      <a:pt x="3746" y="5127"/>
                    </a:lnTo>
                    <a:lnTo>
                      <a:pt x="3746" y="5169"/>
                    </a:lnTo>
                    <a:lnTo>
                      <a:pt x="3767" y="5211"/>
                    </a:lnTo>
                    <a:lnTo>
                      <a:pt x="3767" y="5294"/>
                    </a:lnTo>
                    <a:lnTo>
                      <a:pt x="3767" y="5336"/>
                    </a:lnTo>
                    <a:lnTo>
                      <a:pt x="3830" y="5357"/>
                    </a:lnTo>
                    <a:lnTo>
                      <a:pt x="3892" y="5357"/>
                    </a:lnTo>
                    <a:lnTo>
                      <a:pt x="3976" y="5420"/>
                    </a:lnTo>
                    <a:lnTo>
                      <a:pt x="4039" y="5420"/>
                    </a:lnTo>
                    <a:lnTo>
                      <a:pt x="4081" y="5357"/>
                    </a:lnTo>
                    <a:lnTo>
                      <a:pt x="4144" y="5357"/>
                    </a:lnTo>
                    <a:lnTo>
                      <a:pt x="4248" y="5441"/>
                    </a:lnTo>
                    <a:lnTo>
                      <a:pt x="4269" y="5525"/>
                    </a:lnTo>
                    <a:lnTo>
                      <a:pt x="4353" y="5525"/>
                    </a:lnTo>
                    <a:lnTo>
                      <a:pt x="4457" y="5441"/>
                    </a:lnTo>
                    <a:lnTo>
                      <a:pt x="4499" y="5441"/>
                    </a:lnTo>
                    <a:lnTo>
                      <a:pt x="4604" y="5462"/>
                    </a:lnTo>
                    <a:lnTo>
                      <a:pt x="4792" y="5462"/>
                    </a:lnTo>
                    <a:lnTo>
                      <a:pt x="4834" y="5441"/>
                    </a:lnTo>
                    <a:lnTo>
                      <a:pt x="4834" y="5336"/>
                    </a:lnTo>
                    <a:lnTo>
                      <a:pt x="4918" y="5253"/>
                    </a:lnTo>
                    <a:lnTo>
                      <a:pt x="4939" y="5253"/>
                    </a:lnTo>
                    <a:lnTo>
                      <a:pt x="4939" y="5357"/>
                    </a:lnTo>
                    <a:lnTo>
                      <a:pt x="4981" y="5378"/>
                    </a:lnTo>
                    <a:lnTo>
                      <a:pt x="4939" y="5441"/>
                    </a:lnTo>
                    <a:lnTo>
                      <a:pt x="4813" y="5483"/>
                    </a:lnTo>
                    <a:lnTo>
                      <a:pt x="4709" y="5566"/>
                    </a:lnTo>
                    <a:lnTo>
                      <a:pt x="4562" y="5546"/>
                    </a:lnTo>
                    <a:lnTo>
                      <a:pt x="4457" y="5566"/>
                    </a:lnTo>
                    <a:lnTo>
                      <a:pt x="4416" y="5629"/>
                    </a:lnTo>
                    <a:lnTo>
                      <a:pt x="4416" y="5671"/>
                    </a:lnTo>
                    <a:lnTo>
                      <a:pt x="4520" y="5755"/>
                    </a:lnTo>
                    <a:lnTo>
                      <a:pt x="4667" y="5755"/>
                    </a:lnTo>
                    <a:lnTo>
                      <a:pt x="4688" y="5776"/>
                    </a:lnTo>
                    <a:lnTo>
                      <a:pt x="4667" y="5859"/>
                    </a:lnTo>
                    <a:lnTo>
                      <a:pt x="4520" y="5943"/>
                    </a:lnTo>
                    <a:lnTo>
                      <a:pt x="4290" y="5943"/>
                    </a:lnTo>
                    <a:lnTo>
                      <a:pt x="4206" y="6048"/>
                    </a:lnTo>
                    <a:lnTo>
                      <a:pt x="4206" y="6152"/>
                    </a:lnTo>
                    <a:lnTo>
                      <a:pt x="4290" y="6194"/>
                    </a:lnTo>
                    <a:lnTo>
                      <a:pt x="4269" y="6299"/>
                    </a:lnTo>
                    <a:lnTo>
                      <a:pt x="4185" y="6320"/>
                    </a:lnTo>
                    <a:lnTo>
                      <a:pt x="4081" y="6487"/>
                    </a:lnTo>
                    <a:lnTo>
                      <a:pt x="4039" y="6571"/>
                    </a:lnTo>
                    <a:lnTo>
                      <a:pt x="3892" y="6613"/>
                    </a:lnTo>
                    <a:lnTo>
                      <a:pt x="3788" y="6738"/>
                    </a:lnTo>
                    <a:lnTo>
                      <a:pt x="3725" y="6843"/>
                    </a:lnTo>
                    <a:lnTo>
                      <a:pt x="3620" y="6947"/>
                    </a:lnTo>
                    <a:lnTo>
                      <a:pt x="3620" y="7010"/>
                    </a:lnTo>
                    <a:lnTo>
                      <a:pt x="3537" y="7031"/>
                    </a:lnTo>
                    <a:lnTo>
                      <a:pt x="3453" y="7031"/>
                    </a:lnTo>
                    <a:lnTo>
                      <a:pt x="3348" y="6947"/>
                    </a:lnTo>
                    <a:lnTo>
                      <a:pt x="3307" y="6906"/>
                    </a:lnTo>
                    <a:lnTo>
                      <a:pt x="3202" y="6885"/>
                    </a:lnTo>
                    <a:lnTo>
                      <a:pt x="3139" y="6822"/>
                    </a:lnTo>
                    <a:lnTo>
                      <a:pt x="3014" y="6801"/>
                    </a:lnTo>
                    <a:lnTo>
                      <a:pt x="2888" y="6822"/>
                    </a:lnTo>
                    <a:lnTo>
                      <a:pt x="2784" y="6885"/>
                    </a:lnTo>
                    <a:lnTo>
                      <a:pt x="2679" y="6843"/>
                    </a:lnTo>
                    <a:lnTo>
                      <a:pt x="2616" y="6822"/>
                    </a:lnTo>
                    <a:lnTo>
                      <a:pt x="2512" y="6843"/>
                    </a:lnTo>
                    <a:lnTo>
                      <a:pt x="2344" y="6843"/>
                    </a:lnTo>
                    <a:lnTo>
                      <a:pt x="2177" y="6927"/>
                    </a:lnTo>
                    <a:lnTo>
                      <a:pt x="2156" y="7010"/>
                    </a:lnTo>
                    <a:lnTo>
                      <a:pt x="2198" y="7052"/>
                    </a:lnTo>
                    <a:lnTo>
                      <a:pt x="2177" y="7115"/>
                    </a:lnTo>
                    <a:lnTo>
                      <a:pt x="2156" y="7052"/>
                    </a:lnTo>
                    <a:lnTo>
                      <a:pt x="2072" y="7052"/>
                    </a:lnTo>
                    <a:lnTo>
                      <a:pt x="1654" y="7157"/>
                    </a:lnTo>
                    <a:lnTo>
                      <a:pt x="1549" y="7157"/>
                    </a:lnTo>
                    <a:lnTo>
                      <a:pt x="1486" y="7199"/>
                    </a:lnTo>
                    <a:lnTo>
                      <a:pt x="1465" y="7199"/>
                    </a:lnTo>
                    <a:lnTo>
                      <a:pt x="1382" y="7157"/>
                    </a:lnTo>
                    <a:lnTo>
                      <a:pt x="1319" y="7219"/>
                    </a:lnTo>
                    <a:lnTo>
                      <a:pt x="1277" y="7261"/>
                    </a:lnTo>
                    <a:lnTo>
                      <a:pt x="1214" y="7303"/>
                    </a:lnTo>
                    <a:lnTo>
                      <a:pt x="1172" y="7261"/>
                    </a:lnTo>
                    <a:lnTo>
                      <a:pt x="1172" y="7240"/>
                    </a:lnTo>
                    <a:lnTo>
                      <a:pt x="1110" y="7219"/>
                    </a:lnTo>
                    <a:lnTo>
                      <a:pt x="1026" y="7219"/>
                    </a:lnTo>
                    <a:lnTo>
                      <a:pt x="942" y="7261"/>
                    </a:lnTo>
                    <a:lnTo>
                      <a:pt x="859" y="7261"/>
                    </a:lnTo>
                    <a:lnTo>
                      <a:pt x="817" y="7240"/>
                    </a:lnTo>
                    <a:lnTo>
                      <a:pt x="733" y="7240"/>
                    </a:lnTo>
                    <a:lnTo>
                      <a:pt x="691" y="7303"/>
                    </a:lnTo>
                    <a:lnTo>
                      <a:pt x="607" y="7324"/>
                    </a:lnTo>
                    <a:lnTo>
                      <a:pt x="607" y="7366"/>
                    </a:lnTo>
                    <a:lnTo>
                      <a:pt x="607" y="7429"/>
                    </a:lnTo>
                    <a:lnTo>
                      <a:pt x="419" y="7512"/>
                    </a:lnTo>
                    <a:lnTo>
                      <a:pt x="315" y="7512"/>
                    </a:lnTo>
                    <a:lnTo>
                      <a:pt x="294" y="7554"/>
                    </a:lnTo>
                    <a:lnTo>
                      <a:pt x="335" y="7638"/>
                    </a:lnTo>
                    <a:lnTo>
                      <a:pt x="419" y="7638"/>
                    </a:lnTo>
                    <a:lnTo>
                      <a:pt x="482" y="7659"/>
                    </a:lnTo>
                    <a:lnTo>
                      <a:pt x="482" y="7722"/>
                    </a:lnTo>
                    <a:lnTo>
                      <a:pt x="398" y="7722"/>
                    </a:lnTo>
                    <a:lnTo>
                      <a:pt x="377" y="7680"/>
                    </a:lnTo>
                    <a:lnTo>
                      <a:pt x="335" y="7722"/>
                    </a:lnTo>
                    <a:lnTo>
                      <a:pt x="294" y="7784"/>
                    </a:lnTo>
                    <a:lnTo>
                      <a:pt x="189" y="7847"/>
                    </a:lnTo>
                    <a:lnTo>
                      <a:pt x="105" y="7868"/>
                    </a:lnTo>
                    <a:lnTo>
                      <a:pt x="168" y="7931"/>
                    </a:lnTo>
                    <a:lnTo>
                      <a:pt x="273" y="7973"/>
                    </a:lnTo>
                    <a:lnTo>
                      <a:pt x="315" y="8035"/>
                    </a:lnTo>
                    <a:lnTo>
                      <a:pt x="419" y="8266"/>
                    </a:lnTo>
                    <a:lnTo>
                      <a:pt x="482" y="8307"/>
                    </a:lnTo>
                    <a:lnTo>
                      <a:pt x="587" y="8307"/>
                    </a:lnTo>
                    <a:lnTo>
                      <a:pt x="628" y="8349"/>
                    </a:lnTo>
                    <a:lnTo>
                      <a:pt x="649" y="8391"/>
                    </a:lnTo>
                    <a:lnTo>
                      <a:pt x="607" y="8454"/>
                    </a:lnTo>
                    <a:lnTo>
                      <a:pt x="545" y="8496"/>
                    </a:lnTo>
                    <a:lnTo>
                      <a:pt x="524" y="8559"/>
                    </a:lnTo>
                    <a:lnTo>
                      <a:pt x="587" y="8621"/>
                    </a:lnTo>
                    <a:lnTo>
                      <a:pt x="691" y="8663"/>
                    </a:lnTo>
                    <a:lnTo>
                      <a:pt x="817" y="8621"/>
                    </a:lnTo>
                    <a:lnTo>
                      <a:pt x="921" y="8559"/>
                    </a:lnTo>
                    <a:lnTo>
                      <a:pt x="963" y="8496"/>
                    </a:lnTo>
                    <a:lnTo>
                      <a:pt x="1005" y="8475"/>
                    </a:lnTo>
                    <a:lnTo>
                      <a:pt x="1047" y="8496"/>
                    </a:lnTo>
                    <a:lnTo>
                      <a:pt x="1068" y="8559"/>
                    </a:lnTo>
                    <a:lnTo>
                      <a:pt x="1005" y="8684"/>
                    </a:lnTo>
                    <a:lnTo>
                      <a:pt x="900" y="8726"/>
                    </a:lnTo>
                    <a:lnTo>
                      <a:pt x="796" y="8768"/>
                    </a:lnTo>
                    <a:lnTo>
                      <a:pt x="754" y="8810"/>
                    </a:lnTo>
                    <a:lnTo>
                      <a:pt x="796" y="8893"/>
                    </a:lnTo>
                    <a:lnTo>
                      <a:pt x="900" y="8914"/>
                    </a:lnTo>
                    <a:lnTo>
                      <a:pt x="963" y="8872"/>
                    </a:lnTo>
                    <a:lnTo>
                      <a:pt x="1110" y="8810"/>
                    </a:lnTo>
                    <a:lnTo>
                      <a:pt x="1151" y="8831"/>
                    </a:lnTo>
                    <a:lnTo>
                      <a:pt x="1151" y="8872"/>
                    </a:lnTo>
                    <a:lnTo>
                      <a:pt x="963" y="8935"/>
                    </a:lnTo>
                    <a:lnTo>
                      <a:pt x="838" y="8998"/>
                    </a:lnTo>
                    <a:lnTo>
                      <a:pt x="817" y="9040"/>
                    </a:lnTo>
                    <a:lnTo>
                      <a:pt x="1005" y="9228"/>
                    </a:lnTo>
                    <a:lnTo>
                      <a:pt x="1131" y="9291"/>
                    </a:lnTo>
                    <a:lnTo>
                      <a:pt x="1277" y="9291"/>
                    </a:lnTo>
                    <a:lnTo>
                      <a:pt x="1340" y="9228"/>
                    </a:lnTo>
                    <a:lnTo>
                      <a:pt x="1361" y="9103"/>
                    </a:lnTo>
                    <a:lnTo>
                      <a:pt x="1319" y="9040"/>
                    </a:lnTo>
                    <a:lnTo>
                      <a:pt x="1277" y="8998"/>
                    </a:lnTo>
                    <a:lnTo>
                      <a:pt x="1319" y="8977"/>
                    </a:lnTo>
                    <a:lnTo>
                      <a:pt x="1361" y="8977"/>
                    </a:lnTo>
                    <a:lnTo>
                      <a:pt x="1444" y="9082"/>
                    </a:lnTo>
                    <a:lnTo>
                      <a:pt x="1465" y="9103"/>
                    </a:lnTo>
                    <a:lnTo>
                      <a:pt x="1465" y="9144"/>
                    </a:lnTo>
                    <a:lnTo>
                      <a:pt x="1570" y="9207"/>
                    </a:lnTo>
                    <a:lnTo>
                      <a:pt x="1758" y="9228"/>
                    </a:lnTo>
                    <a:lnTo>
                      <a:pt x="1884" y="9228"/>
                    </a:lnTo>
                    <a:lnTo>
                      <a:pt x="1988" y="9144"/>
                    </a:lnTo>
                    <a:lnTo>
                      <a:pt x="2051" y="9123"/>
                    </a:lnTo>
                    <a:lnTo>
                      <a:pt x="2114" y="9144"/>
                    </a:lnTo>
                    <a:lnTo>
                      <a:pt x="2114" y="9228"/>
                    </a:lnTo>
                    <a:lnTo>
                      <a:pt x="2177" y="9291"/>
                    </a:lnTo>
                    <a:lnTo>
                      <a:pt x="2219" y="9291"/>
                    </a:lnTo>
                    <a:lnTo>
                      <a:pt x="2281" y="9312"/>
                    </a:lnTo>
                    <a:lnTo>
                      <a:pt x="2302" y="9458"/>
                    </a:lnTo>
                    <a:lnTo>
                      <a:pt x="2260" y="9458"/>
                    </a:lnTo>
                    <a:lnTo>
                      <a:pt x="2114" y="9542"/>
                    </a:lnTo>
                    <a:lnTo>
                      <a:pt x="2114" y="9626"/>
                    </a:lnTo>
                    <a:lnTo>
                      <a:pt x="2156" y="9667"/>
                    </a:lnTo>
                    <a:lnTo>
                      <a:pt x="2156" y="9730"/>
                    </a:lnTo>
                    <a:lnTo>
                      <a:pt x="2072" y="9667"/>
                    </a:lnTo>
                    <a:lnTo>
                      <a:pt x="2051" y="9647"/>
                    </a:lnTo>
                    <a:lnTo>
                      <a:pt x="1968" y="9626"/>
                    </a:lnTo>
                    <a:lnTo>
                      <a:pt x="1884" y="9542"/>
                    </a:lnTo>
                    <a:lnTo>
                      <a:pt x="1696" y="9458"/>
                    </a:lnTo>
                    <a:lnTo>
                      <a:pt x="1465" y="9458"/>
                    </a:lnTo>
                    <a:lnTo>
                      <a:pt x="1319" y="9437"/>
                    </a:lnTo>
                    <a:lnTo>
                      <a:pt x="1110" y="9500"/>
                    </a:lnTo>
                    <a:lnTo>
                      <a:pt x="1110" y="9542"/>
                    </a:lnTo>
                    <a:lnTo>
                      <a:pt x="1214" y="9626"/>
                    </a:lnTo>
                    <a:lnTo>
                      <a:pt x="1361" y="9647"/>
                    </a:lnTo>
                    <a:lnTo>
                      <a:pt x="1486" y="9667"/>
                    </a:lnTo>
                    <a:lnTo>
                      <a:pt x="1654" y="9772"/>
                    </a:lnTo>
                    <a:lnTo>
                      <a:pt x="1842" y="9856"/>
                    </a:lnTo>
                    <a:lnTo>
                      <a:pt x="1947" y="9856"/>
                    </a:lnTo>
                    <a:lnTo>
                      <a:pt x="2009" y="9877"/>
                    </a:lnTo>
                    <a:lnTo>
                      <a:pt x="1884" y="9940"/>
                    </a:lnTo>
                    <a:lnTo>
                      <a:pt x="1654" y="9940"/>
                    </a:lnTo>
                    <a:lnTo>
                      <a:pt x="1444" y="9814"/>
                    </a:lnTo>
                    <a:lnTo>
                      <a:pt x="1361" y="9751"/>
                    </a:lnTo>
                    <a:lnTo>
                      <a:pt x="1214" y="9751"/>
                    </a:lnTo>
                    <a:lnTo>
                      <a:pt x="1005" y="9647"/>
                    </a:lnTo>
                    <a:lnTo>
                      <a:pt x="796" y="9647"/>
                    </a:lnTo>
                    <a:lnTo>
                      <a:pt x="649" y="9563"/>
                    </a:lnTo>
                    <a:lnTo>
                      <a:pt x="482" y="9521"/>
                    </a:lnTo>
                    <a:lnTo>
                      <a:pt x="294" y="9605"/>
                    </a:lnTo>
                    <a:lnTo>
                      <a:pt x="294" y="9730"/>
                    </a:lnTo>
                    <a:lnTo>
                      <a:pt x="231" y="9667"/>
                    </a:lnTo>
                    <a:lnTo>
                      <a:pt x="168" y="9667"/>
                    </a:lnTo>
                    <a:lnTo>
                      <a:pt x="105" y="9730"/>
                    </a:lnTo>
                    <a:lnTo>
                      <a:pt x="63" y="9730"/>
                    </a:lnTo>
                    <a:lnTo>
                      <a:pt x="1" y="9814"/>
                    </a:lnTo>
                    <a:lnTo>
                      <a:pt x="1" y="9877"/>
                    </a:lnTo>
                    <a:lnTo>
                      <a:pt x="1" y="9960"/>
                    </a:lnTo>
                    <a:lnTo>
                      <a:pt x="63" y="9940"/>
                    </a:lnTo>
                    <a:lnTo>
                      <a:pt x="105" y="9940"/>
                    </a:lnTo>
                    <a:lnTo>
                      <a:pt x="147" y="9960"/>
                    </a:lnTo>
                    <a:lnTo>
                      <a:pt x="63" y="10023"/>
                    </a:lnTo>
                    <a:lnTo>
                      <a:pt x="22" y="10086"/>
                    </a:lnTo>
                    <a:lnTo>
                      <a:pt x="63" y="10191"/>
                    </a:lnTo>
                    <a:lnTo>
                      <a:pt x="189" y="10253"/>
                    </a:lnTo>
                    <a:lnTo>
                      <a:pt x="273" y="10170"/>
                    </a:lnTo>
                    <a:lnTo>
                      <a:pt x="315" y="10149"/>
                    </a:lnTo>
                    <a:lnTo>
                      <a:pt x="377" y="10149"/>
                    </a:lnTo>
                    <a:lnTo>
                      <a:pt x="440" y="10023"/>
                    </a:lnTo>
                    <a:lnTo>
                      <a:pt x="503" y="9981"/>
                    </a:lnTo>
                    <a:lnTo>
                      <a:pt x="587" y="9981"/>
                    </a:lnTo>
                    <a:lnTo>
                      <a:pt x="524" y="10044"/>
                    </a:lnTo>
                    <a:lnTo>
                      <a:pt x="482" y="10170"/>
                    </a:lnTo>
                    <a:lnTo>
                      <a:pt x="398" y="10232"/>
                    </a:lnTo>
                    <a:lnTo>
                      <a:pt x="315" y="10274"/>
                    </a:lnTo>
                    <a:lnTo>
                      <a:pt x="356" y="10442"/>
                    </a:lnTo>
                    <a:lnTo>
                      <a:pt x="503" y="10588"/>
                    </a:lnTo>
                    <a:lnTo>
                      <a:pt x="566" y="10546"/>
                    </a:lnTo>
                    <a:lnTo>
                      <a:pt x="607" y="10546"/>
                    </a:lnTo>
                    <a:lnTo>
                      <a:pt x="775" y="10609"/>
                    </a:lnTo>
                    <a:lnTo>
                      <a:pt x="879" y="10609"/>
                    </a:lnTo>
                    <a:lnTo>
                      <a:pt x="879" y="10672"/>
                    </a:lnTo>
                    <a:lnTo>
                      <a:pt x="817" y="10756"/>
                    </a:lnTo>
                    <a:lnTo>
                      <a:pt x="733" y="10797"/>
                    </a:lnTo>
                    <a:lnTo>
                      <a:pt x="712" y="10776"/>
                    </a:lnTo>
                    <a:lnTo>
                      <a:pt x="545" y="10776"/>
                    </a:lnTo>
                    <a:lnTo>
                      <a:pt x="482" y="10797"/>
                    </a:lnTo>
                    <a:lnTo>
                      <a:pt x="419" y="10881"/>
                    </a:lnTo>
                    <a:lnTo>
                      <a:pt x="273" y="10881"/>
                    </a:lnTo>
                    <a:lnTo>
                      <a:pt x="210" y="10923"/>
                    </a:lnTo>
                    <a:lnTo>
                      <a:pt x="210" y="11069"/>
                    </a:lnTo>
                    <a:lnTo>
                      <a:pt x="294" y="11174"/>
                    </a:lnTo>
                    <a:lnTo>
                      <a:pt x="335" y="11237"/>
                    </a:lnTo>
                    <a:lnTo>
                      <a:pt x="419" y="11425"/>
                    </a:lnTo>
                    <a:lnTo>
                      <a:pt x="545" y="11488"/>
                    </a:lnTo>
                    <a:lnTo>
                      <a:pt x="503" y="11509"/>
                    </a:lnTo>
                    <a:lnTo>
                      <a:pt x="503" y="11530"/>
                    </a:lnTo>
                    <a:lnTo>
                      <a:pt x="587" y="11592"/>
                    </a:lnTo>
                    <a:lnTo>
                      <a:pt x="670" y="11697"/>
                    </a:lnTo>
                    <a:lnTo>
                      <a:pt x="754" y="11760"/>
                    </a:lnTo>
                    <a:lnTo>
                      <a:pt x="859" y="11823"/>
                    </a:lnTo>
                    <a:lnTo>
                      <a:pt x="963" y="11927"/>
                    </a:lnTo>
                    <a:lnTo>
                      <a:pt x="1047" y="11969"/>
                    </a:lnTo>
                    <a:lnTo>
                      <a:pt x="1068" y="11948"/>
                    </a:lnTo>
                    <a:lnTo>
                      <a:pt x="1068" y="11864"/>
                    </a:lnTo>
                    <a:lnTo>
                      <a:pt x="1047" y="11718"/>
                    </a:lnTo>
                    <a:lnTo>
                      <a:pt x="1047" y="11634"/>
                    </a:lnTo>
                    <a:lnTo>
                      <a:pt x="1110" y="11592"/>
                    </a:lnTo>
                    <a:lnTo>
                      <a:pt x="1131" y="11488"/>
                    </a:lnTo>
                    <a:lnTo>
                      <a:pt x="1131" y="11404"/>
                    </a:lnTo>
                    <a:lnTo>
                      <a:pt x="1172" y="11383"/>
                    </a:lnTo>
                    <a:lnTo>
                      <a:pt x="1214" y="11383"/>
                    </a:lnTo>
                    <a:lnTo>
                      <a:pt x="1235" y="11488"/>
                    </a:lnTo>
                    <a:lnTo>
                      <a:pt x="1277" y="11592"/>
                    </a:lnTo>
                    <a:lnTo>
                      <a:pt x="1277" y="11655"/>
                    </a:lnTo>
                    <a:lnTo>
                      <a:pt x="1319" y="11718"/>
                    </a:lnTo>
                    <a:lnTo>
                      <a:pt x="1340" y="11697"/>
                    </a:lnTo>
                    <a:lnTo>
                      <a:pt x="1361" y="11634"/>
                    </a:lnTo>
                    <a:lnTo>
                      <a:pt x="1444" y="11634"/>
                    </a:lnTo>
                    <a:lnTo>
                      <a:pt x="1549" y="11551"/>
                    </a:lnTo>
                    <a:lnTo>
                      <a:pt x="1570" y="11592"/>
                    </a:lnTo>
                    <a:lnTo>
                      <a:pt x="1654" y="11592"/>
                    </a:lnTo>
                    <a:lnTo>
                      <a:pt x="1675" y="11634"/>
                    </a:lnTo>
                    <a:lnTo>
                      <a:pt x="1612" y="11718"/>
                    </a:lnTo>
                    <a:lnTo>
                      <a:pt x="1549" y="11823"/>
                    </a:lnTo>
                    <a:lnTo>
                      <a:pt x="1549" y="11927"/>
                    </a:lnTo>
                    <a:lnTo>
                      <a:pt x="1633" y="11948"/>
                    </a:lnTo>
                    <a:lnTo>
                      <a:pt x="1675" y="11927"/>
                    </a:lnTo>
                    <a:lnTo>
                      <a:pt x="1737" y="11739"/>
                    </a:lnTo>
                    <a:lnTo>
                      <a:pt x="1758" y="11655"/>
                    </a:lnTo>
                    <a:lnTo>
                      <a:pt x="1842" y="11697"/>
                    </a:lnTo>
                    <a:lnTo>
                      <a:pt x="1926" y="11823"/>
                    </a:lnTo>
                    <a:lnTo>
                      <a:pt x="1968" y="11844"/>
                    </a:lnTo>
                    <a:lnTo>
                      <a:pt x="2051" y="11802"/>
                    </a:lnTo>
                    <a:lnTo>
                      <a:pt x="2051" y="11718"/>
                    </a:lnTo>
                    <a:lnTo>
                      <a:pt x="2093" y="11634"/>
                    </a:lnTo>
                    <a:lnTo>
                      <a:pt x="2198" y="11634"/>
                    </a:lnTo>
                    <a:lnTo>
                      <a:pt x="2240" y="11655"/>
                    </a:lnTo>
                    <a:lnTo>
                      <a:pt x="2240" y="11760"/>
                    </a:lnTo>
                    <a:lnTo>
                      <a:pt x="2177" y="11864"/>
                    </a:lnTo>
                    <a:lnTo>
                      <a:pt x="2177" y="11969"/>
                    </a:lnTo>
                    <a:lnTo>
                      <a:pt x="2240" y="11927"/>
                    </a:lnTo>
                    <a:lnTo>
                      <a:pt x="2344" y="11844"/>
                    </a:lnTo>
                    <a:lnTo>
                      <a:pt x="2386" y="11739"/>
                    </a:lnTo>
                    <a:lnTo>
                      <a:pt x="2470" y="11655"/>
                    </a:lnTo>
                    <a:lnTo>
                      <a:pt x="2595" y="11634"/>
                    </a:lnTo>
                    <a:lnTo>
                      <a:pt x="2700" y="11655"/>
                    </a:lnTo>
                    <a:lnTo>
                      <a:pt x="2784" y="11739"/>
                    </a:lnTo>
                    <a:lnTo>
                      <a:pt x="2909" y="11802"/>
                    </a:lnTo>
                    <a:lnTo>
                      <a:pt x="3076" y="11927"/>
                    </a:lnTo>
                    <a:lnTo>
                      <a:pt x="3181" y="11948"/>
                    </a:lnTo>
                    <a:lnTo>
                      <a:pt x="3223" y="11906"/>
                    </a:lnTo>
                    <a:lnTo>
                      <a:pt x="3286" y="11906"/>
                    </a:lnTo>
                    <a:lnTo>
                      <a:pt x="3390" y="12011"/>
                    </a:lnTo>
                    <a:lnTo>
                      <a:pt x="3516" y="12116"/>
                    </a:lnTo>
                    <a:lnTo>
                      <a:pt x="3495" y="12220"/>
                    </a:lnTo>
                    <a:lnTo>
                      <a:pt x="3495" y="12241"/>
                    </a:lnTo>
                    <a:lnTo>
                      <a:pt x="3537" y="12241"/>
                    </a:lnTo>
                    <a:lnTo>
                      <a:pt x="3558" y="12220"/>
                    </a:lnTo>
                    <a:lnTo>
                      <a:pt x="3620" y="12241"/>
                    </a:lnTo>
                    <a:lnTo>
                      <a:pt x="3662" y="12325"/>
                    </a:lnTo>
                    <a:lnTo>
                      <a:pt x="3746" y="12367"/>
                    </a:lnTo>
                    <a:lnTo>
                      <a:pt x="3809" y="12429"/>
                    </a:lnTo>
                    <a:lnTo>
                      <a:pt x="3830" y="12492"/>
                    </a:lnTo>
                    <a:lnTo>
                      <a:pt x="3851" y="12534"/>
                    </a:lnTo>
                    <a:lnTo>
                      <a:pt x="3913" y="12534"/>
                    </a:lnTo>
                    <a:lnTo>
                      <a:pt x="3913" y="12471"/>
                    </a:lnTo>
                    <a:lnTo>
                      <a:pt x="3955" y="12471"/>
                    </a:lnTo>
                    <a:lnTo>
                      <a:pt x="4018" y="12492"/>
                    </a:lnTo>
                    <a:lnTo>
                      <a:pt x="4039" y="12576"/>
                    </a:lnTo>
                    <a:lnTo>
                      <a:pt x="4164" y="12681"/>
                    </a:lnTo>
                    <a:lnTo>
                      <a:pt x="4248" y="12785"/>
                    </a:lnTo>
                    <a:lnTo>
                      <a:pt x="4290" y="12806"/>
                    </a:lnTo>
                    <a:lnTo>
                      <a:pt x="4353" y="12869"/>
                    </a:lnTo>
                    <a:lnTo>
                      <a:pt x="4332" y="12953"/>
                    </a:lnTo>
                    <a:lnTo>
                      <a:pt x="4353" y="12973"/>
                    </a:lnTo>
                    <a:lnTo>
                      <a:pt x="4353" y="13015"/>
                    </a:lnTo>
                    <a:lnTo>
                      <a:pt x="4290" y="13078"/>
                    </a:lnTo>
                    <a:lnTo>
                      <a:pt x="4248" y="13183"/>
                    </a:lnTo>
                    <a:lnTo>
                      <a:pt x="4164" y="13225"/>
                    </a:lnTo>
                    <a:lnTo>
                      <a:pt x="4164" y="13266"/>
                    </a:lnTo>
                    <a:lnTo>
                      <a:pt x="4269" y="13266"/>
                    </a:lnTo>
                    <a:lnTo>
                      <a:pt x="4290" y="13287"/>
                    </a:lnTo>
                    <a:lnTo>
                      <a:pt x="4269" y="13329"/>
                    </a:lnTo>
                    <a:lnTo>
                      <a:pt x="4227" y="13371"/>
                    </a:lnTo>
                    <a:lnTo>
                      <a:pt x="4123" y="13476"/>
                    </a:lnTo>
                    <a:lnTo>
                      <a:pt x="4081" y="13497"/>
                    </a:lnTo>
                    <a:lnTo>
                      <a:pt x="4081" y="13538"/>
                    </a:lnTo>
                    <a:lnTo>
                      <a:pt x="4144" y="13601"/>
                    </a:lnTo>
                    <a:lnTo>
                      <a:pt x="4185" y="13685"/>
                    </a:lnTo>
                    <a:lnTo>
                      <a:pt x="4185" y="13727"/>
                    </a:lnTo>
                    <a:lnTo>
                      <a:pt x="4374" y="13894"/>
                    </a:lnTo>
                    <a:lnTo>
                      <a:pt x="4416" y="13957"/>
                    </a:lnTo>
                    <a:lnTo>
                      <a:pt x="4416" y="14061"/>
                    </a:lnTo>
                    <a:lnTo>
                      <a:pt x="4457" y="14124"/>
                    </a:lnTo>
                    <a:lnTo>
                      <a:pt x="4416" y="14166"/>
                    </a:lnTo>
                    <a:lnTo>
                      <a:pt x="4416" y="14250"/>
                    </a:lnTo>
                    <a:lnTo>
                      <a:pt x="4478" y="14333"/>
                    </a:lnTo>
                    <a:lnTo>
                      <a:pt x="4520" y="14333"/>
                    </a:lnTo>
                    <a:lnTo>
                      <a:pt x="4562" y="14354"/>
                    </a:lnTo>
                    <a:lnTo>
                      <a:pt x="4583" y="14438"/>
                    </a:lnTo>
                    <a:lnTo>
                      <a:pt x="4667" y="14543"/>
                    </a:lnTo>
                    <a:lnTo>
                      <a:pt x="4709" y="14585"/>
                    </a:lnTo>
                    <a:lnTo>
                      <a:pt x="4709" y="14668"/>
                    </a:lnTo>
                    <a:lnTo>
                      <a:pt x="4688" y="14752"/>
                    </a:lnTo>
                    <a:lnTo>
                      <a:pt x="4604" y="14773"/>
                    </a:lnTo>
                    <a:lnTo>
                      <a:pt x="4520" y="14857"/>
                    </a:lnTo>
                    <a:lnTo>
                      <a:pt x="4499" y="14940"/>
                    </a:lnTo>
                    <a:lnTo>
                      <a:pt x="4457" y="15003"/>
                    </a:lnTo>
                    <a:lnTo>
                      <a:pt x="4395" y="15003"/>
                    </a:lnTo>
                    <a:lnTo>
                      <a:pt x="4290" y="15087"/>
                    </a:lnTo>
                    <a:lnTo>
                      <a:pt x="4269" y="15149"/>
                    </a:lnTo>
                    <a:lnTo>
                      <a:pt x="4311" y="15170"/>
                    </a:lnTo>
                    <a:lnTo>
                      <a:pt x="4374" y="15149"/>
                    </a:lnTo>
                    <a:lnTo>
                      <a:pt x="4416" y="15087"/>
                    </a:lnTo>
                    <a:lnTo>
                      <a:pt x="4478" y="15087"/>
                    </a:lnTo>
                    <a:lnTo>
                      <a:pt x="4583" y="14982"/>
                    </a:lnTo>
                    <a:lnTo>
                      <a:pt x="4688" y="14982"/>
                    </a:lnTo>
                    <a:lnTo>
                      <a:pt x="4667" y="15108"/>
                    </a:lnTo>
                    <a:lnTo>
                      <a:pt x="4625" y="15170"/>
                    </a:lnTo>
                    <a:lnTo>
                      <a:pt x="4667" y="15254"/>
                    </a:lnTo>
                    <a:lnTo>
                      <a:pt x="4667" y="15317"/>
                    </a:lnTo>
                    <a:lnTo>
                      <a:pt x="4709" y="15421"/>
                    </a:lnTo>
                    <a:lnTo>
                      <a:pt x="4729" y="15526"/>
                    </a:lnTo>
                    <a:lnTo>
                      <a:pt x="4688" y="15631"/>
                    </a:lnTo>
                    <a:lnTo>
                      <a:pt x="4688" y="15694"/>
                    </a:lnTo>
                    <a:lnTo>
                      <a:pt x="4709" y="15777"/>
                    </a:lnTo>
                    <a:lnTo>
                      <a:pt x="4709" y="15798"/>
                    </a:lnTo>
                    <a:lnTo>
                      <a:pt x="4667" y="15735"/>
                    </a:lnTo>
                    <a:lnTo>
                      <a:pt x="4604" y="15777"/>
                    </a:lnTo>
                    <a:lnTo>
                      <a:pt x="4625" y="15903"/>
                    </a:lnTo>
                    <a:lnTo>
                      <a:pt x="4688" y="16007"/>
                    </a:lnTo>
                    <a:lnTo>
                      <a:pt x="4688" y="16049"/>
                    </a:lnTo>
                    <a:lnTo>
                      <a:pt x="4667" y="16049"/>
                    </a:lnTo>
                    <a:lnTo>
                      <a:pt x="4604" y="16112"/>
                    </a:lnTo>
                    <a:lnTo>
                      <a:pt x="4625" y="16196"/>
                    </a:lnTo>
                    <a:lnTo>
                      <a:pt x="4667" y="16238"/>
                    </a:lnTo>
                    <a:lnTo>
                      <a:pt x="4729" y="16238"/>
                    </a:lnTo>
                    <a:lnTo>
                      <a:pt x="4792" y="16300"/>
                    </a:lnTo>
                    <a:lnTo>
                      <a:pt x="4792" y="16342"/>
                    </a:lnTo>
                    <a:lnTo>
                      <a:pt x="4729" y="16405"/>
                    </a:lnTo>
                    <a:lnTo>
                      <a:pt x="4729" y="16468"/>
                    </a:lnTo>
                    <a:lnTo>
                      <a:pt x="4667" y="16551"/>
                    </a:lnTo>
                    <a:lnTo>
                      <a:pt x="4604" y="16572"/>
                    </a:lnTo>
                    <a:lnTo>
                      <a:pt x="4520" y="16551"/>
                    </a:lnTo>
                    <a:lnTo>
                      <a:pt x="4478" y="16572"/>
                    </a:lnTo>
                    <a:lnTo>
                      <a:pt x="4478" y="16635"/>
                    </a:lnTo>
                    <a:lnTo>
                      <a:pt x="4562" y="16656"/>
                    </a:lnTo>
                    <a:lnTo>
                      <a:pt x="4625" y="16656"/>
                    </a:lnTo>
                    <a:lnTo>
                      <a:pt x="4688" y="16719"/>
                    </a:lnTo>
                    <a:lnTo>
                      <a:pt x="4729" y="16719"/>
                    </a:lnTo>
                    <a:lnTo>
                      <a:pt x="4813" y="16740"/>
                    </a:lnTo>
                    <a:lnTo>
                      <a:pt x="4855" y="16782"/>
                    </a:lnTo>
                    <a:lnTo>
                      <a:pt x="4855" y="16886"/>
                    </a:lnTo>
                    <a:lnTo>
                      <a:pt x="4876" y="17033"/>
                    </a:lnTo>
                    <a:lnTo>
                      <a:pt x="4771" y="17137"/>
                    </a:lnTo>
                    <a:lnTo>
                      <a:pt x="4750" y="17200"/>
                    </a:lnTo>
                    <a:lnTo>
                      <a:pt x="4792" y="17263"/>
                    </a:lnTo>
                    <a:lnTo>
                      <a:pt x="4709" y="17409"/>
                    </a:lnTo>
                    <a:lnTo>
                      <a:pt x="4604" y="17472"/>
                    </a:lnTo>
                    <a:lnTo>
                      <a:pt x="4541" y="17472"/>
                    </a:lnTo>
                    <a:lnTo>
                      <a:pt x="4478" y="17409"/>
                    </a:lnTo>
                    <a:lnTo>
                      <a:pt x="4436" y="17409"/>
                    </a:lnTo>
                    <a:lnTo>
                      <a:pt x="4332" y="17493"/>
                    </a:lnTo>
                    <a:lnTo>
                      <a:pt x="4290" y="17577"/>
                    </a:lnTo>
                    <a:lnTo>
                      <a:pt x="4332" y="17598"/>
                    </a:lnTo>
                    <a:lnTo>
                      <a:pt x="4374" y="17598"/>
                    </a:lnTo>
                    <a:lnTo>
                      <a:pt x="4541" y="17618"/>
                    </a:lnTo>
                    <a:lnTo>
                      <a:pt x="4583" y="17577"/>
                    </a:lnTo>
                    <a:lnTo>
                      <a:pt x="4604" y="17556"/>
                    </a:lnTo>
                    <a:lnTo>
                      <a:pt x="4646" y="17577"/>
                    </a:lnTo>
                    <a:lnTo>
                      <a:pt x="4646" y="17618"/>
                    </a:lnTo>
                    <a:lnTo>
                      <a:pt x="4667" y="17660"/>
                    </a:lnTo>
                    <a:lnTo>
                      <a:pt x="4604" y="17702"/>
                    </a:lnTo>
                    <a:lnTo>
                      <a:pt x="4562" y="17702"/>
                    </a:lnTo>
                    <a:lnTo>
                      <a:pt x="4541" y="17723"/>
                    </a:lnTo>
                    <a:lnTo>
                      <a:pt x="4541" y="17807"/>
                    </a:lnTo>
                    <a:lnTo>
                      <a:pt x="4499" y="17828"/>
                    </a:lnTo>
                    <a:lnTo>
                      <a:pt x="4436" y="17828"/>
                    </a:lnTo>
                    <a:lnTo>
                      <a:pt x="4290" y="17932"/>
                    </a:lnTo>
                    <a:lnTo>
                      <a:pt x="4185" y="17995"/>
                    </a:lnTo>
                    <a:lnTo>
                      <a:pt x="4185" y="18037"/>
                    </a:lnTo>
                    <a:lnTo>
                      <a:pt x="4269" y="18121"/>
                    </a:lnTo>
                    <a:lnTo>
                      <a:pt x="4395" y="18142"/>
                    </a:lnTo>
                    <a:lnTo>
                      <a:pt x="4499" y="18121"/>
                    </a:lnTo>
                    <a:lnTo>
                      <a:pt x="4583" y="18016"/>
                    </a:lnTo>
                    <a:lnTo>
                      <a:pt x="4646" y="17911"/>
                    </a:lnTo>
                    <a:lnTo>
                      <a:pt x="4688" y="17870"/>
                    </a:lnTo>
                    <a:lnTo>
                      <a:pt x="4709" y="17870"/>
                    </a:lnTo>
                    <a:lnTo>
                      <a:pt x="4709" y="17911"/>
                    </a:lnTo>
                    <a:lnTo>
                      <a:pt x="4604" y="18079"/>
                    </a:lnTo>
                    <a:lnTo>
                      <a:pt x="4478" y="18204"/>
                    </a:lnTo>
                    <a:lnTo>
                      <a:pt x="4436" y="18183"/>
                    </a:lnTo>
                    <a:lnTo>
                      <a:pt x="4269" y="18204"/>
                    </a:lnTo>
                    <a:lnTo>
                      <a:pt x="4227" y="18225"/>
                    </a:lnTo>
                    <a:lnTo>
                      <a:pt x="4164" y="18309"/>
                    </a:lnTo>
                    <a:lnTo>
                      <a:pt x="4144" y="18288"/>
                    </a:lnTo>
                    <a:lnTo>
                      <a:pt x="4039" y="18288"/>
                    </a:lnTo>
                    <a:lnTo>
                      <a:pt x="3934" y="18330"/>
                    </a:lnTo>
                    <a:lnTo>
                      <a:pt x="3934" y="18393"/>
                    </a:lnTo>
                    <a:lnTo>
                      <a:pt x="3955" y="18414"/>
                    </a:lnTo>
                    <a:lnTo>
                      <a:pt x="3976" y="18455"/>
                    </a:lnTo>
                    <a:lnTo>
                      <a:pt x="3955" y="18539"/>
                    </a:lnTo>
                    <a:lnTo>
                      <a:pt x="4018" y="18665"/>
                    </a:lnTo>
                    <a:lnTo>
                      <a:pt x="4039" y="18665"/>
                    </a:lnTo>
                    <a:lnTo>
                      <a:pt x="4060" y="18602"/>
                    </a:lnTo>
                    <a:lnTo>
                      <a:pt x="4123" y="18602"/>
                    </a:lnTo>
                    <a:lnTo>
                      <a:pt x="4164" y="18644"/>
                    </a:lnTo>
                    <a:lnTo>
                      <a:pt x="4185" y="18707"/>
                    </a:lnTo>
                    <a:lnTo>
                      <a:pt x="4185" y="18769"/>
                    </a:lnTo>
                    <a:lnTo>
                      <a:pt x="4248" y="18832"/>
                    </a:lnTo>
                    <a:lnTo>
                      <a:pt x="4374" y="18832"/>
                    </a:lnTo>
                    <a:lnTo>
                      <a:pt x="4457" y="18769"/>
                    </a:lnTo>
                    <a:lnTo>
                      <a:pt x="4478" y="18748"/>
                    </a:lnTo>
                    <a:lnTo>
                      <a:pt x="4541" y="18748"/>
                    </a:lnTo>
                    <a:lnTo>
                      <a:pt x="4646" y="18727"/>
                    </a:lnTo>
                    <a:lnTo>
                      <a:pt x="4688" y="18665"/>
                    </a:lnTo>
                    <a:lnTo>
                      <a:pt x="4709" y="18560"/>
                    </a:lnTo>
                    <a:lnTo>
                      <a:pt x="4688" y="18497"/>
                    </a:lnTo>
                    <a:lnTo>
                      <a:pt x="4646" y="18434"/>
                    </a:lnTo>
                    <a:lnTo>
                      <a:pt x="4750" y="18434"/>
                    </a:lnTo>
                    <a:lnTo>
                      <a:pt x="4750" y="18393"/>
                    </a:lnTo>
                    <a:lnTo>
                      <a:pt x="4771" y="18225"/>
                    </a:lnTo>
                    <a:lnTo>
                      <a:pt x="4813" y="18309"/>
                    </a:lnTo>
                    <a:lnTo>
                      <a:pt x="4876" y="18351"/>
                    </a:lnTo>
                    <a:lnTo>
                      <a:pt x="4918" y="18351"/>
                    </a:lnTo>
                    <a:lnTo>
                      <a:pt x="4981" y="18288"/>
                    </a:lnTo>
                    <a:lnTo>
                      <a:pt x="4981" y="18121"/>
                    </a:lnTo>
                    <a:lnTo>
                      <a:pt x="4981" y="18016"/>
                    </a:lnTo>
                    <a:lnTo>
                      <a:pt x="4918" y="17911"/>
                    </a:lnTo>
                    <a:lnTo>
                      <a:pt x="4897" y="17828"/>
                    </a:lnTo>
                    <a:lnTo>
                      <a:pt x="4918" y="17618"/>
                    </a:lnTo>
                    <a:lnTo>
                      <a:pt x="4960" y="17577"/>
                    </a:lnTo>
                    <a:lnTo>
                      <a:pt x="4981" y="17577"/>
                    </a:lnTo>
                    <a:lnTo>
                      <a:pt x="4981" y="17660"/>
                    </a:lnTo>
                    <a:lnTo>
                      <a:pt x="4960" y="17723"/>
                    </a:lnTo>
                    <a:lnTo>
                      <a:pt x="4981" y="17828"/>
                    </a:lnTo>
                    <a:lnTo>
                      <a:pt x="5022" y="17932"/>
                    </a:lnTo>
                    <a:lnTo>
                      <a:pt x="5022" y="18079"/>
                    </a:lnTo>
                    <a:lnTo>
                      <a:pt x="5001" y="18204"/>
                    </a:lnTo>
                    <a:lnTo>
                      <a:pt x="5001" y="18309"/>
                    </a:lnTo>
                    <a:lnTo>
                      <a:pt x="5064" y="18309"/>
                    </a:lnTo>
                    <a:lnTo>
                      <a:pt x="5085" y="18288"/>
                    </a:lnTo>
                    <a:lnTo>
                      <a:pt x="5169" y="18225"/>
                    </a:lnTo>
                    <a:lnTo>
                      <a:pt x="5169" y="18183"/>
                    </a:lnTo>
                    <a:lnTo>
                      <a:pt x="5273" y="18037"/>
                    </a:lnTo>
                    <a:lnTo>
                      <a:pt x="5378" y="17995"/>
                    </a:lnTo>
                    <a:lnTo>
                      <a:pt x="5420" y="17995"/>
                    </a:lnTo>
                    <a:lnTo>
                      <a:pt x="5420" y="18016"/>
                    </a:lnTo>
                    <a:lnTo>
                      <a:pt x="5336" y="18079"/>
                    </a:lnTo>
                    <a:lnTo>
                      <a:pt x="5294" y="18121"/>
                    </a:lnTo>
                    <a:lnTo>
                      <a:pt x="5232" y="18246"/>
                    </a:lnTo>
                    <a:lnTo>
                      <a:pt x="5169" y="18330"/>
                    </a:lnTo>
                    <a:lnTo>
                      <a:pt x="5169" y="18393"/>
                    </a:lnTo>
                    <a:lnTo>
                      <a:pt x="5211" y="18414"/>
                    </a:lnTo>
                    <a:lnTo>
                      <a:pt x="5294" y="18414"/>
                    </a:lnTo>
                    <a:lnTo>
                      <a:pt x="5336" y="18434"/>
                    </a:lnTo>
                    <a:lnTo>
                      <a:pt x="5399" y="18518"/>
                    </a:lnTo>
                    <a:lnTo>
                      <a:pt x="5483" y="18539"/>
                    </a:lnTo>
                    <a:lnTo>
                      <a:pt x="5587" y="18518"/>
                    </a:lnTo>
                    <a:lnTo>
                      <a:pt x="5650" y="18455"/>
                    </a:lnTo>
                    <a:lnTo>
                      <a:pt x="5713" y="18455"/>
                    </a:lnTo>
                    <a:lnTo>
                      <a:pt x="5734" y="18497"/>
                    </a:lnTo>
                    <a:lnTo>
                      <a:pt x="5734" y="18539"/>
                    </a:lnTo>
                    <a:lnTo>
                      <a:pt x="5608" y="18623"/>
                    </a:lnTo>
                    <a:lnTo>
                      <a:pt x="5420" y="18665"/>
                    </a:lnTo>
                    <a:lnTo>
                      <a:pt x="5294" y="18665"/>
                    </a:lnTo>
                    <a:lnTo>
                      <a:pt x="5211" y="18727"/>
                    </a:lnTo>
                    <a:lnTo>
                      <a:pt x="5169" y="18769"/>
                    </a:lnTo>
                    <a:lnTo>
                      <a:pt x="5169" y="18832"/>
                    </a:lnTo>
                    <a:lnTo>
                      <a:pt x="5190" y="18853"/>
                    </a:lnTo>
                    <a:lnTo>
                      <a:pt x="5315" y="18832"/>
                    </a:lnTo>
                    <a:lnTo>
                      <a:pt x="5378" y="18853"/>
                    </a:lnTo>
                    <a:lnTo>
                      <a:pt x="5420" y="18832"/>
                    </a:lnTo>
                    <a:lnTo>
                      <a:pt x="5504" y="18769"/>
                    </a:lnTo>
                    <a:lnTo>
                      <a:pt x="5629" y="18769"/>
                    </a:lnTo>
                    <a:lnTo>
                      <a:pt x="5650" y="18811"/>
                    </a:lnTo>
                    <a:lnTo>
                      <a:pt x="5629" y="18853"/>
                    </a:lnTo>
                    <a:lnTo>
                      <a:pt x="5545" y="18874"/>
                    </a:lnTo>
                    <a:lnTo>
                      <a:pt x="5483" y="18937"/>
                    </a:lnTo>
                    <a:lnTo>
                      <a:pt x="5336" y="18937"/>
                    </a:lnTo>
                    <a:lnTo>
                      <a:pt x="5294" y="19020"/>
                    </a:lnTo>
                    <a:lnTo>
                      <a:pt x="5273" y="19083"/>
                    </a:lnTo>
                    <a:lnTo>
                      <a:pt x="5211" y="19146"/>
                    </a:lnTo>
                    <a:lnTo>
                      <a:pt x="5211" y="19188"/>
                    </a:lnTo>
                    <a:lnTo>
                      <a:pt x="5273" y="19188"/>
                    </a:lnTo>
                    <a:lnTo>
                      <a:pt x="5420" y="19062"/>
                    </a:lnTo>
                    <a:lnTo>
                      <a:pt x="5483" y="19041"/>
                    </a:lnTo>
                    <a:lnTo>
                      <a:pt x="5545" y="19041"/>
                    </a:lnTo>
                    <a:lnTo>
                      <a:pt x="5587" y="19020"/>
                    </a:lnTo>
                    <a:lnTo>
                      <a:pt x="5629" y="19020"/>
                    </a:lnTo>
                    <a:lnTo>
                      <a:pt x="5692" y="19083"/>
                    </a:lnTo>
                    <a:lnTo>
                      <a:pt x="5692" y="19146"/>
                    </a:lnTo>
                    <a:lnTo>
                      <a:pt x="5650" y="19188"/>
                    </a:lnTo>
                    <a:lnTo>
                      <a:pt x="5587" y="19146"/>
                    </a:lnTo>
                    <a:lnTo>
                      <a:pt x="5525" y="19125"/>
                    </a:lnTo>
                    <a:lnTo>
                      <a:pt x="5399" y="19167"/>
                    </a:lnTo>
                    <a:lnTo>
                      <a:pt x="5378" y="19230"/>
                    </a:lnTo>
                    <a:lnTo>
                      <a:pt x="5399" y="19271"/>
                    </a:lnTo>
                    <a:lnTo>
                      <a:pt x="5587" y="19271"/>
                    </a:lnTo>
                    <a:lnTo>
                      <a:pt x="5650" y="19230"/>
                    </a:lnTo>
                    <a:lnTo>
                      <a:pt x="5713" y="19230"/>
                    </a:lnTo>
                    <a:lnTo>
                      <a:pt x="5797" y="19334"/>
                    </a:lnTo>
                    <a:lnTo>
                      <a:pt x="5797" y="19397"/>
                    </a:lnTo>
                    <a:lnTo>
                      <a:pt x="5734" y="19439"/>
                    </a:lnTo>
                    <a:lnTo>
                      <a:pt x="5525" y="19355"/>
                    </a:lnTo>
                    <a:lnTo>
                      <a:pt x="5420" y="19292"/>
                    </a:lnTo>
                    <a:lnTo>
                      <a:pt x="5399" y="19355"/>
                    </a:lnTo>
                    <a:lnTo>
                      <a:pt x="5420" y="19439"/>
                    </a:lnTo>
                    <a:lnTo>
                      <a:pt x="5525" y="19502"/>
                    </a:lnTo>
                    <a:lnTo>
                      <a:pt x="5629" y="19648"/>
                    </a:lnTo>
                    <a:lnTo>
                      <a:pt x="5692" y="19753"/>
                    </a:lnTo>
                    <a:lnTo>
                      <a:pt x="5629" y="19753"/>
                    </a:lnTo>
                    <a:lnTo>
                      <a:pt x="5545" y="19648"/>
                    </a:lnTo>
                    <a:lnTo>
                      <a:pt x="5525" y="19648"/>
                    </a:lnTo>
                    <a:lnTo>
                      <a:pt x="5504" y="19690"/>
                    </a:lnTo>
                    <a:lnTo>
                      <a:pt x="5525" y="19774"/>
                    </a:lnTo>
                    <a:lnTo>
                      <a:pt x="5650" y="19878"/>
                    </a:lnTo>
                    <a:lnTo>
                      <a:pt x="5797" y="19983"/>
                    </a:lnTo>
                    <a:lnTo>
                      <a:pt x="5797" y="20025"/>
                    </a:lnTo>
                    <a:lnTo>
                      <a:pt x="5734" y="20025"/>
                    </a:lnTo>
                    <a:lnTo>
                      <a:pt x="5734" y="20087"/>
                    </a:lnTo>
                    <a:lnTo>
                      <a:pt x="5692" y="20087"/>
                    </a:lnTo>
                    <a:lnTo>
                      <a:pt x="5587" y="19983"/>
                    </a:lnTo>
                    <a:lnTo>
                      <a:pt x="5545" y="19983"/>
                    </a:lnTo>
                    <a:lnTo>
                      <a:pt x="5545" y="20025"/>
                    </a:lnTo>
                    <a:lnTo>
                      <a:pt x="5650" y="20171"/>
                    </a:lnTo>
                    <a:lnTo>
                      <a:pt x="5713" y="20213"/>
                    </a:lnTo>
                    <a:lnTo>
                      <a:pt x="5755" y="20213"/>
                    </a:lnTo>
                    <a:lnTo>
                      <a:pt x="5817" y="20192"/>
                    </a:lnTo>
                    <a:lnTo>
                      <a:pt x="5838" y="20213"/>
                    </a:lnTo>
                    <a:lnTo>
                      <a:pt x="5797" y="20297"/>
                    </a:lnTo>
                    <a:lnTo>
                      <a:pt x="5734" y="20318"/>
                    </a:lnTo>
                    <a:lnTo>
                      <a:pt x="5629" y="20276"/>
                    </a:lnTo>
                    <a:lnTo>
                      <a:pt x="5545" y="20192"/>
                    </a:lnTo>
                    <a:lnTo>
                      <a:pt x="5441" y="20108"/>
                    </a:lnTo>
                    <a:lnTo>
                      <a:pt x="5378" y="20004"/>
                    </a:lnTo>
                    <a:lnTo>
                      <a:pt x="5294" y="19795"/>
                    </a:lnTo>
                    <a:lnTo>
                      <a:pt x="5232" y="19711"/>
                    </a:lnTo>
                    <a:lnTo>
                      <a:pt x="5169" y="19690"/>
                    </a:lnTo>
                    <a:lnTo>
                      <a:pt x="5085" y="19648"/>
                    </a:lnTo>
                    <a:lnTo>
                      <a:pt x="4981" y="19606"/>
                    </a:lnTo>
                    <a:lnTo>
                      <a:pt x="4876" y="19606"/>
                    </a:lnTo>
                    <a:lnTo>
                      <a:pt x="4813" y="19585"/>
                    </a:lnTo>
                    <a:lnTo>
                      <a:pt x="4750" y="19585"/>
                    </a:lnTo>
                    <a:lnTo>
                      <a:pt x="4646" y="19564"/>
                    </a:lnTo>
                    <a:lnTo>
                      <a:pt x="4541" y="19460"/>
                    </a:lnTo>
                    <a:lnTo>
                      <a:pt x="4436" y="19460"/>
                    </a:lnTo>
                    <a:lnTo>
                      <a:pt x="4353" y="19439"/>
                    </a:lnTo>
                    <a:lnTo>
                      <a:pt x="4290" y="19460"/>
                    </a:lnTo>
                    <a:lnTo>
                      <a:pt x="4185" y="19460"/>
                    </a:lnTo>
                    <a:lnTo>
                      <a:pt x="4060" y="19564"/>
                    </a:lnTo>
                    <a:lnTo>
                      <a:pt x="4060" y="19606"/>
                    </a:lnTo>
                    <a:lnTo>
                      <a:pt x="4123" y="19669"/>
                    </a:lnTo>
                    <a:lnTo>
                      <a:pt x="4185" y="19753"/>
                    </a:lnTo>
                    <a:lnTo>
                      <a:pt x="4248" y="19878"/>
                    </a:lnTo>
                    <a:lnTo>
                      <a:pt x="4248" y="19962"/>
                    </a:lnTo>
                    <a:lnTo>
                      <a:pt x="4353" y="20067"/>
                    </a:lnTo>
                    <a:lnTo>
                      <a:pt x="4499" y="20108"/>
                    </a:lnTo>
                    <a:lnTo>
                      <a:pt x="4709" y="20192"/>
                    </a:lnTo>
                    <a:lnTo>
                      <a:pt x="4855" y="20276"/>
                    </a:lnTo>
                    <a:lnTo>
                      <a:pt x="4897" y="20380"/>
                    </a:lnTo>
                    <a:lnTo>
                      <a:pt x="4897" y="20422"/>
                    </a:lnTo>
                    <a:lnTo>
                      <a:pt x="4981" y="20443"/>
                    </a:lnTo>
                    <a:lnTo>
                      <a:pt x="5064" y="20443"/>
                    </a:lnTo>
                    <a:lnTo>
                      <a:pt x="5127" y="20527"/>
                    </a:lnTo>
                    <a:lnTo>
                      <a:pt x="5211" y="20548"/>
                    </a:lnTo>
                    <a:lnTo>
                      <a:pt x="5273" y="20527"/>
                    </a:lnTo>
                    <a:lnTo>
                      <a:pt x="5315" y="20590"/>
                    </a:lnTo>
                    <a:lnTo>
                      <a:pt x="5399" y="20590"/>
                    </a:lnTo>
                    <a:lnTo>
                      <a:pt x="5441" y="20548"/>
                    </a:lnTo>
                    <a:lnTo>
                      <a:pt x="5504" y="20631"/>
                    </a:lnTo>
                    <a:lnTo>
                      <a:pt x="5608" y="20631"/>
                    </a:lnTo>
                    <a:lnTo>
                      <a:pt x="5692" y="20548"/>
                    </a:lnTo>
                    <a:lnTo>
                      <a:pt x="5797" y="20548"/>
                    </a:lnTo>
                    <a:lnTo>
                      <a:pt x="5838" y="20590"/>
                    </a:lnTo>
                    <a:lnTo>
                      <a:pt x="5838" y="20652"/>
                    </a:lnTo>
                    <a:lnTo>
                      <a:pt x="5755" y="20652"/>
                    </a:lnTo>
                    <a:lnTo>
                      <a:pt x="5692" y="20694"/>
                    </a:lnTo>
                    <a:lnTo>
                      <a:pt x="5692" y="20736"/>
                    </a:lnTo>
                    <a:lnTo>
                      <a:pt x="5755" y="20736"/>
                    </a:lnTo>
                    <a:lnTo>
                      <a:pt x="5817" y="20820"/>
                    </a:lnTo>
                    <a:lnTo>
                      <a:pt x="5734" y="20862"/>
                    </a:lnTo>
                    <a:lnTo>
                      <a:pt x="5734" y="20903"/>
                    </a:lnTo>
                    <a:lnTo>
                      <a:pt x="5650" y="20924"/>
                    </a:lnTo>
                    <a:lnTo>
                      <a:pt x="5608" y="20966"/>
                    </a:lnTo>
                    <a:lnTo>
                      <a:pt x="5504" y="21029"/>
                    </a:lnTo>
                    <a:lnTo>
                      <a:pt x="5483" y="21071"/>
                    </a:lnTo>
                    <a:lnTo>
                      <a:pt x="5504" y="21113"/>
                    </a:lnTo>
                    <a:lnTo>
                      <a:pt x="5608" y="21113"/>
                    </a:lnTo>
                    <a:lnTo>
                      <a:pt x="5692" y="21134"/>
                    </a:lnTo>
                    <a:lnTo>
                      <a:pt x="5713" y="21175"/>
                    </a:lnTo>
                    <a:lnTo>
                      <a:pt x="5629" y="21175"/>
                    </a:lnTo>
                    <a:lnTo>
                      <a:pt x="5587" y="21217"/>
                    </a:lnTo>
                    <a:lnTo>
                      <a:pt x="5545" y="21175"/>
                    </a:lnTo>
                    <a:lnTo>
                      <a:pt x="5504" y="21238"/>
                    </a:lnTo>
                    <a:lnTo>
                      <a:pt x="5420" y="21364"/>
                    </a:lnTo>
                    <a:lnTo>
                      <a:pt x="5378" y="21364"/>
                    </a:lnTo>
                    <a:lnTo>
                      <a:pt x="5315" y="21427"/>
                    </a:lnTo>
                    <a:lnTo>
                      <a:pt x="5315" y="21468"/>
                    </a:lnTo>
                    <a:lnTo>
                      <a:pt x="5399" y="21489"/>
                    </a:lnTo>
                    <a:lnTo>
                      <a:pt x="5441" y="21489"/>
                    </a:lnTo>
                    <a:lnTo>
                      <a:pt x="5504" y="21468"/>
                    </a:lnTo>
                    <a:lnTo>
                      <a:pt x="5525" y="21489"/>
                    </a:lnTo>
                    <a:lnTo>
                      <a:pt x="5545" y="21552"/>
                    </a:lnTo>
                    <a:lnTo>
                      <a:pt x="5608" y="21552"/>
                    </a:lnTo>
                    <a:lnTo>
                      <a:pt x="5650" y="21573"/>
                    </a:lnTo>
                    <a:lnTo>
                      <a:pt x="5650" y="21636"/>
                    </a:lnTo>
                    <a:lnTo>
                      <a:pt x="5545" y="21657"/>
                    </a:lnTo>
                    <a:lnTo>
                      <a:pt x="5483" y="21678"/>
                    </a:lnTo>
                    <a:lnTo>
                      <a:pt x="5483" y="21699"/>
                    </a:lnTo>
                    <a:lnTo>
                      <a:pt x="5608" y="21699"/>
                    </a:lnTo>
                    <a:lnTo>
                      <a:pt x="5650" y="21761"/>
                    </a:lnTo>
                    <a:lnTo>
                      <a:pt x="5650" y="21803"/>
                    </a:lnTo>
                    <a:lnTo>
                      <a:pt x="5608" y="21803"/>
                    </a:lnTo>
                    <a:lnTo>
                      <a:pt x="5545" y="21782"/>
                    </a:lnTo>
                    <a:lnTo>
                      <a:pt x="5525" y="21803"/>
                    </a:lnTo>
                    <a:lnTo>
                      <a:pt x="5483" y="21803"/>
                    </a:lnTo>
                    <a:lnTo>
                      <a:pt x="5420" y="21761"/>
                    </a:lnTo>
                    <a:lnTo>
                      <a:pt x="5336" y="21761"/>
                    </a:lnTo>
                    <a:lnTo>
                      <a:pt x="5232" y="21740"/>
                    </a:lnTo>
                    <a:lnTo>
                      <a:pt x="5232" y="21678"/>
                    </a:lnTo>
                    <a:lnTo>
                      <a:pt x="5273" y="21657"/>
                    </a:lnTo>
                    <a:lnTo>
                      <a:pt x="5211" y="21552"/>
                    </a:lnTo>
                    <a:lnTo>
                      <a:pt x="5190" y="21531"/>
                    </a:lnTo>
                    <a:lnTo>
                      <a:pt x="5127" y="21552"/>
                    </a:lnTo>
                    <a:lnTo>
                      <a:pt x="5127" y="21657"/>
                    </a:lnTo>
                    <a:lnTo>
                      <a:pt x="5064" y="21866"/>
                    </a:lnTo>
                    <a:lnTo>
                      <a:pt x="5001" y="21950"/>
                    </a:lnTo>
                    <a:lnTo>
                      <a:pt x="5022" y="21992"/>
                    </a:lnTo>
                    <a:lnTo>
                      <a:pt x="5085" y="21992"/>
                    </a:lnTo>
                    <a:lnTo>
                      <a:pt x="5169" y="21950"/>
                    </a:lnTo>
                    <a:lnTo>
                      <a:pt x="5190" y="21950"/>
                    </a:lnTo>
                    <a:lnTo>
                      <a:pt x="5169" y="21992"/>
                    </a:lnTo>
                    <a:lnTo>
                      <a:pt x="5085" y="22054"/>
                    </a:lnTo>
                    <a:lnTo>
                      <a:pt x="5022" y="22096"/>
                    </a:lnTo>
                    <a:lnTo>
                      <a:pt x="4981" y="22117"/>
                    </a:lnTo>
                    <a:lnTo>
                      <a:pt x="4981" y="22180"/>
                    </a:lnTo>
                    <a:lnTo>
                      <a:pt x="4855" y="22159"/>
                    </a:lnTo>
                    <a:lnTo>
                      <a:pt x="4750" y="22159"/>
                    </a:lnTo>
                    <a:lnTo>
                      <a:pt x="4646" y="22180"/>
                    </a:lnTo>
                    <a:lnTo>
                      <a:pt x="4604" y="22159"/>
                    </a:lnTo>
                    <a:lnTo>
                      <a:pt x="4478" y="22159"/>
                    </a:lnTo>
                    <a:lnTo>
                      <a:pt x="4395" y="22180"/>
                    </a:lnTo>
                    <a:lnTo>
                      <a:pt x="4248" y="22264"/>
                    </a:lnTo>
                    <a:lnTo>
                      <a:pt x="4123" y="22284"/>
                    </a:lnTo>
                    <a:lnTo>
                      <a:pt x="4144" y="22305"/>
                    </a:lnTo>
                    <a:lnTo>
                      <a:pt x="4248" y="22284"/>
                    </a:lnTo>
                    <a:lnTo>
                      <a:pt x="4290" y="22284"/>
                    </a:lnTo>
                    <a:lnTo>
                      <a:pt x="4248" y="22326"/>
                    </a:lnTo>
                    <a:lnTo>
                      <a:pt x="4185" y="22368"/>
                    </a:lnTo>
                    <a:lnTo>
                      <a:pt x="4227" y="22410"/>
                    </a:lnTo>
                    <a:lnTo>
                      <a:pt x="4290" y="22431"/>
                    </a:lnTo>
                    <a:lnTo>
                      <a:pt x="4353" y="22515"/>
                    </a:lnTo>
                    <a:lnTo>
                      <a:pt x="4457" y="22494"/>
                    </a:lnTo>
                    <a:lnTo>
                      <a:pt x="4541" y="22515"/>
                    </a:lnTo>
                    <a:lnTo>
                      <a:pt x="4583" y="22494"/>
                    </a:lnTo>
                    <a:lnTo>
                      <a:pt x="4709" y="22494"/>
                    </a:lnTo>
                    <a:lnTo>
                      <a:pt x="4750" y="22473"/>
                    </a:lnTo>
                    <a:lnTo>
                      <a:pt x="4667" y="22410"/>
                    </a:lnTo>
                    <a:lnTo>
                      <a:pt x="4646" y="22389"/>
                    </a:lnTo>
                    <a:lnTo>
                      <a:pt x="4688" y="22326"/>
                    </a:lnTo>
                    <a:lnTo>
                      <a:pt x="4855" y="22326"/>
                    </a:lnTo>
                    <a:lnTo>
                      <a:pt x="4918" y="22305"/>
                    </a:lnTo>
                    <a:lnTo>
                      <a:pt x="5001" y="22305"/>
                    </a:lnTo>
                    <a:lnTo>
                      <a:pt x="5001" y="22326"/>
                    </a:lnTo>
                    <a:lnTo>
                      <a:pt x="4960" y="22368"/>
                    </a:lnTo>
                    <a:lnTo>
                      <a:pt x="4918" y="22431"/>
                    </a:lnTo>
                    <a:lnTo>
                      <a:pt x="4918" y="22515"/>
                    </a:lnTo>
                    <a:lnTo>
                      <a:pt x="4792" y="22577"/>
                    </a:lnTo>
                    <a:lnTo>
                      <a:pt x="4792" y="22619"/>
                    </a:lnTo>
                    <a:lnTo>
                      <a:pt x="4813" y="22682"/>
                    </a:lnTo>
                    <a:lnTo>
                      <a:pt x="5064" y="22849"/>
                    </a:lnTo>
                    <a:lnTo>
                      <a:pt x="5169" y="22933"/>
                    </a:lnTo>
                    <a:lnTo>
                      <a:pt x="5169" y="22954"/>
                    </a:lnTo>
                    <a:lnTo>
                      <a:pt x="5085" y="22954"/>
                    </a:lnTo>
                    <a:lnTo>
                      <a:pt x="5064" y="22933"/>
                    </a:lnTo>
                    <a:lnTo>
                      <a:pt x="4960" y="22891"/>
                    </a:lnTo>
                    <a:lnTo>
                      <a:pt x="4813" y="22808"/>
                    </a:lnTo>
                    <a:lnTo>
                      <a:pt x="4771" y="22745"/>
                    </a:lnTo>
                    <a:lnTo>
                      <a:pt x="4667" y="22745"/>
                    </a:lnTo>
                    <a:lnTo>
                      <a:pt x="4604" y="22787"/>
                    </a:lnTo>
                    <a:lnTo>
                      <a:pt x="4541" y="22808"/>
                    </a:lnTo>
                    <a:lnTo>
                      <a:pt x="4332" y="22682"/>
                    </a:lnTo>
                    <a:lnTo>
                      <a:pt x="4290" y="22598"/>
                    </a:lnTo>
                    <a:lnTo>
                      <a:pt x="4248" y="22515"/>
                    </a:lnTo>
                    <a:lnTo>
                      <a:pt x="4227" y="22515"/>
                    </a:lnTo>
                    <a:lnTo>
                      <a:pt x="4248" y="22619"/>
                    </a:lnTo>
                    <a:lnTo>
                      <a:pt x="4269" y="22703"/>
                    </a:lnTo>
                    <a:lnTo>
                      <a:pt x="4248" y="22724"/>
                    </a:lnTo>
                    <a:lnTo>
                      <a:pt x="4144" y="22619"/>
                    </a:lnTo>
                    <a:lnTo>
                      <a:pt x="4039" y="22494"/>
                    </a:lnTo>
                    <a:lnTo>
                      <a:pt x="3913" y="22431"/>
                    </a:lnTo>
                    <a:lnTo>
                      <a:pt x="3851" y="22473"/>
                    </a:lnTo>
                    <a:lnTo>
                      <a:pt x="3872" y="22515"/>
                    </a:lnTo>
                    <a:lnTo>
                      <a:pt x="3955" y="22536"/>
                    </a:lnTo>
                    <a:lnTo>
                      <a:pt x="3976" y="22619"/>
                    </a:lnTo>
                    <a:lnTo>
                      <a:pt x="4123" y="22745"/>
                    </a:lnTo>
                    <a:lnTo>
                      <a:pt x="4164" y="22808"/>
                    </a:lnTo>
                    <a:lnTo>
                      <a:pt x="4227" y="22808"/>
                    </a:lnTo>
                    <a:lnTo>
                      <a:pt x="4290" y="22828"/>
                    </a:lnTo>
                    <a:lnTo>
                      <a:pt x="4332" y="22891"/>
                    </a:lnTo>
                    <a:lnTo>
                      <a:pt x="4164" y="22891"/>
                    </a:lnTo>
                    <a:lnTo>
                      <a:pt x="4060" y="22828"/>
                    </a:lnTo>
                    <a:lnTo>
                      <a:pt x="3976" y="22787"/>
                    </a:lnTo>
                    <a:lnTo>
                      <a:pt x="3934" y="22787"/>
                    </a:lnTo>
                    <a:lnTo>
                      <a:pt x="3913" y="22849"/>
                    </a:lnTo>
                    <a:lnTo>
                      <a:pt x="3913" y="22912"/>
                    </a:lnTo>
                    <a:lnTo>
                      <a:pt x="3851" y="22954"/>
                    </a:lnTo>
                    <a:lnTo>
                      <a:pt x="3830" y="22954"/>
                    </a:lnTo>
                    <a:lnTo>
                      <a:pt x="3830" y="23017"/>
                    </a:lnTo>
                    <a:lnTo>
                      <a:pt x="3767" y="23059"/>
                    </a:lnTo>
                    <a:lnTo>
                      <a:pt x="3725" y="23100"/>
                    </a:lnTo>
                    <a:lnTo>
                      <a:pt x="3600" y="23247"/>
                    </a:lnTo>
                    <a:lnTo>
                      <a:pt x="3600" y="23310"/>
                    </a:lnTo>
                    <a:lnTo>
                      <a:pt x="3627" y="23324"/>
                    </a:lnTo>
                    <a:lnTo>
                      <a:pt x="3627" y="23324"/>
                    </a:lnTo>
                    <a:lnTo>
                      <a:pt x="3558" y="23352"/>
                    </a:lnTo>
                    <a:lnTo>
                      <a:pt x="3495" y="23414"/>
                    </a:lnTo>
                    <a:lnTo>
                      <a:pt x="3390" y="23456"/>
                    </a:lnTo>
                    <a:lnTo>
                      <a:pt x="3328" y="23561"/>
                    </a:lnTo>
                    <a:lnTo>
                      <a:pt x="3328" y="23644"/>
                    </a:lnTo>
                    <a:lnTo>
                      <a:pt x="3348" y="23665"/>
                    </a:lnTo>
                    <a:lnTo>
                      <a:pt x="3432" y="23624"/>
                    </a:lnTo>
                    <a:lnTo>
                      <a:pt x="3537" y="23582"/>
                    </a:lnTo>
                    <a:lnTo>
                      <a:pt x="3600" y="23624"/>
                    </a:lnTo>
                    <a:lnTo>
                      <a:pt x="3620" y="23644"/>
                    </a:lnTo>
                    <a:lnTo>
                      <a:pt x="3725" y="23644"/>
                    </a:lnTo>
                    <a:lnTo>
                      <a:pt x="3913" y="23582"/>
                    </a:lnTo>
                    <a:lnTo>
                      <a:pt x="4060" y="23582"/>
                    </a:lnTo>
                    <a:lnTo>
                      <a:pt x="4185" y="23644"/>
                    </a:lnTo>
                    <a:lnTo>
                      <a:pt x="4185" y="23686"/>
                    </a:lnTo>
                    <a:lnTo>
                      <a:pt x="4144" y="23728"/>
                    </a:lnTo>
                    <a:lnTo>
                      <a:pt x="4018" y="23686"/>
                    </a:lnTo>
                    <a:lnTo>
                      <a:pt x="3934" y="23728"/>
                    </a:lnTo>
                    <a:lnTo>
                      <a:pt x="3558" y="23686"/>
                    </a:lnTo>
                    <a:lnTo>
                      <a:pt x="3453" y="23686"/>
                    </a:lnTo>
                    <a:lnTo>
                      <a:pt x="3432" y="23728"/>
                    </a:lnTo>
                    <a:lnTo>
                      <a:pt x="3286" y="23728"/>
                    </a:lnTo>
                    <a:lnTo>
                      <a:pt x="3286" y="23770"/>
                    </a:lnTo>
                    <a:lnTo>
                      <a:pt x="3307" y="23791"/>
                    </a:lnTo>
                    <a:lnTo>
                      <a:pt x="3411" y="23791"/>
                    </a:lnTo>
                    <a:lnTo>
                      <a:pt x="3432" y="23833"/>
                    </a:lnTo>
                    <a:lnTo>
                      <a:pt x="3390" y="23854"/>
                    </a:lnTo>
                    <a:lnTo>
                      <a:pt x="3307" y="23833"/>
                    </a:lnTo>
                    <a:lnTo>
                      <a:pt x="3202" y="23833"/>
                    </a:lnTo>
                    <a:lnTo>
                      <a:pt x="3202" y="23854"/>
                    </a:lnTo>
                    <a:lnTo>
                      <a:pt x="3244" y="23896"/>
                    </a:lnTo>
                    <a:lnTo>
                      <a:pt x="3348" y="23896"/>
                    </a:lnTo>
                    <a:lnTo>
                      <a:pt x="3620" y="23979"/>
                    </a:lnTo>
                    <a:lnTo>
                      <a:pt x="3704" y="23979"/>
                    </a:lnTo>
                    <a:lnTo>
                      <a:pt x="3746" y="23958"/>
                    </a:lnTo>
                    <a:lnTo>
                      <a:pt x="3830" y="23958"/>
                    </a:lnTo>
                    <a:lnTo>
                      <a:pt x="3851" y="23979"/>
                    </a:lnTo>
                    <a:lnTo>
                      <a:pt x="3851" y="24063"/>
                    </a:lnTo>
                    <a:lnTo>
                      <a:pt x="3872" y="24147"/>
                    </a:lnTo>
                    <a:lnTo>
                      <a:pt x="3830" y="24168"/>
                    </a:lnTo>
                    <a:lnTo>
                      <a:pt x="3746" y="24147"/>
                    </a:lnTo>
                    <a:lnTo>
                      <a:pt x="3725" y="24168"/>
                    </a:lnTo>
                    <a:lnTo>
                      <a:pt x="3704" y="24147"/>
                    </a:lnTo>
                    <a:lnTo>
                      <a:pt x="3600" y="24168"/>
                    </a:lnTo>
                    <a:lnTo>
                      <a:pt x="3600" y="24209"/>
                    </a:lnTo>
                    <a:lnTo>
                      <a:pt x="3620" y="24251"/>
                    </a:lnTo>
                    <a:lnTo>
                      <a:pt x="3662" y="24251"/>
                    </a:lnTo>
                    <a:lnTo>
                      <a:pt x="3746" y="24272"/>
                    </a:lnTo>
                    <a:lnTo>
                      <a:pt x="3767" y="24293"/>
                    </a:lnTo>
                    <a:lnTo>
                      <a:pt x="3662" y="24356"/>
                    </a:lnTo>
                    <a:lnTo>
                      <a:pt x="3600" y="24356"/>
                    </a:lnTo>
                    <a:lnTo>
                      <a:pt x="3495" y="24293"/>
                    </a:lnTo>
                    <a:lnTo>
                      <a:pt x="3390" y="24335"/>
                    </a:lnTo>
                    <a:lnTo>
                      <a:pt x="3390" y="24377"/>
                    </a:lnTo>
                    <a:lnTo>
                      <a:pt x="3411" y="24460"/>
                    </a:lnTo>
                    <a:lnTo>
                      <a:pt x="3453" y="24481"/>
                    </a:lnTo>
                    <a:lnTo>
                      <a:pt x="3516" y="24460"/>
                    </a:lnTo>
                    <a:lnTo>
                      <a:pt x="3620" y="24460"/>
                    </a:lnTo>
                    <a:lnTo>
                      <a:pt x="3704" y="24502"/>
                    </a:lnTo>
                    <a:lnTo>
                      <a:pt x="3725" y="24565"/>
                    </a:lnTo>
                    <a:lnTo>
                      <a:pt x="3495" y="24565"/>
                    </a:lnTo>
                    <a:lnTo>
                      <a:pt x="3432" y="24586"/>
                    </a:lnTo>
                    <a:lnTo>
                      <a:pt x="3348" y="24544"/>
                    </a:lnTo>
                    <a:lnTo>
                      <a:pt x="3307" y="24544"/>
                    </a:lnTo>
                    <a:lnTo>
                      <a:pt x="3244" y="24607"/>
                    </a:lnTo>
                    <a:lnTo>
                      <a:pt x="3244" y="24816"/>
                    </a:lnTo>
                    <a:lnTo>
                      <a:pt x="3223" y="24879"/>
                    </a:lnTo>
                    <a:lnTo>
                      <a:pt x="3244" y="24921"/>
                    </a:lnTo>
                    <a:lnTo>
                      <a:pt x="3328" y="24921"/>
                    </a:lnTo>
                    <a:lnTo>
                      <a:pt x="3558" y="24816"/>
                    </a:lnTo>
                    <a:lnTo>
                      <a:pt x="3620" y="24774"/>
                    </a:lnTo>
                    <a:lnTo>
                      <a:pt x="3809" y="24712"/>
                    </a:lnTo>
                    <a:lnTo>
                      <a:pt x="3913" y="24670"/>
                    </a:lnTo>
                    <a:lnTo>
                      <a:pt x="3976" y="24544"/>
                    </a:lnTo>
                    <a:lnTo>
                      <a:pt x="4123" y="24398"/>
                    </a:lnTo>
                    <a:lnTo>
                      <a:pt x="4395" y="24272"/>
                    </a:lnTo>
                    <a:lnTo>
                      <a:pt x="4541" y="24230"/>
                    </a:lnTo>
                    <a:lnTo>
                      <a:pt x="4604" y="24251"/>
                    </a:lnTo>
                    <a:lnTo>
                      <a:pt x="4604" y="24293"/>
                    </a:lnTo>
                    <a:lnTo>
                      <a:pt x="4562" y="24335"/>
                    </a:lnTo>
                    <a:lnTo>
                      <a:pt x="4478" y="24335"/>
                    </a:lnTo>
                    <a:lnTo>
                      <a:pt x="4332" y="24377"/>
                    </a:lnTo>
                    <a:lnTo>
                      <a:pt x="4144" y="24460"/>
                    </a:lnTo>
                    <a:lnTo>
                      <a:pt x="3955" y="24670"/>
                    </a:lnTo>
                    <a:lnTo>
                      <a:pt x="3872" y="24774"/>
                    </a:lnTo>
                    <a:lnTo>
                      <a:pt x="3725" y="24795"/>
                    </a:lnTo>
                    <a:lnTo>
                      <a:pt x="3641" y="24816"/>
                    </a:lnTo>
                    <a:lnTo>
                      <a:pt x="3495" y="24921"/>
                    </a:lnTo>
                    <a:lnTo>
                      <a:pt x="3328" y="24984"/>
                    </a:lnTo>
                    <a:lnTo>
                      <a:pt x="3244" y="25005"/>
                    </a:lnTo>
                    <a:lnTo>
                      <a:pt x="3223" y="25067"/>
                    </a:lnTo>
                    <a:lnTo>
                      <a:pt x="3307" y="25067"/>
                    </a:lnTo>
                    <a:lnTo>
                      <a:pt x="3348" y="25025"/>
                    </a:lnTo>
                    <a:lnTo>
                      <a:pt x="3411" y="25067"/>
                    </a:lnTo>
                    <a:lnTo>
                      <a:pt x="3411" y="25109"/>
                    </a:lnTo>
                    <a:lnTo>
                      <a:pt x="3516" y="25067"/>
                    </a:lnTo>
                    <a:lnTo>
                      <a:pt x="3558" y="25005"/>
                    </a:lnTo>
                    <a:lnTo>
                      <a:pt x="3620" y="25005"/>
                    </a:lnTo>
                    <a:lnTo>
                      <a:pt x="3704" y="25088"/>
                    </a:lnTo>
                    <a:lnTo>
                      <a:pt x="3746" y="25088"/>
                    </a:lnTo>
                    <a:lnTo>
                      <a:pt x="3830" y="25025"/>
                    </a:lnTo>
                    <a:lnTo>
                      <a:pt x="3934" y="24963"/>
                    </a:lnTo>
                    <a:lnTo>
                      <a:pt x="4018" y="24963"/>
                    </a:lnTo>
                    <a:lnTo>
                      <a:pt x="4039" y="24984"/>
                    </a:lnTo>
                    <a:lnTo>
                      <a:pt x="4018" y="25025"/>
                    </a:lnTo>
                    <a:lnTo>
                      <a:pt x="3934" y="25025"/>
                    </a:lnTo>
                    <a:lnTo>
                      <a:pt x="3851" y="25109"/>
                    </a:lnTo>
                    <a:lnTo>
                      <a:pt x="3767" y="25130"/>
                    </a:lnTo>
                    <a:lnTo>
                      <a:pt x="3662" y="25130"/>
                    </a:lnTo>
                    <a:lnTo>
                      <a:pt x="3620" y="25088"/>
                    </a:lnTo>
                    <a:lnTo>
                      <a:pt x="3558" y="25109"/>
                    </a:lnTo>
                    <a:lnTo>
                      <a:pt x="3516" y="25172"/>
                    </a:lnTo>
                    <a:lnTo>
                      <a:pt x="3390" y="25214"/>
                    </a:lnTo>
                    <a:lnTo>
                      <a:pt x="3348" y="25235"/>
                    </a:lnTo>
                    <a:lnTo>
                      <a:pt x="3432" y="25297"/>
                    </a:lnTo>
                    <a:lnTo>
                      <a:pt x="3495" y="25297"/>
                    </a:lnTo>
                    <a:lnTo>
                      <a:pt x="3600" y="25339"/>
                    </a:lnTo>
                    <a:lnTo>
                      <a:pt x="3516" y="25423"/>
                    </a:lnTo>
                    <a:lnTo>
                      <a:pt x="3516" y="25486"/>
                    </a:lnTo>
                    <a:lnTo>
                      <a:pt x="3600" y="25507"/>
                    </a:lnTo>
                    <a:lnTo>
                      <a:pt x="3558" y="25549"/>
                    </a:lnTo>
                    <a:lnTo>
                      <a:pt x="3600" y="25611"/>
                    </a:lnTo>
                    <a:lnTo>
                      <a:pt x="3537" y="25611"/>
                    </a:lnTo>
                    <a:lnTo>
                      <a:pt x="3453" y="25695"/>
                    </a:lnTo>
                    <a:lnTo>
                      <a:pt x="3495" y="25758"/>
                    </a:lnTo>
                    <a:lnTo>
                      <a:pt x="3537" y="25758"/>
                    </a:lnTo>
                    <a:lnTo>
                      <a:pt x="3600" y="25716"/>
                    </a:lnTo>
                    <a:lnTo>
                      <a:pt x="3620" y="25716"/>
                    </a:lnTo>
                    <a:lnTo>
                      <a:pt x="3641" y="25821"/>
                    </a:lnTo>
                    <a:lnTo>
                      <a:pt x="3641" y="25904"/>
                    </a:lnTo>
                    <a:lnTo>
                      <a:pt x="3558" y="25946"/>
                    </a:lnTo>
                    <a:lnTo>
                      <a:pt x="3558" y="26113"/>
                    </a:lnTo>
                    <a:lnTo>
                      <a:pt x="3620" y="26176"/>
                    </a:lnTo>
                    <a:lnTo>
                      <a:pt x="3704" y="26176"/>
                    </a:lnTo>
                    <a:lnTo>
                      <a:pt x="3767" y="26134"/>
                    </a:lnTo>
                    <a:lnTo>
                      <a:pt x="3809" y="26051"/>
                    </a:lnTo>
                    <a:lnTo>
                      <a:pt x="3851" y="26072"/>
                    </a:lnTo>
                    <a:lnTo>
                      <a:pt x="3913" y="26030"/>
                    </a:lnTo>
                    <a:lnTo>
                      <a:pt x="3955" y="26030"/>
                    </a:lnTo>
                    <a:lnTo>
                      <a:pt x="4018" y="26072"/>
                    </a:lnTo>
                    <a:lnTo>
                      <a:pt x="3976" y="26113"/>
                    </a:lnTo>
                    <a:lnTo>
                      <a:pt x="3872" y="26176"/>
                    </a:lnTo>
                    <a:lnTo>
                      <a:pt x="3809" y="26176"/>
                    </a:lnTo>
                    <a:lnTo>
                      <a:pt x="3641" y="26239"/>
                    </a:lnTo>
                    <a:lnTo>
                      <a:pt x="3558" y="26281"/>
                    </a:lnTo>
                    <a:lnTo>
                      <a:pt x="3558" y="26365"/>
                    </a:lnTo>
                    <a:lnTo>
                      <a:pt x="3537" y="26448"/>
                    </a:lnTo>
                    <a:lnTo>
                      <a:pt x="3620" y="26490"/>
                    </a:lnTo>
                    <a:lnTo>
                      <a:pt x="3558" y="26553"/>
                    </a:lnTo>
                    <a:lnTo>
                      <a:pt x="3537" y="26657"/>
                    </a:lnTo>
                    <a:lnTo>
                      <a:pt x="3558" y="26783"/>
                    </a:lnTo>
                    <a:lnTo>
                      <a:pt x="3620" y="26783"/>
                    </a:lnTo>
                    <a:lnTo>
                      <a:pt x="3704" y="26637"/>
                    </a:lnTo>
                    <a:lnTo>
                      <a:pt x="3746" y="26595"/>
                    </a:lnTo>
                    <a:lnTo>
                      <a:pt x="3872" y="26469"/>
                    </a:lnTo>
                    <a:lnTo>
                      <a:pt x="3934" y="26469"/>
                    </a:lnTo>
                    <a:lnTo>
                      <a:pt x="3976" y="26385"/>
                    </a:lnTo>
                    <a:lnTo>
                      <a:pt x="4060" y="26365"/>
                    </a:lnTo>
                    <a:lnTo>
                      <a:pt x="4060" y="26385"/>
                    </a:lnTo>
                    <a:lnTo>
                      <a:pt x="4018" y="26448"/>
                    </a:lnTo>
                    <a:lnTo>
                      <a:pt x="4018" y="26490"/>
                    </a:lnTo>
                    <a:lnTo>
                      <a:pt x="4039" y="26532"/>
                    </a:lnTo>
                    <a:lnTo>
                      <a:pt x="4123" y="26490"/>
                    </a:lnTo>
                    <a:lnTo>
                      <a:pt x="4248" y="26365"/>
                    </a:lnTo>
                    <a:lnTo>
                      <a:pt x="4269" y="26323"/>
                    </a:lnTo>
                    <a:lnTo>
                      <a:pt x="4332" y="26385"/>
                    </a:lnTo>
                    <a:lnTo>
                      <a:pt x="4374" y="26385"/>
                    </a:lnTo>
                    <a:lnTo>
                      <a:pt x="4436" y="26344"/>
                    </a:lnTo>
                    <a:lnTo>
                      <a:pt x="4499" y="26344"/>
                    </a:lnTo>
                    <a:lnTo>
                      <a:pt x="4499" y="26365"/>
                    </a:lnTo>
                    <a:lnTo>
                      <a:pt x="4436" y="26448"/>
                    </a:lnTo>
                    <a:lnTo>
                      <a:pt x="4436" y="26637"/>
                    </a:lnTo>
                    <a:lnTo>
                      <a:pt x="4478" y="26657"/>
                    </a:lnTo>
                    <a:lnTo>
                      <a:pt x="4541" y="26741"/>
                    </a:lnTo>
                    <a:lnTo>
                      <a:pt x="4499" y="26762"/>
                    </a:lnTo>
                    <a:lnTo>
                      <a:pt x="4436" y="26741"/>
                    </a:lnTo>
                    <a:lnTo>
                      <a:pt x="4332" y="26637"/>
                    </a:lnTo>
                    <a:lnTo>
                      <a:pt x="4269" y="26553"/>
                    </a:lnTo>
                    <a:lnTo>
                      <a:pt x="4227" y="26553"/>
                    </a:lnTo>
                    <a:lnTo>
                      <a:pt x="4164" y="26574"/>
                    </a:lnTo>
                    <a:lnTo>
                      <a:pt x="4081" y="26574"/>
                    </a:lnTo>
                    <a:lnTo>
                      <a:pt x="4060" y="26637"/>
                    </a:lnTo>
                    <a:lnTo>
                      <a:pt x="4123" y="26678"/>
                    </a:lnTo>
                    <a:lnTo>
                      <a:pt x="4164" y="26678"/>
                    </a:lnTo>
                    <a:lnTo>
                      <a:pt x="4248" y="26783"/>
                    </a:lnTo>
                    <a:lnTo>
                      <a:pt x="4290" y="26804"/>
                    </a:lnTo>
                    <a:lnTo>
                      <a:pt x="4269" y="26867"/>
                    </a:lnTo>
                    <a:lnTo>
                      <a:pt x="4185" y="26783"/>
                    </a:lnTo>
                    <a:lnTo>
                      <a:pt x="4144" y="26762"/>
                    </a:lnTo>
                    <a:lnTo>
                      <a:pt x="4060" y="26762"/>
                    </a:lnTo>
                    <a:lnTo>
                      <a:pt x="3955" y="26888"/>
                    </a:lnTo>
                    <a:lnTo>
                      <a:pt x="3872" y="26950"/>
                    </a:lnTo>
                    <a:lnTo>
                      <a:pt x="3704" y="26950"/>
                    </a:lnTo>
                    <a:lnTo>
                      <a:pt x="3662" y="26971"/>
                    </a:lnTo>
                    <a:lnTo>
                      <a:pt x="3725" y="26992"/>
                    </a:lnTo>
                    <a:lnTo>
                      <a:pt x="3830" y="26992"/>
                    </a:lnTo>
                    <a:lnTo>
                      <a:pt x="3892" y="26971"/>
                    </a:lnTo>
                    <a:lnTo>
                      <a:pt x="4060" y="26950"/>
                    </a:lnTo>
                    <a:lnTo>
                      <a:pt x="4164" y="26888"/>
                    </a:lnTo>
                    <a:lnTo>
                      <a:pt x="4248" y="26909"/>
                    </a:lnTo>
                    <a:lnTo>
                      <a:pt x="4353" y="26909"/>
                    </a:lnTo>
                    <a:lnTo>
                      <a:pt x="4311" y="26950"/>
                    </a:lnTo>
                    <a:lnTo>
                      <a:pt x="4248" y="27013"/>
                    </a:lnTo>
                    <a:lnTo>
                      <a:pt x="4102" y="27013"/>
                    </a:lnTo>
                    <a:lnTo>
                      <a:pt x="3976" y="27055"/>
                    </a:lnTo>
                    <a:lnTo>
                      <a:pt x="3767" y="27055"/>
                    </a:lnTo>
                    <a:lnTo>
                      <a:pt x="3662" y="27076"/>
                    </a:lnTo>
                    <a:lnTo>
                      <a:pt x="3641" y="27160"/>
                    </a:lnTo>
                    <a:lnTo>
                      <a:pt x="3662" y="27222"/>
                    </a:lnTo>
                    <a:lnTo>
                      <a:pt x="3767" y="27264"/>
                    </a:lnTo>
                    <a:lnTo>
                      <a:pt x="3872" y="27222"/>
                    </a:lnTo>
                    <a:lnTo>
                      <a:pt x="3892" y="27264"/>
                    </a:lnTo>
                    <a:lnTo>
                      <a:pt x="3830" y="27306"/>
                    </a:lnTo>
                    <a:lnTo>
                      <a:pt x="3725" y="27306"/>
                    </a:lnTo>
                    <a:lnTo>
                      <a:pt x="3662" y="27390"/>
                    </a:lnTo>
                    <a:lnTo>
                      <a:pt x="3683" y="27473"/>
                    </a:lnTo>
                    <a:lnTo>
                      <a:pt x="3767" y="27515"/>
                    </a:lnTo>
                    <a:lnTo>
                      <a:pt x="3830" y="27473"/>
                    </a:lnTo>
                    <a:lnTo>
                      <a:pt x="3851" y="27411"/>
                    </a:lnTo>
                    <a:lnTo>
                      <a:pt x="3934" y="27411"/>
                    </a:lnTo>
                    <a:lnTo>
                      <a:pt x="3976" y="27432"/>
                    </a:lnTo>
                    <a:lnTo>
                      <a:pt x="4060" y="27432"/>
                    </a:lnTo>
                    <a:lnTo>
                      <a:pt x="4144" y="27411"/>
                    </a:lnTo>
                    <a:lnTo>
                      <a:pt x="4185" y="27390"/>
                    </a:lnTo>
                    <a:lnTo>
                      <a:pt x="4227" y="27411"/>
                    </a:lnTo>
                    <a:lnTo>
                      <a:pt x="4164" y="27473"/>
                    </a:lnTo>
                    <a:lnTo>
                      <a:pt x="4039" y="27515"/>
                    </a:lnTo>
                    <a:lnTo>
                      <a:pt x="3976" y="27494"/>
                    </a:lnTo>
                    <a:lnTo>
                      <a:pt x="3913" y="27473"/>
                    </a:lnTo>
                    <a:lnTo>
                      <a:pt x="3851" y="27473"/>
                    </a:lnTo>
                    <a:lnTo>
                      <a:pt x="3913" y="27515"/>
                    </a:lnTo>
                    <a:lnTo>
                      <a:pt x="3976" y="27515"/>
                    </a:lnTo>
                    <a:lnTo>
                      <a:pt x="4039" y="27536"/>
                    </a:lnTo>
                    <a:lnTo>
                      <a:pt x="3976" y="27578"/>
                    </a:lnTo>
                    <a:lnTo>
                      <a:pt x="3851" y="27578"/>
                    </a:lnTo>
                    <a:lnTo>
                      <a:pt x="3746" y="27641"/>
                    </a:lnTo>
                    <a:lnTo>
                      <a:pt x="3809" y="27704"/>
                    </a:lnTo>
                    <a:lnTo>
                      <a:pt x="3851" y="27704"/>
                    </a:lnTo>
                    <a:lnTo>
                      <a:pt x="3913" y="27683"/>
                    </a:lnTo>
                    <a:lnTo>
                      <a:pt x="4039" y="27683"/>
                    </a:lnTo>
                    <a:lnTo>
                      <a:pt x="4081" y="27704"/>
                    </a:lnTo>
                    <a:lnTo>
                      <a:pt x="4144" y="27704"/>
                    </a:lnTo>
                    <a:lnTo>
                      <a:pt x="4081" y="27746"/>
                    </a:lnTo>
                    <a:lnTo>
                      <a:pt x="3955" y="27787"/>
                    </a:lnTo>
                    <a:lnTo>
                      <a:pt x="3872" y="27746"/>
                    </a:lnTo>
                    <a:lnTo>
                      <a:pt x="3809" y="27787"/>
                    </a:lnTo>
                    <a:lnTo>
                      <a:pt x="3767" y="27829"/>
                    </a:lnTo>
                    <a:lnTo>
                      <a:pt x="3809" y="27892"/>
                    </a:lnTo>
                    <a:lnTo>
                      <a:pt x="3851" y="27892"/>
                    </a:lnTo>
                    <a:lnTo>
                      <a:pt x="3934" y="27829"/>
                    </a:lnTo>
                    <a:lnTo>
                      <a:pt x="4018" y="27829"/>
                    </a:lnTo>
                    <a:lnTo>
                      <a:pt x="4081" y="27892"/>
                    </a:lnTo>
                    <a:lnTo>
                      <a:pt x="4081" y="27934"/>
                    </a:lnTo>
                    <a:lnTo>
                      <a:pt x="3934" y="27997"/>
                    </a:lnTo>
                    <a:lnTo>
                      <a:pt x="3892" y="28038"/>
                    </a:lnTo>
                    <a:lnTo>
                      <a:pt x="3955" y="28143"/>
                    </a:lnTo>
                    <a:lnTo>
                      <a:pt x="3997" y="28143"/>
                    </a:lnTo>
                    <a:lnTo>
                      <a:pt x="4039" y="28122"/>
                    </a:lnTo>
                    <a:lnTo>
                      <a:pt x="4102" y="28122"/>
                    </a:lnTo>
                    <a:lnTo>
                      <a:pt x="4164" y="28206"/>
                    </a:lnTo>
                    <a:lnTo>
                      <a:pt x="4185" y="28143"/>
                    </a:lnTo>
                    <a:lnTo>
                      <a:pt x="4227" y="28122"/>
                    </a:lnTo>
                    <a:lnTo>
                      <a:pt x="4269" y="28143"/>
                    </a:lnTo>
                    <a:lnTo>
                      <a:pt x="4248" y="28206"/>
                    </a:lnTo>
                    <a:lnTo>
                      <a:pt x="4206" y="28248"/>
                    </a:lnTo>
                    <a:lnTo>
                      <a:pt x="4269" y="28310"/>
                    </a:lnTo>
                    <a:lnTo>
                      <a:pt x="4164" y="28436"/>
                    </a:lnTo>
                    <a:lnTo>
                      <a:pt x="4144" y="28436"/>
                    </a:lnTo>
                    <a:lnTo>
                      <a:pt x="4081" y="28520"/>
                    </a:lnTo>
                    <a:lnTo>
                      <a:pt x="4039" y="28582"/>
                    </a:lnTo>
                    <a:lnTo>
                      <a:pt x="4039" y="28624"/>
                    </a:lnTo>
                    <a:lnTo>
                      <a:pt x="4102" y="28624"/>
                    </a:lnTo>
                    <a:lnTo>
                      <a:pt x="4164" y="28582"/>
                    </a:lnTo>
                    <a:lnTo>
                      <a:pt x="4248" y="28624"/>
                    </a:lnTo>
                    <a:lnTo>
                      <a:pt x="4269" y="28687"/>
                    </a:lnTo>
                    <a:lnTo>
                      <a:pt x="4227" y="28750"/>
                    </a:lnTo>
                    <a:lnTo>
                      <a:pt x="4227" y="28771"/>
                    </a:lnTo>
                    <a:lnTo>
                      <a:pt x="4290" y="28771"/>
                    </a:lnTo>
                    <a:lnTo>
                      <a:pt x="4353" y="28792"/>
                    </a:lnTo>
                    <a:lnTo>
                      <a:pt x="4353" y="28854"/>
                    </a:lnTo>
                    <a:lnTo>
                      <a:pt x="4290" y="28896"/>
                    </a:lnTo>
                    <a:lnTo>
                      <a:pt x="4353" y="28959"/>
                    </a:lnTo>
                    <a:lnTo>
                      <a:pt x="4332" y="29043"/>
                    </a:lnTo>
                    <a:lnTo>
                      <a:pt x="4248" y="29085"/>
                    </a:lnTo>
                    <a:lnTo>
                      <a:pt x="4206" y="29147"/>
                    </a:lnTo>
                    <a:lnTo>
                      <a:pt x="4311" y="29147"/>
                    </a:lnTo>
                    <a:lnTo>
                      <a:pt x="4374" y="29085"/>
                    </a:lnTo>
                    <a:lnTo>
                      <a:pt x="4395" y="29043"/>
                    </a:lnTo>
                    <a:lnTo>
                      <a:pt x="4520" y="28980"/>
                    </a:lnTo>
                    <a:lnTo>
                      <a:pt x="4562" y="29001"/>
                    </a:lnTo>
                    <a:lnTo>
                      <a:pt x="4499" y="29064"/>
                    </a:lnTo>
                    <a:lnTo>
                      <a:pt x="4541" y="29106"/>
                    </a:lnTo>
                    <a:lnTo>
                      <a:pt x="4457" y="29168"/>
                    </a:lnTo>
                    <a:lnTo>
                      <a:pt x="4395" y="29210"/>
                    </a:lnTo>
                    <a:lnTo>
                      <a:pt x="4332" y="29210"/>
                    </a:lnTo>
                    <a:lnTo>
                      <a:pt x="4248" y="29252"/>
                    </a:lnTo>
                    <a:lnTo>
                      <a:pt x="4185" y="29294"/>
                    </a:lnTo>
                    <a:lnTo>
                      <a:pt x="4248" y="29357"/>
                    </a:lnTo>
                    <a:lnTo>
                      <a:pt x="4332" y="29294"/>
                    </a:lnTo>
                    <a:lnTo>
                      <a:pt x="4374" y="29252"/>
                    </a:lnTo>
                    <a:lnTo>
                      <a:pt x="4478" y="29273"/>
                    </a:lnTo>
                    <a:lnTo>
                      <a:pt x="4499" y="29294"/>
                    </a:lnTo>
                    <a:lnTo>
                      <a:pt x="4457" y="29357"/>
                    </a:lnTo>
                    <a:lnTo>
                      <a:pt x="4332" y="29398"/>
                    </a:lnTo>
                    <a:lnTo>
                      <a:pt x="4332" y="29503"/>
                    </a:lnTo>
                    <a:lnTo>
                      <a:pt x="4269" y="29566"/>
                    </a:lnTo>
                    <a:lnTo>
                      <a:pt x="4185" y="29587"/>
                    </a:lnTo>
                    <a:lnTo>
                      <a:pt x="4164" y="29629"/>
                    </a:lnTo>
                    <a:lnTo>
                      <a:pt x="4248" y="29691"/>
                    </a:lnTo>
                    <a:lnTo>
                      <a:pt x="4374" y="29670"/>
                    </a:lnTo>
                    <a:lnTo>
                      <a:pt x="4457" y="29608"/>
                    </a:lnTo>
                    <a:lnTo>
                      <a:pt x="4562" y="29587"/>
                    </a:lnTo>
                    <a:lnTo>
                      <a:pt x="4625" y="29587"/>
                    </a:lnTo>
                    <a:lnTo>
                      <a:pt x="4667" y="29629"/>
                    </a:lnTo>
                    <a:lnTo>
                      <a:pt x="4625" y="29691"/>
                    </a:lnTo>
                    <a:lnTo>
                      <a:pt x="4562" y="29691"/>
                    </a:lnTo>
                    <a:lnTo>
                      <a:pt x="4416" y="29733"/>
                    </a:lnTo>
                    <a:lnTo>
                      <a:pt x="4416" y="29775"/>
                    </a:lnTo>
                    <a:lnTo>
                      <a:pt x="4499" y="29775"/>
                    </a:lnTo>
                    <a:lnTo>
                      <a:pt x="4541" y="29817"/>
                    </a:lnTo>
                    <a:lnTo>
                      <a:pt x="4457" y="29901"/>
                    </a:lnTo>
                    <a:lnTo>
                      <a:pt x="4478" y="29984"/>
                    </a:lnTo>
                    <a:lnTo>
                      <a:pt x="4562" y="30005"/>
                    </a:lnTo>
                    <a:lnTo>
                      <a:pt x="4688" y="29901"/>
                    </a:lnTo>
                    <a:lnTo>
                      <a:pt x="4750" y="29880"/>
                    </a:lnTo>
                    <a:lnTo>
                      <a:pt x="4771" y="29901"/>
                    </a:lnTo>
                    <a:lnTo>
                      <a:pt x="4855" y="29984"/>
                    </a:lnTo>
                    <a:lnTo>
                      <a:pt x="4855" y="30089"/>
                    </a:lnTo>
                    <a:lnTo>
                      <a:pt x="4918" y="30131"/>
                    </a:lnTo>
                    <a:lnTo>
                      <a:pt x="4918" y="30152"/>
                    </a:lnTo>
                    <a:lnTo>
                      <a:pt x="4876" y="30214"/>
                    </a:lnTo>
                    <a:lnTo>
                      <a:pt x="4792" y="30214"/>
                    </a:lnTo>
                    <a:lnTo>
                      <a:pt x="4750" y="30298"/>
                    </a:lnTo>
                    <a:lnTo>
                      <a:pt x="4771" y="30340"/>
                    </a:lnTo>
                    <a:lnTo>
                      <a:pt x="4918" y="30361"/>
                    </a:lnTo>
                    <a:lnTo>
                      <a:pt x="4981" y="30340"/>
                    </a:lnTo>
                    <a:lnTo>
                      <a:pt x="4960" y="30298"/>
                    </a:lnTo>
                    <a:lnTo>
                      <a:pt x="4960" y="30235"/>
                    </a:lnTo>
                    <a:lnTo>
                      <a:pt x="5001" y="30214"/>
                    </a:lnTo>
                    <a:lnTo>
                      <a:pt x="5064" y="30235"/>
                    </a:lnTo>
                    <a:lnTo>
                      <a:pt x="5127" y="30194"/>
                    </a:lnTo>
                    <a:lnTo>
                      <a:pt x="5211" y="30152"/>
                    </a:lnTo>
                    <a:lnTo>
                      <a:pt x="5273" y="30214"/>
                    </a:lnTo>
                    <a:lnTo>
                      <a:pt x="5315" y="30235"/>
                    </a:lnTo>
                    <a:lnTo>
                      <a:pt x="5378" y="30214"/>
                    </a:lnTo>
                    <a:lnTo>
                      <a:pt x="5420" y="30131"/>
                    </a:lnTo>
                    <a:lnTo>
                      <a:pt x="5483" y="30089"/>
                    </a:lnTo>
                    <a:lnTo>
                      <a:pt x="5545" y="30089"/>
                    </a:lnTo>
                    <a:lnTo>
                      <a:pt x="5629" y="30047"/>
                    </a:lnTo>
                    <a:lnTo>
                      <a:pt x="5713" y="30089"/>
                    </a:lnTo>
                    <a:lnTo>
                      <a:pt x="5755" y="30026"/>
                    </a:lnTo>
                    <a:lnTo>
                      <a:pt x="5755" y="29984"/>
                    </a:lnTo>
                    <a:lnTo>
                      <a:pt x="5713" y="29922"/>
                    </a:lnTo>
                    <a:lnTo>
                      <a:pt x="5713" y="29880"/>
                    </a:lnTo>
                    <a:lnTo>
                      <a:pt x="5755" y="29838"/>
                    </a:lnTo>
                    <a:lnTo>
                      <a:pt x="5817" y="29880"/>
                    </a:lnTo>
                    <a:lnTo>
                      <a:pt x="5859" y="29942"/>
                    </a:lnTo>
                    <a:lnTo>
                      <a:pt x="5859" y="30047"/>
                    </a:lnTo>
                    <a:lnTo>
                      <a:pt x="5797" y="30131"/>
                    </a:lnTo>
                    <a:lnTo>
                      <a:pt x="5734" y="30152"/>
                    </a:lnTo>
                    <a:lnTo>
                      <a:pt x="5692" y="30214"/>
                    </a:lnTo>
                    <a:lnTo>
                      <a:pt x="5713" y="30235"/>
                    </a:lnTo>
                    <a:lnTo>
                      <a:pt x="5838" y="30194"/>
                    </a:lnTo>
                    <a:lnTo>
                      <a:pt x="6027" y="30089"/>
                    </a:lnTo>
                    <a:lnTo>
                      <a:pt x="6131" y="29922"/>
                    </a:lnTo>
                    <a:lnTo>
                      <a:pt x="6173" y="29922"/>
                    </a:lnTo>
                    <a:lnTo>
                      <a:pt x="6215" y="30005"/>
                    </a:lnTo>
                    <a:lnTo>
                      <a:pt x="6215" y="30110"/>
                    </a:lnTo>
                    <a:lnTo>
                      <a:pt x="6131" y="30131"/>
                    </a:lnTo>
                    <a:lnTo>
                      <a:pt x="6048" y="30194"/>
                    </a:lnTo>
                    <a:lnTo>
                      <a:pt x="5964" y="30256"/>
                    </a:lnTo>
                    <a:lnTo>
                      <a:pt x="5859" y="30298"/>
                    </a:lnTo>
                    <a:lnTo>
                      <a:pt x="5838" y="30319"/>
                    </a:lnTo>
                    <a:lnTo>
                      <a:pt x="5859" y="30340"/>
                    </a:lnTo>
                    <a:lnTo>
                      <a:pt x="5964" y="30319"/>
                    </a:lnTo>
                    <a:lnTo>
                      <a:pt x="6110" y="30235"/>
                    </a:lnTo>
                    <a:lnTo>
                      <a:pt x="6131" y="30256"/>
                    </a:lnTo>
                    <a:lnTo>
                      <a:pt x="6027" y="30361"/>
                    </a:lnTo>
                    <a:lnTo>
                      <a:pt x="5943" y="30403"/>
                    </a:lnTo>
                    <a:lnTo>
                      <a:pt x="5943" y="30507"/>
                    </a:lnTo>
                    <a:lnTo>
                      <a:pt x="5797" y="30612"/>
                    </a:lnTo>
                    <a:lnTo>
                      <a:pt x="5755" y="30654"/>
                    </a:lnTo>
                    <a:lnTo>
                      <a:pt x="5817" y="30654"/>
                    </a:lnTo>
                    <a:lnTo>
                      <a:pt x="5859" y="30612"/>
                    </a:lnTo>
                    <a:lnTo>
                      <a:pt x="5901" y="30612"/>
                    </a:lnTo>
                    <a:lnTo>
                      <a:pt x="5901" y="30633"/>
                    </a:lnTo>
                    <a:lnTo>
                      <a:pt x="5922" y="30738"/>
                    </a:lnTo>
                    <a:lnTo>
                      <a:pt x="5943" y="30654"/>
                    </a:lnTo>
                    <a:lnTo>
                      <a:pt x="6027" y="30612"/>
                    </a:lnTo>
                    <a:lnTo>
                      <a:pt x="6048" y="30549"/>
                    </a:lnTo>
                    <a:lnTo>
                      <a:pt x="6110" y="30549"/>
                    </a:lnTo>
                    <a:lnTo>
                      <a:pt x="6131" y="30570"/>
                    </a:lnTo>
                    <a:lnTo>
                      <a:pt x="6048" y="30654"/>
                    </a:lnTo>
                    <a:lnTo>
                      <a:pt x="6027" y="30738"/>
                    </a:lnTo>
                    <a:lnTo>
                      <a:pt x="6048" y="30759"/>
                    </a:lnTo>
                    <a:lnTo>
                      <a:pt x="6131" y="30738"/>
                    </a:lnTo>
                    <a:lnTo>
                      <a:pt x="6173" y="30654"/>
                    </a:lnTo>
                    <a:lnTo>
                      <a:pt x="6236" y="30654"/>
                    </a:lnTo>
                    <a:lnTo>
                      <a:pt x="6320" y="30633"/>
                    </a:lnTo>
                    <a:lnTo>
                      <a:pt x="6236" y="30738"/>
                    </a:lnTo>
                    <a:lnTo>
                      <a:pt x="6215" y="30842"/>
                    </a:lnTo>
                    <a:lnTo>
                      <a:pt x="6110" y="30926"/>
                    </a:lnTo>
                    <a:lnTo>
                      <a:pt x="6110" y="30989"/>
                    </a:lnTo>
                    <a:lnTo>
                      <a:pt x="6131" y="31031"/>
                    </a:lnTo>
                    <a:lnTo>
                      <a:pt x="6236" y="30947"/>
                    </a:lnTo>
                    <a:lnTo>
                      <a:pt x="6320" y="30738"/>
                    </a:lnTo>
                    <a:lnTo>
                      <a:pt x="6382" y="30675"/>
                    </a:lnTo>
                    <a:lnTo>
                      <a:pt x="6424" y="30717"/>
                    </a:lnTo>
                    <a:lnTo>
                      <a:pt x="6320" y="30863"/>
                    </a:lnTo>
                    <a:lnTo>
                      <a:pt x="6320" y="30947"/>
                    </a:lnTo>
                    <a:lnTo>
                      <a:pt x="6257" y="31031"/>
                    </a:lnTo>
                    <a:lnTo>
                      <a:pt x="6236" y="31135"/>
                    </a:lnTo>
                    <a:lnTo>
                      <a:pt x="6278" y="31156"/>
                    </a:lnTo>
                    <a:lnTo>
                      <a:pt x="6341" y="31093"/>
                    </a:lnTo>
                    <a:lnTo>
                      <a:pt x="6341" y="31031"/>
                    </a:lnTo>
                    <a:lnTo>
                      <a:pt x="6361" y="30968"/>
                    </a:lnTo>
                    <a:lnTo>
                      <a:pt x="6424" y="30968"/>
                    </a:lnTo>
                    <a:lnTo>
                      <a:pt x="6487" y="30989"/>
                    </a:lnTo>
                    <a:lnTo>
                      <a:pt x="6487" y="30842"/>
                    </a:lnTo>
                    <a:lnTo>
                      <a:pt x="6550" y="30842"/>
                    </a:lnTo>
                    <a:lnTo>
                      <a:pt x="6592" y="30759"/>
                    </a:lnTo>
                    <a:lnTo>
                      <a:pt x="6654" y="30759"/>
                    </a:lnTo>
                    <a:lnTo>
                      <a:pt x="6654" y="30821"/>
                    </a:lnTo>
                    <a:lnTo>
                      <a:pt x="6633" y="30821"/>
                    </a:lnTo>
                    <a:lnTo>
                      <a:pt x="6592" y="30926"/>
                    </a:lnTo>
                    <a:lnTo>
                      <a:pt x="6592" y="30968"/>
                    </a:lnTo>
                    <a:lnTo>
                      <a:pt x="6759" y="30968"/>
                    </a:lnTo>
                    <a:lnTo>
                      <a:pt x="7010" y="31093"/>
                    </a:lnTo>
                    <a:lnTo>
                      <a:pt x="7052" y="31093"/>
                    </a:lnTo>
                    <a:lnTo>
                      <a:pt x="7052" y="31051"/>
                    </a:lnTo>
                    <a:lnTo>
                      <a:pt x="7094" y="30989"/>
                    </a:lnTo>
                    <a:lnTo>
                      <a:pt x="7157" y="30968"/>
                    </a:lnTo>
                    <a:lnTo>
                      <a:pt x="7157" y="30926"/>
                    </a:lnTo>
                    <a:lnTo>
                      <a:pt x="7094" y="30884"/>
                    </a:lnTo>
                    <a:lnTo>
                      <a:pt x="7073" y="30863"/>
                    </a:lnTo>
                    <a:lnTo>
                      <a:pt x="6989" y="30863"/>
                    </a:lnTo>
                    <a:lnTo>
                      <a:pt x="6968" y="30884"/>
                    </a:lnTo>
                    <a:lnTo>
                      <a:pt x="6968" y="30842"/>
                    </a:lnTo>
                    <a:lnTo>
                      <a:pt x="6989" y="30821"/>
                    </a:lnTo>
                    <a:lnTo>
                      <a:pt x="6989" y="30759"/>
                    </a:lnTo>
                    <a:lnTo>
                      <a:pt x="6885" y="30717"/>
                    </a:lnTo>
                    <a:lnTo>
                      <a:pt x="6696" y="30633"/>
                    </a:lnTo>
                    <a:lnTo>
                      <a:pt x="6675" y="30570"/>
                    </a:lnTo>
                    <a:lnTo>
                      <a:pt x="6696" y="30549"/>
                    </a:lnTo>
                    <a:lnTo>
                      <a:pt x="6780" y="30570"/>
                    </a:lnTo>
                    <a:lnTo>
                      <a:pt x="6843" y="30549"/>
                    </a:lnTo>
                    <a:lnTo>
                      <a:pt x="6864" y="30549"/>
                    </a:lnTo>
                    <a:lnTo>
                      <a:pt x="6885" y="30612"/>
                    </a:lnTo>
                    <a:lnTo>
                      <a:pt x="6968" y="30675"/>
                    </a:lnTo>
                    <a:lnTo>
                      <a:pt x="7052" y="30738"/>
                    </a:lnTo>
                    <a:lnTo>
                      <a:pt x="7115" y="30738"/>
                    </a:lnTo>
                    <a:lnTo>
                      <a:pt x="7219" y="30675"/>
                    </a:lnTo>
                    <a:lnTo>
                      <a:pt x="7303" y="30633"/>
                    </a:lnTo>
                    <a:lnTo>
                      <a:pt x="7324" y="30570"/>
                    </a:lnTo>
                    <a:lnTo>
                      <a:pt x="7261" y="30549"/>
                    </a:lnTo>
                    <a:lnTo>
                      <a:pt x="7157" y="30549"/>
                    </a:lnTo>
                    <a:lnTo>
                      <a:pt x="7094" y="30528"/>
                    </a:lnTo>
                    <a:lnTo>
                      <a:pt x="7094" y="30466"/>
                    </a:lnTo>
                    <a:lnTo>
                      <a:pt x="7219" y="30466"/>
                    </a:lnTo>
                    <a:lnTo>
                      <a:pt x="7303" y="30424"/>
                    </a:lnTo>
                    <a:lnTo>
                      <a:pt x="7303" y="30403"/>
                    </a:lnTo>
                    <a:lnTo>
                      <a:pt x="7219" y="30340"/>
                    </a:lnTo>
                    <a:lnTo>
                      <a:pt x="7157" y="30319"/>
                    </a:lnTo>
                    <a:lnTo>
                      <a:pt x="7157" y="30298"/>
                    </a:lnTo>
                    <a:lnTo>
                      <a:pt x="7198" y="30298"/>
                    </a:lnTo>
                    <a:lnTo>
                      <a:pt x="7219" y="30256"/>
                    </a:lnTo>
                    <a:lnTo>
                      <a:pt x="7198" y="30235"/>
                    </a:lnTo>
                    <a:lnTo>
                      <a:pt x="7094" y="30214"/>
                    </a:lnTo>
                    <a:lnTo>
                      <a:pt x="7052" y="30152"/>
                    </a:lnTo>
                    <a:lnTo>
                      <a:pt x="7073" y="30131"/>
                    </a:lnTo>
                    <a:lnTo>
                      <a:pt x="7157" y="30152"/>
                    </a:lnTo>
                    <a:lnTo>
                      <a:pt x="7261" y="30194"/>
                    </a:lnTo>
                    <a:lnTo>
                      <a:pt x="7408" y="30152"/>
                    </a:lnTo>
                    <a:lnTo>
                      <a:pt x="7491" y="30110"/>
                    </a:lnTo>
                    <a:lnTo>
                      <a:pt x="7512" y="30047"/>
                    </a:lnTo>
                    <a:lnTo>
                      <a:pt x="7491" y="30005"/>
                    </a:lnTo>
                    <a:lnTo>
                      <a:pt x="7387" y="29984"/>
                    </a:lnTo>
                    <a:lnTo>
                      <a:pt x="7198" y="29942"/>
                    </a:lnTo>
                    <a:lnTo>
                      <a:pt x="7115" y="29901"/>
                    </a:lnTo>
                    <a:lnTo>
                      <a:pt x="7115" y="29880"/>
                    </a:lnTo>
                    <a:lnTo>
                      <a:pt x="7177" y="29880"/>
                    </a:lnTo>
                    <a:lnTo>
                      <a:pt x="7261" y="29901"/>
                    </a:lnTo>
                    <a:lnTo>
                      <a:pt x="7408" y="29901"/>
                    </a:lnTo>
                    <a:lnTo>
                      <a:pt x="7491" y="29838"/>
                    </a:lnTo>
                    <a:lnTo>
                      <a:pt x="7491" y="29775"/>
                    </a:lnTo>
                    <a:lnTo>
                      <a:pt x="7408" y="29712"/>
                    </a:lnTo>
                    <a:lnTo>
                      <a:pt x="7324" y="29691"/>
                    </a:lnTo>
                    <a:lnTo>
                      <a:pt x="7303" y="29629"/>
                    </a:lnTo>
                    <a:lnTo>
                      <a:pt x="7366" y="29629"/>
                    </a:lnTo>
                    <a:lnTo>
                      <a:pt x="7408" y="29670"/>
                    </a:lnTo>
                    <a:lnTo>
                      <a:pt x="7429" y="29712"/>
                    </a:lnTo>
                    <a:lnTo>
                      <a:pt x="7512" y="29691"/>
                    </a:lnTo>
                    <a:lnTo>
                      <a:pt x="7575" y="29629"/>
                    </a:lnTo>
                    <a:lnTo>
                      <a:pt x="7575" y="29587"/>
                    </a:lnTo>
                    <a:lnTo>
                      <a:pt x="7512" y="29566"/>
                    </a:lnTo>
                    <a:lnTo>
                      <a:pt x="7429" y="29503"/>
                    </a:lnTo>
                    <a:lnTo>
                      <a:pt x="7429" y="29482"/>
                    </a:lnTo>
                    <a:lnTo>
                      <a:pt x="7491" y="29461"/>
                    </a:lnTo>
                    <a:lnTo>
                      <a:pt x="7512" y="29503"/>
                    </a:lnTo>
                    <a:lnTo>
                      <a:pt x="7575" y="29524"/>
                    </a:lnTo>
                    <a:lnTo>
                      <a:pt x="7638" y="29461"/>
                    </a:lnTo>
                    <a:lnTo>
                      <a:pt x="7638" y="29419"/>
                    </a:lnTo>
                    <a:lnTo>
                      <a:pt x="7533" y="29398"/>
                    </a:lnTo>
                    <a:lnTo>
                      <a:pt x="7470" y="29357"/>
                    </a:lnTo>
                    <a:lnTo>
                      <a:pt x="7429" y="29294"/>
                    </a:lnTo>
                    <a:lnTo>
                      <a:pt x="7491" y="29294"/>
                    </a:lnTo>
                    <a:lnTo>
                      <a:pt x="7575" y="29357"/>
                    </a:lnTo>
                    <a:lnTo>
                      <a:pt x="7638" y="29357"/>
                    </a:lnTo>
                    <a:lnTo>
                      <a:pt x="7701" y="29398"/>
                    </a:lnTo>
                    <a:lnTo>
                      <a:pt x="7742" y="29398"/>
                    </a:lnTo>
                    <a:lnTo>
                      <a:pt x="7784" y="29315"/>
                    </a:lnTo>
                    <a:lnTo>
                      <a:pt x="7784" y="29273"/>
                    </a:lnTo>
                    <a:lnTo>
                      <a:pt x="7826" y="29210"/>
                    </a:lnTo>
                    <a:lnTo>
                      <a:pt x="7826" y="29168"/>
                    </a:lnTo>
                    <a:lnTo>
                      <a:pt x="7805" y="29106"/>
                    </a:lnTo>
                    <a:lnTo>
                      <a:pt x="7826" y="29001"/>
                    </a:lnTo>
                    <a:lnTo>
                      <a:pt x="7826" y="28959"/>
                    </a:lnTo>
                    <a:lnTo>
                      <a:pt x="7742" y="28854"/>
                    </a:lnTo>
                    <a:lnTo>
                      <a:pt x="7617" y="28750"/>
                    </a:lnTo>
                    <a:lnTo>
                      <a:pt x="7512" y="28729"/>
                    </a:lnTo>
                    <a:lnTo>
                      <a:pt x="7470" y="28666"/>
                    </a:lnTo>
                    <a:lnTo>
                      <a:pt x="7470" y="28645"/>
                    </a:lnTo>
                    <a:lnTo>
                      <a:pt x="7533" y="28645"/>
                    </a:lnTo>
                    <a:lnTo>
                      <a:pt x="7596" y="28666"/>
                    </a:lnTo>
                    <a:lnTo>
                      <a:pt x="7722" y="28771"/>
                    </a:lnTo>
                    <a:lnTo>
                      <a:pt x="7805" y="28854"/>
                    </a:lnTo>
                    <a:lnTo>
                      <a:pt x="7889" y="28854"/>
                    </a:lnTo>
                    <a:lnTo>
                      <a:pt x="7910" y="28834"/>
                    </a:lnTo>
                    <a:lnTo>
                      <a:pt x="7889" y="28687"/>
                    </a:lnTo>
                    <a:lnTo>
                      <a:pt x="7826" y="28582"/>
                    </a:lnTo>
                    <a:lnTo>
                      <a:pt x="7701" y="28562"/>
                    </a:lnTo>
                    <a:lnTo>
                      <a:pt x="7533" y="28478"/>
                    </a:lnTo>
                    <a:lnTo>
                      <a:pt x="7491" y="28457"/>
                    </a:lnTo>
                    <a:lnTo>
                      <a:pt x="7491" y="28415"/>
                    </a:lnTo>
                    <a:lnTo>
                      <a:pt x="7533" y="28415"/>
                    </a:lnTo>
                    <a:lnTo>
                      <a:pt x="7596" y="28436"/>
                    </a:lnTo>
                    <a:lnTo>
                      <a:pt x="7638" y="28478"/>
                    </a:lnTo>
                    <a:lnTo>
                      <a:pt x="7742" y="28478"/>
                    </a:lnTo>
                    <a:lnTo>
                      <a:pt x="7805" y="28415"/>
                    </a:lnTo>
                    <a:lnTo>
                      <a:pt x="7826" y="28352"/>
                    </a:lnTo>
                    <a:lnTo>
                      <a:pt x="7826" y="28269"/>
                    </a:lnTo>
                    <a:lnTo>
                      <a:pt x="7847" y="28269"/>
                    </a:lnTo>
                    <a:lnTo>
                      <a:pt x="7910" y="28310"/>
                    </a:lnTo>
                    <a:lnTo>
                      <a:pt x="7910" y="28331"/>
                    </a:lnTo>
                    <a:lnTo>
                      <a:pt x="7910" y="28373"/>
                    </a:lnTo>
                    <a:lnTo>
                      <a:pt x="8014" y="28436"/>
                    </a:lnTo>
                    <a:lnTo>
                      <a:pt x="8056" y="28436"/>
                    </a:lnTo>
                    <a:lnTo>
                      <a:pt x="8119" y="28478"/>
                    </a:lnTo>
                    <a:lnTo>
                      <a:pt x="8161" y="28478"/>
                    </a:lnTo>
                    <a:lnTo>
                      <a:pt x="8203" y="28436"/>
                    </a:lnTo>
                    <a:lnTo>
                      <a:pt x="8245" y="28373"/>
                    </a:lnTo>
                    <a:lnTo>
                      <a:pt x="8266" y="28352"/>
                    </a:lnTo>
                    <a:lnTo>
                      <a:pt x="8245" y="28310"/>
                    </a:lnTo>
                    <a:lnTo>
                      <a:pt x="8161" y="28269"/>
                    </a:lnTo>
                    <a:lnTo>
                      <a:pt x="8014" y="28269"/>
                    </a:lnTo>
                    <a:lnTo>
                      <a:pt x="7994" y="28248"/>
                    </a:lnTo>
                    <a:lnTo>
                      <a:pt x="7994" y="28227"/>
                    </a:lnTo>
                    <a:lnTo>
                      <a:pt x="7994" y="28164"/>
                    </a:lnTo>
                    <a:lnTo>
                      <a:pt x="7931" y="28122"/>
                    </a:lnTo>
                    <a:lnTo>
                      <a:pt x="7931" y="28059"/>
                    </a:lnTo>
                    <a:lnTo>
                      <a:pt x="7994" y="28018"/>
                    </a:lnTo>
                    <a:lnTo>
                      <a:pt x="8014" y="28018"/>
                    </a:lnTo>
                    <a:lnTo>
                      <a:pt x="8056" y="28059"/>
                    </a:lnTo>
                    <a:lnTo>
                      <a:pt x="8056" y="28143"/>
                    </a:lnTo>
                    <a:lnTo>
                      <a:pt x="8119" y="28206"/>
                    </a:lnTo>
                    <a:lnTo>
                      <a:pt x="8245" y="28206"/>
                    </a:lnTo>
                    <a:lnTo>
                      <a:pt x="8307" y="28164"/>
                    </a:lnTo>
                    <a:lnTo>
                      <a:pt x="8307" y="28122"/>
                    </a:lnTo>
                    <a:lnTo>
                      <a:pt x="8266" y="28059"/>
                    </a:lnTo>
                    <a:lnTo>
                      <a:pt x="8161" y="28018"/>
                    </a:lnTo>
                    <a:lnTo>
                      <a:pt x="8098" y="27955"/>
                    </a:lnTo>
                    <a:lnTo>
                      <a:pt x="8056" y="27850"/>
                    </a:lnTo>
                    <a:lnTo>
                      <a:pt x="8098" y="27850"/>
                    </a:lnTo>
                    <a:lnTo>
                      <a:pt x="8140" y="27913"/>
                    </a:lnTo>
                    <a:lnTo>
                      <a:pt x="8245" y="27955"/>
                    </a:lnTo>
                    <a:lnTo>
                      <a:pt x="8307" y="27997"/>
                    </a:lnTo>
                    <a:lnTo>
                      <a:pt x="8370" y="28059"/>
                    </a:lnTo>
                    <a:lnTo>
                      <a:pt x="8412" y="28038"/>
                    </a:lnTo>
                    <a:lnTo>
                      <a:pt x="8412" y="27997"/>
                    </a:lnTo>
                    <a:lnTo>
                      <a:pt x="8370" y="27934"/>
                    </a:lnTo>
                    <a:lnTo>
                      <a:pt x="8266" y="27892"/>
                    </a:lnTo>
                    <a:lnTo>
                      <a:pt x="8203" y="27829"/>
                    </a:lnTo>
                    <a:lnTo>
                      <a:pt x="8203" y="27746"/>
                    </a:lnTo>
                    <a:lnTo>
                      <a:pt x="8245" y="27704"/>
                    </a:lnTo>
                    <a:lnTo>
                      <a:pt x="8266" y="27641"/>
                    </a:lnTo>
                    <a:lnTo>
                      <a:pt x="8328" y="27641"/>
                    </a:lnTo>
                    <a:lnTo>
                      <a:pt x="8349" y="27704"/>
                    </a:lnTo>
                    <a:lnTo>
                      <a:pt x="8475" y="27808"/>
                    </a:lnTo>
                    <a:lnTo>
                      <a:pt x="8558" y="27808"/>
                    </a:lnTo>
                    <a:lnTo>
                      <a:pt x="8621" y="27787"/>
                    </a:lnTo>
                    <a:lnTo>
                      <a:pt x="8684" y="27787"/>
                    </a:lnTo>
                    <a:lnTo>
                      <a:pt x="8768" y="27746"/>
                    </a:lnTo>
                    <a:lnTo>
                      <a:pt x="8789" y="27683"/>
                    </a:lnTo>
                    <a:lnTo>
                      <a:pt x="8768" y="27641"/>
                    </a:lnTo>
                    <a:lnTo>
                      <a:pt x="8684" y="27620"/>
                    </a:lnTo>
                    <a:lnTo>
                      <a:pt x="8621" y="27578"/>
                    </a:lnTo>
                    <a:lnTo>
                      <a:pt x="8517" y="27515"/>
                    </a:lnTo>
                    <a:lnTo>
                      <a:pt x="8454" y="27515"/>
                    </a:lnTo>
                    <a:lnTo>
                      <a:pt x="8370" y="27494"/>
                    </a:lnTo>
                    <a:lnTo>
                      <a:pt x="8412" y="27432"/>
                    </a:lnTo>
                    <a:lnTo>
                      <a:pt x="8433" y="27411"/>
                    </a:lnTo>
                    <a:lnTo>
                      <a:pt x="8517" y="27411"/>
                    </a:lnTo>
                    <a:lnTo>
                      <a:pt x="8579" y="27494"/>
                    </a:lnTo>
                    <a:lnTo>
                      <a:pt x="8642" y="27515"/>
                    </a:lnTo>
                    <a:lnTo>
                      <a:pt x="8684" y="27515"/>
                    </a:lnTo>
                    <a:lnTo>
                      <a:pt x="8768" y="27620"/>
                    </a:lnTo>
                    <a:lnTo>
                      <a:pt x="8851" y="27641"/>
                    </a:lnTo>
                    <a:lnTo>
                      <a:pt x="8893" y="27620"/>
                    </a:lnTo>
                    <a:lnTo>
                      <a:pt x="8935" y="27578"/>
                    </a:lnTo>
                    <a:lnTo>
                      <a:pt x="8935" y="27515"/>
                    </a:lnTo>
                    <a:lnTo>
                      <a:pt x="8935" y="27411"/>
                    </a:lnTo>
                    <a:lnTo>
                      <a:pt x="8893" y="27369"/>
                    </a:lnTo>
                    <a:lnTo>
                      <a:pt x="8851" y="27327"/>
                    </a:lnTo>
                    <a:lnTo>
                      <a:pt x="8851" y="27306"/>
                    </a:lnTo>
                    <a:lnTo>
                      <a:pt x="8956" y="27306"/>
                    </a:lnTo>
                    <a:lnTo>
                      <a:pt x="8977" y="27222"/>
                    </a:lnTo>
                    <a:lnTo>
                      <a:pt x="8977" y="27181"/>
                    </a:lnTo>
                    <a:lnTo>
                      <a:pt x="8935" y="27181"/>
                    </a:lnTo>
                    <a:lnTo>
                      <a:pt x="8872" y="27201"/>
                    </a:lnTo>
                    <a:lnTo>
                      <a:pt x="8830" y="27160"/>
                    </a:lnTo>
                    <a:lnTo>
                      <a:pt x="8768" y="27097"/>
                    </a:lnTo>
                    <a:lnTo>
                      <a:pt x="8684" y="27097"/>
                    </a:lnTo>
                    <a:lnTo>
                      <a:pt x="8558" y="27013"/>
                    </a:lnTo>
                    <a:lnTo>
                      <a:pt x="8538" y="26992"/>
                    </a:lnTo>
                    <a:lnTo>
                      <a:pt x="8579" y="26950"/>
                    </a:lnTo>
                    <a:lnTo>
                      <a:pt x="8684" y="26950"/>
                    </a:lnTo>
                    <a:lnTo>
                      <a:pt x="8789" y="26971"/>
                    </a:lnTo>
                    <a:lnTo>
                      <a:pt x="8872" y="26971"/>
                    </a:lnTo>
                    <a:lnTo>
                      <a:pt x="8893" y="26909"/>
                    </a:lnTo>
                    <a:lnTo>
                      <a:pt x="8956" y="26909"/>
                    </a:lnTo>
                    <a:lnTo>
                      <a:pt x="9040" y="26971"/>
                    </a:lnTo>
                    <a:lnTo>
                      <a:pt x="9061" y="26867"/>
                    </a:lnTo>
                    <a:lnTo>
                      <a:pt x="9040" y="26699"/>
                    </a:lnTo>
                    <a:lnTo>
                      <a:pt x="8998" y="26595"/>
                    </a:lnTo>
                    <a:lnTo>
                      <a:pt x="8956" y="26553"/>
                    </a:lnTo>
                    <a:lnTo>
                      <a:pt x="8935" y="26469"/>
                    </a:lnTo>
                    <a:lnTo>
                      <a:pt x="8935" y="26427"/>
                    </a:lnTo>
                    <a:lnTo>
                      <a:pt x="8977" y="26365"/>
                    </a:lnTo>
                    <a:lnTo>
                      <a:pt x="8956" y="26260"/>
                    </a:lnTo>
                    <a:lnTo>
                      <a:pt x="8956" y="26218"/>
                    </a:lnTo>
                    <a:lnTo>
                      <a:pt x="8977" y="26155"/>
                    </a:lnTo>
                    <a:lnTo>
                      <a:pt x="8998" y="26176"/>
                    </a:lnTo>
                    <a:lnTo>
                      <a:pt x="9040" y="26239"/>
                    </a:lnTo>
                    <a:lnTo>
                      <a:pt x="9102" y="26260"/>
                    </a:lnTo>
                    <a:lnTo>
                      <a:pt x="9102" y="26218"/>
                    </a:lnTo>
                    <a:lnTo>
                      <a:pt x="9165" y="26176"/>
                    </a:lnTo>
                    <a:lnTo>
                      <a:pt x="9207" y="26218"/>
                    </a:lnTo>
                    <a:lnTo>
                      <a:pt x="9249" y="26344"/>
                    </a:lnTo>
                    <a:lnTo>
                      <a:pt x="9291" y="26365"/>
                    </a:lnTo>
                    <a:lnTo>
                      <a:pt x="9374" y="26365"/>
                    </a:lnTo>
                    <a:lnTo>
                      <a:pt x="9479" y="26239"/>
                    </a:lnTo>
                    <a:lnTo>
                      <a:pt x="9521" y="26113"/>
                    </a:lnTo>
                    <a:lnTo>
                      <a:pt x="9521" y="26009"/>
                    </a:lnTo>
                    <a:lnTo>
                      <a:pt x="9500" y="25925"/>
                    </a:lnTo>
                    <a:lnTo>
                      <a:pt x="9500" y="25862"/>
                    </a:lnTo>
                    <a:lnTo>
                      <a:pt x="9563" y="25841"/>
                    </a:lnTo>
                    <a:lnTo>
                      <a:pt x="9605" y="25841"/>
                    </a:lnTo>
                    <a:lnTo>
                      <a:pt x="9626" y="25800"/>
                    </a:lnTo>
                    <a:lnTo>
                      <a:pt x="9667" y="25758"/>
                    </a:lnTo>
                    <a:lnTo>
                      <a:pt x="9688" y="25821"/>
                    </a:lnTo>
                    <a:lnTo>
                      <a:pt x="9730" y="25883"/>
                    </a:lnTo>
                    <a:lnTo>
                      <a:pt x="9814" y="25883"/>
                    </a:lnTo>
                    <a:lnTo>
                      <a:pt x="9877" y="25841"/>
                    </a:lnTo>
                    <a:lnTo>
                      <a:pt x="9877" y="25800"/>
                    </a:lnTo>
                    <a:lnTo>
                      <a:pt x="9877" y="25737"/>
                    </a:lnTo>
                    <a:lnTo>
                      <a:pt x="9898" y="25737"/>
                    </a:lnTo>
                    <a:lnTo>
                      <a:pt x="9918" y="25800"/>
                    </a:lnTo>
                    <a:lnTo>
                      <a:pt x="9939" y="25883"/>
                    </a:lnTo>
                    <a:lnTo>
                      <a:pt x="9981" y="25925"/>
                    </a:lnTo>
                    <a:lnTo>
                      <a:pt x="10044" y="25862"/>
                    </a:lnTo>
                    <a:lnTo>
                      <a:pt x="10107" y="25821"/>
                    </a:lnTo>
                    <a:lnTo>
                      <a:pt x="10149" y="25800"/>
                    </a:lnTo>
                    <a:lnTo>
                      <a:pt x="10211" y="25841"/>
                    </a:lnTo>
                    <a:lnTo>
                      <a:pt x="10295" y="25841"/>
                    </a:lnTo>
                    <a:lnTo>
                      <a:pt x="10358" y="25800"/>
                    </a:lnTo>
                    <a:lnTo>
                      <a:pt x="10400" y="25716"/>
                    </a:lnTo>
                    <a:lnTo>
                      <a:pt x="10421" y="25674"/>
                    </a:lnTo>
                    <a:lnTo>
                      <a:pt x="10421" y="25632"/>
                    </a:lnTo>
                    <a:lnTo>
                      <a:pt x="10358" y="25549"/>
                    </a:lnTo>
                    <a:lnTo>
                      <a:pt x="10316" y="25423"/>
                    </a:lnTo>
                    <a:lnTo>
                      <a:pt x="10295" y="25339"/>
                    </a:lnTo>
                    <a:lnTo>
                      <a:pt x="10337" y="25297"/>
                    </a:lnTo>
                    <a:lnTo>
                      <a:pt x="10358" y="25318"/>
                    </a:lnTo>
                    <a:lnTo>
                      <a:pt x="10400" y="25423"/>
                    </a:lnTo>
                    <a:lnTo>
                      <a:pt x="10442" y="25423"/>
                    </a:lnTo>
                    <a:lnTo>
                      <a:pt x="10525" y="25339"/>
                    </a:lnTo>
                    <a:lnTo>
                      <a:pt x="10546" y="25256"/>
                    </a:lnTo>
                    <a:lnTo>
                      <a:pt x="10609" y="25193"/>
                    </a:lnTo>
                    <a:lnTo>
                      <a:pt x="10630" y="25130"/>
                    </a:lnTo>
                    <a:lnTo>
                      <a:pt x="10546" y="25046"/>
                    </a:lnTo>
                    <a:lnTo>
                      <a:pt x="10546" y="25005"/>
                    </a:lnTo>
                    <a:lnTo>
                      <a:pt x="10609" y="24942"/>
                    </a:lnTo>
                    <a:lnTo>
                      <a:pt x="10651" y="24921"/>
                    </a:lnTo>
                    <a:lnTo>
                      <a:pt x="10672" y="24942"/>
                    </a:lnTo>
                    <a:lnTo>
                      <a:pt x="10672" y="24984"/>
                    </a:lnTo>
                    <a:lnTo>
                      <a:pt x="10735" y="25046"/>
                    </a:lnTo>
                    <a:lnTo>
                      <a:pt x="10839" y="25088"/>
                    </a:lnTo>
                    <a:lnTo>
                      <a:pt x="10881" y="25109"/>
                    </a:lnTo>
                    <a:lnTo>
                      <a:pt x="10839" y="25172"/>
                    </a:lnTo>
                    <a:lnTo>
                      <a:pt x="10755" y="25214"/>
                    </a:lnTo>
                    <a:lnTo>
                      <a:pt x="10714" y="25318"/>
                    </a:lnTo>
                    <a:lnTo>
                      <a:pt x="10714" y="25402"/>
                    </a:lnTo>
                    <a:lnTo>
                      <a:pt x="10839" y="25549"/>
                    </a:lnTo>
                    <a:lnTo>
                      <a:pt x="10881" y="25590"/>
                    </a:lnTo>
                    <a:lnTo>
                      <a:pt x="10923" y="25507"/>
                    </a:lnTo>
                    <a:lnTo>
                      <a:pt x="10923" y="25444"/>
                    </a:lnTo>
                    <a:lnTo>
                      <a:pt x="10944" y="25381"/>
                    </a:lnTo>
                    <a:lnTo>
                      <a:pt x="10965" y="25277"/>
                    </a:lnTo>
                    <a:lnTo>
                      <a:pt x="10986" y="25277"/>
                    </a:lnTo>
                    <a:lnTo>
                      <a:pt x="11027" y="25318"/>
                    </a:lnTo>
                    <a:lnTo>
                      <a:pt x="10986" y="25402"/>
                    </a:lnTo>
                    <a:lnTo>
                      <a:pt x="10986" y="25444"/>
                    </a:lnTo>
                    <a:lnTo>
                      <a:pt x="11048" y="25549"/>
                    </a:lnTo>
                    <a:lnTo>
                      <a:pt x="11132" y="25590"/>
                    </a:lnTo>
                    <a:lnTo>
                      <a:pt x="11195" y="25528"/>
                    </a:lnTo>
                    <a:lnTo>
                      <a:pt x="11279" y="25528"/>
                    </a:lnTo>
                    <a:lnTo>
                      <a:pt x="11299" y="25486"/>
                    </a:lnTo>
                    <a:lnTo>
                      <a:pt x="11299" y="25423"/>
                    </a:lnTo>
                    <a:lnTo>
                      <a:pt x="11341" y="25381"/>
                    </a:lnTo>
                    <a:lnTo>
                      <a:pt x="11362" y="25381"/>
                    </a:lnTo>
                    <a:lnTo>
                      <a:pt x="11383" y="25402"/>
                    </a:lnTo>
                    <a:lnTo>
                      <a:pt x="11362" y="25444"/>
                    </a:lnTo>
                    <a:lnTo>
                      <a:pt x="11362" y="25507"/>
                    </a:lnTo>
                    <a:lnTo>
                      <a:pt x="11404" y="25549"/>
                    </a:lnTo>
                    <a:lnTo>
                      <a:pt x="11488" y="25549"/>
                    </a:lnTo>
                    <a:lnTo>
                      <a:pt x="11571" y="25444"/>
                    </a:lnTo>
                    <a:lnTo>
                      <a:pt x="11718" y="25339"/>
                    </a:lnTo>
                    <a:lnTo>
                      <a:pt x="11781" y="25339"/>
                    </a:lnTo>
                    <a:lnTo>
                      <a:pt x="11823" y="25318"/>
                    </a:lnTo>
                    <a:lnTo>
                      <a:pt x="11823" y="25235"/>
                    </a:lnTo>
                    <a:lnTo>
                      <a:pt x="11781" y="25172"/>
                    </a:lnTo>
                    <a:lnTo>
                      <a:pt x="11718" y="25130"/>
                    </a:lnTo>
                    <a:lnTo>
                      <a:pt x="11676" y="25088"/>
                    </a:lnTo>
                    <a:lnTo>
                      <a:pt x="11697" y="25067"/>
                    </a:lnTo>
                    <a:lnTo>
                      <a:pt x="11760" y="25067"/>
                    </a:lnTo>
                    <a:lnTo>
                      <a:pt x="11781" y="25109"/>
                    </a:lnTo>
                    <a:lnTo>
                      <a:pt x="11885" y="25172"/>
                    </a:lnTo>
                    <a:lnTo>
                      <a:pt x="11927" y="25172"/>
                    </a:lnTo>
                    <a:lnTo>
                      <a:pt x="11927" y="25088"/>
                    </a:lnTo>
                    <a:lnTo>
                      <a:pt x="11990" y="25088"/>
                    </a:lnTo>
                    <a:lnTo>
                      <a:pt x="12011" y="25130"/>
                    </a:lnTo>
                    <a:lnTo>
                      <a:pt x="12011" y="25193"/>
                    </a:lnTo>
                    <a:lnTo>
                      <a:pt x="12032" y="25214"/>
                    </a:lnTo>
                    <a:lnTo>
                      <a:pt x="12095" y="25193"/>
                    </a:lnTo>
                    <a:lnTo>
                      <a:pt x="12220" y="25046"/>
                    </a:lnTo>
                    <a:lnTo>
                      <a:pt x="12241" y="25025"/>
                    </a:lnTo>
                    <a:lnTo>
                      <a:pt x="12241" y="25005"/>
                    </a:lnTo>
                    <a:lnTo>
                      <a:pt x="12283" y="24921"/>
                    </a:lnTo>
                    <a:lnTo>
                      <a:pt x="12304" y="24879"/>
                    </a:lnTo>
                    <a:lnTo>
                      <a:pt x="12346" y="24837"/>
                    </a:lnTo>
                    <a:lnTo>
                      <a:pt x="12346" y="24837"/>
                    </a:lnTo>
                    <a:lnTo>
                      <a:pt x="12325" y="24900"/>
                    </a:lnTo>
                    <a:lnTo>
                      <a:pt x="12346" y="24942"/>
                    </a:lnTo>
                    <a:lnTo>
                      <a:pt x="12387" y="24984"/>
                    </a:lnTo>
                    <a:lnTo>
                      <a:pt x="12429" y="24942"/>
                    </a:lnTo>
                    <a:lnTo>
                      <a:pt x="12513" y="24837"/>
                    </a:lnTo>
                    <a:lnTo>
                      <a:pt x="12534" y="24774"/>
                    </a:lnTo>
                    <a:lnTo>
                      <a:pt x="12513" y="24691"/>
                    </a:lnTo>
                    <a:lnTo>
                      <a:pt x="12513" y="24607"/>
                    </a:lnTo>
                    <a:lnTo>
                      <a:pt x="12639" y="24481"/>
                    </a:lnTo>
                    <a:lnTo>
                      <a:pt x="12722" y="24460"/>
                    </a:lnTo>
                    <a:lnTo>
                      <a:pt x="12764" y="24398"/>
                    </a:lnTo>
                    <a:lnTo>
                      <a:pt x="12743" y="24356"/>
                    </a:lnTo>
                    <a:lnTo>
                      <a:pt x="12722" y="24293"/>
                    </a:lnTo>
                    <a:lnTo>
                      <a:pt x="12722" y="24272"/>
                    </a:lnTo>
                    <a:lnTo>
                      <a:pt x="12764" y="24293"/>
                    </a:lnTo>
                    <a:lnTo>
                      <a:pt x="12827" y="24314"/>
                    </a:lnTo>
                    <a:lnTo>
                      <a:pt x="12869" y="24314"/>
                    </a:lnTo>
                    <a:lnTo>
                      <a:pt x="12911" y="24251"/>
                    </a:lnTo>
                    <a:lnTo>
                      <a:pt x="12869" y="24188"/>
                    </a:lnTo>
                    <a:lnTo>
                      <a:pt x="12827" y="24147"/>
                    </a:lnTo>
                    <a:lnTo>
                      <a:pt x="12869" y="24168"/>
                    </a:lnTo>
                    <a:lnTo>
                      <a:pt x="12931" y="24209"/>
                    </a:lnTo>
                    <a:lnTo>
                      <a:pt x="12931" y="24168"/>
                    </a:lnTo>
                    <a:lnTo>
                      <a:pt x="12952" y="24084"/>
                    </a:lnTo>
                    <a:lnTo>
                      <a:pt x="13036" y="24084"/>
                    </a:lnTo>
                    <a:lnTo>
                      <a:pt x="13120" y="24042"/>
                    </a:lnTo>
                    <a:lnTo>
                      <a:pt x="13120" y="23958"/>
                    </a:lnTo>
                    <a:lnTo>
                      <a:pt x="13120" y="23937"/>
                    </a:lnTo>
                    <a:lnTo>
                      <a:pt x="13141" y="23875"/>
                    </a:lnTo>
                    <a:lnTo>
                      <a:pt x="13224" y="23875"/>
                    </a:lnTo>
                    <a:lnTo>
                      <a:pt x="13266" y="23854"/>
                    </a:lnTo>
                    <a:lnTo>
                      <a:pt x="13350" y="23749"/>
                    </a:lnTo>
                    <a:lnTo>
                      <a:pt x="13434" y="23707"/>
                    </a:lnTo>
                    <a:lnTo>
                      <a:pt x="13476" y="23707"/>
                    </a:lnTo>
                    <a:lnTo>
                      <a:pt x="13496" y="23728"/>
                    </a:lnTo>
                    <a:lnTo>
                      <a:pt x="13580" y="23707"/>
                    </a:lnTo>
                    <a:lnTo>
                      <a:pt x="13643" y="23624"/>
                    </a:lnTo>
                    <a:lnTo>
                      <a:pt x="13664" y="23477"/>
                    </a:lnTo>
                    <a:lnTo>
                      <a:pt x="13643" y="23352"/>
                    </a:lnTo>
                    <a:lnTo>
                      <a:pt x="13580" y="23352"/>
                    </a:lnTo>
                    <a:lnTo>
                      <a:pt x="13559" y="23331"/>
                    </a:lnTo>
                    <a:lnTo>
                      <a:pt x="13580" y="23247"/>
                    </a:lnTo>
                    <a:lnTo>
                      <a:pt x="13580" y="23142"/>
                    </a:lnTo>
                    <a:lnTo>
                      <a:pt x="13559" y="23059"/>
                    </a:lnTo>
                    <a:lnTo>
                      <a:pt x="13496" y="23017"/>
                    </a:lnTo>
                    <a:lnTo>
                      <a:pt x="13476" y="22912"/>
                    </a:lnTo>
                    <a:lnTo>
                      <a:pt x="13455" y="22870"/>
                    </a:lnTo>
                    <a:lnTo>
                      <a:pt x="13455" y="22787"/>
                    </a:lnTo>
                    <a:lnTo>
                      <a:pt x="13496" y="22787"/>
                    </a:lnTo>
                    <a:lnTo>
                      <a:pt x="13559" y="22808"/>
                    </a:lnTo>
                    <a:lnTo>
                      <a:pt x="13580" y="22912"/>
                    </a:lnTo>
                    <a:lnTo>
                      <a:pt x="13643" y="22996"/>
                    </a:lnTo>
                    <a:lnTo>
                      <a:pt x="13643" y="23080"/>
                    </a:lnTo>
                    <a:lnTo>
                      <a:pt x="13685" y="23184"/>
                    </a:lnTo>
                    <a:lnTo>
                      <a:pt x="13748" y="23205"/>
                    </a:lnTo>
                    <a:lnTo>
                      <a:pt x="13789" y="23247"/>
                    </a:lnTo>
                    <a:lnTo>
                      <a:pt x="13768" y="23331"/>
                    </a:lnTo>
                    <a:lnTo>
                      <a:pt x="13789" y="23414"/>
                    </a:lnTo>
                    <a:lnTo>
                      <a:pt x="13873" y="23456"/>
                    </a:lnTo>
                    <a:lnTo>
                      <a:pt x="13915" y="23456"/>
                    </a:lnTo>
                    <a:lnTo>
                      <a:pt x="13915" y="23414"/>
                    </a:lnTo>
                    <a:lnTo>
                      <a:pt x="13957" y="23352"/>
                    </a:lnTo>
                    <a:lnTo>
                      <a:pt x="13999" y="23352"/>
                    </a:lnTo>
                    <a:lnTo>
                      <a:pt x="14061" y="23435"/>
                    </a:lnTo>
                    <a:lnTo>
                      <a:pt x="14229" y="23435"/>
                    </a:lnTo>
                    <a:lnTo>
                      <a:pt x="14292" y="23393"/>
                    </a:lnTo>
                    <a:lnTo>
                      <a:pt x="14312" y="23414"/>
                    </a:lnTo>
                    <a:lnTo>
                      <a:pt x="14375" y="23414"/>
                    </a:lnTo>
                    <a:lnTo>
                      <a:pt x="14438" y="23352"/>
                    </a:lnTo>
                    <a:lnTo>
                      <a:pt x="14480" y="23289"/>
                    </a:lnTo>
                    <a:lnTo>
                      <a:pt x="14522" y="23289"/>
                    </a:lnTo>
                    <a:lnTo>
                      <a:pt x="14522" y="23226"/>
                    </a:lnTo>
                    <a:lnTo>
                      <a:pt x="14584" y="23205"/>
                    </a:lnTo>
                    <a:lnTo>
                      <a:pt x="14626" y="23226"/>
                    </a:lnTo>
                    <a:lnTo>
                      <a:pt x="14731" y="23352"/>
                    </a:lnTo>
                    <a:lnTo>
                      <a:pt x="14752" y="23414"/>
                    </a:lnTo>
                    <a:lnTo>
                      <a:pt x="14815" y="23414"/>
                    </a:lnTo>
                    <a:lnTo>
                      <a:pt x="14856" y="23352"/>
                    </a:lnTo>
                    <a:lnTo>
                      <a:pt x="14919" y="23331"/>
                    </a:lnTo>
                    <a:lnTo>
                      <a:pt x="14919" y="23226"/>
                    </a:lnTo>
                    <a:lnTo>
                      <a:pt x="14940" y="23226"/>
                    </a:lnTo>
                    <a:lnTo>
                      <a:pt x="14961" y="23247"/>
                    </a:lnTo>
                    <a:lnTo>
                      <a:pt x="15024" y="23247"/>
                    </a:lnTo>
                    <a:lnTo>
                      <a:pt x="15024" y="23205"/>
                    </a:lnTo>
                    <a:lnTo>
                      <a:pt x="15066" y="23205"/>
                    </a:lnTo>
                    <a:lnTo>
                      <a:pt x="15108" y="23226"/>
                    </a:lnTo>
                    <a:lnTo>
                      <a:pt x="15170" y="23226"/>
                    </a:lnTo>
                    <a:lnTo>
                      <a:pt x="15212" y="23184"/>
                    </a:lnTo>
                    <a:lnTo>
                      <a:pt x="15212" y="23121"/>
                    </a:lnTo>
                    <a:lnTo>
                      <a:pt x="15254" y="23100"/>
                    </a:lnTo>
                    <a:lnTo>
                      <a:pt x="15338" y="23100"/>
                    </a:lnTo>
                    <a:lnTo>
                      <a:pt x="15359" y="23080"/>
                    </a:lnTo>
                    <a:lnTo>
                      <a:pt x="15359" y="23017"/>
                    </a:lnTo>
                    <a:lnTo>
                      <a:pt x="15380" y="23017"/>
                    </a:lnTo>
                    <a:lnTo>
                      <a:pt x="15380" y="23080"/>
                    </a:lnTo>
                    <a:lnTo>
                      <a:pt x="15442" y="23100"/>
                    </a:lnTo>
                    <a:lnTo>
                      <a:pt x="15484" y="23038"/>
                    </a:lnTo>
                    <a:lnTo>
                      <a:pt x="15526" y="22975"/>
                    </a:lnTo>
                    <a:lnTo>
                      <a:pt x="15547" y="22975"/>
                    </a:lnTo>
                    <a:lnTo>
                      <a:pt x="15589" y="23038"/>
                    </a:lnTo>
                    <a:lnTo>
                      <a:pt x="15652" y="23080"/>
                    </a:lnTo>
                    <a:lnTo>
                      <a:pt x="15693" y="22975"/>
                    </a:lnTo>
                    <a:lnTo>
                      <a:pt x="15735" y="22975"/>
                    </a:lnTo>
                    <a:lnTo>
                      <a:pt x="15756" y="23017"/>
                    </a:lnTo>
                    <a:lnTo>
                      <a:pt x="15798" y="23038"/>
                    </a:lnTo>
                    <a:lnTo>
                      <a:pt x="15861" y="23038"/>
                    </a:lnTo>
                    <a:lnTo>
                      <a:pt x="15882" y="22975"/>
                    </a:lnTo>
                    <a:lnTo>
                      <a:pt x="15944" y="22933"/>
                    </a:lnTo>
                    <a:lnTo>
                      <a:pt x="16007" y="22933"/>
                    </a:lnTo>
                    <a:lnTo>
                      <a:pt x="16112" y="22891"/>
                    </a:lnTo>
                    <a:lnTo>
                      <a:pt x="16175" y="22891"/>
                    </a:lnTo>
                    <a:lnTo>
                      <a:pt x="16196" y="22933"/>
                    </a:lnTo>
                    <a:lnTo>
                      <a:pt x="16258" y="22933"/>
                    </a:lnTo>
                    <a:lnTo>
                      <a:pt x="16279" y="22870"/>
                    </a:lnTo>
                    <a:lnTo>
                      <a:pt x="16321" y="22808"/>
                    </a:lnTo>
                    <a:lnTo>
                      <a:pt x="16426" y="22808"/>
                    </a:lnTo>
                    <a:lnTo>
                      <a:pt x="16468" y="22766"/>
                    </a:lnTo>
                    <a:lnTo>
                      <a:pt x="16572" y="22724"/>
                    </a:lnTo>
                    <a:lnTo>
                      <a:pt x="16614" y="22703"/>
                    </a:lnTo>
                    <a:lnTo>
                      <a:pt x="16614" y="22661"/>
                    </a:lnTo>
                    <a:lnTo>
                      <a:pt x="16572" y="22577"/>
                    </a:lnTo>
                    <a:lnTo>
                      <a:pt x="16572" y="22515"/>
                    </a:lnTo>
                    <a:lnTo>
                      <a:pt x="16719" y="22577"/>
                    </a:lnTo>
                    <a:lnTo>
                      <a:pt x="16802" y="22619"/>
                    </a:lnTo>
                    <a:lnTo>
                      <a:pt x="16823" y="22682"/>
                    </a:lnTo>
                    <a:lnTo>
                      <a:pt x="16886" y="22703"/>
                    </a:lnTo>
                    <a:lnTo>
                      <a:pt x="16991" y="22619"/>
                    </a:lnTo>
                    <a:lnTo>
                      <a:pt x="16991" y="22536"/>
                    </a:lnTo>
                    <a:lnTo>
                      <a:pt x="16928" y="22515"/>
                    </a:lnTo>
                    <a:lnTo>
                      <a:pt x="16928" y="22473"/>
                    </a:lnTo>
                    <a:lnTo>
                      <a:pt x="17012" y="22431"/>
                    </a:lnTo>
                    <a:lnTo>
                      <a:pt x="17033" y="22494"/>
                    </a:lnTo>
                    <a:lnTo>
                      <a:pt x="17116" y="22515"/>
                    </a:lnTo>
                    <a:lnTo>
                      <a:pt x="17158" y="22410"/>
                    </a:lnTo>
                    <a:lnTo>
                      <a:pt x="17137" y="22326"/>
                    </a:lnTo>
                    <a:lnTo>
                      <a:pt x="17137" y="22264"/>
                    </a:lnTo>
                    <a:lnTo>
                      <a:pt x="17200" y="22264"/>
                    </a:lnTo>
                    <a:lnTo>
                      <a:pt x="17221" y="22305"/>
                    </a:lnTo>
                    <a:lnTo>
                      <a:pt x="17305" y="22326"/>
                    </a:lnTo>
                    <a:lnTo>
                      <a:pt x="17346" y="22284"/>
                    </a:lnTo>
                    <a:lnTo>
                      <a:pt x="17409" y="22264"/>
                    </a:lnTo>
                    <a:lnTo>
                      <a:pt x="17451" y="22264"/>
                    </a:lnTo>
                    <a:lnTo>
                      <a:pt x="17451" y="22180"/>
                    </a:lnTo>
                    <a:lnTo>
                      <a:pt x="17430" y="22117"/>
                    </a:lnTo>
                    <a:lnTo>
                      <a:pt x="17451" y="22096"/>
                    </a:lnTo>
                    <a:lnTo>
                      <a:pt x="17514" y="22117"/>
                    </a:lnTo>
                    <a:lnTo>
                      <a:pt x="17556" y="22180"/>
                    </a:lnTo>
                    <a:lnTo>
                      <a:pt x="17639" y="22159"/>
                    </a:lnTo>
                    <a:lnTo>
                      <a:pt x="17681" y="22096"/>
                    </a:lnTo>
                    <a:lnTo>
                      <a:pt x="17681" y="22012"/>
                    </a:lnTo>
                    <a:lnTo>
                      <a:pt x="17660" y="21992"/>
                    </a:lnTo>
                    <a:lnTo>
                      <a:pt x="17660" y="21950"/>
                    </a:lnTo>
                    <a:lnTo>
                      <a:pt x="17681" y="21908"/>
                    </a:lnTo>
                    <a:lnTo>
                      <a:pt x="17786" y="21908"/>
                    </a:lnTo>
                    <a:lnTo>
                      <a:pt x="17849" y="21950"/>
                    </a:lnTo>
                    <a:lnTo>
                      <a:pt x="17869" y="21887"/>
                    </a:lnTo>
                    <a:lnTo>
                      <a:pt x="17890" y="21845"/>
                    </a:lnTo>
                    <a:lnTo>
                      <a:pt x="17953" y="21866"/>
                    </a:lnTo>
                    <a:lnTo>
                      <a:pt x="17995" y="21908"/>
                    </a:lnTo>
                    <a:lnTo>
                      <a:pt x="18058" y="21950"/>
                    </a:lnTo>
                    <a:lnTo>
                      <a:pt x="18079" y="21908"/>
                    </a:lnTo>
                    <a:lnTo>
                      <a:pt x="18079" y="21866"/>
                    </a:lnTo>
                    <a:lnTo>
                      <a:pt x="18037" y="21803"/>
                    </a:lnTo>
                    <a:lnTo>
                      <a:pt x="18037" y="21761"/>
                    </a:lnTo>
                    <a:lnTo>
                      <a:pt x="18100" y="21699"/>
                    </a:lnTo>
                    <a:lnTo>
                      <a:pt x="18162" y="21740"/>
                    </a:lnTo>
                    <a:lnTo>
                      <a:pt x="18288" y="21699"/>
                    </a:lnTo>
                    <a:lnTo>
                      <a:pt x="18393" y="21636"/>
                    </a:lnTo>
                    <a:lnTo>
                      <a:pt x="18455" y="21531"/>
                    </a:lnTo>
                    <a:lnTo>
                      <a:pt x="18455" y="21489"/>
                    </a:lnTo>
                    <a:lnTo>
                      <a:pt x="18309" y="21552"/>
                    </a:lnTo>
                    <a:lnTo>
                      <a:pt x="18183" y="21552"/>
                    </a:lnTo>
                    <a:lnTo>
                      <a:pt x="18141" y="21531"/>
                    </a:lnTo>
                    <a:lnTo>
                      <a:pt x="17890" y="21531"/>
                    </a:lnTo>
                    <a:lnTo>
                      <a:pt x="17765" y="21489"/>
                    </a:lnTo>
                    <a:lnTo>
                      <a:pt x="17639" y="21447"/>
                    </a:lnTo>
                    <a:lnTo>
                      <a:pt x="17472" y="21427"/>
                    </a:lnTo>
                    <a:lnTo>
                      <a:pt x="17325" y="21280"/>
                    </a:lnTo>
                    <a:lnTo>
                      <a:pt x="17263" y="21238"/>
                    </a:lnTo>
                    <a:lnTo>
                      <a:pt x="17221" y="21238"/>
                    </a:lnTo>
                    <a:lnTo>
                      <a:pt x="17095" y="21301"/>
                    </a:lnTo>
                    <a:lnTo>
                      <a:pt x="17053" y="21259"/>
                    </a:lnTo>
                    <a:lnTo>
                      <a:pt x="17095" y="21217"/>
                    </a:lnTo>
                    <a:lnTo>
                      <a:pt x="17095" y="21175"/>
                    </a:lnTo>
                    <a:lnTo>
                      <a:pt x="17033" y="21238"/>
                    </a:lnTo>
                    <a:lnTo>
                      <a:pt x="16886" y="21343"/>
                    </a:lnTo>
                    <a:lnTo>
                      <a:pt x="16802" y="21385"/>
                    </a:lnTo>
                    <a:lnTo>
                      <a:pt x="16635" y="21385"/>
                    </a:lnTo>
                    <a:lnTo>
                      <a:pt x="16593" y="21427"/>
                    </a:lnTo>
                    <a:lnTo>
                      <a:pt x="16530" y="21385"/>
                    </a:lnTo>
                    <a:lnTo>
                      <a:pt x="16489" y="21364"/>
                    </a:lnTo>
                    <a:cubicBezTo>
                      <a:pt x="16489" y="21364"/>
                      <a:pt x="16426" y="21385"/>
                      <a:pt x="16405" y="21385"/>
                    </a:cubicBezTo>
                    <a:lnTo>
                      <a:pt x="16321" y="21385"/>
                    </a:lnTo>
                    <a:lnTo>
                      <a:pt x="16196" y="21531"/>
                    </a:lnTo>
                    <a:lnTo>
                      <a:pt x="16154" y="21594"/>
                    </a:lnTo>
                    <a:lnTo>
                      <a:pt x="16091" y="21531"/>
                    </a:lnTo>
                    <a:lnTo>
                      <a:pt x="16049" y="21489"/>
                    </a:lnTo>
                    <a:lnTo>
                      <a:pt x="15861" y="21489"/>
                    </a:lnTo>
                    <a:lnTo>
                      <a:pt x="15777" y="21468"/>
                    </a:lnTo>
                    <a:lnTo>
                      <a:pt x="15735" y="21489"/>
                    </a:lnTo>
                    <a:lnTo>
                      <a:pt x="15672" y="21447"/>
                    </a:lnTo>
                    <a:lnTo>
                      <a:pt x="15735" y="21364"/>
                    </a:lnTo>
                    <a:lnTo>
                      <a:pt x="15840" y="21364"/>
                    </a:lnTo>
                    <a:lnTo>
                      <a:pt x="15882" y="21427"/>
                    </a:lnTo>
                    <a:lnTo>
                      <a:pt x="15965" y="21447"/>
                    </a:lnTo>
                    <a:lnTo>
                      <a:pt x="16049" y="21385"/>
                    </a:lnTo>
                    <a:lnTo>
                      <a:pt x="16175" y="21364"/>
                    </a:lnTo>
                    <a:lnTo>
                      <a:pt x="16258" y="21280"/>
                    </a:lnTo>
                    <a:lnTo>
                      <a:pt x="16321" y="21280"/>
                    </a:lnTo>
                    <a:lnTo>
                      <a:pt x="16426" y="21322"/>
                    </a:lnTo>
                    <a:lnTo>
                      <a:pt x="16530" y="21280"/>
                    </a:lnTo>
                    <a:lnTo>
                      <a:pt x="16572" y="21238"/>
                    </a:lnTo>
                    <a:lnTo>
                      <a:pt x="16530" y="21175"/>
                    </a:lnTo>
                    <a:lnTo>
                      <a:pt x="16489" y="21175"/>
                    </a:lnTo>
                    <a:lnTo>
                      <a:pt x="16468" y="21134"/>
                    </a:lnTo>
                    <a:lnTo>
                      <a:pt x="16405" y="21134"/>
                    </a:lnTo>
                    <a:lnTo>
                      <a:pt x="16300" y="21155"/>
                    </a:lnTo>
                    <a:lnTo>
                      <a:pt x="16216" y="21134"/>
                    </a:lnTo>
                    <a:lnTo>
                      <a:pt x="16049" y="21134"/>
                    </a:lnTo>
                    <a:lnTo>
                      <a:pt x="15944" y="21155"/>
                    </a:lnTo>
                    <a:lnTo>
                      <a:pt x="15840" y="21155"/>
                    </a:lnTo>
                    <a:lnTo>
                      <a:pt x="15693" y="21134"/>
                    </a:lnTo>
                    <a:lnTo>
                      <a:pt x="15672" y="21071"/>
                    </a:lnTo>
                    <a:lnTo>
                      <a:pt x="15631" y="21050"/>
                    </a:lnTo>
                    <a:lnTo>
                      <a:pt x="15526" y="21071"/>
                    </a:lnTo>
                    <a:lnTo>
                      <a:pt x="15380" y="21071"/>
                    </a:lnTo>
                    <a:lnTo>
                      <a:pt x="15212" y="21175"/>
                    </a:lnTo>
                    <a:lnTo>
                      <a:pt x="15170" y="21155"/>
                    </a:lnTo>
                    <a:lnTo>
                      <a:pt x="15212" y="21071"/>
                    </a:lnTo>
                    <a:lnTo>
                      <a:pt x="15275" y="21008"/>
                    </a:lnTo>
                    <a:lnTo>
                      <a:pt x="15463" y="21008"/>
                    </a:lnTo>
                    <a:lnTo>
                      <a:pt x="15672" y="20903"/>
                    </a:lnTo>
                    <a:lnTo>
                      <a:pt x="15756" y="20841"/>
                    </a:lnTo>
                    <a:lnTo>
                      <a:pt x="15756" y="20757"/>
                    </a:lnTo>
                    <a:lnTo>
                      <a:pt x="15777" y="20715"/>
                    </a:lnTo>
                    <a:lnTo>
                      <a:pt x="15861" y="20715"/>
                    </a:lnTo>
                    <a:lnTo>
                      <a:pt x="15903" y="20694"/>
                    </a:lnTo>
                    <a:lnTo>
                      <a:pt x="15965" y="20611"/>
                    </a:lnTo>
                    <a:lnTo>
                      <a:pt x="15944" y="20548"/>
                    </a:lnTo>
                    <a:lnTo>
                      <a:pt x="15882" y="20506"/>
                    </a:lnTo>
                    <a:lnTo>
                      <a:pt x="15798" y="20485"/>
                    </a:lnTo>
                    <a:lnTo>
                      <a:pt x="15777" y="20443"/>
                    </a:lnTo>
                    <a:lnTo>
                      <a:pt x="15861" y="20401"/>
                    </a:lnTo>
                    <a:lnTo>
                      <a:pt x="15903" y="20401"/>
                    </a:lnTo>
                    <a:lnTo>
                      <a:pt x="15903" y="20422"/>
                    </a:lnTo>
                    <a:lnTo>
                      <a:pt x="15986" y="20443"/>
                    </a:lnTo>
                    <a:lnTo>
                      <a:pt x="16007" y="20422"/>
                    </a:lnTo>
                    <a:lnTo>
                      <a:pt x="15986" y="20380"/>
                    </a:lnTo>
                    <a:lnTo>
                      <a:pt x="15965" y="20339"/>
                    </a:lnTo>
                    <a:lnTo>
                      <a:pt x="15965" y="20234"/>
                    </a:lnTo>
                    <a:lnTo>
                      <a:pt x="16007" y="20276"/>
                    </a:lnTo>
                    <a:lnTo>
                      <a:pt x="16049" y="20318"/>
                    </a:lnTo>
                    <a:lnTo>
                      <a:pt x="16049" y="20401"/>
                    </a:lnTo>
                    <a:lnTo>
                      <a:pt x="16091" y="20506"/>
                    </a:lnTo>
                    <a:lnTo>
                      <a:pt x="16175" y="20548"/>
                    </a:lnTo>
                    <a:lnTo>
                      <a:pt x="16279" y="20527"/>
                    </a:lnTo>
                    <a:lnTo>
                      <a:pt x="16405" y="20527"/>
                    </a:lnTo>
                    <a:lnTo>
                      <a:pt x="16698" y="20401"/>
                    </a:lnTo>
                    <a:lnTo>
                      <a:pt x="16781" y="20401"/>
                    </a:lnTo>
                    <a:lnTo>
                      <a:pt x="16844" y="20380"/>
                    </a:lnTo>
                    <a:lnTo>
                      <a:pt x="16907" y="20297"/>
                    </a:lnTo>
                    <a:lnTo>
                      <a:pt x="16991" y="20276"/>
                    </a:lnTo>
                    <a:lnTo>
                      <a:pt x="17033" y="20171"/>
                    </a:lnTo>
                    <a:lnTo>
                      <a:pt x="16991" y="20067"/>
                    </a:lnTo>
                    <a:lnTo>
                      <a:pt x="16949" y="19983"/>
                    </a:lnTo>
                    <a:lnTo>
                      <a:pt x="16907" y="19983"/>
                    </a:lnTo>
                    <a:lnTo>
                      <a:pt x="16802" y="19920"/>
                    </a:lnTo>
                    <a:lnTo>
                      <a:pt x="16530" y="19857"/>
                    </a:lnTo>
                    <a:lnTo>
                      <a:pt x="16489" y="19857"/>
                    </a:lnTo>
                    <a:lnTo>
                      <a:pt x="16384" y="19899"/>
                    </a:lnTo>
                    <a:lnTo>
                      <a:pt x="16321" y="19857"/>
                    </a:lnTo>
                    <a:lnTo>
                      <a:pt x="16321" y="19732"/>
                    </a:lnTo>
                    <a:lnTo>
                      <a:pt x="16300" y="19690"/>
                    </a:lnTo>
                    <a:lnTo>
                      <a:pt x="16196" y="19753"/>
                    </a:lnTo>
                    <a:lnTo>
                      <a:pt x="16112" y="19753"/>
                    </a:lnTo>
                    <a:lnTo>
                      <a:pt x="16007" y="19815"/>
                    </a:lnTo>
                    <a:lnTo>
                      <a:pt x="15944" y="19815"/>
                    </a:lnTo>
                    <a:lnTo>
                      <a:pt x="15861" y="19774"/>
                    </a:lnTo>
                    <a:lnTo>
                      <a:pt x="15861" y="19690"/>
                    </a:lnTo>
                    <a:lnTo>
                      <a:pt x="15944" y="19753"/>
                    </a:lnTo>
                    <a:lnTo>
                      <a:pt x="16007" y="19690"/>
                    </a:lnTo>
                    <a:lnTo>
                      <a:pt x="16070" y="19648"/>
                    </a:lnTo>
                    <a:lnTo>
                      <a:pt x="16196" y="19648"/>
                    </a:lnTo>
                    <a:lnTo>
                      <a:pt x="16216" y="19585"/>
                    </a:lnTo>
                    <a:lnTo>
                      <a:pt x="16175" y="19523"/>
                    </a:lnTo>
                    <a:lnTo>
                      <a:pt x="16091" y="19418"/>
                    </a:lnTo>
                    <a:lnTo>
                      <a:pt x="16049" y="19376"/>
                    </a:lnTo>
                    <a:lnTo>
                      <a:pt x="15944" y="19376"/>
                    </a:lnTo>
                    <a:lnTo>
                      <a:pt x="15965" y="19355"/>
                    </a:lnTo>
                    <a:lnTo>
                      <a:pt x="16070" y="19292"/>
                    </a:lnTo>
                    <a:lnTo>
                      <a:pt x="16070" y="19251"/>
                    </a:lnTo>
                    <a:lnTo>
                      <a:pt x="16070" y="19146"/>
                    </a:lnTo>
                    <a:lnTo>
                      <a:pt x="16091" y="19104"/>
                    </a:lnTo>
                    <a:lnTo>
                      <a:pt x="16154" y="19167"/>
                    </a:lnTo>
                    <a:lnTo>
                      <a:pt x="16175" y="19313"/>
                    </a:lnTo>
                    <a:lnTo>
                      <a:pt x="16216" y="19355"/>
                    </a:lnTo>
                    <a:lnTo>
                      <a:pt x="16216" y="19418"/>
                    </a:lnTo>
                    <a:lnTo>
                      <a:pt x="16363" y="19543"/>
                    </a:lnTo>
                    <a:lnTo>
                      <a:pt x="16363" y="19585"/>
                    </a:lnTo>
                    <a:lnTo>
                      <a:pt x="16426" y="19669"/>
                    </a:lnTo>
                    <a:lnTo>
                      <a:pt x="16489" y="19690"/>
                    </a:lnTo>
                    <a:lnTo>
                      <a:pt x="16572" y="19669"/>
                    </a:lnTo>
                    <a:lnTo>
                      <a:pt x="16614" y="19648"/>
                    </a:lnTo>
                    <a:lnTo>
                      <a:pt x="16698" y="19690"/>
                    </a:lnTo>
                    <a:lnTo>
                      <a:pt x="16802" y="19669"/>
                    </a:lnTo>
                    <a:lnTo>
                      <a:pt x="16886" y="19648"/>
                    </a:lnTo>
                    <a:lnTo>
                      <a:pt x="16928" y="19690"/>
                    </a:lnTo>
                    <a:lnTo>
                      <a:pt x="16928" y="19774"/>
                    </a:lnTo>
                    <a:lnTo>
                      <a:pt x="17116" y="20004"/>
                    </a:lnTo>
                    <a:lnTo>
                      <a:pt x="17200" y="20067"/>
                    </a:lnTo>
                    <a:lnTo>
                      <a:pt x="17221" y="20004"/>
                    </a:lnTo>
                    <a:lnTo>
                      <a:pt x="17325" y="19983"/>
                    </a:lnTo>
                    <a:lnTo>
                      <a:pt x="17346" y="19983"/>
                    </a:lnTo>
                    <a:lnTo>
                      <a:pt x="17367" y="20025"/>
                    </a:lnTo>
                    <a:lnTo>
                      <a:pt x="17346" y="20108"/>
                    </a:lnTo>
                    <a:lnTo>
                      <a:pt x="17325" y="20213"/>
                    </a:lnTo>
                    <a:lnTo>
                      <a:pt x="17346" y="20339"/>
                    </a:lnTo>
                    <a:lnTo>
                      <a:pt x="17409" y="20422"/>
                    </a:lnTo>
                    <a:lnTo>
                      <a:pt x="17451" y="20527"/>
                    </a:lnTo>
                    <a:lnTo>
                      <a:pt x="17472" y="20715"/>
                    </a:lnTo>
                    <a:lnTo>
                      <a:pt x="17535" y="20757"/>
                    </a:lnTo>
                    <a:lnTo>
                      <a:pt x="17618" y="20841"/>
                    </a:lnTo>
                    <a:lnTo>
                      <a:pt x="17681" y="21029"/>
                    </a:lnTo>
                    <a:lnTo>
                      <a:pt x="17828" y="21134"/>
                    </a:lnTo>
                    <a:lnTo>
                      <a:pt x="17869" y="21175"/>
                    </a:lnTo>
                    <a:lnTo>
                      <a:pt x="17953" y="21155"/>
                    </a:lnTo>
                    <a:lnTo>
                      <a:pt x="18037" y="21134"/>
                    </a:lnTo>
                    <a:lnTo>
                      <a:pt x="18100" y="21134"/>
                    </a:lnTo>
                    <a:lnTo>
                      <a:pt x="18141" y="21113"/>
                    </a:lnTo>
                    <a:lnTo>
                      <a:pt x="18141" y="21029"/>
                    </a:lnTo>
                    <a:lnTo>
                      <a:pt x="18141" y="20903"/>
                    </a:lnTo>
                    <a:lnTo>
                      <a:pt x="18141" y="20757"/>
                    </a:lnTo>
                    <a:lnTo>
                      <a:pt x="18162" y="20652"/>
                    </a:lnTo>
                    <a:lnTo>
                      <a:pt x="18183" y="20611"/>
                    </a:lnTo>
                    <a:lnTo>
                      <a:pt x="18204" y="20611"/>
                    </a:lnTo>
                    <a:lnTo>
                      <a:pt x="18246" y="20652"/>
                    </a:lnTo>
                    <a:lnTo>
                      <a:pt x="18204" y="20736"/>
                    </a:lnTo>
                    <a:lnTo>
                      <a:pt x="18204" y="20820"/>
                    </a:lnTo>
                    <a:lnTo>
                      <a:pt x="18267" y="20924"/>
                    </a:lnTo>
                    <a:lnTo>
                      <a:pt x="18204" y="21008"/>
                    </a:lnTo>
                    <a:lnTo>
                      <a:pt x="18204" y="21071"/>
                    </a:lnTo>
                    <a:lnTo>
                      <a:pt x="18267" y="21113"/>
                    </a:lnTo>
                    <a:lnTo>
                      <a:pt x="18309" y="21071"/>
                    </a:lnTo>
                    <a:lnTo>
                      <a:pt x="18393" y="21050"/>
                    </a:lnTo>
                    <a:lnTo>
                      <a:pt x="18455" y="21071"/>
                    </a:lnTo>
                    <a:lnTo>
                      <a:pt x="18476" y="21134"/>
                    </a:lnTo>
                    <a:lnTo>
                      <a:pt x="18455" y="21175"/>
                    </a:lnTo>
                    <a:lnTo>
                      <a:pt x="18476" y="21217"/>
                    </a:lnTo>
                    <a:lnTo>
                      <a:pt x="18581" y="21217"/>
                    </a:lnTo>
                    <a:lnTo>
                      <a:pt x="18623" y="21155"/>
                    </a:lnTo>
                    <a:lnTo>
                      <a:pt x="18623" y="21071"/>
                    </a:lnTo>
                    <a:lnTo>
                      <a:pt x="18602" y="21008"/>
                    </a:lnTo>
                    <a:lnTo>
                      <a:pt x="18602" y="20820"/>
                    </a:lnTo>
                    <a:lnTo>
                      <a:pt x="18623" y="20736"/>
                    </a:lnTo>
                    <a:lnTo>
                      <a:pt x="18623" y="20631"/>
                    </a:lnTo>
                    <a:lnTo>
                      <a:pt x="18665" y="20590"/>
                    </a:lnTo>
                    <a:lnTo>
                      <a:pt x="18623" y="20527"/>
                    </a:lnTo>
                    <a:lnTo>
                      <a:pt x="18581" y="20527"/>
                    </a:lnTo>
                    <a:lnTo>
                      <a:pt x="18602" y="20485"/>
                    </a:lnTo>
                    <a:lnTo>
                      <a:pt x="18623" y="20422"/>
                    </a:lnTo>
                    <a:lnTo>
                      <a:pt x="18602" y="20401"/>
                    </a:lnTo>
                    <a:lnTo>
                      <a:pt x="18497" y="20443"/>
                    </a:lnTo>
                    <a:lnTo>
                      <a:pt x="18497" y="20401"/>
                    </a:lnTo>
                    <a:lnTo>
                      <a:pt x="18518" y="20339"/>
                    </a:lnTo>
                    <a:lnTo>
                      <a:pt x="18623" y="20318"/>
                    </a:lnTo>
                    <a:lnTo>
                      <a:pt x="18685" y="20276"/>
                    </a:lnTo>
                    <a:lnTo>
                      <a:pt x="18685" y="20171"/>
                    </a:lnTo>
                    <a:lnTo>
                      <a:pt x="18665" y="20108"/>
                    </a:lnTo>
                    <a:lnTo>
                      <a:pt x="18602" y="20129"/>
                    </a:lnTo>
                    <a:lnTo>
                      <a:pt x="18581" y="20087"/>
                    </a:lnTo>
                    <a:lnTo>
                      <a:pt x="18623" y="20004"/>
                    </a:lnTo>
                    <a:lnTo>
                      <a:pt x="18685" y="19899"/>
                    </a:lnTo>
                    <a:lnTo>
                      <a:pt x="18685" y="19857"/>
                    </a:lnTo>
                    <a:lnTo>
                      <a:pt x="18623" y="19857"/>
                    </a:lnTo>
                    <a:lnTo>
                      <a:pt x="18560" y="19899"/>
                    </a:lnTo>
                    <a:lnTo>
                      <a:pt x="18476" y="20025"/>
                    </a:lnTo>
                    <a:lnTo>
                      <a:pt x="18455" y="20171"/>
                    </a:lnTo>
                    <a:lnTo>
                      <a:pt x="18393" y="20192"/>
                    </a:lnTo>
                    <a:lnTo>
                      <a:pt x="18393" y="20129"/>
                    </a:lnTo>
                    <a:lnTo>
                      <a:pt x="18413" y="20004"/>
                    </a:lnTo>
                    <a:lnTo>
                      <a:pt x="18413" y="19962"/>
                    </a:lnTo>
                    <a:lnTo>
                      <a:pt x="18393" y="19899"/>
                    </a:lnTo>
                    <a:lnTo>
                      <a:pt x="18393" y="19857"/>
                    </a:lnTo>
                    <a:lnTo>
                      <a:pt x="18413" y="19774"/>
                    </a:lnTo>
                    <a:lnTo>
                      <a:pt x="18497" y="19690"/>
                    </a:lnTo>
                    <a:lnTo>
                      <a:pt x="18581" y="19648"/>
                    </a:lnTo>
                    <a:lnTo>
                      <a:pt x="18602" y="19564"/>
                    </a:lnTo>
                    <a:lnTo>
                      <a:pt x="18560" y="19502"/>
                    </a:lnTo>
                    <a:lnTo>
                      <a:pt x="18476" y="19502"/>
                    </a:lnTo>
                    <a:lnTo>
                      <a:pt x="18413" y="19564"/>
                    </a:lnTo>
                    <a:lnTo>
                      <a:pt x="18393" y="19606"/>
                    </a:lnTo>
                    <a:lnTo>
                      <a:pt x="18372" y="19648"/>
                    </a:lnTo>
                    <a:lnTo>
                      <a:pt x="18393" y="19543"/>
                    </a:lnTo>
                    <a:lnTo>
                      <a:pt x="18413" y="19481"/>
                    </a:lnTo>
                    <a:lnTo>
                      <a:pt x="18393" y="19460"/>
                    </a:lnTo>
                    <a:lnTo>
                      <a:pt x="18351" y="19481"/>
                    </a:lnTo>
                    <a:lnTo>
                      <a:pt x="18246" y="19564"/>
                    </a:lnTo>
                    <a:lnTo>
                      <a:pt x="18162" y="19648"/>
                    </a:lnTo>
                    <a:lnTo>
                      <a:pt x="18162" y="19606"/>
                    </a:lnTo>
                    <a:lnTo>
                      <a:pt x="18183" y="19543"/>
                    </a:lnTo>
                    <a:lnTo>
                      <a:pt x="18246" y="19460"/>
                    </a:lnTo>
                    <a:lnTo>
                      <a:pt x="18288" y="19397"/>
                    </a:lnTo>
                    <a:lnTo>
                      <a:pt x="18351" y="19292"/>
                    </a:lnTo>
                    <a:lnTo>
                      <a:pt x="18351" y="19271"/>
                    </a:lnTo>
                    <a:lnTo>
                      <a:pt x="18288" y="19230"/>
                    </a:lnTo>
                    <a:lnTo>
                      <a:pt x="18267" y="19167"/>
                    </a:lnTo>
                    <a:lnTo>
                      <a:pt x="18204" y="19167"/>
                    </a:lnTo>
                    <a:lnTo>
                      <a:pt x="18162" y="19125"/>
                    </a:lnTo>
                    <a:lnTo>
                      <a:pt x="18141" y="19041"/>
                    </a:lnTo>
                    <a:lnTo>
                      <a:pt x="18079" y="19020"/>
                    </a:lnTo>
                    <a:lnTo>
                      <a:pt x="17995" y="18937"/>
                    </a:lnTo>
                    <a:lnTo>
                      <a:pt x="17953" y="18937"/>
                    </a:lnTo>
                    <a:lnTo>
                      <a:pt x="17932" y="18916"/>
                    </a:lnTo>
                    <a:lnTo>
                      <a:pt x="17869" y="18916"/>
                    </a:lnTo>
                    <a:lnTo>
                      <a:pt x="17869" y="18853"/>
                    </a:lnTo>
                    <a:lnTo>
                      <a:pt x="17849" y="18811"/>
                    </a:lnTo>
                    <a:lnTo>
                      <a:pt x="17660" y="18665"/>
                    </a:lnTo>
                    <a:lnTo>
                      <a:pt x="17639" y="18623"/>
                    </a:lnTo>
                    <a:lnTo>
                      <a:pt x="17535" y="18560"/>
                    </a:lnTo>
                    <a:lnTo>
                      <a:pt x="17430" y="18560"/>
                    </a:lnTo>
                    <a:lnTo>
                      <a:pt x="17325" y="18602"/>
                    </a:lnTo>
                    <a:lnTo>
                      <a:pt x="17242" y="18707"/>
                    </a:lnTo>
                    <a:lnTo>
                      <a:pt x="17242" y="18644"/>
                    </a:lnTo>
                    <a:lnTo>
                      <a:pt x="17221" y="18560"/>
                    </a:lnTo>
                    <a:lnTo>
                      <a:pt x="17053" y="18518"/>
                    </a:lnTo>
                    <a:lnTo>
                      <a:pt x="16949" y="18518"/>
                    </a:lnTo>
                    <a:lnTo>
                      <a:pt x="16844" y="18539"/>
                    </a:lnTo>
                    <a:lnTo>
                      <a:pt x="16823" y="18518"/>
                    </a:lnTo>
                    <a:lnTo>
                      <a:pt x="16907" y="18434"/>
                    </a:lnTo>
                    <a:lnTo>
                      <a:pt x="16949" y="18476"/>
                    </a:lnTo>
                    <a:lnTo>
                      <a:pt x="17137" y="18476"/>
                    </a:lnTo>
                    <a:lnTo>
                      <a:pt x="17221" y="18497"/>
                    </a:lnTo>
                    <a:lnTo>
                      <a:pt x="17325" y="18497"/>
                    </a:lnTo>
                    <a:lnTo>
                      <a:pt x="17430" y="18476"/>
                    </a:lnTo>
                    <a:lnTo>
                      <a:pt x="17472" y="18393"/>
                    </a:lnTo>
                    <a:lnTo>
                      <a:pt x="17514" y="18204"/>
                    </a:lnTo>
                    <a:lnTo>
                      <a:pt x="17472" y="18121"/>
                    </a:lnTo>
                    <a:lnTo>
                      <a:pt x="17451" y="18100"/>
                    </a:lnTo>
                    <a:lnTo>
                      <a:pt x="17409" y="18100"/>
                    </a:lnTo>
                    <a:lnTo>
                      <a:pt x="17263" y="17995"/>
                    </a:lnTo>
                    <a:lnTo>
                      <a:pt x="17221" y="17974"/>
                    </a:lnTo>
                    <a:lnTo>
                      <a:pt x="17158" y="17974"/>
                    </a:lnTo>
                    <a:lnTo>
                      <a:pt x="17053" y="18058"/>
                    </a:lnTo>
                    <a:lnTo>
                      <a:pt x="17012" y="18058"/>
                    </a:lnTo>
                    <a:lnTo>
                      <a:pt x="16928" y="18079"/>
                    </a:lnTo>
                    <a:lnTo>
                      <a:pt x="16886" y="18162"/>
                    </a:lnTo>
                    <a:lnTo>
                      <a:pt x="16844" y="18162"/>
                    </a:lnTo>
                    <a:lnTo>
                      <a:pt x="16844" y="18079"/>
                    </a:lnTo>
                    <a:lnTo>
                      <a:pt x="16823" y="18016"/>
                    </a:lnTo>
                    <a:lnTo>
                      <a:pt x="16781" y="18016"/>
                    </a:lnTo>
                    <a:lnTo>
                      <a:pt x="16635" y="18058"/>
                    </a:lnTo>
                    <a:lnTo>
                      <a:pt x="16593" y="18079"/>
                    </a:lnTo>
                    <a:lnTo>
                      <a:pt x="16530" y="18079"/>
                    </a:lnTo>
                    <a:lnTo>
                      <a:pt x="16572" y="18058"/>
                    </a:lnTo>
                    <a:lnTo>
                      <a:pt x="16677" y="17995"/>
                    </a:lnTo>
                    <a:lnTo>
                      <a:pt x="16781" y="17974"/>
                    </a:lnTo>
                    <a:lnTo>
                      <a:pt x="16802" y="17911"/>
                    </a:lnTo>
                    <a:lnTo>
                      <a:pt x="16781" y="17870"/>
                    </a:lnTo>
                    <a:lnTo>
                      <a:pt x="16719" y="17849"/>
                    </a:lnTo>
                    <a:lnTo>
                      <a:pt x="16677" y="17870"/>
                    </a:lnTo>
                    <a:lnTo>
                      <a:pt x="16719" y="17807"/>
                    </a:lnTo>
                    <a:lnTo>
                      <a:pt x="16781" y="17807"/>
                    </a:lnTo>
                    <a:lnTo>
                      <a:pt x="16823" y="17849"/>
                    </a:lnTo>
                    <a:lnTo>
                      <a:pt x="16928" y="17953"/>
                    </a:lnTo>
                    <a:lnTo>
                      <a:pt x="17012" y="17974"/>
                    </a:lnTo>
                    <a:lnTo>
                      <a:pt x="17095" y="17953"/>
                    </a:lnTo>
                    <a:lnTo>
                      <a:pt x="17200" y="17870"/>
                    </a:lnTo>
                    <a:lnTo>
                      <a:pt x="17367" y="17870"/>
                    </a:lnTo>
                    <a:lnTo>
                      <a:pt x="17430" y="17786"/>
                    </a:lnTo>
                    <a:lnTo>
                      <a:pt x="17472" y="17765"/>
                    </a:lnTo>
                    <a:lnTo>
                      <a:pt x="17514" y="17702"/>
                    </a:lnTo>
                    <a:lnTo>
                      <a:pt x="17472" y="17639"/>
                    </a:lnTo>
                    <a:lnTo>
                      <a:pt x="17409" y="17577"/>
                    </a:lnTo>
                    <a:lnTo>
                      <a:pt x="17263" y="17556"/>
                    </a:lnTo>
                    <a:lnTo>
                      <a:pt x="17200" y="17493"/>
                    </a:lnTo>
                    <a:lnTo>
                      <a:pt x="17137" y="17451"/>
                    </a:lnTo>
                    <a:lnTo>
                      <a:pt x="17033" y="17451"/>
                    </a:lnTo>
                    <a:lnTo>
                      <a:pt x="16928" y="17430"/>
                    </a:lnTo>
                    <a:lnTo>
                      <a:pt x="16844" y="17451"/>
                    </a:lnTo>
                    <a:lnTo>
                      <a:pt x="16823" y="17493"/>
                    </a:lnTo>
                    <a:lnTo>
                      <a:pt x="16740" y="17556"/>
                    </a:lnTo>
                    <a:lnTo>
                      <a:pt x="16677" y="17535"/>
                    </a:lnTo>
                    <a:lnTo>
                      <a:pt x="16593" y="17493"/>
                    </a:lnTo>
                    <a:lnTo>
                      <a:pt x="16489" y="17493"/>
                    </a:lnTo>
                    <a:lnTo>
                      <a:pt x="16468" y="17556"/>
                    </a:lnTo>
                    <a:lnTo>
                      <a:pt x="16426" y="17598"/>
                    </a:lnTo>
                    <a:lnTo>
                      <a:pt x="16384" y="17577"/>
                    </a:lnTo>
                    <a:lnTo>
                      <a:pt x="16321" y="17535"/>
                    </a:lnTo>
                    <a:lnTo>
                      <a:pt x="16300" y="17535"/>
                    </a:lnTo>
                    <a:lnTo>
                      <a:pt x="16279" y="17472"/>
                    </a:lnTo>
                    <a:lnTo>
                      <a:pt x="16321" y="17430"/>
                    </a:lnTo>
                    <a:lnTo>
                      <a:pt x="16426" y="17388"/>
                    </a:lnTo>
                    <a:lnTo>
                      <a:pt x="16572" y="17430"/>
                    </a:lnTo>
                    <a:lnTo>
                      <a:pt x="16740" y="17430"/>
                    </a:lnTo>
                    <a:lnTo>
                      <a:pt x="16802" y="17367"/>
                    </a:lnTo>
                    <a:lnTo>
                      <a:pt x="16802" y="17326"/>
                    </a:lnTo>
                    <a:lnTo>
                      <a:pt x="16740" y="17221"/>
                    </a:lnTo>
                    <a:lnTo>
                      <a:pt x="16635" y="17137"/>
                    </a:lnTo>
                    <a:lnTo>
                      <a:pt x="16530" y="17074"/>
                    </a:lnTo>
                    <a:lnTo>
                      <a:pt x="16489" y="17012"/>
                    </a:lnTo>
                    <a:lnTo>
                      <a:pt x="16489" y="16907"/>
                    </a:lnTo>
                    <a:lnTo>
                      <a:pt x="16509" y="16865"/>
                    </a:lnTo>
                    <a:lnTo>
                      <a:pt x="16572" y="16907"/>
                    </a:lnTo>
                    <a:lnTo>
                      <a:pt x="16593" y="16949"/>
                    </a:lnTo>
                    <a:lnTo>
                      <a:pt x="16593" y="17012"/>
                    </a:lnTo>
                    <a:lnTo>
                      <a:pt x="16677" y="17054"/>
                    </a:lnTo>
                    <a:lnTo>
                      <a:pt x="16802" y="17158"/>
                    </a:lnTo>
                    <a:lnTo>
                      <a:pt x="16823" y="17221"/>
                    </a:lnTo>
                    <a:lnTo>
                      <a:pt x="16886" y="17242"/>
                    </a:lnTo>
                    <a:lnTo>
                      <a:pt x="16928" y="17242"/>
                    </a:lnTo>
                    <a:lnTo>
                      <a:pt x="17012" y="17326"/>
                    </a:lnTo>
                    <a:lnTo>
                      <a:pt x="17095" y="17326"/>
                    </a:lnTo>
                    <a:lnTo>
                      <a:pt x="17200" y="17284"/>
                    </a:lnTo>
                    <a:lnTo>
                      <a:pt x="17263" y="17242"/>
                    </a:lnTo>
                    <a:lnTo>
                      <a:pt x="17346" y="17221"/>
                    </a:lnTo>
                    <a:lnTo>
                      <a:pt x="17409" y="17158"/>
                    </a:lnTo>
                    <a:lnTo>
                      <a:pt x="17472" y="17116"/>
                    </a:lnTo>
                    <a:lnTo>
                      <a:pt x="17556" y="17074"/>
                    </a:lnTo>
                    <a:lnTo>
                      <a:pt x="17606" y="17074"/>
                    </a:lnTo>
                    <a:lnTo>
                      <a:pt x="17618" y="17116"/>
                    </a:lnTo>
                    <a:lnTo>
                      <a:pt x="17618" y="17074"/>
                    </a:lnTo>
                    <a:lnTo>
                      <a:pt x="17618" y="17033"/>
                    </a:lnTo>
                    <a:lnTo>
                      <a:pt x="17577" y="16970"/>
                    </a:lnTo>
                    <a:lnTo>
                      <a:pt x="17588" y="17010"/>
                    </a:lnTo>
                    <a:lnTo>
                      <a:pt x="17472" y="16844"/>
                    </a:lnTo>
                    <a:lnTo>
                      <a:pt x="17409" y="16802"/>
                    </a:lnTo>
                    <a:lnTo>
                      <a:pt x="17409" y="16740"/>
                    </a:lnTo>
                    <a:lnTo>
                      <a:pt x="17430" y="16719"/>
                    </a:lnTo>
                    <a:lnTo>
                      <a:pt x="17472" y="16719"/>
                    </a:lnTo>
                    <a:lnTo>
                      <a:pt x="17535" y="16761"/>
                    </a:lnTo>
                    <a:lnTo>
                      <a:pt x="17535" y="16823"/>
                    </a:lnTo>
                    <a:lnTo>
                      <a:pt x="17577" y="16865"/>
                    </a:lnTo>
                    <a:lnTo>
                      <a:pt x="17681" y="17074"/>
                    </a:lnTo>
                    <a:lnTo>
                      <a:pt x="17869" y="17284"/>
                    </a:lnTo>
                    <a:lnTo>
                      <a:pt x="17890" y="17326"/>
                    </a:lnTo>
                    <a:lnTo>
                      <a:pt x="17932" y="17263"/>
                    </a:lnTo>
                    <a:lnTo>
                      <a:pt x="17932" y="17179"/>
                    </a:lnTo>
                    <a:lnTo>
                      <a:pt x="17953" y="17012"/>
                    </a:lnTo>
                    <a:lnTo>
                      <a:pt x="17953" y="16907"/>
                    </a:lnTo>
                    <a:lnTo>
                      <a:pt x="17995" y="16844"/>
                    </a:lnTo>
                    <a:lnTo>
                      <a:pt x="18058" y="16844"/>
                    </a:lnTo>
                    <a:lnTo>
                      <a:pt x="18100" y="16865"/>
                    </a:lnTo>
                    <a:lnTo>
                      <a:pt x="18100" y="16949"/>
                    </a:lnTo>
                    <a:lnTo>
                      <a:pt x="18141" y="17012"/>
                    </a:lnTo>
                    <a:lnTo>
                      <a:pt x="18183" y="17012"/>
                    </a:lnTo>
                    <a:lnTo>
                      <a:pt x="18372" y="17074"/>
                    </a:lnTo>
                    <a:lnTo>
                      <a:pt x="18518" y="17179"/>
                    </a:lnTo>
                    <a:lnTo>
                      <a:pt x="18602" y="17221"/>
                    </a:lnTo>
                    <a:lnTo>
                      <a:pt x="18665" y="17179"/>
                    </a:lnTo>
                    <a:lnTo>
                      <a:pt x="18706" y="17179"/>
                    </a:lnTo>
                    <a:lnTo>
                      <a:pt x="18769" y="17221"/>
                    </a:lnTo>
                    <a:lnTo>
                      <a:pt x="18769" y="17263"/>
                    </a:lnTo>
                    <a:lnTo>
                      <a:pt x="18602" y="17284"/>
                    </a:lnTo>
                    <a:lnTo>
                      <a:pt x="18581" y="17326"/>
                    </a:lnTo>
                    <a:lnTo>
                      <a:pt x="18476" y="17221"/>
                    </a:lnTo>
                    <a:lnTo>
                      <a:pt x="18288" y="17116"/>
                    </a:lnTo>
                    <a:lnTo>
                      <a:pt x="18246" y="17074"/>
                    </a:lnTo>
                    <a:lnTo>
                      <a:pt x="18204" y="17054"/>
                    </a:lnTo>
                    <a:lnTo>
                      <a:pt x="18162" y="17054"/>
                    </a:lnTo>
                    <a:lnTo>
                      <a:pt x="18121" y="17074"/>
                    </a:lnTo>
                    <a:lnTo>
                      <a:pt x="18121" y="17137"/>
                    </a:lnTo>
                    <a:lnTo>
                      <a:pt x="18183" y="17221"/>
                    </a:lnTo>
                    <a:lnTo>
                      <a:pt x="18413" y="17430"/>
                    </a:lnTo>
                    <a:lnTo>
                      <a:pt x="18518" y="17535"/>
                    </a:lnTo>
                    <a:lnTo>
                      <a:pt x="18685" y="17598"/>
                    </a:lnTo>
                    <a:lnTo>
                      <a:pt x="18790" y="17681"/>
                    </a:lnTo>
                    <a:lnTo>
                      <a:pt x="18832" y="17702"/>
                    </a:lnTo>
                    <a:lnTo>
                      <a:pt x="18916" y="17681"/>
                    </a:lnTo>
                    <a:lnTo>
                      <a:pt x="18937" y="17639"/>
                    </a:lnTo>
                    <a:lnTo>
                      <a:pt x="18999" y="17556"/>
                    </a:lnTo>
                    <a:lnTo>
                      <a:pt x="19125" y="17556"/>
                    </a:lnTo>
                    <a:lnTo>
                      <a:pt x="19167" y="17493"/>
                    </a:lnTo>
                    <a:lnTo>
                      <a:pt x="19167" y="17430"/>
                    </a:lnTo>
                    <a:lnTo>
                      <a:pt x="19250" y="17367"/>
                    </a:lnTo>
                    <a:lnTo>
                      <a:pt x="19313" y="17367"/>
                    </a:lnTo>
                    <a:lnTo>
                      <a:pt x="19376" y="17388"/>
                    </a:lnTo>
                    <a:lnTo>
                      <a:pt x="19460" y="17430"/>
                    </a:lnTo>
                    <a:lnTo>
                      <a:pt x="19564" y="17388"/>
                    </a:lnTo>
                    <a:lnTo>
                      <a:pt x="19669" y="17388"/>
                    </a:lnTo>
                    <a:lnTo>
                      <a:pt x="19690" y="17346"/>
                    </a:lnTo>
                    <a:lnTo>
                      <a:pt x="19732" y="17221"/>
                    </a:lnTo>
                    <a:lnTo>
                      <a:pt x="19732" y="17116"/>
                    </a:lnTo>
                    <a:lnTo>
                      <a:pt x="19774" y="17033"/>
                    </a:lnTo>
                    <a:lnTo>
                      <a:pt x="19857" y="16907"/>
                    </a:lnTo>
                    <a:lnTo>
                      <a:pt x="19857" y="16823"/>
                    </a:lnTo>
                    <a:lnTo>
                      <a:pt x="19836" y="16761"/>
                    </a:lnTo>
                    <a:lnTo>
                      <a:pt x="19753" y="16740"/>
                    </a:lnTo>
                    <a:lnTo>
                      <a:pt x="19648" y="16761"/>
                    </a:lnTo>
                    <a:lnTo>
                      <a:pt x="19627" y="16802"/>
                    </a:lnTo>
                    <a:lnTo>
                      <a:pt x="19585" y="16761"/>
                    </a:lnTo>
                    <a:lnTo>
                      <a:pt x="19543" y="16761"/>
                    </a:lnTo>
                    <a:lnTo>
                      <a:pt x="19522" y="16802"/>
                    </a:lnTo>
                    <a:lnTo>
                      <a:pt x="19439" y="16740"/>
                    </a:lnTo>
                    <a:lnTo>
                      <a:pt x="19376" y="16656"/>
                    </a:lnTo>
                    <a:lnTo>
                      <a:pt x="19334" y="16614"/>
                    </a:lnTo>
                    <a:lnTo>
                      <a:pt x="19313" y="16530"/>
                    </a:lnTo>
                    <a:lnTo>
                      <a:pt x="19271" y="16530"/>
                    </a:lnTo>
                    <a:lnTo>
                      <a:pt x="19250" y="16614"/>
                    </a:lnTo>
                    <a:lnTo>
                      <a:pt x="19250" y="16719"/>
                    </a:lnTo>
                    <a:lnTo>
                      <a:pt x="19313" y="16740"/>
                    </a:lnTo>
                    <a:lnTo>
                      <a:pt x="19313" y="16823"/>
                    </a:lnTo>
                    <a:lnTo>
                      <a:pt x="19250" y="16907"/>
                    </a:lnTo>
                    <a:lnTo>
                      <a:pt x="19229" y="17012"/>
                    </a:lnTo>
                    <a:lnTo>
                      <a:pt x="19209" y="16949"/>
                    </a:lnTo>
                    <a:lnTo>
                      <a:pt x="19229" y="16823"/>
                    </a:lnTo>
                    <a:lnTo>
                      <a:pt x="19209" y="16719"/>
                    </a:lnTo>
                    <a:lnTo>
                      <a:pt x="19146" y="16698"/>
                    </a:lnTo>
                    <a:lnTo>
                      <a:pt x="19125" y="16551"/>
                    </a:lnTo>
                    <a:lnTo>
                      <a:pt x="19062" y="16530"/>
                    </a:lnTo>
                    <a:lnTo>
                      <a:pt x="19041" y="16489"/>
                    </a:lnTo>
                    <a:lnTo>
                      <a:pt x="19041" y="16447"/>
                    </a:lnTo>
                    <a:lnTo>
                      <a:pt x="19104" y="16426"/>
                    </a:lnTo>
                    <a:lnTo>
                      <a:pt x="19161" y="16311"/>
                    </a:lnTo>
                    <a:lnTo>
                      <a:pt x="19146" y="16279"/>
                    </a:lnTo>
                    <a:lnTo>
                      <a:pt x="19104" y="16238"/>
                    </a:lnTo>
                    <a:lnTo>
                      <a:pt x="19146" y="16217"/>
                    </a:lnTo>
                    <a:lnTo>
                      <a:pt x="19229" y="16217"/>
                    </a:lnTo>
                    <a:lnTo>
                      <a:pt x="19271" y="16175"/>
                    </a:lnTo>
                    <a:lnTo>
                      <a:pt x="19313" y="16091"/>
                    </a:lnTo>
                    <a:lnTo>
                      <a:pt x="19313" y="15966"/>
                    </a:lnTo>
                    <a:lnTo>
                      <a:pt x="19271" y="15903"/>
                    </a:lnTo>
                    <a:lnTo>
                      <a:pt x="19271" y="15861"/>
                    </a:lnTo>
                    <a:lnTo>
                      <a:pt x="19334" y="15861"/>
                    </a:lnTo>
                    <a:lnTo>
                      <a:pt x="19376" y="15903"/>
                    </a:lnTo>
                    <a:lnTo>
                      <a:pt x="19439" y="15986"/>
                    </a:lnTo>
                    <a:lnTo>
                      <a:pt x="19481" y="16007"/>
                    </a:lnTo>
                    <a:lnTo>
                      <a:pt x="19564" y="16007"/>
                    </a:lnTo>
                    <a:lnTo>
                      <a:pt x="19648" y="15966"/>
                    </a:lnTo>
                    <a:lnTo>
                      <a:pt x="19732" y="15986"/>
                    </a:lnTo>
                    <a:lnTo>
                      <a:pt x="19794" y="16028"/>
                    </a:lnTo>
                    <a:lnTo>
                      <a:pt x="19899" y="16070"/>
                    </a:lnTo>
                    <a:lnTo>
                      <a:pt x="20046" y="16175"/>
                    </a:lnTo>
                    <a:lnTo>
                      <a:pt x="20046" y="16238"/>
                    </a:lnTo>
                    <a:lnTo>
                      <a:pt x="20066" y="16321"/>
                    </a:lnTo>
                    <a:lnTo>
                      <a:pt x="20108" y="16384"/>
                    </a:lnTo>
                    <a:lnTo>
                      <a:pt x="20150" y="16447"/>
                    </a:lnTo>
                    <a:lnTo>
                      <a:pt x="20192" y="16489"/>
                    </a:lnTo>
                    <a:lnTo>
                      <a:pt x="20318" y="16405"/>
                    </a:lnTo>
                    <a:lnTo>
                      <a:pt x="20422" y="16238"/>
                    </a:lnTo>
                    <a:lnTo>
                      <a:pt x="20485" y="16133"/>
                    </a:lnTo>
                    <a:lnTo>
                      <a:pt x="20422" y="16091"/>
                    </a:lnTo>
                    <a:lnTo>
                      <a:pt x="20401" y="15986"/>
                    </a:lnTo>
                    <a:lnTo>
                      <a:pt x="20464" y="15924"/>
                    </a:lnTo>
                    <a:lnTo>
                      <a:pt x="20464" y="15882"/>
                    </a:lnTo>
                    <a:lnTo>
                      <a:pt x="20359" y="15861"/>
                    </a:lnTo>
                    <a:lnTo>
                      <a:pt x="20276" y="15903"/>
                    </a:lnTo>
                    <a:lnTo>
                      <a:pt x="20255" y="15966"/>
                    </a:lnTo>
                    <a:lnTo>
                      <a:pt x="20108" y="15882"/>
                    </a:lnTo>
                    <a:lnTo>
                      <a:pt x="20046" y="15777"/>
                    </a:lnTo>
                    <a:lnTo>
                      <a:pt x="19899" y="15756"/>
                    </a:lnTo>
                    <a:lnTo>
                      <a:pt x="19857" y="15777"/>
                    </a:lnTo>
                    <a:lnTo>
                      <a:pt x="19794" y="15714"/>
                    </a:lnTo>
                    <a:lnTo>
                      <a:pt x="19794" y="15673"/>
                    </a:lnTo>
                    <a:lnTo>
                      <a:pt x="19857" y="15673"/>
                    </a:lnTo>
                    <a:lnTo>
                      <a:pt x="19899" y="15589"/>
                    </a:lnTo>
                    <a:lnTo>
                      <a:pt x="19941" y="15401"/>
                    </a:lnTo>
                    <a:lnTo>
                      <a:pt x="19962" y="15380"/>
                    </a:lnTo>
                    <a:lnTo>
                      <a:pt x="19962" y="15296"/>
                    </a:lnTo>
                    <a:lnTo>
                      <a:pt x="19836" y="15254"/>
                    </a:lnTo>
                    <a:lnTo>
                      <a:pt x="19774" y="15254"/>
                    </a:lnTo>
                    <a:lnTo>
                      <a:pt x="19669" y="15359"/>
                    </a:lnTo>
                    <a:lnTo>
                      <a:pt x="19564" y="15380"/>
                    </a:lnTo>
                    <a:lnTo>
                      <a:pt x="19460" y="15359"/>
                    </a:lnTo>
                    <a:lnTo>
                      <a:pt x="19439" y="15296"/>
                    </a:lnTo>
                    <a:lnTo>
                      <a:pt x="19418" y="15191"/>
                    </a:lnTo>
                    <a:lnTo>
                      <a:pt x="19376" y="15149"/>
                    </a:lnTo>
                    <a:lnTo>
                      <a:pt x="19376" y="15066"/>
                    </a:lnTo>
                    <a:lnTo>
                      <a:pt x="19460" y="15129"/>
                    </a:lnTo>
                    <a:lnTo>
                      <a:pt x="19481" y="15170"/>
                    </a:lnTo>
                    <a:lnTo>
                      <a:pt x="19460" y="15233"/>
                    </a:lnTo>
                    <a:lnTo>
                      <a:pt x="19481" y="15296"/>
                    </a:lnTo>
                    <a:lnTo>
                      <a:pt x="19564" y="15359"/>
                    </a:lnTo>
                    <a:lnTo>
                      <a:pt x="19648" y="15359"/>
                    </a:lnTo>
                    <a:lnTo>
                      <a:pt x="19753" y="15254"/>
                    </a:lnTo>
                    <a:lnTo>
                      <a:pt x="19836" y="15233"/>
                    </a:lnTo>
                    <a:lnTo>
                      <a:pt x="19941" y="15233"/>
                    </a:lnTo>
                    <a:lnTo>
                      <a:pt x="19983" y="15275"/>
                    </a:lnTo>
                    <a:lnTo>
                      <a:pt x="20046" y="15275"/>
                    </a:lnTo>
                    <a:lnTo>
                      <a:pt x="20066" y="15233"/>
                    </a:lnTo>
                    <a:lnTo>
                      <a:pt x="20046" y="15170"/>
                    </a:lnTo>
                    <a:lnTo>
                      <a:pt x="19836" y="14961"/>
                    </a:lnTo>
                    <a:lnTo>
                      <a:pt x="19669" y="14836"/>
                    </a:lnTo>
                    <a:lnTo>
                      <a:pt x="19522" y="14836"/>
                    </a:lnTo>
                    <a:lnTo>
                      <a:pt x="19355" y="14752"/>
                    </a:lnTo>
                    <a:lnTo>
                      <a:pt x="19271" y="14647"/>
                    </a:lnTo>
                    <a:lnTo>
                      <a:pt x="19271" y="14564"/>
                    </a:lnTo>
                    <a:lnTo>
                      <a:pt x="19271" y="14522"/>
                    </a:lnTo>
                    <a:lnTo>
                      <a:pt x="19334" y="14564"/>
                    </a:lnTo>
                    <a:lnTo>
                      <a:pt x="19376" y="14668"/>
                    </a:lnTo>
                    <a:lnTo>
                      <a:pt x="19460" y="14731"/>
                    </a:lnTo>
                    <a:lnTo>
                      <a:pt x="19585" y="14731"/>
                    </a:lnTo>
                    <a:lnTo>
                      <a:pt x="19627" y="14668"/>
                    </a:lnTo>
                    <a:lnTo>
                      <a:pt x="19627" y="14626"/>
                    </a:lnTo>
                    <a:lnTo>
                      <a:pt x="19522" y="14522"/>
                    </a:lnTo>
                    <a:lnTo>
                      <a:pt x="19481" y="14459"/>
                    </a:lnTo>
                    <a:lnTo>
                      <a:pt x="19481" y="14438"/>
                    </a:lnTo>
                    <a:lnTo>
                      <a:pt x="19522" y="14438"/>
                    </a:lnTo>
                    <a:lnTo>
                      <a:pt x="19564" y="14459"/>
                    </a:lnTo>
                    <a:lnTo>
                      <a:pt x="19690" y="14626"/>
                    </a:lnTo>
                    <a:lnTo>
                      <a:pt x="19753" y="14731"/>
                    </a:lnTo>
                    <a:lnTo>
                      <a:pt x="19753" y="14773"/>
                    </a:lnTo>
                    <a:lnTo>
                      <a:pt x="19857" y="14857"/>
                    </a:lnTo>
                    <a:lnTo>
                      <a:pt x="19962" y="14940"/>
                    </a:lnTo>
                    <a:lnTo>
                      <a:pt x="20087" y="15087"/>
                    </a:lnTo>
                    <a:lnTo>
                      <a:pt x="20171" y="15129"/>
                    </a:lnTo>
                    <a:lnTo>
                      <a:pt x="20213" y="15087"/>
                    </a:lnTo>
                    <a:lnTo>
                      <a:pt x="20276" y="15129"/>
                    </a:lnTo>
                    <a:lnTo>
                      <a:pt x="20297" y="15170"/>
                    </a:lnTo>
                    <a:lnTo>
                      <a:pt x="20213" y="15233"/>
                    </a:lnTo>
                    <a:lnTo>
                      <a:pt x="20276" y="15296"/>
                    </a:lnTo>
                    <a:lnTo>
                      <a:pt x="20318" y="15359"/>
                    </a:lnTo>
                    <a:lnTo>
                      <a:pt x="20380" y="15359"/>
                    </a:lnTo>
                    <a:lnTo>
                      <a:pt x="20422" y="15275"/>
                    </a:lnTo>
                    <a:lnTo>
                      <a:pt x="20485" y="15087"/>
                    </a:lnTo>
                    <a:lnTo>
                      <a:pt x="20506" y="15045"/>
                    </a:lnTo>
                    <a:lnTo>
                      <a:pt x="20527" y="14982"/>
                    </a:lnTo>
                    <a:lnTo>
                      <a:pt x="20506" y="14877"/>
                    </a:lnTo>
                    <a:lnTo>
                      <a:pt x="20506" y="14836"/>
                    </a:lnTo>
                    <a:lnTo>
                      <a:pt x="20506" y="14710"/>
                    </a:lnTo>
                    <a:lnTo>
                      <a:pt x="20464" y="14626"/>
                    </a:lnTo>
                    <a:lnTo>
                      <a:pt x="20464" y="14564"/>
                    </a:lnTo>
                    <a:lnTo>
                      <a:pt x="20464" y="14543"/>
                    </a:lnTo>
                    <a:lnTo>
                      <a:pt x="20506" y="14564"/>
                    </a:lnTo>
                    <a:lnTo>
                      <a:pt x="20590" y="14605"/>
                    </a:lnTo>
                    <a:lnTo>
                      <a:pt x="20610" y="14605"/>
                    </a:lnTo>
                    <a:lnTo>
                      <a:pt x="20590" y="14543"/>
                    </a:lnTo>
                    <a:lnTo>
                      <a:pt x="20506" y="14459"/>
                    </a:lnTo>
                    <a:lnTo>
                      <a:pt x="20464" y="14354"/>
                    </a:lnTo>
                    <a:lnTo>
                      <a:pt x="20401" y="14313"/>
                    </a:lnTo>
                    <a:lnTo>
                      <a:pt x="20318" y="14292"/>
                    </a:lnTo>
                    <a:lnTo>
                      <a:pt x="19962" y="14292"/>
                    </a:lnTo>
                    <a:lnTo>
                      <a:pt x="19920" y="14208"/>
                    </a:lnTo>
                    <a:lnTo>
                      <a:pt x="19836" y="14145"/>
                    </a:lnTo>
                    <a:lnTo>
                      <a:pt x="19648" y="14145"/>
                    </a:lnTo>
                    <a:lnTo>
                      <a:pt x="19564" y="14187"/>
                    </a:lnTo>
                    <a:lnTo>
                      <a:pt x="19502" y="14187"/>
                    </a:lnTo>
                    <a:lnTo>
                      <a:pt x="19460" y="14124"/>
                    </a:lnTo>
                    <a:lnTo>
                      <a:pt x="19439" y="14103"/>
                    </a:lnTo>
                    <a:lnTo>
                      <a:pt x="19460" y="14041"/>
                    </a:lnTo>
                    <a:lnTo>
                      <a:pt x="19502" y="14103"/>
                    </a:lnTo>
                    <a:lnTo>
                      <a:pt x="19543" y="14124"/>
                    </a:lnTo>
                    <a:lnTo>
                      <a:pt x="19669" y="14103"/>
                    </a:lnTo>
                    <a:lnTo>
                      <a:pt x="19836" y="14082"/>
                    </a:lnTo>
                    <a:lnTo>
                      <a:pt x="19878" y="14124"/>
                    </a:lnTo>
                    <a:lnTo>
                      <a:pt x="19941" y="14103"/>
                    </a:lnTo>
                    <a:lnTo>
                      <a:pt x="20025" y="14082"/>
                    </a:lnTo>
                    <a:lnTo>
                      <a:pt x="20087" y="14103"/>
                    </a:lnTo>
                    <a:lnTo>
                      <a:pt x="20150" y="14124"/>
                    </a:lnTo>
                    <a:lnTo>
                      <a:pt x="20192" y="14103"/>
                    </a:lnTo>
                    <a:lnTo>
                      <a:pt x="20234" y="14082"/>
                    </a:lnTo>
                    <a:lnTo>
                      <a:pt x="20234" y="14020"/>
                    </a:lnTo>
                    <a:lnTo>
                      <a:pt x="20234" y="13915"/>
                    </a:lnTo>
                    <a:lnTo>
                      <a:pt x="20234" y="13873"/>
                    </a:lnTo>
                    <a:lnTo>
                      <a:pt x="20171" y="13831"/>
                    </a:lnTo>
                    <a:lnTo>
                      <a:pt x="20129" y="13873"/>
                    </a:lnTo>
                    <a:lnTo>
                      <a:pt x="20066" y="13894"/>
                    </a:lnTo>
                    <a:lnTo>
                      <a:pt x="19983" y="13873"/>
                    </a:lnTo>
                    <a:lnTo>
                      <a:pt x="19857" y="13873"/>
                    </a:lnTo>
                    <a:lnTo>
                      <a:pt x="19815" y="13810"/>
                    </a:lnTo>
                    <a:lnTo>
                      <a:pt x="19711" y="13706"/>
                    </a:lnTo>
                    <a:lnTo>
                      <a:pt x="19606" y="13727"/>
                    </a:lnTo>
                    <a:lnTo>
                      <a:pt x="19564" y="13789"/>
                    </a:lnTo>
                    <a:lnTo>
                      <a:pt x="19543" y="13789"/>
                    </a:lnTo>
                    <a:lnTo>
                      <a:pt x="19543" y="13685"/>
                    </a:lnTo>
                    <a:lnTo>
                      <a:pt x="19543" y="13601"/>
                    </a:lnTo>
                    <a:lnTo>
                      <a:pt x="19522" y="13538"/>
                    </a:lnTo>
                    <a:lnTo>
                      <a:pt x="19313" y="13538"/>
                    </a:lnTo>
                    <a:lnTo>
                      <a:pt x="19229" y="13497"/>
                    </a:lnTo>
                    <a:lnTo>
                      <a:pt x="19250" y="13455"/>
                    </a:lnTo>
                    <a:lnTo>
                      <a:pt x="19313" y="13455"/>
                    </a:lnTo>
                    <a:lnTo>
                      <a:pt x="19418" y="13476"/>
                    </a:lnTo>
                    <a:lnTo>
                      <a:pt x="19460" y="13455"/>
                    </a:lnTo>
                    <a:lnTo>
                      <a:pt x="19460" y="13392"/>
                    </a:lnTo>
                    <a:lnTo>
                      <a:pt x="19439" y="13371"/>
                    </a:lnTo>
                    <a:lnTo>
                      <a:pt x="19481" y="13308"/>
                    </a:lnTo>
                    <a:lnTo>
                      <a:pt x="19460" y="13266"/>
                    </a:lnTo>
                    <a:lnTo>
                      <a:pt x="19439" y="13204"/>
                    </a:lnTo>
                    <a:lnTo>
                      <a:pt x="19481" y="13162"/>
                    </a:lnTo>
                    <a:lnTo>
                      <a:pt x="19460" y="13078"/>
                    </a:lnTo>
                    <a:lnTo>
                      <a:pt x="19460" y="12994"/>
                    </a:lnTo>
                    <a:lnTo>
                      <a:pt x="19522" y="12973"/>
                    </a:lnTo>
                    <a:lnTo>
                      <a:pt x="19543" y="12994"/>
                    </a:lnTo>
                    <a:lnTo>
                      <a:pt x="19543" y="13078"/>
                    </a:lnTo>
                    <a:lnTo>
                      <a:pt x="19585" y="13141"/>
                    </a:lnTo>
                    <a:lnTo>
                      <a:pt x="19648" y="13162"/>
                    </a:lnTo>
                    <a:lnTo>
                      <a:pt x="19732" y="13078"/>
                    </a:lnTo>
                    <a:lnTo>
                      <a:pt x="19857" y="12953"/>
                    </a:lnTo>
                    <a:lnTo>
                      <a:pt x="19941" y="12932"/>
                    </a:lnTo>
                    <a:lnTo>
                      <a:pt x="19941" y="12890"/>
                    </a:lnTo>
                    <a:lnTo>
                      <a:pt x="19899" y="12869"/>
                    </a:lnTo>
                    <a:lnTo>
                      <a:pt x="19794" y="12848"/>
                    </a:lnTo>
                    <a:lnTo>
                      <a:pt x="19732" y="12848"/>
                    </a:lnTo>
                    <a:lnTo>
                      <a:pt x="19690" y="12827"/>
                    </a:lnTo>
                    <a:lnTo>
                      <a:pt x="19774" y="12785"/>
                    </a:lnTo>
                    <a:lnTo>
                      <a:pt x="19878" y="12785"/>
                    </a:lnTo>
                    <a:lnTo>
                      <a:pt x="19941" y="12827"/>
                    </a:lnTo>
                    <a:lnTo>
                      <a:pt x="19983" y="12827"/>
                    </a:lnTo>
                    <a:lnTo>
                      <a:pt x="19983" y="12764"/>
                    </a:lnTo>
                    <a:lnTo>
                      <a:pt x="19962" y="12743"/>
                    </a:lnTo>
                    <a:lnTo>
                      <a:pt x="20046" y="12722"/>
                    </a:lnTo>
                    <a:lnTo>
                      <a:pt x="20150" y="12722"/>
                    </a:lnTo>
                    <a:lnTo>
                      <a:pt x="20213" y="12785"/>
                    </a:lnTo>
                    <a:lnTo>
                      <a:pt x="20276" y="12827"/>
                    </a:lnTo>
                    <a:lnTo>
                      <a:pt x="20318" y="12785"/>
                    </a:lnTo>
                    <a:lnTo>
                      <a:pt x="20380" y="12827"/>
                    </a:lnTo>
                    <a:lnTo>
                      <a:pt x="20422" y="12890"/>
                    </a:lnTo>
                    <a:lnTo>
                      <a:pt x="20401" y="12973"/>
                    </a:lnTo>
                    <a:lnTo>
                      <a:pt x="20422" y="13036"/>
                    </a:lnTo>
                    <a:lnTo>
                      <a:pt x="20506" y="13057"/>
                    </a:lnTo>
                    <a:lnTo>
                      <a:pt x="20527" y="13036"/>
                    </a:lnTo>
                    <a:lnTo>
                      <a:pt x="20590" y="13057"/>
                    </a:lnTo>
                    <a:lnTo>
                      <a:pt x="20631" y="13141"/>
                    </a:lnTo>
                    <a:lnTo>
                      <a:pt x="20778" y="13183"/>
                    </a:lnTo>
                    <a:lnTo>
                      <a:pt x="20820" y="13266"/>
                    </a:lnTo>
                    <a:lnTo>
                      <a:pt x="20841" y="13287"/>
                    </a:lnTo>
                    <a:lnTo>
                      <a:pt x="20882" y="13245"/>
                    </a:lnTo>
                    <a:lnTo>
                      <a:pt x="20903" y="13141"/>
                    </a:lnTo>
                    <a:lnTo>
                      <a:pt x="20945" y="13057"/>
                    </a:lnTo>
                    <a:lnTo>
                      <a:pt x="21008" y="12890"/>
                    </a:lnTo>
                    <a:lnTo>
                      <a:pt x="21008" y="12848"/>
                    </a:lnTo>
                    <a:lnTo>
                      <a:pt x="21029" y="12722"/>
                    </a:lnTo>
                    <a:lnTo>
                      <a:pt x="21050" y="12555"/>
                    </a:lnTo>
                    <a:lnTo>
                      <a:pt x="21092" y="12513"/>
                    </a:lnTo>
                    <a:lnTo>
                      <a:pt x="21092" y="12429"/>
                    </a:lnTo>
                    <a:lnTo>
                      <a:pt x="21050" y="12346"/>
                    </a:lnTo>
                    <a:lnTo>
                      <a:pt x="20987" y="12304"/>
                    </a:lnTo>
                    <a:lnTo>
                      <a:pt x="20924" y="12241"/>
                    </a:lnTo>
                    <a:lnTo>
                      <a:pt x="20882" y="12241"/>
                    </a:lnTo>
                    <a:lnTo>
                      <a:pt x="20841" y="12199"/>
                    </a:lnTo>
                    <a:lnTo>
                      <a:pt x="20841" y="12136"/>
                    </a:lnTo>
                    <a:lnTo>
                      <a:pt x="20757" y="12136"/>
                    </a:lnTo>
                    <a:lnTo>
                      <a:pt x="20694" y="12220"/>
                    </a:lnTo>
                    <a:lnTo>
                      <a:pt x="20590" y="12325"/>
                    </a:lnTo>
                    <a:lnTo>
                      <a:pt x="20506" y="12346"/>
                    </a:lnTo>
                    <a:lnTo>
                      <a:pt x="20464" y="12304"/>
                    </a:lnTo>
                    <a:lnTo>
                      <a:pt x="20485" y="12241"/>
                    </a:lnTo>
                    <a:lnTo>
                      <a:pt x="20485" y="12157"/>
                    </a:lnTo>
                    <a:lnTo>
                      <a:pt x="20485" y="12136"/>
                    </a:lnTo>
                    <a:lnTo>
                      <a:pt x="20380" y="12116"/>
                    </a:lnTo>
                    <a:lnTo>
                      <a:pt x="20297" y="12116"/>
                    </a:lnTo>
                    <a:lnTo>
                      <a:pt x="20276" y="12053"/>
                    </a:lnTo>
                    <a:lnTo>
                      <a:pt x="20338" y="12032"/>
                    </a:lnTo>
                    <a:lnTo>
                      <a:pt x="20338" y="12011"/>
                    </a:lnTo>
                    <a:lnTo>
                      <a:pt x="20255" y="11948"/>
                    </a:lnTo>
                    <a:lnTo>
                      <a:pt x="20213" y="11906"/>
                    </a:lnTo>
                    <a:lnTo>
                      <a:pt x="20255" y="11885"/>
                    </a:lnTo>
                    <a:lnTo>
                      <a:pt x="20276" y="11906"/>
                    </a:lnTo>
                    <a:lnTo>
                      <a:pt x="20359" y="11927"/>
                    </a:lnTo>
                    <a:lnTo>
                      <a:pt x="20359" y="11885"/>
                    </a:lnTo>
                    <a:lnTo>
                      <a:pt x="20297" y="11802"/>
                    </a:lnTo>
                    <a:lnTo>
                      <a:pt x="20276" y="11718"/>
                    </a:lnTo>
                    <a:lnTo>
                      <a:pt x="20297" y="11676"/>
                    </a:lnTo>
                    <a:lnTo>
                      <a:pt x="20359" y="11634"/>
                    </a:lnTo>
                    <a:lnTo>
                      <a:pt x="20380" y="11676"/>
                    </a:lnTo>
                    <a:lnTo>
                      <a:pt x="20443" y="11697"/>
                    </a:lnTo>
                    <a:lnTo>
                      <a:pt x="20464" y="11739"/>
                    </a:lnTo>
                    <a:lnTo>
                      <a:pt x="20590" y="11885"/>
                    </a:lnTo>
                    <a:lnTo>
                      <a:pt x="20673" y="11927"/>
                    </a:lnTo>
                    <a:lnTo>
                      <a:pt x="20757" y="11906"/>
                    </a:lnTo>
                    <a:lnTo>
                      <a:pt x="20799" y="11844"/>
                    </a:lnTo>
                    <a:lnTo>
                      <a:pt x="20757" y="11718"/>
                    </a:lnTo>
                    <a:lnTo>
                      <a:pt x="20652" y="11613"/>
                    </a:lnTo>
                    <a:lnTo>
                      <a:pt x="20569" y="11572"/>
                    </a:lnTo>
                    <a:lnTo>
                      <a:pt x="20464" y="11530"/>
                    </a:lnTo>
                    <a:lnTo>
                      <a:pt x="20443" y="11404"/>
                    </a:lnTo>
                    <a:lnTo>
                      <a:pt x="20380" y="11320"/>
                    </a:lnTo>
                    <a:lnTo>
                      <a:pt x="20338" y="11258"/>
                    </a:lnTo>
                    <a:lnTo>
                      <a:pt x="20255" y="11216"/>
                    </a:lnTo>
                    <a:lnTo>
                      <a:pt x="20171" y="11174"/>
                    </a:lnTo>
                    <a:lnTo>
                      <a:pt x="20171" y="11111"/>
                    </a:lnTo>
                    <a:lnTo>
                      <a:pt x="20234" y="11069"/>
                    </a:lnTo>
                    <a:lnTo>
                      <a:pt x="20234" y="11007"/>
                    </a:lnTo>
                    <a:lnTo>
                      <a:pt x="20192" y="10986"/>
                    </a:lnTo>
                    <a:lnTo>
                      <a:pt x="20192" y="10944"/>
                    </a:lnTo>
                    <a:lnTo>
                      <a:pt x="20255" y="10881"/>
                    </a:lnTo>
                    <a:lnTo>
                      <a:pt x="20297" y="10881"/>
                    </a:lnTo>
                    <a:lnTo>
                      <a:pt x="20359" y="10860"/>
                    </a:lnTo>
                    <a:lnTo>
                      <a:pt x="20443" y="10881"/>
                    </a:lnTo>
                    <a:lnTo>
                      <a:pt x="20485" y="10944"/>
                    </a:lnTo>
                    <a:lnTo>
                      <a:pt x="20401" y="10986"/>
                    </a:lnTo>
                    <a:lnTo>
                      <a:pt x="20464" y="10986"/>
                    </a:lnTo>
                    <a:lnTo>
                      <a:pt x="20548" y="11048"/>
                    </a:lnTo>
                    <a:lnTo>
                      <a:pt x="20548" y="11090"/>
                    </a:lnTo>
                    <a:lnTo>
                      <a:pt x="20569" y="11174"/>
                    </a:lnTo>
                    <a:lnTo>
                      <a:pt x="20652" y="11195"/>
                    </a:lnTo>
                    <a:lnTo>
                      <a:pt x="20757" y="11111"/>
                    </a:lnTo>
                    <a:lnTo>
                      <a:pt x="20799" y="10986"/>
                    </a:lnTo>
                    <a:lnTo>
                      <a:pt x="20820" y="10860"/>
                    </a:lnTo>
                    <a:lnTo>
                      <a:pt x="20882" y="10776"/>
                    </a:lnTo>
                    <a:lnTo>
                      <a:pt x="20903" y="10735"/>
                    </a:lnTo>
                    <a:lnTo>
                      <a:pt x="20882" y="10588"/>
                    </a:lnTo>
                    <a:lnTo>
                      <a:pt x="20966" y="10525"/>
                    </a:lnTo>
                    <a:lnTo>
                      <a:pt x="21029" y="10463"/>
                    </a:lnTo>
                    <a:lnTo>
                      <a:pt x="21071" y="10316"/>
                    </a:lnTo>
                    <a:lnTo>
                      <a:pt x="21029" y="10212"/>
                    </a:lnTo>
                    <a:lnTo>
                      <a:pt x="20987" y="10128"/>
                    </a:lnTo>
                    <a:lnTo>
                      <a:pt x="21029" y="9919"/>
                    </a:lnTo>
                    <a:lnTo>
                      <a:pt x="21092" y="9751"/>
                    </a:lnTo>
                    <a:lnTo>
                      <a:pt x="21092" y="9605"/>
                    </a:lnTo>
                    <a:lnTo>
                      <a:pt x="21175" y="9521"/>
                    </a:lnTo>
                    <a:lnTo>
                      <a:pt x="21175" y="9437"/>
                    </a:lnTo>
                    <a:lnTo>
                      <a:pt x="21196" y="9312"/>
                    </a:lnTo>
                    <a:lnTo>
                      <a:pt x="21196" y="9165"/>
                    </a:lnTo>
                    <a:lnTo>
                      <a:pt x="21280" y="9082"/>
                    </a:lnTo>
                    <a:lnTo>
                      <a:pt x="21343" y="8956"/>
                    </a:lnTo>
                    <a:lnTo>
                      <a:pt x="21531" y="8684"/>
                    </a:lnTo>
                    <a:lnTo>
                      <a:pt x="21615" y="8538"/>
                    </a:lnTo>
                    <a:lnTo>
                      <a:pt x="21761" y="8391"/>
                    </a:lnTo>
                    <a:lnTo>
                      <a:pt x="21824" y="8287"/>
                    </a:lnTo>
                    <a:lnTo>
                      <a:pt x="21908" y="8224"/>
                    </a:lnTo>
                    <a:lnTo>
                      <a:pt x="21950" y="8077"/>
                    </a:lnTo>
                    <a:lnTo>
                      <a:pt x="22075" y="7973"/>
                    </a:lnTo>
                    <a:lnTo>
                      <a:pt x="22117" y="7952"/>
                    </a:lnTo>
                    <a:lnTo>
                      <a:pt x="22075" y="7910"/>
                    </a:lnTo>
                    <a:lnTo>
                      <a:pt x="22012" y="7847"/>
                    </a:lnTo>
                    <a:lnTo>
                      <a:pt x="21908" y="7826"/>
                    </a:lnTo>
                    <a:lnTo>
                      <a:pt x="21845" y="7763"/>
                    </a:lnTo>
                    <a:lnTo>
                      <a:pt x="21803" y="7722"/>
                    </a:lnTo>
                    <a:lnTo>
                      <a:pt x="21719" y="7743"/>
                    </a:lnTo>
                    <a:lnTo>
                      <a:pt x="21552" y="7805"/>
                    </a:lnTo>
                    <a:lnTo>
                      <a:pt x="21406" y="7847"/>
                    </a:lnTo>
                    <a:lnTo>
                      <a:pt x="21280" y="7910"/>
                    </a:lnTo>
                    <a:lnTo>
                      <a:pt x="21196" y="8015"/>
                    </a:lnTo>
                    <a:lnTo>
                      <a:pt x="21092" y="8056"/>
                    </a:lnTo>
                    <a:lnTo>
                      <a:pt x="21071" y="8119"/>
                    </a:lnTo>
                    <a:lnTo>
                      <a:pt x="21008" y="8140"/>
                    </a:lnTo>
                    <a:lnTo>
                      <a:pt x="20903" y="8077"/>
                    </a:lnTo>
                    <a:lnTo>
                      <a:pt x="20862" y="8035"/>
                    </a:lnTo>
                    <a:lnTo>
                      <a:pt x="20862" y="7973"/>
                    </a:lnTo>
                    <a:lnTo>
                      <a:pt x="20924" y="7973"/>
                    </a:lnTo>
                    <a:lnTo>
                      <a:pt x="20987" y="7952"/>
                    </a:lnTo>
                    <a:lnTo>
                      <a:pt x="20987" y="7847"/>
                    </a:lnTo>
                    <a:lnTo>
                      <a:pt x="20966" y="7805"/>
                    </a:lnTo>
                    <a:lnTo>
                      <a:pt x="20882" y="7805"/>
                    </a:lnTo>
                    <a:lnTo>
                      <a:pt x="20820" y="7763"/>
                    </a:lnTo>
                    <a:lnTo>
                      <a:pt x="20903" y="7743"/>
                    </a:lnTo>
                    <a:lnTo>
                      <a:pt x="20966" y="7701"/>
                    </a:lnTo>
                    <a:lnTo>
                      <a:pt x="21071" y="7617"/>
                    </a:lnTo>
                    <a:lnTo>
                      <a:pt x="21134" y="7491"/>
                    </a:lnTo>
                    <a:lnTo>
                      <a:pt x="21238" y="7408"/>
                    </a:lnTo>
                    <a:lnTo>
                      <a:pt x="21322" y="7408"/>
                    </a:lnTo>
                    <a:lnTo>
                      <a:pt x="21447" y="7429"/>
                    </a:lnTo>
                    <a:lnTo>
                      <a:pt x="21698" y="7617"/>
                    </a:lnTo>
                    <a:lnTo>
                      <a:pt x="21761" y="7659"/>
                    </a:lnTo>
                    <a:lnTo>
                      <a:pt x="21970" y="7659"/>
                    </a:lnTo>
                    <a:lnTo>
                      <a:pt x="22075" y="7638"/>
                    </a:lnTo>
                    <a:lnTo>
                      <a:pt x="22180" y="7659"/>
                    </a:lnTo>
                    <a:lnTo>
                      <a:pt x="22389" y="7617"/>
                    </a:lnTo>
                    <a:lnTo>
                      <a:pt x="22494" y="7554"/>
                    </a:lnTo>
                    <a:lnTo>
                      <a:pt x="22494" y="7491"/>
                    </a:lnTo>
                    <a:lnTo>
                      <a:pt x="22473" y="7429"/>
                    </a:lnTo>
                    <a:lnTo>
                      <a:pt x="22515" y="7429"/>
                    </a:lnTo>
                    <a:lnTo>
                      <a:pt x="22598" y="7408"/>
                    </a:lnTo>
                    <a:lnTo>
                      <a:pt x="22682" y="7324"/>
                    </a:lnTo>
                    <a:lnTo>
                      <a:pt x="22682" y="7240"/>
                    </a:lnTo>
                    <a:lnTo>
                      <a:pt x="22640" y="7178"/>
                    </a:lnTo>
                    <a:lnTo>
                      <a:pt x="22535" y="7136"/>
                    </a:lnTo>
                    <a:lnTo>
                      <a:pt x="22473" y="7094"/>
                    </a:lnTo>
                    <a:lnTo>
                      <a:pt x="22431" y="7073"/>
                    </a:lnTo>
                    <a:lnTo>
                      <a:pt x="22347" y="7073"/>
                    </a:lnTo>
                    <a:lnTo>
                      <a:pt x="22263" y="7136"/>
                    </a:lnTo>
                    <a:lnTo>
                      <a:pt x="22222" y="7136"/>
                    </a:lnTo>
                    <a:lnTo>
                      <a:pt x="22138" y="7073"/>
                    </a:lnTo>
                    <a:lnTo>
                      <a:pt x="21908" y="7073"/>
                    </a:lnTo>
                    <a:lnTo>
                      <a:pt x="21761" y="7031"/>
                    </a:lnTo>
                    <a:lnTo>
                      <a:pt x="21657" y="6989"/>
                    </a:lnTo>
                    <a:lnTo>
                      <a:pt x="21594" y="6989"/>
                    </a:lnTo>
                    <a:lnTo>
                      <a:pt x="21510" y="7010"/>
                    </a:lnTo>
                    <a:lnTo>
                      <a:pt x="21196" y="7010"/>
                    </a:lnTo>
                    <a:lnTo>
                      <a:pt x="21092" y="6968"/>
                    </a:lnTo>
                    <a:lnTo>
                      <a:pt x="21196" y="6968"/>
                    </a:lnTo>
                    <a:lnTo>
                      <a:pt x="21301" y="6989"/>
                    </a:lnTo>
                    <a:lnTo>
                      <a:pt x="21406" y="6927"/>
                    </a:lnTo>
                    <a:lnTo>
                      <a:pt x="21531" y="6906"/>
                    </a:lnTo>
                    <a:lnTo>
                      <a:pt x="21636" y="6927"/>
                    </a:lnTo>
                    <a:lnTo>
                      <a:pt x="21740" y="6968"/>
                    </a:lnTo>
                    <a:lnTo>
                      <a:pt x="21782" y="6927"/>
                    </a:lnTo>
                    <a:lnTo>
                      <a:pt x="21845" y="6885"/>
                    </a:lnTo>
                    <a:lnTo>
                      <a:pt x="21950" y="6885"/>
                    </a:lnTo>
                    <a:lnTo>
                      <a:pt x="21991" y="6822"/>
                    </a:lnTo>
                    <a:lnTo>
                      <a:pt x="22054" y="6801"/>
                    </a:lnTo>
                    <a:lnTo>
                      <a:pt x="22138" y="6822"/>
                    </a:lnTo>
                    <a:lnTo>
                      <a:pt x="22180" y="6822"/>
                    </a:lnTo>
                    <a:lnTo>
                      <a:pt x="22201" y="6780"/>
                    </a:lnTo>
                    <a:lnTo>
                      <a:pt x="22242" y="6759"/>
                    </a:lnTo>
                    <a:lnTo>
                      <a:pt x="22284" y="6759"/>
                    </a:lnTo>
                    <a:lnTo>
                      <a:pt x="22305" y="6780"/>
                    </a:lnTo>
                    <a:lnTo>
                      <a:pt x="22368" y="6801"/>
                    </a:lnTo>
                    <a:lnTo>
                      <a:pt x="22410" y="6822"/>
                    </a:lnTo>
                    <a:lnTo>
                      <a:pt x="22515" y="6822"/>
                    </a:lnTo>
                    <a:lnTo>
                      <a:pt x="22619" y="6864"/>
                    </a:lnTo>
                    <a:lnTo>
                      <a:pt x="22703" y="6906"/>
                    </a:lnTo>
                    <a:lnTo>
                      <a:pt x="22891" y="6906"/>
                    </a:lnTo>
                    <a:lnTo>
                      <a:pt x="22996" y="6822"/>
                    </a:lnTo>
                    <a:lnTo>
                      <a:pt x="23184" y="6759"/>
                    </a:lnTo>
                    <a:lnTo>
                      <a:pt x="23331" y="6759"/>
                    </a:lnTo>
                    <a:lnTo>
                      <a:pt x="23351" y="6675"/>
                    </a:lnTo>
                    <a:lnTo>
                      <a:pt x="23351" y="6592"/>
                    </a:lnTo>
                    <a:lnTo>
                      <a:pt x="23310" y="6571"/>
                    </a:lnTo>
                    <a:lnTo>
                      <a:pt x="23247" y="6487"/>
                    </a:lnTo>
                    <a:lnTo>
                      <a:pt x="23247" y="6445"/>
                    </a:lnTo>
                    <a:lnTo>
                      <a:pt x="23226" y="6403"/>
                    </a:lnTo>
                    <a:lnTo>
                      <a:pt x="23226" y="6362"/>
                    </a:lnTo>
                    <a:lnTo>
                      <a:pt x="23289" y="6257"/>
                    </a:lnTo>
                    <a:lnTo>
                      <a:pt x="23351" y="6194"/>
                    </a:lnTo>
                    <a:lnTo>
                      <a:pt x="23414" y="6194"/>
                    </a:lnTo>
                    <a:lnTo>
                      <a:pt x="23561" y="6299"/>
                    </a:lnTo>
                    <a:lnTo>
                      <a:pt x="23644" y="6341"/>
                    </a:lnTo>
                    <a:lnTo>
                      <a:pt x="23707" y="6299"/>
                    </a:lnTo>
                    <a:lnTo>
                      <a:pt x="23749" y="6236"/>
                    </a:lnTo>
                    <a:lnTo>
                      <a:pt x="23854" y="6069"/>
                    </a:lnTo>
                    <a:lnTo>
                      <a:pt x="23958" y="5985"/>
                    </a:lnTo>
                    <a:lnTo>
                      <a:pt x="24042" y="5964"/>
                    </a:lnTo>
                    <a:lnTo>
                      <a:pt x="24063" y="5922"/>
                    </a:lnTo>
                    <a:lnTo>
                      <a:pt x="24167" y="5838"/>
                    </a:lnTo>
                    <a:lnTo>
                      <a:pt x="24272" y="5776"/>
                    </a:lnTo>
                    <a:lnTo>
                      <a:pt x="24335" y="5713"/>
                    </a:lnTo>
                    <a:lnTo>
                      <a:pt x="24335" y="5566"/>
                    </a:lnTo>
                    <a:lnTo>
                      <a:pt x="24272" y="5420"/>
                    </a:lnTo>
                    <a:lnTo>
                      <a:pt x="24188" y="5336"/>
                    </a:lnTo>
                    <a:lnTo>
                      <a:pt x="24167" y="5253"/>
                    </a:lnTo>
                    <a:lnTo>
                      <a:pt x="24021" y="5127"/>
                    </a:lnTo>
                    <a:lnTo>
                      <a:pt x="24021" y="5085"/>
                    </a:lnTo>
                    <a:lnTo>
                      <a:pt x="23958" y="5002"/>
                    </a:lnTo>
                    <a:lnTo>
                      <a:pt x="23854" y="4939"/>
                    </a:lnTo>
                    <a:lnTo>
                      <a:pt x="23812" y="4939"/>
                    </a:lnTo>
                    <a:lnTo>
                      <a:pt x="23728" y="4876"/>
                    </a:lnTo>
                    <a:lnTo>
                      <a:pt x="23623" y="4813"/>
                    </a:lnTo>
                    <a:lnTo>
                      <a:pt x="23498" y="4813"/>
                    </a:lnTo>
                    <a:lnTo>
                      <a:pt x="23331" y="4771"/>
                    </a:lnTo>
                    <a:lnTo>
                      <a:pt x="23184" y="4688"/>
                    </a:lnTo>
                    <a:lnTo>
                      <a:pt x="23038" y="4667"/>
                    </a:lnTo>
                    <a:lnTo>
                      <a:pt x="22975" y="4688"/>
                    </a:lnTo>
                    <a:lnTo>
                      <a:pt x="22828" y="4688"/>
                    </a:lnTo>
                    <a:lnTo>
                      <a:pt x="22682" y="4730"/>
                    </a:lnTo>
                    <a:lnTo>
                      <a:pt x="22619" y="4792"/>
                    </a:lnTo>
                    <a:lnTo>
                      <a:pt x="22515" y="4834"/>
                    </a:lnTo>
                    <a:lnTo>
                      <a:pt x="22410" y="4792"/>
                    </a:lnTo>
                    <a:lnTo>
                      <a:pt x="22389" y="4730"/>
                    </a:lnTo>
                    <a:lnTo>
                      <a:pt x="22347" y="4771"/>
                    </a:lnTo>
                    <a:lnTo>
                      <a:pt x="22305" y="4834"/>
                    </a:lnTo>
                    <a:lnTo>
                      <a:pt x="22347" y="4918"/>
                    </a:lnTo>
                    <a:lnTo>
                      <a:pt x="22347" y="5022"/>
                    </a:lnTo>
                    <a:lnTo>
                      <a:pt x="22284" y="5106"/>
                    </a:lnTo>
                    <a:lnTo>
                      <a:pt x="22242" y="5106"/>
                    </a:lnTo>
                    <a:lnTo>
                      <a:pt x="22242" y="5148"/>
                    </a:lnTo>
                    <a:lnTo>
                      <a:pt x="22263" y="5211"/>
                    </a:lnTo>
                    <a:lnTo>
                      <a:pt x="22242" y="5294"/>
                    </a:lnTo>
                    <a:lnTo>
                      <a:pt x="22138" y="5336"/>
                    </a:lnTo>
                    <a:lnTo>
                      <a:pt x="22033" y="5336"/>
                    </a:lnTo>
                    <a:lnTo>
                      <a:pt x="21970" y="5253"/>
                    </a:lnTo>
                    <a:lnTo>
                      <a:pt x="21970" y="5190"/>
                    </a:lnTo>
                    <a:lnTo>
                      <a:pt x="21929" y="5148"/>
                    </a:lnTo>
                    <a:lnTo>
                      <a:pt x="21866" y="5211"/>
                    </a:lnTo>
                    <a:lnTo>
                      <a:pt x="21866" y="5315"/>
                    </a:lnTo>
                    <a:lnTo>
                      <a:pt x="21887" y="5336"/>
                    </a:lnTo>
                    <a:lnTo>
                      <a:pt x="21845" y="5420"/>
                    </a:lnTo>
                    <a:lnTo>
                      <a:pt x="21824" y="5525"/>
                    </a:lnTo>
                    <a:lnTo>
                      <a:pt x="21782" y="5566"/>
                    </a:lnTo>
                    <a:lnTo>
                      <a:pt x="21782" y="5504"/>
                    </a:lnTo>
                    <a:lnTo>
                      <a:pt x="21824" y="5441"/>
                    </a:lnTo>
                    <a:lnTo>
                      <a:pt x="21782" y="5315"/>
                    </a:lnTo>
                    <a:lnTo>
                      <a:pt x="21740" y="5232"/>
                    </a:lnTo>
                    <a:lnTo>
                      <a:pt x="21761" y="5148"/>
                    </a:lnTo>
                    <a:lnTo>
                      <a:pt x="21761" y="5064"/>
                    </a:lnTo>
                    <a:lnTo>
                      <a:pt x="21719" y="5002"/>
                    </a:lnTo>
                    <a:lnTo>
                      <a:pt x="21719" y="4918"/>
                    </a:lnTo>
                    <a:lnTo>
                      <a:pt x="21657" y="4939"/>
                    </a:lnTo>
                    <a:lnTo>
                      <a:pt x="21636" y="5002"/>
                    </a:lnTo>
                    <a:lnTo>
                      <a:pt x="21552" y="5064"/>
                    </a:lnTo>
                    <a:lnTo>
                      <a:pt x="21552" y="5148"/>
                    </a:lnTo>
                    <a:lnTo>
                      <a:pt x="21531" y="5253"/>
                    </a:lnTo>
                    <a:lnTo>
                      <a:pt x="21364" y="5420"/>
                    </a:lnTo>
                    <a:lnTo>
                      <a:pt x="21301" y="5483"/>
                    </a:lnTo>
                    <a:lnTo>
                      <a:pt x="21217" y="5483"/>
                    </a:lnTo>
                    <a:lnTo>
                      <a:pt x="21154" y="5546"/>
                    </a:lnTo>
                    <a:lnTo>
                      <a:pt x="21050" y="5629"/>
                    </a:lnTo>
                    <a:lnTo>
                      <a:pt x="20945" y="5629"/>
                    </a:lnTo>
                    <a:lnTo>
                      <a:pt x="20841" y="5734"/>
                    </a:lnTo>
                    <a:lnTo>
                      <a:pt x="20694" y="5818"/>
                    </a:lnTo>
                    <a:lnTo>
                      <a:pt x="20422" y="5818"/>
                    </a:lnTo>
                    <a:lnTo>
                      <a:pt x="20422" y="5859"/>
                    </a:lnTo>
                    <a:lnTo>
                      <a:pt x="20359" y="5901"/>
                    </a:lnTo>
                    <a:lnTo>
                      <a:pt x="20255" y="5901"/>
                    </a:lnTo>
                    <a:lnTo>
                      <a:pt x="20171" y="5880"/>
                    </a:lnTo>
                    <a:lnTo>
                      <a:pt x="20087" y="5943"/>
                    </a:lnTo>
                    <a:lnTo>
                      <a:pt x="19711" y="6131"/>
                    </a:lnTo>
                    <a:lnTo>
                      <a:pt x="19522" y="6278"/>
                    </a:lnTo>
                    <a:lnTo>
                      <a:pt x="19502" y="6382"/>
                    </a:lnTo>
                    <a:lnTo>
                      <a:pt x="19439" y="6403"/>
                    </a:lnTo>
                    <a:lnTo>
                      <a:pt x="19229" y="6571"/>
                    </a:lnTo>
                    <a:lnTo>
                      <a:pt x="19125" y="6675"/>
                    </a:lnTo>
                    <a:lnTo>
                      <a:pt x="19104" y="6613"/>
                    </a:lnTo>
                    <a:lnTo>
                      <a:pt x="19083" y="6613"/>
                    </a:lnTo>
                    <a:lnTo>
                      <a:pt x="18978" y="6696"/>
                    </a:lnTo>
                    <a:lnTo>
                      <a:pt x="18895" y="6822"/>
                    </a:lnTo>
                    <a:lnTo>
                      <a:pt x="18790" y="6968"/>
                    </a:lnTo>
                    <a:lnTo>
                      <a:pt x="18769" y="7031"/>
                    </a:lnTo>
                    <a:lnTo>
                      <a:pt x="18727" y="7094"/>
                    </a:lnTo>
                    <a:lnTo>
                      <a:pt x="18706" y="7031"/>
                    </a:lnTo>
                    <a:lnTo>
                      <a:pt x="18748" y="6906"/>
                    </a:lnTo>
                    <a:lnTo>
                      <a:pt x="18748" y="6801"/>
                    </a:lnTo>
                    <a:lnTo>
                      <a:pt x="18748" y="6696"/>
                    </a:lnTo>
                    <a:lnTo>
                      <a:pt x="18853" y="6696"/>
                    </a:lnTo>
                    <a:lnTo>
                      <a:pt x="18895" y="6654"/>
                    </a:lnTo>
                    <a:lnTo>
                      <a:pt x="19020" y="6550"/>
                    </a:lnTo>
                    <a:lnTo>
                      <a:pt x="19104" y="6508"/>
                    </a:lnTo>
                    <a:lnTo>
                      <a:pt x="19209" y="6403"/>
                    </a:lnTo>
                    <a:lnTo>
                      <a:pt x="19355" y="6278"/>
                    </a:lnTo>
                    <a:lnTo>
                      <a:pt x="19418" y="6194"/>
                    </a:lnTo>
                    <a:lnTo>
                      <a:pt x="19522" y="6152"/>
                    </a:lnTo>
                    <a:lnTo>
                      <a:pt x="19627" y="5985"/>
                    </a:lnTo>
                    <a:lnTo>
                      <a:pt x="19669" y="5922"/>
                    </a:lnTo>
                    <a:lnTo>
                      <a:pt x="19648" y="5838"/>
                    </a:lnTo>
                    <a:lnTo>
                      <a:pt x="19669" y="5776"/>
                    </a:lnTo>
                    <a:lnTo>
                      <a:pt x="19690" y="5818"/>
                    </a:lnTo>
                    <a:lnTo>
                      <a:pt x="19753" y="5838"/>
                    </a:lnTo>
                    <a:lnTo>
                      <a:pt x="19836" y="5755"/>
                    </a:lnTo>
                    <a:lnTo>
                      <a:pt x="19941" y="5713"/>
                    </a:lnTo>
                    <a:lnTo>
                      <a:pt x="19941" y="5629"/>
                    </a:lnTo>
                    <a:lnTo>
                      <a:pt x="20004" y="5504"/>
                    </a:lnTo>
                    <a:lnTo>
                      <a:pt x="20066" y="5462"/>
                    </a:lnTo>
                    <a:lnTo>
                      <a:pt x="20150" y="5504"/>
                    </a:lnTo>
                    <a:lnTo>
                      <a:pt x="20213" y="5420"/>
                    </a:lnTo>
                    <a:lnTo>
                      <a:pt x="20297" y="5399"/>
                    </a:lnTo>
                    <a:lnTo>
                      <a:pt x="20318" y="5420"/>
                    </a:lnTo>
                    <a:lnTo>
                      <a:pt x="20401" y="5420"/>
                    </a:lnTo>
                    <a:lnTo>
                      <a:pt x="20715" y="5127"/>
                    </a:lnTo>
                    <a:lnTo>
                      <a:pt x="20778" y="5022"/>
                    </a:lnTo>
                    <a:lnTo>
                      <a:pt x="20799" y="4897"/>
                    </a:lnTo>
                    <a:lnTo>
                      <a:pt x="20882" y="4709"/>
                    </a:lnTo>
                    <a:lnTo>
                      <a:pt x="20987" y="4583"/>
                    </a:lnTo>
                    <a:lnTo>
                      <a:pt x="20987" y="4458"/>
                    </a:lnTo>
                    <a:lnTo>
                      <a:pt x="20987" y="4269"/>
                    </a:lnTo>
                    <a:lnTo>
                      <a:pt x="20945" y="4165"/>
                    </a:lnTo>
                    <a:lnTo>
                      <a:pt x="20882" y="4144"/>
                    </a:lnTo>
                    <a:lnTo>
                      <a:pt x="20736" y="4165"/>
                    </a:lnTo>
                    <a:lnTo>
                      <a:pt x="20590" y="4165"/>
                    </a:lnTo>
                    <a:lnTo>
                      <a:pt x="20464" y="4102"/>
                    </a:lnTo>
                    <a:lnTo>
                      <a:pt x="20318" y="4102"/>
                    </a:lnTo>
                    <a:lnTo>
                      <a:pt x="20255" y="4165"/>
                    </a:lnTo>
                    <a:lnTo>
                      <a:pt x="20213" y="4248"/>
                    </a:lnTo>
                    <a:lnTo>
                      <a:pt x="20255" y="4290"/>
                    </a:lnTo>
                    <a:lnTo>
                      <a:pt x="20213" y="4353"/>
                    </a:lnTo>
                    <a:lnTo>
                      <a:pt x="20213" y="4499"/>
                    </a:lnTo>
                    <a:lnTo>
                      <a:pt x="20171" y="4646"/>
                    </a:lnTo>
                    <a:lnTo>
                      <a:pt x="20066" y="4792"/>
                    </a:lnTo>
                    <a:lnTo>
                      <a:pt x="20004" y="4730"/>
                    </a:lnTo>
                    <a:lnTo>
                      <a:pt x="19941" y="4709"/>
                    </a:lnTo>
                    <a:lnTo>
                      <a:pt x="19899" y="4709"/>
                    </a:lnTo>
                    <a:lnTo>
                      <a:pt x="19857" y="4771"/>
                    </a:lnTo>
                    <a:lnTo>
                      <a:pt x="19794" y="4792"/>
                    </a:lnTo>
                    <a:lnTo>
                      <a:pt x="19732" y="4730"/>
                    </a:lnTo>
                    <a:lnTo>
                      <a:pt x="19669" y="4730"/>
                    </a:lnTo>
                    <a:cubicBezTo>
                      <a:pt x="19669" y="4730"/>
                      <a:pt x="19481" y="4688"/>
                      <a:pt x="19481" y="4646"/>
                    </a:cubicBezTo>
                    <a:lnTo>
                      <a:pt x="19271" y="4646"/>
                    </a:lnTo>
                    <a:lnTo>
                      <a:pt x="19167" y="4709"/>
                    </a:lnTo>
                    <a:lnTo>
                      <a:pt x="19020" y="4730"/>
                    </a:lnTo>
                    <a:lnTo>
                      <a:pt x="18895" y="4792"/>
                    </a:lnTo>
                    <a:lnTo>
                      <a:pt x="18832" y="4750"/>
                    </a:lnTo>
                    <a:lnTo>
                      <a:pt x="18832" y="4709"/>
                    </a:lnTo>
                    <a:lnTo>
                      <a:pt x="18853" y="4625"/>
                    </a:lnTo>
                    <a:lnTo>
                      <a:pt x="18853" y="4541"/>
                    </a:lnTo>
                    <a:lnTo>
                      <a:pt x="18895" y="4478"/>
                    </a:lnTo>
                    <a:lnTo>
                      <a:pt x="18916" y="4478"/>
                    </a:lnTo>
                    <a:lnTo>
                      <a:pt x="18957" y="4499"/>
                    </a:lnTo>
                    <a:lnTo>
                      <a:pt x="19020" y="4499"/>
                    </a:lnTo>
                    <a:lnTo>
                      <a:pt x="19146" y="4437"/>
                    </a:lnTo>
                    <a:lnTo>
                      <a:pt x="19439" y="4416"/>
                    </a:lnTo>
                    <a:lnTo>
                      <a:pt x="19481" y="4395"/>
                    </a:lnTo>
                    <a:lnTo>
                      <a:pt x="19543" y="4290"/>
                    </a:lnTo>
                    <a:lnTo>
                      <a:pt x="19564" y="4206"/>
                    </a:lnTo>
                    <a:lnTo>
                      <a:pt x="19648" y="4165"/>
                    </a:lnTo>
                    <a:lnTo>
                      <a:pt x="19669" y="4102"/>
                    </a:lnTo>
                    <a:lnTo>
                      <a:pt x="19627" y="4060"/>
                    </a:lnTo>
                    <a:lnTo>
                      <a:pt x="19627" y="3997"/>
                    </a:lnTo>
                    <a:lnTo>
                      <a:pt x="19313" y="3997"/>
                    </a:lnTo>
                    <a:lnTo>
                      <a:pt x="19125" y="3955"/>
                    </a:lnTo>
                    <a:lnTo>
                      <a:pt x="19020" y="3893"/>
                    </a:lnTo>
                    <a:lnTo>
                      <a:pt x="18937" y="3872"/>
                    </a:lnTo>
                    <a:lnTo>
                      <a:pt x="18685" y="3893"/>
                    </a:lnTo>
                    <a:lnTo>
                      <a:pt x="18560" y="3872"/>
                    </a:lnTo>
                    <a:lnTo>
                      <a:pt x="18455" y="3830"/>
                    </a:lnTo>
                    <a:lnTo>
                      <a:pt x="18288" y="3830"/>
                    </a:lnTo>
                    <a:lnTo>
                      <a:pt x="18162" y="3851"/>
                    </a:lnTo>
                    <a:lnTo>
                      <a:pt x="18100" y="3830"/>
                    </a:lnTo>
                    <a:lnTo>
                      <a:pt x="17995" y="3788"/>
                    </a:lnTo>
                    <a:lnTo>
                      <a:pt x="17932" y="3788"/>
                    </a:lnTo>
                    <a:lnTo>
                      <a:pt x="17849" y="3893"/>
                    </a:lnTo>
                    <a:lnTo>
                      <a:pt x="17849" y="3976"/>
                    </a:lnTo>
                    <a:lnTo>
                      <a:pt x="17765" y="4039"/>
                    </a:lnTo>
                    <a:lnTo>
                      <a:pt x="17744" y="4039"/>
                    </a:lnTo>
                    <a:lnTo>
                      <a:pt x="17765" y="3955"/>
                    </a:lnTo>
                    <a:lnTo>
                      <a:pt x="17765" y="3934"/>
                    </a:lnTo>
                    <a:lnTo>
                      <a:pt x="17681" y="3934"/>
                    </a:lnTo>
                    <a:lnTo>
                      <a:pt x="17451" y="3997"/>
                    </a:lnTo>
                    <a:lnTo>
                      <a:pt x="17305" y="4060"/>
                    </a:lnTo>
                    <a:lnTo>
                      <a:pt x="17221" y="4144"/>
                    </a:lnTo>
                    <a:lnTo>
                      <a:pt x="17158" y="4186"/>
                    </a:lnTo>
                    <a:lnTo>
                      <a:pt x="17053" y="4186"/>
                    </a:lnTo>
                    <a:lnTo>
                      <a:pt x="16949" y="4206"/>
                    </a:lnTo>
                    <a:lnTo>
                      <a:pt x="16886" y="4269"/>
                    </a:lnTo>
                    <a:lnTo>
                      <a:pt x="16781" y="4290"/>
                    </a:lnTo>
                    <a:lnTo>
                      <a:pt x="16698" y="4374"/>
                    </a:lnTo>
                    <a:lnTo>
                      <a:pt x="16698" y="4458"/>
                    </a:lnTo>
                    <a:lnTo>
                      <a:pt x="16635" y="4520"/>
                    </a:lnTo>
                    <a:lnTo>
                      <a:pt x="16593" y="4520"/>
                    </a:lnTo>
                    <a:lnTo>
                      <a:pt x="16530" y="4458"/>
                    </a:lnTo>
                    <a:lnTo>
                      <a:pt x="16530" y="4374"/>
                    </a:lnTo>
                    <a:lnTo>
                      <a:pt x="16509" y="4290"/>
                    </a:lnTo>
                    <a:lnTo>
                      <a:pt x="16468" y="4248"/>
                    </a:lnTo>
                    <a:lnTo>
                      <a:pt x="16468" y="4165"/>
                    </a:lnTo>
                    <a:lnTo>
                      <a:pt x="16509" y="4081"/>
                    </a:lnTo>
                    <a:lnTo>
                      <a:pt x="16593" y="4081"/>
                    </a:lnTo>
                    <a:lnTo>
                      <a:pt x="16698" y="4039"/>
                    </a:lnTo>
                    <a:lnTo>
                      <a:pt x="16802" y="4039"/>
                    </a:lnTo>
                    <a:lnTo>
                      <a:pt x="16886" y="3997"/>
                    </a:lnTo>
                    <a:lnTo>
                      <a:pt x="16928" y="3955"/>
                    </a:lnTo>
                    <a:lnTo>
                      <a:pt x="17012" y="3934"/>
                    </a:lnTo>
                    <a:lnTo>
                      <a:pt x="17158" y="3893"/>
                    </a:lnTo>
                    <a:lnTo>
                      <a:pt x="17263" y="3851"/>
                    </a:lnTo>
                    <a:lnTo>
                      <a:pt x="17346" y="3788"/>
                    </a:lnTo>
                    <a:lnTo>
                      <a:pt x="17472" y="3788"/>
                    </a:lnTo>
                    <a:lnTo>
                      <a:pt x="17556" y="3746"/>
                    </a:lnTo>
                    <a:lnTo>
                      <a:pt x="17577" y="3662"/>
                    </a:lnTo>
                    <a:lnTo>
                      <a:pt x="17556" y="3621"/>
                    </a:lnTo>
                    <a:lnTo>
                      <a:pt x="17514" y="3558"/>
                    </a:lnTo>
                    <a:lnTo>
                      <a:pt x="17346" y="3558"/>
                    </a:lnTo>
                    <a:lnTo>
                      <a:pt x="17346" y="3516"/>
                    </a:lnTo>
                    <a:lnTo>
                      <a:pt x="17430" y="3516"/>
                    </a:lnTo>
                    <a:lnTo>
                      <a:pt x="17451" y="3537"/>
                    </a:lnTo>
                    <a:lnTo>
                      <a:pt x="17535" y="3537"/>
                    </a:lnTo>
                    <a:lnTo>
                      <a:pt x="17577" y="3558"/>
                    </a:lnTo>
                    <a:lnTo>
                      <a:pt x="17618" y="3662"/>
                    </a:lnTo>
                    <a:lnTo>
                      <a:pt x="17639" y="3662"/>
                    </a:lnTo>
                    <a:lnTo>
                      <a:pt x="17660" y="3641"/>
                    </a:lnTo>
                    <a:lnTo>
                      <a:pt x="17765" y="3579"/>
                    </a:lnTo>
                    <a:lnTo>
                      <a:pt x="17890" y="3621"/>
                    </a:lnTo>
                    <a:lnTo>
                      <a:pt x="17974" y="3579"/>
                    </a:lnTo>
                    <a:lnTo>
                      <a:pt x="18058" y="3537"/>
                    </a:lnTo>
                    <a:lnTo>
                      <a:pt x="18141" y="3516"/>
                    </a:lnTo>
                    <a:lnTo>
                      <a:pt x="18246" y="3537"/>
                    </a:lnTo>
                    <a:lnTo>
                      <a:pt x="18351" y="3537"/>
                    </a:lnTo>
                    <a:lnTo>
                      <a:pt x="18455" y="3516"/>
                    </a:lnTo>
                    <a:lnTo>
                      <a:pt x="18518" y="3537"/>
                    </a:lnTo>
                    <a:lnTo>
                      <a:pt x="18602" y="3579"/>
                    </a:lnTo>
                    <a:lnTo>
                      <a:pt x="18769" y="3579"/>
                    </a:lnTo>
                    <a:lnTo>
                      <a:pt x="18790" y="3621"/>
                    </a:lnTo>
                    <a:lnTo>
                      <a:pt x="18832" y="3621"/>
                    </a:lnTo>
                    <a:lnTo>
                      <a:pt x="18978" y="3725"/>
                    </a:lnTo>
                    <a:lnTo>
                      <a:pt x="19041" y="3746"/>
                    </a:lnTo>
                    <a:lnTo>
                      <a:pt x="19146" y="3725"/>
                    </a:lnTo>
                    <a:lnTo>
                      <a:pt x="19209" y="3662"/>
                    </a:lnTo>
                    <a:lnTo>
                      <a:pt x="19292" y="3662"/>
                    </a:lnTo>
                    <a:lnTo>
                      <a:pt x="19355" y="3683"/>
                    </a:lnTo>
                    <a:lnTo>
                      <a:pt x="19439" y="3683"/>
                    </a:lnTo>
                    <a:lnTo>
                      <a:pt x="19502" y="3725"/>
                    </a:lnTo>
                    <a:lnTo>
                      <a:pt x="19564" y="3725"/>
                    </a:lnTo>
                    <a:lnTo>
                      <a:pt x="19732" y="3662"/>
                    </a:lnTo>
                    <a:lnTo>
                      <a:pt x="19815" y="3621"/>
                    </a:lnTo>
                    <a:lnTo>
                      <a:pt x="19920" y="3621"/>
                    </a:lnTo>
                    <a:lnTo>
                      <a:pt x="19983" y="3662"/>
                    </a:lnTo>
                    <a:lnTo>
                      <a:pt x="20046" y="3662"/>
                    </a:lnTo>
                    <a:lnTo>
                      <a:pt x="20129" y="3621"/>
                    </a:lnTo>
                    <a:lnTo>
                      <a:pt x="20234" y="3641"/>
                    </a:lnTo>
                    <a:lnTo>
                      <a:pt x="20338" y="3641"/>
                    </a:lnTo>
                    <a:lnTo>
                      <a:pt x="20338" y="3579"/>
                    </a:lnTo>
                    <a:lnTo>
                      <a:pt x="20276" y="3558"/>
                    </a:lnTo>
                    <a:lnTo>
                      <a:pt x="20276" y="3516"/>
                    </a:lnTo>
                    <a:lnTo>
                      <a:pt x="20297" y="3474"/>
                    </a:lnTo>
                    <a:lnTo>
                      <a:pt x="20359" y="3537"/>
                    </a:lnTo>
                    <a:lnTo>
                      <a:pt x="20401" y="3579"/>
                    </a:lnTo>
                    <a:lnTo>
                      <a:pt x="20485" y="3579"/>
                    </a:lnTo>
                    <a:lnTo>
                      <a:pt x="20548" y="3558"/>
                    </a:lnTo>
                    <a:lnTo>
                      <a:pt x="20694" y="3558"/>
                    </a:lnTo>
                    <a:lnTo>
                      <a:pt x="20903" y="3474"/>
                    </a:lnTo>
                    <a:lnTo>
                      <a:pt x="21008" y="3432"/>
                    </a:lnTo>
                    <a:lnTo>
                      <a:pt x="21029" y="3369"/>
                    </a:lnTo>
                    <a:lnTo>
                      <a:pt x="21029" y="3328"/>
                    </a:lnTo>
                    <a:lnTo>
                      <a:pt x="21092" y="3307"/>
                    </a:lnTo>
                    <a:lnTo>
                      <a:pt x="21134" y="3328"/>
                    </a:lnTo>
                    <a:lnTo>
                      <a:pt x="21217" y="3307"/>
                    </a:lnTo>
                    <a:lnTo>
                      <a:pt x="21322" y="3223"/>
                    </a:lnTo>
                    <a:lnTo>
                      <a:pt x="21406" y="3202"/>
                    </a:lnTo>
                    <a:lnTo>
                      <a:pt x="21406" y="3118"/>
                    </a:lnTo>
                    <a:lnTo>
                      <a:pt x="21426" y="3056"/>
                    </a:lnTo>
                    <a:lnTo>
                      <a:pt x="21489" y="3035"/>
                    </a:lnTo>
                    <a:lnTo>
                      <a:pt x="21489" y="2930"/>
                    </a:lnTo>
                    <a:lnTo>
                      <a:pt x="21447" y="2888"/>
                    </a:lnTo>
                    <a:lnTo>
                      <a:pt x="21343" y="2805"/>
                    </a:lnTo>
                    <a:lnTo>
                      <a:pt x="21217" y="2742"/>
                    </a:lnTo>
                    <a:lnTo>
                      <a:pt x="21113" y="2637"/>
                    </a:lnTo>
                    <a:lnTo>
                      <a:pt x="21092" y="2574"/>
                    </a:lnTo>
                    <a:lnTo>
                      <a:pt x="21029" y="2512"/>
                    </a:lnTo>
                    <a:lnTo>
                      <a:pt x="20882" y="2491"/>
                    </a:lnTo>
                    <a:lnTo>
                      <a:pt x="20799" y="2407"/>
                    </a:lnTo>
                    <a:lnTo>
                      <a:pt x="20778" y="2323"/>
                    </a:lnTo>
                    <a:lnTo>
                      <a:pt x="20715" y="2302"/>
                    </a:lnTo>
                    <a:lnTo>
                      <a:pt x="20694" y="2323"/>
                    </a:lnTo>
                    <a:lnTo>
                      <a:pt x="20610" y="2365"/>
                    </a:lnTo>
                    <a:lnTo>
                      <a:pt x="20569" y="2323"/>
                    </a:lnTo>
                    <a:lnTo>
                      <a:pt x="20548" y="2261"/>
                    </a:lnTo>
                    <a:lnTo>
                      <a:pt x="20485" y="2198"/>
                    </a:lnTo>
                    <a:lnTo>
                      <a:pt x="20255" y="2198"/>
                    </a:lnTo>
                    <a:lnTo>
                      <a:pt x="20171" y="2219"/>
                    </a:lnTo>
                    <a:lnTo>
                      <a:pt x="20171" y="2302"/>
                    </a:lnTo>
                    <a:lnTo>
                      <a:pt x="20171" y="2365"/>
                    </a:lnTo>
                    <a:lnTo>
                      <a:pt x="20129" y="2302"/>
                    </a:lnTo>
                    <a:lnTo>
                      <a:pt x="20066" y="2302"/>
                    </a:lnTo>
                    <a:lnTo>
                      <a:pt x="19920" y="2386"/>
                    </a:lnTo>
                    <a:lnTo>
                      <a:pt x="19836" y="2407"/>
                    </a:lnTo>
                    <a:lnTo>
                      <a:pt x="19711" y="2365"/>
                    </a:lnTo>
                    <a:lnTo>
                      <a:pt x="19606" y="2365"/>
                    </a:lnTo>
                    <a:lnTo>
                      <a:pt x="19522" y="2323"/>
                    </a:lnTo>
                    <a:lnTo>
                      <a:pt x="19460" y="2261"/>
                    </a:lnTo>
                    <a:lnTo>
                      <a:pt x="19460" y="2177"/>
                    </a:lnTo>
                    <a:lnTo>
                      <a:pt x="19522" y="2177"/>
                    </a:lnTo>
                    <a:lnTo>
                      <a:pt x="19564" y="2219"/>
                    </a:lnTo>
                    <a:lnTo>
                      <a:pt x="19669" y="2261"/>
                    </a:lnTo>
                    <a:lnTo>
                      <a:pt x="19711" y="2219"/>
                    </a:lnTo>
                    <a:lnTo>
                      <a:pt x="19711" y="2177"/>
                    </a:lnTo>
                    <a:lnTo>
                      <a:pt x="19606" y="2093"/>
                    </a:lnTo>
                    <a:lnTo>
                      <a:pt x="19606" y="2009"/>
                    </a:lnTo>
                    <a:lnTo>
                      <a:pt x="19627" y="1989"/>
                    </a:lnTo>
                    <a:lnTo>
                      <a:pt x="19669" y="2072"/>
                    </a:lnTo>
                    <a:lnTo>
                      <a:pt x="19774" y="2114"/>
                    </a:lnTo>
                    <a:lnTo>
                      <a:pt x="19857" y="2156"/>
                    </a:lnTo>
                    <a:lnTo>
                      <a:pt x="20025" y="2093"/>
                    </a:lnTo>
                    <a:lnTo>
                      <a:pt x="20171" y="1968"/>
                    </a:lnTo>
                    <a:lnTo>
                      <a:pt x="20171" y="1884"/>
                    </a:lnTo>
                    <a:lnTo>
                      <a:pt x="20150" y="1842"/>
                    </a:lnTo>
                    <a:lnTo>
                      <a:pt x="20087" y="1800"/>
                    </a:lnTo>
                    <a:lnTo>
                      <a:pt x="20087" y="1758"/>
                    </a:lnTo>
                    <a:lnTo>
                      <a:pt x="20150" y="1696"/>
                    </a:lnTo>
                    <a:lnTo>
                      <a:pt x="20150" y="1675"/>
                    </a:lnTo>
                    <a:lnTo>
                      <a:pt x="20046" y="1591"/>
                    </a:lnTo>
                    <a:lnTo>
                      <a:pt x="19962" y="1486"/>
                    </a:lnTo>
                    <a:lnTo>
                      <a:pt x="19920" y="1465"/>
                    </a:lnTo>
                    <a:lnTo>
                      <a:pt x="19857" y="1486"/>
                    </a:lnTo>
                    <a:lnTo>
                      <a:pt x="19774" y="1570"/>
                    </a:lnTo>
                    <a:lnTo>
                      <a:pt x="19627" y="1654"/>
                    </a:lnTo>
                    <a:lnTo>
                      <a:pt x="19439" y="1654"/>
                    </a:lnTo>
                    <a:lnTo>
                      <a:pt x="19334" y="1737"/>
                    </a:lnTo>
                    <a:lnTo>
                      <a:pt x="19292" y="1737"/>
                    </a:lnTo>
                    <a:lnTo>
                      <a:pt x="19229" y="1675"/>
                    </a:lnTo>
                    <a:lnTo>
                      <a:pt x="19188" y="1654"/>
                    </a:lnTo>
                    <a:lnTo>
                      <a:pt x="19104" y="1675"/>
                    </a:lnTo>
                    <a:lnTo>
                      <a:pt x="19020" y="1696"/>
                    </a:lnTo>
                    <a:lnTo>
                      <a:pt x="18937" y="1675"/>
                    </a:lnTo>
                    <a:lnTo>
                      <a:pt x="18874" y="1633"/>
                    </a:lnTo>
                    <a:lnTo>
                      <a:pt x="18769" y="1591"/>
                    </a:lnTo>
                    <a:lnTo>
                      <a:pt x="18685" y="1549"/>
                    </a:lnTo>
                    <a:lnTo>
                      <a:pt x="18581" y="1528"/>
                    </a:lnTo>
                    <a:lnTo>
                      <a:pt x="18476" y="1445"/>
                    </a:lnTo>
                    <a:lnTo>
                      <a:pt x="18309" y="1424"/>
                    </a:lnTo>
                    <a:lnTo>
                      <a:pt x="18100" y="1445"/>
                    </a:lnTo>
                    <a:lnTo>
                      <a:pt x="17995" y="1465"/>
                    </a:lnTo>
                    <a:lnTo>
                      <a:pt x="17849" y="1528"/>
                    </a:lnTo>
                    <a:lnTo>
                      <a:pt x="17723" y="1549"/>
                    </a:lnTo>
                    <a:lnTo>
                      <a:pt x="17577" y="1570"/>
                    </a:lnTo>
                    <a:lnTo>
                      <a:pt x="17472" y="1549"/>
                    </a:lnTo>
                    <a:lnTo>
                      <a:pt x="17346" y="1570"/>
                    </a:lnTo>
                    <a:lnTo>
                      <a:pt x="17325" y="1591"/>
                    </a:lnTo>
                    <a:lnTo>
                      <a:pt x="17346" y="1737"/>
                    </a:lnTo>
                    <a:lnTo>
                      <a:pt x="17346" y="1800"/>
                    </a:lnTo>
                    <a:lnTo>
                      <a:pt x="17305" y="1800"/>
                    </a:lnTo>
                    <a:lnTo>
                      <a:pt x="17242" y="1779"/>
                    </a:lnTo>
                    <a:lnTo>
                      <a:pt x="17158" y="1654"/>
                    </a:lnTo>
                    <a:lnTo>
                      <a:pt x="17137" y="1570"/>
                    </a:lnTo>
                    <a:lnTo>
                      <a:pt x="17095" y="1549"/>
                    </a:lnTo>
                    <a:lnTo>
                      <a:pt x="17012" y="1570"/>
                    </a:lnTo>
                    <a:lnTo>
                      <a:pt x="16698" y="1570"/>
                    </a:lnTo>
                    <a:cubicBezTo>
                      <a:pt x="16698" y="1570"/>
                      <a:pt x="16593" y="1633"/>
                      <a:pt x="16572" y="1633"/>
                    </a:cubicBezTo>
                    <a:lnTo>
                      <a:pt x="16489" y="1737"/>
                    </a:lnTo>
                    <a:lnTo>
                      <a:pt x="16426" y="1884"/>
                    </a:lnTo>
                    <a:lnTo>
                      <a:pt x="16384" y="1968"/>
                    </a:lnTo>
                    <a:lnTo>
                      <a:pt x="16363" y="1968"/>
                    </a:lnTo>
                    <a:lnTo>
                      <a:pt x="16363" y="1905"/>
                    </a:lnTo>
                    <a:lnTo>
                      <a:pt x="16405" y="1800"/>
                    </a:lnTo>
                    <a:lnTo>
                      <a:pt x="16426" y="1737"/>
                    </a:lnTo>
                    <a:lnTo>
                      <a:pt x="16405" y="1696"/>
                    </a:lnTo>
                    <a:lnTo>
                      <a:pt x="16321" y="1737"/>
                    </a:lnTo>
                    <a:lnTo>
                      <a:pt x="16196" y="1737"/>
                    </a:lnTo>
                    <a:lnTo>
                      <a:pt x="16154" y="1779"/>
                    </a:lnTo>
                    <a:lnTo>
                      <a:pt x="16154" y="1842"/>
                    </a:lnTo>
                    <a:lnTo>
                      <a:pt x="16112" y="1884"/>
                    </a:lnTo>
                    <a:lnTo>
                      <a:pt x="16112" y="1989"/>
                    </a:lnTo>
                    <a:lnTo>
                      <a:pt x="16049" y="2009"/>
                    </a:lnTo>
                    <a:lnTo>
                      <a:pt x="16007" y="1968"/>
                    </a:lnTo>
                    <a:lnTo>
                      <a:pt x="16007" y="1905"/>
                    </a:lnTo>
                    <a:lnTo>
                      <a:pt x="16070" y="1842"/>
                    </a:lnTo>
                    <a:lnTo>
                      <a:pt x="16070" y="1675"/>
                    </a:lnTo>
                    <a:lnTo>
                      <a:pt x="16091" y="1591"/>
                    </a:lnTo>
                    <a:lnTo>
                      <a:pt x="16300" y="1465"/>
                    </a:lnTo>
                    <a:lnTo>
                      <a:pt x="16426" y="1382"/>
                    </a:lnTo>
                    <a:lnTo>
                      <a:pt x="16593" y="1382"/>
                    </a:lnTo>
                    <a:lnTo>
                      <a:pt x="16719" y="1424"/>
                    </a:lnTo>
                    <a:lnTo>
                      <a:pt x="16823" y="1424"/>
                    </a:lnTo>
                    <a:lnTo>
                      <a:pt x="16844" y="1382"/>
                    </a:lnTo>
                    <a:lnTo>
                      <a:pt x="17116" y="1382"/>
                    </a:lnTo>
                    <a:lnTo>
                      <a:pt x="17200" y="1340"/>
                    </a:lnTo>
                    <a:lnTo>
                      <a:pt x="17221" y="1256"/>
                    </a:lnTo>
                    <a:lnTo>
                      <a:pt x="17158" y="1256"/>
                    </a:lnTo>
                    <a:lnTo>
                      <a:pt x="17095" y="1173"/>
                    </a:lnTo>
                    <a:lnTo>
                      <a:pt x="17095" y="1068"/>
                    </a:lnTo>
                    <a:lnTo>
                      <a:pt x="17200" y="1005"/>
                    </a:lnTo>
                    <a:lnTo>
                      <a:pt x="17263" y="963"/>
                    </a:lnTo>
                    <a:lnTo>
                      <a:pt x="17346" y="963"/>
                    </a:lnTo>
                    <a:lnTo>
                      <a:pt x="17367" y="1026"/>
                    </a:lnTo>
                    <a:lnTo>
                      <a:pt x="17346" y="1068"/>
                    </a:lnTo>
                    <a:lnTo>
                      <a:pt x="17305" y="1068"/>
                    </a:lnTo>
                    <a:lnTo>
                      <a:pt x="17346" y="1152"/>
                    </a:lnTo>
                    <a:lnTo>
                      <a:pt x="17346" y="1256"/>
                    </a:lnTo>
                    <a:lnTo>
                      <a:pt x="17409" y="1340"/>
                    </a:lnTo>
                    <a:lnTo>
                      <a:pt x="17556" y="1340"/>
                    </a:lnTo>
                    <a:lnTo>
                      <a:pt x="17681" y="1277"/>
                    </a:lnTo>
                    <a:lnTo>
                      <a:pt x="17765" y="1277"/>
                    </a:lnTo>
                    <a:lnTo>
                      <a:pt x="17869" y="1319"/>
                    </a:lnTo>
                    <a:lnTo>
                      <a:pt x="17953" y="1277"/>
                    </a:lnTo>
                    <a:lnTo>
                      <a:pt x="18141" y="1214"/>
                    </a:lnTo>
                    <a:lnTo>
                      <a:pt x="18267" y="1214"/>
                    </a:lnTo>
                    <a:lnTo>
                      <a:pt x="18309" y="1256"/>
                    </a:lnTo>
                    <a:lnTo>
                      <a:pt x="18393" y="1256"/>
                    </a:lnTo>
                    <a:lnTo>
                      <a:pt x="18455" y="1214"/>
                    </a:lnTo>
                    <a:lnTo>
                      <a:pt x="18581" y="1214"/>
                    </a:lnTo>
                    <a:lnTo>
                      <a:pt x="18685" y="1256"/>
                    </a:lnTo>
                    <a:lnTo>
                      <a:pt x="18769" y="1256"/>
                    </a:lnTo>
                    <a:lnTo>
                      <a:pt x="18853" y="1277"/>
                    </a:lnTo>
                    <a:lnTo>
                      <a:pt x="19083" y="1382"/>
                    </a:lnTo>
                    <a:lnTo>
                      <a:pt x="19209" y="1382"/>
                    </a:lnTo>
                    <a:lnTo>
                      <a:pt x="19313" y="1361"/>
                    </a:lnTo>
                    <a:lnTo>
                      <a:pt x="19439" y="1361"/>
                    </a:lnTo>
                    <a:lnTo>
                      <a:pt x="19481" y="1277"/>
                    </a:lnTo>
                    <a:lnTo>
                      <a:pt x="19564" y="1235"/>
                    </a:lnTo>
                    <a:lnTo>
                      <a:pt x="19669" y="1256"/>
                    </a:lnTo>
                    <a:lnTo>
                      <a:pt x="19774" y="1256"/>
                    </a:lnTo>
                    <a:lnTo>
                      <a:pt x="19836" y="1173"/>
                    </a:lnTo>
                    <a:lnTo>
                      <a:pt x="19836" y="1131"/>
                    </a:lnTo>
                    <a:lnTo>
                      <a:pt x="19669" y="1026"/>
                    </a:lnTo>
                    <a:lnTo>
                      <a:pt x="19585" y="963"/>
                    </a:lnTo>
                    <a:lnTo>
                      <a:pt x="19543" y="859"/>
                    </a:lnTo>
                    <a:lnTo>
                      <a:pt x="19439" y="796"/>
                    </a:lnTo>
                    <a:lnTo>
                      <a:pt x="19250" y="733"/>
                    </a:lnTo>
                    <a:lnTo>
                      <a:pt x="19167" y="649"/>
                    </a:lnTo>
                    <a:lnTo>
                      <a:pt x="19062" y="628"/>
                    </a:lnTo>
                    <a:lnTo>
                      <a:pt x="18957" y="649"/>
                    </a:lnTo>
                    <a:lnTo>
                      <a:pt x="18916" y="608"/>
                    </a:lnTo>
                    <a:lnTo>
                      <a:pt x="18853" y="545"/>
                    </a:lnTo>
                    <a:lnTo>
                      <a:pt x="18727" y="587"/>
                    </a:lnTo>
                    <a:lnTo>
                      <a:pt x="18685" y="524"/>
                    </a:lnTo>
                    <a:lnTo>
                      <a:pt x="18455" y="503"/>
                    </a:lnTo>
                    <a:lnTo>
                      <a:pt x="18309" y="398"/>
                    </a:lnTo>
                    <a:lnTo>
                      <a:pt x="18246" y="398"/>
                    </a:lnTo>
                    <a:lnTo>
                      <a:pt x="18058" y="294"/>
                    </a:lnTo>
                    <a:lnTo>
                      <a:pt x="17995" y="294"/>
                    </a:lnTo>
                    <a:lnTo>
                      <a:pt x="17995" y="315"/>
                    </a:lnTo>
                    <a:lnTo>
                      <a:pt x="17932" y="336"/>
                    </a:lnTo>
                    <a:lnTo>
                      <a:pt x="17765" y="231"/>
                    </a:lnTo>
                    <a:lnTo>
                      <a:pt x="17744" y="168"/>
                    </a:lnTo>
                    <a:lnTo>
                      <a:pt x="17681" y="105"/>
                    </a:lnTo>
                    <a:lnTo>
                      <a:pt x="17597" y="126"/>
                    </a:lnTo>
                    <a:lnTo>
                      <a:pt x="17535" y="126"/>
                    </a:lnTo>
                    <a:lnTo>
                      <a:pt x="17472" y="84"/>
                    </a:lnTo>
                    <a:lnTo>
                      <a:pt x="17263" y="84"/>
                    </a:lnTo>
                    <a:lnTo>
                      <a:pt x="17158" y="22"/>
                    </a:lnTo>
                    <a:lnTo>
                      <a:pt x="17074" y="84"/>
                    </a:lnTo>
                    <a:lnTo>
                      <a:pt x="17033" y="84"/>
                    </a:lnTo>
                    <a:lnTo>
                      <a:pt x="17012" y="64"/>
                    </a:lnTo>
                    <a:lnTo>
                      <a:pt x="16928" y="1"/>
                    </a:lnTo>
                    <a:lnTo>
                      <a:pt x="16740" y="22"/>
                    </a:lnTo>
                    <a:lnTo>
                      <a:pt x="1661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>
                  <a:solidFill>
                    <a:srgbClr val="FF6B65"/>
                  </a:solidFill>
                </a:endParaRPr>
              </a:p>
            </p:txBody>
          </p:sp>
          <p:grpSp>
            <p:nvGrpSpPr>
              <p:cNvPr id="18" name="Google Shape;473;p45">
                <a:extLst>
                  <a:ext uri="{FF2B5EF4-FFF2-40B4-BE49-F238E27FC236}">
                    <a16:creationId xmlns:a16="http://schemas.microsoft.com/office/drawing/2014/main" id="{D01D990E-CF49-CB72-E839-8F4051716E49}"/>
                  </a:ext>
                </a:extLst>
              </p:cNvPr>
              <p:cNvGrpSpPr/>
              <p:nvPr/>
            </p:nvGrpSpPr>
            <p:grpSpPr>
              <a:xfrm>
                <a:off x="2905224" y="2311071"/>
                <a:ext cx="596721" cy="528992"/>
                <a:chOff x="1922950" y="1410350"/>
                <a:chExt cx="1252825" cy="1162875"/>
              </a:xfrm>
              <a:grpFill/>
            </p:grpSpPr>
            <p:sp>
              <p:nvSpPr>
                <p:cNvPr id="207" name="Google Shape;474;p45">
                  <a:extLst>
                    <a:ext uri="{FF2B5EF4-FFF2-40B4-BE49-F238E27FC236}">
                      <a16:creationId xmlns:a16="http://schemas.microsoft.com/office/drawing/2014/main" id="{62BD8434-364A-05F1-6FC5-81DF1AEFD85A}"/>
                    </a:ext>
                  </a:extLst>
                </p:cNvPr>
                <p:cNvSpPr/>
                <p:nvPr/>
              </p:nvSpPr>
              <p:spPr>
                <a:xfrm>
                  <a:off x="1988325" y="2333100"/>
                  <a:ext cx="52325" cy="6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3" h="2637" extrusionOk="0">
                      <a:moveTo>
                        <a:pt x="210" y="0"/>
                      </a:moveTo>
                      <a:lnTo>
                        <a:pt x="189" y="63"/>
                      </a:lnTo>
                      <a:lnTo>
                        <a:pt x="1" y="21"/>
                      </a:lnTo>
                      <a:lnTo>
                        <a:pt x="63" y="188"/>
                      </a:lnTo>
                      <a:lnTo>
                        <a:pt x="105" y="209"/>
                      </a:lnTo>
                      <a:lnTo>
                        <a:pt x="168" y="335"/>
                      </a:lnTo>
                      <a:lnTo>
                        <a:pt x="440" y="377"/>
                      </a:lnTo>
                      <a:lnTo>
                        <a:pt x="314" y="439"/>
                      </a:lnTo>
                      <a:lnTo>
                        <a:pt x="189" y="439"/>
                      </a:lnTo>
                      <a:lnTo>
                        <a:pt x="105" y="544"/>
                      </a:lnTo>
                      <a:lnTo>
                        <a:pt x="168" y="607"/>
                      </a:lnTo>
                      <a:lnTo>
                        <a:pt x="105" y="732"/>
                      </a:lnTo>
                      <a:lnTo>
                        <a:pt x="126" y="774"/>
                      </a:lnTo>
                      <a:lnTo>
                        <a:pt x="273" y="732"/>
                      </a:lnTo>
                      <a:lnTo>
                        <a:pt x="293" y="837"/>
                      </a:lnTo>
                      <a:lnTo>
                        <a:pt x="419" y="837"/>
                      </a:lnTo>
                      <a:lnTo>
                        <a:pt x="419" y="942"/>
                      </a:lnTo>
                      <a:lnTo>
                        <a:pt x="524" y="1025"/>
                      </a:lnTo>
                      <a:lnTo>
                        <a:pt x="649" y="963"/>
                      </a:lnTo>
                      <a:lnTo>
                        <a:pt x="503" y="1130"/>
                      </a:lnTo>
                      <a:lnTo>
                        <a:pt x="545" y="1276"/>
                      </a:lnTo>
                      <a:lnTo>
                        <a:pt x="649" y="1255"/>
                      </a:lnTo>
                      <a:lnTo>
                        <a:pt x="649" y="1151"/>
                      </a:lnTo>
                      <a:lnTo>
                        <a:pt x="817" y="1109"/>
                      </a:lnTo>
                      <a:lnTo>
                        <a:pt x="817" y="1109"/>
                      </a:lnTo>
                      <a:lnTo>
                        <a:pt x="754" y="1235"/>
                      </a:lnTo>
                      <a:lnTo>
                        <a:pt x="691" y="1339"/>
                      </a:lnTo>
                      <a:lnTo>
                        <a:pt x="691" y="1423"/>
                      </a:lnTo>
                      <a:lnTo>
                        <a:pt x="733" y="1423"/>
                      </a:lnTo>
                      <a:lnTo>
                        <a:pt x="796" y="1548"/>
                      </a:lnTo>
                      <a:lnTo>
                        <a:pt x="963" y="1528"/>
                      </a:lnTo>
                      <a:lnTo>
                        <a:pt x="963" y="1632"/>
                      </a:lnTo>
                      <a:lnTo>
                        <a:pt x="1047" y="1632"/>
                      </a:lnTo>
                      <a:lnTo>
                        <a:pt x="1068" y="1737"/>
                      </a:lnTo>
                      <a:lnTo>
                        <a:pt x="1047" y="1820"/>
                      </a:lnTo>
                      <a:lnTo>
                        <a:pt x="1172" y="1967"/>
                      </a:lnTo>
                      <a:lnTo>
                        <a:pt x="1256" y="1883"/>
                      </a:lnTo>
                      <a:lnTo>
                        <a:pt x="1319" y="1946"/>
                      </a:lnTo>
                      <a:lnTo>
                        <a:pt x="1423" y="1946"/>
                      </a:lnTo>
                      <a:lnTo>
                        <a:pt x="1256" y="2113"/>
                      </a:lnTo>
                      <a:lnTo>
                        <a:pt x="1465" y="2323"/>
                      </a:lnTo>
                      <a:lnTo>
                        <a:pt x="1549" y="2364"/>
                      </a:lnTo>
                      <a:lnTo>
                        <a:pt x="1591" y="2427"/>
                      </a:lnTo>
                      <a:lnTo>
                        <a:pt x="1946" y="2636"/>
                      </a:lnTo>
                      <a:lnTo>
                        <a:pt x="1988" y="2595"/>
                      </a:lnTo>
                      <a:lnTo>
                        <a:pt x="2093" y="2616"/>
                      </a:lnTo>
                      <a:lnTo>
                        <a:pt x="2009" y="2302"/>
                      </a:lnTo>
                      <a:lnTo>
                        <a:pt x="2051" y="2176"/>
                      </a:lnTo>
                      <a:lnTo>
                        <a:pt x="2009" y="2072"/>
                      </a:lnTo>
                      <a:lnTo>
                        <a:pt x="2009" y="1820"/>
                      </a:lnTo>
                      <a:lnTo>
                        <a:pt x="1946" y="1695"/>
                      </a:lnTo>
                      <a:lnTo>
                        <a:pt x="1674" y="1548"/>
                      </a:lnTo>
                      <a:lnTo>
                        <a:pt x="1653" y="1214"/>
                      </a:lnTo>
                      <a:lnTo>
                        <a:pt x="1528" y="1004"/>
                      </a:lnTo>
                      <a:lnTo>
                        <a:pt x="1486" y="774"/>
                      </a:lnTo>
                      <a:lnTo>
                        <a:pt x="1444" y="732"/>
                      </a:lnTo>
                      <a:lnTo>
                        <a:pt x="1319" y="711"/>
                      </a:lnTo>
                      <a:lnTo>
                        <a:pt x="1130" y="607"/>
                      </a:lnTo>
                      <a:lnTo>
                        <a:pt x="1005" y="607"/>
                      </a:lnTo>
                      <a:lnTo>
                        <a:pt x="858" y="544"/>
                      </a:lnTo>
                      <a:lnTo>
                        <a:pt x="817" y="439"/>
                      </a:lnTo>
                      <a:lnTo>
                        <a:pt x="628" y="377"/>
                      </a:lnTo>
                      <a:lnTo>
                        <a:pt x="545" y="251"/>
                      </a:lnTo>
                      <a:lnTo>
                        <a:pt x="524" y="167"/>
                      </a:lnTo>
                      <a:lnTo>
                        <a:pt x="398" y="167"/>
                      </a:lnTo>
                      <a:lnTo>
                        <a:pt x="314" y="21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8" name="Google Shape;475;p45">
                  <a:extLst>
                    <a:ext uri="{FF2B5EF4-FFF2-40B4-BE49-F238E27FC236}">
                      <a16:creationId xmlns:a16="http://schemas.microsoft.com/office/drawing/2014/main" id="{D81A130A-7448-02DE-15C5-2EC5847A3725}"/>
                    </a:ext>
                  </a:extLst>
                </p:cNvPr>
                <p:cNvSpPr/>
                <p:nvPr/>
              </p:nvSpPr>
              <p:spPr>
                <a:xfrm>
                  <a:off x="1953800" y="2242075"/>
                  <a:ext cx="23050" cy="5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2" h="2177" extrusionOk="0">
                      <a:moveTo>
                        <a:pt x="210" y="0"/>
                      </a:moveTo>
                      <a:lnTo>
                        <a:pt x="21" y="314"/>
                      </a:lnTo>
                      <a:lnTo>
                        <a:pt x="42" y="523"/>
                      </a:lnTo>
                      <a:lnTo>
                        <a:pt x="1" y="628"/>
                      </a:lnTo>
                      <a:lnTo>
                        <a:pt x="1" y="733"/>
                      </a:lnTo>
                      <a:lnTo>
                        <a:pt x="105" y="754"/>
                      </a:lnTo>
                      <a:lnTo>
                        <a:pt x="189" y="837"/>
                      </a:lnTo>
                      <a:lnTo>
                        <a:pt x="189" y="942"/>
                      </a:lnTo>
                      <a:lnTo>
                        <a:pt x="126" y="921"/>
                      </a:lnTo>
                      <a:lnTo>
                        <a:pt x="21" y="900"/>
                      </a:lnTo>
                      <a:lnTo>
                        <a:pt x="21" y="984"/>
                      </a:lnTo>
                      <a:lnTo>
                        <a:pt x="105" y="1047"/>
                      </a:lnTo>
                      <a:lnTo>
                        <a:pt x="21" y="1193"/>
                      </a:lnTo>
                      <a:lnTo>
                        <a:pt x="105" y="1214"/>
                      </a:lnTo>
                      <a:lnTo>
                        <a:pt x="210" y="1339"/>
                      </a:lnTo>
                      <a:lnTo>
                        <a:pt x="84" y="1319"/>
                      </a:lnTo>
                      <a:lnTo>
                        <a:pt x="21" y="1402"/>
                      </a:lnTo>
                      <a:lnTo>
                        <a:pt x="42" y="1507"/>
                      </a:lnTo>
                      <a:lnTo>
                        <a:pt x="210" y="1528"/>
                      </a:lnTo>
                      <a:lnTo>
                        <a:pt x="147" y="1611"/>
                      </a:lnTo>
                      <a:lnTo>
                        <a:pt x="189" y="1758"/>
                      </a:lnTo>
                      <a:lnTo>
                        <a:pt x="356" y="2135"/>
                      </a:lnTo>
                      <a:lnTo>
                        <a:pt x="503" y="2176"/>
                      </a:lnTo>
                      <a:lnTo>
                        <a:pt x="565" y="2072"/>
                      </a:lnTo>
                      <a:lnTo>
                        <a:pt x="524" y="1988"/>
                      </a:lnTo>
                      <a:lnTo>
                        <a:pt x="440" y="1988"/>
                      </a:lnTo>
                      <a:lnTo>
                        <a:pt x="398" y="1863"/>
                      </a:lnTo>
                      <a:lnTo>
                        <a:pt x="335" y="1653"/>
                      </a:lnTo>
                      <a:lnTo>
                        <a:pt x="356" y="1507"/>
                      </a:lnTo>
                      <a:lnTo>
                        <a:pt x="314" y="1402"/>
                      </a:lnTo>
                      <a:lnTo>
                        <a:pt x="398" y="1235"/>
                      </a:lnTo>
                      <a:lnTo>
                        <a:pt x="545" y="1235"/>
                      </a:lnTo>
                      <a:lnTo>
                        <a:pt x="524" y="1109"/>
                      </a:lnTo>
                      <a:lnTo>
                        <a:pt x="419" y="1109"/>
                      </a:lnTo>
                      <a:lnTo>
                        <a:pt x="335" y="1130"/>
                      </a:lnTo>
                      <a:lnTo>
                        <a:pt x="231" y="1130"/>
                      </a:lnTo>
                      <a:lnTo>
                        <a:pt x="314" y="1026"/>
                      </a:lnTo>
                      <a:lnTo>
                        <a:pt x="419" y="1026"/>
                      </a:lnTo>
                      <a:lnTo>
                        <a:pt x="545" y="921"/>
                      </a:lnTo>
                      <a:lnTo>
                        <a:pt x="565" y="733"/>
                      </a:lnTo>
                      <a:lnTo>
                        <a:pt x="670" y="607"/>
                      </a:lnTo>
                      <a:lnTo>
                        <a:pt x="712" y="419"/>
                      </a:lnTo>
                      <a:lnTo>
                        <a:pt x="921" y="210"/>
                      </a:lnTo>
                      <a:lnTo>
                        <a:pt x="858" y="189"/>
                      </a:lnTo>
                      <a:lnTo>
                        <a:pt x="670" y="272"/>
                      </a:lnTo>
                      <a:lnTo>
                        <a:pt x="545" y="461"/>
                      </a:lnTo>
                      <a:lnTo>
                        <a:pt x="461" y="628"/>
                      </a:lnTo>
                      <a:lnTo>
                        <a:pt x="335" y="670"/>
                      </a:lnTo>
                      <a:lnTo>
                        <a:pt x="335" y="586"/>
                      </a:lnTo>
                      <a:lnTo>
                        <a:pt x="252" y="523"/>
                      </a:lnTo>
                      <a:lnTo>
                        <a:pt x="461" y="461"/>
                      </a:lnTo>
                      <a:lnTo>
                        <a:pt x="565" y="377"/>
                      </a:lnTo>
                      <a:lnTo>
                        <a:pt x="607" y="231"/>
                      </a:lnTo>
                      <a:lnTo>
                        <a:pt x="607" y="168"/>
                      </a:lnTo>
                      <a:lnTo>
                        <a:pt x="503" y="105"/>
                      </a:lnTo>
                      <a:lnTo>
                        <a:pt x="440" y="189"/>
                      </a:lnTo>
                      <a:lnTo>
                        <a:pt x="356" y="210"/>
                      </a:lnTo>
                      <a:lnTo>
                        <a:pt x="398" y="63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9" name="Google Shape;476;p45">
                  <a:extLst>
                    <a:ext uri="{FF2B5EF4-FFF2-40B4-BE49-F238E27FC236}">
                      <a16:creationId xmlns:a16="http://schemas.microsoft.com/office/drawing/2014/main" id="{9D2A3A3E-1961-A7EF-6B45-BA419DAEDE45}"/>
                    </a:ext>
                  </a:extLst>
                </p:cNvPr>
                <p:cNvSpPr/>
                <p:nvPr/>
              </p:nvSpPr>
              <p:spPr>
                <a:xfrm>
                  <a:off x="2552225" y="1885325"/>
                  <a:ext cx="48150" cy="4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6" h="1947" extrusionOk="0">
                      <a:moveTo>
                        <a:pt x="1402" y="0"/>
                      </a:moveTo>
                      <a:lnTo>
                        <a:pt x="1256" y="21"/>
                      </a:lnTo>
                      <a:lnTo>
                        <a:pt x="1067" y="189"/>
                      </a:lnTo>
                      <a:lnTo>
                        <a:pt x="984" y="356"/>
                      </a:lnTo>
                      <a:lnTo>
                        <a:pt x="1046" y="544"/>
                      </a:lnTo>
                      <a:lnTo>
                        <a:pt x="942" y="524"/>
                      </a:lnTo>
                      <a:lnTo>
                        <a:pt x="900" y="356"/>
                      </a:lnTo>
                      <a:lnTo>
                        <a:pt x="858" y="356"/>
                      </a:lnTo>
                      <a:lnTo>
                        <a:pt x="837" y="503"/>
                      </a:lnTo>
                      <a:lnTo>
                        <a:pt x="753" y="503"/>
                      </a:lnTo>
                      <a:lnTo>
                        <a:pt x="795" y="607"/>
                      </a:lnTo>
                      <a:lnTo>
                        <a:pt x="753" y="712"/>
                      </a:lnTo>
                      <a:lnTo>
                        <a:pt x="649" y="712"/>
                      </a:lnTo>
                      <a:lnTo>
                        <a:pt x="586" y="816"/>
                      </a:lnTo>
                      <a:lnTo>
                        <a:pt x="419" y="775"/>
                      </a:lnTo>
                      <a:lnTo>
                        <a:pt x="335" y="837"/>
                      </a:lnTo>
                      <a:lnTo>
                        <a:pt x="251" y="816"/>
                      </a:lnTo>
                      <a:lnTo>
                        <a:pt x="0" y="963"/>
                      </a:lnTo>
                      <a:lnTo>
                        <a:pt x="21" y="1088"/>
                      </a:lnTo>
                      <a:lnTo>
                        <a:pt x="147" y="1235"/>
                      </a:lnTo>
                      <a:lnTo>
                        <a:pt x="230" y="1172"/>
                      </a:lnTo>
                      <a:lnTo>
                        <a:pt x="209" y="1088"/>
                      </a:lnTo>
                      <a:lnTo>
                        <a:pt x="251" y="1026"/>
                      </a:lnTo>
                      <a:lnTo>
                        <a:pt x="356" y="1130"/>
                      </a:lnTo>
                      <a:lnTo>
                        <a:pt x="314" y="1277"/>
                      </a:lnTo>
                      <a:lnTo>
                        <a:pt x="440" y="1381"/>
                      </a:lnTo>
                      <a:lnTo>
                        <a:pt x="523" y="1256"/>
                      </a:lnTo>
                      <a:lnTo>
                        <a:pt x="544" y="1340"/>
                      </a:lnTo>
                      <a:lnTo>
                        <a:pt x="523" y="1423"/>
                      </a:lnTo>
                      <a:lnTo>
                        <a:pt x="649" y="1591"/>
                      </a:lnTo>
                      <a:lnTo>
                        <a:pt x="753" y="1612"/>
                      </a:lnTo>
                      <a:lnTo>
                        <a:pt x="795" y="1779"/>
                      </a:lnTo>
                      <a:lnTo>
                        <a:pt x="879" y="1863"/>
                      </a:lnTo>
                      <a:lnTo>
                        <a:pt x="963" y="1716"/>
                      </a:lnTo>
                      <a:lnTo>
                        <a:pt x="984" y="1821"/>
                      </a:lnTo>
                      <a:lnTo>
                        <a:pt x="1109" y="1946"/>
                      </a:lnTo>
                      <a:lnTo>
                        <a:pt x="1214" y="1925"/>
                      </a:lnTo>
                      <a:lnTo>
                        <a:pt x="1318" y="1925"/>
                      </a:lnTo>
                      <a:lnTo>
                        <a:pt x="1423" y="1821"/>
                      </a:lnTo>
                      <a:lnTo>
                        <a:pt x="1507" y="1800"/>
                      </a:lnTo>
                      <a:lnTo>
                        <a:pt x="1632" y="1695"/>
                      </a:lnTo>
                      <a:lnTo>
                        <a:pt x="1695" y="1800"/>
                      </a:lnTo>
                      <a:lnTo>
                        <a:pt x="1737" y="1758"/>
                      </a:lnTo>
                      <a:lnTo>
                        <a:pt x="1925" y="1653"/>
                      </a:lnTo>
                      <a:lnTo>
                        <a:pt x="1925" y="1549"/>
                      </a:lnTo>
                      <a:lnTo>
                        <a:pt x="1800" y="1591"/>
                      </a:lnTo>
                      <a:lnTo>
                        <a:pt x="1716" y="1507"/>
                      </a:lnTo>
                      <a:lnTo>
                        <a:pt x="1841" y="1277"/>
                      </a:lnTo>
                      <a:lnTo>
                        <a:pt x="1883" y="1151"/>
                      </a:lnTo>
                      <a:lnTo>
                        <a:pt x="1737" y="1235"/>
                      </a:lnTo>
                      <a:lnTo>
                        <a:pt x="1674" y="1402"/>
                      </a:lnTo>
                      <a:lnTo>
                        <a:pt x="1674" y="1277"/>
                      </a:lnTo>
                      <a:lnTo>
                        <a:pt x="1737" y="1026"/>
                      </a:lnTo>
                      <a:lnTo>
                        <a:pt x="1695" y="649"/>
                      </a:lnTo>
                      <a:lnTo>
                        <a:pt x="1528" y="544"/>
                      </a:lnTo>
                      <a:lnTo>
                        <a:pt x="1528" y="419"/>
                      </a:lnTo>
                      <a:lnTo>
                        <a:pt x="1423" y="419"/>
                      </a:lnTo>
                      <a:lnTo>
                        <a:pt x="1360" y="524"/>
                      </a:lnTo>
                      <a:lnTo>
                        <a:pt x="1360" y="398"/>
                      </a:lnTo>
                      <a:lnTo>
                        <a:pt x="1423" y="314"/>
                      </a:lnTo>
                      <a:lnTo>
                        <a:pt x="1381" y="210"/>
                      </a:lnTo>
                      <a:lnTo>
                        <a:pt x="1402" y="105"/>
                      </a:lnTo>
                      <a:lnTo>
                        <a:pt x="140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0" name="Google Shape;477;p45">
                  <a:extLst>
                    <a:ext uri="{FF2B5EF4-FFF2-40B4-BE49-F238E27FC236}">
                      <a16:creationId xmlns:a16="http://schemas.microsoft.com/office/drawing/2014/main" id="{F71B87D2-DF9C-48FF-B86C-426730292F00}"/>
                    </a:ext>
                  </a:extLst>
                </p:cNvPr>
                <p:cNvSpPr/>
                <p:nvPr/>
              </p:nvSpPr>
              <p:spPr>
                <a:xfrm>
                  <a:off x="2722750" y="1634775"/>
                  <a:ext cx="145950" cy="13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8" h="5357" extrusionOk="0">
                      <a:moveTo>
                        <a:pt x="502" y="0"/>
                      </a:moveTo>
                      <a:lnTo>
                        <a:pt x="440" y="84"/>
                      </a:lnTo>
                      <a:lnTo>
                        <a:pt x="230" y="105"/>
                      </a:lnTo>
                      <a:lnTo>
                        <a:pt x="210" y="126"/>
                      </a:lnTo>
                      <a:lnTo>
                        <a:pt x="147" y="126"/>
                      </a:lnTo>
                      <a:lnTo>
                        <a:pt x="105" y="230"/>
                      </a:lnTo>
                      <a:lnTo>
                        <a:pt x="189" y="335"/>
                      </a:lnTo>
                      <a:lnTo>
                        <a:pt x="230" y="439"/>
                      </a:lnTo>
                      <a:lnTo>
                        <a:pt x="147" y="439"/>
                      </a:lnTo>
                      <a:lnTo>
                        <a:pt x="21" y="272"/>
                      </a:lnTo>
                      <a:lnTo>
                        <a:pt x="0" y="398"/>
                      </a:lnTo>
                      <a:lnTo>
                        <a:pt x="21" y="502"/>
                      </a:lnTo>
                      <a:lnTo>
                        <a:pt x="147" y="544"/>
                      </a:lnTo>
                      <a:lnTo>
                        <a:pt x="251" y="732"/>
                      </a:lnTo>
                      <a:lnTo>
                        <a:pt x="356" y="732"/>
                      </a:lnTo>
                      <a:lnTo>
                        <a:pt x="293" y="816"/>
                      </a:lnTo>
                      <a:lnTo>
                        <a:pt x="210" y="816"/>
                      </a:lnTo>
                      <a:lnTo>
                        <a:pt x="189" y="921"/>
                      </a:lnTo>
                      <a:lnTo>
                        <a:pt x="314" y="1109"/>
                      </a:lnTo>
                      <a:lnTo>
                        <a:pt x="440" y="1151"/>
                      </a:lnTo>
                      <a:lnTo>
                        <a:pt x="419" y="1235"/>
                      </a:lnTo>
                      <a:lnTo>
                        <a:pt x="398" y="1172"/>
                      </a:lnTo>
                      <a:lnTo>
                        <a:pt x="210" y="1151"/>
                      </a:lnTo>
                      <a:lnTo>
                        <a:pt x="210" y="1235"/>
                      </a:lnTo>
                      <a:lnTo>
                        <a:pt x="147" y="1255"/>
                      </a:lnTo>
                      <a:lnTo>
                        <a:pt x="105" y="1360"/>
                      </a:lnTo>
                      <a:lnTo>
                        <a:pt x="251" y="1276"/>
                      </a:lnTo>
                      <a:lnTo>
                        <a:pt x="335" y="1360"/>
                      </a:lnTo>
                      <a:lnTo>
                        <a:pt x="523" y="1276"/>
                      </a:lnTo>
                      <a:lnTo>
                        <a:pt x="544" y="1360"/>
                      </a:lnTo>
                      <a:lnTo>
                        <a:pt x="649" y="1381"/>
                      </a:lnTo>
                      <a:lnTo>
                        <a:pt x="670" y="1465"/>
                      </a:lnTo>
                      <a:lnTo>
                        <a:pt x="837" y="1590"/>
                      </a:lnTo>
                      <a:lnTo>
                        <a:pt x="879" y="1590"/>
                      </a:lnTo>
                      <a:lnTo>
                        <a:pt x="879" y="1527"/>
                      </a:lnTo>
                      <a:lnTo>
                        <a:pt x="942" y="1548"/>
                      </a:lnTo>
                      <a:lnTo>
                        <a:pt x="1046" y="1486"/>
                      </a:lnTo>
                      <a:lnTo>
                        <a:pt x="1130" y="1527"/>
                      </a:lnTo>
                      <a:lnTo>
                        <a:pt x="1151" y="1590"/>
                      </a:lnTo>
                      <a:lnTo>
                        <a:pt x="1130" y="1674"/>
                      </a:lnTo>
                      <a:lnTo>
                        <a:pt x="1130" y="1883"/>
                      </a:lnTo>
                      <a:lnTo>
                        <a:pt x="1067" y="2051"/>
                      </a:lnTo>
                      <a:lnTo>
                        <a:pt x="1067" y="2113"/>
                      </a:lnTo>
                      <a:lnTo>
                        <a:pt x="1151" y="2260"/>
                      </a:lnTo>
                      <a:lnTo>
                        <a:pt x="1088" y="2385"/>
                      </a:lnTo>
                      <a:lnTo>
                        <a:pt x="1088" y="2469"/>
                      </a:lnTo>
                      <a:lnTo>
                        <a:pt x="1067" y="2595"/>
                      </a:lnTo>
                      <a:lnTo>
                        <a:pt x="879" y="2699"/>
                      </a:lnTo>
                      <a:lnTo>
                        <a:pt x="754" y="2741"/>
                      </a:lnTo>
                      <a:lnTo>
                        <a:pt x="733" y="2825"/>
                      </a:lnTo>
                      <a:lnTo>
                        <a:pt x="628" y="2992"/>
                      </a:lnTo>
                      <a:lnTo>
                        <a:pt x="628" y="3055"/>
                      </a:lnTo>
                      <a:lnTo>
                        <a:pt x="523" y="3118"/>
                      </a:lnTo>
                      <a:lnTo>
                        <a:pt x="461" y="3222"/>
                      </a:lnTo>
                      <a:lnTo>
                        <a:pt x="461" y="3348"/>
                      </a:lnTo>
                      <a:lnTo>
                        <a:pt x="544" y="3369"/>
                      </a:lnTo>
                      <a:lnTo>
                        <a:pt x="544" y="3452"/>
                      </a:lnTo>
                      <a:lnTo>
                        <a:pt x="440" y="3473"/>
                      </a:lnTo>
                      <a:lnTo>
                        <a:pt x="419" y="3578"/>
                      </a:lnTo>
                      <a:lnTo>
                        <a:pt x="461" y="3641"/>
                      </a:lnTo>
                      <a:lnTo>
                        <a:pt x="398" y="3745"/>
                      </a:lnTo>
                      <a:lnTo>
                        <a:pt x="356" y="3850"/>
                      </a:lnTo>
                      <a:lnTo>
                        <a:pt x="419" y="3955"/>
                      </a:lnTo>
                      <a:lnTo>
                        <a:pt x="502" y="3976"/>
                      </a:lnTo>
                      <a:lnTo>
                        <a:pt x="502" y="4059"/>
                      </a:lnTo>
                      <a:lnTo>
                        <a:pt x="565" y="4143"/>
                      </a:lnTo>
                      <a:lnTo>
                        <a:pt x="628" y="4143"/>
                      </a:lnTo>
                      <a:lnTo>
                        <a:pt x="649" y="4038"/>
                      </a:lnTo>
                      <a:lnTo>
                        <a:pt x="670" y="3955"/>
                      </a:lnTo>
                      <a:lnTo>
                        <a:pt x="733" y="3996"/>
                      </a:lnTo>
                      <a:lnTo>
                        <a:pt x="774" y="3996"/>
                      </a:lnTo>
                      <a:lnTo>
                        <a:pt x="879" y="3871"/>
                      </a:lnTo>
                      <a:lnTo>
                        <a:pt x="942" y="3892"/>
                      </a:lnTo>
                      <a:lnTo>
                        <a:pt x="879" y="4059"/>
                      </a:lnTo>
                      <a:lnTo>
                        <a:pt x="774" y="4080"/>
                      </a:lnTo>
                      <a:lnTo>
                        <a:pt x="754" y="4143"/>
                      </a:lnTo>
                      <a:lnTo>
                        <a:pt x="816" y="4185"/>
                      </a:lnTo>
                      <a:lnTo>
                        <a:pt x="816" y="4268"/>
                      </a:lnTo>
                      <a:lnTo>
                        <a:pt x="921" y="4394"/>
                      </a:lnTo>
                      <a:lnTo>
                        <a:pt x="1026" y="4352"/>
                      </a:lnTo>
                      <a:lnTo>
                        <a:pt x="1067" y="4394"/>
                      </a:lnTo>
                      <a:lnTo>
                        <a:pt x="1193" y="4415"/>
                      </a:lnTo>
                      <a:lnTo>
                        <a:pt x="1256" y="4352"/>
                      </a:lnTo>
                      <a:lnTo>
                        <a:pt x="1402" y="4310"/>
                      </a:lnTo>
                      <a:lnTo>
                        <a:pt x="1381" y="4164"/>
                      </a:lnTo>
                      <a:lnTo>
                        <a:pt x="1465" y="4164"/>
                      </a:lnTo>
                      <a:lnTo>
                        <a:pt x="1507" y="4101"/>
                      </a:lnTo>
                      <a:lnTo>
                        <a:pt x="1507" y="4185"/>
                      </a:lnTo>
                      <a:lnTo>
                        <a:pt x="1486" y="4206"/>
                      </a:lnTo>
                      <a:lnTo>
                        <a:pt x="1507" y="4310"/>
                      </a:lnTo>
                      <a:lnTo>
                        <a:pt x="1570" y="4289"/>
                      </a:lnTo>
                      <a:lnTo>
                        <a:pt x="1653" y="4143"/>
                      </a:lnTo>
                      <a:lnTo>
                        <a:pt x="1695" y="4080"/>
                      </a:lnTo>
                      <a:lnTo>
                        <a:pt x="1716" y="4143"/>
                      </a:lnTo>
                      <a:lnTo>
                        <a:pt x="1695" y="4268"/>
                      </a:lnTo>
                      <a:lnTo>
                        <a:pt x="1570" y="4478"/>
                      </a:lnTo>
                      <a:lnTo>
                        <a:pt x="1486" y="4520"/>
                      </a:lnTo>
                      <a:lnTo>
                        <a:pt x="1486" y="4624"/>
                      </a:lnTo>
                      <a:lnTo>
                        <a:pt x="1611" y="4666"/>
                      </a:lnTo>
                      <a:lnTo>
                        <a:pt x="1695" y="4729"/>
                      </a:lnTo>
                      <a:lnTo>
                        <a:pt x="1800" y="4729"/>
                      </a:lnTo>
                      <a:lnTo>
                        <a:pt x="1821" y="4771"/>
                      </a:lnTo>
                      <a:lnTo>
                        <a:pt x="1967" y="4792"/>
                      </a:lnTo>
                      <a:lnTo>
                        <a:pt x="1988" y="4708"/>
                      </a:lnTo>
                      <a:lnTo>
                        <a:pt x="2114" y="4708"/>
                      </a:lnTo>
                      <a:lnTo>
                        <a:pt x="2072" y="4771"/>
                      </a:lnTo>
                      <a:lnTo>
                        <a:pt x="2093" y="4833"/>
                      </a:lnTo>
                      <a:lnTo>
                        <a:pt x="2176" y="4833"/>
                      </a:lnTo>
                      <a:lnTo>
                        <a:pt x="2239" y="4917"/>
                      </a:lnTo>
                      <a:lnTo>
                        <a:pt x="2323" y="4875"/>
                      </a:lnTo>
                      <a:lnTo>
                        <a:pt x="2302" y="4792"/>
                      </a:lnTo>
                      <a:lnTo>
                        <a:pt x="2281" y="4708"/>
                      </a:lnTo>
                      <a:lnTo>
                        <a:pt x="2344" y="4603"/>
                      </a:lnTo>
                      <a:lnTo>
                        <a:pt x="2386" y="4687"/>
                      </a:lnTo>
                      <a:lnTo>
                        <a:pt x="2344" y="4792"/>
                      </a:lnTo>
                      <a:lnTo>
                        <a:pt x="2386" y="4917"/>
                      </a:lnTo>
                      <a:lnTo>
                        <a:pt x="2448" y="4917"/>
                      </a:lnTo>
                      <a:lnTo>
                        <a:pt x="2490" y="4792"/>
                      </a:lnTo>
                      <a:lnTo>
                        <a:pt x="2532" y="4729"/>
                      </a:lnTo>
                      <a:lnTo>
                        <a:pt x="2616" y="4708"/>
                      </a:lnTo>
                      <a:lnTo>
                        <a:pt x="2616" y="4792"/>
                      </a:lnTo>
                      <a:lnTo>
                        <a:pt x="2553" y="4833"/>
                      </a:lnTo>
                      <a:lnTo>
                        <a:pt x="2553" y="4917"/>
                      </a:lnTo>
                      <a:lnTo>
                        <a:pt x="2720" y="4917"/>
                      </a:lnTo>
                      <a:lnTo>
                        <a:pt x="2804" y="4875"/>
                      </a:lnTo>
                      <a:lnTo>
                        <a:pt x="2867" y="4687"/>
                      </a:lnTo>
                      <a:lnTo>
                        <a:pt x="2909" y="4792"/>
                      </a:lnTo>
                      <a:lnTo>
                        <a:pt x="2846" y="4833"/>
                      </a:lnTo>
                      <a:lnTo>
                        <a:pt x="2846" y="4938"/>
                      </a:lnTo>
                      <a:lnTo>
                        <a:pt x="2971" y="4917"/>
                      </a:lnTo>
                      <a:lnTo>
                        <a:pt x="3013" y="4771"/>
                      </a:lnTo>
                      <a:lnTo>
                        <a:pt x="3055" y="4687"/>
                      </a:lnTo>
                      <a:lnTo>
                        <a:pt x="3055" y="4687"/>
                      </a:lnTo>
                      <a:lnTo>
                        <a:pt x="3034" y="4917"/>
                      </a:lnTo>
                      <a:lnTo>
                        <a:pt x="3055" y="5001"/>
                      </a:lnTo>
                      <a:lnTo>
                        <a:pt x="3160" y="5001"/>
                      </a:lnTo>
                      <a:lnTo>
                        <a:pt x="3327" y="5105"/>
                      </a:lnTo>
                      <a:lnTo>
                        <a:pt x="3432" y="5043"/>
                      </a:lnTo>
                      <a:lnTo>
                        <a:pt x="3495" y="5022"/>
                      </a:lnTo>
                      <a:lnTo>
                        <a:pt x="3536" y="5105"/>
                      </a:lnTo>
                      <a:lnTo>
                        <a:pt x="3662" y="5084"/>
                      </a:lnTo>
                      <a:lnTo>
                        <a:pt x="3746" y="5022"/>
                      </a:lnTo>
                      <a:lnTo>
                        <a:pt x="3746" y="4896"/>
                      </a:lnTo>
                      <a:lnTo>
                        <a:pt x="3850" y="4792"/>
                      </a:lnTo>
                      <a:lnTo>
                        <a:pt x="3892" y="4729"/>
                      </a:lnTo>
                      <a:lnTo>
                        <a:pt x="3850" y="4603"/>
                      </a:lnTo>
                      <a:lnTo>
                        <a:pt x="3871" y="4520"/>
                      </a:lnTo>
                      <a:lnTo>
                        <a:pt x="3913" y="4520"/>
                      </a:lnTo>
                      <a:lnTo>
                        <a:pt x="3955" y="4666"/>
                      </a:lnTo>
                      <a:lnTo>
                        <a:pt x="3997" y="4687"/>
                      </a:lnTo>
                      <a:lnTo>
                        <a:pt x="3997" y="4729"/>
                      </a:lnTo>
                      <a:lnTo>
                        <a:pt x="3913" y="4812"/>
                      </a:lnTo>
                      <a:lnTo>
                        <a:pt x="3871" y="4980"/>
                      </a:lnTo>
                      <a:lnTo>
                        <a:pt x="3892" y="5210"/>
                      </a:lnTo>
                      <a:lnTo>
                        <a:pt x="3997" y="5252"/>
                      </a:lnTo>
                      <a:lnTo>
                        <a:pt x="4101" y="5210"/>
                      </a:lnTo>
                      <a:lnTo>
                        <a:pt x="4122" y="5315"/>
                      </a:lnTo>
                      <a:lnTo>
                        <a:pt x="4227" y="5315"/>
                      </a:lnTo>
                      <a:lnTo>
                        <a:pt x="4269" y="5357"/>
                      </a:lnTo>
                      <a:lnTo>
                        <a:pt x="4373" y="5357"/>
                      </a:lnTo>
                      <a:lnTo>
                        <a:pt x="4583" y="5231"/>
                      </a:lnTo>
                      <a:lnTo>
                        <a:pt x="4687" y="5210"/>
                      </a:lnTo>
                      <a:lnTo>
                        <a:pt x="4855" y="5315"/>
                      </a:lnTo>
                      <a:lnTo>
                        <a:pt x="4938" y="5294"/>
                      </a:lnTo>
                      <a:lnTo>
                        <a:pt x="5022" y="5336"/>
                      </a:lnTo>
                      <a:lnTo>
                        <a:pt x="5064" y="5252"/>
                      </a:lnTo>
                      <a:lnTo>
                        <a:pt x="5064" y="5210"/>
                      </a:lnTo>
                      <a:lnTo>
                        <a:pt x="5147" y="5084"/>
                      </a:lnTo>
                      <a:lnTo>
                        <a:pt x="5231" y="5043"/>
                      </a:lnTo>
                      <a:lnTo>
                        <a:pt x="5231" y="5001"/>
                      </a:lnTo>
                      <a:lnTo>
                        <a:pt x="5168" y="4875"/>
                      </a:lnTo>
                      <a:lnTo>
                        <a:pt x="5168" y="4729"/>
                      </a:lnTo>
                      <a:lnTo>
                        <a:pt x="5231" y="4812"/>
                      </a:lnTo>
                      <a:lnTo>
                        <a:pt x="5231" y="4896"/>
                      </a:lnTo>
                      <a:lnTo>
                        <a:pt x="5336" y="5022"/>
                      </a:lnTo>
                      <a:lnTo>
                        <a:pt x="5378" y="4938"/>
                      </a:lnTo>
                      <a:lnTo>
                        <a:pt x="5524" y="4938"/>
                      </a:lnTo>
                      <a:lnTo>
                        <a:pt x="5566" y="4980"/>
                      </a:lnTo>
                      <a:lnTo>
                        <a:pt x="5587" y="4896"/>
                      </a:lnTo>
                      <a:lnTo>
                        <a:pt x="5566" y="4792"/>
                      </a:lnTo>
                      <a:lnTo>
                        <a:pt x="5566" y="4708"/>
                      </a:lnTo>
                      <a:lnTo>
                        <a:pt x="5524" y="4666"/>
                      </a:lnTo>
                      <a:lnTo>
                        <a:pt x="5378" y="4687"/>
                      </a:lnTo>
                      <a:lnTo>
                        <a:pt x="5252" y="4708"/>
                      </a:lnTo>
                      <a:lnTo>
                        <a:pt x="5231" y="4603"/>
                      </a:lnTo>
                      <a:lnTo>
                        <a:pt x="5273" y="4582"/>
                      </a:lnTo>
                      <a:lnTo>
                        <a:pt x="5336" y="4603"/>
                      </a:lnTo>
                      <a:lnTo>
                        <a:pt x="5461" y="4561"/>
                      </a:lnTo>
                      <a:lnTo>
                        <a:pt x="5545" y="4457"/>
                      </a:lnTo>
                      <a:lnTo>
                        <a:pt x="5587" y="4520"/>
                      </a:lnTo>
                      <a:lnTo>
                        <a:pt x="5671" y="4499"/>
                      </a:lnTo>
                      <a:lnTo>
                        <a:pt x="5733" y="4394"/>
                      </a:lnTo>
                      <a:lnTo>
                        <a:pt x="5691" y="4310"/>
                      </a:lnTo>
                      <a:lnTo>
                        <a:pt x="5775" y="4206"/>
                      </a:lnTo>
                      <a:lnTo>
                        <a:pt x="5754" y="4143"/>
                      </a:lnTo>
                      <a:lnTo>
                        <a:pt x="5796" y="4143"/>
                      </a:lnTo>
                      <a:lnTo>
                        <a:pt x="5838" y="4080"/>
                      </a:lnTo>
                      <a:lnTo>
                        <a:pt x="5691" y="4038"/>
                      </a:lnTo>
                      <a:lnTo>
                        <a:pt x="5566" y="4059"/>
                      </a:lnTo>
                      <a:lnTo>
                        <a:pt x="5629" y="3976"/>
                      </a:lnTo>
                      <a:lnTo>
                        <a:pt x="5691" y="3955"/>
                      </a:lnTo>
                      <a:lnTo>
                        <a:pt x="5691" y="3850"/>
                      </a:lnTo>
                      <a:lnTo>
                        <a:pt x="5587" y="3766"/>
                      </a:lnTo>
                      <a:lnTo>
                        <a:pt x="5357" y="3766"/>
                      </a:lnTo>
                      <a:lnTo>
                        <a:pt x="5336" y="3724"/>
                      </a:lnTo>
                      <a:lnTo>
                        <a:pt x="5336" y="3641"/>
                      </a:lnTo>
                      <a:lnTo>
                        <a:pt x="5378" y="3620"/>
                      </a:lnTo>
                      <a:lnTo>
                        <a:pt x="5357" y="3515"/>
                      </a:lnTo>
                      <a:lnTo>
                        <a:pt x="5168" y="3348"/>
                      </a:lnTo>
                      <a:lnTo>
                        <a:pt x="5106" y="3348"/>
                      </a:lnTo>
                      <a:lnTo>
                        <a:pt x="5001" y="3432"/>
                      </a:lnTo>
                      <a:lnTo>
                        <a:pt x="4834" y="3432"/>
                      </a:lnTo>
                      <a:lnTo>
                        <a:pt x="4687" y="3452"/>
                      </a:lnTo>
                      <a:lnTo>
                        <a:pt x="4478" y="3327"/>
                      </a:lnTo>
                      <a:lnTo>
                        <a:pt x="4436" y="3243"/>
                      </a:lnTo>
                      <a:lnTo>
                        <a:pt x="4394" y="3222"/>
                      </a:lnTo>
                      <a:lnTo>
                        <a:pt x="4290" y="3264"/>
                      </a:lnTo>
                      <a:lnTo>
                        <a:pt x="4206" y="3264"/>
                      </a:lnTo>
                      <a:lnTo>
                        <a:pt x="4122" y="3306"/>
                      </a:lnTo>
                      <a:lnTo>
                        <a:pt x="4018" y="3306"/>
                      </a:lnTo>
                      <a:lnTo>
                        <a:pt x="3976" y="3411"/>
                      </a:lnTo>
                      <a:lnTo>
                        <a:pt x="3913" y="3348"/>
                      </a:lnTo>
                      <a:lnTo>
                        <a:pt x="3808" y="3264"/>
                      </a:lnTo>
                      <a:lnTo>
                        <a:pt x="3704" y="3327"/>
                      </a:lnTo>
                      <a:lnTo>
                        <a:pt x="3578" y="3348"/>
                      </a:lnTo>
                      <a:lnTo>
                        <a:pt x="3578" y="3411"/>
                      </a:lnTo>
                      <a:lnTo>
                        <a:pt x="3536" y="3452"/>
                      </a:lnTo>
                      <a:lnTo>
                        <a:pt x="3536" y="3369"/>
                      </a:lnTo>
                      <a:lnTo>
                        <a:pt x="3474" y="3327"/>
                      </a:lnTo>
                      <a:lnTo>
                        <a:pt x="3369" y="3348"/>
                      </a:lnTo>
                      <a:lnTo>
                        <a:pt x="3139" y="3327"/>
                      </a:lnTo>
                      <a:lnTo>
                        <a:pt x="3076" y="3348"/>
                      </a:lnTo>
                      <a:lnTo>
                        <a:pt x="3160" y="3432"/>
                      </a:lnTo>
                      <a:lnTo>
                        <a:pt x="3160" y="3536"/>
                      </a:lnTo>
                      <a:lnTo>
                        <a:pt x="3264" y="3620"/>
                      </a:lnTo>
                      <a:lnTo>
                        <a:pt x="3139" y="3578"/>
                      </a:lnTo>
                      <a:lnTo>
                        <a:pt x="3076" y="3515"/>
                      </a:lnTo>
                      <a:lnTo>
                        <a:pt x="3013" y="3473"/>
                      </a:lnTo>
                      <a:lnTo>
                        <a:pt x="2867" y="3536"/>
                      </a:lnTo>
                      <a:lnTo>
                        <a:pt x="2804" y="3473"/>
                      </a:lnTo>
                      <a:lnTo>
                        <a:pt x="2930" y="3432"/>
                      </a:lnTo>
                      <a:lnTo>
                        <a:pt x="2930" y="3348"/>
                      </a:lnTo>
                      <a:lnTo>
                        <a:pt x="2804" y="3222"/>
                      </a:lnTo>
                      <a:lnTo>
                        <a:pt x="2825" y="3139"/>
                      </a:lnTo>
                      <a:lnTo>
                        <a:pt x="2762" y="3097"/>
                      </a:lnTo>
                      <a:lnTo>
                        <a:pt x="2637" y="3160"/>
                      </a:lnTo>
                      <a:lnTo>
                        <a:pt x="2658" y="3243"/>
                      </a:lnTo>
                      <a:lnTo>
                        <a:pt x="2637" y="3306"/>
                      </a:lnTo>
                      <a:lnTo>
                        <a:pt x="2532" y="3264"/>
                      </a:lnTo>
                      <a:lnTo>
                        <a:pt x="2595" y="3201"/>
                      </a:lnTo>
                      <a:lnTo>
                        <a:pt x="2553" y="3139"/>
                      </a:lnTo>
                      <a:lnTo>
                        <a:pt x="2448" y="3097"/>
                      </a:lnTo>
                      <a:lnTo>
                        <a:pt x="2406" y="3139"/>
                      </a:lnTo>
                      <a:lnTo>
                        <a:pt x="2323" y="3139"/>
                      </a:lnTo>
                      <a:lnTo>
                        <a:pt x="2344" y="3034"/>
                      </a:lnTo>
                      <a:lnTo>
                        <a:pt x="2344" y="2992"/>
                      </a:lnTo>
                      <a:lnTo>
                        <a:pt x="2323" y="2888"/>
                      </a:lnTo>
                      <a:lnTo>
                        <a:pt x="2218" y="2908"/>
                      </a:lnTo>
                      <a:lnTo>
                        <a:pt x="2093" y="3034"/>
                      </a:lnTo>
                      <a:lnTo>
                        <a:pt x="2114" y="3160"/>
                      </a:lnTo>
                      <a:lnTo>
                        <a:pt x="2030" y="3160"/>
                      </a:lnTo>
                      <a:lnTo>
                        <a:pt x="1988" y="3055"/>
                      </a:lnTo>
                      <a:lnTo>
                        <a:pt x="2030" y="2992"/>
                      </a:lnTo>
                      <a:lnTo>
                        <a:pt x="2030" y="2908"/>
                      </a:lnTo>
                      <a:lnTo>
                        <a:pt x="2093" y="2720"/>
                      </a:lnTo>
                      <a:lnTo>
                        <a:pt x="2009" y="2636"/>
                      </a:lnTo>
                      <a:lnTo>
                        <a:pt x="1883" y="2699"/>
                      </a:lnTo>
                      <a:lnTo>
                        <a:pt x="1883" y="2636"/>
                      </a:lnTo>
                      <a:lnTo>
                        <a:pt x="1988" y="2616"/>
                      </a:lnTo>
                      <a:lnTo>
                        <a:pt x="2030" y="2490"/>
                      </a:lnTo>
                      <a:lnTo>
                        <a:pt x="2009" y="2385"/>
                      </a:lnTo>
                      <a:lnTo>
                        <a:pt x="1925" y="2427"/>
                      </a:lnTo>
                      <a:lnTo>
                        <a:pt x="1862" y="2385"/>
                      </a:lnTo>
                      <a:lnTo>
                        <a:pt x="1800" y="2427"/>
                      </a:lnTo>
                      <a:lnTo>
                        <a:pt x="1695" y="2427"/>
                      </a:lnTo>
                      <a:lnTo>
                        <a:pt x="1758" y="2385"/>
                      </a:lnTo>
                      <a:lnTo>
                        <a:pt x="1758" y="2323"/>
                      </a:lnTo>
                      <a:lnTo>
                        <a:pt x="1653" y="2323"/>
                      </a:lnTo>
                      <a:lnTo>
                        <a:pt x="1590" y="2406"/>
                      </a:lnTo>
                      <a:lnTo>
                        <a:pt x="1444" y="2427"/>
                      </a:lnTo>
                      <a:lnTo>
                        <a:pt x="1444" y="2364"/>
                      </a:lnTo>
                      <a:lnTo>
                        <a:pt x="1507" y="2323"/>
                      </a:lnTo>
                      <a:lnTo>
                        <a:pt x="1570" y="2218"/>
                      </a:lnTo>
                      <a:lnTo>
                        <a:pt x="1590" y="2155"/>
                      </a:lnTo>
                      <a:lnTo>
                        <a:pt x="1674" y="2155"/>
                      </a:lnTo>
                      <a:lnTo>
                        <a:pt x="1779" y="2260"/>
                      </a:lnTo>
                      <a:lnTo>
                        <a:pt x="1925" y="2260"/>
                      </a:lnTo>
                      <a:lnTo>
                        <a:pt x="1904" y="2197"/>
                      </a:lnTo>
                      <a:lnTo>
                        <a:pt x="1800" y="2071"/>
                      </a:lnTo>
                      <a:lnTo>
                        <a:pt x="1695" y="2071"/>
                      </a:lnTo>
                      <a:lnTo>
                        <a:pt x="1758" y="2009"/>
                      </a:lnTo>
                      <a:lnTo>
                        <a:pt x="1611" y="1883"/>
                      </a:lnTo>
                      <a:lnTo>
                        <a:pt x="1507" y="1841"/>
                      </a:lnTo>
                      <a:lnTo>
                        <a:pt x="1570" y="1799"/>
                      </a:lnTo>
                      <a:lnTo>
                        <a:pt x="1590" y="1737"/>
                      </a:lnTo>
                      <a:lnTo>
                        <a:pt x="1653" y="1737"/>
                      </a:lnTo>
                      <a:lnTo>
                        <a:pt x="1695" y="1841"/>
                      </a:lnTo>
                      <a:lnTo>
                        <a:pt x="1800" y="1967"/>
                      </a:lnTo>
                      <a:lnTo>
                        <a:pt x="1967" y="1988"/>
                      </a:lnTo>
                      <a:lnTo>
                        <a:pt x="2030" y="2092"/>
                      </a:lnTo>
                      <a:lnTo>
                        <a:pt x="2114" y="2009"/>
                      </a:lnTo>
                      <a:lnTo>
                        <a:pt x="2176" y="2092"/>
                      </a:lnTo>
                      <a:lnTo>
                        <a:pt x="2344" y="2155"/>
                      </a:lnTo>
                      <a:lnTo>
                        <a:pt x="2448" y="2155"/>
                      </a:lnTo>
                      <a:lnTo>
                        <a:pt x="2511" y="2051"/>
                      </a:lnTo>
                      <a:lnTo>
                        <a:pt x="2490" y="1904"/>
                      </a:lnTo>
                      <a:lnTo>
                        <a:pt x="2239" y="1758"/>
                      </a:lnTo>
                      <a:lnTo>
                        <a:pt x="2134" y="1653"/>
                      </a:lnTo>
                      <a:lnTo>
                        <a:pt x="2072" y="1653"/>
                      </a:lnTo>
                      <a:lnTo>
                        <a:pt x="2030" y="1548"/>
                      </a:lnTo>
                      <a:lnTo>
                        <a:pt x="1925" y="1444"/>
                      </a:lnTo>
                      <a:lnTo>
                        <a:pt x="1883" y="1444"/>
                      </a:lnTo>
                      <a:lnTo>
                        <a:pt x="1821" y="1381"/>
                      </a:lnTo>
                      <a:lnTo>
                        <a:pt x="1883" y="1318"/>
                      </a:lnTo>
                      <a:lnTo>
                        <a:pt x="1967" y="1339"/>
                      </a:lnTo>
                      <a:lnTo>
                        <a:pt x="2030" y="1444"/>
                      </a:lnTo>
                      <a:lnTo>
                        <a:pt x="2114" y="1444"/>
                      </a:lnTo>
                      <a:lnTo>
                        <a:pt x="2134" y="1548"/>
                      </a:lnTo>
                      <a:lnTo>
                        <a:pt x="2197" y="1548"/>
                      </a:lnTo>
                      <a:lnTo>
                        <a:pt x="2239" y="1465"/>
                      </a:lnTo>
                      <a:lnTo>
                        <a:pt x="2197" y="1276"/>
                      </a:lnTo>
                      <a:lnTo>
                        <a:pt x="2072" y="1130"/>
                      </a:lnTo>
                      <a:lnTo>
                        <a:pt x="1988" y="1130"/>
                      </a:lnTo>
                      <a:lnTo>
                        <a:pt x="1967" y="1109"/>
                      </a:lnTo>
                      <a:lnTo>
                        <a:pt x="1821" y="1109"/>
                      </a:lnTo>
                      <a:lnTo>
                        <a:pt x="1695" y="1172"/>
                      </a:lnTo>
                      <a:lnTo>
                        <a:pt x="1590" y="1172"/>
                      </a:lnTo>
                      <a:lnTo>
                        <a:pt x="1486" y="1109"/>
                      </a:lnTo>
                      <a:lnTo>
                        <a:pt x="1402" y="1130"/>
                      </a:lnTo>
                      <a:lnTo>
                        <a:pt x="1360" y="1025"/>
                      </a:lnTo>
                      <a:lnTo>
                        <a:pt x="1235" y="1214"/>
                      </a:lnTo>
                      <a:lnTo>
                        <a:pt x="1067" y="1276"/>
                      </a:lnTo>
                      <a:lnTo>
                        <a:pt x="1046" y="1381"/>
                      </a:lnTo>
                      <a:lnTo>
                        <a:pt x="963" y="1423"/>
                      </a:lnTo>
                      <a:lnTo>
                        <a:pt x="963" y="1339"/>
                      </a:lnTo>
                      <a:lnTo>
                        <a:pt x="1046" y="1235"/>
                      </a:lnTo>
                      <a:lnTo>
                        <a:pt x="1088" y="1235"/>
                      </a:lnTo>
                      <a:lnTo>
                        <a:pt x="1339" y="1004"/>
                      </a:lnTo>
                      <a:lnTo>
                        <a:pt x="1360" y="921"/>
                      </a:lnTo>
                      <a:lnTo>
                        <a:pt x="1298" y="816"/>
                      </a:lnTo>
                      <a:lnTo>
                        <a:pt x="1298" y="544"/>
                      </a:lnTo>
                      <a:lnTo>
                        <a:pt x="1339" y="523"/>
                      </a:lnTo>
                      <a:lnTo>
                        <a:pt x="1256" y="419"/>
                      </a:lnTo>
                      <a:lnTo>
                        <a:pt x="1193" y="481"/>
                      </a:lnTo>
                      <a:lnTo>
                        <a:pt x="1088" y="481"/>
                      </a:lnTo>
                      <a:lnTo>
                        <a:pt x="1026" y="419"/>
                      </a:lnTo>
                      <a:lnTo>
                        <a:pt x="1026" y="314"/>
                      </a:lnTo>
                      <a:lnTo>
                        <a:pt x="1026" y="230"/>
                      </a:lnTo>
                      <a:lnTo>
                        <a:pt x="816" y="188"/>
                      </a:lnTo>
                      <a:lnTo>
                        <a:pt x="733" y="84"/>
                      </a:lnTo>
                      <a:lnTo>
                        <a:pt x="628" y="84"/>
                      </a:lnTo>
                      <a:lnTo>
                        <a:pt x="50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478;p45">
                  <a:extLst>
                    <a:ext uri="{FF2B5EF4-FFF2-40B4-BE49-F238E27FC236}">
                      <a16:creationId xmlns:a16="http://schemas.microsoft.com/office/drawing/2014/main" id="{2CA453F1-8F68-5389-F6AC-1AE48801EFCF}"/>
                    </a:ext>
                  </a:extLst>
                </p:cNvPr>
                <p:cNvSpPr/>
                <p:nvPr/>
              </p:nvSpPr>
              <p:spPr>
                <a:xfrm>
                  <a:off x="2687175" y="1694400"/>
                  <a:ext cx="33500" cy="3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0" h="1507" extrusionOk="0">
                      <a:moveTo>
                        <a:pt x="796" y="0"/>
                      </a:moveTo>
                      <a:lnTo>
                        <a:pt x="670" y="21"/>
                      </a:lnTo>
                      <a:lnTo>
                        <a:pt x="607" y="84"/>
                      </a:lnTo>
                      <a:lnTo>
                        <a:pt x="691" y="147"/>
                      </a:lnTo>
                      <a:lnTo>
                        <a:pt x="691" y="231"/>
                      </a:lnTo>
                      <a:lnTo>
                        <a:pt x="628" y="210"/>
                      </a:lnTo>
                      <a:lnTo>
                        <a:pt x="565" y="147"/>
                      </a:lnTo>
                      <a:lnTo>
                        <a:pt x="461" y="126"/>
                      </a:lnTo>
                      <a:lnTo>
                        <a:pt x="419" y="210"/>
                      </a:lnTo>
                      <a:lnTo>
                        <a:pt x="524" y="210"/>
                      </a:lnTo>
                      <a:lnTo>
                        <a:pt x="565" y="251"/>
                      </a:lnTo>
                      <a:lnTo>
                        <a:pt x="524" y="293"/>
                      </a:lnTo>
                      <a:lnTo>
                        <a:pt x="398" y="314"/>
                      </a:lnTo>
                      <a:lnTo>
                        <a:pt x="356" y="335"/>
                      </a:lnTo>
                      <a:lnTo>
                        <a:pt x="398" y="440"/>
                      </a:lnTo>
                      <a:lnTo>
                        <a:pt x="419" y="461"/>
                      </a:lnTo>
                      <a:lnTo>
                        <a:pt x="419" y="523"/>
                      </a:lnTo>
                      <a:lnTo>
                        <a:pt x="293" y="461"/>
                      </a:lnTo>
                      <a:lnTo>
                        <a:pt x="168" y="503"/>
                      </a:lnTo>
                      <a:lnTo>
                        <a:pt x="84" y="565"/>
                      </a:lnTo>
                      <a:lnTo>
                        <a:pt x="42" y="712"/>
                      </a:lnTo>
                      <a:lnTo>
                        <a:pt x="0" y="733"/>
                      </a:lnTo>
                      <a:lnTo>
                        <a:pt x="0" y="754"/>
                      </a:lnTo>
                      <a:lnTo>
                        <a:pt x="63" y="754"/>
                      </a:lnTo>
                      <a:lnTo>
                        <a:pt x="42" y="837"/>
                      </a:lnTo>
                      <a:lnTo>
                        <a:pt x="42" y="879"/>
                      </a:lnTo>
                      <a:lnTo>
                        <a:pt x="63" y="921"/>
                      </a:lnTo>
                      <a:lnTo>
                        <a:pt x="147" y="816"/>
                      </a:lnTo>
                      <a:lnTo>
                        <a:pt x="168" y="837"/>
                      </a:lnTo>
                      <a:lnTo>
                        <a:pt x="105" y="963"/>
                      </a:lnTo>
                      <a:lnTo>
                        <a:pt x="147" y="1026"/>
                      </a:lnTo>
                      <a:lnTo>
                        <a:pt x="210" y="1067"/>
                      </a:lnTo>
                      <a:lnTo>
                        <a:pt x="272" y="1047"/>
                      </a:lnTo>
                      <a:lnTo>
                        <a:pt x="293" y="1067"/>
                      </a:lnTo>
                      <a:lnTo>
                        <a:pt x="314" y="1151"/>
                      </a:lnTo>
                      <a:lnTo>
                        <a:pt x="356" y="1151"/>
                      </a:lnTo>
                      <a:lnTo>
                        <a:pt x="398" y="1088"/>
                      </a:lnTo>
                      <a:lnTo>
                        <a:pt x="461" y="1130"/>
                      </a:lnTo>
                      <a:lnTo>
                        <a:pt x="461" y="1256"/>
                      </a:lnTo>
                      <a:lnTo>
                        <a:pt x="482" y="1298"/>
                      </a:lnTo>
                      <a:lnTo>
                        <a:pt x="586" y="1277"/>
                      </a:lnTo>
                      <a:lnTo>
                        <a:pt x="607" y="1402"/>
                      </a:lnTo>
                      <a:lnTo>
                        <a:pt x="712" y="1402"/>
                      </a:lnTo>
                      <a:lnTo>
                        <a:pt x="837" y="1486"/>
                      </a:lnTo>
                      <a:lnTo>
                        <a:pt x="942" y="1486"/>
                      </a:lnTo>
                      <a:lnTo>
                        <a:pt x="1005" y="1507"/>
                      </a:lnTo>
                      <a:lnTo>
                        <a:pt x="1026" y="1486"/>
                      </a:lnTo>
                      <a:lnTo>
                        <a:pt x="1005" y="1402"/>
                      </a:lnTo>
                      <a:lnTo>
                        <a:pt x="1088" y="1381"/>
                      </a:lnTo>
                      <a:lnTo>
                        <a:pt x="1151" y="1235"/>
                      </a:lnTo>
                      <a:lnTo>
                        <a:pt x="1130" y="1088"/>
                      </a:lnTo>
                      <a:lnTo>
                        <a:pt x="1214" y="942"/>
                      </a:lnTo>
                      <a:lnTo>
                        <a:pt x="1235" y="921"/>
                      </a:lnTo>
                      <a:lnTo>
                        <a:pt x="1319" y="712"/>
                      </a:lnTo>
                      <a:lnTo>
                        <a:pt x="1319" y="565"/>
                      </a:lnTo>
                      <a:lnTo>
                        <a:pt x="1340" y="523"/>
                      </a:lnTo>
                      <a:lnTo>
                        <a:pt x="1319" y="419"/>
                      </a:lnTo>
                      <a:lnTo>
                        <a:pt x="1235" y="335"/>
                      </a:lnTo>
                      <a:lnTo>
                        <a:pt x="1235" y="210"/>
                      </a:lnTo>
                      <a:lnTo>
                        <a:pt x="1193" y="147"/>
                      </a:lnTo>
                      <a:lnTo>
                        <a:pt x="1151" y="42"/>
                      </a:lnTo>
                      <a:lnTo>
                        <a:pt x="1005" y="0"/>
                      </a:lnTo>
                      <a:lnTo>
                        <a:pt x="900" y="42"/>
                      </a:lnTo>
                      <a:lnTo>
                        <a:pt x="7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" name="Google Shape;479;p45">
                  <a:extLst>
                    <a:ext uri="{FF2B5EF4-FFF2-40B4-BE49-F238E27FC236}">
                      <a16:creationId xmlns:a16="http://schemas.microsoft.com/office/drawing/2014/main" id="{EDE32E97-3AF1-7C87-BE10-A6FBCF2FF919}"/>
                    </a:ext>
                  </a:extLst>
                </p:cNvPr>
                <p:cNvSpPr/>
                <p:nvPr/>
              </p:nvSpPr>
              <p:spPr>
                <a:xfrm>
                  <a:off x="2605050" y="1520200"/>
                  <a:ext cx="42400" cy="2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" h="1047" extrusionOk="0">
                      <a:moveTo>
                        <a:pt x="1570" y="1"/>
                      </a:moveTo>
                      <a:lnTo>
                        <a:pt x="1486" y="64"/>
                      </a:lnTo>
                      <a:lnTo>
                        <a:pt x="1256" y="64"/>
                      </a:lnTo>
                      <a:lnTo>
                        <a:pt x="1130" y="168"/>
                      </a:lnTo>
                      <a:lnTo>
                        <a:pt x="963" y="168"/>
                      </a:lnTo>
                      <a:lnTo>
                        <a:pt x="921" y="189"/>
                      </a:lnTo>
                      <a:lnTo>
                        <a:pt x="816" y="105"/>
                      </a:lnTo>
                      <a:lnTo>
                        <a:pt x="712" y="84"/>
                      </a:lnTo>
                      <a:lnTo>
                        <a:pt x="356" y="189"/>
                      </a:lnTo>
                      <a:lnTo>
                        <a:pt x="126" y="189"/>
                      </a:lnTo>
                      <a:lnTo>
                        <a:pt x="105" y="273"/>
                      </a:lnTo>
                      <a:lnTo>
                        <a:pt x="0" y="377"/>
                      </a:lnTo>
                      <a:lnTo>
                        <a:pt x="0" y="482"/>
                      </a:lnTo>
                      <a:lnTo>
                        <a:pt x="105" y="461"/>
                      </a:lnTo>
                      <a:lnTo>
                        <a:pt x="231" y="461"/>
                      </a:lnTo>
                      <a:lnTo>
                        <a:pt x="314" y="419"/>
                      </a:lnTo>
                      <a:lnTo>
                        <a:pt x="398" y="461"/>
                      </a:lnTo>
                      <a:lnTo>
                        <a:pt x="503" y="461"/>
                      </a:lnTo>
                      <a:lnTo>
                        <a:pt x="565" y="503"/>
                      </a:lnTo>
                      <a:lnTo>
                        <a:pt x="503" y="587"/>
                      </a:lnTo>
                      <a:lnTo>
                        <a:pt x="544" y="712"/>
                      </a:lnTo>
                      <a:lnTo>
                        <a:pt x="628" y="817"/>
                      </a:lnTo>
                      <a:lnTo>
                        <a:pt x="712" y="712"/>
                      </a:lnTo>
                      <a:lnTo>
                        <a:pt x="712" y="628"/>
                      </a:lnTo>
                      <a:lnTo>
                        <a:pt x="754" y="587"/>
                      </a:lnTo>
                      <a:lnTo>
                        <a:pt x="858" y="712"/>
                      </a:lnTo>
                      <a:lnTo>
                        <a:pt x="837" y="838"/>
                      </a:lnTo>
                      <a:lnTo>
                        <a:pt x="984" y="1005"/>
                      </a:lnTo>
                      <a:lnTo>
                        <a:pt x="1088" y="984"/>
                      </a:lnTo>
                      <a:lnTo>
                        <a:pt x="1151" y="1047"/>
                      </a:lnTo>
                      <a:lnTo>
                        <a:pt x="1360" y="1047"/>
                      </a:lnTo>
                      <a:lnTo>
                        <a:pt x="1465" y="942"/>
                      </a:lnTo>
                      <a:lnTo>
                        <a:pt x="1591" y="900"/>
                      </a:lnTo>
                      <a:lnTo>
                        <a:pt x="1674" y="670"/>
                      </a:lnTo>
                      <a:lnTo>
                        <a:pt x="1591" y="503"/>
                      </a:lnTo>
                      <a:lnTo>
                        <a:pt x="1695" y="356"/>
                      </a:lnTo>
                      <a:lnTo>
                        <a:pt x="1695" y="273"/>
                      </a:lnTo>
                      <a:lnTo>
                        <a:pt x="1612" y="147"/>
                      </a:lnTo>
                      <a:lnTo>
                        <a:pt x="1653" y="64"/>
                      </a:lnTo>
                      <a:lnTo>
                        <a:pt x="157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480;p45">
                  <a:extLst>
                    <a:ext uri="{FF2B5EF4-FFF2-40B4-BE49-F238E27FC236}">
                      <a16:creationId xmlns:a16="http://schemas.microsoft.com/office/drawing/2014/main" id="{7C373428-BE8A-32E9-4626-D704B8F71B3F}"/>
                    </a:ext>
                  </a:extLst>
                </p:cNvPr>
                <p:cNvSpPr/>
                <p:nvPr/>
              </p:nvSpPr>
              <p:spPr>
                <a:xfrm>
                  <a:off x="2443425" y="1547400"/>
                  <a:ext cx="109875" cy="6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5" h="2428" extrusionOk="0">
                      <a:moveTo>
                        <a:pt x="4268" y="1"/>
                      </a:moveTo>
                      <a:lnTo>
                        <a:pt x="4185" y="43"/>
                      </a:lnTo>
                      <a:lnTo>
                        <a:pt x="4059" y="105"/>
                      </a:lnTo>
                      <a:lnTo>
                        <a:pt x="4059" y="252"/>
                      </a:lnTo>
                      <a:lnTo>
                        <a:pt x="4038" y="336"/>
                      </a:lnTo>
                      <a:lnTo>
                        <a:pt x="4059" y="377"/>
                      </a:lnTo>
                      <a:lnTo>
                        <a:pt x="3955" y="419"/>
                      </a:lnTo>
                      <a:lnTo>
                        <a:pt x="3934" y="315"/>
                      </a:lnTo>
                      <a:lnTo>
                        <a:pt x="3892" y="315"/>
                      </a:lnTo>
                      <a:lnTo>
                        <a:pt x="3871" y="377"/>
                      </a:lnTo>
                      <a:lnTo>
                        <a:pt x="3829" y="440"/>
                      </a:lnTo>
                      <a:lnTo>
                        <a:pt x="3766" y="357"/>
                      </a:lnTo>
                      <a:lnTo>
                        <a:pt x="3745" y="168"/>
                      </a:lnTo>
                      <a:lnTo>
                        <a:pt x="3641" y="64"/>
                      </a:lnTo>
                      <a:lnTo>
                        <a:pt x="3578" y="64"/>
                      </a:lnTo>
                      <a:lnTo>
                        <a:pt x="3557" y="126"/>
                      </a:lnTo>
                      <a:lnTo>
                        <a:pt x="3432" y="126"/>
                      </a:lnTo>
                      <a:lnTo>
                        <a:pt x="3306" y="64"/>
                      </a:lnTo>
                      <a:lnTo>
                        <a:pt x="3222" y="64"/>
                      </a:lnTo>
                      <a:lnTo>
                        <a:pt x="2992" y="43"/>
                      </a:lnTo>
                      <a:lnTo>
                        <a:pt x="2846" y="126"/>
                      </a:lnTo>
                      <a:lnTo>
                        <a:pt x="2804" y="231"/>
                      </a:lnTo>
                      <a:lnTo>
                        <a:pt x="2741" y="315"/>
                      </a:lnTo>
                      <a:lnTo>
                        <a:pt x="2699" y="273"/>
                      </a:lnTo>
                      <a:lnTo>
                        <a:pt x="2636" y="273"/>
                      </a:lnTo>
                      <a:lnTo>
                        <a:pt x="2364" y="482"/>
                      </a:lnTo>
                      <a:lnTo>
                        <a:pt x="2281" y="566"/>
                      </a:lnTo>
                      <a:lnTo>
                        <a:pt x="2197" y="566"/>
                      </a:lnTo>
                      <a:lnTo>
                        <a:pt x="2051" y="670"/>
                      </a:lnTo>
                      <a:lnTo>
                        <a:pt x="1946" y="691"/>
                      </a:lnTo>
                      <a:lnTo>
                        <a:pt x="1862" y="775"/>
                      </a:lnTo>
                      <a:lnTo>
                        <a:pt x="1841" y="859"/>
                      </a:lnTo>
                      <a:lnTo>
                        <a:pt x="1653" y="859"/>
                      </a:lnTo>
                      <a:lnTo>
                        <a:pt x="1590" y="880"/>
                      </a:lnTo>
                      <a:lnTo>
                        <a:pt x="1465" y="859"/>
                      </a:lnTo>
                      <a:lnTo>
                        <a:pt x="1423" y="901"/>
                      </a:lnTo>
                      <a:lnTo>
                        <a:pt x="1339" y="901"/>
                      </a:lnTo>
                      <a:lnTo>
                        <a:pt x="1151" y="1068"/>
                      </a:lnTo>
                      <a:lnTo>
                        <a:pt x="1025" y="1152"/>
                      </a:lnTo>
                      <a:lnTo>
                        <a:pt x="900" y="1089"/>
                      </a:lnTo>
                      <a:lnTo>
                        <a:pt x="795" y="1152"/>
                      </a:lnTo>
                      <a:lnTo>
                        <a:pt x="523" y="1193"/>
                      </a:lnTo>
                      <a:lnTo>
                        <a:pt x="398" y="1382"/>
                      </a:lnTo>
                      <a:lnTo>
                        <a:pt x="314" y="1382"/>
                      </a:lnTo>
                      <a:lnTo>
                        <a:pt x="167" y="1403"/>
                      </a:lnTo>
                      <a:lnTo>
                        <a:pt x="105" y="1528"/>
                      </a:lnTo>
                      <a:lnTo>
                        <a:pt x="209" y="1528"/>
                      </a:lnTo>
                      <a:lnTo>
                        <a:pt x="272" y="1591"/>
                      </a:lnTo>
                      <a:lnTo>
                        <a:pt x="167" y="1591"/>
                      </a:lnTo>
                      <a:lnTo>
                        <a:pt x="126" y="1633"/>
                      </a:lnTo>
                      <a:lnTo>
                        <a:pt x="209" y="1717"/>
                      </a:lnTo>
                      <a:lnTo>
                        <a:pt x="188" y="1779"/>
                      </a:lnTo>
                      <a:lnTo>
                        <a:pt x="0" y="1842"/>
                      </a:lnTo>
                      <a:lnTo>
                        <a:pt x="0" y="1905"/>
                      </a:lnTo>
                      <a:lnTo>
                        <a:pt x="126" y="1926"/>
                      </a:lnTo>
                      <a:lnTo>
                        <a:pt x="230" y="1905"/>
                      </a:lnTo>
                      <a:lnTo>
                        <a:pt x="293" y="1821"/>
                      </a:lnTo>
                      <a:lnTo>
                        <a:pt x="377" y="1800"/>
                      </a:lnTo>
                      <a:lnTo>
                        <a:pt x="481" y="1842"/>
                      </a:lnTo>
                      <a:lnTo>
                        <a:pt x="586" y="1989"/>
                      </a:lnTo>
                      <a:lnTo>
                        <a:pt x="586" y="2114"/>
                      </a:lnTo>
                      <a:lnTo>
                        <a:pt x="691" y="2156"/>
                      </a:lnTo>
                      <a:lnTo>
                        <a:pt x="732" y="2114"/>
                      </a:lnTo>
                      <a:lnTo>
                        <a:pt x="732" y="2009"/>
                      </a:lnTo>
                      <a:lnTo>
                        <a:pt x="753" y="1989"/>
                      </a:lnTo>
                      <a:lnTo>
                        <a:pt x="816" y="1821"/>
                      </a:lnTo>
                      <a:lnTo>
                        <a:pt x="858" y="1821"/>
                      </a:lnTo>
                      <a:lnTo>
                        <a:pt x="1004" y="1779"/>
                      </a:lnTo>
                      <a:lnTo>
                        <a:pt x="1067" y="1800"/>
                      </a:lnTo>
                      <a:lnTo>
                        <a:pt x="1046" y="1884"/>
                      </a:lnTo>
                      <a:lnTo>
                        <a:pt x="942" y="1926"/>
                      </a:lnTo>
                      <a:lnTo>
                        <a:pt x="900" y="2093"/>
                      </a:lnTo>
                      <a:lnTo>
                        <a:pt x="942" y="2156"/>
                      </a:lnTo>
                      <a:lnTo>
                        <a:pt x="858" y="2240"/>
                      </a:lnTo>
                      <a:lnTo>
                        <a:pt x="816" y="2323"/>
                      </a:lnTo>
                      <a:lnTo>
                        <a:pt x="858" y="2407"/>
                      </a:lnTo>
                      <a:lnTo>
                        <a:pt x="921" y="2323"/>
                      </a:lnTo>
                      <a:lnTo>
                        <a:pt x="1004" y="2344"/>
                      </a:lnTo>
                      <a:lnTo>
                        <a:pt x="1004" y="2428"/>
                      </a:lnTo>
                      <a:lnTo>
                        <a:pt x="1046" y="2428"/>
                      </a:lnTo>
                      <a:lnTo>
                        <a:pt x="1235" y="2323"/>
                      </a:lnTo>
                      <a:lnTo>
                        <a:pt x="1318" y="2219"/>
                      </a:lnTo>
                      <a:lnTo>
                        <a:pt x="1381" y="2240"/>
                      </a:lnTo>
                      <a:lnTo>
                        <a:pt x="1444" y="2135"/>
                      </a:lnTo>
                      <a:lnTo>
                        <a:pt x="1444" y="2009"/>
                      </a:lnTo>
                      <a:lnTo>
                        <a:pt x="1527" y="2009"/>
                      </a:lnTo>
                      <a:lnTo>
                        <a:pt x="1590" y="1905"/>
                      </a:lnTo>
                      <a:lnTo>
                        <a:pt x="1590" y="1779"/>
                      </a:lnTo>
                      <a:lnTo>
                        <a:pt x="1653" y="1717"/>
                      </a:lnTo>
                      <a:lnTo>
                        <a:pt x="1674" y="1779"/>
                      </a:lnTo>
                      <a:lnTo>
                        <a:pt x="1653" y="1842"/>
                      </a:lnTo>
                      <a:lnTo>
                        <a:pt x="1674" y="1926"/>
                      </a:lnTo>
                      <a:lnTo>
                        <a:pt x="1653" y="2051"/>
                      </a:lnTo>
                      <a:lnTo>
                        <a:pt x="1674" y="2198"/>
                      </a:lnTo>
                      <a:lnTo>
                        <a:pt x="1737" y="2198"/>
                      </a:lnTo>
                      <a:lnTo>
                        <a:pt x="1841" y="2051"/>
                      </a:lnTo>
                      <a:lnTo>
                        <a:pt x="1862" y="1926"/>
                      </a:lnTo>
                      <a:lnTo>
                        <a:pt x="1883" y="1884"/>
                      </a:lnTo>
                      <a:lnTo>
                        <a:pt x="1967" y="1842"/>
                      </a:lnTo>
                      <a:lnTo>
                        <a:pt x="2092" y="1696"/>
                      </a:lnTo>
                      <a:lnTo>
                        <a:pt x="2113" y="1570"/>
                      </a:lnTo>
                      <a:lnTo>
                        <a:pt x="2092" y="1465"/>
                      </a:lnTo>
                      <a:lnTo>
                        <a:pt x="2155" y="1361"/>
                      </a:lnTo>
                      <a:lnTo>
                        <a:pt x="2197" y="1486"/>
                      </a:lnTo>
                      <a:lnTo>
                        <a:pt x="2406" y="1361"/>
                      </a:lnTo>
                      <a:lnTo>
                        <a:pt x="2469" y="1193"/>
                      </a:lnTo>
                      <a:lnTo>
                        <a:pt x="2490" y="1089"/>
                      </a:lnTo>
                      <a:lnTo>
                        <a:pt x="2595" y="1068"/>
                      </a:lnTo>
                      <a:lnTo>
                        <a:pt x="2636" y="1047"/>
                      </a:lnTo>
                      <a:lnTo>
                        <a:pt x="2720" y="1089"/>
                      </a:lnTo>
                      <a:lnTo>
                        <a:pt x="2825" y="984"/>
                      </a:lnTo>
                      <a:lnTo>
                        <a:pt x="2888" y="1047"/>
                      </a:lnTo>
                      <a:lnTo>
                        <a:pt x="2825" y="1256"/>
                      </a:lnTo>
                      <a:lnTo>
                        <a:pt x="2678" y="1403"/>
                      </a:lnTo>
                      <a:lnTo>
                        <a:pt x="2636" y="1507"/>
                      </a:lnTo>
                      <a:lnTo>
                        <a:pt x="2574" y="1591"/>
                      </a:lnTo>
                      <a:lnTo>
                        <a:pt x="2574" y="1633"/>
                      </a:lnTo>
                      <a:lnTo>
                        <a:pt x="2469" y="1696"/>
                      </a:lnTo>
                      <a:lnTo>
                        <a:pt x="2323" y="1926"/>
                      </a:lnTo>
                      <a:lnTo>
                        <a:pt x="2323" y="1989"/>
                      </a:lnTo>
                      <a:lnTo>
                        <a:pt x="2385" y="2093"/>
                      </a:lnTo>
                      <a:lnTo>
                        <a:pt x="2364" y="2198"/>
                      </a:lnTo>
                      <a:lnTo>
                        <a:pt x="2427" y="2219"/>
                      </a:lnTo>
                      <a:lnTo>
                        <a:pt x="2532" y="2261"/>
                      </a:lnTo>
                      <a:lnTo>
                        <a:pt x="2616" y="2198"/>
                      </a:lnTo>
                      <a:lnTo>
                        <a:pt x="2720" y="2135"/>
                      </a:lnTo>
                      <a:lnTo>
                        <a:pt x="2741" y="2030"/>
                      </a:lnTo>
                      <a:lnTo>
                        <a:pt x="2741" y="1926"/>
                      </a:lnTo>
                      <a:lnTo>
                        <a:pt x="2825" y="1842"/>
                      </a:lnTo>
                      <a:lnTo>
                        <a:pt x="2888" y="1737"/>
                      </a:lnTo>
                      <a:lnTo>
                        <a:pt x="2950" y="1737"/>
                      </a:lnTo>
                      <a:lnTo>
                        <a:pt x="3013" y="1717"/>
                      </a:lnTo>
                      <a:lnTo>
                        <a:pt x="3097" y="1779"/>
                      </a:lnTo>
                      <a:lnTo>
                        <a:pt x="3201" y="1779"/>
                      </a:lnTo>
                      <a:lnTo>
                        <a:pt x="3243" y="1717"/>
                      </a:lnTo>
                      <a:lnTo>
                        <a:pt x="3432" y="1717"/>
                      </a:lnTo>
                      <a:lnTo>
                        <a:pt x="3515" y="1612"/>
                      </a:lnTo>
                      <a:lnTo>
                        <a:pt x="3557" y="1403"/>
                      </a:lnTo>
                      <a:lnTo>
                        <a:pt x="3662" y="1256"/>
                      </a:lnTo>
                      <a:lnTo>
                        <a:pt x="3662" y="1152"/>
                      </a:lnTo>
                      <a:lnTo>
                        <a:pt x="3683" y="1089"/>
                      </a:lnTo>
                      <a:lnTo>
                        <a:pt x="3766" y="1214"/>
                      </a:lnTo>
                      <a:lnTo>
                        <a:pt x="3871" y="1256"/>
                      </a:lnTo>
                      <a:lnTo>
                        <a:pt x="3892" y="1193"/>
                      </a:lnTo>
                      <a:lnTo>
                        <a:pt x="3892" y="1110"/>
                      </a:lnTo>
                      <a:lnTo>
                        <a:pt x="3787" y="963"/>
                      </a:lnTo>
                      <a:lnTo>
                        <a:pt x="3787" y="880"/>
                      </a:lnTo>
                      <a:lnTo>
                        <a:pt x="3934" y="775"/>
                      </a:lnTo>
                      <a:lnTo>
                        <a:pt x="4038" y="754"/>
                      </a:lnTo>
                      <a:lnTo>
                        <a:pt x="4143" y="691"/>
                      </a:lnTo>
                      <a:lnTo>
                        <a:pt x="4206" y="733"/>
                      </a:lnTo>
                      <a:lnTo>
                        <a:pt x="4289" y="733"/>
                      </a:lnTo>
                      <a:lnTo>
                        <a:pt x="4394" y="587"/>
                      </a:lnTo>
                      <a:lnTo>
                        <a:pt x="4373" y="524"/>
                      </a:lnTo>
                      <a:lnTo>
                        <a:pt x="4352" y="273"/>
                      </a:lnTo>
                      <a:lnTo>
                        <a:pt x="4373" y="231"/>
                      </a:lnTo>
                      <a:lnTo>
                        <a:pt x="4352" y="168"/>
                      </a:lnTo>
                      <a:lnTo>
                        <a:pt x="4352" y="22"/>
                      </a:lnTo>
                      <a:lnTo>
                        <a:pt x="4268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481;p45">
                  <a:extLst>
                    <a:ext uri="{FF2B5EF4-FFF2-40B4-BE49-F238E27FC236}">
                      <a16:creationId xmlns:a16="http://schemas.microsoft.com/office/drawing/2014/main" id="{8CA6CF18-1A13-D497-7F27-7E59193B66F8}"/>
                    </a:ext>
                  </a:extLst>
                </p:cNvPr>
                <p:cNvSpPr/>
                <p:nvPr/>
              </p:nvSpPr>
              <p:spPr>
                <a:xfrm>
                  <a:off x="2580975" y="1547400"/>
                  <a:ext cx="48150" cy="3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6" h="1299" extrusionOk="0">
                      <a:moveTo>
                        <a:pt x="796" y="1"/>
                      </a:moveTo>
                      <a:lnTo>
                        <a:pt x="524" y="43"/>
                      </a:lnTo>
                      <a:lnTo>
                        <a:pt x="440" y="43"/>
                      </a:lnTo>
                      <a:lnTo>
                        <a:pt x="336" y="126"/>
                      </a:lnTo>
                      <a:lnTo>
                        <a:pt x="231" y="168"/>
                      </a:lnTo>
                      <a:lnTo>
                        <a:pt x="210" y="315"/>
                      </a:lnTo>
                      <a:lnTo>
                        <a:pt x="64" y="419"/>
                      </a:lnTo>
                      <a:lnTo>
                        <a:pt x="64" y="524"/>
                      </a:lnTo>
                      <a:lnTo>
                        <a:pt x="1" y="629"/>
                      </a:lnTo>
                      <a:lnTo>
                        <a:pt x="22" y="754"/>
                      </a:lnTo>
                      <a:lnTo>
                        <a:pt x="22" y="880"/>
                      </a:lnTo>
                      <a:lnTo>
                        <a:pt x="106" y="880"/>
                      </a:lnTo>
                      <a:lnTo>
                        <a:pt x="231" y="963"/>
                      </a:lnTo>
                      <a:lnTo>
                        <a:pt x="315" y="1110"/>
                      </a:lnTo>
                      <a:lnTo>
                        <a:pt x="231" y="1193"/>
                      </a:lnTo>
                      <a:lnTo>
                        <a:pt x="252" y="1214"/>
                      </a:lnTo>
                      <a:lnTo>
                        <a:pt x="378" y="1214"/>
                      </a:lnTo>
                      <a:lnTo>
                        <a:pt x="524" y="1256"/>
                      </a:lnTo>
                      <a:lnTo>
                        <a:pt x="566" y="1214"/>
                      </a:lnTo>
                      <a:lnTo>
                        <a:pt x="691" y="1298"/>
                      </a:lnTo>
                      <a:lnTo>
                        <a:pt x="838" y="1298"/>
                      </a:lnTo>
                      <a:lnTo>
                        <a:pt x="943" y="1256"/>
                      </a:lnTo>
                      <a:lnTo>
                        <a:pt x="1068" y="1256"/>
                      </a:lnTo>
                      <a:lnTo>
                        <a:pt x="1110" y="1152"/>
                      </a:lnTo>
                      <a:lnTo>
                        <a:pt x="1110" y="1089"/>
                      </a:lnTo>
                      <a:lnTo>
                        <a:pt x="1215" y="1068"/>
                      </a:lnTo>
                      <a:lnTo>
                        <a:pt x="1256" y="984"/>
                      </a:lnTo>
                      <a:lnTo>
                        <a:pt x="1403" y="796"/>
                      </a:lnTo>
                      <a:lnTo>
                        <a:pt x="1382" y="733"/>
                      </a:lnTo>
                      <a:lnTo>
                        <a:pt x="1319" y="754"/>
                      </a:lnTo>
                      <a:lnTo>
                        <a:pt x="1215" y="733"/>
                      </a:lnTo>
                      <a:lnTo>
                        <a:pt x="1215" y="670"/>
                      </a:lnTo>
                      <a:lnTo>
                        <a:pt x="1361" y="545"/>
                      </a:lnTo>
                      <a:lnTo>
                        <a:pt x="1466" y="545"/>
                      </a:lnTo>
                      <a:lnTo>
                        <a:pt x="1738" y="440"/>
                      </a:lnTo>
                      <a:lnTo>
                        <a:pt x="1821" y="461"/>
                      </a:lnTo>
                      <a:lnTo>
                        <a:pt x="1926" y="273"/>
                      </a:lnTo>
                      <a:lnTo>
                        <a:pt x="1905" y="231"/>
                      </a:lnTo>
                      <a:lnTo>
                        <a:pt x="1779" y="210"/>
                      </a:lnTo>
                      <a:lnTo>
                        <a:pt x="1717" y="147"/>
                      </a:lnTo>
                      <a:lnTo>
                        <a:pt x="1591" y="126"/>
                      </a:lnTo>
                      <a:lnTo>
                        <a:pt x="1424" y="126"/>
                      </a:lnTo>
                      <a:lnTo>
                        <a:pt x="1403" y="105"/>
                      </a:lnTo>
                      <a:lnTo>
                        <a:pt x="1256" y="43"/>
                      </a:lnTo>
                      <a:lnTo>
                        <a:pt x="1173" y="64"/>
                      </a:lnTo>
                      <a:lnTo>
                        <a:pt x="1047" y="64"/>
                      </a:lnTo>
                      <a:lnTo>
                        <a:pt x="963" y="43"/>
                      </a:lnTo>
                      <a:lnTo>
                        <a:pt x="859" y="43"/>
                      </a:lnTo>
                      <a:lnTo>
                        <a:pt x="796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5" name="Google Shape;482;p45">
                  <a:extLst>
                    <a:ext uri="{FF2B5EF4-FFF2-40B4-BE49-F238E27FC236}">
                      <a16:creationId xmlns:a16="http://schemas.microsoft.com/office/drawing/2014/main" id="{2A7199B1-5D7D-4ABA-66F7-9AAA15C78506}"/>
                    </a:ext>
                  </a:extLst>
                </p:cNvPr>
                <p:cNvSpPr/>
                <p:nvPr/>
              </p:nvSpPr>
              <p:spPr>
                <a:xfrm>
                  <a:off x="2474800" y="1600250"/>
                  <a:ext cx="142825" cy="8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3" h="3537" extrusionOk="0">
                      <a:moveTo>
                        <a:pt x="2177" y="0"/>
                      </a:moveTo>
                      <a:lnTo>
                        <a:pt x="1863" y="84"/>
                      </a:lnTo>
                      <a:lnTo>
                        <a:pt x="1800" y="126"/>
                      </a:lnTo>
                      <a:lnTo>
                        <a:pt x="1863" y="188"/>
                      </a:lnTo>
                      <a:lnTo>
                        <a:pt x="1863" y="293"/>
                      </a:lnTo>
                      <a:lnTo>
                        <a:pt x="1988" y="356"/>
                      </a:lnTo>
                      <a:lnTo>
                        <a:pt x="2051" y="460"/>
                      </a:lnTo>
                      <a:lnTo>
                        <a:pt x="1967" y="439"/>
                      </a:lnTo>
                      <a:lnTo>
                        <a:pt x="1842" y="335"/>
                      </a:lnTo>
                      <a:lnTo>
                        <a:pt x="1758" y="335"/>
                      </a:lnTo>
                      <a:lnTo>
                        <a:pt x="1695" y="293"/>
                      </a:lnTo>
                      <a:lnTo>
                        <a:pt x="1591" y="293"/>
                      </a:lnTo>
                      <a:lnTo>
                        <a:pt x="1465" y="335"/>
                      </a:lnTo>
                      <a:lnTo>
                        <a:pt x="1381" y="335"/>
                      </a:lnTo>
                      <a:lnTo>
                        <a:pt x="1319" y="398"/>
                      </a:lnTo>
                      <a:lnTo>
                        <a:pt x="1256" y="502"/>
                      </a:lnTo>
                      <a:lnTo>
                        <a:pt x="1130" y="607"/>
                      </a:lnTo>
                      <a:lnTo>
                        <a:pt x="1214" y="711"/>
                      </a:lnTo>
                      <a:lnTo>
                        <a:pt x="1444" y="753"/>
                      </a:lnTo>
                      <a:lnTo>
                        <a:pt x="1549" y="753"/>
                      </a:lnTo>
                      <a:lnTo>
                        <a:pt x="1653" y="837"/>
                      </a:lnTo>
                      <a:lnTo>
                        <a:pt x="1737" y="837"/>
                      </a:lnTo>
                      <a:lnTo>
                        <a:pt x="1758" y="879"/>
                      </a:lnTo>
                      <a:lnTo>
                        <a:pt x="1695" y="921"/>
                      </a:lnTo>
                      <a:lnTo>
                        <a:pt x="1570" y="879"/>
                      </a:lnTo>
                      <a:lnTo>
                        <a:pt x="1319" y="858"/>
                      </a:lnTo>
                      <a:lnTo>
                        <a:pt x="1109" y="879"/>
                      </a:lnTo>
                      <a:lnTo>
                        <a:pt x="1026" y="858"/>
                      </a:lnTo>
                      <a:lnTo>
                        <a:pt x="921" y="879"/>
                      </a:lnTo>
                      <a:lnTo>
                        <a:pt x="754" y="1046"/>
                      </a:lnTo>
                      <a:lnTo>
                        <a:pt x="607" y="1193"/>
                      </a:lnTo>
                      <a:lnTo>
                        <a:pt x="628" y="1256"/>
                      </a:lnTo>
                      <a:lnTo>
                        <a:pt x="754" y="1256"/>
                      </a:lnTo>
                      <a:lnTo>
                        <a:pt x="942" y="1297"/>
                      </a:lnTo>
                      <a:lnTo>
                        <a:pt x="1068" y="1276"/>
                      </a:lnTo>
                      <a:lnTo>
                        <a:pt x="1214" y="1276"/>
                      </a:lnTo>
                      <a:lnTo>
                        <a:pt x="1256" y="1339"/>
                      </a:lnTo>
                      <a:lnTo>
                        <a:pt x="1340" y="1381"/>
                      </a:lnTo>
                      <a:lnTo>
                        <a:pt x="1214" y="1486"/>
                      </a:lnTo>
                      <a:lnTo>
                        <a:pt x="1068" y="1486"/>
                      </a:lnTo>
                      <a:lnTo>
                        <a:pt x="963" y="1569"/>
                      </a:lnTo>
                      <a:lnTo>
                        <a:pt x="837" y="1548"/>
                      </a:lnTo>
                      <a:lnTo>
                        <a:pt x="712" y="1465"/>
                      </a:lnTo>
                      <a:lnTo>
                        <a:pt x="503" y="1465"/>
                      </a:lnTo>
                      <a:lnTo>
                        <a:pt x="419" y="1444"/>
                      </a:lnTo>
                      <a:lnTo>
                        <a:pt x="314" y="1465"/>
                      </a:lnTo>
                      <a:lnTo>
                        <a:pt x="84" y="1611"/>
                      </a:lnTo>
                      <a:lnTo>
                        <a:pt x="126" y="1674"/>
                      </a:lnTo>
                      <a:lnTo>
                        <a:pt x="126" y="1800"/>
                      </a:lnTo>
                      <a:lnTo>
                        <a:pt x="0" y="1800"/>
                      </a:lnTo>
                      <a:lnTo>
                        <a:pt x="0" y="1862"/>
                      </a:lnTo>
                      <a:lnTo>
                        <a:pt x="189" y="1988"/>
                      </a:lnTo>
                      <a:lnTo>
                        <a:pt x="314" y="2134"/>
                      </a:lnTo>
                      <a:lnTo>
                        <a:pt x="377" y="2134"/>
                      </a:lnTo>
                      <a:lnTo>
                        <a:pt x="398" y="2030"/>
                      </a:lnTo>
                      <a:lnTo>
                        <a:pt x="482" y="2072"/>
                      </a:lnTo>
                      <a:lnTo>
                        <a:pt x="419" y="2134"/>
                      </a:lnTo>
                      <a:lnTo>
                        <a:pt x="544" y="2239"/>
                      </a:lnTo>
                      <a:lnTo>
                        <a:pt x="544" y="2385"/>
                      </a:lnTo>
                      <a:lnTo>
                        <a:pt x="649" y="2427"/>
                      </a:lnTo>
                      <a:lnTo>
                        <a:pt x="733" y="2344"/>
                      </a:lnTo>
                      <a:lnTo>
                        <a:pt x="733" y="2218"/>
                      </a:lnTo>
                      <a:lnTo>
                        <a:pt x="796" y="2239"/>
                      </a:lnTo>
                      <a:lnTo>
                        <a:pt x="900" y="2239"/>
                      </a:lnTo>
                      <a:lnTo>
                        <a:pt x="837" y="2323"/>
                      </a:lnTo>
                      <a:lnTo>
                        <a:pt x="837" y="2427"/>
                      </a:lnTo>
                      <a:lnTo>
                        <a:pt x="963" y="2511"/>
                      </a:lnTo>
                      <a:lnTo>
                        <a:pt x="1068" y="2490"/>
                      </a:lnTo>
                      <a:lnTo>
                        <a:pt x="1109" y="2406"/>
                      </a:lnTo>
                      <a:lnTo>
                        <a:pt x="1277" y="2323"/>
                      </a:lnTo>
                      <a:lnTo>
                        <a:pt x="1319" y="2197"/>
                      </a:lnTo>
                      <a:lnTo>
                        <a:pt x="1340" y="2176"/>
                      </a:lnTo>
                      <a:lnTo>
                        <a:pt x="1423" y="2281"/>
                      </a:lnTo>
                      <a:lnTo>
                        <a:pt x="1465" y="2197"/>
                      </a:lnTo>
                      <a:lnTo>
                        <a:pt x="1591" y="2176"/>
                      </a:lnTo>
                      <a:lnTo>
                        <a:pt x="1674" y="2176"/>
                      </a:lnTo>
                      <a:lnTo>
                        <a:pt x="1549" y="2281"/>
                      </a:lnTo>
                      <a:lnTo>
                        <a:pt x="1423" y="2344"/>
                      </a:lnTo>
                      <a:lnTo>
                        <a:pt x="1423" y="2448"/>
                      </a:lnTo>
                      <a:lnTo>
                        <a:pt x="1570" y="2511"/>
                      </a:lnTo>
                      <a:lnTo>
                        <a:pt x="1674" y="2490"/>
                      </a:lnTo>
                      <a:lnTo>
                        <a:pt x="1737" y="2532"/>
                      </a:lnTo>
                      <a:lnTo>
                        <a:pt x="1842" y="2511"/>
                      </a:lnTo>
                      <a:lnTo>
                        <a:pt x="1946" y="2490"/>
                      </a:lnTo>
                      <a:lnTo>
                        <a:pt x="2009" y="2406"/>
                      </a:lnTo>
                      <a:lnTo>
                        <a:pt x="2093" y="2490"/>
                      </a:lnTo>
                      <a:lnTo>
                        <a:pt x="2093" y="2553"/>
                      </a:lnTo>
                      <a:lnTo>
                        <a:pt x="2260" y="2553"/>
                      </a:lnTo>
                      <a:lnTo>
                        <a:pt x="2407" y="2490"/>
                      </a:lnTo>
                      <a:lnTo>
                        <a:pt x="2407" y="2553"/>
                      </a:lnTo>
                      <a:lnTo>
                        <a:pt x="2574" y="2553"/>
                      </a:lnTo>
                      <a:lnTo>
                        <a:pt x="2637" y="2490"/>
                      </a:lnTo>
                      <a:lnTo>
                        <a:pt x="2700" y="2532"/>
                      </a:lnTo>
                      <a:lnTo>
                        <a:pt x="2616" y="2595"/>
                      </a:lnTo>
                      <a:lnTo>
                        <a:pt x="2595" y="2657"/>
                      </a:lnTo>
                      <a:lnTo>
                        <a:pt x="2323" y="2657"/>
                      </a:lnTo>
                      <a:lnTo>
                        <a:pt x="2218" y="2741"/>
                      </a:lnTo>
                      <a:lnTo>
                        <a:pt x="2156" y="2720"/>
                      </a:lnTo>
                      <a:lnTo>
                        <a:pt x="2009" y="2720"/>
                      </a:lnTo>
                      <a:lnTo>
                        <a:pt x="1842" y="2657"/>
                      </a:lnTo>
                      <a:lnTo>
                        <a:pt x="1653" y="2657"/>
                      </a:lnTo>
                      <a:lnTo>
                        <a:pt x="1486" y="2741"/>
                      </a:lnTo>
                      <a:lnTo>
                        <a:pt x="1381" y="2741"/>
                      </a:lnTo>
                      <a:lnTo>
                        <a:pt x="1256" y="2720"/>
                      </a:lnTo>
                      <a:lnTo>
                        <a:pt x="1172" y="2762"/>
                      </a:lnTo>
                      <a:lnTo>
                        <a:pt x="1005" y="2720"/>
                      </a:lnTo>
                      <a:lnTo>
                        <a:pt x="837" y="2762"/>
                      </a:lnTo>
                      <a:lnTo>
                        <a:pt x="816" y="2950"/>
                      </a:lnTo>
                      <a:lnTo>
                        <a:pt x="837" y="3034"/>
                      </a:lnTo>
                      <a:lnTo>
                        <a:pt x="796" y="3160"/>
                      </a:lnTo>
                      <a:lnTo>
                        <a:pt x="921" y="3285"/>
                      </a:lnTo>
                      <a:lnTo>
                        <a:pt x="963" y="3390"/>
                      </a:lnTo>
                      <a:lnTo>
                        <a:pt x="1130" y="3432"/>
                      </a:lnTo>
                      <a:lnTo>
                        <a:pt x="1319" y="3494"/>
                      </a:lnTo>
                      <a:lnTo>
                        <a:pt x="1465" y="3494"/>
                      </a:lnTo>
                      <a:lnTo>
                        <a:pt x="1633" y="3452"/>
                      </a:lnTo>
                      <a:lnTo>
                        <a:pt x="1779" y="3452"/>
                      </a:lnTo>
                      <a:lnTo>
                        <a:pt x="1800" y="3536"/>
                      </a:lnTo>
                      <a:lnTo>
                        <a:pt x="1946" y="3536"/>
                      </a:lnTo>
                      <a:lnTo>
                        <a:pt x="2072" y="3473"/>
                      </a:lnTo>
                      <a:lnTo>
                        <a:pt x="2093" y="3473"/>
                      </a:lnTo>
                      <a:lnTo>
                        <a:pt x="2218" y="3452"/>
                      </a:lnTo>
                      <a:lnTo>
                        <a:pt x="2260" y="3369"/>
                      </a:lnTo>
                      <a:lnTo>
                        <a:pt x="2386" y="3369"/>
                      </a:lnTo>
                      <a:lnTo>
                        <a:pt x="2428" y="3348"/>
                      </a:lnTo>
                      <a:lnTo>
                        <a:pt x="2469" y="3243"/>
                      </a:lnTo>
                      <a:lnTo>
                        <a:pt x="2532" y="3222"/>
                      </a:lnTo>
                      <a:lnTo>
                        <a:pt x="2616" y="3222"/>
                      </a:lnTo>
                      <a:lnTo>
                        <a:pt x="2679" y="3139"/>
                      </a:lnTo>
                      <a:lnTo>
                        <a:pt x="2741" y="3180"/>
                      </a:lnTo>
                      <a:lnTo>
                        <a:pt x="2909" y="3180"/>
                      </a:lnTo>
                      <a:lnTo>
                        <a:pt x="2930" y="3222"/>
                      </a:lnTo>
                      <a:lnTo>
                        <a:pt x="3055" y="3222"/>
                      </a:lnTo>
                      <a:lnTo>
                        <a:pt x="3118" y="3160"/>
                      </a:lnTo>
                      <a:lnTo>
                        <a:pt x="3306" y="3076"/>
                      </a:lnTo>
                      <a:lnTo>
                        <a:pt x="3369" y="3076"/>
                      </a:lnTo>
                      <a:lnTo>
                        <a:pt x="3453" y="3055"/>
                      </a:lnTo>
                      <a:lnTo>
                        <a:pt x="3453" y="2971"/>
                      </a:lnTo>
                      <a:lnTo>
                        <a:pt x="3537" y="3013"/>
                      </a:lnTo>
                      <a:lnTo>
                        <a:pt x="3557" y="3076"/>
                      </a:lnTo>
                      <a:lnTo>
                        <a:pt x="3516" y="3160"/>
                      </a:lnTo>
                      <a:lnTo>
                        <a:pt x="3516" y="3222"/>
                      </a:lnTo>
                      <a:lnTo>
                        <a:pt x="3662" y="3264"/>
                      </a:lnTo>
                      <a:lnTo>
                        <a:pt x="3746" y="3243"/>
                      </a:lnTo>
                      <a:lnTo>
                        <a:pt x="3767" y="3160"/>
                      </a:lnTo>
                      <a:lnTo>
                        <a:pt x="3892" y="3118"/>
                      </a:lnTo>
                      <a:lnTo>
                        <a:pt x="3934" y="3118"/>
                      </a:lnTo>
                      <a:lnTo>
                        <a:pt x="3955" y="3180"/>
                      </a:lnTo>
                      <a:lnTo>
                        <a:pt x="3871" y="3264"/>
                      </a:lnTo>
                      <a:lnTo>
                        <a:pt x="3892" y="3348"/>
                      </a:lnTo>
                      <a:lnTo>
                        <a:pt x="4039" y="3390"/>
                      </a:lnTo>
                      <a:lnTo>
                        <a:pt x="4206" y="3369"/>
                      </a:lnTo>
                      <a:lnTo>
                        <a:pt x="4394" y="3285"/>
                      </a:lnTo>
                      <a:lnTo>
                        <a:pt x="4478" y="3285"/>
                      </a:lnTo>
                      <a:lnTo>
                        <a:pt x="4583" y="3264"/>
                      </a:lnTo>
                      <a:lnTo>
                        <a:pt x="4666" y="3327"/>
                      </a:lnTo>
                      <a:lnTo>
                        <a:pt x="4708" y="3285"/>
                      </a:lnTo>
                      <a:lnTo>
                        <a:pt x="4708" y="3243"/>
                      </a:lnTo>
                      <a:lnTo>
                        <a:pt x="4771" y="3222"/>
                      </a:lnTo>
                      <a:lnTo>
                        <a:pt x="4834" y="3222"/>
                      </a:lnTo>
                      <a:lnTo>
                        <a:pt x="4876" y="3139"/>
                      </a:lnTo>
                      <a:lnTo>
                        <a:pt x="4876" y="3055"/>
                      </a:lnTo>
                      <a:lnTo>
                        <a:pt x="4980" y="2971"/>
                      </a:lnTo>
                      <a:lnTo>
                        <a:pt x="5085" y="2971"/>
                      </a:lnTo>
                      <a:lnTo>
                        <a:pt x="5190" y="2804"/>
                      </a:lnTo>
                      <a:lnTo>
                        <a:pt x="5190" y="2720"/>
                      </a:lnTo>
                      <a:lnTo>
                        <a:pt x="5210" y="2657"/>
                      </a:lnTo>
                      <a:lnTo>
                        <a:pt x="5294" y="2657"/>
                      </a:lnTo>
                      <a:lnTo>
                        <a:pt x="5399" y="2616"/>
                      </a:lnTo>
                      <a:lnTo>
                        <a:pt x="5524" y="2490"/>
                      </a:lnTo>
                      <a:lnTo>
                        <a:pt x="5650" y="2218"/>
                      </a:lnTo>
                      <a:lnTo>
                        <a:pt x="5713" y="2072"/>
                      </a:lnTo>
                      <a:lnTo>
                        <a:pt x="5650" y="1967"/>
                      </a:lnTo>
                      <a:lnTo>
                        <a:pt x="5566" y="1779"/>
                      </a:lnTo>
                      <a:lnTo>
                        <a:pt x="5441" y="1695"/>
                      </a:lnTo>
                      <a:lnTo>
                        <a:pt x="5357" y="1695"/>
                      </a:lnTo>
                      <a:lnTo>
                        <a:pt x="5190" y="1820"/>
                      </a:lnTo>
                      <a:lnTo>
                        <a:pt x="5190" y="1925"/>
                      </a:lnTo>
                      <a:lnTo>
                        <a:pt x="5106" y="2072"/>
                      </a:lnTo>
                      <a:lnTo>
                        <a:pt x="5127" y="2092"/>
                      </a:lnTo>
                      <a:lnTo>
                        <a:pt x="5106" y="2134"/>
                      </a:lnTo>
                      <a:lnTo>
                        <a:pt x="5022" y="2134"/>
                      </a:lnTo>
                      <a:lnTo>
                        <a:pt x="4918" y="2239"/>
                      </a:lnTo>
                      <a:lnTo>
                        <a:pt x="4897" y="2197"/>
                      </a:lnTo>
                      <a:lnTo>
                        <a:pt x="4980" y="2009"/>
                      </a:lnTo>
                      <a:lnTo>
                        <a:pt x="5001" y="1883"/>
                      </a:lnTo>
                      <a:lnTo>
                        <a:pt x="4834" y="1800"/>
                      </a:lnTo>
                      <a:lnTo>
                        <a:pt x="4771" y="1820"/>
                      </a:lnTo>
                      <a:lnTo>
                        <a:pt x="4687" y="1904"/>
                      </a:lnTo>
                      <a:lnTo>
                        <a:pt x="4499" y="2009"/>
                      </a:lnTo>
                      <a:lnTo>
                        <a:pt x="4457" y="2113"/>
                      </a:lnTo>
                      <a:lnTo>
                        <a:pt x="4394" y="2030"/>
                      </a:lnTo>
                      <a:lnTo>
                        <a:pt x="4415" y="1925"/>
                      </a:lnTo>
                      <a:lnTo>
                        <a:pt x="4583" y="1800"/>
                      </a:lnTo>
                      <a:lnTo>
                        <a:pt x="4771" y="1695"/>
                      </a:lnTo>
                      <a:lnTo>
                        <a:pt x="4834" y="1569"/>
                      </a:lnTo>
                      <a:lnTo>
                        <a:pt x="4813" y="1507"/>
                      </a:lnTo>
                      <a:lnTo>
                        <a:pt x="4666" y="1507"/>
                      </a:lnTo>
                      <a:lnTo>
                        <a:pt x="4562" y="1548"/>
                      </a:lnTo>
                      <a:lnTo>
                        <a:pt x="4499" y="1548"/>
                      </a:lnTo>
                      <a:lnTo>
                        <a:pt x="4499" y="1486"/>
                      </a:lnTo>
                      <a:lnTo>
                        <a:pt x="4583" y="1402"/>
                      </a:lnTo>
                      <a:lnTo>
                        <a:pt x="4771" y="1276"/>
                      </a:lnTo>
                      <a:lnTo>
                        <a:pt x="4813" y="1276"/>
                      </a:lnTo>
                      <a:lnTo>
                        <a:pt x="4876" y="1235"/>
                      </a:lnTo>
                      <a:lnTo>
                        <a:pt x="4876" y="942"/>
                      </a:lnTo>
                      <a:lnTo>
                        <a:pt x="4834" y="921"/>
                      </a:lnTo>
                      <a:lnTo>
                        <a:pt x="4834" y="753"/>
                      </a:lnTo>
                      <a:lnTo>
                        <a:pt x="4876" y="649"/>
                      </a:lnTo>
                      <a:lnTo>
                        <a:pt x="4876" y="565"/>
                      </a:lnTo>
                      <a:lnTo>
                        <a:pt x="4938" y="502"/>
                      </a:lnTo>
                      <a:lnTo>
                        <a:pt x="5022" y="502"/>
                      </a:lnTo>
                      <a:lnTo>
                        <a:pt x="5085" y="419"/>
                      </a:lnTo>
                      <a:lnTo>
                        <a:pt x="5022" y="335"/>
                      </a:lnTo>
                      <a:lnTo>
                        <a:pt x="5043" y="251"/>
                      </a:lnTo>
                      <a:lnTo>
                        <a:pt x="4897" y="188"/>
                      </a:lnTo>
                      <a:lnTo>
                        <a:pt x="4813" y="188"/>
                      </a:lnTo>
                      <a:lnTo>
                        <a:pt x="4562" y="419"/>
                      </a:lnTo>
                      <a:lnTo>
                        <a:pt x="4415" y="460"/>
                      </a:lnTo>
                      <a:lnTo>
                        <a:pt x="4374" y="565"/>
                      </a:lnTo>
                      <a:lnTo>
                        <a:pt x="4394" y="628"/>
                      </a:lnTo>
                      <a:lnTo>
                        <a:pt x="4290" y="628"/>
                      </a:lnTo>
                      <a:lnTo>
                        <a:pt x="4248" y="607"/>
                      </a:lnTo>
                      <a:lnTo>
                        <a:pt x="4143" y="649"/>
                      </a:lnTo>
                      <a:lnTo>
                        <a:pt x="4039" y="816"/>
                      </a:lnTo>
                      <a:lnTo>
                        <a:pt x="4081" y="942"/>
                      </a:lnTo>
                      <a:lnTo>
                        <a:pt x="4081" y="1067"/>
                      </a:lnTo>
                      <a:lnTo>
                        <a:pt x="4143" y="1130"/>
                      </a:lnTo>
                      <a:lnTo>
                        <a:pt x="4206" y="1297"/>
                      </a:lnTo>
                      <a:lnTo>
                        <a:pt x="4143" y="1465"/>
                      </a:lnTo>
                      <a:lnTo>
                        <a:pt x="4039" y="1465"/>
                      </a:lnTo>
                      <a:lnTo>
                        <a:pt x="3871" y="1507"/>
                      </a:lnTo>
                      <a:lnTo>
                        <a:pt x="3788" y="1507"/>
                      </a:lnTo>
                      <a:lnTo>
                        <a:pt x="3746" y="1569"/>
                      </a:lnTo>
                      <a:lnTo>
                        <a:pt x="3788" y="1674"/>
                      </a:lnTo>
                      <a:lnTo>
                        <a:pt x="3788" y="1758"/>
                      </a:lnTo>
                      <a:lnTo>
                        <a:pt x="3892" y="1883"/>
                      </a:lnTo>
                      <a:lnTo>
                        <a:pt x="3955" y="2072"/>
                      </a:lnTo>
                      <a:lnTo>
                        <a:pt x="3767" y="2134"/>
                      </a:lnTo>
                      <a:lnTo>
                        <a:pt x="3788" y="2197"/>
                      </a:lnTo>
                      <a:lnTo>
                        <a:pt x="3829" y="2239"/>
                      </a:lnTo>
                      <a:lnTo>
                        <a:pt x="3746" y="2281"/>
                      </a:lnTo>
                      <a:lnTo>
                        <a:pt x="3662" y="2134"/>
                      </a:lnTo>
                      <a:lnTo>
                        <a:pt x="3453" y="2092"/>
                      </a:lnTo>
                      <a:lnTo>
                        <a:pt x="3411" y="2113"/>
                      </a:lnTo>
                      <a:lnTo>
                        <a:pt x="3265" y="2092"/>
                      </a:lnTo>
                      <a:lnTo>
                        <a:pt x="3244" y="2009"/>
                      </a:lnTo>
                      <a:lnTo>
                        <a:pt x="3202" y="1967"/>
                      </a:lnTo>
                      <a:lnTo>
                        <a:pt x="3118" y="2030"/>
                      </a:lnTo>
                      <a:lnTo>
                        <a:pt x="2993" y="2092"/>
                      </a:lnTo>
                      <a:lnTo>
                        <a:pt x="2930" y="2030"/>
                      </a:lnTo>
                      <a:lnTo>
                        <a:pt x="2930" y="1820"/>
                      </a:lnTo>
                      <a:lnTo>
                        <a:pt x="3034" y="1758"/>
                      </a:lnTo>
                      <a:lnTo>
                        <a:pt x="3118" y="1507"/>
                      </a:lnTo>
                      <a:lnTo>
                        <a:pt x="3034" y="1507"/>
                      </a:lnTo>
                      <a:lnTo>
                        <a:pt x="2909" y="1465"/>
                      </a:lnTo>
                      <a:lnTo>
                        <a:pt x="2804" y="1486"/>
                      </a:lnTo>
                      <a:lnTo>
                        <a:pt x="2783" y="1402"/>
                      </a:lnTo>
                      <a:lnTo>
                        <a:pt x="2888" y="1381"/>
                      </a:lnTo>
                      <a:lnTo>
                        <a:pt x="2993" y="1402"/>
                      </a:lnTo>
                      <a:lnTo>
                        <a:pt x="3034" y="1339"/>
                      </a:lnTo>
                      <a:lnTo>
                        <a:pt x="3013" y="1088"/>
                      </a:lnTo>
                      <a:lnTo>
                        <a:pt x="2909" y="963"/>
                      </a:lnTo>
                      <a:lnTo>
                        <a:pt x="2951" y="879"/>
                      </a:lnTo>
                      <a:lnTo>
                        <a:pt x="3013" y="858"/>
                      </a:lnTo>
                      <a:lnTo>
                        <a:pt x="3034" y="774"/>
                      </a:lnTo>
                      <a:lnTo>
                        <a:pt x="2951" y="711"/>
                      </a:lnTo>
                      <a:lnTo>
                        <a:pt x="2951" y="649"/>
                      </a:lnTo>
                      <a:lnTo>
                        <a:pt x="2909" y="565"/>
                      </a:lnTo>
                      <a:lnTo>
                        <a:pt x="2825" y="565"/>
                      </a:lnTo>
                      <a:lnTo>
                        <a:pt x="2783" y="523"/>
                      </a:lnTo>
                      <a:lnTo>
                        <a:pt x="2700" y="565"/>
                      </a:lnTo>
                      <a:lnTo>
                        <a:pt x="2490" y="565"/>
                      </a:lnTo>
                      <a:lnTo>
                        <a:pt x="2428" y="502"/>
                      </a:lnTo>
                      <a:lnTo>
                        <a:pt x="2532" y="335"/>
                      </a:lnTo>
                      <a:lnTo>
                        <a:pt x="2616" y="293"/>
                      </a:lnTo>
                      <a:lnTo>
                        <a:pt x="2574" y="126"/>
                      </a:lnTo>
                      <a:lnTo>
                        <a:pt x="2469" y="21"/>
                      </a:lnTo>
                      <a:lnTo>
                        <a:pt x="2281" y="21"/>
                      </a:lnTo>
                      <a:lnTo>
                        <a:pt x="217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6" name="Google Shape;483;p45">
                  <a:extLst>
                    <a:ext uri="{FF2B5EF4-FFF2-40B4-BE49-F238E27FC236}">
                      <a16:creationId xmlns:a16="http://schemas.microsoft.com/office/drawing/2014/main" id="{41891CC1-2017-1D45-5179-2A1F90170687}"/>
                    </a:ext>
                  </a:extLst>
                </p:cNvPr>
                <p:cNvSpPr/>
                <p:nvPr/>
              </p:nvSpPr>
              <p:spPr>
                <a:xfrm>
                  <a:off x="2638000" y="1637900"/>
                  <a:ext cx="69075" cy="6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3" h="2700" extrusionOk="0">
                      <a:moveTo>
                        <a:pt x="1884" y="1"/>
                      </a:moveTo>
                      <a:lnTo>
                        <a:pt x="1758" y="84"/>
                      </a:lnTo>
                      <a:lnTo>
                        <a:pt x="1654" y="84"/>
                      </a:lnTo>
                      <a:lnTo>
                        <a:pt x="1612" y="126"/>
                      </a:lnTo>
                      <a:lnTo>
                        <a:pt x="1507" y="126"/>
                      </a:lnTo>
                      <a:lnTo>
                        <a:pt x="1423" y="189"/>
                      </a:lnTo>
                      <a:lnTo>
                        <a:pt x="1423" y="335"/>
                      </a:lnTo>
                      <a:lnTo>
                        <a:pt x="1403" y="398"/>
                      </a:lnTo>
                      <a:lnTo>
                        <a:pt x="1423" y="545"/>
                      </a:lnTo>
                      <a:lnTo>
                        <a:pt x="1528" y="649"/>
                      </a:lnTo>
                      <a:lnTo>
                        <a:pt x="1549" y="733"/>
                      </a:lnTo>
                      <a:lnTo>
                        <a:pt x="1549" y="733"/>
                      </a:lnTo>
                      <a:lnTo>
                        <a:pt x="1444" y="691"/>
                      </a:lnTo>
                      <a:lnTo>
                        <a:pt x="1361" y="691"/>
                      </a:lnTo>
                      <a:lnTo>
                        <a:pt x="1340" y="733"/>
                      </a:lnTo>
                      <a:lnTo>
                        <a:pt x="1528" y="858"/>
                      </a:lnTo>
                      <a:lnTo>
                        <a:pt x="1528" y="963"/>
                      </a:lnTo>
                      <a:lnTo>
                        <a:pt x="1423" y="1005"/>
                      </a:lnTo>
                      <a:lnTo>
                        <a:pt x="1403" y="1151"/>
                      </a:lnTo>
                      <a:lnTo>
                        <a:pt x="1444" y="1235"/>
                      </a:lnTo>
                      <a:lnTo>
                        <a:pt x="1340" y="1319"/>
                      </a:lnTo>
                      <a:lnTo>
                        <a:pt x="1235" y="1256"/>
                      </a:lnTo>
                      <a:lnTo>
                        <a:pt x="1235" y="1214"/>
                      </a:lnTo>
                      <a:lnTo>
                        <a:pt x="1256" y="1110"/>
                      </a:lnTo>
                      <a:lnTo>
                        <a:pt x="1235" y="796"/>
                      </a:lnTo>
                      <a:lnTo>
                        <a:pt x="1151" y="712"/>
                      </a:lnTo>
                      <a:lnTo>
                        <a:pt x="1131" y="628"/>
                      </a:lnTo>
                      <a:lnTo>
                        <a:pt x="1151" y="586"/>
                      </a:lnTo>
                      <a:lnTo>
                        <a:pt x="1151" y="482"/>
                      </a:lnTo>
                      <a:lnTo>
                        <a:pt x="1110" y="419"/>
                      </a:lnTo>
                      <a:lnTo>
                        <a:pt x="1089" y="314"/>
                      </a:lnTo>
                      <a:lnTo>
                        <a:pt x="1026" y="273"/>
                      </a:lnTo>
                      <a:lnTo>
                        <a:pt x="900" y="314"/>
                      </a:lnTo>
                      <a:lnTo>
                        <a:pt x="879" y="377"/>
                      </a:lnTo>
                      <a:lnTo>
                        <a:pt x="775" y="461"/>
                      </a:lnTo>
                      <a:lnTo>
                        <a:pt x="733" y="524"/>
                      </a:lnTo>
                      <a:lnTo>
                        <a:pt x="796" y="566"/>
                      </a:lnTo>
                      <a:lnTo>
                        <a:pt x="838" y="566"/>
                      </a:lnTo>
                      <a:lnTo>
                        <a:pt x="900" y="628"/>
                      </a:lnTo>
                      <a:lnTo>
                        <a:pt x="796" y="670"/>
                      </a:lnTo>
                      <a:lnTo>
                        <a:pt x="775" y="733"/>
                      </a:lnTo>
                      <a:lnTo>
                        <a:pt x="670" y="796"/>
                      </a:lnTo>
                      <a:lnTo>
                        <a:pt x="628" y="942"/>
                      </a:lnTo>
                      <a:lnTo>
                        <a:pt x="733" y="984"/>
                      </a:lnTo>
                      <a:lnTo>
                        <a:pt x="733" y="1026"/>
                      </a:lnTo>
                      <a:lnTo>
                        <a:pt x="607" y="1068"/>
                      </a:lnTo>
                      <a:lnTo>
                        <a:pt x="587" y="1172"/>
                      </a:lnTo>
                      <a:lnTo>
                        <a:pt x="628" y="1256"/>
                      </a:lnTo>
                      <a:lnTo>
                        <a:pt x="670" y="1361"/>
                      </a:lnTo>
                      <a:lnTo>
                        <a:pt x="607" y="1423"/>
                      </a:lnTo>
                      <a:lnTo>
                        <a:pt x="566" y="1382"/>
                      </a:lnTo>
                      <a:lnTo>
                        <a:pt x="566" y="1235"/>
                      </a:lnTo>
                      <a:lnTo>
                        <a:pt x="503" y="1214"/>
                      </a:lnTo>
                      <a:lnTo>
                        <a:pt x="503" y="1110"/>
                      </a:lnTo>
                      <a:lnTo>
                        <a:pt x="461" y="1130"/>
                      </a:lnTo>
                      <a:lnTo>
                        <a:pt x="294" y="1130"/>
                      </a:lnTo>
                      <a:lnTo>
                        <a:pt x="273" y="1214"/>
                      </a:lnTo>
                      <a:lnTo>
                        <a:pt x="335" y="1256"/>
                      </a:lnTo>
                      <a:lnTo>
                        <a:pt x="252" y="1298"/>
                      </a:lnTo>
                      <a:lnTo>
                        <a:pt x="168" y="1235"/>
                      </a:lnTo>
                      <a:lnTo>
                        <a:pt x="84" y="1298"/>
                      </a:lnTo>
                      <a:lnTo>
                        <a:pt x="1" y="1256"/>
                      </a:lnTo>
                      <a:lnTo>
                        <a:pt x="1" y="1402"/>
                      </a:lnTo>
                      <a:lnTo>
                        <a:pt x="63" y="1444"/>
                      </a:lnTo>
                      <a:lnTo>
                        <a:pt x="147" y="1444"/>
                      </a:lnTo>
                      <a:lnTo>
                        <a:pt x="189" y="1465"/>
                      </a:lnTo>
                      <a:lnTo>
                        <a:pt x="252" y="1444"/>
                      </a:lnTo>
                      <a:lnTo>
                        <a:pt x="356" y="1444"/>
                      </a:lnTo>
                      <a:lnTo>
                        <a:pt x="419" y="1465"/>
                      </a:lnTo>
                      <a:lnTo>
                        <a:pt x="503" y="1444"/>
                      </a:lnTo>
                      <a:lnTo>
                        <a:pt x="628" y="1507"/>
                      </a:lnTo>
                      <a:lnTo>
                        <a:pt x="796" y="1465"/>
                      </a:lnTo>
                      <a:lnTo>
                        <a:pt x="879" y="1528"/>
                      </a:lnTo>
                      <a:lnTo>
                        <a:pt x="984" y="1528"/>
                      </a:lnTo>
                      <a:lnTo>
                        <a:pt x="1444" y="1612"/>
                      </a:lnTo>
                      <a:lnTo>
                        <a:pt x="1507" y="1654"/>
                      </a:lnTo>
                      <a:lnTo>
                        <a:pt x="1423" y="1695"/>
                      </a:lnTo>
                      <a:lnTo>
                        <a:pt x="1298" y="1674"/>
                      </a:lnTo>
                      <a:lnTo>
                        <a:pt x="1151" y="1674"/>
                      </a:lnTo>
                      <a:lnTo>
                        <a:pt x="1047" y="1737"/>
                      </a:lnTo>
                      <a:lnTo>
                        <a:pt x="879" y="1758"/>
                      </a:lnTo>
                      <a:lnTo>
                        <a:pt x="921" y="1758"/>
                      </a:lnTo>
                      <a:lnTo>
                        <a:pt x="984" y="1800"/>
                      </a:lnTo>
                      <a:lnTo>
                        <a:pt x="921" y="1842"/>
                      </a:lnTo>
                      <a:lnTo>
                        <a:pt x="754" y="1779"/>
                      </a:lnTo>
                      <a:lnTo>
                        <a:pt x="670" y="1758"/>
                      </a:lnTo>
                      <a:lnTo>
                        <a:pt x="587" y="1800"/>
                      </a:lnTo>
                      <a:lnTo>
                        <a:pt x="607" y="1863"/>
                      </a:lnTo>
                      <a:lnTo>
                        <a:pt x="587" y="1905"/>
                      </a:lnTo>
                      <a:lnTo>
                        <a:pt x="524" y="1863"/>
                      </a:lnTo>
                      <a:lnTo>
                        <a:pt x="482" y="1863"/>
                      </a:lnTo>
                      <a:lnTo>
                        <a:pt x="503" y="1905"/>
                      </a:lnTo>
                      <a:lnTo>
                        <a:pt x="503" y="1967"/>
                      </a:lnTo>
                      <a:lnTo>
                        <a:pt x="566" y="2009"/>
                      </a:lnTo>
                      <a:lnTo>
                        <a:pt x="649" y="2051"/>
                      </a:lnTo>
                      <a:lnTo>
                        <a:pt x="607" y="2114"/>
                      </a:lnTo>
                      <a:lnTo>
                        <a:pt x="670" y="2198"/>
                      </a:lnTo>
                      <a:lnTo>
                        <a:pt x="607" y="2198"/>
                      </a:lnTo>
                      <a:lnTo>
                        <a:pt x="566" y="2114"/>
                      </a:lnTo>
                      <a:lnTo>
                        <a:pt x="503" y="2114"/>
                      </a:lnTo>
                      <a:lnTo>
                        <a:pt x="461" y="2218"/>
                      </a:lnTo>
                      <a:lnTo>
                        <a:pt x="461" y="2281"/>
                      </a:lnTo>
                      <a:lnTo>
                        <a:pt x="440" y="2323"/>
                      </a:lnTo>
                      <a:lnTo>
                        <a:pt x="440" y="2428"/>
                      </a:lnTo>
                      <a:lnTo>
                        <a:pt x="503" y="2491"/>
                      </a:lnTo>
                      <a:lnTo>
                        <a:pt x="607" y="2491"/>
                      </a:lnTo>
                      <a:lnTo>
                        <a:pt x="670" y="2532"/>
                      </a:lnTo>
                      <a:lnTo>
                        <a:pt x="712" y="2532"/>
                      </a:lnTo>
                      <a:lnTo>
                        <a:pt x="775" y="2470"/>
                      </a:lnTo>
                      <a:lnTo>
                        <a:pt x="900" y="2407"/>
                      </a:lnTo>
                      <a:lnTo>
                        <a:pt x="817" y="2511"/>
                      </a:lnTo>
                      <a:lnTo>
                        <a:pt x="859" y="2595"/>
                      </a:lnTo>
                      <a:lnTo>
                        <a:pt x="921" y="2595"/>
                      </a:lnTo>
                      <a:lnTo>
                        <a:pt x="1005" y="2511"/>
                      </a:lnTo>
                      <a:lnTo>
                        <a:pt x="1026" y="2574"/>
                      </a:lnTo>
                      <a:lnTo>
                        <a:pt x="1068" y="2679"/>
                      </a:lnTo>
                      <a:lnTo>
                        <a:pt x="1382" y="2700"/>
                      </a:lnTo>
                      <a:lnTo>
                        <a:pt x="1444" y="2595"/>
                      </a:lnTo>
                      <a:lnTo>
                        <a:pt x="1423" y="2511"/>
                      </a:lnTo>
                      <a:lnTo>
                        <a:pt x="1444" y="2407"/>
                      </a:lnTo>
                      <a:lnTo>
                        <a:pt x="1507" y="2365"/>
                      </a:lnTo>
                      <a:lnTo>
                        <a:pt x="1528" y="2407"/>
                      </a:lnTo>
                      <a:lnTo>
                        <a:pt x="1528" y="2511"/>
                      </a:lnTo>
                      <a:lnTo>
                        <a:pt x="1570" y="2616"/>
                      </a:lnTo>
                      <a:lnTo>
                        <a:pt x="1612" y="2574"/>
                      </a:lnTo>
                      <a:lnTo>
                        <a:pt x="1612" y="2470"/>
                      </a:lnTo>
                      <a:lnTo>
                        <a:pt x="1612" y="2407"/>
                      </a:lnTo>
                      <a:lnTo>
                        <a:pt x="1654" y="2323"/>
                      </a:lnTo>
                      <a:lnTo>
                        <a:pt x="1675" y="2281"/>
                      </a:lnTo>
                      <a:lnTo>
                        <a:pt x="1570" y="2302"/>
                      </a:lnTo>
                      <a:lnTo>
                        <a:pt x="1486" y="2344"/>
                      </a:lnTo>
                      <a:lnTo>
                        <a:pt x="1528" y="2239"/>
                      </a:lnTo>
                      <a:lnTo>
                        <a:pt x="1633" y="2198"/>
                      </a:lnTo>
                      <a:lnTo>
                        <a:pt x="1695" y="2135"/>
                      </a:lnTo>
                      <a:lnTo>
                        <a:pt x="1758" y="2072"/>
                      </a:lnTo>
                      <a:lnTo>
                        <a:pt x="1758" y="1988"/>
                      </a:lnTo>
                      <a:lnTo>
                        <a:pt x="1821" y="1967"/>
                      </a:lnTo>
                      <a:lnTo>
                        <a:pt x="1905" y="1988"/>
                      </a:lnTo>
                      <a:lnTo>
                        <a:pt x="1905" y="2072"/>
                      </a:lnTo>
                      <a:lnTo>
                        <a:pt x="1905" y="2156"/>
                      </a:lnTo>
                      <a:lnTo>
                        <a:pt x="1947" y="2093"/>
                      </a:lnTo>
                      <a:lnTo>
                        <a:pt x="2072" y="1926"/>
                      </a:lnTo>
                      <a:lnTo>
                        <a:pt x="2072" y="1863"/>
                      </a:lnTo>
                      <a:lnTo>
                        <a:pt x="1947" y="1779"/>
                      </a:lnTo>
                      <a:lnTo>
                        <a:pt x="1947" y="1737"/>
                      </a:lnTo>
                      <a:lnTo>
                        <a:pt x="1988" y="1674"/>
                      </a:lnTo>
                      <a:lnTo>
                        <a:pt x="2051" y="1716"/>
                      </a:lnTo>
                      <a:lnTo>
                        <a:pt x="2135" y="1716"/>
                      </a:lnTo>
                      <a:lnTo>
                        <a:pt x="2156" y="1612"/>
                      </a:lnTo>
                      <a:lnTo>
                        <a:pt x="2156" y="1549"/>
                      </a:lnTo>
                      <a:lnTo>
                        <a:pt x="2260" y="1423"/>
                      </a:lnTo>
                      <a:lnTo>
                        <a:pt x="2281" y="1340"/>
                      </a:lnTo>
                      <a:lnTo>
                        <a:pt x="2407" y="1214"/>
                      </a:lnTo>
                      <a:lnTo>
                        <a:pt x="2511" y="1151"/>
                      </a:lnTo>
                      <a:lnTo>
                        <a:pt x="2553" y="1089"/>
                      </a:lnTo>
                      <a:lnTo>
                        <a:pt x="2511" y="942"/>
                      </a:lnTo>
                      <a:lnTo>
                        <a:pt x="2616" y="775"/>
                      </a:lnTo>
                      <a:lnTo>
                        <a:pt x="2742" y="691"/>
                      </a:lnTo>
                      <a:lnTo>
                        <a:pt x="2763" y="586"/>
                      </a:lnTo>
                      <a:lnTo>
                        <a:pt x="2700" y="482"/>
                      </a:lnTo>
                      <a:lnTo>
                        <a:pt x="2595" y="461"/>
                      </a:lnTo>
                      <a:lnTo>
                        <a:pt x="2553" y="356"/>
                      </a:lnTo>
                      <a:lnTo>
                        <a:pt x="2595" y="356"/>
                      </a:lnTo>
                      <a:lnTo>
                        <a:pt x="2616" y="294"/>
                      </a:lnTo>
                      <a:lnTo>
                        <a:pt x="2595" y="252"/>
                      </a:lnTo>
                      <a:lnTo>
                        <a:pt x="2616" y="168"/>
                      </a:lnTo>
                      <a:lnTo>
                        <a:pt x="2595" y="84"/>
                      </a:lnTo>
                      <a:lnTo>
                        <a:pt x="2511" y="84"/>
                      </a:lnTo>
                      <a:lnTo>
                        <a:pt x="2553" y="147"/>
                      </a:lnTo>
                      <a:lnTo>
                        <a:pt x="2553" y="252"/>
                      </a:lnTo>
                      <a:lnTo>
                        <a:pt x="2470" y="273"/>
                      </a:lnTo>
                      <a:lnTo>
                        <a:pt x="2386" y="189"/>
                      </a:lnTo>
                      <a:lnTo>
                        <a:pt x="2302" y="273"/>
                      </a:lnTo>
                      <a:lnTo>
                        <a:pt x="2302" y="461"/>
                      </a:lnTo>
                      <a:lnTo>
                        <a:pt x="2260" y="503"/>
                      </a:lnTo>
                      <a:lnTo>
                        <a:pt x="2198" y="503"/>
                      </a:lnTo>
                      <a:lnTo>
                        <a:pt x="2156" y="566"/>
                      </a:lnTo>
                      <a:lnTo>
                        <a:pt x="2093" y="566"/>
                      </a:lnTo>
                      <a:lnTo>
                        <a:pt x="2093" y="482"/>
                      </a:lnTo>
                      <a:lnTo>
                        <a:pt x="2177" y="398"/>
                      </a:lnTo>
                      <a:lnTo>
                        <a:pt x="2219" y="168"/>
                      </a:lnTo>
                      <a:lnTo>
                        <a:pt x="2156" y="105"/>
                      </a:lnTo>
                      <a:lnTo>
                        <a:pt x="2072" y="126"/>
                      </a:lnTo>
                      <a:lnTo>
                        <a:pt x="1988" y="84"/>
                      </a:lnTo>
                      <a:lnTo>
                        <a:pt x="196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7" name="Google Shape;484;p45">
                  <a:extLst>
                    <a:ext uri="{FF2B5EF4-FFF2-40B4-BE49-F238E27FC236}">
                      <a16:creationId xmlns:a16="http://schemas.microsoft.com/office/drawing/2014/main" id="{2E93E1FE-840C-F335-F194-9D01BB532E96}"/>
                    </a:ext>
                  </a:extLst>
                </p:cNvPr>
                <p:cNvSpPr/>
                <p:nvPr/>
              </p:nvSpPr>
              <p:spPr>
                <a:xfrm>
                  <a:off x="2686125" y="1510800"/>
                  <a:ext cx="62275" cy="8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1" h="3516" extrusionOk="0">
                      <a:moveTo>
                        <a:pt x="1026" y="0"/>
                      </a:moveTo>
                      <a:lnTo>
                        <a:pt x="921" y="63"/>
                      </a:lnTo>
                      <a:lnTo>
                        <a:pt x="879" y="147"/>
                      </a:lnTo>
                      <a:lnTo>
                        <a:pt x="754" y="230"/>
                      </a:lnTo>
                      <a:lnTo>
                        <a:pt x="733" y="335"/>
                      </a:lnTo>
                      <a:lnTo>
                        <a:pt x="607" y="481"/>
                      </a:lnTo>
                      <a:lnTo>
                        <a:pt x="607" y="586"/>
                      </a:lnTo>
                      <a:lnTo>
                        <a:pt x="712" y="649"/>
                      </a:lnTo>
                      <a:lnTo>
                        <a:pt x="754" y="586"/>
                      </a:lnTo>
                      <a:lnTo>
                        <a:pt x="879" y="565"/>
                      </a:lnTo>
                      <a:lnTo>
                        <a:pt x="921" y="628"/>
                      </a:lnTo>
                      <a:lnTo>
                        <a:pt x="775" y="753"/>
                      </a:lnTo>
                      <a:lnTo>
                        <a:pt x="649" y="837"/>
                      </a:lnTo>
                      <a:lnTo>
                        <a:pt x="545" y="984"/>
                      </a:lnTo>
                      <a:lnTo>
                        <a:pt x="545" y="1046"/>
                      </a:lnTo>
                      <a:lnTo>
                        <a:pt x="712" y="963"/>
                      </a:lnTo>
                      <a:lnTo>
                        <a:pt x="858" y="837"/>
                      </a:lnTo>
                      <a:lnTo>
                        <a:pt x="942" y="837"/>
                      </a:lnTo>
                      <a:lnTo>
                        <a:pt x="1026" y="774"/>
                      </a:lnTo>
                      <a:lnTo>
                        <a:pt x="1068" y="858"/>
                      </a:lnTo>
                      <a:lnTo>
                        <a:pt x="1047" y="984"/>
                      </a:lnTo>
                      <a:lnTo>
                        <a:pt x="963" y="984"/>
                      </a:lnTo>
                      <a:lnTo>
                        <a:pt x="838" y="1109"/>
                      </a:lnTo>
                      <a:lnTo>
                        <a:pt x="775" y="1193"/>
                      </a:lnTo>
                      <a:lnTo>
                        <a:pt x="838" y="1276"/>
                      </a:lnTo>
                      <a:lnTo>
                        <a:pt x="984" y="1256"/>
                      </a:lnTo>
                      <a:lnTo>
                        <a:pt x="1089" y="1297"/>
                      </a:lnTo>
                      <a:lnTo>
                        <a:pt x="963" y="1381"/>
                      </a:lnTo>
                      <a:lnTo>
                        <a:pt x="817" y="1465"/>
                      </a:lnTo>
                      <a:lnTo>
                        <a:pt x="712" y="1402"/>
                      </a:lnTo>
                      <a:lnTo>
                        <a:pt x="712" y="1486"/>
                      </a:lnTo>
                      <a:lnTo>
                        <a:pt x="838" y="1528"/>
                      </a:lnTo>
                      <a:lnTo>
                        <a:pt x="838" y="1590"/>
                      </a:lnTo>
                      <a:lnTo>
                        <a:pt x="649" y="1779"/>
                      </a:lnTo>
                      <a:lnTo>
                        <a:pt x="607" y="1779"/>
                      </a:lnTo>
                      <a:lnTo>
                        <a:pt x="545" y="1611"/>
                      </a:lnTo>
                      <a:lnTo>
                        <a:pt x="440" y="1569"/>
                      </a:lnTo>
                      <a:lnTo>
                        <a:pt x="335" y="1423"/>
                      </a:lnTo>
                      <a:lnTo>
                        <a:pt x="126" y="1528"/>
                      </a:lnTo>
                      <a:lnTo>
                        <a:pt x="126" y="1590"/>
                      </a:lnTo>
                      <a:lnTo>
                        <a:pt x="1" y="1800"/>
                      </a:lnTo>
                      <a:lnTo>
                        <a:pt x="105" y="1925"/>
                      </a:lnTo>
                      <a:lnTo>
                        <a:pt x="105" y="2051"/>
                      </a:lnTo>
                      <a:lnTo>
                        <a:pt x="189" y="2093"/>
                      </a:lnTo>
                      <a:lnTo>
                        <a:pt x="294" y="2009"/>
                      </a:lnTo>
                      <a:lnTo>
                        <a:pt x="356" y="2009"/>
                      </a:lnTo>
                      <a:lnTo>
                        <a:pt x="545" y="2051"/>
                      </a:lnTo>
                      <a:lnTo>
                        <a:pt x="733" y="2051"/>
                      </a:lnTo>
                      <a:lnTo>
                        <a:pt x="754" y="2113"/>
                      </a:lnTo>
                      <a:lnTo>
                        <a:pt x="942" y="2051"/>
                      </a:lnTo>
                      <a:lnTo>
                        <a:pt x="942" y="2134"/>
                      </a:lnTo>
                      <a:lnTo>
                        <a:pt x="838" y="2155"/>
                      </a:lnTo>
                      <a:lnTo>
                        <a:pt x="775" y="2239"/>
                      </a:lnTo>
                      <a:lnTo>
                        <a:pt x="817" y="2344"/>
                      </a:lnTo>
                      <a:lnTo>
                        <a:pt x="963" y="2323"/>
                      </a:lnTo>
                      <a:lnTo>
                        <a:pt x="1089" y="2427"/>
                      </a:lnTo>
                      <a:lnTo>
                        <a:pt x="1172" y="2616"/>
                      </a:lnTo>
                      <a:lnTo>
                        <a:pt x="1256" y="2616"/>
                      </a:lnTo>
                      <a:lnTo>
                        <a:pt x="1298" y="2657"/>
                      </a:lnTo>
                      <a:lnTo>
                        <a:pt x="1256" y="2741"/>
                      </a:lnTo>
                      <a:lnTo>
                        <a:pt x="1256" y="2867"/>
                      </a:lnTo>
                      <a:lnTo>
                        <a:pt x="1068" y="3201"/>
                      </a:lnTo>
                      <a:lnTo>
                        <a:pt x="1130" y="3390"/>
                      </a:lnTo>
                      <a:lnTo>
                        <a:pt x="1172" y="3494"/>
                      </a:lnTo>
                      <a:lnTo>
                        <a:pt x="1256" y="3494"/>
                      </a:lnTo>
                      <a:lnTo>
                        <a:pt x="1361" y="3473"/>
                      </a:lnTo>
                      <a:lnTo>
                        <a:pt x="1403" y="3515"/>
                      </a:lnTo>
                      <a:lnTo>
                        <a:pt x="1486" y="3515"/>
                      </a:lnTo>
                      <a:lnTo>
                        <a:pt x="1654" y="3411"/>
                      </a:lnTo>
                      <a:lnTo>
                        <a:pt x="1654" y="3348"/>
                      </a:lnTo>
                      <a:lnTo>
                        <a:pt x="1758" y="3285"/>
                      </a:lnTo>
                      <a:lnTo>
                        <a:pt x="1821" y="3160"/>
                      </a:lnTo>
                      <a:lnTo>
                        <a:pt x="1863" y="3034"/>
                      </a:lnTo>
                      <a:lnTo>
                        <a:pt x="1884" y="2846"/>
                      </a:lnTo>
                      <a:lnTo>
                        <a:pt x="1988" y="2678"/>
                      </a:lnTo>
                      <a:lnTo>
                        <a:pt x="1905" y="2657"/>
                      </a:lnTo>
                      <a:lnTo>
                        <a:pt x="1905" y="2574"/>
                      </a:lnTo>
                      <a:lnTo>
                        <a:pt x="1988" y="2532"/>
                      </a:lnTo>
                      <a:lnTo>
                        <a:pt x="2072" y="2365"/>
                      </a:lnTo>
                      <a:lnTo>
                        <a:pt x="2135" y="2365"/>
                      </a:lnTo>
                      <a:lnTo>
                        <a:pt x="2219" y="2260"/>
                      </a:lnTo>
                      <a:lnTo>
                        <a:pt x="2344" y="2197"/>
                      </a:lnTo>
                      <a:lnTo>
                        <a:pt x="2386" y="2030"/>
                      </a:lnTo>
                      <a:lnTo>
                        <a:pt x="2386" y="1925"/>
                      </a:lnTo>
                      <a:lnTo>
                        <a:pt x="2491" y="1841"/>
                      </a:lnTo>
                      <a:lnTo>
                        <a:pt x="2491" y="1800"/>
                      </a:lnTo>
                      <a:lnTo>
                        <a:pt x="2428" y="1695"/>
                      </a:lnTo>
                      <a:lnTo>
                        <a:pt x="2407" y="1569"/>
                      </a:lnTo>
                      <a:lnTo>
                        <a:pt x="2344" y="1569"/>
                      </a:lnTo>
                      <a:lnTo>
                        <a:pt x="2239" y="1507"/>
                      </a:lnTo>
                      <a:lnTo>
                        <a:pt x="2114" y="1507"/>
                      </a:lnTo>
                      <a:lnTo>
                        <a:pt x="2093" y="1465"/>
                      </a:lnTo>
                      <a:lnTo>
                        <a:pt x="2135" y="1360"/>
                      </a:lnTo>
                      <a:lnTo>
                        <a:pt x="2302" y="1276"/>
                      </a:lnTo>
                      <a:lnTo>
                        <a:pt x="2302" y="1193"/>
                      </a:lnTo>
                      <a:lnTo>
                        <a:pt x="2239" y="1109"/>
                      </a:lnTo>
                      <a:lnTo>
                        <a:pt x="2239" y="984"/>
                      </a:lnTo>
                      <a:lnTo>
                        <a:pt x="2281" y="879"/>
                      </a:lnTo>
                      <a:lnTo>
                        <a:pt x="2177" y="774"/>
                      </a:lnTo>
                      <a:lnTo>
                        <a:pt x="2093" y="774"/>
                      </a:lnTo>
                      <a:lnTo>
                        <a:pt x="1967" y="858"/>
                      </a:lnTo>
                      <a:lnTo>
                        <a:pt x="1779" y="900"/>
                      </a:lnTo>
                      <a:lnTo>
                        <a:pt x="1758" y="984"/>
                      </a:lnTo>
                      <a:lnTo>
                        <a:pt x="1675" y="1088"/>
                      </a:lnTo>
                      <a:lnTo>
                        <a:pt x="1591" y="1067"/>
                      </a:lnTo>
                      <a:lnTo>
                        <a:pt x="1570" y="963"/>
                      </a:lnTo>
                      <a:lnTo>
                        <a:pt x="1695" y="900"/>
                      </a:lnTo>
                      <a:lnTo>
                        <a:pt x="1758" y="837"/>
                      </a:lnTo>
                      <a:lnTo>
                        <a:pt x="1758" y="670"/>
                      </a:lnTo>
                      <a:lnTo>
                        <a:pt x="1800" y="460"/>
                      </a:lnTo>
                      <a:lnTo>
                        <a:pt x="1758" y="356"/>
                      </a:lnTo>
                      <a:lnTo>
                        <a:pt x="1695" y="272"/>
                      </a:lnTo>
                      <a:lnTo>
                        <a:pt x="1654" y="168"/>
                      </a:lnTo>
                      <a:lnTo>
                        <a:pt x="1507" y="105"/>
                      </a:lnTo>
                      <a:lnTo>
                        <a:pt x="1403" y="147"/>
                      </a:lnTo>
                      <a:lnTo>
                        <a:pt x="1277" y="105"/>
                      </a:lnTo>
                      <a:lnTo>
                        <a:pt x="1130" y="230"/>
                      </a:lnTo>
                      <a:lnTo>
                        <a:pt x="1047" y="209"/>
                      </a:lnTo>
                      <a:lnTo>
                        <a:pt x="1047" y="21"/>
                      </a:lnTo>
                      <a:lnTo>
                        <a:pt x="10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8" name="Google Shape;485;p45">
                  <a:extLst>
                    <a:ext uri="{FF2B5EF4-FFF2-40B4-BE49-F238E27FC236}">
                      <a16:creationId xmlns:a16="http://schemas.microsoft.com/office/drawing/2014/main" id="{FC691BE3-AE0A-00FF-378E-274BB28164F4}"/>
                    </a:ext>
                  </a:extLst>
                </p:cNvPr>
                <p:cNvSpPr/>
                <p:nvPr/>
              </p:nvSpPr>
              <p:spPr>
                <a:xfrm>
                  <a:off x="2799125" y="1455875"/>
                  <a:ext cx="96775" cy="15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1" h="6341" extrusionOk="0">
                      <a:moveTo>
                        <a:pt x="2385" y="0"/>
                      </a:moveTo>
                      <a:lnTo>
                        <a:pt x="2385" y="126"/>
                      </a:lnTo>
                      <a:lnTo>
                        <a:pt x="2302" y="272"/>
                      </a:lnTo>
                      <a:lnTo>
                        <a:pt x="2385" y="356"/>
                      </a:lnTo>
                      <a:lnTo>
                        <a:pt x="2490" y="356"/>
                      </a:lnTo>
                      <a:lnTo>
                        <a:pt x="2595" y="314"/>
                      </a:lnTo>
                      <a:lnTo>
                        <a:pt x="2741" y="377"/>
                      </a:lnTo>
                      <a:lnTo>
                        <a:pt x="2783" y="460"/>
                      </a:lnTo>
                      <a:lnTo>
                        <a:pt x="2888" y="481"/>
                      </a:lnTo>
                      <a:lnTo>
                        <a:pt x="2888" y="565"/>
                      </a:lnTo>
                      <a:lnTo>
                        <a:pt x="2699" y="733"/>
                      </a:lnTo>
                      <a:lnTo>
                        <a:pt x="2616" y="733"/>
                      </a:lnTo>
                      <a:lnTo>
                        <a:pt x="2490" y="649"/>
                      </a:lnTo>
                      <a:lnTo>
                        <a:pt x="2385" y="649"/>
                      </a:lnTo>
                      <a:lnTo>
                        <a:pt x="2281" y="628"/>
                      </a:lnTo>
                      <a:lnTo>
                        <a:pt x="2281" y="628"/>
                      </a:lnTo>
                      <a:lnTo>
                        <a:pt x="2323" y="733"/>
                      </a:lnTo>
                      <a:lnTo>
                        <a:pt x="2406" y="753"/>
                      </a:lnTo>
                      <a:lnTo>
                        <a:pt x="2323" y="837"/>
                      </a:lnTo>
                      <a:lnTo>
                        <a:pt x="2218" y="858"/>
                      </a:lnTo>
                      <a:lnTo>
                        <a:pt x="2072" y="691"/>
                      </a:lnTo>
                      <a:lnTo>
                        <a:pt x="1904" y="774"/>
                      </a:lnTo>
                      <a:lnTo>
                        <a:pt x="1862" y="942"/>
                      </a:lnTo>
                      <a:lnTo>
                        <a:pt x="1779" y="1005"/>
                      </a:lnTo>
                      <a:lnTo>
                        <a:pt x="1779" y="1088"/>
                      </a:lnTo>
                      <a:lnTo>
                        <a:pt x="1883" y="1109"/>
                      </a:lnTo>
                      <a:lnTo>
                        <a:pt x="1904" y="1256"/>
                      </a:lnTo>
                      <a:lnTo>
                        <a:pt x="2051" y="1318"/>
                      </a:lnTo>
                      <a:lnTo>
                        <a:pt x="2051" y="1381"/>
                      </a:lnTo>
                      <a:lnTo>
                        <a:pt x="1946" y="1381"/>
                      </a:lnTo>
                      <a:lnTo>
                        <a:pt x="1946" y="1465"/>
                      </a:lnTo>
                      <a:lnTo>
                        <a:pt x="1988" y="1528"/>
                      </a:lnTo>
                      <a:lnTo>
                        <a:pt x="1988" y="1611"/>
                      </a:lnTo>
                      <a:lnTo>
                        <a:pt x="1904" y="1590"/>
                      </a:lnTo>
                      <a:lnTo>
                        <a:pt x="1841" y="1528"/>
                      </a:lnTo>
                      <a:lnTo>
                        <a:pt x="1695" y="1507"/>
                      </a:lnTo>
                      <a:lnTo>
                        <a:pt x="1590" y="1423"/>
                      </a:lnTo>
                      <a:lnTo>
                        <a:pt x="1528" y="1402"/>
                      </a:lnTo>
                      <a:lnTo>
                        <a:pt x="1423" y="1486"/>
                      </a:lnTo>
                      <a:lnTo>
                        <a:pt x="1381" y="1569"/>
                      </a:lnTo>
                      <a:lnTo>
                        <a:pt x="1465" y="1674"/>
                      </a:lnTo>
                      <a:lnTo>
                        <a:pt x="1423" y="1779"/>
                      </a:lnTo>
                      <a:lnTo>
                        <a:pt x="1360" y="1737"/>
                      </a:lnTo>
                      <a:lnTo>
                        <a:pt x="1360" y="1674"/>
                      </a:lnTo>
                      <a:lnTo>
                        <a:pt x="1276" y="1611"/>
                      </a:lnTo>
                      <a:lnTo>
                        <a:pt x="1151" y="1569"/>
                      </a:lnTo>
                      <a:lnTo>
                        <a:pt x="1109" y="1569"/>
                      </a:lnTo>
                      <a:lnTo>
                        <a:pt x="1025" y="1486"/>
                      </a:lnTo>
                      <a:lnTo>
                        <a:pt x="942" y="1465"/>
                      </a:lnTo>
                      <a:lnTo>
                        <a:pt x="921" y="1528"/>
                      </a:lnTo>
                      <a:lnTo>
                        <a:pt x="963" y="1674"/>
                      </a:lnTo>
                      <a:lnTo>
                        <a:pt x="963" y="1800"/>
                      </a:lnTo>
                      <a:lnTo>
                        <a:pt x="1004" y="1946"/>
                      </a:lnTo>
                      <a:lnTo>
                        <a:pt x="1109" y="2009"/>
                      </a:lnTo>
                      <a:lnTo>
                        <a:pt x="1235" y="2030"/>
                      </a:lnTo>
                      <a:lnTo>
                        <a:pt x="1276" y="2093"/>
                      </a:lnTo>
                      <a:lnTo>
                        <a:pt x="1256" y="2113"/>
                      </a:lnTo>
                      <a:lnTo>
                        <a:pt x="1130" y="2113"/>
                      </a:lnTo>
                      <a:lnTo>
                        <a:pt x="1256" y="2197"/>
                      </a:lnTo>
                      <a:lnTo>
                        <a:pt x="1318" y="2260"/>
                      </a:lnTo>
                      <a:lnTo>
                        <a:pt x="1423" y="2344"/>
                      </a:lnTo>
                      <a:lnTo>
                        <a:pt x="1548" y="2344"/>
                      </a:lnTo>
                      <a:lnTo>
                        <a:pt x="1632" y="2260"/>
                      </a:lnTo>
                      <a:lnTo>
                        <a:pt x="1674" y="2260"/>
                      </a:lnTo>
                      <a:lnTo>
                        <a:pt x="1674" y="2344"/>
                      </a:lnTo>
                      <a:lnTo>
                        <a:pt x="1590" y="2427"/>
                      </a:lnTo>
                      <a:lnTo>
                        <a:pt x="1548" y="2616"/>
                      </a:lnTo>
                      <a:lnTo>
                        <a:pt x="1486" y="2616"/>
                      </a:lnTo>
                      <a:lnTo>
                        <a:pt x="1339" y="2469"/>
                      </a:lnTo>
                      <a:lnTo>
                        <a:pt x="1025" y="2427"/>
                      </a:lnTo>
                      <a:lnTo>
                        <a:pt x="921" y="2260"/>
                      </a:lnTo>
                      <a:lnTo>
                        <a:pt x="837" y="2239"/>
                      </a:lnTo>
                      <a:lnTo>
                        <a:pt x="795" y="2155"/>
                      </a:lnTo>
                      <a:lnTo>
                        <a:pt x="753" y="2155"/>
                      </a:lnTo>
                      <a:lnTo>
                        <a:pt x="712" y="2302"/>
                      </a:lnTo>
                      <a:lnTo>
                        <a:pt x="712" y="2344"/>
                      </a:lnTo>
                      <a:lnTo>
                        <a:pt x="649" y="2406"/>
                      </a:lnTo>
                      <a:lnTo>
                        <a:pt x="712" y="2574"/>
                      </a:lnTo>
                      <a:lnTo>
                        <a:pt x="628" y="2637"/>
                      </a:lnTo>
                      <a:lnTo>
                        <a:pt x="544" y="2616"/>
                      </a:lnTo>
                      <a:lnTo>
                        <a:pt x="544" y="2762"/>
                      </a:lnTo>
                      <a:lnTo>
                        <a:pt x="502" y="2783"/>
                      </a:lnTo>
                      <a:lnTo>
                        <a:pt x="502" y="3034"/>
                      </a:lnTo>
                      <a:lnTo>
                        <a:pt x="586" y="3097"/>
                      </a:lnTo>
                      <a:lnTo>
                        <a:pt x="732" y="3097"/>
                      </a:lnTo>
                      <a:lnTo>
                        <a:pt x="837" y="3160"/>
                      </a:lnTo>
                      <a:lnTo>
                        <a:pt x="942" y="3139"/>
                      </a:lnTo>
                      <a:lnTo>
                        <a:pt x="942" y="3181"/>
                      </a:lnTo>
                      <a:lnTo>
                        <a:pt x="858" y="3243"/>
                      </a:lnTo>
                      <a:lnTo>
                        <a:pt x="753" y="3181"/>
                      </a:lnTo>
                      <a:lnTo>
                        <a:pt x="586" y="3181"/>
                      </a:lnTo>
                      <a:lnTo>
                        <a:pt x="523" y="3160"/>
                      </a:lnTo>
                      <a:lnTo>
                        <a:pt x="419" y="3181"/>
                      </a:lnTo>
                      <a:lnTo>
                        <a:pt x="272" y="3369"/>
                      </a:lnTo>
                      <a:lnTo>
                        <a:pt x="230" y="3473"/>
                      </a:lnTo>
                      <a:lnTo>
                        <a:pt x="314" y="3557"/>
                      </a:lnTo>
                      <a:lnTo>
                        <a:pt x="293" y="3599"/>
                      </a:lnTo>
                      <a:lnTo>
                        <a:pt x="209" y="3620"/>
                      </a:lnTo>
                      <a:lnTo>
                        <a:pt x="209" y="3725"/>
                      </a:lnTo>
                      <a:lnTo>
                        <a:pt x="293" y="3787"/>
                      </a:lnTo>
                      <a:lnTo>
                        <a:pt x="335" y="3725"/>
                      </a:lnTo>
                      <a:lnTo>
                        <a:pt x="502" y="3725"/>
                      </a:lnTo>
                      <a:lnTo>
                        <a:pt x="586" y="3662"/>
                      </a:lnTo>
                      <a:lnTo>
                        <a:pt x="628" y="3704"/>
                      </a:lnTo>
                      <a:lnTo>
                        <a:pt x="628" y="3787"/>
                      </a:lnTo>
                      <a:lnTo>
                        <a:pt x="523" y="3808"/>
                      </a:lnTo>
                      <a:lnTo>
                        <a:pt x="440" y="3913"/>
                      </a:lnTo>
                      <a:lnTo>
                        <a:pt x="502" y="3976"/>
                      </a:lnTo>
                      <a:lnTo>
                        <a:pt x="586" y="3976"/>
                      </a:lnTo>
                      <a:lnTo>
                        <a:pt x="691" y="3892"/>
                      </a:lnTo>
                      <a:lnTo>
                        <a:pt x="753" y="3892"/>
                      </a:lnTo>
                      <a:lnTo>
                        <a:pt x="858" y="3808"/>
                      </a:lnTo>
                      <a:lnTo>
                        <a:pt x="858" y="3871"/>
                      </a:lnTo>
                      <a:lnTo>
                        <a:pt x="816" y="3934"/>
                      </a:lnTo>
                      <a:lnTo>
                        <a:pt x="858" y="3976"/>
                      </a:lnTo>
                      <a:lnTo>
                        <a:pt x="1046" y="3976"/>
                      </a:lnTo>
                      <a:lnTo>
                        <a:pt x="1067" y="4018"/>
                      </a:lnTo>
                      <a:lnTo>
                        <a:pt x="963" y="4038"/>
                      </a:lnTo>
                      <a:lnTo>
                        <a:pt x="963" y="4122"/>
                      </a:lnTo>
                      <a:lnTo>
                        <a:pt x="1067" y="4143"/>
                      </a:lnTo>
                      <a:lnTo>
                        <a:pt x="1172" y="4122"/>
                      </a:lnTo>
                      <a:lnTo>
                        <a:pt x="1318" y="4206"/>
                      </a:lnTo>
                      <a:lnTo>
                        <a:pt x="1590" y="4290"/>
                      </a:lnTo>
                      <a:lnTo>
                        <a:pt x="1632" y="4331"/>
                      </a:lnTo>
                      <a:lnTo>
                        <a:pt x="1381" y="4310"/>
                      </a:lnTo>
                      <a:lnTo>
                        <a:pt x="1276" y="4331"/>
                      </a:lnTo>
                      <a:lnTo>
                        <a:pt x="1130" y="4227"/>
                      </a:lnTo>
                      <a:lnTo>
                        <a:pt x="963" y="4290"/>
                      </a:lnTo>
                      <a:lnTo>
                        <a:pt x="963" y="4352"/>
                      </a:lnTo>
                      <a:lnTo>
                        <a:pt x="1130" y="4415"/>
                      </a:lnTo>
                      <a:lnTo>
                        <a:pt x="1339" y="4436"/>
                      </a:lnTo>
                      <a:lnTo>
                        <a:pt x="1569" y="4436"/>
                      </a:lnTo>
                      <a:lnTo>
                        <a:pt x="1653" y="4499"/>
                      </a:lnTo>
                      <a:lnTo>
                        <a:pt x="1423" y="4541"/>
                      </a:lnTo>
                      <a:lnTo>
                        <a:pt x="1339" y="4520"/>
                      </a:lnTo>
                      <a:lnTo>
                        <a:pt x="1109" y="4499"/>
                      </a:lnTo>
                      <a:lnTo>
                        <a:pt x="942" y="4457"/>
                      </a:lnTo>
                      <a:lnTo>
                        <a:pt x="900" y="4394"/>
                      </a:lnTo>
                      <a:lnTo>
                        <a:pt x="753" y="4352"/>
                      </a:lnTo>
                      <a:lnTo>
                        <a:pt x="607" y="4206"/>
                      </a:lnTo>
                      <a:lnTo>
                        <a:pt x="544" y="4248"/>
                      </a:lnTo>
                      <a:lnTo>
                        <a:pt x="481" y="4331"/>
                      </a:lnTo>
                      <a:lnTo>
                        <a:pt x="293" y="4352"/>
                      </a:lnTo>
                      <a:lnTo>
                        <a:pt x="209" y="4415"/>
                      </a:lnTo>
                      <a:lnTo>
                        <a:pt x="188" y="4624"/>
                      </a:lnTo>
                      <a:lnTo>
                        <a:pt x="314" y="4729"/>
                      </a:lnTo>
                      <a:lnTo>
                        <a:pt x="314" y="4854"/>
                      </a:lnTo>
                      <a:lnTo>
                        <a:pt x="272" y="4917"/>
                      </a:lnTo>
                      <a:lnTo>
                        <a:pt x="188" y="4729"/>
                      </a:lnTo>
                      <a:lnTo>
                        <a:pt x="126" y="4729"/>
                      </a:lnTo>
                      <a:lnTo>
                        <a:pt x="63" y="4980"/>
                      </a:lnTo>
                      <a:lnTo>
                        <a:pt x="84" y="5126"/>
                      </a:lnTo>
                      <a:lnTo>
                        <a:pt x="168" y="5147"/>
                      </a:lnTo>
                      <a:lnTo>
                        <a:pt x="188" y="5126"/>
                      </a:lnTo>
                      <a:lnTo>
                        <a:pt x="272" y="5126"/>
                      </a:lnTo>
                      <a:lnTo>
                        <a:pt x="335" y="5252"/>
                      </a:lnTo>
                      <a:lnTo>
                        <a:pt x="419" y="5273"/>
                      </a:lnTo>
                      <a:lnTo>
                        <a:pt x="335" y="5294"/>
                      </a:lnTo>
                      <a:lnTo>
                        <a:pt x="272" y="5336"/>
                      </a:lnTo>
                      <a:lnTo>
                        <a:pt x="188" y="5231"/>
                      </a:lnTo>
                      <a:lnTo>
                        <a:pt x="21" y="5252"/>
                      </a:lnTo>
                      <a:lnTo>
                        <a:pt x="0" y="5461"/>
                      </a:lnTo>
                      <a:lnTo>
                        <a:pt x="63" y="5503"/>
                      </a:lnTo>
                      <a:lnTo>
                        <a:pt x="126" y="5482"/>
                      </a:lnTo>
                      <a:lnTo>
                        <a:pt x="84" y="5566"/>
                      </a:lnTo>
                      <a:lnTo>
                        <a:pt x="84" y="5817"/>
                      </a:lnTo>
                      <a:lnTo>
                        <a:pt x="168" y="5754"/>
                      </a:lnTo>
                      <a:lnTo>
                        <a:pt x="230" y="5775"/>
                      </a:lnTo>
                      <a:lnTo>
                        <a:pt x="230" y="5963"/>
                      </a:lnTo>
                      <a:lnTo>
                        <a:pt x="398" y="6005"/>
                      </a:lnTo>
                      <a:lnTo>
                        <a:pt x="628" y="6173"/>
                      </a:lnTo>
                      <a:lnTo>
                        <a:pt x="732" y="6110"/>
                      </a:lnTo>
                      <a:lnTo>
                        <a:pt x="795" y="6005"/>
                      </a:lnTo>
                      <a:lnTo>
                        <a:pt x="753" y="5922"/>
                      </a:lnTo>
                      <a:lnTo>
                        <a:pt x="921" y="5922"/>
                      </a:lnTo>
                      <a:lnTo>
                        <a:pt x="942" y="6026"/>
                      </a:lnTo>
                      <a:lnTo>
                        <a:pt x="921" y="6131"/>
                      </a:lnTo>
                      <a:lnTo>
                        <a:pt x="942" y="6235"/>
                      </a:lnTo>
                      <a:lnTo>
                        <a:pt x="1004" y="6214"/>
                      </a:lnTo>
                      <a:lnTo>
                        <a:pt x="1067" y="5963"/>
                      </a:lnTo>
                      <a:lnTo>
                        <a:pt x="1067" y="5712"/>
                      </a:lnTo>
                      <a:lnTo>
                        <a:pt x="1130" y="5566"/>
                      </a:lnTo>
                      <a:lnTo>
                        <a:pt x="1256" y="5440"/>
                      </a:lnTo>
                      <a:lnTo>
                        <a:pt x="1318" y="5294"/>
                      </a:lnTo>
                      <a:lnTo>
                        <a:pt x="1318" y="5461"/>
                      </a:lnTo>
                      <a:lnTo>
                        <a:pt x="1172" y="5670"/>
                      </a:lnTo>
                      <a:lnTo>
                        <a:pt x="1151" y="5817"/>
                      </a:lnTo>
                      <a:lnTo>
                        <a:pt x="1172" y="5922"/>
                      </a:lnTo>
                      <a:lnTo>
                        <a:pt x="1130" y="6131"/>
                      </a:lnTo>
                      <a:lnTo>
                        <a:pt x="1172" y="6235"/>
                      </a:lnTo>
                      <a:lnTo>
                        <a:pt x="1151" y="6319"/>
                      </a:lnTo>
                      <a:lnTo>
                        <a:pt x="1214" y="6340"/>
                      </a:lnTo>
                      <a:lnTo>
                        <a:pt x="1256" y="6298"/>
                      </a:lnTo>
                      <a:lnTo>
                        <a:pt x="1339" y="6173"/>
                      </a:lnTo>
                      <a:lnTo>
                        <a:pt x="1528" y="5984"/>
                      </a:lnTo>
                      <a:lnTo>
                        <a:pt x="1590" y="5691"/>
                      </a:lnTo>
                      <a:lnTo>
                        <a:pt x="1674" y="5650"/>
                      </a:lnTo>
                      <a:lnTo>
                        <a:pt x="1674" y="5754"/>
                      </a:lnTo>
                      <a:lnTo>
                        <a:pt x="1632" y="5880"/>
                      </a:lnTo>
                      <a:lnTo>
                        <a:pt x="1632" y="5963"/>
                      </a:lnTo>
                      <a:lnTo>
                        <a:pt x="1737" y="5984"/>
                      </a:lnTo>
                      <a:lnTo>
                        <a:pt x="1862" y="5859"/>
                      </a:lnTo>
                      <a:lnTo>
                        <a:pt x="1946" y="5775"/>
                      </a:lnTo>
                      <a:lnTo>
                        <a:pt x="1946" y="5670"/>
                      </a:lnTo>
                      <a:lnTo>
                        <a:pt x="1841" y="5650"/>
                      </a:lnTo>
                      <a:lnTo>
                        <a:pt x="1841" y="5608"/>
                      </a:lnTo>
                      <a:lnTo>
                        <a:pt x="1946" y="5566"/>
                      </a:lnTo>
                      <a:lnTo>
                        <a:pt x="1946" y="5398"/>
                      </a:lnTo>
                      <a:lnTo>
                        <a:pt x="1904" y="5336"/>
                      </a:lnTo>
                      <a:lnTo>
                        <a:pt x="1904" y="5231"/>
                      </a:lnTo>
                      <a:lnTo>
                        <a:pt x="2072" y="5126"/>
                      </a:lnTo>
                      <a:lnTo>
                        <a:pt x="2113" y="4938"/>
                      </a:lnTo>
                      <a:lnTo>
                        <a:pt x="2218" y="4875"/>
                      </a:lnTo>
                      <a:lnTo>
                        <a:pt x="2281" y="4813"/>
                      </a:lnTo>
                      <a:lnTo>
                        <a:pt x="2281" y="4917"/>
                      </a:lnTo>
                      <a:lnTo>
                        <a:pt x="2281" y="4959"/>
                      </a:lnTo>
                      <a:lnTo>
                        <a:pt x="2197" y="4980"/>
                      </a:lnTo>
                      <a:lnTo>
                        <a:pt x="2113" y="5168"/>
                      </a:lnTo>
                      <a:lnTo>
                        <a:pt x="2051" y="5294"/>
                      </a:lnTo>
                      <a:lnTo>
                        <a:pt x="2009" y="5461"/>
                      </a:lnTo>
                      <a:lnTo>
                        <a:pt x="2072" y="5566"/>
                      </a:lnTo>
                      <a:lnTo>
                        <a:pt x="2092" y="5691"/>
                      </a:lnTo>
                      <a:lnTo>
                        <a:pt x="2155" y="5650"/>
                      </a:lnTo>
                      <a:lnTo>
                        <a:pt x="2260" y="5461"/>
                      </a:lnTo>
                      <a:lnTo>
                        <a:pt x="2469" y="5273"/>
                      </a:lnTo>
                      <a:lnTo>
                        <a:pt x="2532" y="5147"/>
                      </a:lnTo>
                      <a:lnTo>
                        <a:pt x="2532" y="4980"/>
                      </a:lnTo>
                      <a:lnTo>
                        <a:pt x="2616" y="4875"/>
                      </a:lnTo>
                      <a:lnTo>
                        <a:pt x="2699" y="4854"/>
                      </a:lnTo>
                      <a:lnTo>
                        <a:pt x="2699" y="4917"/>
                      </a:lnTo>
                      <a:lnTo>
                        <a:pt x="2678" y="4959"/>
                      </a:lnTo>
                      <a:lnTo>
                        <a:pt x="2678" y="5085"/>
                      </a:lnTo>
                      <a:lnTo>
                        <a:pt x="2741" y="5064"/>
                      </a:lnTo>
                      <a:lnTo>
                        <a:pt x="2888" y="4875"/>
                      </a:lnTo>
                      <a:lnTo>
                        <a:pt x="2971" y="4875"/>
                      </a:lnTo>
                      <a:lnTo>
                        <a:pt x="3139" y="4917"/>
                      </a:lnTo>
                      <a:lnTo>
                        <a:pt x="3327" y="4854"/>
                      </a:lnTo>
                      <a:lnTo>
                        <a:pt x="3432" y="4834"/>
                      </a:lnTo>
                      <a:lnTo>
                        <a:pt x="3494" y="4750"/>
                      </a:lnTo>
                      <a:lnTo>
                        <a:pt x="3620" y="4729"/>
                      </a:lnTo>
                      <a:lnTo>
                        <a:pt x="3662" y="4624"/>
                      </a:lnTo>
                      <a:lnTo>
                        <a:pt x="3662" y="4541"/>
                      </a:lnTo>
                      <a:lnTo>
                        <a:pt x="3683" y="4457"/>
                      </a:lnTo>
                      <a:lnTo>
                        <a:pt x="3620" y="4394"/>
                      </a:lnTo>
                      <a:lnTo>
                        <a:pt x="3662" y="4227"/>
                      </a:lnTo>
                      <a:lnTo>
                        <a:pt x="3662" y="3976"/>
                      </a:lnTo>
                      <a:lnTo>
                        <a:pt x="3620" y="3976"/>
                      </a:lnTo>
                      <a:lnTo>
                        <a:pt x="3536" y="4122"/>
                      </a:lnTo>
                      <a:lnTo>
                        <a:pt x="3411" y="4290"/>
                      </a:lnTo>
                      <a:lnTo>
                        <a:pt x="3348" y="4290"/>
                      </a:lnTo>
                      <a:lnTo>
                        <a:pt x="3348" y="4206"/>
                      </a:lnTo>
                      <a:lnTo>
                        <a:pt x="3432" y="4101"/>
                      </a:lnTo>
                      <a:lnTo>
                        <a:pt x="3536" y="4018"/>
                      </a:lnTo>
                      <a:lnTo>
                        <a:pt x="3557" y="3934"/>
                      </a:lnTo>
                      <a:lnTo>
                        <a:pt x="3432" y="3829"/>
                      </a:lnTo>
                      <a:lnTo>
                        <a:pt x="3411" y="3725"/>
                      </a:lnTo>
                      <a:lnTo>
                        <a:pt x="3348" y="3725"/>
                      </a:lnTo>
                      <a:lnTo>
                        <a:pt x="3306" y="3766"/>
                      </a:lnTo>
                      <a:lnTo>
                        <a:pt x="3264" y="3829"/>
                      </a:lnTo>
                      <a:lnTo>
                        <a:pt x="3201" y="3787"/>
                      </a:lnTo>
                      <a:lnTo>
                        <a:pt x="3097" y="3808"/>
                      </a:lnTo>
                      <a:lnTo>
                        <a:pt x="3013" y="3871"/>
                      </a:lnTo>
                      <a:lnTo>
                        <a:pt x="2909" y="3829"/>
                      </a:lnTo>
                      <a:lnTo>
                        <a:pt x="2950" y="3787"/>
                      </a:lnTo>
                      <a:lnTo>
                        <a:pt x="3222" y="3683"/>
                      </a:lnTo>
                      <a:lnTo>
                        <a:pt x="3327" y="3662"/>
                      </a:lnTo>
                      <a:lnTo>
                        <a:pt x="3536" y="3453"/>
                      </a:lnTo>
                      <a:lnTo>
                        <a:pt x="3578" y="3390"/>
                      </a:lnTo>
                      <a:lnTo>
                        <a:pt x="3725" y="3160"/>
                      </a:lnTo>
                      <a:lnTo>
                        <a:pt x="3766" y="2971"/>
                      </a:lnTo>
                      <a:lnTo>
                        <a:pt x="3725" y="2950"/>
                      </a:lnTo>
                      <a:lnTo>
                        <a:pt x="3641" y="2971"/>
                      </a:lnTo>
                      <a:lnTo>
                        <a:pt x="3578" y="3034"/>
                      </a:lnTo>
                      <a:lnTo>
                        <a:pt x="3536" y="2950"/>
                      </a:lnTo>
                      <a:lnTo>
                        <a:pt x="3578" y="2888"/>
                      </a:lnTo>
                      <a:lnTo>
                        <a:pt x="3641" y="2846"/>
                      </a:lnTo>
                      <a:lnTo>
                        <a:pt x="3725" y="2867"/>
                      </a:lnTo>
                      <a:lnTo>
                        <a:pt x="3766" y="2783"/>
                      </a:lnTo>
                      <a:lnTo>
                        <a:pt x="3766" y="2657"/>
                      </a:lnTo>
                      <a:lnTo>
                        <a:pt x="3871" y="2553"/>
                      </a:lnTo>
                      <a:lnTo>
                        <a:pt x="3871" y="2427"/>
                      </a:lnTo>
                      <a:lnTo>
                        <a:pt x="3850" y="2365"/>
                      </a:lnTo>
                      <a:lnTo>
                        <a:pt x="3850" y="2302"/>
                      </a:lnTo>
                      <a:lnTo>
                        <a:pt x="3745" y="2260"/>
                      </a:lnTo>
                      <a:lnTo>
                        <a:pt x="3641" y="2302"/>
                      </a:lnTo>
                      <a:lnTo>
                        <a:pt x="3494" y="2553"/>
                      </a:lnTo>
                      <a:lnTo>
                        <a:pt x="3494" y="2678"/>
                      </a:lnTo>
                      <a:lnTo>
                        <a:pt x="3557" y="2762"/>
                      </a:lnTo>
                      <a:lnTo>
                        <a:pt x="3473" y="2846"/>
                      </a:lnTo>
                      <a:lnTo>
                        <a:pt x="3432" y="2888"/>
                      </a:lnTo>
                      <a:lnTo>
                        <a:pt x="3369" y="2867"/>
                      </a:lnTo>
                      <a:lnTo>
                        <a:pt x="3411" y="2825"/>
                      </a:lnTo>
                      <a:lnTo>
                        <a:pt x="3348" y="2762"/>
                      </a:lnTo>
                      <a:lnTo>
                        <a:pt x="3348" y="2657"/>
                      </a:lnTo>
                      <a:lnTo>
                        <a:pt x="3453" y="2448"/>
                      </a:lnTo>
                      <a:lnTo>
                        <a:pt x="3432" y="2344"/>
                      </a:lnTo>
                      <a:lnTo>
                        <a:pt x="3453" y="2302"/>
                      </a:lnTo>
                      <a:lnTo>
                        <a:pt x="3473" y="2323"/>
                      </a:lnTo>
                      <a:lnTo>
                        <a:pt x="3557" y="2302"/>
                      </a:lnTo>
                      <a:lnTo>
                        <a:pt x="3536" y="2134"/>
                      </a:lnTo>
                      <a:lnTo>
                        <a:pt x="3453" y="2030"/>
                      </a:lnTo>
                      <a:lnTo>
                        <a:pt x="3348" y="2030"/>
                      </a:lnTo>
                      <a:lnTo>
                        <a:pt x="3222" y="2051"/>
                      </a:lnTo>
                      <a:lnTo>
                        <a:pt x="3160" y="2155"/>
                      </a:lnTo>
                      <a:lnTo>
                        <a:pt x="3139" y="2113"/>
                      </a:lnTo>
                      <a:lnTo>
                        <a:pt x="3118" y="2051"/>
                      </a:lnTo>
                      <a:lnTo>
                        <a:pt x="3139" y="1904"/>
                      </a:lnTo>
                      <a:lnTo>
                        <a:pt x="3055" y="1737"/>
                      </a:lnTo>
                      <a:lnTo>
                        <a:pt x="3097" y="1507"/>
                      </a:lnTo>
                      <a:lnTo>
                        <a:pt x="3097" y="1318"/>
                      </a:lnTo>
                      <a:lnTo>
                        <a:pt x="3139" y="1193"/>
                      </a:lnTo>
                      <a:lnTo>
                        <a:pt x="3160" y="1005"/>
                      </a:lnTo>
                      <a:lnTo>
                        <a:pt x="3139" y="858"/>
                      </a:lnTo>
                      <a:lnTo>
                        <a:pt x="3243" y="670"/>
                      </a:lnTo>
                      <a:lnTo>
                        <a:pt x="3243" y="523"/>
                      </a:lnTo>
                      <a:lnTo>
                        <a:pt x="3139" y="419"/>
                      </a:lnTo>
                      <a:lnTo>
                        <a:pt x="3118" y="272"/>
                      </a:lnTo>
                      <a:lnTo>
                        <a:pt x="2950" y="147"/>
                      </a:lnTo>
                      <a:lnTo>
                        <a:pt x="2909" y="63"/>
                      </a:lnTo>
                      <a:lnTo>
                        <a:pt x="2741" y="0"/>
                      </a:lnTo>
                      <a:lnTo>
                        <a:pt x="2699" y="21"/>
                      </a:lnTo>
                      <a:lnTo>
                        <a:pt x="2699" y="105"/>
                      </a:lnTo>
                      <a:lnTo>
                        <a:pt x="2678" y="126"/>
                      </a:lnTo>
                      <a:lnTo>
                        <a:pt x="25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9" name="Google Shape;486;p45">
                  <a:extLst>
                    <a:ext uri="{FF2B5EF4-FFF2-40B4-BE49-F238E27FC236}">
                      <a16:creationId xmlns:a16="http://schemas.microsoft.com/office/drawing/2014/main" id="{2A04AB9B-6C63-85DC-542B-02E402BA11C4}"/>
                    </a:ext>
                  </a:extLst>
                </p:cNvPr>
                <p:cNvSpPr/>
                <p:nvPr/>
              </p:nvSpPr>
              <p:spPr>
                <a:xfrm>
                  <a:off x="2744725" y="1557875"/>
                  <a:ext cx="36625" cy="4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5" h="1926" extrusionOk="0">
                      <a:moveTo>
                        <a:pt x="711" y="0"/>
                      </a:moveTo>
                      <a:lnTo>
                        <a:pt x="586" y="105"/>
                      </a:lnTo>
                      <a:lnTo>
                        <a:pt x="502" y="168"/>
                      </a:lnTo>
                      <a:lnTo>
                        <a:pt x="502" y="356"/>
                      </a:lnTo>
                      <a:lnTo>
                        <a:pt x="419" y="419"/>
                      </a:lnTo>
                      <a:lnTo>
                        <a:pt x="356" y="377"/>
                      </a:lnTo>
                      <a:lnTo>
                        <a:pt x="272" y="544"/>
                      </a:lnTo>
                      <a:lnTo>
                        <a:pt x="272" y="733"/>
                      </a:lnTo>
                      <a:lnTo>
                        <a:pt x="188" y="837"/>
                      </a:lnTo>
                      <a:lnTo>
                        <a:pt x="272" y="963"/>
                      </a:lnTo>
                      <a:lnTo>
                        <a:pt x="147" y="963"/>
                      </a:lnTo>
                      <a:lnTo>
                        <a:pt x="167" y="1005"/>
                      </a:lnTo>
                      <a:lnTo>
                        <a:pt x="272" y="1088"/>
                      </a:lnTo>
                      <a:lnTo>
                        <a:pt x="398" y="1256"/>
                      </a:lnTo>
                      <a:lnTo>
                        <a:pt x="377" y="1360"/>
                      </a:lnTo>
                      <a:lnTo>
                        <a:pt x="356" y="1360"/>
                      </a:lnTo>
                      <a:lnTo>
                        <a:pt x="209" y="1256"/>
                      </a:lnTo>
                      <a:lnTo>
                        <a:pt x="84" y="1256"/>
                      </a:lnTo>
                      <a:lnTo>
                        <a:pt x="63" y="1318"/>
                      </a:lnTo>
                      <a:lnTo>
                        <a:pt x="0" y="1402"/>
                      </a:lnTo>
                      <a:lnTo>
                        <a:pt x="105" y="1465"/>
                      </a:lnTo>
                      <a:lnTo>
                        <a:pt x="147" y="1590"/>
                      </a:lnTo>
                      <a:lnTo>
                        <a:pt x="188" y="1632"/>
                      </a:lnTo>
                      <a:lnTo>
                        <a:pt x="105" y="1737"/>
                      </a:lnTo>
                      <a:lnTo>
                        <a:pt x="105" y="1883"/>
                      </a:lnTo>
                      <a:lnTo>
                        <a:pt x="251" y="1821"/>
                      </a:lnTo>
                      <a:lnTo>
                        <a:pt x="272" y="1737"/>
                      </a:lnTo>
                      <a:lnTo>
                        <a:pt x="356" y="1737"/>
                      </a:lnTo>
                      <a:lnTo>
                        <a:pt x="377" y="1883"/>
                      </a:lnTo>
                      <a:lnTo>
                        <a:pt x="460" y="1883"/>
                      </a:lnTo>
                      <a:lnTo>
                        <a:pt x="607" y="1842"/>
                      </a:lnTo>
                      <a:lnTo>
                        <a:pt x="711" y="1883"/>
                      </a:lnTo>
                      <a:lnTo>
                        <a:pt x="837" y="1779"/>
                      </a:lnTo>
                      <a:lnTo>
                        <a:pt x="900" y="1821"/>
                      </a:lnTo>
                      <a:lnTo>
                        <a:pt x="900" y="1925"/>
                      </a:lnTo>
                      <a:lnTo>
                        <a:pt x="983" y="1925"/>
                      </a:lnTo>
                      <a:lnTo>
                        <a:pt x="1025" y="1883"/>
                      </a:lnTo>
                      <a:lnTo>
                        <a:pt x="1235" y="1737"/>
                      </a:lnTo>
                      <a:lnTo>
                        <a:pt x="1235" y="1632"/>
                      </a:lnTo>
                      <a:lnTo>
                        <a:pt x="1214" y="1465"/>
                      </a:lnTo>
                      <a:lnTo>
                        <a:pt x="1151" y="1465"/>
                      </a:lnTo>
                      <a:lnTo>
                        <a:pt x="1109" y="1402"/>
                      </a:lnTo>
                      <a:lnTo>
                        <a:pt x="1193" y="1360"/>
                      </a:lnTo>
                      <a:lnTo>
                        <a:pt x="1297" y="1381"/>
                      </a:lnTo>
                      <a:lnTo>
                        <a:pt x="1339" y="1298"/>
                      </a:lnTo>
                      <a:lnTo>
                        <a:pt x="1465" y="1214"/>
                      </a:lnTo>
                      <a:lnTo>
                        <a:pt x="1423" y="984"/>
                      </a:lnTo>
                      <a:lnTo>
                        <a:pt x="1360" y="900"/>
                      </a:lnTo>
                      <a:lnTo>
                        <a:pt x="1360" y="837"/>
                      </a:lnTo>
                      <a:lnTo>
                        <a:pt x="1235" y="837"/>
                      </a:lnTo>
                      <a:lnTo>
                        <a:pt x="1193" y="691"/>
                      </a:lnTo>
                      <a:lnTo>
                        <a:pt x="1193" y="649"/>
                      </a:lnTo>
                      <a:lnTo>
                        <a:pt x="1130" y="586"/>
                      </a:lnTo>
                      <a:lnTo>
                        <a:pt x="1109" y="482"/>
                      </a:lnTo>
                      <a:lnTo>
                        <a:pt x="1046" y="461"/>
                      </a:lnTo>
                      <a:lnTo>
                        <a:pt x="1004" y="377"/>
                      </a:lnTo>
                      <a:lnTo>
                        <a:pt x="1025" y="272"/>
                      </a:lnTo>
                      <a:lnTo>
                        <a:pt x="983" y="168"/>
                      </a:lnTo>
                      <a:lnTo>
                        <a:pt x="8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0" name="Google Shape;487;p45">
                  <a:extLst>
                    <a:ext uri="{FF2B5EF4-FFF2-40B4-BE49-F238E27FC236}">
                      <a16:creationId xmlns:a16="http://schemas.microsoft.com/office/drawing/2014/main" id="{7B00D9B8-36EF-5BF4-C3BF-9BE156759855}"/>
                    </a:ext>
                  </a:extLst>
                </p:cNvPr>
                <p:cNvSpPr/>
                <p:nvPr/>
              </p:nvSpPr>
              <p:spPr>
                <a:xfrm>
                  <a:off x="2789175" y="1410350"/>
                  <a:ext cx="386600" cy="30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4" h="12095" extrusionOk="0">
                      <a:moveTo>
                        <a:pt x="9625" y="1"/>
                      </a:moveTo>
                      <a:lnTo>
                        <a:pt x="9521" y="105"/>
                      </a:lnTo>
                      <a:lnTo>
                        <a:pt x="9416" y="105"/>
                      </a:lnTo>
                      <a:lnTo>
                        <a:pt x="9353" y="168"/>
                      </a:lnTo>
                      <a:lnTo>
                        <a:pt x="9416" y="252"/>
                      </a:lnTo>
                      <a:lnTo>
                        <a:pt x="9521" y="273"/>
                      </a:lnTo>
                      <a:lnTo>
                        <a:pt x="9584" y="315"/>
                      </a:lnTo>
                      <a:lnTo>
                        <a:pt x="9458" y="315"/>
                      </a:lnTo>
                      <a:lnTo>
                        <a:pt x="9395" y="377"/>
                      </a:lnTo>
                      <a:lnTo>
                        <a:pt x="9458" y="461"/>
                      </a:lnTo>
                      <a:lnTo>
                        <a:pt x="9584" y="566"/>
                      </a:lnTo>
                      <a:lnTo>
                        <a:pt x="9563" y="629"/>
                      </a:lnTo>
                      <a:lnTo>
                        <a:pt x="9521" y="691"/>
                      </a:lnTo>
                      <a:lnTo>
                        <a:pt x="9625" y="796"/>
                      </a:lnTo>
                      <a:lnTo>
                        <a:pt x="9709" y="817"/>
                      </a:lnTo>
                      <a:lnTo>
                        <a:pt x="9709" y="880"/>
                      </a:lnTo>
                      <a:lnTo>
                        <a:pt x="9605" y="901"/>
                      </a:lnTo>
                      <a:lnTo>
                        <a:pt x="9605" y="942"/>
                      </a:lnTo>
                      <a:lnTo>
                        <a:pt x="9395" y="712"/>
                      </a:lnTo>
                      <a:lnTo>
                        <a:pt x="9353" y="712"/>
                      </a:lnTo>
                      <a:lnTo>
                        <a:pt x="9312" y="796"/>
                      </a:lnTo>
                      <a:lnTo>
                        <a:pt x="9312" y="901"/>
                      </a:lnTo>
                      <a:lnTo>
                        <a:pt x="9270" y="880"/>
                      </a:lnTo>
                      <a:lnTo>
                        <a:pt x="9249" y="691"/>
                      </a:lnTo>
                      <a:lnTo>
                        <a:pt x="9270" y="566"/>
                      </a:lnTo>
                      <a:lnTo>
                        <a:pt x="9186" y="419"/>
                      </a:lnTo>
                      <a:lnTo>
                        <a:pt x="9186" y="273"/>
                      </a:lnTo>
                      <a:lnTo>
                        <a:pt x="9123" y="210"/>
                      </a:lnTo>
                      <a:lnTo>
                        <a:pt x="9081" y="252"/>
                      </a:lnTo>
                      <a:lnTo>
                        <a:pt x="8956" y="147"/>
                      </a:lnTo>
                      <a:lnTo>
                        <a:pt x="8872" y="105"/>
                      </a:lnTo>
                      <a:lnTo>
                        <a:pt x="8851" y="252"/>
                      </a:lnTo>
                      <a:lnTo>
                        <a:pt x="8872" y="461"/>
                      </a:lnTo>
                      <a:lnTo>
                        <a:pt x="8851" y="670"/>
                      </a:lnTo>
                      <a:lnTo>
                        <a:pt x="8893" y="817"/>
                      </a:lnTo>
                      <a:lnTo>
                        <a:pt x="8935" y="984"/>
                      </a:lnTo>
                      <a:lnTo>
                        <a:pt x="8935" y="1047"/>
                      </a:lnTo>
                      <a:lnTo>
                        <a:pt x="8935" y="1193"/>
                      </a:lnTo>
                      <a:lnTo>
                        <a:pt x="8872" y="1235"/>
                      </a:lnTo>
                      <a:lnTo>
                        <a:pt x="8830" y="1131"/>
                      </a:lnTo>
                      <a:lnTo>
                        <a:pt x="8788" y="984"/>
                      </a:lnTo>
                      <a:lnTo>
                        <a:pt x="8747" y="901"/>
                      </a:lnTo>
                      <a:lnTo>
                        <a:pt x="8747" y="775"/>
                      </a:lnTo>
                      <a:lnTo>
                        <a:pt x="8726" y="629"/>
                      </a:lnTo>
                      <a:lnTo>
                        <a:pt x="8684" y="482"/>
                      </a:lnTo>
                      <a:lnTo>
                        <a:pt x="8475" y="357"/>
                      </a:lnTo>
                      <a:lnTo>
                        <a:pt x="8412" y="357"/>
                      </a:lnTo>
                      <a:lnTo>
                        <a:pt x="8370" y="482"/>
                      </a:lnTo>
                      <a:lnTo>
                        <a:pt x="8349" y="524"/>
                      </a:lnTo>
                      <a:lnTo>
                        <a:pt x="8370" y="691"/>
                      </a:lnTo>
                      <a:lnTo>
                        <a:pt x="8558" y="817"/>
                      </a:lnTo>
                      <a:lnTo>
                        <a:pt x="8558" y="901"/>
                      </a:lnTo>
                      <a:lnTo>
                        <a:pt x="8370" y="880"/>
                      </a:lnTo>
                      <a:lnTo>
                        <a:pt x="8328" y="838"/>
                      </a:lnTo>
                      <a:lnTo>
                        <a:pt x="8244" y="838"/>
                      </a:lnTo>
                      <a:lnTo>
                        <a:pt x="8161" y="921"/>
                      </a:lnTo>
                      <a:lnTo>
                        <a:pt x="8244" y="1131"/>
                      </a:lnTo>
                      <a:lnTo>
                        <a:pt x="8224" y="1193"/>
                      </a:lnTo>
                      <a:lnTo>
                        <a:pt x="8077" y="1235"/>
                      </a:lnTo>
                      <a:lnTo>
                        <a:pt x="8035" y="1340"/>
                      </a:lnTo>
                      <a:lnTo>
                        <a:pt x="7952" y="1403"/>
                      </a:lnTo>
                      <a:lnTo>
                        <a:pt x="7910" y="1319"/>
                      </a:lnTo>
                      <a:lnTo>
                        <a:pt x="7910" y="1214"/>
                      </a:lnTo>
                      <a:lnTo>
                        <a:pt x="7847" y="1214"/>
                      </a:lnTo>
                      <a:lnTo>
                        <a:pt x="7784" y="1361"/>
                      </a:lnTo>
                      <a:lnTo>
                        <a:pt x="7700" y="1403"/>
                      </a:lnTo>
                      <a:lnTo>
                        <a:pt x="7680" y="1131"/>
                      </a:lnTo>
                      <a:lnTo>
                        <a:pt x="7700" y="984"/>
                      </a:lnTo>
                      <a:lnTo>
                        <a:pt x="7700" y="921"/>
                      </a:lnTo>
                      <a:lnTo>
                        <a:pt x="7491" y="838"/>
                      </a:lnTo>
                      <a:lnTo>
                        <a:pt x="7470" y="775"/>
                      </a:lnTo>
                      <a:lnTo>
                        <a:pt x="7533" y="691"/>
                      </a:lnTo>
                      <a:lnTo>
                        <a:pt x="7554" y="608"/>
                      </a:lnTo>
                      <a:lnTo>
                        <a:pt x="7470" y="566"/>
                      </a:lnTo>
                      <a:lnTo>
                        <a:pt x="7261" y="524"/>
                      </a:lnTo>
                      <a:lnTo>
                        <a:pt x="7219" y="482"/>
                      </a:lnTo>
                      <a:lnTo>
                        <a:pt x="7073" y="524"/>
                      </a:lnTo>
                      <a:lnTo>
                        <a:pt x="7031" y="629"/>
                      </a:lnTo>
                      <a:lnTo>
                        <a:pt x="7115" y="712"/>
                      </a:lnTo>
                      <a:lnTo>
                        <a:pt x="7115" y="921"/>
                      </a:lnTo>
                      <a:lnTo>
                        <a:pt x="7073" y="984"/>
                      </a:lnTo>
                      <a:lnTo>
                        <a:pt x="6968" y="942"/>
                      </a:lnTo>
                      <a:lnTo>
                        <a:pt x="6864" y="984"/>
                      </a:lnTo>
                      <a:lnTo>
                        <a:pt x="6780" y="901"/>
                      </a:lnTo>
                      <a:lnTo>
                        <a:pt x="6654" y="901"/>
                      </a:lnTo>
                      <a:lnTo>
                        <a:pt x="6633" y="1026"/>
                      </a:lnTo>
                      <a:lnTo>
                        <a:pt x="6675" y="1089"/>
                      </a:lnTo>
                      <a:lnTo>
                        <a:pt x="6738" y="1193"/>
                      </a:lnTo>
                      <a:lnTo>
                        <a:pt x="6801" y="1256"/>
                      </a:lnTo>
                      <a:lnTo>
                        <a:pt x="6801" y="1403"/>
                      </a:lnTo>
                      <a:lnTo>
                        <a:pt x="6864" y="1465"/>
                      </a:lnTo>
                      <a:lnTo>
                        <a:pt x="6905" y="1465"/>
                      </a:lnTo>
                      <a:lnTo>
                        <a:pt x="7010" y="1633"/>
                      </a:lnTo>
                      <a:lnTo>
                        <a:pt x="7010" y="1779"/>
                      </a:lnTo>
                      <a:lnTo>
                        <a:pt x="6968" y="1842"/>
                      </a:lnTo>
                      <a:lnTo>
                        <a:pt x="6989" y="1717"/>
                      </a:lnTo>
                      <a:lnTo>
                        <a:pt x="6947" y="1717"/>
                      </a:lnTo>
                      <a:lnTo>
                        <a:pt x="6843" y="1842"/>
                      </a:lnTo>
                      <a:lnTo>
                        <a:pt x="6780" y="1758"/>
                      </a:lnTo>
                      <a:lnTo>
                        <a:pt x="6780" y="1654"/>
                      </a:lnTo>
                      <a:lnTo>
                        <a:pt x="6801" y="1633"/>
                      </a:lnTo>
                      <a:lnTo>
                        <a:pt x="6780" y="1549"/>
                      </a:lnTo>
                      <a:lnTo>
                        <a:pt x="6738" y="1612"/>
                      </a:lnTo>
                      <a:lnTo>
                        <a:pt x="6654" y="1612"/>
                      </a:lnTo>
                      <a:lnTo>
                        <a:pt x="6654" y="1758"/>
                      </a:lnTo>
                      <a:lnTo>
                        <a:pt x="6592" y="1842"/>
                      </a:lnTo>
                      <a:lnTo>
                        <a:pt x="6571" y="1758"/>
                      </a:lnTo>
                      <a:lnTo>
                        <a:pt x="6508" y="1675"/>
                      </a:lnTo>
                      <a:lnTo>
                        <a:pt x="6550" y="1570"/>
                      </a:lnTo>
                      <a:lnTo>
                        <a:pt x="6550" y="1424"/>
                      </a:lnTo>
                      <a:lnTo>
                        <a:pt x="6445" y="1298"/>
                      </a:lnTo>
                      <a:lnTo>
                        <a:pt x="6382" y="1298"/>
                      </a:lnTo>
                      <a:lnTo>
                        <a:pt x="6257" y="1465"/>
                      </a:lnTo>
                      <a:lnTo>
                        <a:pt x="6215" y="1507"/>
                      </a:lnTo>
                      <a:lnTo>
                        <a:pt x="6215" y="1633"/>
                      </a:lnTo>
                      <a:lnTo>
                        <a:pt x="6257" y="1717"/>
                      </a:lnTo>
                      <a:lnTo>
                        <a:pt x="6215" y="1758"/>
                      </a:lnTo>
                      <a:lnTo>
                        <a:pt x="6131" y="1675"/>
                      </a:lnTo>
                      <a:lnTo>
                        <a:pt x="6152" y="1612"/>
                      </a:lnTo>
                      <a:lnTo>
                        <a:pt x="6110" y="1528"/>
                      </a:lnTo>
                      <a:lnTo>
                        <a:pt x="6131" y="1424"/>
                      </a:lnTo>
                      <a:lnTo>
                        <a:pt x="6110" y="1298"/>
                      </a:lnTo>
                      <a:lnTo>
                        <a:pt x="5985" y="1235"/>
                      </a:lnTo>
                      <a:lnTo>
                        <a:pt x="5985" y="1089"/>
                      </a:lnTo>
                      <a:lnTo>
                        <a:pt x="5985" y="984"/>
                      </a:lnTo>
                      <a:lnTo>
                        <a:pt x="5943" y="984"/>
                      </a:lnTo>
                      <a:lnTo>
                        <a:pt x="5796" y="1110"/>
                      </a:lnTo>
                      <a:lnTo>
                        <a:pt x="5713" y="1131"/>
                      </a:lnTo>
                      <a:lnTo>
                        <a:pt x="5692" y="1256"/>
                      </a:lnTo>
                      <a:lnTo>
                        <a:pt x="5713" y="1340"/>
                      </a:lnTo>
                      <a:lnTo>
                        <a:pt x="5692" y="1403"/>
                      </a:lnTo>
                      <a:lnTo>
                        <a:pt x="5692" y="1465"/>
                      </a:lnTo>
                      <a:lnTo>
                        <a:pt x="5608" y="1528"/>
                      </a:lnTo>
                      <a:lnTo>
                        <a:pt x="5608" y="1445"/>
                      </a:lnTo>
                      <a:lnTo>
                        <a:pt x="5629" y="1403"/>
                      </a:lnTo>
                      <a:lnTo>
                        <a:pt x="5608" y="1340"/>
                      </a:lnTo>
                      <a:lnTo>
                        <a:pt x="5524" y="1424"/>
                      </a:lnTo>
                      <a:lnTo>
                        <a:pt x="5462" y="1570"/>
                      </a:lnTo>
                      <a:lnTo>
                        <a:pt x="5399" y="1612"/>
                      </a:lnTo>
                      <a:lnTo>
                        <a:pt x="5399" y="1340"/>
                      </a:lnTo>
                      <a:lnTo>
                        <a:pt x="5420" y="1256"/>
                      </a:lnTo>
                      <a:lnTo>
                        <a:pt x="5420" y="1193"/>
                      </a:lnTo>
                      <a:lnTo>
                        <a:pt x="5336" y="1152"/>
                      </a:lnTo>
                      <a:lnTo>
                        <a:pt x="5273" y="1214"/>
                      </a:lnTo>
                      <a:lnTo>
                        <a:pt x="5022" y="1214"/>
                      </a:lnTo>
                      <a:lnTo>
                        <a:pt x="4876" y="1319"/>
                      </a:lnTo>
                      <a:lnTo>
                        <a:pt x="4771" y="1298"/>
                      </a:lnTo>
                      <a:lnTo>
                        <a:pt x="4646" y="1361"/>
                      </a:lnTo>
                      <a:lnTo>
                        <a:pt x="4583" y="1465"/>
                      </a:lnTo>
                      <a:lnTo>
                        <a:pt x="4457" y="1465"/>
                      </a:lnTo>
                      <a:lnTo>
                        <a:pt x="4353" y="1528"/>
                      </a:lnTo>
                      <a:lnTo>
                        <a:pt x="4332" y="1654"/>
                      </a:lnTo>
                      <a:lnTo>
                        <a:pt x="4248" y="1612"/>
                      </a:lnTo>
                      <a:lnTo>
                        <a:pt x="4227" y="1633"/>
                      </a:lnTo>
                      <a:lnTo>
                        <a:pt x="4248" y="1737"/>
                      </a:lnTo>
                      <a:lnTo>
                        <a:pt x="4290" y="1758"/>
                      </a:lnTo>
                      <a:lnTo>
                        <a:pt x="4269" y="1863"/>
                      </a:lnTo>
                      <a:lnTo>
                        <a:pt x="4290" y="1968"/>
                      </a:lnTo>
                      <a:lnTo>
                        <a:pt x="4415" y="1947"/>
                      </a:lnTo>
                      <a:lnTo>
                        <a:pt x="4478" y="1863"/>
                      </a:lnTo>
                      <a:lnTo>
                        <a:pt x="4478" y="1779"/>
                      </a:lnTo>
                      <a:lnTo>
                        <a:pt x="4604" y="1758"/>
                      </a:lnTo>
                      <a:lnTo>
                        <a:pt x="4667" y="1717"/>
                      </a:lnTo>
                      <a:lnTo>
                        <a:pt x="4708" y="1675"/>
                      </a:lnTo>
                      <a:lnTo>
                        <a:pt x="4750" y="1821"/>
                      </a:lnTo>
                      <a:lnTo>
                        <a:pt x="4813" y="1758"/>
                      </a:lnTo>
                      <a:lnTo>
                        <a:pt x="4855" y="1654"/>
                      </a:lnTo>
                      <a:lnTo>
                        <a:pt x="4897" y="1633"/>
                      </a:lnTo>
                      <a:lnTo>
                        <a:pt x="4876" y="1779"/>
                      </a:lnTo>
                      <a:lnTo>
                        <a:pt x="4918" y="1842"/>
                      </a:lnTo>
                      <a:lnTo>
                        <a:pt x="5064" y="1842"/>
                      </a:lnTo>
                      <a:lnTo>
                        <a:pt x="4939" y="1884"/>
                      </a:lnTo>
                      <a:lnTo>
                        <a:pt x="4771" y="1926"/>
                      </a:lnTo>
                      <a:lnTo>
                        <a:pt x="4604" y="2051"/>
                      </a:lnTo>
                      <a:lnTo>
                        <a:pt x="4478" y="2093"/>
                      </a:lnTo>
                      <a:lnTo>
                        <a:pt x="4499" y="2198"/>
                      </a:lnTo>
                      <a:lnTo>
                        <a:pt x="4499" y="2281"/>
                      </a:lnTo>
                      <a:lnTo>
                        <a:pt x="4583" y="2281"/>
                      </a:lnTo>
                      <a:lnTo>
                        <a:pt x="4667" y="2198"/>
                      </a:lnTo>
                      <a:lnTo>
                        <a:pt x="4771" y="2198"/>
                      </a:lnTo>
                      <a:lnTo>
                        <a:pt x="4918" y="2156"/>
                      </a:lnTo>
                      <a:lnTo>
                        <a:pt x="5127" y="2135"/>
                      </a:lnTo>
                      <a:lnTo>
                        <a:pt x="5378" y="2072"/>
                      </a:lnTo>
                      <a:lnTo>
                        <a:pt x="5420" y="2135"/>
                      </a:lnTo>
                      <a:lnTo>
                        <a:pt x="5420" y="2198"/>
                      </a:lnTo>
                      <a:lnTo>
                        <a:pt x="5336" y="2240"/>
                      </a:lnTo>
                      <a:lnTo>
                        <a:pt x="5273" y="2177"/>
                      </a:lnTo>
                      <a:lnTo>
                        <a:pt x="5169" y="2177"/>
                      </a:lnTo>
                      <a:lnTo>
                        <a:pt x="5064" y="2261"/>
                      </a:lnTo>
                      <a:lnTo>
                        <a:pt x="4876" y="2261"/>
                      </a:lnTo>
                      <a:lnTo>
                        <a:pt x="4708" y="2386"/>
                      </a:lnTo>
                      <a:lnTo>
                        <a:pt x="4562" y="2386"/>
                      </a:lnTo>
                      <a:lnTo>
                        <a:pt x="4541" y="2449"/>
                      </a:lnTo>
                      <a:lnTo>
                        <a:pt x="4604" y="2554"/>
                      </a:lnTo>
                      <a:lnTo>
                        <a:pt x="4708" y="2554"/>
                      </a:lnTo>
                      <a:lnTo>
                        <a:pt x="4813" y="2616"/>
                      </a:lnTo>
                      <a:lnTo>
                        <a:pt x="4750" y="2658"/>
                      </a:lnTo>
                      <a:lnTo>
                        <a:pt x="4562" y="2658"/>
                      </a:lnTo>
                      <a:lnTo>
                        <a:pt x="4478" y="2574"/>
                      </a:lnTo>
                      <a:lnTo>
                        <a:pt x="4415" y="2574"/>
                      </a:lnTo>
                      <a:lnTo>
                        <a:pt x="4353" y="2616"/>
                      </a:lnTo>
                      <a:lnTo>
                        <a:pt x="4353" y="2763"/>
                      </a:lnTo>
                      <a:lnTo>
                        <a:pt x="4290" y="2826"/>
                      </a:lnTo>
                      <a:lnTo>
                        <a:pt x="4332" y="2909"/>
                      </a:lnTo>
                      <a:lnTo>
                        <a:pt x="4415" y="2972"/>
                      </a:lnTo>
                      <a:lnTo>
                        <a:pt x="4562" y="2909"/>
                      </a:lnTo>
                      <a:lnTo>
                        <a:pt x="4750" y="3014"/>
                      </a:lnTo>
                      <a:lnTo>
                        <a:pt x="4897" y="2993"/>
                      </a:lnTo>
                      <a:lnTo>
                        <a:pt x="4918" y="3035"/>
                      </a:lnTo>
                      <a:lnTo>
                        <a:pt x="5022" y="3035"/>
                      </a:lnTo>
                      <a:lnTo>
                        <a:pt x="5169" y="3139"/>
                      </a:lnTo>
                      <a:lnTo>
                        <a:pt x="5231" y="3139"/>
                      </a:lnTo>
                      <a:lnTo>
                        <a:pt x="5315" y="3118"/>
                      </a:lnTo>
                      <a:lnTo>
                        <a:pt x="5462" y="3139"/>
                      </a:lnTo>
                      <a:lnTo>
                        <a:pt x="5545" y="3139"/>
                      </a:lnTo>
                      <a:lnTo>
                        <a:pt x="5713" y="3035"/>
                      </a:lnTo>
                      <a:lnTo>
                        <a:pt x="5943" y="3035"/>
                      </a:lnTo>
                      <a:lnTo>
                        <a:pt x="6110" y="3014"/>
                      </a:lnTo>
                      <a:lnTo>
                        <a:pt x="6173" y="2972"/>
                      </a:lnTo>
                      <a:lnTo>
                        <a:pt x="6236" y="2930"/>
                      </a:lnTo>
                      <a:lnTo>
                        <a:pt x="6320" y="2930"/>
                      </a:lnTo>
                      <a:lnTo>
                        <a:pt x="6320" y="2993"/>
                      </a:lnTo>
                      <a:lnTo>
                        <a:pt x="6278" y="3077"/>
                      </a:lnTo>
                      <a:lnTo>
                        <a:pt x="6068" y="3098"/>
                      </a:lnTo>
                      <a:lnTo>
                        <a:pt x="5838" y="3139"/>
                      </a:lnTo>
                      <a:lnTo>
                        <a:pt x="5755" y="3202"/>
                      </a:lnTo>
                      <a:lnTo>
                        <a:pt x="5650" y="3223"/>
                      </a:lnTo>
                      <a:lnTo>
                        <a:pt x="5629" y="3244"/>
                      </a:lnTo>
                      <a:lnTo>
                        <a:pt x="5462" y="3223"/>
                      </a:lnTo>
                      <a:lnTo>
                        <a:pt x="5336" y="3286"/>
                      </a:lnTo>
                      <a:lnTo>
                        <a:pt x="5231" y="3286"/>
                      </a:lnTo>
                      <a:lnTo>
                        <a:pt x="5190" y="3223"/>
                      </a:lnTo>
                      <a:lnTo>
                        <a:pt x="5085" y="3223"/>
                      </a:lnTo>
                      <a:lnTo>
                        <a:pt x="4897" y="3118"/>
                      </a:lnTo>
                      <a:lnTo>
                        <a:pt x="4562" y="3118"/>
                      </a:lnTo>
                      <a:lnTo>
                        <a:pt x="4499" y="3077"/>
                      </a:lnTo>
                      <a:lnTo>
                        <a:pt x="4374" y="3098"/>
                      </a:lnTo>
                      <a:lnTo>
                        <a:pt x="4269" y="3077"/>
                      </a:lnTo>
                      <a:lnTo>
                        <a:pt x="4227" y="3118"/>
                      </a:lnTo>
                      <a:lnTo>
                        <a:pt x="4248" y="3286"/>
                      </a:lnTo>
                      <a:lnTo>
                        <a:pt x="4290" y="3328"/>
                      </a:lnTo>
                      <a:lnTo>
                        <a:pt x="4290" y="3516"/>
                      </a:lnTo>
                      <a:lnTo>
                        <a:pt x="4353" y="3642"/>
                      </a:lnTo>
                      <a:lnTo>
                        <a:pt x="4395" y="3704"/>
                      </a:lnTo>
                      <a:lnTo>
                        <a:pt x="4478" y="3725"/>
                      </a:lnTo>
                      <a:lnTo>
                        <a:pt x="4646" y="3934"/>
                      </a:lnTo>
                      <a:lnTo>
                        <a:pt x="4708" y="3976"/>
                      </a:lnTo>
                      <a:lnTo>
                        <a:pt x="4771" y="3955"/>
                      </a:lnTo>
                      <a:lnTo>
                        <a:pt x="4897" y="3767"/>
                      </a:lnTo>
                      <a:lnTo>
                        <a:pt x="5106" y="3662"/>
                      </a:lnTo>
                      <a:lnTo>
                        <a:pt x="5315" y="3537"/>
                      </a:lnTo>
                      <a:lnTo>
                        <a:pt x="5441" y="3432"/>
                      </a:lnTo>
                      <a:lnTo>
                        <a:pt x="5503" y="3349"/>
                      </a:lnTo>
                      <a:lnTo>
                        <a:pt x="5545" y="3349"/>
                      </a:lnTo>
                      <a:lnTo>
                        <a:pt x="5817" y="3411"/>
                      </a:lnTo>
                      <a:lnTo>
                        <a:pt x="6027" y="3390"/>
                      </a:lnTo>
                      <a:lnTo>
                        <a:pt x="6173" y="3390"/>
                      </a:lnTo>
                      <a:lnTo>
                        <a:pt x="6320" y="3495"/>
                      </a:lnTo>
                      <a:lnTo>
                        <a:pt x="6571" y="3516"/>
                      </a:lnTo>
                      <a:lnTo>
                        <a:pt x="6780" y="3516"/>
                      </a:lnTo>
                      <a:lnTo>
                        <a:pt x="6864" y="3558"/>
                      </a:lnTo>
                      <a:lnTo>
                        <a:pt x="6843" y="3600"/>
                      </a:lnTo>
                      <a:lnTo>
                        <a:pt x="6654" y="3621"/>
                      </a:lnTo>
                      <a:lnTo>
                        <a:pt x="6550" y="3600"/>
                      </a:lnTo>
                      <a:lnTo>
                        <a:pt x="6361" y="3558"/>
                      </a:lnTo>
                      <a:lnTo>
                        <a:pt x="6152" y="3453"/>
                      </a:lnTo>
                      <a:lnTo>
                        <a:pt x="6047" y="3453"/>
                      </a:lnTo>
                      <a:lnTo>
                        <a:pt x="5964" y="3495"/>
                      </a:lnTo>
                      <a:lnTo>
                        <a:pt x="5734" y="3453"/>
                      </a:lnTo>
                      <a:lnTo>
                        <a:pt x="5608" y="3432"/>
                      </a:lnTo>
                      <a:lnTo>
                        <a:pt x="5545" y="3516"/>
                      </a:lnTo>
                      <a:lnTo>
                        <a:pt x="5399" y="3600"/>
                      </a:lnTo>
                      <a:lnTo>
                        <a:pt x="5294" y="3725"/>
                      </a:lnTo>
                      <a:lnTo>
                        <a:pt x="5106" y="3830"/>
                      </a:lnTo>
                      <a:lnTo>
                        <a:pt x="5022" y="3976"/>
                      </a:lnTo>
                      <a:lnTo>
                        <a:pt x="4939" y="4060"/>
                      </a:lnTo>
                      <a:lnTo>
                        <a:pt x="4918" y="4123"/>
                      </a:lnTo>
                      <a:lnTo>
                        <a:pt x="5064" y="4227"/>
                      </a:lnTo>
                      <a:lnTo>
                        <a:pt x="5190" y="4227"/>
                      </a:lnTo>
                      <a:lnTo>
                        <a:pt x="5190" y="4290"/>
                      </a:lnTo>
                      <a:lnTo>
                        <a:pt x="5294" y="4395"/>
                      </a:lnTo>
                      <a:lnTo>
                        <a:pt x="5503" y="4395"/>
                      </a:lnTo>
                      <a:lnTo>
                        <a:pt x="5755" y="4478"/>
                      </a:lnTo>
                      <a:lnTo>
                        <a:pt x="5943" y="4478"/>
                      </a:lnTo>
                      <a:lnTo>
                        <a:pt x="6110" y="4332"/>
                      </a:lnTo>
                      <a:lnTo>
                        <a:pt x="6131" y="4144"/>
                      </a:lnTo>
                      <a:lnTo>
                        <a:pt x="6278" y="4081"/>
                      </a:lnTo>
                      <a:lnTo>
                        <a:pt x="6382" y="4123"/>
                      </a:lnTo>
                      <a:lnTo>
                        <a:pt x="6257" y="4165"/>
                      </a:lnTo>
                      <a:lnTo>
                        <a:pt x="6257" y="4269"/>
                      </a:lnTo>
                      <a:lnTo>
                        <a:pt x="6361" y="4290"/>
                      </a:lnTo>
                      <a:lnTo>
                        <a:pt x="6508" y="4248"/>
                      </a:lnTo>
                      <a:lnTo>
                        <a:pt x="6654" y="4269"/>
                      </a:lnTo>
                      <a:lnTo>
                        <a:pt x="6780" y="4186"/>
                      </a:lnTo>
                      <a:lnTo>
                        <a:pt x="6884" y="4227"/>
                      </a:lnTo>
                      <a:lnTo>
                        <a:pt x="6780" y="4332"/>
                      </a:lnTo>
                      <a:lnTo>
                        <a:pt x="6571" y="4353"/>
                      </a:lnTo>
                      <a:lnTo>
                        <a:pt x="6466" y="4374"/>
                      </a:lnTo>
                      <a:lnTo>
                        <a:pt x="6320" y="4374"/>
                      </a:lnTo>
                      <a:lnTo>
                        <a:pt x="6152" y="4541"/>
                      </a:lnTo>
                      <a:lnTo>
                        <a:pt x="6173" y="4604"/>
                      </a:lnTo>
                      <a:lnTo>
                        <a:pt x="6257" y="4646"/>
                      </a:lnTo>
                      <a:lnTo>
                        <a:pt x="6445" y="4604"/>
                      </a:lnTo>
                      <a:lnTo>
                        <a:pt x="6571" y="4771"/>
                      </a:lnTo>
                      <a:lnTo>
                        <a:pt x="7010" y="4771"/>
                      </a:lnTo>
                      <a:lnTo>
                        <a:pt x="7156" y="4750"/>
                      </a:lnTo>
                      <a:lnTo>
                        <a:pt x="7554" y="4583"/>
                      </a:lnTo>
                      <a:lnTo>
                        <a:pt x="7680" y="4562"/>
                      </a:lnTo>
                      <a:lnTo>
                        <a:pt x="7889" y="4395"/>
                      </a:lnTo>
                      <a:lnTo>
                        <a:pt x="7847" y="4353"/>
                      </a:lnTo>
                      <a:lnTo>
                        <a:pt x="7805" y="4353"/>
                      </a:lnTo>
                      <a:lnTo>
                        <a:pt x="7952" y="4165"/>
                      </a:lnTo>
                      <a:lnTo>
                        <a:pt x="8056" y="4165"/>
                      </a:lnTo>
                      <a:lnTo>
                        <a:pt x="8140" y="4039"/>
                      </a:lnTo>
                      <a:lnTo>
                        <a:pt x="8161" y="4060"/>
                      </a:lnTo>
                      <a:lnTo>
                        <a:pt x="8224" y="4165"/>
                      </a:lnTo>
                      <a:lnTo>
                        <a:pt x="8265" y="4165"/>
                      </a:lnTo>
                      <a:lnTo>
                        <a:pt x="8265" y="4060"/>
                      </a:lnTo>
                      <a:lnTo>
                        <a:pt x="8579" y="3830"/>
                      </a:lnTo>
                      <a:lnTo>
                        <a:pt x="8788" y="3809"/>
                      </a:lnTo>
                      <a:lnTo>
                        <a:pt x="9123" y="3662"/>
                      </a:lnTo>
                      <a:lnTo>
                        <a:pt x="9123" y="3746"/>
                      </a:lnTo>
                      <a:lnTo>
                        <a:pt x="8851" y="3872"/>
                      </a:lnTo>
                      <a:lnTo>
                        <a:pt x="8684" y="3872"/>
                      </a:lnTo>
                      <a:lnTo>
                        <a:pt x="8370" y="4060"/>
                      </a:lnTo>
                      <a:lnTo>
                        <a:pt x="8328" y="4227"/>
                      </a:lnTo>
                      <a:lnTo>
                        <a:pt x="8203" y="4332"/>
                      </a:lnTo>
                      <a:lnTo>
                        <a:pt x="8056" y="4332"/>
                      </a:lnTo>
                      <a:lnTo>
                        <a:pt x="8014" y="4478"/>
                      </a:lnTo>
                      <a:lnTo>
                        <a:pt x="7952" y="4541"/>
                      </a:lnTo>
                      <a:lnTo>
                        <a:pt x="7952" y="4583"/>
                      </a:lnTo>
                      <a:lnTo>
                        <a:pt x="8244" y="4562"/>
                      </a:lnTo>
                      <a:lnTo>
                        <a:pt x="8328" y="4604"/>
                      </a:lnTo>
                      <a:lnTo>
                        <a:pt x="8454" y="4604"/>
                      </a:lnTo>
                      <a:lnTo>
                        <a:pt x="8579" y="4688"/>
                      </a:lnTo>
                      <a:lnTo>
                        <a:pt x="8558" y="4750"/>
                      </a:lnTo>
                      <a:lnTo>
                        <a:pt x="8663" y="4792"/>
                      </a:lnTo>
                      <a:lnTo>
                        <a:pt x="8747" y="4792"/>
                      </a:lnTo>
                      <a:lnTo>
                        <a:pt x="8788" y="4855"/>
                      </a:lnTo>
                      <a:lnTo>
                        <a:pt x="8663" y="4876"/>
                      </a:lnTo>
                      <a:lnTo>
                        <a:pt x="8558" y="4918"/>
                      </a:lnTo>
                      <a:lnTo>
                        <a:pt x="8433" y="4813"/>
                      </a:lnTo>
                      <a:lnTo>
                        <a:pt x="8224" y="4750"/>
                      </a:lnTo>
                      <a:lnTo>
                        <a:pt x="7952" y="4771"/>
                      </a:lnTo>
                      <a:lnTo>
                        <a:pt x="7554" y="4813"/>
                      </a:lnTo>
                      <a:lnTo>
                        <a:pt x="7408" y="4876"/>
                      </a:lnTo>
                      <a:lnTo>
                        <a:pt x="7303" y="4876"/>
                      </a:lnTo>
                      <a:lnTo>
                        <a:pt x="7303" y="4918"/>
                      </a:lnTo>
                      <a:lnTo>
                        <a:pt x="7324" y="4981"/>
                      </a:lnTo>
                      <a:lnTo>
                        <a:pt x="7512" y="5022"/>
                      </a:lnTo>
                      <a:lnTo>
                        <a:pt x="7680" y="5022"/>
                      </a:lnTo>
                      <a:lnTo>
                        <a:pt x="7784" y="5085"/>
                      </a:lnTo>
                      <a:lnTo>
                        <a:pt x="7784" y="5169"/>
                      </a:lnTo>
                      <a:lnTo>
                        <a:pt x="7638" y="5190"/>
                      </a:lnTo>
                      <a:lnTo>
                        <a:pt x="7533" y="5106"/>
                      </a:lnTo>
                      <a:lnTo>
                        <a:pt x="7324" y="5085"/>
                      </a:lnTo>
                      <a:lnTo>
                        <a:pt x="7219" y="5002"/>
                      </a:lnTo>
                      <a:lnTo>
                        <a:pt x="7115" y="4981"/>
                      </a:lnTo>
                      <a:lnTo>
                        <a:pt x="6947" y="5064"/>
                      </a:lnTo>
                      <a:lnTo>
                        <a:pt x="6696" y="5085"/>
                      </a:lnTo>
                      <a:lnTo>
                        <a:pt x="6508" y="5002"/>
                      </a:lnTo>
                      <a:lnTo>
                        <a:pt x="6361" y="5002"/>
                      </a:lnTo>
                      <a:lnTo>
                        <a:pt x="6215" y="4960"/>
                      </a:lnTo>
                      <a:lnTo>
                        <a:pt x="6131" y="4897"/>
                      </a:lnTo>
                      <a:lnTo>
                        <a:pt x="5922" y="4918"/>
                      </a:lnTo>
                      <a:lnTo>
                        <a:pt x="5859" y="5064"/>
                      </a:lnTo>
                      <a:lnTo>
                        <a:pt x="5922" y="5169"/>
                      </a:lnTo>
                      <a:lnTo>
                        <a:pt x="5922" y="5587"/>
                      </a:lnTo>
                      <a:lnTo>
                        <a:pt x="5943" y="5629"/>
                      </a:lnTo>
                      <a:lnTo>
                        <a:pt x="5838" y="5755"/>
                      </a:lnTo>
                      <a:lnTo>
                        <a:pt x="5838" y="5839"/>
                      </a:lnTo>
                      <a:lnTo>
                        <a:pt x="5922" y="5901"/>
                      </a:lnTo>
                      <a:lnTo>
                        <a:pt x="5985" y="6006"/>
                      </a:lnTo>
                      <a:lnTo>
                        <a:pt x="6131" y="6006"/>
                      </a:lnTo>
                      <a:lnTo>
                        <a:pt x="6236" y="6069"/>
                      </a:lnTo>
                      <a:lnTo>
                        <a:pt x="6110" y="6048"/>
                      </a:lnTo>
                      <a:lnTo>
                        <a:pt x="6027" y="6111"/>
                      </a:lnTo>
                      <a:lnTo>
                        <a:pt x="5985" y="6173"/>
                      </a:lnTo>
                      <a:lnTo>
                        <a:pt x="5964" y="6069"/>
                      </a:lnTo>
                      <a:lnTo>
                        <a:pt x="5859" y="5964"/>
                      </a:lnTo>
                      <a:lnTo>
                        <a:pt x="5817" y="5964"/>
                      </a:lnTo>
                      <a:lnTo>
                        <a:pt x="5796" y="6027"/>
                      </a:lnTo>
                      <a:lnTo>
                        <a:pt x="5713" y="5922"/>
                      </a:lnTo>
                      <a:lnTo>
                        <a:pt x="5692" y="5734"/>
                      </a:lnTo>
                      <a:lnTo>
                        <a:pt x="5692" y="5525"/>
                      </a:lnTo>
                      <a:lnTo>
                        <a:pt x="5629" y="5232"/>
                      </a:lnTo>
                      <a:lnTo>
                        <a:pt x="5503" y="5085"/>
                      </a:lnTo>
                      <a:lnTo>
                        <a:pt x="5503" y="4981"/>
                      </a:lnTo>
                      <a:lnTo>
                        <a:pt x="5231" y="4792"/>
                      </a:lnTo>
                      <a:lnTo>
                        <a:pt x="5169" y="4792"/>
                      </a:lnTo>
                      <a:lnTo>
                        <a:pt x="5001" y="4688"/>
                      </a:lnTo>
                      <a:lnTo>
                        <a:pt x="4980" y="4583"/>
                      </a:lnTo>
                      <a:lnTo>
                        <a:pt x="4876" y="4541"/>
                      </a:lnTo>
                      <a:lnTo>
                        <a:pt x="4708" y="4583"/>
                      </a:lnTo>
                      <a:lnTo>
                        <a:pt x="4353" y="4981"/>
                      </a:lnTo>
                      <a:lnTo>
                        <a:pt x="4290" y="5106"/>
                      </a:lnTo>
                      <a:lnTo>
                        <a:pt x="4290" y="5211"/>
                      </a:lnTo>
                      <a:lnTo>
                        <a:pt x="4374" y="5274"/>
                      </a:lnTo>
                      <a:lnTo>
                        <a:pt x="4499" y="5315"/>
                      </a:lnTo>
                      <a:lnTo>
                        <a:pt x="4562" y="5441"/>
                      </a:lnTo>
                      <a:lnTo>
                        <a:pt x="4562" y="5525"/>
                      </a:lnTo>
                      <a:lnTo>
                        <a:pt x="4541" y="5546"/>
                      </a:lnTo>
                      <a:lnTo>
                        <a:pt x="4457" y="5420"/>
                      </a:lnTo>
                      <a:lnTo>
                        <a:pt x="4374" y="5399"/>
                      </a:lnTo>
                      <a:lnTo>
                        <a:pt x="4290" y="5336"/>
                      </a:lnTo>
                      <a:lnTo>
                        <a:pt x="4248" y="5378"/>
                      </a:lnTo>
                      <a:lnTo>
                        <a:pt x="4164" y="5399"/>
                      </a:lnTo>
                      <a:lnTo>
                        <a:pt x="4143" y="5483"/>
                      </a:lnTo>
                      <a:lnTo>
                        <a:pt x="4185" y="5608"/>
                      </a:lnTo>
                      <a:lnTo>
                        <a:pt x="4269" y="5650"/>
                      </a:lnTo>
                      <a:lnTo>
                        <a:pt x="4332" y="5818"/>
                      </a:lnTo>
                      <a:lnTo>
                        <a:pt x="4353" y="6131"/>
                      </a:lnTo>
                      <a:lnTo>
                        <a:pt x="4269" y="6278"/>
                      </a:lnTo>
                      <a:lnTo>
                        <a:pt x="4269" y="6445"/>
                      </a:lnTo>
                      <a:lnTo>
                        <a:pt x="4185" y="6634"/>
                      </a:lnTo>
                      <a:lnTo>
                        <a:pt x="4185" y="6759"/>
                      </a:lnTo>
                      <a:lnTo>
                        <a:pt x="4227" y="6780"/>
                      </a:lnTo>
                      <a:lnTo>
                        <a:pt x="4290" y="6759"/>
                      </a:lnTo>
                      <a:lnTo>
                        <a:pt x="4290" y="6759"/>
                      </a:lnTo>
                      <a:lnTo>
                        <a:pt x="4269" y="6906"/>
                      </a:lnTo>
                      <a:lnTo>
                        <a:pt x="4185" y="7052"/>
                      </a:lnTo>
                      <a:lnTo>
                        <a:pt x="4143" y="6968"/>
                      </a:lnTo>
                      <a:lnTo>
                        <a:pt x="4123" y="6864"/>
                      </a:lnTo>
                      <a:lnTo>
                        <a:pt x="4018" y="6780"/>
                      </a:lnTo>
                      <a:lnTo>
                        <a:pt x="3934" y="6864"/>
                      </a:lnTo>
                      <a:lnTo>
                        <a:pt x="3934" y="7052"/>
                      </a:lnTo>
                      <a:lnTo>
                        <a:pt x="4081" y="7303"/>
                      </a:lnTo>
                      <a:lnTo>
                        <a:pt x="4248" y="7282"/>
                      </a:lnTo>
                      <a:lnTo>
                        <a:pt x="4353" y="7324"/>
                      </a:lnTo>
                      <a:lnTo>
                        <a:pt x="4395" y="7408"/>
                      </a:lnTo>
                      <a:lnTo>
                        <a:pt x="4583" y="7408"/>
                      </a:lnTo>
                      <a:lnTo>
                        <a:pt x="4792" y="7491"/>
                      </a:lnTo>
                      <a:lnTo>
                        <a:pt x="4876" y="7408"/>
                      </a:lnTo>
                      <a:lnTo>
                        <a:pt x="5001" y="7324"/>
                      </a:lnTo>
                      <a:lnTo>
                        <a:pt x="5001" y="7261"/>
                      </a:lnTo>
                      <a:lnTo>
                        <a:pt x="5085" y="7219"/>
                      </a:lnTo>
                      <a:lnTo>
                        <a:pt x="5085" y="7303"/>
                      </a:lnTo>
                      <a:lnTo>
                        <a:pt x="5022" y="7408"/>
                      </a:lnTo>
                      <a:lnTo>
                        <a:pt x="5022" y="7533"/>
                      </a:lnTo>
                      <a:lnTo>
                        <a:pt x="4980" y="7596"/>
                      </a:lnTo>
                      <a:lnTo>
                        <a:pt x="4876" y="7533"/>
                      </a:lnTo>
                      <a:lnTo>
                        <a:pt x="4646" y="7533"/>
                      </a:lnTo>
                      <a:lnTo>
                        <a:pt x="4541" y="7575"/>
                      </a:lnTo>
                      <a:lnTo>
                        <a:pt x="4541" y="7680"/>
                      </a:lnTo>
                      <a:lnTo>
                        <a:pt x="4583" y="7701"/>
                      </a:lnTo>
                      <a:lnTo>
                        <a:pt x="4708" y="7701"/>
                      </a:lnTo>
                      <a:lnTo>
                        <a:pt x="4750" y="7784"/>
                      </a:lnTo>
                      <a:lnTo>
                        <a:pt x="4646" y="7784"/>
                      </a:lnTo>
                      <a:lnTo>
                        <a:pt x="4646" y="7952"/>
                      </a:lnTo>
                      <a:lnTo>
                        <a:pt x="4478" y="7722"/>
                      </a:lnTo>
                      <a:lnTo>
                        <a:pt x="4395" y="7722"/>
                      </a:lnTo>
                      <a:lnTo>
                        <a:pt x="4353" y="7617"/>
                      </a:lnTo>
                      <a:lnTo>
                        <a:pt x="4290" y="7533"/>
                      </a:lnTo>
                      <a:lnTo>
                        <a:pt x="4039" y="7366"/>
                      </a:lnTo>
                      <a:lnTo>
                        <a:pt x="3976" y="7366"/>
                      </a:lnTo>
                      <a:lnTo>
                        <a:pt x="3830" y="7199"/>
                      </a:lnTo>
                      <a:lnTo>
                        <a:pt x="3830" y="7178"/>
                      </a:lnTo>
                      <a:lnTo>
                        <a:pt x="3725" y="7178"/>
                      </a:lnTo>
                      <a:lnTo>
                        <a:pt x="3620" y="7261"/>
                      </a:lnTo>
                      <a:lnTo>
                        <a:pt x="3516" y="7261"/>
                      </a:lnTo>
                      <a:lnTo>
                        <a:pt x="3432" y="7303"/>
                      </a:lnTo>
                      <a:lnTo>
                        <a:pt x="3286" y="7261"/>
                      </a:lnTo>
                      <a:lnTo>
                        <a:pt x="3034" y="7303"/>
                      </a:lnTo>
                      <a:lnTo>
                        <a:pt x="2972" y="7282"/>
                      </a:lnTo>
                      <a:lnTo>
                        <a:pt x="2783" y="7471"/>
                      </a:lnTo>
                      <a:lnTo>
                        <a:pt x="2700" y="7617"/>
                      </a:lnTo>
                      <a:lnTo>
                        <a:pt x="2700" y="7743"/>
                      </a:lnTo>
                      <a:lnTo>
                        <a:pt x="2595" y="7784"/>
                      </a:lnTo>
                      <a:lnTo>
                        <a:pt x="2490" y="7847"/>
                      </a:lnTo>
                      <a:lnTo>
                        <a:pt x="2365" y="7910"/>
                      </a:lnTo>
                      <a:lnTo>
                        <a:pt x="2344" y="7994"/>
                      </a:lnTo>
                      <a:lnTo>
                        <a:pt x="2198" y="8098"/>
                      </a:lnTo>
                      <a:lnTo>
                        <a:pt x="2177" y="8224"/>
                      </a:lnTo>
                      <a:lnTo>
                        <a:pt x="2260" y="8224"/>
                      </a:lnTo>
                      <a:lnTo>
                        <a:pt x="2281" y="8307"/>
                      </a:lnTo>
                      <a:lnTo>
                        <a:pt x="2177" y="8307"/>
                      </a:lnTo>
                      <a:lnTo>
                        <a:pt x="2093" y="8349"/>
                      </a:lnTo>
                      <a:lnTo>
                        <a:pt x="2260" y="8475"/>
                      </a:lnTo>
                      <a:lnTo>
                        <a:pt x="2407" y="8517"/>
                      </a:lnTo>
                      <a:lnTo>
                        <a:pt x="2511" y="8433"/>
                      </a:lnTo>
                      <a:lnTo>
                        <a:pt x="2490" y="8349"/>
                      </a:lnTo>
                      <a:lnTo>
                        <a:pt x="2658" y="8370"/>
                      </a:lnTo>
                      <a:lnTo>
                        <a:pt x="2825" y="8245"/>
                      </a:lnTo>
                      <a:lnTo>
                        <a:pt x="2825" y="8349"/>
                      </a:lnTo>
                      <a:lnTo>
                        <a:pt x="2700" y="8412"/>
                      </a:lnTo>
                      <a:lnTo>
                        <a:pt x="2616" y="8538"/>
                      </a:lnTo>
                      <a:lnTo>
                        <a:pt x="2616" y="8621"/>
                      </a:lnTo>
                      <a:lnTo>
                        <a:pt x="2783" y="8621"/>
                      </a:lnTo>
                      <a:lnTo>
                        <a:pt x="2888" y="8642"/>
                      </a:lnTo>
                      <a:lnTo>
                        <a:pt x="3014" y="8475"/>
                      </a:lnTo>
                      <a:lnTo>
                        <a:pt x="3202" y="8349"/>
                      </a:lnTo>
                      <a:lnTo>
                        <a:pt x="3307" y="8119"/>
                      </a:lnTo>
                      <a:lnTo>
                        <a:pt x="3453" y="7931"/>
                      </a:lnTo>
                      <a:lnTo>
                        <a:pt x="3558" y="7910"/>
                      </a:lnTo>
                      <a:lnTo>
                        <a:pt x="3558" y="7910"/>
                      </a:lnTo>
                      <a:lnTo>
                        <a:pt x="3537" y="7994"/>
                      </a:lnTo>
                      <a:lnTo>
                        <a:pt x="3453" y="8035"/>
                      </a:lnTo>
                      <a:lnTo>
                        <a:pt x="3307" y="8245"/>
                      </a:lnTo>
                      <a:lnTo>
                        <a:pt x="3348" y="8349"/>
                      </a:lnTo>
                      <a:lnTo>
                        <a:pt x="3244" y="8349"/>
                      </a:lnTo>
                      <a:lnTo>
                        <a:pt x="3181" y="8454"/>
                      </a:lnTo>
                      <a:lnTo>
                        <a:pt x="3202" y="8538"/>
                      </a:lnTo>
                      <a:lnTo>
                        <a:pt x="3286" y="8538"/>
                      </a:lnTo>
                      <a:lnTo>
                        <a:pt x="3223" y="8580"/>
                      </a:lnTo>
                      <a:lnTo>
                        <a:pt x="3139" y="8580"/>
                      </a:lnTo>
                      <a:lnTo>
                        <a:pt x="3034" y="8684"/>
                      </a:lnTo>
                      <a:lnTo>
                        <a:pt x="3076" y="8747"/>
                      </a:lnTo>
                      <a:lnTo>
                        <a:pt x="3202" y="8747"/>
                      </a:lnTo>
                      <a:lnTo>
                        <a:pt x="3118" y="8789"/>
                      </a:lnTo>
                      <a:lnTo>
                        <a:pt x="2993" y="8747"/>
                      </a:lnTo>
                      <a:lnTo>
                        <a:pt x="2888" y="8747"/>
                      </a:lnTo>
                      <a:lnTo>
                        <a:pt x="2804" y="8789"/>
                      </a:lnTo>
                      <a:lnTo>
                        <a:pt x="2721" y="8831"/>
                      </a:lnTo>
                      <a:lnTo>
                        <a:pt x="2679" y="8872"/>
                      </a:lnTo>
                      <a:lnTo>
                        <a:pt x="2721" y="8977"/>
                      </a:lnTo>
                      <a:lnTo>
                        <a:pt x="2804" y="8977"/>
                      </a:lnTo>
                      <a:lnTo>
                        <a:pt x="2867" y="8935"/>
                      </a:lnTo>
                      <a:lnTo>
                        <a:pt x="2909" y="8956"/>
                      </a:lnTo>
                      <a:lnTo>
                        <a:pt x="3014" y="8956"/>
                      </a:lnTo>
                      <a:lnTo>
                        <a:pt x="3014" y="9040"/>
                      </a:lnTo>
                      <a:lnTo>
                        <a:pt x="2930" y="9040"/>
                      </a:lnTo>
                      <a:lnTo>
                        <a:pt x="2825" y="8998"/>
                      </a:lnTo>
                      <a:lnTo>
                        <a:pt x="2783" y="9040"/>
                      </a:lnTo>
                      <a:lnTo>
                        <a:pt x="2783" y="9082"/>
                      </a:lnTo>
                      <a:lnTo>
                        <a:pt x="2888" y="9103"/>
                      </a:lnTo>
                      <a:lnTo>
                        <a:pt x="2867" y="9144"/>
                      </a:lnTo>
                      <a:lnTo>
                        <a:pt x="2783" y="9186"/>
                      </a:lnTo>
                      <a:lnTo>
                        <a:pt x="2700" y="9186"/>
                      </a:lnTo>
                      <a:lnTo>
                        <a:pt x="2700" y="9249"/>
                      </a:lnTo>
                      <a:lnTo>
                        <a:pt x="2783" y="9396"/>
                      </a:lnTo>
                      <a:lnTo>
                        <a:pt x="2867" y="9396"/>
                      </a:lnTo>
                      <a:lnTo>
                        <a:pt x="2909" y="9312"/>
                      </a:lnTo>
                      <a:lnTo>
                        <a:pt x="3034" y="9207"/>
                      </a:lnTo>
                      <a:lnTo>
                        <a:pt x="3014" y="9312"/>
                      </a:lnTo>
                      <a:lnTo>
                        <a:pt x="2909" y="9396"/>
                      </a:lnTo>
                      <a:lnTo>
                        <a:pt x="2825" y="9479"/>
                      </a:lnTo>
                      <a:lnTo>
                        <a:pt x="2804" y="9563"/>
                      </a:lnTo>
                      <a:lnTo>
                        <a:pt x="2972" y="9626"/>
                      </a:lnTo>
                      <a:lnTo>
                        <a:pt x="3097" y="9626"/>
                      </a:lnTo>
                      <a:lnTo>
                        <a:pt x="3118" y="9605"/>
                      </a:lnTo>
                      <a:lnTo>
                        <a:pt x="3181" y="9605"/>
                      </a:lnTo>
                      <a:lnTo>
                        <a:pt x="3244" y="9668"/>
                      </a:lnTo>
                      <a:lnTo>
                        <a:pt x="3432" y="9584"/>
                      </a:lnTo>
                      <a:lnTo>
                        <a:pt x="3620" y="9416"/>
                      </a:lnTo>
                      <a:lnTo>
                        <a:pt x="3620" y="9396"/>
                      </a:lnTo>
                      <a:lnTo>
                        <a:pt x="3725" y="9312"/>
                      </a:lnTo>
                      <a:lnTo>
                        <a:pt x="3934" y="9103"/>
                      </a:lnTo>
                      <a:lnTo>
                        <a:pt x="3934" y="9040"/>
                      </a:lnTo>
                      <a:lnTo>
                        <a:pt x="4018" y="8956"/>
                      </a:lnTo>
                      <a:lnTo>
                        <a:pt x="4081" y="8956"/>
                      </a:lnTo>
                      <a:lnTo>
                        <a:pt x="4018" y="9040"/>
                      </a:lnTo>
                      <a:lnTo>
                        <a:pt x="3976" y="9144"/>
                      </a:lnTo>
                      <a:lnTo>
                        <a:pt x="3809" y="9354"/>
                      </a:lnTo>
                      <a:lnTo>
                        <a:pt x="3599" y="9479"/>
                      </a:lnTo>
                      <a:lnTo>
                        <a:pt x="3453" y="9626"/>
                      </a:lnTo>
                      <a:lnTo>
                        <a:pt x="3307" y="9709"/>
                      </a:lnTo>
                      <a:lnTo>
                        <a:pt x="3223" y="9793"/>
                      </a:lnTo>
                      <a:lnTo>
                        <a:pt x="3286" y="9877"/>
                      </a:lnTo>
                      <a:lnTo>
                        <a:pt x="3223" y="9898"/>
                      </a:lnTo>
                      <a:lnTo>
                        <a:pt x="3076" y="9772"/>
                      </a:lnTo>
                      <a:lnTo>
                        <a:pt x="2825" y="9772"/>
                      </a:lnTo>
                      <a:lnTo>
                        <a:pt x="2825" y="9835"/>
                      </a:lnTo>
                      <a:lnTo>
                        <a:pt x="2783" y="9814"/>
                      </a:lnTo>
                      <a:lnTo>
                        <a:pt x="2700" y="9688"/>
                      </a:lnTo>
                      <a:lnTo>
                        <a:pt x="2490" y="9584"/>
                      </a:lnTo>
                      <a:lnTo>
                        <a:pt x="2407" y="9605"/>
                      </a:lnTo>
                      <a:lnTo>
                        <a:pt x="2365" y="9563"/>
                      </a:lnTo>
                      <a:lnTo>
                        <a:pt x="2407" y="9416"/>
                      </a:lnTo>
                      <a:lnTo>
                        <a:pt x="2407" y="9082"/>
                      </a:lnTo>
                      <a:lnTo>
                        <a:pt x="2365" y="8872"/>
                      </a:lnTo>
                      <a:lnTo>
                        <a:pt x="2239" y="8726"/>
                      </a:lnTo>
                      <a:lnTo>
                        <a:pt x="2156" y="8726"/>
                      </a:lnTo>
                      <a:lnTo>
                        <a:pt x="2030" y="8663"/>
                      </a:lnTo>
                      <a:lnTo>
                        <a:pt x="1946" y="8684"/>
                      </a:lnTo>
                      <a:lnTo>
                        <a:pt x="1821" y="8684"/>
                      </a:lnTo>
                      <a:lnTo>
                        <a:pt x="1737" y="8726"/>
                      </a:lnTo>
                      <a:lnTo>
                        <a:pt x="1633" y="8747"/>
                      </a:lnTo>
                      <a:lnTo>
                        <a:pt x="1633" y="8831"/>
                      </a:lnTo>
                      <a:lnTo>
                        <a:pt x="1654" y="8935"/>
                      </a:lnTo>
                      <a:lnTo>
                        <a:pt x="1633" y="8977"/>
                      </a:lnTo>
                      <a:lnTo>
                        <a:pt x="1612" y="9165"/>
                      </a:lnTo>
                      <a:lnTo>
                        <a:pt x="1654" y="9249"/>
                      </a:lnTo>
                      <a:lnTo>
                        <a:pt x="1716" y="9249"/>
                      </a:lnTo>
                      <a:lnTo>
                        <a:pt x="1716" y="9312"/>
                      </a:lnTo>
                      <a:lnTo>
                        <a:pt x="1612" y="9396"/>
                      </a:lnTo>
                      <a:lnTo>
                        <a:pt x="1570" y="9458"/>
                      </a:lnTo>
                      <a:lnTo>
                        <a:pt x="1654" y="9563"/>
                      </a:lnTo>
                      <a:lnTo>
                        <a:pt x="1737" y="9563"/>
                      </a:lnTo>
                      <a:lnTo>
                        <a:pt x="1758" y="9500"/>
                      </a:lnTo>
                      <a:lnTo>
                        <a:pt x="1884" y="9563"/>
                      </a:lnTo>
                      <a:lnTo>
                        <a:pt x="1863" y="9584"/>
                      </a:lnTo>
                      <a:lnTo>
                        <a:pt x="1737" y="9584"/>
                      </a:lnTo>
                      <a:lnTo>
                        <a:pt x="1737" y="9605"/>
                      </a:lnTo>
                      <a:lnTo>
                        <a:pt x="1821" y="9668"/>
                      </a:lnTo>
                      <a:lnTo>
                        <a:pt x="1821" y="9709"/>
                      </a:lnTo>
                      <a:lnTo>
                        <a:pt x="1737" y="9772"/>
                      </a:lnTo>
                      <a:lnTo>
                        <a:pt x="1716" y="9793"/>
                      </a:lnTo>
                      <a:lnTo>
                        <a:pt x="1779" y="9814"/>
                      </a:lnTo>
                      <a:lnTo>
                        <a:pt x="1842" y="9877"/>
                      </a:lnTo>
                      <a:lnTo>
                        <a:pt x="1946" y="9877"/>
                      </a:lnTo>
                      <a:lnTo>
                        <a:pt x="1967" y="9898"/>
                      </a:lnTo>
                      <a:lnTo>
                        <a:pt x="1926" y="9940"/>
                      </a:lnTo>
                      <a:lnTo>
                        <a:pt x="1821" y="9940"/>
                      </a:lnTo>
                      <a:lnTo>
                        <a:pt x="1779" y="9981"/>
                      </a:lnTo>
                      <a:lnTo>
                        <a:pt x="1654" y="9877"/>
                      </a:lnTo>
                      <a:lnTo>
                        <a:pt x="1612" y="9898"/>
                      </a:lnTo>
                      <a:lnTo>
                        <a:pt x="1570" y="9940"/>
                      </a:lnTo>
                      <a:lnTo>
                        <a:pt x="1507" y="9940"/>
                      </a:lnTo>
                      <a:lnTo>
                        <a:pt x="1444" y="9835"/>
                      </a:lnTo>
                      <a:lnTo>
                        <a:pt x="1361" y="9814"/>
                      </a:lnTo>
                      <a:lnTo>
                        <a:pt x="1298" y="9877"/>
                      </a:lnTo>
                      <a:lnTo>
                        <a:pt x="1110" y="9877"/>
                      </a:lnTo>
                      <a:lnTo>
                        <a:pt x="984" y="9793"/>
                      </a:lnTo>
                      <a:lnTo>
                        <a:pt x="879" y="9793"/>
                      </a:lnTo>
                      <a:lnTo>
                        <a:pt x="817" y="9835"/>
                      </a:lnTo>
                      <a:lnTo>
                        <a:pt x="817" y="9919"/>
                      </a:lnTo>
                      <a:lnTo>
                        <a:pt x="733" y="9940"/>
                      </a:lnTo>
                      <a:lnTo>
                        <a:pt x="628" y="9981"/>
                      </a:lnTo>
                      <a:lnTo>
                        <a:pt x="586" y="10044"/>
                      </a:lnTo>
                      <a:lnTo>
                        <a:pt x="419" y="10086"/>
                      </a:lnTo>
                      <a:lnTo>
                        <a:pt x="377" y="10107"/>
                      </a:lnTo>
                      <a:lnTo>
                        <a:pt x="273" y="10128"/>
                      </a:lnTo>
                      <a:lnTo>
                        <a:pt x="189" y="10212"/>
                      </a:lnTo>
                      <a:lnTo>
                        <a:pt x="168" y="10316"/>
                      </a:lnTo>
                      <a:lnTo>
                        <a:pt x="168" y="10358"/>
                      </a:lnTo>
                      <a:lnTo>
                        <a:pt x="147" y="10442"/>
                      </a:lnTo>
                      <a:lnTo>
                        <a:pt x="1" y="10525"/>
                      </a:lnTo>
                      <a:lnTo>
                        <a:pt x="1" y="10609"/>
                      </a:lnTo>
                      <a:lnTo>
                        <a:pt x="42" y="10651"/>
                      </a:lnTo>
                      <a:lnTo>
                        <a:pt x="42" y="10818"/>
                      </a:lnTo>
                      <a:lnTo>
                        <a:pt x="63" y="10860"/>
                      </a:lnTo>
                      <a:lnTo>
                        <a:pt x="189" y="10860"/>
                      </a:lnTo>
                      <a:lnTo>
                        <a:pt x="252" y="10735"/>
                      </a:lnTo>
                      <a:lnTo>
                        <a:pt x="294" y="10735"/>
                      </a:lnTo>
                      <a:lnTo>
                        <a:pt x="273" y="10756"/>
                      </a:lnTo>
                      <a:lnTo>
                        <a:pt x="210" y="10860"/>
                      </a:lnTo>
                      <a:lnTo>
                        <a:pt x="273" y="10881"/>
                      </a:lnTo>
                      <a:lnTo>
                        <a:pt x="356" y="10818"/>
                      </a:lnTo>
                      <a:lnTo>
                        <a:pt x="356" y="10651"/>
                      </a:lnTo>
                      <a:lnTo>
                        <a:pt x="398" y="10421"/>
                      </a:lnTo>
                      <a:lnTo>
                        <a:pt x="482" y="10400"/>
                      </a:lnTo>
                      <a:lnTo>
                        <a:pt x="566" y="10337"/>
                      </a:lnTo>
                      <a:lnTo>
                        <a:pt x="419" y="10567"/>
                      </a:lnTo>
                      <a:lnTo>
                        <a:pt x="419" y="10672"/>
                      </a:lnTo>
                      <a:lnTo>
                        <a:pt x="398" y="10714"/>
                      </a:lnTo>
                      <a:lnTo>
                        <a:pt x="377" y="10839"/>
                      </a:lnTo>
                      <a:lnTo>
                        <a:pt x="314" y="10944"/>
                      </a:lnTo>
                      <a:lnTo>
                        <a:pt x="377" y="10986"/>
                      </a:lnTo>
                      <a:lnTo>
                        <a:pt x="419" y="10986"/>
                      </a:lnTo>
                      <a:lnTo>
                        <a:pt x="503" y="11069"/>
                      </a:lnTo>
                      <a:lnTo>
                        <a:pt x="607" y="11069"/>
                      </a:lnTo>
                      <a:lnTo>
                        <a:pt x="628" y="10965"/>
                      </a:lnTo>
                      <a:lnTo>
                        <a:pt x="607" y="10944"/>
                      </a:lnTo>
                      <a:lnTo>
                        <a:pt x="670" y="10839"/>
                      </a:lnTo>
                      <a:lnTo>
                        <a:pt x="691" y="10735"/>
                      </a:lnTo>
                      <a:lnTo>
                        <a:pt x="733" y="10672"/>
                      </a:lnTo>
                      <a:lnTo>
                        <a:pt x="733" y="10756"/>
                      </a:lnTo>
                      <a:lnTo>
                        <a:pt x="775" y="10818"/>
                      </a:lnTo>
                      <a:lnTo>
                        <a:pt x="712" y="10944"/>
                      </a:lnTo>
                      <a:lnTo>
                        <a:pt x="712" y="11028"/>
                      </a:lnTo>
                      <a:lnTo>
                        <a:pt x="712" y="11090"/>
                      </a:lnTo>
                      <a:lnTo>
                        <a:pt x="796" y="11195"/>
                      </a:lnTo>
                      <a:lnTo>
                        <a:pt x="838" y="11237"/>
                      </a:lnTo>
                      <a:lnTo>
                        <a:pt x="921" y="11153"/>
                      </a:lnTo>
                      <a:lnTo>
                        <a:pt x="900" y="11069"/>
                      </a:lnTo>
                      <a:lnTo>
                        <a:pt x="900" y="11048"/>
                      </a:lnTo>
                      <a:lnTo>
                        <a:pt x="921" y="11028"/>
                      </a:lnTo>
                      <a:lnTo>
                        <a:pt x="1005" y="11028"/>
                      </a:lnTo>
                      <a:lnTo>
                        <a:pt x="1047" y="10965"/>
                      </a:lnTo>
                      <a:lnTo>
                        <a:pt x="1026" y="10860"/>
                      </a:lnTo>
                      <a:lnTo>
                        <a:pt x="984" y="10818"/>
                      </a:lnTo>
                      <a:lnTo>
                        <a:pt x="984" y="10735"/>
                      </a:lnTo>
                      <a:lnTo>
                        <a:pt x="1026" y="10756"/>
                      </a:lnTo>
                      <a:lnTo>
                        <a:pt x="1110" y="10923"/>
                      </a:lnTo>
                      <a:lnTo>
                        <a:pt x="1110" y="10986"/>
                      </a:lnTo>
                      <a:lnTo>
                        <a:pt x="1047" y="11090"/>
                      </a:lnTo>
                      <a:lnTo>
                        <a:pt x="1005" y="11090"/>
                      </a:lnTo>
                      <a:lnTo>
                        <a:pt x="942" y="11195"/>
                      </a:lnTo>
                      <a:lnTo>
                        <a:pt x="984" y="11258"/>
                      </a:lnTo>
                      <a:lnTo>
                        <a:pt x="1026" y="11258"/>
                      </a:lnTo>
                      <a:lnTo>
                        <a:pt x="1089" y="11279"/>
                      </a:lnTo>
                      <a:lnTo>
                        <a:pt x="1110" y="11341"/>
                      </a:lnTo>
                      <a:lnTo>
                        <a:pt x="1151" y="11341"/>
                      </a:lnTo>
                      <a:lnTo>
                        <a:pt x="1340" y="11446"/>
                      </a:lnTo>
                      <a:lnTo>
                        <a:pt x="1402" y="11446"/>
                      </a:lnTo>
                      <a:lnTo>
                        <a:pt x="1402" y="11551"/>
                      </a:lnTo>
                      <a:lnTo>
                        <a:pt x="1612" y="11551"/>
                      </a:lnTo>
                      <a:lnTo>
                        <a:pt x="1674" y="11593"/>
                      </a:lnTo>
                      <a:lnTo>
                        <a:pt x="1737" y="11572"/>
                      </a:lnTo>
                      <a:lnTo>
                        <a:pt x="1779" y="11488"/>
                      </a:lnTo>
                      <a:lnTo>
                        <a:pt x="1716" y="11362"/>
                      </a:lnTo>
                      <a:lnTo>
                        <a:pt x="1654" y="11174"/>
                      </a:lnTo>
                      <a:lnTo>
                        <a:pt x="1716" y="11048"/>
                      </a:lnTo>
                      <a:lnTo>
                        <a:pt x="1758" y="10986"/>
                      </a:lnTo>
                      <a:lnTo>
                        <a:pt x="1779" y="11048"/>
                      </a:lnTo>
                      <a:lnTo>
                        <a:pt x="1821" y="11174"/>
                      </a:lnTo>
                      <a:lnTo>
                        <a:pt x="1821" y="11279"/>
                      </a:lnTo>
                      <a:lnTo>
                        <a:pt x="1842" y="11341"/>
                      </a:lnTo>
                      <a:lnTo>
                        <a:pt x="1926" y="11341"/>
                      </a:lnTo>
                      <a:lnTo>
                        <a:pt x="1946" y="11279"/>
                      </a:lnTo>
                      <a:lnTo>
                        <a:pt x="2030" y="11279"/>
                      </a:lnTo>
                      <a:lnTo>
                        <a:pt x="2051" y="11237"/>
                      </a:lnTo>
                      <a:lnTo>
                        <a:pt x="2072" y="11153"/>
                      </a:lnTo>
                      <a:lnTo>
                        <a:pt x="2135" y="11090"/>
                      </a:lnTo>
                      <a:lnTo>
                        <a:pt x="2156" y="10965"/>
                      </a:lnTo>
                      <a:lnTo>
                        <a:pt x="2177" y="10923"/>
                      </a:lnTo>
                      <a:lnTo>
                        <a:pt x="2198" y="10923"/>
                      </a:lnTo>
                      <a:lnTo>
                        <a:pt x="2260" y="11048"/>
                      </a:lnTo>
                      <a:lnTo>
                        <a:pt x="2239" y="11090"/>
                      </a:lnTo>
                      <a:lnTo>
                        <a:pt x="2177" y="11195"/>
                      </a:lnTo>
                      <a:lnTo>
                        <a:pt x="2156" y="11279"/>
                      </a:lnTo>
                      <a:lnTo>
                        <a:pt x="2198" y="11341"/>
                      </a:lnTo>
                      <a:lnTo>
                        <a:pt x="2198" y="11404"/>
                      </a:lnTo>
                      <a:lnTo>
                        <a:pt x="2302" y="11488"/>
                      </a:lnTo>
                      <a:lnTo>
                        <a:pt x="2386" y="11446"/>
                      </a:lnTo>
                      <a:lnTo>
                        <a:pt x="2490" y="11279"/>
                      </a:lnTo>
                      <a:lnTo>
                        <a:pt x="2449" y="11174"/>
                      </a:lnTo>
                      <a:lnTo>
                        <a:pt x="2470" y="11028"/>
                      </a:lnTo>
                      <a:lnTo>
                        <a:pt x="2574" y="10944"/>
                      </a:lnTo>
                      <a:lnTo>
                        <a:pt x="2679" y="10923"/>
                      </a:lnTo>
                      <a:lnTo>
                        <a:pt x="2574" y="11028"/>
                      </a:lnTo>
                      <a:lnTo>
                        <a:pt x="2553" y="11132"/>
                      </a:lnTo>
                      <a:lnTo>
                        <a:pt x="2595" y="11237"/>
                      </a:lnTo>
                      <a:lnTo>
                        <a:pt x="2511" y="11446"/>
                      </a:lnTo>
                      <a:lnTo>
                        <a:pt x="2511" y="11509"/>
                      </a:lnTo>
                      <a:lnTo>
                        <a:pt x="2595" y="11593"/>
                      </a:lnTo>
                      <a:lnTo>
                        <a:pt x="2700" y="11572"/>
                      </a:lnTo>
                      <a:lnTo>
                        <a:pt x="2783" y="11593"/>
                      </a:lnTo>
                      <a:lnTo>
                        <a:pt x="2867" y="11572"/>
                      </a:lnTo>
                      <a:lnTo>
                        <a:pt x="2867" y="11446"/>
                      </a:lnTo>
                      <a:lnTo>
                        <a:pt x="2930" y="11362"/>
                      </a:lnTo>
                      <a:lnTo>
                        <a:pt x="2909" y="11279"/>
                      </a:lnTo>
                      <a:lnTo>
                        <a:pt x="2825" y="11132"/>
                      </a:lnTo>
                      <a:lnTo>
                        <a:pt x="2909" y="10944"/>
                      </a:lnTo>
                      <a:lnTo>
                        <a:pt x="2909" y="10818"/>
                      </a:lnTo>
                      <a:lnTo>
                        <a:pt x="2972" y="10923"/>
                      </a:lnTo>
                      <a:lnTo>
                        <a:pt x="2930" y="11028"/>
                      </a:lnTo>
                      <a:lnTo>
                        <a:pt x="2909" y="11090"/>
                      </a:lnTo>
                      <a:lnTo>
                        <a:pt x="2993" y="11258"/>
                      </a:lnTo>
                      <a:lnTo>
                        <a:pt x="3076" y="11279"/>
                      </a:lnTo>
                      <a:lnTo>
                        <a:pt x="3118" y="11300"/>
                      </a:lnTo>
                      <a:lnTo>
                        <a:pt x="3034" y="11341"/>
                      </a:lnTo>
                      <a:lnTo>
                        <a:pt x="2993" y="11488"/>
                      </a:lnTo>
                      <a:lnTo>
                        <a:pt x="3014" y="11551"/>
                      </a:lnTo>
                      <a:lnTo>
                        <a:pt x="3181" y="11593"/>
                      </a:lnTo>
                      <a:lnTo>
                        <a:pt x="3244" y="11551"/>
                      </a:lnTo>
                      <a:lnTo>
                        <a:pt x="3348" y="11697"/>
                      </a:lnTo>
                      <a:lnTo>
                        <a:pt x="3348" y="11802"/>
                      </a:lnTo>
                      <a:lnTo>
                        <a:pt x="3286" y="11906"/>
                      </a:lnTo>
                      <a:lnTo>
                        <a:pt x="3181" y="11990"/>
                      </a:lnTo>
                      <a:lnTo>
                        <a:pt x="3223" y="12011"/>
                      </a:lnTo>
                      <a:lnTo>
                        <a:pt x="3286" y="12095"/>
                      </a:lnTo>
                      <a:lnTo>
                        <a:pt x="3369" y="12095"/>
                      </a:lnTo>
                      <a:lnTo>
                        <a:pt x="3495" y="12074"/>
                      </a:lnTo>
                      <a:lnTo>
                        <a:pt x="3537" y="12095"/>
                      </a:lnTo>
                      <a:lnTo>
                        <a:pt x="3725" y="11927"/>
                      </a:lnTo>
                      <a:lnTo>
                        <a:pt x="3830" y="11969"/>
                      </a:lnTo>
                      <a:lnTo>
                        <a:pt x="3871" y="11990"/>
                      </a:lnTo>
                      <a:lnTo>
                        <a:pt x="4039" y="11823"/>
                      </a:lnTo>
                      <a:lnTo>
                        <a:pt x="4123" y="11802"/>
                      </a:lnTo>
                      <a:lnTo>
                        <a:pt x="4227" y="11655"/>
                      </a:lnTo>
                      <a:lnTo>
                        <a:pt x="4290" y="11593"/>
                      </a:lnTo>
                      <a:lnTo>
                        <a:pt x="4332" y="11613"/>
                      </a:lnTo>
                      <a:lnTo>
                        <a:pt x="4290" y="11781"/>
                      </a:lnTo>
                      <a:lnTo>
                        <a:pt x="4269" y="11906"/>
                      </a:lnTo>
                      <a:lnTo>
                        <a:pt x="4290" y="11927"/>
                      </a:lnTo>
                      <a:lnTo>
                        <a:pt x="4395" y="11865"/>
                      </a:lnTo>
                      <a:lnTo>
                        <a:pt x="4478" y="11718"/>
                      </a:lnTo>
                      <a:lnTo>
                        <a:pt x="4583" y="11655"/>
                      </a:lnTo>
                      <a:lnTo>
                        <a:pt x="4687" y="11655"/>
                      </a:lnTo>
                      <a:lnTo>
                        <a:pt x="4813" y="11446"/>
                      </a:lnTo>
                      <a:lnTo>
                        <a:pt x="4876" y="11237"/>
                      </a:lnTo>
                      <a:lnTo>
                        <a:pt x="4855" y="11153"/>
                      </a:lnTo>
                      <a:lnTo>
                        <a:pt x="4876" y="11048"/>
                      </a:lnTo>
                      <a:lnTo>
                        <a:pt x="4792" y="11028"/>
                      </a:lnTo>
                      <a:lnTo>
                        <a:pt x="4750" y="11048"/>
                      </a:lnTo>
                      <a:lnTo>
                        <a:pt x="4667" y="11048"/>
                      </a:lnTo>
                      <a:lnTo>
                        <a:pt x="4541" y="11132"/>
                      </a:lnTo>
                      <a:lnTo>
                        <a:pt x="4478" y="11195"/>
                      </a:lnTo>
                      <a:lnTo>
                        <a:pt x="4374" y="11195"/>
                      </a:lnTo>
                      <a:lnTo>
                        <a:pt x="4457" y="11090"/>
                      </a:lnTo>
                      <a:lnTo>
                        <a:pt x="4478" y="11028"/>
                      </a:lnTo>
                      <a:lnTo>
                        <a:pt x="4374" y="11048"/>
                      </a:lnTo>
                      <a:lnTo>
                        <a:pt x="4353" y="10986"/>
                      </a:lnTo>
                      <a:lnTo>
                        <a:pt x="4374" y="10923"/>
                      </a:lnTo>
                      <a:lnTo>
                        <a:pt x="4457" y="10923"/>
                      </a:lnTo>
                      <a:lnTo>
                        <a:pt x="4499" y="10735"/>
                      </a:lnTo>
                      <a:lnTo>
                        <a:pt x="4562" y="10651"/>
                      </a:lnTo>
                      <a:lnTo>
                        <a:pt x="4541" y="10546"/>
                      </a:lnTo>
                      <a:lnTo>
                        <a:pt x="4395" y="10463"/>
                      </a:lnTo>
                      <a:lnTo>
                        <a:pt x="4185" y="10525"/>
                      </a:lnTo>
                      <a:lnTo>
                        <a:pt x="4060" y="10630"/>
                      </a:lnTo>
                      <a:lnTo>
                        <a:pt x="4123" y="10504"/>
                      </a:lnTo>
                      <a:lnTo>
                        <a:pt x="4039" y="10358"/>
                      </a:lnTo>
                      <a:lnTo>
                        <a:pt x="3892" y="10295"/>
                      </a:lnTo>
                      <a:lnTo>
                        <a:pt x="3830" y="10316"/>
                      </a:lnTo>
                      <a:lnTo>
                        <a:pt x="3767" y="10358"/>
                      </a:lnTo>
                      <a:lnTo>
                        <a:pt x="3725" y="10358"/>
                      </a:lnTo>
                      <a:lnTo>
                        <a:pt x="3599" y="10525"/>
                      </a:lnTo>
                      <a:lnTo>
                        <a:pt x="3495" y="10525"/>
                      </a:lnTo>
                      <a:lnTo>
                        <a:pt x="3558" y="10337"/>
                      </a:lnTo>
                      <a:lnTo>
                        <a:pt x="3453" y="10232"/>
                      </a:lnTo>
                      <a:lnTo>
                        <a:pt x="3809" y="10232"/>
                      </a:lnTo>
                      <a:lnTo>
                        <a:pt x="3830" y="10191"/>
                      </a:lnTo>
                      <a:lnTo>
                        <a:pt x="3725" y="10044"/>
                      </a:lnTo>
                      <a:lnTo>
                        <a:pt x="3767" y="9981"/>
                      </a:lnTo>
                      <a:lnTo>
                        <a:pt x="3830" y="9793"/>
                      </a:lnTo>
                      <a:lnTo>
                        <a:pt x="3830" y="9709"/>
                      </a:lnTo>
                      <a:lnTo>
                        <a:pt x="3934" y="9605"/>
                      </a:lnTo>
                      <a:lnTo>
                        <a:pt x="3934" y="9668"/>
                      </a:lnTo>
                      <a:lnTo>
                        <a:pt x="3955" y="9730"/>
                      </a:lnTo>
                      <a:lnTo>
                        <a:pt x="3934" y="9835"/>
                      </a:lnTo>
                      <a:lnTo>
                        <a:pt x="3871" y="9898"/>
                      </a:lnTo>
                      <a:lnTo>
                        <a:pt x="3934" y="10128"/>
                      </a:lnTo>
                      <a:lnTo>
                        <a:pt x="4164" y="10421"/>
                      </a:lnTo>
                      <a:lnTo>
                        <a:pt x="4332" y="10442"/>
                      </a:lnTo>
                      <a:lnTo>
                        <a:pt x="4353" y="10421"/>
                      </a:lnTo>
                      <a:lnTo>
                        <a:pt x="4478" y="10421"/>
                      </a:lnTo>
                      <a:lnTo>
                        <a:pt x="4771" y="10546"/>
                      </a:lnTo>
                      <a:lnTo>
                        <a:pt x="4813" y="10525"/>
                      </a:lnTo>
                      <a:lnTo>
                        <a:pt x="4897" y="10358"/>
                      </a:lnTo>
                      <a:lnTo>
                        <a:pt x="4980" y="10295"/>
                      </a:lnTo>
                      <a:lnTo>
                        <a:pt x="5022" y="10295"/>
                      </a:lnTo>
                      <a:lnTo>
                        <a:pt x="4980" y="10358"/>
                      </a:lnTo>
                      <a:lnTo>
                        <a:pt x="5064" y="10400"/>
                      </a:lnTo>
                      <a:lnTo>
                        <a:pt x="5169" y="10337"/>
                      </a:lnTo>
                      <a:lnTo>
                        <a:pt x="5190" y="10253"/>
                      </a:lnTo>
                      <a:lnTo>
                        <a:pt x="5211" y="10212"/>
                      </a:lnTo>
                      <a:lnTo>
                        <a:pt x="5273" y="10253"/>
                      </a:lnTo>
                      <a:lnTo>
                        <a:pt x="5399" y="10212"/>
                      </a:lnTo>
                      <a:lnTo>
                        <a:pt x="5399" y="10086"/>
                      </a:lnTo>
                      <a:lnTo>
                        <a:pt x="5545" y="9981"/>
                      </a:lnTo>
                      <a:lnTo>
                        <a:pt x="5545" y="9877"/>
                      </a:lnTo>
                      <a:lnTo>
                        <a:pt x="5524" y="9835"/>
                      </a:lnTo>
                      <a:lnTo>
                        <a:pt x="5420" y="9835"/>
                      </a:lnTo>
                      <a:lnTo>
                        <a:pt x="5524" y="9730"/>
                      </a:lnTo>
                      <a:lnTo>
                        <a:pt x="5545" y="9521"/>
                      </a:lnTo>
                      <a:lnTo>
                        <a:pt x="5713" y="9500"/>
                      </a:lnTo>
                      <a:lnTo>
                        <a:pt x="5943" y="9563"/>
                      </a:lnTo>
                      <a:lnTo>
                        <a:pt x="6027" y="9626"/>
                      </a:lnTo>
                      <a:lnTo>
                        <a:pt x="6173" y="9626"/>
                      </a:lnTo>
                      <a:lnTo>
                        <a:pt x="6278" y="9563"/>
                      </a:lnTo>
                      <a:lnTo>
                        <a:pt x="6382" y="9563"/>
                      </a:lnTo>
                      <a:lnTo>
                        <a:pt x="6466" y="9668"/>
                      </a:lnTo>
                      <a:lnTo>
                        <a:pt x="6571" y="9626"/>
                      </a:lnTo>
                      <a:lnTo>
                        <a:pt x="6675" y="9521"/>
                      </a:lnTo>
                      <a:lnTo>
                        <a:pt x="6759" y="9479"/>
                      </a:lnTo>
                      <a:lnTo>
                        <a:pt x="6759" y="9396"/>
                      </a:lnTo>
                      <a:lnTo>
                        <a:pt x="6633" y="9396"/>
                      </a:lnTo>
                      <a:lnTo>
                        <a:pt x="6278" y="9207"/>
                      </a:lnTo>
                      <a:lnTo>
                        <a:pt x="6257" y="9144"/>
                      </a:lnTo>
                      <a:lnTo>
                        <a:pt x="6340" y="9082"/>
                      </a:lnTo>
                      <a:lnTo>
                        <a:pt x="6445" y="9103"/>
                      </a:lnTo>
                      <a:lnTo>
                        <a:pt x="6487" y="9165"/>
                      </a:lnTo>
                      <a:lnTo>
                        <a:pt x="6592" y="9144"/>
                      </a:lnTo>
                      <a:lnTo>
                        <a:pt x="6780" y="9291"/>
                      </a:lnTo>
                      <a:lnTo>
                        <a:pt x="6864" y="9270"/>
                      </a:lnTo>
                      <a:lnTo>
                        <a:pt x="6989" y="9165"/>
                      </a:lnTo>
                      <a:lnTo>
                        <a:pt x="7073" y="9144"/>
                      </a:lnTo>
                      <a:lnTo>
                        <a:pt x="7115" y="9061"/>
                      </a:lnTo>
                      <a:lnTo>
                        <a:pt x="7094" y="8935"/>
                      </a:lnTo>
                      <a:lnTo>
                        <a:pt x="6968" y="8831"/>
                      </a:lnTo>
                      <a:lnTo>
                        <a:pt x="6884" y="8831"/>
                      </a:lnTo>
                      <a:lnTo>
                        <a:pt x="6864" y="8747"/>
                      </a:lnTo>
                      <a:lnTo>
                        <a:pt x="6738" y="8684"/>
                      </a:lnTo>
                      <a:lnTo>
                        <a:pt x="6738" y="8642"/>
                      </a:lnTo>
                      <a:lnTo>
                        <a:pt x="6864" y="8663"/>
                      </a:lnTo>
                      <a:lnTo>
                        <a:pt x="6947" y="8684"/>
                      </a:lnTo>
                      <a:lnTo>
                        <a:pt x="6968" y="8768"/>
                      </a:lnTo>
                      <a:lnTo>
                        <a:pt x="7031" y="8789"/>
                      </a:lnTo>
                      <a:lnTo>
                        <a:pt x="7156" y="8789"/>
                      </a:lnTo>
                      <a:lnTo>
                        <a:pt x="7198" y="8852"/>
                      </a:lnTo>
                      <a:lnTo>
                        <a:pt x="7387" y="8726"/>
                      </a:lnTo>
                      <a:lnTo>
                        <a:pt x="7428" y="8726"/>
                      </a:lnTo>
                      <a:lnTo>
                        <a:pt x="7470" y="8538"/>
                      </a:lnTo>
                      <a:lnTo>
                        <a:pt x="7596" y="8328"/>
                      </a:lnTo>
                      <a:lnTo>
                        <a:pt x="7596" y="8224"/>
                      </a:lnTo>
                      <a:lnTo>
                        <a:pt x="7512" y="8161"/>
                      </a:lnTo>
                      <a:lnTo>
                        <a:pt x="7387" y="8056"/>
                      </a:lnTo>
                      <a:lnTo>
                        <a:pt x="7198" y="8056"/>
                      </a:lnTo>
                      <a:lnTo>
                        <a:pt x="7094" y="8119"/>
                      </a:lnTo>
                      <a:lnTo>
                        <a:pt x="7094" y="8035"/>
                      </a:lnTo>
                      <a:lnTo>
                        <a:pt x="7219" y="7994"/>
                      </a:lnTo>
                      <a:lnTo>
                        <a:pt x="7366" y="7994"/>
                      </a:lnTo>
                      <a:lnTo>
                        <a:pt x="7387" y="7931"/>
                      </a:lnTo>
                      <a:lnTo>
                        <a:pt x="7198" y="7784"/>
                      </a:lnTo>
                      <a:lnTo>
                        <a:pt x="7115" y="7743"/>
                      </a:lnTo>
                      <a:lnTo>
                        <a:pt x="7010" y="7743"/>
                      </a:lnTo>
                      <a:lnTo>
                        <a:pt x="6968" y="7722"/>
                      </a:lnTo>
                      <a:lnTo>
                        <a:pt x="6947" y="7743"/>
                      </a:lnTo>
                      <a:lnTo>
                        <a:pt x="6843" y="7784"/>
                      </a:lnTo>
                      <a:lnTo>
                        <a:pt x="6801" y="7743"/>
                      </a:lnTo>
                      <a:lnTo>
                        <a:pt x="6780" y="7784"/>
                      </a:lnTo>
                      <a:lnTo>
                        <a:pt x="6675" y="7784"/>
                      </a:lnTo>
                      <a:lnTo>
                        <a:pt x="6675" y="7701"/>
                      </a:lnTo>
                      <a:lnTo>
                        <a:pt x="6696" y="7638"/>
                      </a:lnTo>
                      <a:lnTo>
                        <a:pt x="6487" y="7533"/>
                      </a:lnTo>
                      <a:lnTo>
                        <a:pt x="6466" y="7491"/>
                      </a:lnTo>
                      <a:lnTo>
                        <a:pt x="6466" y="7491"/>
                      </a:lnTo>
                      <a:lnTo>
                        <a:pt x="6571" y="7533"/>
                      </a:lnTo>
                      <a:lnTo>
                        <a:pt x="6759" y="7575"/>
                      </a:lnTo>
                      <a:lnTo>
                        <a:pt x="6843" y="7617"/>
                      </a:lnTo>
                      <a:lnTo>
                        <a:pt x="6801" y="7701"/>
                      </a:lnTo>
                      <a:lnTo>
                        <a:pt x="6801" y="7701"/>
                      </a:lnTo>
                      <a:lnTo>
                        <a:pt x="6989" y="7638"/>
                      </a:lnTo>
                      <a:lnTo>
                        <a:pt x="7198" y="7638"/>
                      </a:lnTo>
                      <a:lnTo>
                        <a:pt x="7324" y="7743"/>
                      </a:lnTo>
                      <a:lnTo>
                        <a:pt x="7366" y="7722"/>
                      </a:lnTo>
                      <a:lnTo>
                        <a:pt x="7387" y="7596"/>
                      </a:lnTo>
                      <a:lnTo>
                        <a:pt x="7115" y="7512"/>
                      </a:lnTo>
                      <a:lnTo>
                        <a:pt x="6905" y="7491"/>
                      </a:lnTo>
                      <a:lnTo>
                        <a:pt x="6759" y="7429"/>
                      </a:lnTo>
                      <a:lnTo>
                        <a:pt x="6780" y="7387"/>
                      </a:lnTo>
                      <a:lnTo>
                        <a:pt x="6884" y="7366"/>
                      </a:lnTo>
                      <a:lnTo>
                        <a:pt x="6989" y="7429"/>
                      </a:lnTo>
                      <a:lnTo>
                        <a:pt x="7219" y="7491"/>
                      </a:lnTo>
                      <a:lnTo>
                        <a:pt x="7408" y="7491"/>
                      </a:lnTo>
                      <a:lnTo>
                        <a:pt x="7470" y="7596"/>
                      </a:lnTo>
                      <a:lnTo>
                        <a:pt x="7470" y="7722"/>
                      </a:lnTo>
                      <a:lnTo>
                        <a:pt x="7491" y="7805"/>
                      </a:lnTo>
                      <a:lnTo>
                        <a:pt x="7638" y="7910"/>
                      </a:lnTo>
                      <a:lnTo>
                        <a:pt x="7805" y="7952"/>
                      </a:lnTo>
                      <a:lnTo>
                        <a:pt x="7889" y="8035"/>
                      </a:lnTo>
                      <a:lnTo>
                        <a:pt x="7910" y="8035"/>
                      </a:lnTo>
                      <a:lnTo>
                        <a:pt x="7993" y="7994"/>
                      </a:lnTo>
                      <a:lnTo>
                        <a:pt x="7952" y="7847"/>
                      </a:lnTo>
                      <a:lnTo>
                        <a:pt x="7993" y="7743"/>
                      </a:lnTo>
                      <a:lnTo>
                        <a:pt x="7952" y="7701"/>
                      </a:lnTo>
                      <a:lnTo>
                        <a:pt x="8056" y="7617"/>
                      </a:lnTo>
                      <a:lnTo>
                        <a:pt x="7993" y="7575"/>
                      </a:lnTo>
                      <a:lnTo>
                        <a:pt x="7680" y="7491"/>
                      </a:lnTo>
                      <a:lnTo>
                        <a:pt x="7554" y="7512"/>
                      </a:lnTo>
                      <a:lnTo>
                        <a:pt x="7512" y="7512"/>
                      </a:lnTo>
                      <a:lnTo>
                        <a:pt x="7408" y="7408"/>
                      </a:lnTo>
                      <a:lnTo>
                        <a:pt x="7282" y="7387"/>
                      </a:lnTo>
                      <a:lnTo>
                        <a:pt x="7198" y="7282"/>
                      </a:lnTo>
                      <a:lnTo>
                        <a:pt x="7115" y="7282"/>
                      </a:lnTo>
                      <a:lnTo>
                        <a:pt x="7073" y="7324"/>
                      </a:lnTo>
                      <a:lnTo>
                        <a:pt x="6989" y="7324"/>
                      </a:lnTo>
                      <a:lnTo>
                        <a:pt x="7010" y="7219"/>
                      </a:lnTo>
                      <a:lnTo>
                        <a:pt x="6864" y="7178"/>
                      </a:lnTo>
                      <a:lnTo>
                        <a:pt x="6843" y="7094"/>
                      </a:lnTo>
                      <a:lnTo>
                        <a:pt x="6947" y="7073"/>
                      </a:lnTo>
                      <a:lnTo>
                        <a:pt x="6989" y="7115"/>
                      </a:lnTo>
                      <a:lnTo>
                        <a:pt x="7094" y="7157"/>
                      </a:lnTo>
                      <a:lnTo>
                        <a:pt x="7156" y="7073"/>
                      </a:lnTo>
                      <a:lnTo>
                        <a:pt x="7115" y="7010"/>
                      </a:lnTo>
                      <a:lnTo>
                        <a:pt x="7156" y="6968"/>
                      </a:lnTo>
                      <a:lnTo>
                        <a:pt x="7219" y="7052"/>
                      </a:lnTo>
                      <a:lnTo>
                        <a:pt x="7219" y="7178"/>
                      </a:lnTo>
                      <a:lnTo>
                        <a:pt x="7324" y="7219"/>
                      </a:lnTo>
                      <a:lnTo>
                        <a:pt x="7638" y="7303"/>
                      </a:lnTo>
                      <a:lnTo>
                        <a:pt x="7700" y="7261"/>
                      </a:lnTo>
                      <a:lnTo>
                        <a:pt x="7554" y="7052"/>
                      </a:lnTo>
                      <a:lnTo>
                        <a:pt x="7408" y="6989"/>
                      </a:lnTo>
                      <a:lnTo>
                        <a:pt x="7303" y="6947"/>
                      </a:lnTo>
                      <a:lnTo>
                        <a:pt x="7303" y="6864"/>
                      </a:lnTo>
                      <a:lnTo>
                        <a:pt x="7324" y="6801"/>
                      </a:lnTo>
                      <a:lnTo>
                        <a:pt x="7408" y="6906"/>
                      </a:lnTo>
                      <a:lnTo>
                        <a:pt x="7554" y="6906"/>
                      </a:lnTo>
                      <a:lnTo>
                        <a:pt x="7638" y="6968"/>
                      </a:lnTo>
                      <a:lnTo>
                        <a:pt x="7680" y="7073"/>
                      </a:lnTo>
                      <a:lnTo>
                        <a:pt x="7721" y="7052"/>
                      </a:lnTo>
                      <a:lnTo>
                        <a:pt x="7805" y="7157"/>
                      </a:lnTo>
                      <a:lnTo>
                        <a:pt x="7910" y="7199"/>
                      </a:lnTo>
                      <a:lnTo>
                        <a:pt x="7952" y="7261"/>
                      </a:lnTo>
                      <a:lnTo>
                        <a:pt x="8014" y="7282"/>
                      </a:lnTo>
                      <a:lnTo>
                        <a:pt x="8077" y="7178"/>
                      </a:lnTo>
                      <a:lnTo>
                        <a:pt x="8203" y="7178"/>
                      </a:lnTo>
                      <a:lnTo>
                        <a:pt x="8307" y="7282"/>
                      </a:lnTo>
                      <a:lnTo>
                        <a:pt x="8349" y="7261"/>
                      </a:lnTo>
                      <a:lnTo>
                        <a:pt x="8349" y="7157"/>
                      </a:lnTo>
                      <a:lnTo>
                        <a:pt x="8412" y="7157"/>
                      </a:lnTo>
                      <a:lnTo>
                        <a:pt x="8516" y="7261"/>
                      </a:lnTo>
                      <a:lnTo>
                        <a:pt x="8642" y="7261"/>
                      </a:lnTo>
                      <a:lnTo>
                        <a:pt x="8684" y="7199"/>
                      </a:lnTo>
                      <a:lnTo>
                        <a:pt x="8684" y="6885"/>
                      </a:lnTo>
                      <a:lnTo>
                        <a:pt x="8433" y="6634"/>
                      </a:lnTo>
                      <a:lnTo>
                        <a:pt x="8349" y="6634"/>
                      </a:lnTo>
                      <a:lnTo>
                        <a:pt x="8307" y="6655"/>
                      </a:lnTo>
                      <a:lnTo>
                        <a:pt x="8224" y="6634"/>
                      </a:lnTo>
                      <a:lnTo>
                        <a:pt x="8244" y="6571"/>
                      </a:lnTo>
                      <a:lnTo>
                        <a:pt x="8433" y="6550"/>
                      </a:lnTo>
                      <a:lnTo>
                        <a:pt x="8516" y="6571"/>
                      </a:lnTo>
                      <a:lnTo>
                        <a:pt x="8558" y="6550"/>
                      </a:lnTo>
                      <a:lnTo>
                        <a:pt x="8642" y="6592"/>
                      </a:lnTo>
                      <a:lnTo>
                        <a:pt x="8642" y="6696"/>
                      </a:lnTo>
                      <a:lnTo>
                        <a:pt x="8684" y="6759"/>
                      </a:lnTo>
                      <a:lnTo>
                        <a:pt x="8851" y="6780"/>
                      </a:lnTo>
                      <a:lnTo>
                        <a:pt x="8851" y="6968"/>
                      </a:lnTo>
                      <a:lnTo>
                        <a:pt x="8893" y="7052"/>
                      </a:lnTo>
                      <a:lnTo>
                        <a:pt x="8998" y="7052"/>
                      </a:lnTo>
                      <a:lnTo>
                        <a:pt x="9060" y="7094"/>
                      </a:lnTo>
                      <a:lnTo>
                        <a:pt x="9353" y="7115"/>
                      </a:lnTo>
                      <a:lnTo>
                        <a:pt x="9500" y="7115"/>
                      </a:lnTo>
                      <a:lnTo>
                        <a:pt x="9688" y="6947"/>
                      </a:lnTo>
                      <a:lnTo>
                        <a:pt x="9709" y="6864"/>
                      </a:lnTo>
                      <a:lnTo>
                        <a:pt x="9605" y="6801"/>
                      </a:lnTo>
                      <a:lnTo>
                        <a:pt x="9563" y="6843"/>
                      </a:lnTo>
                      <a:lnTo>
                        <a:pt x="9500" y="6780"/>
                      </a:lnTo>
                      <a:lnTo>
                        <a:pt x="9563" y="6759"/>
                      </a:lnTo>
                      <a:lnTo>
                        <a:pt x="9709" y="6696"/>
                      </a:lnTo>
                      <a:lnTo>
                        <a:pt x="9835" y="6738"/>
                      </a:lnTo>
                      <a:lnTo>
                        <a:pt x="9981" y="6675"/>
                      </a:lnTo>
                      <a:lnTo>
                        <a:pt x="10002" y="6571"/>
                      </a:lnTo>
                      <a:lnTo>
                        <a:pt x="9918" y="6466"/>
                      </a:lnTo>
                      <a:lnTo>
                        <a:pt x="9625" y="6466"/>
                      </a:lnTo>
                      <a:lnTo>
                        <a:pt x="9395" y="6424"/>
                      </a:lnTo>
                      <a:lnTo>
                        <a:pt x="9416" y="6362"/>
                      </a:lnTo>
                      <a:lnTo>
                        <a:pt x="9521" y="6362"/>
                      </a:lnTo>
                      <a:lnTo>
                        <a:pt x="9563" y="6257"/>
                      </a:lnTo>
                      <a:lnTo>
                        <a:pt x="9605" y="6278"/>
                      </a:lnTo>
                      <a:lnTo>
                        <a:pt x="9625" y="6383"/>
                      </a:lnTo>
                      <a:lnTo>
                        <a:pt x="9709" y="6383"/>
                      </a:lnTo>
                      <a:lnTo>
                        <a:pt x="9772" y="6341"/>
                      </a:lnTo>
                      <a:lnTo>
                        <a:pt x="9981" y="6424"/>
                      </a:lnTo>
                      <a:lnTo>
                        <a:pt x="10044" y="6362"/>
                      </a:lnTo>
                      <a:lnTo>
                        <a:pt x="10149" y="6445"/>
                      </a:lnTo>
                      <a:lnTo>
                        <a:pt x="10211" y="6445"/>
                      </a:lnTo>
                      <a:lnTo>
                        <a:pt x="10316" y="6320"/>
                      </a:lnTo>
                      <a:lnTo>
                        <a:pt x="10295" y="6236"/>
                      </a:lnTo>
                      <a:lnTo>
                        <a:pt x="10149" y="6152"/>
                      </a:lnTo>
                      <a:lnTo>
                        <a:pt x="10211" y="6048"/>
                      </a:lnTo>
                      <a:lnTo>
                        <a:pt x="10253" y="6006"/>
                      </a:lnTo>
                      <a:lnTo>
                        <a:pt x="10232" y="5839"/>
                      </a:lnTo>
                      <a:lnTo>
                        <a:pt x="10316" y="5901"/>
                      </a:lnTo>
                      <a:lnTo>
                        <a:pt x="10316" y="6006"/>
                      </a:lnTo>
                      <a:lnTo>
                        <a:pt x="10253" y="6069"/>
                      </a:lnTo>
                      <a:lnTo>
                        <a:pt x="10295" y="6152"/>
                      </a:lnTo>
                      <a:lnTo>
                        <a:pt x="10358" y="6173"/>
                      </a:lnTo>
                      <a:lnTo>
                        <a:pt x="10441" y="6111"/>
                      </a:lnTo>
                      <a:lnTo>
                        <a:pt x="10734" y="6111"/>
                      </a:lnTo>
                      <a:lnTo>
                        <a:pt x="10776" y="6027"/>
                      </a:lnTo>
                      <a:lnTo>
                        <a:pt x="10923" y="5922"/>
                      </a:lnTo>
                      <a:lnTo>
                        <a:pt x="10881" y="5797"/>
                      </a:lnTo>
                      <a:lnTo>
                        <a:pt x="10944" y="5755"/>
                      </a:lnTo>
                      <a:lnTo>
                        <a:pt x="11048" y="5755"/>
                      </a:lnTo>
                      <a:lnTo>
                        <a:pt x="11132" y="5650"/>
                      </a:lnTo>
                      <a:lnTo>
                        <a:pt x="11216" y="5692"/>
                      </a:lnTo>
                      <a:lnTo>
                        <a:pt x="11299" y="5629"/>
                      </a:lnTo>
                      <a:lnTo>
                        <a:pt x="11550" y="5608"/>
                      </a:lnTo>
                      <a:lnTo>
                        <a:pt x="11613" y="5483"/>
                      </a:lnTo>
                      <a:lnTo>
                        <a:pt x="11822" y="5420"/>
                      </a:lnTo>
                      <a:lnTo>
                        <a:pt x="11927" y="5336"/>
                      </a:lnTo>
                      <a:lnTo>
                        <a:pt x="12073" y="5336"/>
                      </a:lnTo>
                      <a:lnTo>
                        <a:pt x="12136" y="5315"/>
                      </a:lnTo>
                      <a:lnTo>
                        <a:pt x="12262" y="5315"/>
                      </a:lnTo>
                      <a:lnTo>
                        <a:pt x="12429" y="5232"/>
                      </a:lnTo>
                      <a:lnTo>
                        <a:pt x="12555" y="5106"/>
                      </a:lnTo>
                      <a:lnTo>
                        <a:pt x="12659" y="5085"/>
                      </a:lnTo>
                      <a:lnTo>
                        <a:pt x="12743" y="4960"/>
                      </a:lnTo>
                      <a:lnTo>
                        <a:pt x="12952" y="4918"/>
                      </a:lnTo>
                      <a:lnTo>
                        <a:pt x="13036" y="4876"/>
                      </a:lnTo>
                      <a:lnTo>
                        <a:pt x="13224" y="4771"/>
                      </a:lnTo>
                      <a:lnTo>
                        <a:pt x="13308" y="4604"/>
                      </a:lnTo>
                      <a:lnTo>
                        <a:pt x="13371" y="4458"/>
                      </a:lnTo>
                      <a:lnTo>
                        <a:pt x="13182" y="4458"/>
                      </a:lnTo>
                      <a:lnTo>
                        <a:pt x="13057" y="4478"/>
                      </a:lnTo>
                      <a:lnTo>
                        <a:pt x="12973" y="4437"/>
                      </a:lnTo>
                      <a:lnTo>
                        <a:pt x="12848" y="4458"/>
                      </a:lnTo>
                      <a:lnTo>
                        <a:pt x="12659" y="4646"/>
                      </a:lnTo>
                      <a:lnTo>
                        <a:pt x="12387" y="4667"/>
                      </a:lnTo>
                      <a:lnTo>
                        <a:pt x="11927" y="4709"/>
                      </a:lnTo>
                      <a:lnTo>
                        <a:pt x="11801" y="4688"/>
                      </a:lnTo>
                      <a:lnTo>
                        <a:pt x="11488" y="4688"/>
                      </a:lnTo>
                      <a:lnTo>
                        <a:pt x="11299" y="4771"/>
                      </a:lnTo>
                      <a:lnTo>
                        <a:pt x="11299" y="4667"/>
                      </a:lnTo>
                      <a:lnTo>
                        <a:pt x="11174" y="4667"/>
                      </a:lnTo>
                      <a:lnTo>
                        <a:pt x="11216" y="4562"/>
                      </a:lnTo>
                      <a:lnTo>
                        <a:pt x="11362" y="4562"/>
                      </a:lnTo>
                      <a:lnTo>
                        <a:pt x="11446" y="4583"/>
                      </a:lnTo>
                      <a:lnTo>
                        <a:pt x="11550" y="4541"/>
                      </a:lnTo>
                      <a:lnTo>
                        <a:pt x="11571" y="4604"/>
                      </a:lnTo>
                      <a:lnTo>
                        <a:pt x="11718" y="4604"/>
                      </a:lnTo>
                      <a:lnTo>
                        <a:pt x="11906" y="4583"/>
                      </a:lnTo>
                      <a:lnTo>
                        <a:pt x="12032" y="4583"/>
                      </a:lnTo>
                      <a:lnTo>
                        <a:pt x="12346" y="4541"/>
                      </a:lnTo>
                      <a:lnTo>
                        <a:pt x="12848" y="4332"/>
                      </a:lnTo>
                      <a:lnTo>
                        <a:pt x="12931" y="4269"/>
                      </a:lnTo>
                      <a:lnTo>
                        <a:pt x="12848" y="4186"/>
                      </a:lnTo>
                      <a:lnTo>
                        <a:pt x="12638" y="4144"/>
                      </a:lnTo>
                      <a:lnTo>
                        <a:pt x="12262" y="4081"/>
                      </a:lnTo>
                      <a:lnTo>
                        <a:pt x="12199" y="3976"/>
                      </a:lnTo>
                      <a:lnTo>
                        <a:pt x="12199" y="3976"/>
                      </a:lnTo>
                      <a:lnTo>
                        <a:pt x="12346" y="4060"/>
                      </a:lnTo>
                      <a:lnTo>
                        <a:pt x="12450" y="4039"/>
                      </a:lnTo>
                      <a:lnTo>
                        <a:pt x="12450" y="3976"/>
                      </a:lnTo>
                      <a:lnTo>
                        <a:pt x="12325" y="3851"/>
                      </a:lnTo>
                      <a:lnTo>
                        <a:pt x="12304" y="3725"/>
                      </a:lnTo>
                      <a:lnTo>
                        <a:pt x="12408" y="3851"/>
                      </a:lnTo>
                      <a:lnTo>
                        <a:pt x="12597" y="4060"/>
                      </a:lnTo>
                      <a:lnTo>
                        <a:pt x="12638" y="4060"/>
                      </a:lnTo>
                      <a:lnTo>
                        <a:pt x="12722" y="4018"/>
                      </a:lnTo>
                      <a:lnTo>
                        <a:pt x="12764" y="4081"/>
                      </a:lnTo>
                      <a:lnTo>
                        <a:pt x="12973" y="4081"/>
                      </a:lnTo>
                      <a:lnTo>
                        <a:pt x="13057" y="4144"/>
                      </a:lnTo>
                      <a:lnTo>
                        <a:pt x="13141" y="4144"/>
                      </a:lnTo>
                      <a:lnTo>
                        <a:pt x="13287" y="4165"/>
                      </a:lnTo>
                      <a:lnTo>
                        <a:pt x="13371" y="4123"/>
                      </a:lnTo>
                      <a:lnTo>
                        <a:pt x="13308" y="4081"/>
                      </a:lnTo>
                      <a:lnTo>
                        <a:pt x="13162" y="4060"/>
                      </a:lnTo>
                      <a:lnTo>
                        <a:pt x="13162" y="3976"/>
                      </a:lnTo>
                      <a:lnTo>
                        <a:pt x="13350" y="4018"/>
                      </a:lnTo>
                      <a:lnTo>
                        <a:pt x="13475" y="4060"/>
                      </a:lnTo>
                      <a:lnTo>
                        <a:pt x="13601" y="4165"/>
                      </a:lnTo>
                      <a:lnTo>
                        <a:pt x="13664" y="4144"/>
                      </a:lnTo>
                      <a:lnTo>
                        <a:pt x="13706" y="4018"/>
                      </a:lnTo>
                      <a:lnTo>
                        <a:pt x="13810" y="4081"/>
                      </a:lnTo>
                      <a:lnTo>
                        <a:pt x="13978" y="4081"/>
                      </a:lnTo>
                      <a:lnTo>
                        <a:pt x="14124" y="4039"/>
                      </a:lnTo>
                      <a:lnTo>
                        <a:pt x="14229" y="4018"/>
                      </a:lnTo>
                      <a:lnTo>
                        <a:pt x="14354" y="3914"/>
                      </a:lnTo>
                      <a:lnTo>
                        <a:pt x="14710" y="3746"/>
                      </a:lnTo>
                      <a:lnTo>
                        <a:pt x="14794" y="3662"/>
                      </a:lnTo>
                      <a:lnTo>
                        <a:pt x="14794" y="3621"/>
                      </a:lnTo>
                      <a:lnTo>
                        <a:pt x="14877" y="3600"/>
                      </a:lnTo>
                      <a:lnTo>
                        <a:pt x="15003" y="3621"/>
                      </a:lnTo>
                      <a:lnTo>
                        <a:pt x="15045" y="3558"/>
                      </a:lnTo>
                      <a:lnTo>
                        <a:pt x="15275" y="3432"/>
                      </a:lnTo>
                      <a:lnTo>
                        <a:pt x="15400" y="3181"/>
                      </a:lnTo>
                      <a:lnTo>
                        <a:pt x="15463" y="2909"/>
                      </a:lnTo>
                      <a:lnTo>
                        <a:pt x="15442" y="2721"/>
                      </a:lnTo>
                      <a:lnTo>
                        <a:pt x="15379" y="2595"/>
                      </a:lnTo>
                      <a:lnTo>
                        <a:pt x="15233" y="2512"/>
                      </a:lnTo>
                      <a:lnTo>
                        <a:pt x="15149" y="2512"/>
                      </a:lnTo>
                      <a:lnTo>
                        <a:pt x="15128" y="2554"/>
                      </a:lnTo>
                      <a:lnTo>
                        <a:pt x="15024" y="2554"/>
                      </a:lnTo>
                      <a:lnTo>
                        <a:pt x="14961" y="2658"/>
                      </a:lnTo>
                      <a:lnTo>
                        <a:pt x="14877" y="2700"/>
                      </a:lnTo>
                      <a:lnTo>
                        <a:pt x="14835" y="2658"/>
                      </a:lnTo>
                      <a:lnTo>
                        <a:pt x="14961" y="2470"/>
                      </a:lnTo>
                      <a:lnTo>
                        <a:pt x="15003" y="2386"/>
                      </a:lnTo>
                      <a:lnTo>
                        <a:pt x="15107" y="2302"/>
                      </a:lnTo>
                      <a:lnTo>
                        <a:pt x="15128" y="2156"/>
                      </a:lnTo>
                      <a:lnTo>
                        <a:pt x="15066" y="2051"/>
                      </a:lnTo>
                      <a:lnTo>
                        <a:pt x="15024" y="2030"/>
                      </a:lnTo>
                      <a:lnTo>
                        <a:pt x="15107" y="1968"/>
                      </a:lnTo>
                      <a:lnTo>
                        <a:pt x="15170" y="1737"/>
                      </a:lnTo>
                      <a:lnTo>
                        <a:pt x="15066" y="1717"/>
                      </a:lnTo>
                      <a:lnTo>
                        <a:pt x="14940" y="1737"/>
                      </a:lnTo>
                      <a:lnTo>
                        <a:pt x="14919" y="1842"/>
                      </a:lnTo>
                      <a:lnTo>
                        <a:pt x="14856" y="1884"/>
                      </a:lnTo>
                      <a:lnTo>
                        <a:pt x="14794" y="1926"/>
                      </a:lnTo>
                      <a:lnTo>
                        <a:pt x="14731" y="1863"/>
                      </a:lnTo>
                      <a:lnTo>
                        <a:pt x="14794" y="1779"/>
                      </a:lnTo>
                      <a:lnTo>
                        <a:pt x="14794" y="1717"/>
                      </a:lnTo>
                      <a:lnTo>
                        <a:pt x="14835" y="1633"/>
                      </a:lnTo>
                      <a:lnTo>
                        <a:pt x="14814" y="1570"/>
                      </a:lnTo>
                      <a:lnTo>
                        <a:pt x="14689" y="1654"/>
                      </a:lnTo>
                      <a:lnTo>
                        <a:pt x="14626" y="1779"/>
                      </a:lnTo>
                      <a:lnTo>
                        <a:pt x="14584" y="1821"/>
                      </a:lnTo>
                      <a:lnTo>
                        <a:pt x="14522" y="1758"/>
                      </a:lnTo>
                      <a:lnTo>
                        <a:pt x="14584" y="1633"/>
                      </a:lnTo>
                      <a:lnTo>
                        <a:pt x="14542" y="1549"/>
                      </a:lnTo>
                      <a:lnTo>
                        <a:pt x="14417" y="1549"/>
                      </a:lnTo>
                      <a:lnTo>
                        <a:pt x="14270" y="1633"/>
                      </a:lnTo>
                      <a:lnTo>
                        <a:pt x="14208" y="1737"/>
                      </a:lnTo>
                      <a:lnTo>
                        <a:pt x="14082" y="1737"/>
                      </a:lnTo>
                      <a:lnTo>
                        <a:pt x="14019" y="1779"/>
                      </a:lnTo>
                      <a:lnTo>
                        <a:pt x="13978" y="1884"/>
                      </a:lnTo>
                      <a:lnTo>
                        <a:pt x="13894" y="1884"/>
                      </a:lnTo>
                      <a:lnTo>
                        <a:pt x="13789" y="1842"/>
                      </a:lnTo>
                      <a:lnTo>
                        <a:pt x="13580" y="1821"/>
                      </a:lnTo>
                      <a:lnTo>
                        <a:pt x="13308" y="1821"/>
                      </a:lnTo>
                      <a:lnTo>
                        <a:pt x="13496" y="1758"/>
                      </a:lnTo>
                      <a:lnTo>
                        <a:pt x="13559" y="1717"/>
                      </a:lnTo>
                      <a:lnTo>
                        <a:pt x="13643" y="1737"/>
                      </a:lnTo>
                      <a:lnTo>
                        <a:pt x="13747" y="1737"/>
                      </a:lnTo>
                      <a:lnTo>
                        <a:pt x="13894" y="1654"/>
                      </a:lnTo>
                      <a:lnTo>
                        <a:pt x="14019" y="1633"/>
                      </a:lnTo>
                      <a:lnTo>
                        <a:pt x="14124" y="1507"/>
                      </a:lnTo>
                      <a:lnTo>
                        <a:pt x="14333" y="1403"/>
                      </a:lnTo>
                      <a:lnTo>
                        <a:pt x="14396" y="1340"/>
                      </a:lnTo>
                      <a:lnTo>
                        <a:pt x="14354" y="1298"/>
                      </a:lnTo>
                      <a:lnTo>
                        <a:pt x="14270" y="1298"/>
                      </a:lnTo>
                      <a:lnTo>
                        <a:pt x="14061" y="1152"/>
                      </a:lnTo>
                      <a:lnTo>
                        <a:pt x="14019" y="1089"/>
                      </a:lnTo>
                      <a:lnTo>
                        <a:pt x="13978" y="1089"/>
                      </a:lnTo>
                      <a:lnTo>
                        <a:pt x="13873" y="1131"/>
                      </a:lnTo>
                      <a:lnTo>
                        <a:pt x="13810" y="1193"/>
                      </a:lnTo>
                      <a:lnTo>
                        <a:pt x="13747" y="1152"/>
                      </a:lnTo>
                      <a:lnTo>
                        <a:pt x="13706" y="1089"/>
                      </a:lnTo>
                      <a:lnTo>
                        <a:pt x="13789" y="1005"/>
                      </a:lnTo>
                      <a:lnTo>
                        <a:pt x="13768" y="921"/>
                      </a:lnTo>
                      <a:lnTo>
                        <a:pt x="13601" y="942"/>
                      </a:lnTo>
                      <a:lnTo>
                        <a:pt x="13538" y="1047"/>
                      </a:lnTo>
                      <a:lnTo>
                        <a:pt x="13454" y="1026"/>
                      </a:lnTo>
                      <a:lnTo>
                        <a:pt x="13454" y="901"/>
                      </a:lnTo>
                      <a:lnTo>
                        <a:pt x="13308" y="942"/>
                      </a:lnTo>
                      <a:lnTo>
                        <a:pt x="13266" y="1005"/>
                      </a:lnTo>
                      <a:lnTo>
                        <a:pt x="13224" y="921"/>
                      </a:lnTo>
                      <a:lnTo>
                        <a:pt x="13287" y="838"/>
                      </a:lnTo>
                      <a:lnTo>
                        <a:pt x="13245" y="775"/>
                      </a:lnTo>
                      <a:lnTo>
                        <a:pt x="13308" y="775"/>
                      </a:lnTo>
                      <a:lnTo>
                        <a:pt x="13371" y="691"/>
                      </a:lnTo>
                      <a:lnTo>
                        <a:pt x="13287" y="608"/>
                      </a:lnTo>
                      <a:lnTo>
                        <a:pt x="13078" y="587"/>
                      </a:lnTo>
                      <a:lnTo>
                        <a:pt x="12910" y="503"/>
                      </a:lnTo>
                      <a:lnTo>
                        <a:pt x="12785" y="524"/>
                      </a:lnTo>
                      <a:lnTo>
                        <a:pt x="12659" y="629"/>
                      </a:lnTo>
                      <a:lnTo>
                        <a:pt x="12638" y="733"/>
                      </a:lnTo>
                      <a:lnTo>
                        <a:pt x="12597" y="775"/>
                      </a:lnTo>
                      <a:lnTo>
                        <a:pt x="12513" y="670"/>
                      </a:lnTo>
                      <a:lnTo>
                        <a:pt x="12638" y="524"/>
                      </a:lnTo>
                      <a:lnTo>
                        <a:pt x="12659" y="461"/>
                      </a:lnTo>
                      <a:lnTo>
                        <a:pt x="12513" y="461"/>
                      </a:lnTo>
                      <a:lnTo>
                        <a:pt x="12387" y="377"/>
                      </a:lnTo>
                      <a:lnTo>
                        <a:pt x="12262" y="377"/>
                      </a:lnTo>
                      <a:lnTo>
                        <a:pt x="12199" y="482"/>
                      </a:lnTo>
                      <a:lnTo>
                        <a:pt x="12011" y="608"/>
                      </a:lnTo>
                      <a:lnTo>
                        <a:pt x="11885" y="733"/>
                      </a:lnTo>
                      <a:lnTo>
                        <a:pt x="11801" y="775"/>
                      </a:lnTo>
                      <a:lnTo>
                        <a:pt x="11781" y="712"/>
                      </a:lnTo>
                      <a:lnTo>
                        <a:pt x="11822" y="587"/>
                      </a:lnTo>
                      <a:lnTo>
                        <a:pt x="11822" y="419"/>
                      </a:lnTo>
                      <a:lnTo>
                        <a:pt x="11781" y="377"/>
                      </a:lnTo>
                      <a:lnTo>
                        <a:pt x="11739" y="273"/>
                      </a:lnTo>
                      <a:lnTo>
                        <a:pt x="11592" y="189"/>
                      </a:lnTo>
                      <a:lnTo>
                        <a:pt x="11467" y="210"/>
                      </a:lnTo>
                      <a:lnTo>
                        <a:pt x="11341" y="189"/>
                      </a:lnTo>
                      <a:lnTo>
                        <a:pt x="11278" y="85"/>
                      </a:lnTo>
                      <a:lnTo>
                        <a:pt x="11153" y="64"/>
                      </a:lnTo>
                      <a:lnTo>
                        <a:pt x="10985" y="105"/>
                      </a:lnTo>
                      <a:lnTo>
                        <a:pt x="10881" y="85"/>
                      </a:lnTo>
                      <a:lnTo>
                        <a:pt x="10818" y="64"/>
                      </a:lnTo>
                      <a:lnTo>
                        <a:pt x="10734" y="1"/>
                      </a:lnTo>
                      <a:lnTo>
                        <a:pt x="10651" y="64"/>
                      </a:lnTo>
                      <a:lnTo>
                        <a:pt x="10630" y="210"/>
                      </a:lnTo>
                      <a:lnTo>
                        <a:pt x="10734" y="461"/>
                      </a:lnTo>
                      <a:lnTo>
                        <a:pt x="10651" y="670"/>
                      </a:lnTo>
                      <a:lnTo>
                        <a:pt x="10651" y="817"/>
                      </a:lnTo>
                      <a:lnTo>
                        <a:pt x="10609" y="880"/>
                      </a:lnTo>
                      <a:lnTo>
                        <a:pt x="10525" y="838"/>
                      </a:lnTo>
                      <a:lnTo>
                        <a:pt x="10400" y="880"/>
                      </a:lnTo>
                      <a:lnTo>
                        <a:pt x="10337" y="817"/>
                      </a:lnTo>
                      <a:lnTo>
                        <a:pt x="10421" y="733"/>
                      </a:lnTo>
                      <a:lnTo>
                        <a:pt x="10358" y="566"/>
                      </a:lnTo>
                      <a:lnTo>
                        <a:pt x="10421" y="461"/>
                      </a:lnTo>
                      <a:lnTo>
                        <a:pt x="10441" y="315"/>
                      </a:lnTo>
                      <a:lnTo>
                        <a:pt x="10400" y="273"/>
                      </a:lnTo>
                      <a:lnTo>
                        <a:pt x="10232" y="398"/>
                      </a:lnTo>
                      <a:lnTo>
                        <a:pt x="10232" y="461"/>
                      </a:lnTo>
                      <a:lnTo>
                        <a:pt x="10149" y="482"/>
                      </a:lnTo>
                      <a:lnTo>
                        <a:pt x="10107" y="419"/>
                      </a:lnTo>
                      <a:lnTo>
                        <a:pt x="10149" y="273"/>
                      </a:lnTo>
                      <a:lnTo>
                        <a:pt x="10107" y="210"/>
                      </a:lnTo>
                      <a:lnTo>
                        <a:pt x="10044" y="252"/>
                      </a:lnTo>
                      <a:lnTo>
                        <a:pt x="9981" y="398"/>
                      </a:lnTo>
                      <a:lnTo>
                        <a:pt x="9897" y="398"/>
                      </a:lnTo>
                      <a:lnTo>
                        <a:pt x="9877" y="357"/>
                      </a:lnTo>
                      <a:lnTo>
                        <a:pt x="9918" y="252"/>
                      </a:lnTo>
                      <a:lnTo>
                        <a:pt x="9918" y="105"/>
                      </a:lnTo>
                      <a:lnTo>
                        <a:pt x="9897" y="64"/>
                      </a:lnTo>
                      <a:lnTo>
                        <a:pt x="9625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488;p45">
                  <a:extLst>
                    <a:ext uri="{FF2B5EF4-FFF2-40B4-BE49-F238E27FC236}">
                      <a16:creationId xmlns:a16="http://schemas.microsoft.com/office/drawing/2014/main" id="{9717FE39-0945-D3FB-1516-1C5C999907A4}"/>
                    </a:ext>
                  </a:extLst>
                </p:cNvPr>
                <p:cNvSpPr/>
                <p:nvPr/>
              </p:nvSpPr>
              <p:spPr>
                <a:xfrm>
                  <a:off x="2905300" y="2401625"/>
                  <a:ext cx="91575" cy="9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3" h="3955" extrusionOk="0">
                      <a:moveTo>
                        <a:pt x="2909" y="2155"/>
                      </a:moveTo>
                      <a:lnTo>
                        <a:pt x="2872" y="2165"/>
                      </a:lnTo>
                      <a:lnTo>
                        <a:pt x="2872" y="2165"/>
                      </a:lnTo>
                      <a:lnTo>
                        <a:pt x="2878" y="2166"/>
                      </a:lnTo>
                      <a:lnTo>
                        <a:pt x="2878" y="2166"/>
                      </a:lnTo>
                      <a:lnTo>
                        <a:pt x="2930" y="2155"/>
                      </a:lnTo>
                      <a:close/>
                      <a:moveTo>
                        <a:pt x="2323" y="0"/>
                      </a:moveTo>
                      <a:lnTo>
                        <a:pt x="2260" y="42"/>
                      </a:lnTo>
                      <a:lnTo>
                        <a:pt x="2219" y="84"/>
                      </a:lnTo>
                      <a:lnTo>
                        <a:pt x="2135" y="84"/>
                      </a:lnTo>
                      <a:lnTo>
                        <a:pt x="2072" y="147"/>
                      </a:lnTo>
                      <a:lnTo>
                        <a:pt x="2009" y="188"/>
                      </a:lnTo>
                      <a:lnTo>
                        <a:pt x="1905" y="188"/>
                      </a:lnTo>
                      <a:lnTo>
                        <a:pt x="1779" y="293"/>
                      </a:lnTo>
                      <a:lnTo>
                        <a:pt x="1675" y="377"/>
                      </a:lnTo>
                      <a:lnTo>
                        <a:pt x="1675" y="460"/>
                      </a:lnTo>
                      <a:lnTo>
                        <a:pt x="1612" y="460"/>
                      </a:lnTo>
                      <a:lnTo>
                        <a:pt x="1570" y="419"/>
                      </a:lnTo>
                      <a:lnTo>
                        <a:pt x="1570" y="460"/>
                      </a:lnTo>
                      <a:lnTo>
                        <a:pt x="1591" y="481"/>
                      </a:lnTo>
                      <a:lnTo>
                        <a:pt x="1591" y="523"/>
                      </a:lnTo>
                      <a:lnTo>
                        <a:pt x="1528" y="586"/>
                      </a:lnTo>
                      <a:lnTo>
                        <a:pt x="1423" y="670"/>
                      </a:lnTo>
                      <a:lnTo>
                        <a:pt x="1382" y="691"/>
                      </a:lnTo>
                      <a:lnTo>
                        <a:pt x="1402" y="711"/>
                      </a:lnTo>
                      <a:lnTo>
                        <a:pt x="1382" y="774"/>
                      </a:lnTo>
                      <a:lnTo>
                        <a:pt x="1319" y="774"/>
                      </a:lnTo>
                      <a:lnTo>
                        <a:pt x="1319" y="816"/>
                      </a:lnTo>
                      <a:lnTo>
                        <a:pt x="1382" y="837"/>
                      </a:lnTo>
                      <a:lnTo>
                        <a:pt x="1319" y="879"/>
                      </a:lnTo>
                      <a:lnTo>
                        <a:pt x="1256" y="879"/>
                      </a:lnTo>
                      <a:lnTo>
                        <a:pt x="1193" y="942"/>
                      </a:lnTo>
                      <a:lnTo>
                        <a:pt x="1193" y="1004"/>
                      </a:lnTo>
                      <a:lnTo>
                        <a:pt x="1214" y="1004"/>
                      </a:lnTo>
                      <a:lnTo>
                        <a:pt x="1256" y="1025"/>
                      </a:lnTo>
                      <a:lnTo>
                        <a:pt x="1193" y="1046"/>
                      </a:lnTo>
                      <a:lnTo>
                        <a:pt x="1151" y="1046"/>
                      </a:lnTo>
                      <a:lnTo>
                        <a:pt x="1089" y="1151"/>
                      </a:lnTo>
                      <a:lnTo>
                        <a:pt x="1068" y="1214"/>
                      </a:lnTo>
                      <a:lnTo>
                        <a:pt x="942" y="1402"/>
                      </a:lnTo>
                      <a:lnTo>
                        <a:pt x="942" y="1444"/>
                      </a:lnTo>
                      <a:lnTo>
                        <a:pt x="984" y="1507"/>
                      </a:lnTo>
                      <a:lnTo>
                        <a:pt x="984" y="1548"/>
                      </a:lnTo>
                      <a:lnTo>
                        <a:pt x="963" y="1548"/>
                      </a:lnTo>
                      <a:lnTo>
                        <a:pt x="942" y="1527"/>
                      </a:lnTo>
                      <a:lnTo>
                        <a:pt x="900" y="1527"/>
                      </a:lnTo>
                      <a:lnTo>
                        <a:pt x="796" y="1569"/>
                      </a:lnTo>
                      <a:lnTo>
                        <a:pt x="754" y="1653"/>
                      </a:lnTo>
                      <a:lnTo>
                        <a:pt x="754" y="1716"/>
                      </a:lnTo>
                      <a:lnTo>
                        <a:pt x="796" y="1716"/>
                      </a:lnTo>
                      <a:lnTo>
                        <a:pt x="858" y="1758"/>
                      </a:lnTo>
                      <a:lnTo>
                        <a:pt x="838" y="1779"/>
                      </a:lnTo>
                      <a:lnTo>
                        <a:pt x="838" y="1841"/>
                      </a:lnTo>
                      <a:lnTo>
                        <a:pt x="775" y="1883"/>
                      </a:lnTo>
                      <a:lnTo>
                        <a:pt x="649" y="1862"/>
                      </a:lnTo>
                      <a:lnTo>
                        <a:pt x="628" y="1883"/>
                      </a:lnTo>
                      <a:lnTo>
                        <a:pt x="628" y="1946"/>
                      </a:lnTo>
                      <a:lnTo>
                        <a:pt x="545" y="2030"/>
                      </a:lnTo>
                      <a:lnTo>
                        <a:pt x="482" y="2134"/>
                      </a:lnTo>
                      <a:lnTo>
                        <a:pt x="440" y="2197"/>
                      </a:lnTo>
                      <a:lnTo>
                        <a:pt x="419" y="2197"/>
                      </a:lnTo>
                      <a:lnTo>
                        <a:pt x="419" y="2134"/>
                      </a:lnTo>
                      <a:lnTo>
                        <a:pt x="377" y="2197"/>
                      </a:lnTo>
                      <a:lnTo>
                        <a:pt x="335" y="2134"/>
                      </a:lnTo>
                      <a:lnTo>
                        <a:pt x="356" y="2072"/>
                      </a:lnTo>
                      <a:lnTo>
                        <a:pt x="440" y="2030"/>
                      </a:lnTo>
                      <a:lnTo>
                        <a:pt x="461" y="1967"/>
                      </a:lnTo>
                      <a:lnTo>
                        <a:pt x="440" y="1988"/>
                      </a:lnTo>
                      <a:lnTo>
                        <a:pt x="356" y="2051"/>
                      </a:lnTo>
                      <a:lnTo>
                        <a:pt x="231" y="2134"/>
                      </a:lnTo>
                      <a:lnTo>
                        <a:pt x="168" y="2260"/>
                      </a:lnTo>
                      <a:lnTo>
                        <a:pt x="231" y="2260"/>
                      </a:lnTo>
                      <a:lnTo>
                        <a:pt x="314" y="2239"/>
                      </a:lnTo>
                      <a:lnTo>
                        <a:pt x="461" y="2197"/>
                      </a:lnTo>
                      <a:lnTo>
                        <a:pt x="586" y="2197"/>
                      </a:lnTo>
                      <a:lnTo>
                        <a:pt x="524" y="2281"/>
                      </a:lnTo>
                      <a:lnTo>
                        <a:pt x="419" y="2406"/>
                      </a:lnTo>
                      <a:lnTo>
                        <a:pt x="335" y="2511"/>
                      </a:lnTo>
                      <a:lnTo>
                        <a:pt x="210" y="2595"/>
                      </a:lnTo>
                      <a:lnTo>
                        <a:pt x="105" y="2699"/>
                      </a:lnTo>
                      <a:lnTo>
                        <a:pt x="22" y="2699"/>
                      </a:lnTo>
                      <a:lnTo>
                        <a:pt x="1" y="2762"/>
                      </a:lnTo>
                      <a:lnTo>
                        <a:pt x="22" y="2804"/>
                      </a:lnTo>
                      <a:lnTo>
                        <a:pt x="1" y="2888"/>
                      </a:lnTo>
                      <a:lnTo>
                        <a:pt x="22" y="2929"/>
                      </a:lnTo>
                      <a:lnTo>
                        <a:pt x="63" y="2929"/>
                      </a:lnTo>
                      <a:lnTo>
                        <a:pt x="168" y="2971"/>
                      </a:lnTo>
                      <a:lnTo>
                        <a:pt x="314" y="2929"/>
                      </a:lnTo>
                      <a:lnTo>
                        <a:pt x="377" y="2888"/>
                      </a:lnTo>
                      <a:lnTo>
                        <a:pt x="482" y="2888"/>
                      </a:lnTo>
                      <a:lnTo>
                        <a:pt x="566" y="2825"/>
                      </a:lnTo>
                      <a:lnTo>
                        <a:pt x="586" y="2783"/>
                      </a:lnTo>
                      <a:lnTo>
                        <a:pt x="586" y="2804"/>
                      </a:lnTo>
                      <a:lnTo>
                        <a:pt x="545" y="2888"/>
                      </a:lnTo>
                      <a:lnTo>
                        <a:pt x="670" y="2908"/>
                      </a:lnTo>
                      <a:lnTo>
                        <a:pt x="754" y="2888"/>
                      </a:lnTo>
                      <a:lnTo>
                        <a:pt x="796" y="2929"/>
                      </a:lnTo>
                      <a:lnTo>
                        <a:pt x="963" y="2929"/>
                      </a:lnTo>
                      <a:lnTo>
                        <a:pt x="1047" y="2908"/>
                      </a:lnTo>
                      <a:lnTo>
                        <a:pt x="1068" y="2971"/>
                      </a:lnTo>
                      <a:lnTo>
                        <a:pt x="1110" y="3013"/>
                      </a:lnTo>
                      <a:lnTo>
                        <a:pt x="1214" y="3013"/>
                      </a:lnTo>
                      <a:lnTo>
                        <a:pt x="1256" y="2992"/>
                      </a:lnTo>
                      <a:lnTo>
                        <a:pt x="1277" y="3013"/>
                      </a:lnTo>
                      <a:lnTo>
                        <a:pt x="1361" y="3013"/>
                      </a:lnTo>
                      <a:lnTo>
                        <a:pt x="1402" y="2992"/>
                      </a:lnTo>
                      <a:lnTo>
                        <a:pt x="1402" y="2950"/>
                      </a:lnTo>
                      <a:lnTo>
                        <a:pt x="1486" y="2950"/>
                      </a:lnTo>
                      <a:lnTo>
                        <a:pt x="1507" y="2992"/>
                      </a:lnTo>
                      <a:lnTo>
                        <a:pt x="1570" y="2992"/>
                      </a:lnTo>
                      <a:lnTo>
                        <a:pt x="1591" y="2929"/>
                      </a:lnTo>
                      <a:lnTo>
                        <a:pt x="1633" y="2929"/>
                      </a:lnTo>
                      <a:lnTo>
                        <a:pt x="1695" y="2971"/>
                      </a:lnTo>
                      <a:lnTo>
                        <a:pt x="1716" y="2908"/>
                      </a:lnTo>
                      <a:lnTo>
                        <a:pt x="1716" y="2867"/>
                      </a:lnTo>
                      <a:lnTo>
                        <a:pt x="1716" y="2783"/>
                      </a:lnTo>
                      <a:lnTo>
                        <a:pt x="1737" y="2804"/>
                      </a:lnTo>
                      <a:lnTo>
                        <a:pt x="1779" y="2762"/>
                      </a:lnTo>
                      <a:lnTo>
                        <a:pt x="1821" y="2762"/>
                      </a:lnTo>
                      <a:lnTo>
                        <a:pt x="1800" y="2783"/>
                      </a:lnTo>
                      <a:lnTo>
                        <a:pt x="1779" y="2888"/>
                      </a:lnTo>
                      <a:lnTo>
                        <a:pt x="1800" y="2908"/>
                      </a:lnTo>
                      <a:lnTo>
                        <a:pt x="1821" y="2867"/>
                      </a:lnTo>
                      <a:lnTo>
                        <a:pt x="1884" y="2783"/>
                      </a:lnTo>
                      <a:lnTo>
                        <a:pt x="1905" y="2783"/>
                      </a:lnTo>
                      <a:lnTo>
                        <a:pt x="1905" y="2867"/>
                      </a:lnTo>
                      <a:lnTo>
                        <a:pt x="1884" y="2908"/>
                      </a:lnTo>
                      <a:lnTo>
                        <a:pt x="1884" y="2971"/>
                      </a:lnTo>
                      <a:lnTo>
                        <a:pt x="1947" y="2929"/>
                      </a:lnTo>
                      <a:lnTo>
                        <a:pt x="1988" y="2929"/>
                      </a:lnTo>
                      <a:lnTo>
                        <a:pt x="1988" y="2971"/>
                      </a:lnTo>
                      <a:lnTo>
                        <a:pt x="1884" y="3034"/>
                      </a:lnTo>
                      <a:lnTo>
                        <a:pt x="1779" y="3097"/>
                      </a:lnTo>
                      <a:lnTo>
                        <a:pt x="1800" y="3118"/>
                      </a:lnTo>
                      <a:lnTo>
                        <a:pt x="1821" y="3097"/>
                      </a:lnTo>
                      <a:lnTo>
                        <a:pt x="1884" y="3097"/>
                      </a:lnTo>
                      <a:lnTo>
                        <a:pt x="1905" y="3118"/>
                      </a:lnTo>
                      <a:lnTo>
                        <a:pt x="1947" y="3118"/>
                      </a:lnTo>
                      <a:lnTo>
                        <a:pt x="1988" y="3139"/>
                      </a:lnTo>
                      <a:lnTo>
                        <a:pt x="2030" y="3118"/>
                      </a:lnTo>
                      <a:lnTo>
                        <a:pt x="2114" y="3097"/>
                      </a:lnTo>
                      <a:lnTo>
                        <a:pt x="2135" y="3013"/>
                      </a:lnTo>
                      <a:lnTo>
                        <a:pt x="2135" y="2971"/>
                      </a:lnTo>
                      <a:lnTo>
                        <a:pt x="2198" y="2992"/>
                      </a:lnTo>
                      <a:lnTo>
                        <a:pt x="2260" y="3013"/>
                      </a:lnTo>
                      <a:lnTo>
                        <a:pt x="2323" y="3076"/>
                      </a:lnTo>
                      <a:lnTo>
                        <a:pt x="2365" y="3034"/>
                      </a:lnTo>
                      <a:lnTo>
                        <a:pt x="2428" y="3013"/>
                      </a:lnTo>
                      <a:lnTo>
                        <a:pt x="2511" y="3013"/>
                      </a:lnTo>
                      <a:lnTo>
                        <a:pt x="2449" y="3076"/>
                      </a:lnTo>
                      <a:lnTo>
                        <a:pt x="2449" y="3097"/>
                      </a:lnTo>
                      <a:lnTo>
                        <a:pt x="2344" y="3139"/>
                      </a:lnTo>
                      <a:lnTo>
                        <a:pt x="2239" y="3139"/>
                      </a:lnTo>
                      <a:lnTo>
                        <a:pt x="2198" y="3201"/>
                      </a:lnTo>
                      <a:lnTo>
                        <a:pt x="2198" y="3243"/>
                      </a:lnTo>
                      <a:lnTo>
                        <a:pt x="2156" y="3285"/>
                      </a:lnTo>
                      <a:lnTo>
                        <a:pt x="2135" y="3327"/>
                      </a:lnTo>
                      <a:lnTo>
                        <a:pt x="2051" y="3327"/>
                      </a:lnTo>
                      <a:lnTo>
                        <a:pt x="2009" y="3348"/>
                      </a:lnTo>
                      <a:lnTo>
                        <a:pt x="1988" y="3411"/>
                      </a:lnTo>
                      <a:lnTo>
                        <a:pt x="1926" y="3432"/>
                      </a:lnTo>
                      <a:lnTo>
                        <a:pt x="1821" y="3452"/>
                      </a:lnTo>
                      <a:lnTo>
                        <a:pt x="1737" y="3515"/>
                      </a:lnTo>
                      <a:lnTo>
                        <a:pt x="1716" y="3557"/>
                      </a:lnTo>
                      <a:lnTo>
                        <a:pt x="1737" y="3599"/>
                      </a:lnTo>
                      <a:lnTo>
                        <a:pt x="1779" y="3620"/>
                      </a:lnTo>
                      <a:lnTo>
                        <a:pt x="1842" y="3620"/>
                      </a:lnTo>
                      <a:lnTo>
                        <a:pt x="1884" y="3557"/>
                      </a:lnTo>
                      <a:lnTo>
                        <a:pt x="1905" y="3536"/>
                      </a:lnTo>
                      <a:lnTo>
                        <a:pt x="1947" y="3536"/>
                      </a:lnTo>
                      <a:lnTo>
                        <a:pt x="1947" y="3599"/>
                      </a:lnTo>
                      <a:lnTo>
                        <a:pt x="1988" y="3620"/>
                      </a:lnTo>
                      <a:lnTo>
                        <a:pt x="2051" y="3599"/>
                      </a:lnTo>
                      <a:lnTo>
                        <a:pt x="2114" y="3536"/>
                      </a:lnTo>
                      <a:lnTo>
                        <a:pt x="2135" y="3494"/>
                      </a:lnTo>
                      <a:lnTo>
                        <a:pt x="2156" y="3494"/>
                      </a:lnTo>
                      <a:lnTo>
                        <a:pt x="2198" y="3432"/>
                      </a:lnTo>
                      <a:lnTo>
                        <a:pt x="2219" y="3348"/>
                      </a:lnTo>
                      <a:lnTo>
                        <a:pt x="2260" y="3327"/>
                      </a:lnTo>
                      <a:lnTo>
                        <a:pt x="2365" y="3222"/>
                      </a:lnTo>
                      <a:lnTo>
                        <a:pt x="2428" y="3201"/>
                      </a:lnTo>
                      <a:lnTo>
                        <a:pt x="2470" y="3222"/>
                      </a:lnTo>
                      <a:lnTo>
                        <a:pt x="2553" y="3222"/>
                      </a:lnTo>
                      <a:lnTo>
                        <a:pt x="2511" y="3285"/>
                      </a:lnTo>
                      <a:lnTo>
                        <a:pt x="2553" y="3285"/>
                      </a:lnTo>
                      <a:lnTo>
                        <a:pt x="2616" y="3243"/>
                      </a:lnTo>
                      <a:lnTo>
                        <a:pt x="2658" y="3118"/>
                      </a:lnTo>
                      <a:lnTo>
                        <a:pt x="2721" y="3013"/>
                      </a:lnTo>
                      <a:lnTo>
                        <a:pt x="2721" y="2908"/>
                      </a:lnTo>
                      <a:lnTo>
                        <a:pt x="2742" y="2888"/>
                      </a:lnTo>
                      <a:lnTo>
                        <a:pt x="2763" y="2888"/>
                      </a:lnTo>
                      <a:lnTo>
                        <a:pt x="2825" y="2929"/>
                      </a:lnTo>
                      <a:lnTo>
                        <a:pt x="2846" y="2929"/>
                      </a:lnTo>
                      <a:lnTo>
                        <a:pt x="2888" y="2971"/>
                      </a:lnTo>
                      <a:lnTo>
                        <a:pt x="2888" y="3076"/>
                      </a:lnTo>
                      <a:lnTo>
                        <a:pt x="2867" y="3139"/>
                      </a:lnTo>
                      <a:lnTo>
                        <a:pt x="2846" y="3222"/>
                      </a:lnTo>
                      <a:lnTo>
                        <a:pt x="2867" y="3285"/>
                      </a:lnTo>
                      <a:lnTo>
                        <a:pt x="2846" y="3327"/>
                      </a:lnTo>
                      <a:lnTo>
                        <a:pt x="2763" y="3411"/>
                      </a:lnTo>
                      <a:lnTo>
                        <a:pt x="2721" y="3557"/>
                      </a:lnTo>
                      <a:lnTo>
                        <a:pt x="2721" y="3641"/>
                      </a:lnTo>
                      <a:lnTo>
                        <a:pt x="2679" y="3662"/>
                      </a:lnTo>
                      <a:lnTo>
                        <a:pt x="2679" y="3745"/>
                      </a:lnTo>
                      <a:lnTo>
                        <a:pt x="2742" y="3766"/>
                      </a:lnTo>
                      <a:lnTo>
                        <a:pt x="2825" y="3724"/>
                      </a:lnTo>
                      <a:lnTo>
                        <a:pt x="2888" y="3557"/>
                      </a:lnTo>
                      <a:lnTo>
                        <a:pt x="2951" y="3557"/>
                      </a:lnTo>
                      <a:lnTo>
                        <a:pt x="3035" y="3452"/>
                      </a:lnTo>
                      <a:lnTo>
                        <a:pt x="3076" y="3411"/>
                      </a:lnTo>
                      <a:lnTo>
                        <a:pt x="3097" y="3432"/>
                      </a:lnTo>
                      <a:lnTo>
                        <a:pt x="3202" y="3432"/>
                      </a:lnTo>
                      <a:lnTo>
                        <a:pt x="3202" y="3494"/>
                      </a:lnTo>
                      <a:lnTo>
                        <a:pt x="3139" y="3515"/>
                      </a:lnTo>
                      <a:lnTo>
                        <a:pt x="3035" y="3620"/>
                      </a:lnTo>
                      <a:lnTo>
                        <a:pt x="3035" y="3704"/>
                      </a:lnTo>
                      <a:lnTo>
                        <a:pt x="2993" y="3766"/>
                      </a:lnTo>
                      <a:lnTo>
                        <a:pt x="3035" y="3808"/>
                      </a:lnTo>
                      <a:lnTo>
                        <a:pt x="3035" y="3913"/>
                      </a:lnTo>
                      <a:lnTo>
                        <a:pt x="3076" y="3955"/>
                      </a:lnTo>
                      <a:lnTo>
                        <a:pt x="3097" y="3871"/>
                      </a:lnTo>
                      <a:lnTo>
                        <a:pt x="3160" y="3829"/>
                      </a:lnTo>
                      <a:lnTo>
                        <a:pt x="3202" y="3829"/>
                      </a:lnTo>
                      <a:lnTo>
                        <a:pt x="3265" y="3913"/>
                      </a:lnTo>
                      <a:lnTo>
                        <a:pt x="3307" y="3934"/>
                      </a:lnTo>
                      <a:lnTo>
                        <a:pt x="3390" y="3871"/>
                      </a:lnTo>
                      <a:lnTo>
                        <a:pt x="3390" y="3829"/>
                      </a:lnTo>
                      <a:lnTo>
                        <a:pt x="3411" y="3829"/>
                      </a:lnTo>
                      <a:lnTo>
                        <a:pt x="3453" y="3766"/>
                      </a:lnTo>
                      <a:lnTo>
                        <a:pt x="3453" y="3704"/>
                      </a:lnTo>
                      <a:lnTo>
                        <a:pt x="3474" y="3704"/>
                      </a:lnTo>
                      <a:lnTo>
                        <a:pt x="3495" y="3641"/>
                      </a:lnTo>
                      <a:lnTo>
                        <a:pt x="3474" y="3599"/>
                      </a:lnTo>
                      <a:lnTo>
                        <a:pt x="3495" y="3494"/>
                      </a:lnTo>
                      <a:lnTo>
                        <a:pt x="3599" y="3348"/>
                      </a:lnTo>
                      <a:lnTo>
                        <a:pt x="3662" y="3243"/>
                      </a:lnTo>
                      <a:lnTo>
                        <a:pt x="3662" y="3097"/>
                      </a:lnTo>
                      <a:lnTo>
                        <a:pt x="3662" y="3034"/>
                      </a:lnTo>
                      <a:lnTo>
                        <a:pt x="3620" y="3034"/>
                      </a:lnTo>
                      <a:lnTo>
                        <a:pt x="3620" y="3097"/>
                      </a:lnTo>
                      <a:lnTo>
                        <a:pt x="3579" y="3180"/>
                      </a:lnTo>
                      <a:lnTo>
                        <a:pt x="3495" y="3222"/>
                      </a:lnTo>
                      <a:lnTo>
                        <a:pt x="3411" y="3306"/>
                      </a:lnTo>
                      <a:lnTo>
                        <a:pt x="3369" y="3327"/>
                      </a:lnTo>
                      <a:lnTo>
                        <a:pt x="3348" y="3243"/>
                      </a:lnTo>
                      <a:lnTo>
                        <a:pt x="3369" y="3180"/>
                      </a:lnTo>
                      <a:lnTo>
                        <a:pt x="3369" y="3097"/>
                      </a:lnTo>
                      <a:lnTo>
                        <a:pt x="3474" y="3013"/>
                      </a:lnTo>
                      <a:lnTo>
                        <a:pt x="3495" y="2971"/>
                      </a:lnTo>
                      <a:lnTo>
                        <a:pt x="3579" y="2888"/>
                      </a:lnTo>
                      <a:lnTo>
                        <a:pt x="3599" y="2888"/>
                      </a:lnTo>
                      <a:lnTo>
                        <a:pt x="3662" y="2867"/>
                      </a:lnTo>
                      <a:lnTo>
                        <a:pt x="3620" y="2804"/>
                      </a:lnTo>
                      <a:lnTo>
                        <a:pt x="3579" y="2867"/>
                      </a:lnTo>
                      <a:lnTo>
                        <a:pt x="3516" y="2867"/>
                      </a:lnTo>
                      <a:lnTo>
                        <a:pt x="3453" y="2888"/>
                      </a:lnTo>
                      <a:lnTo>
                        <a:pt x="3390" y="2888"/>
                      </a:lnTo>
                      <a:lnTo>
                        <a:pt x="3307" y="2929"/>
                      </a:lnTo>
                      <a:lnTo>
                        <a:pt x="3286" y="2992"/>
                      </a:lnTo>
                      <a:lnTo>
                        <a:pt x="3181" y="3076"/>
                      </a:lnTo>
                      <a:lnTo>
                        <a:pt x="3181" y="3118"/>
                      </a:lnTo>
                      <a:lnTo>
                        <a:pt x="3139" y="3180"/>
                      </a:lnTo>
                      <a:lnTo>
                        <a:pt x="3055" y="3097"/>
                      </a:lnTo>
                      <a:lnTo>
                        <a:pt x="3055" y="3034"/>
                      </a:lnTo>
                      <a:lnTo>
                        <a:pt x="3035" y="2971"/>
                      </a:lnTo>
                      <a:lnTo>
                        <a:pt x="3035" y="2888"/>
                      </a:lnTo>
                      <a:lnTo>
                        <a:pt x="3076" y="2929"/>
                      </a:lnTo>
                      <a:lnTo>
                        <a:pt x="3097" y="2929"/>
                      </a:lnTo>
                      <a:lnTo>
                        <a:pt x="3181" y="2825"/>
                      </a:lnTo>
                      <a:lnTo>
                        <a:pt x="3139" y="2825"/>
                      </a:lnTo>
                      <a:lnTo>
                        <a:pt x="3055" y="2804"/>
                      </a:lnTo>
                      <a:lnTo>
                        <a:pt x="3181" y="2804"/>
                      </a:lnTo>
                      <a:lnTo>
                        <a:pt x="3076" y="2783"/>
                      </a:lnTo>
                      <a:lnTo>
                        <a:pt x="3035" y="2720"/>
                      </a:lnTo>
                      <a:lnTo>
                        <a:pt x="3035" y="2678"/>
                      </a:lnTo>
                      <a:lnTo>
                        <a:pt x="3055" y="2657"/>
                      </a:lnTo>
                      <a:lnTo>
                        <a:pt x="3160" y="2657"/>
                      </a:lnTo>
                      <a:lnTo>
                        <a:pt x="3181" y="2616"/>
                      </a:lnTo>
                      <a:lnTo>
                        <a:pt x="3265" y="2553"/>
                      </a:lnTo>
                      <a:lnTo>
                        <a:pt x="3286" y="2448"/>
                      </a:lnTo>
                      <a:lnTo>
                        <a:pt x="3369" y="2448"/>
                      </a:lnTo>
                      <a:lnTo>
                        <a:pt x="3390" y="2469"/>
                      </a:lnTo>
                      <a:lnTo>
                        <a:pt x="3495" y="2406"/>
                      </a:lnTo>
                      <a:lnTo>
                        <a:pt x="3516" y="2344"/>
                      </a:lnTo>
                      <a:lnTo>
                        <a:pt x="3516" y="2260"/>
                      </a:lnTo>
                      <a:lnTo>
                        <a:pt x="3495" y="2197"/>
                      </a:lnTo>
                      <a:lnTo>
                        <a:pt x="3411" y="2281"/>
                      </a:lnTo>
                      <a:lnTo>
                        <a:pt x="3369" y="2302"/>
                      </a:lnTo>
                      <a:lnTo>
                        <a:pt x="3348" y="2281"/>
                      </a:lnTo>
                      <a:lnTo>
                        <a:pt x="3286" y="2281"/>
                      </a:lnTo>
                      <a:lnTo>
                        <a:pt x="3286" y="2344"/>
                      </a:lnTo>
                      <a:lnTo>
                        <a:pt x="3286" y="2406"/>
                      </a:lnTo>
                      <a:lnTo>
                        <a:pt x="3244" y="2448"/>
                      </a:lnTo>
                      <a:lnTo>
                        <a:pt x="3181" y="2448"/>
                      </a:lnTo>
                      <a:lnTo>
                        <a:pt x="3097" y="2490"/>
                      </a:lnTo>
                      <a:lnTo>
                        <a:pt x="3055" y="2511"/>
                      </a:lnTo>
                      <a:lnTo>
                        <a:pt x="3055" y="2574"/>
                      </a:lnTo>
                      <a:lnTo>
                        <a:pt x="2993" y="2595"/>
                      </a:lnTo>
                      <a:lnTo>
                        <a:pt x="3035" y="2553"/>
                      </a:lnTo>
                      <a:lnTo>
                        <a:pt x="3035" y="2469"/>
                      </a:lnTo>
                      <a:lnTo>
                        <a:pt x="2993" y="2490"/>
                      </a:lnTo>
                      <a:lnTo>
                        <a:pt x="2951" y="2490"/>
                      </a:lnTo>
                      <a:lnTo>
                        <a:pt x="2993" y="2469"/>
                      </a:lnTo>
                      <a:lnTo>
                        <a:pt x="3055" y="2406"/>
                      </a:lnTo>
                      <a:lnTo>
                        <a:pt x="3076" y="2385"/>
                      </a:lnTo>
                      <a:lnTo>
                        <a:pt x="3035" y="2364"/>
                      </a:lnTo>
                      <a:lnTo>
                        <a:pt x="3076" y="2302"/>
                      </a:lnTo>
                      <a:lnTo>
                        <a:pt x="3097" y="2239"/>
                      </a:lnTo>
                      <a:lnTo>
                        <a:pt x="3055" y="2197"/>
                      </a:lnTo>
                      <a:lnTo>
                        <a:pt x="2993" y="2260"/>
                      </a:lnTo>
                      <a:lnTo>
                        <a:pt x="3035" y="2197"/>
                      </a:lnTo>
                      <a:lnTo>
                        <a:pt x="3035" y="2155"/>
                      </a:lnTo>
                      <a:lnTo>
                        <a:pt x="2993" y="2155"/>
                      </a:lnTo>
                      <a:lnTo>
                        <a:pt x="2930" y="2176"/>
                      </a:lnTo>
                      <a:lnTo>
                        <a:pt x="2878" y="2166"/>
                      </a:lnTo>
                      <a:lnTo>
                        <a:pt x="2878" y="2166"/>
                      </a:lnTo>
                      <a:lnTo>
                        <a:pt x="2825" y="2176"/>
                      </a:lnTo>
                      <a:lnTo>
                        <a:pt x="2872" y="2165"/>
                      </a:lnTo>
                      <a:lnTo>
                        <a:pt x="2872" y="2165"/>
                      </a:lnTo>
                      <a:lnTo>
                        <a:pt x="2825" y="2155"/>
                      </a:lnTo>
                      <a:lnTo>
                        <a:pt x="2909" y="2155"/>
                      </a:lnTo>
                      <a:lnTo>
                        <a:pt x="2993" y="2113"/>
                      </a:lnTo>
                      <a:lnTo>
                        <a:pt x="3035" y="2072"/>
                      </a:lnTo>
                      <a:lnTo>
                        <a:pt x="3076" y="2072"/>
                      </a:lnTo>
                      <a:lnTo>
                        <a:pt x="3139" y="2051"/>
                      </a:lnTo>
                      <a:lnTo>
                        <a:pt x="3139" y="1967"/>
                      </a:lnTo>
                      <a:lnTo>
                        <a:pt x="3181" y="1904"/>
                      </a:lnTo>
                      <a:lnTo>
                        <a:pt x="3181" y="1862"/>
                      </a:lnTo>
                      <a:lnTo>
                        <a:pt x="3097" y="1800"/>
                      </a:lnTo>
                      <a:lnTo>
                        <a:pt x="2993" y="1716"/>
                      </a:lnTo>
                      <a:lnTo>
                        <a:pt x="2888" y="1716"/>
                      </a:lnTo>
                      <a:lnTo>
                        <a:pt x="2783" y="1737"/>
                      </a:lnTo>
                      <a:lnTo>
                        <a:pt x="2742" y="1737"/>
                      </a:lnTo>
                      <a:lnTo>
                        <a:pt x="2742" y="1779"/>
                      </a:lnTo>
                      <a:lnTo>
                        <a:pt x="2679" y="1862"/>
                      </a:lnTo>
                      <a:lnTo>
                        <a:pt x="2658" y="1946"/>
                      </a:lnTo>
                      <a:lnTo>
                        <a:pt x="2679" y="1841"/>
                      </a:lnTo>
                      <a:lnTo>
                        <a:pt x="2658" y="1820"/>
                      </a:lnTo>
                      <a:lnTo>
                        <a:pt x="2679" y="1758"/>
                      </a:lnTo>
                      <a:lnTo>
                        <a:pt x="2742" y="1674"/>
                      </a:lnTo>
                      <a:lnTo>
                        <a:pt x="2721" y="1674"/>
                      </a:lnTo>
                      <a:lnTo>
                        <a:pt x="2637" y="1737"/>
                      </a:lnTo>
                      <a:lnTo>
                        <a:pt x="2574" y="1779"/>
                      </a:lnTo>
                      <a:lnTo>
                        <a:pt x="2553" y="1862"/>
                      </a:lnTo>
                      <a:lnTo>
                        <a:pt x="2532" y="1841"/>
                      </a:lnTo>
                      <a:lnTo>
                        <a:pt x="2491" y="1862"/>
                      </a:lnTo>
                      <a:lnTo>
                        <a:pt x="2449" y="1883"/>
                      </a:lnTo>
                      <a:lnTo>
                        <a:pt x="2428" y="1862"/>
                      </a:lnTo>
                      <a:lnTo>
                        <a:pt x="2344" y="1925"/>
                      </a:lnTo>
                      <a:lnTo>
                        <a:pt x="2323" y="2030"/>
                      </a:lnTo>
                      <a:lnTo>
                        <a:pt x="2239" y="2072"/>
                      </a:lnTo>
                      <a:lnTo>
                        <a:pt x="2239" y="2072"/>
                      </a:lnTo>
                      <a:lnTo>
                        <a:pt x="2281" y="2030"/>
                      </a:lnTo>
                      <a:lnTo>
                        <a:pt x="2323" y="1883"/>
                      </a:lnTo>
                      <a:lnTo>
                        <a:pt x="2365" y="1779"/>
                      </a:lnTo>
                      <a:lnTo>
                        <a:pt x="2344" y="1758"/>
                      </a:lnTo>
                      <a:lnTo>
                        <a:pt x="2281" y="1779"/>
                      </a:lnTo>
                      <a:lnTo>
                        <a:pt x="2260" y="1841"/>
                      </a:lnTo>
                      <a:lnTo>
                        <a:pt x="2219" y="1883"/>
                      </a:lnTo>
                      <a:lnTo>
                        <a:pt x="2177" y="1841"/>
                      </a:lnTo>
                      <a:lnTo>
                        <a:pt x="2239" y="1779"/>
                      </a:lnTo>
                      <a:lnTo>
                        <a:pt x="2260" y="1737"/>
                      </a:lnTo>
                      <a:lnTo>
                        <a:pt x="2260" y="1716"/>
                      </a:lnTo>
                      <a:lnTo>
                        <a:pt x="2177" y="1737"/>
                      </a:lnTo>
                      <a:lnTo>
                        <a:pt x="2072" y="1820"/>
                      </a:lnTo>
                      <a:lnTo>
                        <a:pt x="2030" y="1820"/>
                      </a:lnTo>
                      <a:lnTo>
                        <a:pt x="2009" y="1737"/>
                      </a:lnTo>
                      <a:lnTo>
                        <a:pt x="1967" y="1737"/>
                      </a:lnTo>
                      <a:lnTo>
                        <a:pt x="1905" y="1820"/>
                      </a:lnTo>
                      <a:lnTo>
                        <a:pt x="1842" y="1820"/>
                      </a:lnTo>
                      <a:lnTo>
                        <a:pt x="1842" y="1779"/>
                      </a:lnTo>
                      <a:lnTo>
                        <a:pt x="1947" y="1737"/>
                      </a:lnTo>
                      <a:lnTo>
                        <a:pt x="2009" y="1632"/>
                      </a:lnTo>
                      <a:lnTo>
                        <a:pt x="2030" y="1548"/>
                      </a:lnTo>
                      <a:lnTo>
                        <a:pt x="1947" y="1548"/>
                      </a:lnTo>
                      <a:lnTo>
                        <a:pt x="1863" y="1611"/>
                      </a:lnTo>
                      <a:lnTo>
                        <a:pt x="1863" y="1611"/>
                      </a:lnTo>
                      <a:lnTo>
                        <a:pt x="1926" y="1527"/>
                      </a:lnTo>
                      <a:lnTo>
                        <a:pt x="2009" y="1444"/>
                      </a:lnTo>
                      <a:lnTo>
                        <a:pt x="2114" y="1444"/>
                      </a:lnTo>
                      <a:lnTo>
                        <a:pt x="2156" y="1423"/>
                      </a:lnTo>
                      <a:lnTo>
                        <a:pt x="2239" y="1381"/>
                      </a:lnTo>
                      <a:lnTo>
                        <a:pt x="2281" y="1339"/>
                      </a:lnTo>
                      <a:lnTo>
                        <a:pt x="2281" y="1276"/>
                      </a:lnTo>
                      <a:lnTo>
                        <a:pt x="2260" y="1318"/>
                      </a:lnTo>
                      <a:lnTo>
                        <a:pt x="2156" y="1339"/>
                      </a:lnTo>
                      <a:lnTo>
                        <a:pt x="2114" y="1318"/>
                      </a:lnTo>
                      <a:lnTo>
                        <a:pt x="2030" y="1235"/>
                      </a:lnTo>
                      <a:lnTo>
                        <a:pt x="1967" y="1235"/>
                      </a:lnTo>
                      <a:lnTo>
                        <a:pt x="1926" y="1255"/>
                      </a:lnTo>
                      <a:lnTo>
                        <a:pt x="1967" y="1151"/>
                      </a:lnTo>
                      <a:lnTo>
                        <a:pt x="2009" y="1130"/>
                      </a:lnTo>
                      <a:lnTo>
                        <a:pt x="2009" y="1109"/>
                      </a:lnTo>
                      <a:lnTo>
                        <a:pt x="1947" y="1130"/>
                      </a:lnTo>
                      <a:lnTo>
                        <a:pt x="1863" y="1193"/>
                      </a:lnTo>
                      <a:lnTo>
                        <a:pt x="1821" y="1255"/>
                      </a:lnTo>
                      <a:lnTo>
                        <a:pt x="1737" y="1339"/>
                      </a:lnTo>
                      <a:lnTo>
                        <a:pt x="1695" y="1360"/>
                      </a:lnTo>
                      <a:lnTo>
                        <a:pt x="1654" y="1423"/>
                      </a:lnTo>
                      <a:lnTo>
                        <a:pt x="1591" y="1465"/>
                      </a:lnTo>
                      <a:lnTo>
                        <a:pt x="1528" y="1548"/>
                      </a:lnTo>
                      <a:lnTo>
                        <a:pt x="1528" y="1444"/>
                      </a:lnTo>
                      <a:lnTo>
                        <a:pt x="1549" y="1360"/>
                      </a:lnTo>
                      <a:lnTo>
                        <a:pt x="1612" y="1297"/>
                      </a:lnTo>
                      <a:lnTo>
                        <a:pt x="1612" y="1235"/>
                      </a:lnTo>
                      <a:lnTo>
                        <a:pt x="1654" y="1130"/>
                      </a:lnTo>
                      <a:lnTo>
                        <a:pt x="1737" y="1046"/>
                      </a:lnTo>
                      <a:lnTo>
                        <a:pt x="1737" y="1004"/>
                      </a:lnTo>
                      <a:lnTo>
                        <a:pt x="1800" y="942"/>
                      </a:lnTo>
                      <a:lnTo>
                        <a:pt x="1821" y="921"/>
                      </a:lnTo>
                      <a:lnTo>
                        <a:pt x="1863" y="816"/>
                      </a:lnTo>
                      <a:lnTo>
                        <a:pt x="1947" y="774"/>
                      </a:lnTo>
                      <a:lnTo>
                        <a:pt x="2009" y="711"/>
                      </a:lnTo>
                      <a:lnTo>
                        <a:pt x="2051" y="691"/>
                      </a:lnTo>
                      <a:lnTo>
                        <a:pt x="2072" y="670"/>
                      </a:lnTo>
                      <a:lnTo>
                        <a:pt x="2072" y="607"/>
                      </a:lnTo>
                      <a:lnTo>
                        <a:pt x="2114" y="565"/>
                      </a:lnTo>
                      <a:lnTo>
                        <a:pt x="2135" y="481"/>
                      </a:lnTo>
                      <a:lnTo>
                        <a:pt x="2135" y="523"/>
                      </a:lnTo>
                      <a:lnTo>
                        <a:pt x="2114" y="586"/>
                      </a:lnTo>
                      <a:lnTo>
                        <a:pt x="2135" y="628"/>
                      </a:lnTo>
                      <a:lnTo>
                        <a:pt x="2219" y="523"/>
                      </a:lnTo>
                      <a:lnTo>
                        <a:pt x="2323" y="419"/>
                      </a:lnTo>
                      <a:lnTo>
                        <a:pt x="2344" y="377"/>
                      </a:lnTo>
                      <a:lnTo>
                        <a:pt x="2323" y="314"/>
                      </a:lnTo>
                      <a:lnTo>
                        <a:pt x="2260" y="314"/>
                      </a:lnTo>
                      <a:lnTo>
                        <a:pt x="2219" y="377"/>
                      </a:lnTo>
                      <a:lnTo>
                        <a:pt x="2177" y="293"/>
                      </a:lnTo>
                      <a:lnTo>
                        <a:pt x="2156" y="272"/>
                      </a:lnTo>
                      <a:lnTo>
                        <a:pt x="2177" y="209"/>
                      </a:lnTo>
                      <a:lnTo>
                        <a:pt x="2239" y="188"/>
                      </a:lnTo>
                      <a:lnTo>
                        <a:pt x="2323" y="209"/>
                      </a:lnTo>
                      <a:lnTo>
                        <a:pt x="2386" y="272"/>
                      </a:lnTo>
                      <a:lnTo>
                        <a:pt x="2449" y="251"/>
                      </a:lnTo>
                      <a:lnTo>
                        <a:pt x="2491" y="188"/>
                      </a:lnTo>
                      <a:lnTo>
                        <a:pt x="2491" y="42"/>
                      </a:lnTo>
                      <a:lnTo>
                        <a:pt x="2428" y="42"/>
                      </a:lnTo>
                      <a:lnTo>
                        <a:pt x="2365" y="63"/>
                      </a:lnTo>
                      <a:lnTo>
                        <a:pt x="2365" y="105"/>
                      </a:lnTo>
                      <a:lnTo>
                        <a:pt x="2323" y="105"/>
                      </a:lnTo>
                      <a:lnTo>
                        <a:pt x="2323" y="63"/>
                      </a:lnTo>
                      <a:lnTo>
                        <a:pt x="23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489;p45">
                  <a:extLst>
                    <a:ext uri="{FF2B5EF4-FFF2-40B4-BE49-F238E27FC236}">
                      <a16:creationId xmlns:a16="http://schemas.microsoft.com/office/drawing/2014/main" id="{A55A8CAE-64F7-86B4-F5FA-9B8EFA815E03}"/>
                    </a:ext>
                  </a:extLst>
                </p:cNvPr>
                <p:cNvSpPr/>
                <p:nvPr/>
              </p:nvSpPr>
              <p:spPr>
                <a:xfrm>
                  <a:off x="1922950" y="1659350"/>
                  <a:ext cx="1050900" cy="91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36" h="36555" extrusionOk="0">
                      <a:moveTo>
                        <a:pt x="4310" y="26929"/>
                      </a:moveTo>
                      <a:lnTo>
                        <a:pt x="4310" y="27055"/>
                      </a:lnTo>
                      <a:lnTo>
                        <a:pt x="4268" y="27159"/>
                      </a:lnTo>
                      <a:lnTo>
                        <a:pt x="4101" y="27264"/>
                      </a:lnTo>
                      <a:lnTo>
                        <a:pt x="4076" y="27268"/>
                      </a:lnTo>
                      <a:lnTo>
                        <a:pt x="4076" y="27268"/>
                      </a:lnTo>
                      <a:lnTo>
                        <a:pt x="4101" y="27243"/>
                      </a:lnTo>
                      <a:lnTo>
                        <a:pt x="4185" y="27117"/>
                      </a:lnTo>
                      <a:lnTo>
                        <a:pt x="4289" y="27034"/>
                      </a:lnTo>
                      <a:lnTo>
                        <a:pt x="4310" y="26929"/>
                      </a:lnTo>
                      <a:close/>
                      <a:moveTo>
                        <a:pt x="40508" y="27473"/>
                      </a:moveTo>
                      <a:lnTo>
                        <a:pt x="40299" y="27557"/>
                      </a:lnTo>
                      <a:lnTo>
                        <a:pt x="40090" y="27599"/>
                      </a:lnTo>
                      <a:lnTo>
                        <a:pt x="40132" y="27536"/>
                      </a:lnTo>
                      <a:lnTo>
                        <a:pt x="40404" y="27473"/>
                      </a:lnTo>
                      <a:close/>
                      <a:moveTo>
                        <a:pt x="19459" y="0"/>
                      </a:moveTo>
                      <a:lnTo>
                        <a:pt x="19187" y="105"/>
                      </a:lnTo>
                      <a:lnTo>
                        <a:pt x="18810" y="105"/>
                      </a:lnTo>
                      <a:lnTo>
                        <a:pt x="18727" y="63"/>
                      </a:lnTo>
                      <a:lnTo>
                        <a:pt x="18392" y="84"/>
                      </a:lnTo>
                      <a:lnTo>
                        <a:pt x="18308" y="63"/>
                      </a:lnTo>
                      <a:lnTo>
                        <a:pt x="18120" y="105"/>
                      </a:lnTo>
                      <a:lnTo>
                        <a:pt x="18078" y="210"/>
                      </a:lnTo>
                      <a:lnTo>
                        <a:pt x="18120" y="272"/>
                      </a:lnTo>
                      <a:lnTo>
                        <a:pt x="18078" y="377"/>
                      </a:lnTo>
                      <a:lnTo>
                        <a:pt x="18078" y="524"/>
                      </a:lnTo>
                      <a:lnTo>
                        <a:pt x="18036" y="775"/>
                      </a:lnTo>
                      <a:lnTo>
                        <a:pt x="18120" y="879"/>
                      </a:lnTo>
                      <a:lnTo>
                        <a:pt x="18036" y="942"/>
                      </a:lnTo>
                      <a:lnTo>
                        <a:pt x="17911" y="942"/>
                      </a:lnTo>
                      <a:lnTo>
                        <a:pt x="17764" y="1109"/>
                      </a:lnTo>
                      <a:lnTo>
                        <a:pt x="17701" y="1214"/>
                      </a:lnTo>
                      <a:lnTo>
                        <a:pt x="17471" y="1298"/>
                      </a:lnTo>
                      <a:lnTo>
                        <a:pt x="17367" y="1444"/>
                      </a:lnTo>
                      <a:lnTo>
                        <a:pt x="17095" y="1633"/>
                      </a:lnTo>
                      <a:lnTo>
                        <a:pt x="16990" y="1674"/>
                      </a:lnTo>
                      <a:lnTo>
                        <a:pt x="16990" y="1758"/>
                      </a:lnTo>
                      <a:lnTo>
                        <a:pt x="17074" y="1925"/>
                      </a:lnTo>
                      <a:lnTo>
                        <a:pt x="17074" y="2072"/>
                      </a:lnTo>
                      <a:lnTo>
                        <a:pt x="16760" y="2030"/>
                      </a:lnTo>
                      <a:lnTo>
                        <a:pt x="16739" y="1946"/>
                      </a:lnTo>
                      <a:lnTo>
                        <a:pt x="16718" y="2135"/>
                      </a:lnTo>
                      <a:lnTo>
                        <a:pt x="16613" y="2281"/>
                      </a:lnTo>
                      <a:lnTo>
                        <a:pt x="16530" y="2302"/>
                      </a:lnTo>
                      <a:lnTo>
                        <a:pt x="16509" y="2365"/>
                      </a:lnTo>
                      <a:lnTo>
                        <a:pt x="16300" y="2407"/>
                      </a:lnTo>
                      <a:lnTo>
                        <a:pt x="16237" y="2574"/>
                      </a:lnTo>
                      <a:lnTo>
                        <a:pt x="16132" y="2595"/>
                      </a:lnTo>
                      <a:lnTo>
                        <a:pt x="16028" y="2700"/>
                      </a:lnTo>
                      <a:lnTo>
                        <a:pt x="15944" y="2700"/>
                      </a:lnTo>
                      <a:lnTo>
                        <a:pt x="15923" y="2804"/>
                      </a:lnTo>
                      <a:lnTo>
                        <a:pt x="15776" y="2888"/>
                      </a:lnTo>
                      <a:lnTo>
                        <a:pt x="15672" y="2993"/>
                      </a:lnTo>
                      <a:lnTo>
                        <a:pt x="15588" y="2972"/>
                      </a:lnTo>
                      <a:lnTo>
                        <a:pt x="15588" y="3076"/>
                      </a:lnTo>
                      <a:lnTo>
                        <a:pt x="15776" y="3139"/>
                      </a:lnTo>
                      <a:lnTo>
                        <a:pt x="15986" y="3139"/>
                      </a:lnTo>
                      <a:lnTo>
                        <a:pt x="15986" y="3244"/>
                      </a:lnTo>
                      <a:lnTo>
                        <a:pt x="15839" y="3202"/>
                      </a:lnTo>
                      <a:lnTo>
                        <a:pt x="15944" y="3516"/>
                      </a:lnTo>
                      <a:lnTo>
                        <a:pt x="16028" y="3599"/>
                      </a:lnTo>
                      <a:lnTo>
                        <a:pt x="16007" y="3725"/>
                      </a:lnTo>
                      <a:lnTo>
                        <a:pt x="15944" y="3871"/>
                      </a:lnTo>
                      <a:lnTo>
                        <a:pt x="16007" y="4018"/>
                      </a:lnTo>
                      <a:lnTo>
                        <a:pt x="15902" y="4185"/>
                      </a:lnTo>
                      <a:lnTo>
                        <a:pt x="15902" y="4394"/>
                      </a:lnTo>
                      <a:lnTo>
                        <a:pt x="15902" y="4457"/>
                      </a:lnTo>
                      <a:lnTo>
                        <a:pt x="15986" y="4457"/>
                      </a:lnTo>
                      <a:lnTo>
                        <a:pt x="16028" y="4478"/>
                      </a:lnTo>
                      <a:lnTo>
                        <a:pt x="16111" y="4394"/>
                      </a:lnTo>
                      <a:lnTo>
                        <a:pt x="16237" y="4374"/>
                      </a:lnTo>
                      <a:lnTo>
                        <a:pt x="16341" y="4394"/>
                      </a:lnTo>
                      <a:lnTo>
                        <a:pt x="16509" y="4374"/>
                      </a:lnTo>
                      <a:lnTo>
                        <a:pt x="16676" y="4227"/>
                      </a:lnTo>
                      <a:lnTo>
                        <a:pt x="16760" y="4185"/>
                      </a:lnTo>
                      <a:lnTo>
                        <a:pt x="16760" y="4143"/>
                      </a:lnTo>
                      <a:lnTo>
                        <a:pt x="16864" y="4060"/>
                      </a:lnTo>
                      <a:lnTo>
                        <a:pt x="16927" y="4143"/>
                      </a:lnTo>
                      <a:lnTo>
                        <a:pt x="16927" y="4269"/>
                      </a:lnTo>
                      <a:lnTo>
                        <a:pt x="16844" y="4353"/>
                      </a:lnTo>
                      <a:lnTo>
                        <a:pt x="16927" y="4457"/>
                      </a:lnTo>
                      <a:lnTo>
                        <a:pt x="17032" y="4457"/>
                      </a:lnTo>
                      <a:lnTo>
                        <a:pt x="17178" y="4374"/>
                      </a:lnTo>
                      <a:lnTo>
                        <a:pt x="17346" y="4374"/>
                      </a:lnTo>
                      <a:lnTo>
                        <a:pt x="17450" y="4248"/>
                      </a:lnTo>
                      <a:lnTo>
                        <a:pt x="17597" y="4081"/>
                      </a:lnTo>
                      <a:lnTo>
                        <a:pt x="17576" y="4018"/>
                      </a:lnTo>
                      <a:lnTo>
                        <a:pt x="17701" y="3850"/>
                      </a:lnTo>
                      <a:lnTo>
                        <a:pt x="17722" y="3767"/>
                      </a:lnTo>
                      <a:lnTo>
                        <a:pt x="17890" y="3620"/>
                      </a:lnTo>
                      <a:lnTo>
                        <a:pt x="18015" y="3557"/>
                      </a:lnTo>
                      <a:lnTo>
                        <a:pt x="18036" y="3453"/>
                      </a:lnTo>
                      <a:lnTo>
                        <a:pt x="18099" y="3306"/>
                      </a:lnTo>
                      <a:lnTo>
                        <a:pt x="18204" y="3453"/>
                      </a:lnTo>
                      <a:lnTo>
                        <a:pt x="18350" y="3453"/>
                      </a:lnTo>
                      <a:lnTo>
                        <a:pt x="18497" y="3348"/>
                      </a:lnTo>
                      <a:lnTo>
                        <a:pt x="18643" y="3327"/>
                      </a:lnTo>
                      <a:lnTo>
                        <a:pt x="18706" y="3181"/>
                      </a:lnTo>
                      <a:lnTo>
                        <a:pt x="18769" y="3181"/>
                      </a:lnTo>
                      <a:lnTo>
                        <a:pt x="18873" y="3076"/>
                      </a:lnTo>
                      <a:lnTo>
                        <a:pt x="18936" y="2909"/>
                      </a:lnTo>
                      <a:lnTo>
                        <a:pt x="19124" y="2867"/>
                      </a:lnTo>
                      <a:lnTo>
                        <a:pt x="19187" y="2846"/>
                      </a:lnTo>
                      <a:lnTo>
                        <a:pt x="19250" y="2888"/>
                      </a:lnTo>
                      <a:lnTo>
                        <a:pt x="19333" y="2846"/>
                      </a:lnTo>
                      <a:lnTo>
                        <a:pt x="19543" y="2846"/>
                      </a:lnTo>
                      <a:lnTo>
                        <a:pt x="19668" y="2762"/>
                      </a:lnTo>
                      <a:lnTo>
                        <a:pt x="19773" y="2762"/>
                      </a:lnTo>
                      <a:lnTo>
                        <a:pt x="20024" y="2658"/>
                      </a:lnTo>
                      <a:lnTo>
                        <a:pt x="20233" y="2616"/>
                      </a:lnTo>
                      <a:lnTo>
                        <a:pt x="20296" y="2595"/>
                      </a:lnTo>
                      <a:cubicBezTo>
                        <a:pt x="20338" y="2679"/>
                        <a:pt x="20442" y="2741"/>
                        <a:pt x="20526" y="2762"/>
                      </a:cubicBezTo>
                      <a:lnTo>
                        <a:pt x="20401" y="2783"/>
                      </a:lnTo>
                      <a:lnTo>
                        <a:pt x="19877" y="2993"/>
                      </a:lnTo>
                      <a:lnTo>
                        <a:pt x="19752" y="3097"/>
                      </a:lnTo>
                      <a:lnTo>
                        <a:pt x="19438" y="3181"/>
                      </a:lnTo>
                      <a:lnTo>
                        <a:pt x="19020" y="3369"/>
                      </a:lnTo>
                      <a:lnTo>
                        <a:pt x="18852" y="3495"/>
                      </a:lnTo>
                      <a:lnTo>
                        <a:pt x="18852" y="3578"/>
                      </a:lnTo>
                      <a:lnTo>
                        <a:pt x="18957" y="3578"/>
                      </a:lnTo>
                      <a:lnTo>
                        <a:pt x="19020" y="3620"/>
                      </a:lnTo>
                      <a:lnTo>
                        <a:pt x="18915" y="3704"/>
                      </a:lnTo>
                      <a:lnTo>
                        <a:pt x="18831" y="3704"/>
                      </a:lnTo>
                      <a:lnTo>
                        <a:pt x="18643" y="3850"/>
                      </a:lnTo>
                      <a:lnTo>
                        <a:pt x="18497" y="3850"/>
                      </a:lnTo>
                      <a:lnTo>
                        <a:pt x="18413" y="3934"/>
                      </a:lnTo>
                      <a:lnTo>
                        <a:pt x="18392" y="4039"/>
                      </a:lnTo>
                      <a:lnTo>
                        <a:pt x="18225" y="4143"/>
                      </a:lnTo>
                      <a:lnTo>
                        <a:pt x="18162" y="4227"/>
                      </a:lnTo>
                      <a:lnTo>
                        <a:pt x="18162" y="4353"/>
                      </a:lnTo>
                      <a:lnTo>
                        <a:pt x="18225" y="4311"/>
                      </a:lnTo>
                      <a:lnTo>
                        <a:pt x="18308" y="4374"/>
                      </a:lnTo>
                      <a:lnTo>
                        <a:pt x="18266" y="4457"/>
                      </a:lnTo>
                      <a:lnTo>
                        <a:pt x="18287" y="4478"/>
                      </a:lnTo>
                      <a:lnTo>
                        <a:pt x="18371" y="4457"/>
                      </a:lnTo>
                      <a:lnTo>
                        <a:pt x="18476" y="4415"/>
                      </a:lnTo>
                      <a:lnTo>
                        <a:pt x="18580" y="4415"/>
                      </a:lnTo>
                      <a:lnTo>
                        <a:pt x="18643" y="4457"/>
                      </a:lnTo>
                      <a:lnTo>
                        <a:pt x="18622" y="4541"/>
                      </a:lnTo>
                      <a:lnTo>
                        <a:pt x="18497" y="4583"/>
                      </a:lnTo>
                      <a:lnTo>
                        <a:pt x="18371" y="4520"/>
                      </a:lnTo>
                      <a:lnTo>
                        <a:pt x="18287" y="4562"/>
                      </a:lnTo>
                      <a:lnTo>
                        <a:pt x="18308" y="4666"/>
                      </a:lnTo>
                      <a:lnTo>
                        <a:pt x="18517" y="4771"/>
                      </a:lnTo>
                      <a:lnTo>
                        <a:pt x="18601" y="4729"/>
                      </a:lnTo>
                      <a:lnTo>
                        <a:pt x="18622" y="4646"/>
                      </a:lnTo>
                      <a:lnTo>
                        <a:pt x="18685" y="4646"/>
                      </a:lnTo>
                      <a:lnTo>
                        <a:pt x="18727" y="4687"/>
                      </a:lnTo>
                      <a:lnTo>
                        <a:pt x="18685" y="4771"/>
                      </a:lnTo>
                      <a:lnTo>
                        <a:pt x="18789" y="4771"/>
                      </a:lnTo>
                      <a:lnTo>
                        <a:pt x="18957" y="4792"/>
                      </a:lnTo>
                      <a:lnTo>
                        <a:pt x="19145" y="4750"/>
                      </a:lnTo>
                      <a:lnTo>
                        <a:pt x="19250" y="4750"/>
                      </a:lnTo>
                      <a:lnTo>
                        <a:pt x="19417" y="4834"/>
                      </a:lnTo>
                      <a:lnTo>
                        <a:pt x="19543" y="4792"/>
                      </a:lnTo>
                      <a:lnTo>
                        <a:pt x="19647" y="4855"/>
                      </a:lnTo>
                      <a:lnTo>
                        <a:pt x="19689" y="4959"/>
                      </a:lnTo>
                      <a:lnTo>
                        <a:pt x="19773" y="4959"/>
                      </a:lnTo>
                      <a:lnTo>
                        <a:pt x="19752" y="5001"/>
                      </a:lnTo>
                      <a:lnTo>
                        <a:pt x="19668" y="5001"/>
                      </a:lnTo>
                      <a:lnTo>
                        <a:pt x="19522" y="4897"/>
                      </a:lnTo>
                      <a:lnTo>
                        <a:pt x="19313" y="4897"/>
                      </a:lnTo>
                      <a:lnTo>
                        <a:pt x="19250" y="4959"/>
                      </a:lnTo>
                      <a:lnTo>
                        <a:pt x="19375" y="5001"/>
                      </a:lnTo>
                      <a:lnTo>
                        <a:pt x="19417" y="5064"/>
                      </a:lnTo>
                      <a:lnTo>
                        <a:pt x="19229" y="5064"/>
                      </a:lnTo>
                      <a:lnTo>
                        <a:pt x="19145" y="4980"/>
                      </a:lnTo>
                      <a:lnTo>
                        <a:pt x="18894" y="5001"/>
                      </a:lnTo>
                      <a:lnTo>
                        <a:pt x="18810" y="5064"/>
                      </a:lnTo>
                      <a:lnTo>
                        <a:pt x="18727" y="5001"/>
                      </a:lnTo>
                      <a:lnTo>
                        <a:pt x="18643" y="5001"/>
                      </a:lnTo>
                      <a:lnTo>
                        <a:pt x="18580" y="5043"/>
                      </a:lnTo>
                      <a:lnTo>
                        <a:pt x="18497" y="5043"/>
                      </a:lnTo>
                      <a:lnTo>
                        <a:pt x="18225" y="5064"/>
                      </a:lnTo>
                      <a:lnTo>
                        <a:pt x="18183" y="5085"/>
                      </a:lnTo>
                      <a:lnTo>
                        <a:pt x="17973" y="5127"/>
                      </a:lnTo>
                      <a:lnTo>
                        <a:pt x="17953" y="5273"/>
                      </a:lnTo>
                      <a:lnTo>
                        <a:pt x="17973" y="5587"/>
                      </a:lnTo>
                      <a:lnTo>
                        <a:pt x="17994" y="5629"/>
                      </a:lnTo>
                      <a:lnTo>
                        <a:pt x="17994" y="5754"/>
                      </a:lnTo>
                      <a:lnTo>
                        <a:pt x="17953" y="5796"/>
                      </a:lnTo>
                      <a:lnTo>
                        <a:pt x="17953" y="5859"/>
                      </a:lnTo>
                      <a:lnTo>
                        <a:pt x="17994" y="5922"/>
                      </a:lnTo>
                      <a:lnTo>
                        <a:pt x="18099" y="5901"/>
                      </a:lnTo>
                      <a:lnTo>
                        <a:pt x="18141" y="5901"/>
                      </a:lnTo>
                      <a:lnTo>
                        <a:pt x="18225" y="5943"/>
                      </a:lnTo>
                      <a:lnTo>
                        <a:pt x="18329" y="5943"/>
                      </a:lnTo>
                      <a:lnTo>
                        <a:pt x="18371" y="5901"/>
                      </a:lnTo>
                      <a:lnTo>
                        <a:pt x="18392" y="5901"/>
                      </a:lnTo>
                      <a:lnTo>
                        <a:pt x="18476" y="5922"/>
                      </a:lnTo>
                      <a:lnTo>
                        <a:pt x="18517" y="5964"/>
                      </a:lnTo>
                      <a:lnTo>
                        <a:pt x="18559" y="5943"/>
                      </a:lnTo>
                      <a:lnTo>
                        <a:pt x="18622" y="6006"/>
                      </a:lnTo>
                      <a:lnTo>
                        <a:pt x="18622" y="6047"/>
                      </a:lnTo>
                      <a:lnTo>
                        <a:pt x="18706" y="6068"/>
                      </a:lnTo>
                      <a:lnTo>
                        <a:pt x="18789" y="6047"/>
                      </a:lnTo>
                      <a:lnTo>
                        <a:pt x="18852" y="6047"/>
                      </a:lnTo>
                      <a:lnTo>
                        <a:pt x="18915" y="6110"/>
                      </a:lnTo>
                      <a:lnTo>
                        <a:pt x="19041" y="6110"/>
                      </a:lnTo>
                      <a:lnTo>
                        <a:pt x="19124" y="6068"/>
                      </a:lnTo>
                      <a:lnTo>
                        <a:pt x="19229" y="6131"/>
                      </a:lnTo>
                      <a:lnTo>
                        <a:pt x="19333" y="6068"/>
                      </a:lnTo>
                      <a:lnTo>
                        <a:pt x="19417" y="6110"/>
                      </a:lnTo>
                      <a:lnTo>
                        <a:pt x="19543" y="6110"/>
                      </a:lnTo>
                      <a:lnTo>
                        <a:pt x="19647" y="6068"/>
                      </a:lnTo>
                      <a:lnTo>
                        <a:pt x="19752" y="6131"/>
                      </a:lnTo>
                      <a:lnTo>
                        <a:pt x="19773" y="6215"/>
                      </a:lnTo>
                      <a:lnTo>
                        <a:pt x="19857" y="6152"/>
                      </a:lnTo>
                      <a:lnTo>
                        <a:pt x="19877" y="6257"/>
                      </a:lnTo>
                      <a:lnTo>
                        <a:pt x="19982" y="6340"/>
                      </a:lnTo>
                      <a:lnTo>
                        <a:pt x="19982" y="6382"/>
                      </a:lnTo>
                      <a:lnTo>
                        <a:pt x="20003" y="6445"/>
                      </a:lnTo>
                      <a:lnTo>
                        <a:pt x="20108" y="6445"/>
                      </a:lnTo>
                      <a:lnTo>
                        <a:pt x="20191" y="6466"/>
                      </a:lnTo>
                      <a:lnTo>
                        <a:pt x="20212" y="6550"/>
                      </a:lnTo>
                      <a:lnTo>
                        <a:pt x="20275" y="6570"/>
                      </a:lnTo>
                      <a:lnTo>
                        <a:pt x="20359" y="6654"/>
                      </a:lnTo>
                      <a:lnTo>
                        <a:pt x="20317" y="6696"/>
                      </a:lnTo>
                      <a:lnTo>
                        <a:pt x="20317" y="6780"/>
                      </a:lnTo>
                      <a:lnTo>
                        <a:pt x="20422" y="6884"/>
                      </a:lnTo>
                      <a:lnTo>
                        <a:pt x="20589" y="6989"/>
                      </a:lnTo>
                      <a:lnTo>
                        <a:pt x="20589" y="7052"/>
                      </a:lnTo>
                      <a:lnTo>
                        <a:pt x="20568" y="7073"/>
                      </a:lnTo>
                      <a:lnTo>
                        <a:pt x="20589" y="7114"/>
                      </a:lnTo>
                      <a:lnTo>
                        <a:pt x="20526" y="7094"/>
                      </a:lnTo>
                      <a:lnTo>
                        <a:pt x="20317" y="7052"/>
                      </a:lnTo>
                      <a:lnTo>
                        <a:pt x="20170" y="6989"/>
                      </a:lnTo>
                      <a:lnTo>
                        <a:pt x="20087" y="7010"/>
                      </a:lnTo>
                      <a:lnTo>
                        <a:pt x="20003" y="6989"/>
                      </a:lnTo>
                      <a:lnTo>
                        <a:pt x="19982" y="7010"/>
                      </a:lnTo>
                      <a:lnTo>
                        <a:pt x="19898" y="7010"/>
                      </a:lnTo>
                      <a:lnTo>
                        <a:pt x="19836" y="6905"/>
                      </a:lnTo>
                      <a:lnTo>
                        <a:pt x="19752" y="6905"/>
                      </a:lnTo>
                      <a:lnTo>
                        <a:pt x="19689" y="6801"/>
                      </a:lnTo>
                      <a:lnTo>
                        <a:pt x="19647" y="6780"/>
                      </a:lnTo>
                      <a:lnTo>
                        <a:pt x="19522" y="6801"/>
                      </a:lnTo>
                      <a:lnTo>
                        <a:pt x="19438" y="6780"/>
                      </a:lnTo>
                      <a:lnTo>
                        <a:pt x="19375" y="6738"/>
                      </a:lnTo>
                      <a:lnTo>
                        <a:pt x="19250" y="6675"/>
                      </a:lnTo>
                      <a:lnTo>
                        <a:pt x="19229" y="6591"/>
                      </a:lnTo>
                      <a:lnTo>
                        <a:pt x="19166" y="6591"/>
                      </a:lnTo>
                      <a:lnTo>
                        <a:pt x="19124" y="6570"/>
                      </a:lnTo>
                      <a:lnTo>
                        <a:pt x="18999" y="6570"/>
                      </a:lnTo>
                      <a:lnTo>
                        <a:pt x="18936" y="6550"/>
                      </a:lnTo>
                      <a:lnTo>
                        <a:pt x="18685" y="6550"/>
                      </a:lnTo>
                      <a:lnTo>
                        <a:pt x="18517" y="6529"/>
                      </a:lnTo>
                      <a:lnTo>
                        <a:pt x="18413" y="6487"/>
                      </a:lnTo>
                      <a:lnTo>
                        <a:pt x="17973" y="6487"/>
                      </a:lnTo>
                      <a:lnTo>
                        <a:pt x="17890" y="6529"/>
                      </a:lnTo>
                      <a:lnTo>
                        <a:pt x="17764" y="6550"/>
                      </a:lnTo>
                      <a:lnTo>
                        <a:pt x="17701" y="6633"/>
                      </a:lnTo>
                      <a:lnTo>
                        <a:pt x="17701" y="6801"/>
                      </a:lnTo>
                      <a:lnTo>
                        <a:pt x="17597" y="6968"/>
                      </a:lnTo>
                      <a:lnTo>
                        <a:pt x="17639" y="7156"/>
                      </a:lnTo>
                      <a:lnTo>
                        <a:pt x="17597" y="7219"/>
                      </a:lnTo>
                      <a:lnTo>
                        <a:pt x="17639" y="7282"/>
                      </a:lnTo>
                      <a:lnTo>
                        <a:pt x="17701" y="7303"/>
                      </a:lnTo>
                      <a:lnTo>
                        <a:pt x="17681" y="7366"/>
                      </a:lnTo>
                      <a:lnTo>
                        <a:pt x="17639" y="7387"/>
                      </a:lnTo>
                      <a:lnTo>
                        <a:pt x="17701" y="7617"/>
                      </a:lnTo>
                      <a:lnTo>
                        <a:pt x="17785" y="7700"/>
                      </a:lnTo>
                      <a:lnTo>
                        <a:pt x="17806" y="7742"/>
                      </a:lnTo>
                      <a:lnTo>
                        <a:pt x="17973" y="7847"/>
                      </a:lnTo>
                      <a:lnTo>
                        <a:pt x="18015" y="7910"/>
                      </a:lnTo>
                      <a:lnTo>
                        <a:pt x="18120" y="7889"/>
                      </a:lnTo>
                      <a:lnTo>
                        <a:pt x="18183" y="7951"/>
                      </a:lnTo>
                      <a:lnTo>
                        <a:pt x="18266" y="7993"/>
                      </a:lnTo>
                      <a:lnTo>
                        <a:pt x="18392" y="7931"/>
                      </a:lnTo>
                      <a:lnTo>
                        <a:pt x="18476" y="7931"/>
                      </a:lnTo>
                      <a:lnTo>
                        <a:pt x="18538" y="8014"/>
                      </a:lnTo>
                      <a:lnTo>
                        <a:pt x="18685" y="8014"/>
                      </a:lnTo>
                      <a:lnTo>
                        <a:pt x="18748" y="8140"/>
                      </a:lnTo>
                      <a:lnTo>
                        <a:pt x="18831" y="8161"/>
                      </a:lnTo>
                      <a:lnTo>
                        <a:pt x="18852" y="8223"/>
                      </a:lnTo>
                      <a:lnTo>
                        <a:pt x="18727" y="8265"/>
                      </a:lnTo>
                      <a:lnTo>
                        <a:pt x="18727" y="8349"/>
                      </a:lnTo>
                      <a:lnTo>
                        <a:pt x="18685" y="8412"/>
                      </a:lnTo>
                      <a:lnTo>
                        <a:pt x="18685" y="8454"/>
                      </a:lnTo>
                      <a:lnTo>
                        <a:pt x="18622" y="8537"/>
                      </a:lnTo>
                      <a:lnTo>
                        <a:pt x="18497" y="8621"/>
                      </a:lnTo>
                      <a:lnTo>
                        <a:pt x="18497" y="8663"/>
                      </a:lnTo>
                      <a:lnTo>
                        <a:pt x="18434" y="8747"/>
                      </a:lnTo>
                      <a:lnTo>
                        <a:pt x="18517" y="8788"/>
                      </a:lnTo>
                      <a:lnTo>
                        <a:pt x="18517" y="8935"/>
                      </a:lnTo>
                      <a:lnTo>
                        <a:pt x="18580" y="9060"/>
                      </a:lnTo>
                      <a:lnTo>
                        <a:pt x="18580" y="9144"/>
                      </a:lnTo>
                      <a:lnTo>
                        <a:pt x="18434" y="9165"/>
                      </a:lnTo>
                      <a:lnTo>
                        <a:pt x="18497" y="9207"/>
                      </a:lnTo>
                      <a:lnTo>
                        <a:pt x="18685" y="9249"/>
                      </a:lnTo>
                      <a:lnTo>
                        <a:pt x="18748" y="9207"/>
                      </a:lnTo>
                      <a:lnTo>
                        <a:pt x="18810" y="9207"/>
                      </a:lnTo>
                      <a:lnTo>
                        <a:pt x="18831" y="9270"/>
                      </a:lnTo>
                      <a:lnTo>
                        <a:pt x="18894" y="9207"/>
                      </a:lnTo>
                      <a:lnTo>
                        <a:pt x="18936" y="9207"/>
                      </a:lnTo>
                      <a:lnTo>
                        <a:pt x="18999" y="9249"/>
                      </a:lnTo>
                      <a:lnTo>
                        <a:pt x="19145" y="9249"/>
                      </a:lnTo>
                      <a:lnTo>
                        <a:pt x="19333" y="9311"/>
                      </a:lnTo>
                      <a:lnTo>
                        <a:pt x="19417" y="9249"/>
                      </a:lnTo>
                      <a:lnTo>
                        <a:pt x="19564" y="9249"/>
                      </a:lnTo>
                      <a:lnTo>
                        <a:pt x="19585" y="9291"/>
                      </a:lnTo>
                      <a:lnTo>
                        <a:pt x="19626" y="9291"/>
                      </a:lnTo>
                      <a:lnTo>
                        <a:pt x="19668" y="9270"/>
                      </a:lnTo>
                      <a:lnTo>
                        <a:pt x="19752" y="9249"/>
                      </a:lnTo>
                      <a:lnTo>
                        <a:pt x="19794" y="9270"/>
                      </a:lnTo>
                      <a:lnTo>
                        <a:pt x="19836" y="9353"/>
                      </a:lnTo>
                      <a:lnTo>
                        <a:pt x="19877" y="9353"/>
                      </a:lnTo>
                      <a:lnTo>
                        <a:pt x="19940" y="9311"/>
                      </a:lnTo>
                      <a:lnTo>
                        <a:pt x="19982" y="9353"/>
                      </a:lnTo>
                      <a:lnTo>
                        <a:pt x="20003" y="9416"/>
                      </a:lnTo>
                      <a:lnTo>
                        <a:pt x="20066" y="9416"/>
                      </a:lnTo>
                      <a:lnTo>
                        <a:pt x="20108" y="9374"/>
                      </a:lnTo>
                      <a:lnTo>
                        <a:pt x="20254" y="9353"/>
                      </a:lnTo>
                      <a:lnTo>
                        <a:pt x="20296" y="9270"/>
                      </a:lnTo>
                      <a:lnTo>
                        <a:pt x="20401" y="9249"/>
                      </a:lnTo>
                      <a:lnTo>
                        <a:pt x="20484" y="9249"/>
                      </a:lnTo>
                      <a:lnTo>
                        <a:pt x="20589" y="9144"/>
                      </a:lnTo>
                      <a:lnTo>
                        <a:pt x="20714" y="9081"/>
                      </a:lnTo>
                      <a:lnTo>
                        <a:pt x="20819" y="9060"/>
                      </a:lnTo>
                      <a:lnTo>
                        <a:pt x="20840" y="8998"/>
                      </a:lnTo>
                      <a:lnTo>
                        <a:pt x="20924" y="8998"/>
                      </a:lnTo>
                      <a:lnTo>
                        <a:pt x="21028" y="9039"/>
                      </a:lnTo>
                      <a:lnTo>
                        <a:pt x="21112" y="9039"/>
                      </a:lnTo>
                      <a:lnTo>
                        <a:pt x="21196" y="9081"/>
                      </a:lnTo>
                      <a:lnTo>
                        <a:pt x="21405" y="9081"/>
                      </a:lnTo>
                      <a:lnTo>
                        <a:pt x="21635" y="8935"/>
                      </a:lnTo>
                      <a:lnTo>
                        <a:pt x="21656" y="8851"/>
                      </a:lnTo>
                      <a:lnTo>
                        <a:pt x="21719" y="8851"/>
                      </a:lnTo>
                      <a:lnTo>
                        <a:pt x="21740" y="8893"/>
                      </a:lnTo>
                      <a:lnTo>
                        <a:pt x="21761" y="8851"/>
                      </a:lnTo>
                      <a:lnTo>
                        <a:pt x="21844" y="8788"/>
                      </a:lnTo>
                      <a:lnTo>
                        <a:pt x="21844" y="8726"/>
                      </a:lnTo>
                      <a:lnTo>
                        <a:pt x="21865" y="8663"/>
                      </a:lnTo>
                      <a:lnTo>
                        <a:pt x="21928" y="8684"/>
                      </a:lnTo>
                      <a:lnTo>
                        <a:pt x="21991" y="8684"/>
                      </a:lnTo>
                      <a:lnTo>
                        <a:pt x="22054" y="8642"/>
                      </a:lnTo>
                      <a:lnTo>
                        <a:pt x="22054" y="8579"/>
                      </a:lnTo>
                      <a:lnTo>
                        <a:pt x="22095" y="8621"/>
                      </a:lnTo>
                      <a:lnTo>
                        <a:pt x="22158" y="8621"/>
                      </a:lnTo>
                      <a:lnTo>
                        <a:pt x="22179" y="8663"/>
                      </a:lnTo>
                      <a:lnTo>
                        <a:pt x="22179" y="8726"/>
                      </a:lnTo>
                      <a:lnTo>
                        <a:pt x="22242" y="8767"/>
                      </a:lnTo>
                      <a:lnTo>
                        <a:pt x="22158" y="8830"/>
                      </a:lnTo>
                      <a:lnTo>
                        <a:pt x="22158" y="8893"/>
                      </a:lnTo>
                      <a:lnTo>
                        <a:pt x="22095" y="8977"/>
                      </a:lnTo>
                      <a:lnTo>
                        <a:pt x="22054" y="8998"/>
                      </a:lnTo>
                      <a:lnTo>
                        <a:pt x="22054" y="9060"/>
                      </a:lnTo>
                      <a:lnTo>
                        <a:pt x="22137" y="9081"/>
                      </a:lnTo>
                      <a:lnTo>
                        <a:pt x="22200" y="9165"/>
                      </a:lnTo>
                      <a:lnTo>
                        <a:pt x="22242" y="9144"/>
                      </a:lnTo>
                      <a:lnTo>
                        <a:pt x="22305" y="9144"/>
                      </a:lnTo>
                      <a:lnTo>
                        <a:pt x="22409" y="9186"/>
                      </a:lnTo>
                      <a:lnTo>
                        <a:pt x="22409" y="9207"/>
                      </a:lnTo>
                      <a:cubicBezTo>
                        <a:pt x="22367" y="9207"/>
                        <a:pt x="22305" y="9249"/>
                        <a:pt x="22263" y="9270"/>
                      </a:cubicBezTo>
                      <a:lnTo>
                        <a:pt x="22242" y="9270"/>
                      </a:lnTo>
                      <a:cubicBezTo>
                        <a:pt x="22137" y="9291"/>
                        <a:pt x="22054" y="9353"/>
                        <a:pt x="21949" y="9374"/>
                      </a:cubicBezTo>
                      <a:cubicBezTo>
                        <a:pt x="21886" y="9374"/>
                        <a:pt x="21865" y="9395"/>
                        <a:pt x="21844" y="9458"/>
                      </a:cubicBezTo>
                      <a:lnTo>
                        <a:pt x="21551" y="9521"/>
                      </a:lnTo>
                      <a:lnTo>
                        <a:pt x="21133" y="9563"/>
                      </a:lnTo>
                      <a:lnTo>
                        <a:pt x="21007" y="9521"/>
                      </a:lnTo>
                      <a:lnTo>
                        <a:pt x="20903" y="9521"/>
                      </a:lnTo>
                      <a:lnTo>
                        <a:pt x="20735" y="9730"/>
                      </a:lnTo>
                      <a:lnTo>
                        <a:pt x="20631" y="9793"/>
                      </a:lnTo>
                      <a:lnTo>
                        <a:pt x="20589" y="9876"/>
                      </a:lnTo>
                      <a:lnTo>
                        <a:pt x="20673" y="9918"/>
                      </a:lnTo>
                      <a:lnTo>
                        <a:pt x="20735" y="9876"/>
                      </a:lnTo>
                      <a:lnTo>
                        <a:pt x="20798" y="9876"/>
                      </a:lnTo>
                      <a:lnTo>
                        <a:pt x="20777" y="9981"/>
                      </a:lnTo>
                      <a:lnTo>
                        <a:pt x="20694" y="10023"/>
                      </a:lnTo>
                      <a:lnTo>
                        <a:pt x="20714" y="10086"/>
                      </a:lnTo>
                      <a:lnTo>
                        <a:pt x="20882" y="10107"/>
                      </a:lnTo>
                      <a:lnTo>
                        <a:pt x="20903" y="10148"/>
                      </a:lnTo>
                      <a:lnTo>
                        <a:pt x="21028" y="10127"/>
                      </a:lnTo>
                      <a:lnTo>
                        <a:pt x="21028" y="10044"/>
                      </a:lnTo>
                      <a:lnTo>
                        <a:pt x="20945" y="9981"/>
                      </a:lnTo>
                      <a:lnTo>
                        <a:pt x="20945" y="9897"/>
                      </a:lnTo>
                      <a:lnTo>
                        <a:pt x="21028" y="9876"/>
                      </a:lnTo>
                      <a:lnTo>
                        <a:pt x="21049" y="9918"/>
                      </a:lnTo>
                      <a:lnTo>
                        <a:pt x="21133" y="9918"/>
                      </a:lnTo>
                      <a:lnTo>
                        <a:pt x="21238" y="10002"/>
                      </a:lnTo>
                      <a:lnTo>
                        <a:pt x="21321" y="9981"/>
                      </a:lnTo>
                      <a:lnTo>
                        <a:pt x="21342" y="9876"/>
                      </a:lnTo>
                      <a:lnTo>
                        <a:pt x="21426" y="9814"/>
                      </a:lnTo>
                      <a:lnTo>
                        <a:pt x="21426" y="9918"/>
                      </a:lnTo>
                      <a:lnTo>
                        <a:pt x="21530" y="10023"/>
                      </a:lnTo>
                      <a:lnTo>
                        <a:pt x="21551" y="9981"/>
                      </a:lnTo>
                      <a:lnTo>
                        <a:pt x="21551" y="9897"/>
                      </a:lnTo>
                      <a:lnTo>
                        <a:pt x="21656" y="9897"/>
                      </a:lnTo>
                      <a:lnTo>
                        <a:pt x="21677" y="9814"/>
                      </a:lnTo>
                      <a:lnTo>
                        <a:pt x="21761" y="9814"/>
                      </a:lnTo>
                      <a:lnTo>
                        <a:pt x="21886" y="9772"/>
                      </a:lnTo>
                      <a:cubicBezTo>
                        <a:pt x="21932" y="9802"/>
                        <a:pt x="21989" y="9822"/>
                        <a:pt x="22041" y="9822"/>
                      </a:cubicBezTo>
                      <a:cubicBezTo>
                        <a:pt x="22060" y="9822"/>
                        <a:pt x="22079" y="9819"/>
                        <a:pt x="22095" y="9814"/>
                      </a:cubicBezTo>
                      <a:cubicBezTo>
                        <a:pt x="22116" y="9814"/>
                        <a:pt x="22132" y="9808"/>
                        <a:pt x="22142" y="9803"/>
                      </a:cubicBezTo>
                      <a:lnTo>
                        <a:pt x="22142" y="9803"/>
                      </a:lnTo>
                      <a:lnTo>
                        <a:pt x="22095" y="9835"/>
                      </a:lnTo>
                      <a:lnTo>
                        <a:pt x="22158" y="9918"/>
                      </a:lnTo>
                      <a:lnTo>
                        <a:pt x="22033" y="10044"/>
                      </a:lnTo>
                      <a:lnTo>
                        <a:pt x="21949" y="10002"/>
                      </a:lnTo>
                      <a:lnTo>
                        <a:pt x="21886" y="10044"/>
                      </a:lnTo>
                      <a:lnTo>
                        <a:pt x="21782" y="10044"/>
                      </a:lnTo>
                      <a:lnTo>
                        <a:pt x="21740" y="10002"/>
                      </a:lnTo>
                      <a:lnTo>
                        <a:pt x="21656" y="10002"/>
                      </a:lnTo>
                      <a:lnTo>
                        <a:pt x="21551" y="10190"/>
                      </a:lnTo>
                      <a:lnTo>
                        <a:pt x="21572" y="10316"/>
                      </a:lnTo>
                      <a:lnTo>
                        <a:pt x="21572" y="10462"/>
                      </a:lnTo>
                      <a:lnTo>
                        <a:pt x="21551" y="10316"/>
                      </a:lnTo>
                      <a:lnTo>
                        <a:pt x="21510" y="10316"/>
                      </a:lnTo>
                      <a:lnTo>
                        <a:pt x="21468" y="10232"/>
                      </a:lnTo>
                      <a:lnTo>
                        <a:pt x="21405" y="10232"/>
                      </a:lnTo>
                      <a:lnTo>
                        <a:pt x="21342" y="10337"/>
                      </a:lnTo>
                      <a:lnTo>
                        <a:pt x="21196" y="10379"/>
                      </a:lnTo>
                      <a:lnTo>
                        <a:pt x="21133" y="10400"/>
                      </a:lnTo>
                      <a:lnTo>
                        <a:pt x="21133" y="10316"/>
                      </a:lnTo>
                      <a:lnTo>
                        <a:pt x="21091" y="10316"/>
                      </a:lnTo>
                      <a:lnTo>
                        <a:pt x="21007" y="10420"/>
                      </a:lnTo>
                      <a:lnTo>
                        <a:pt x="20924" y="10441"/>
                      </a:lnTo>
                      <a:lnTo>
                        <a:pt x="20882" y="10400"/>
                      </a:lnTo>
                      <a:lnTo>
                        <a:pt x="20798" y="10400"/>
                      </a:lnTo>
                      <a:lnTo>
                        <a:pt x="20735" y="10483"/>
                      </a:lnTo>
                      <a:lnTo>
                        <a:pt x="20735" y="10504"/>
                      </a:lnTo>
                      <a:lnTo>
                        <a:pt x="20589" y="10525"/>
                      </a:lnTo>
                      <a:lnTo>
                        <a:pt x="20505" y="10588"/>
                      </a:lnTo>
                      <a:lnTo>
                        <a:pt x="20505" y="10692"/>
                      </a:lnTo>
                      <a:lnTo>
                        <a:pt x="20526" y="10797"/>
                      </a:lnTo>
                      <a:lnTo>
                        <a:pt x="20422" y="11069"/>
                      </a:lnTo>
                      <a:lnTo>
                        <a:pt x="20380" y="11278"/>
                      </a:lnTo>
                      <a:lnTo>
                        <a:pt x="20380" y="11362"/>
                      </a:lnTo>
                      <a:lnTo>
                        <a:pt x="20484" y="11446"/>
                      </a:lnTo>
                      <a:lnTo>
                        <a:pt x="20463" y="11488"/>
                      </a:lnTo>
                      <a:lnTo>
                        <a:pt x="20359" y="11529"/>
                      </a:lnTo>
                      <a:lnTo>
                        <a:pt x="20359" y="11592"/>
                      </a:lnTo>
                      <a:lnTo>
                        <a:pt x="20422" y="11697"/>
                      </a:lnTo>
                      <a:lnTo>
                        <a:pt x="20422" y="11801"/>
                      </a:lnTo>
                      <a:lnTo>
                        <a:pt x="20380" y="11864"/>
                      </a:lnTo>
                      <a:lnTo>
                        <a:pt x="20359" y="11801"/>
                      </a:lnTo>
                      <a:lnTo>
                        <a:pt x="20275" y="11864"/>
                      </a:lnTo>
                      <a:lnTo>
                        <a:pt x="20212" y="11843"/>
                      </a:lnTo>
                      <a:lnTo>
                        <a:pt x="20254" y="11760"/>
                      </a:lnTo>
                      <a:lnTo>
                        <a:pt x="20296" y="11739"/>
                      </a:lnTo>
                      <a:lnTo>
                        <a:pt x="20296" y="11634"/>
                      </a:lnTo>
                      <a:lnTo>
                        <a:pt x="20212" y="11634"/>
                      </a:lnTo>
                      <a:lnTo>
                        <a:pt x="20087" y="11864"/>
                      </a:lnTo>
                      <a:lnTo>
                        <a:pt x="20066" y="12115"/>
                      </a:lnTo>
                      <a:lnTo>
                        <a:pt x="20108" y="12408"/>
                      </a:lnTo>
                      <a:lnTo>
                        <a:pt x="20108" y="12785"/>
                      </a:lnTo>
                      <a:lnTo>
                        <a:pt x="20087" y="12408"/>
                      </a:lnTo>
                      <a:lnTo>
                        <a:pt x="20045" y="12220"/>
                      </a:lnTo>
                      <a:lnTo>
                        <a:pt x="19982" y="12178"/>
                      </a:lnTo>
                      <a:lnTo>
                        <a:pt x="20045" y="12073"/>
                      </a:lnTo>
                      <a:lnTo>
                        <a:pt x="20045" y="11990"/>
                      </a:lnTo>
                      <a:lnTo>
                        <a:pt x="19898" y="11906"/>
                      </a:lnTo>
                      <a:lnTo>
                        <a:pt x="19961" y="11780"/>
                      </a:lnTo>
                      <a:lnTo>
                        <a:pt x="19961" y="11571"/>
                      </a:lnTo>
                      <a:lnTo>
                        <a:pt x="19877" y="11446"/>
                      </a:lnTo>
                      <a:lnTo>
                        <a:pt x="19877" y="11236"/>
                      </a:lnTo>
                      <a:lnTo>
                        <a:pt x="19961" y="11111"/>
                      </a:lnTo>
                      <a:lnTo>
                        <a:pt x="20045" y="10923"/>
                      </a:lnTo>
                      <a:lnTo>
                        <a:pt x="20045" y="10755"/>
                      </a:lnTo>
                      <a:lnTo>
                        <a:pt x="20003" y="10755"/>
                      </a:lnTo>
                      <a:lnTo>
                        <a:pt x="19961" y="10839"/>
                      </a:lnTo>
                      <a:lnTo>
                        <a:pt x="19940" y="10964"/>
                      </a:lnTo>
                      <a:lnTo>
                        <a:pt x="19857" y="11048"/>
                      </a:lnTo>
                      <a:lnTo>
                        <a:pt x="19836" y="11027"/>
                      </a:lnTo>
                      <a:lnTo>
                        <a:pt x="19794" y="10902"/>
                      </a:lnTo>
                      <a:lnTo>
                        <a:pt x="19877" y="10713"/>
                      </a:lnTo>
                      <a:lnTo>
                        <a:pt x="19898" y="10609"/>
                      </a:lnTo>
                      <a:lnTo>
                        <a:pt x="19836" y="10546"/>
                      </a:lnTo>
                      <a:lnTo>
                        <a:pt x="19752" y="10630"/>
                      </a:lnTo>
                      <a:lnTo>
                        <a:pt x="19731" y="10609"/>
                      </a:lnTo>
                      <a:lnTo>
                        <a:pt x="19689" y="10546"/>
                      </a:lnTo>
                      <a:lnTo>
                        <a:pt x="19731" y="10483"/>
                      </a:lnTo>
                      <a:lnTo>
                        <a:pt x="19731" y="10337"/>
                      </a:lnTo>
                      <a:lnTo>
                        <a:pt x="19668" y="10337"/>
                      </a:lnTo>
                      <a:lnTo>
                        <a:pt x="19668" y="10295"/>
                      </a:lnTo>
                      <a:lnTo>
                        <a:pt x="19689" y="10232"/>
                      </a:lnTo>
                      <a:lnTo>
                        <a:pt x="19689" y="10127"/>
                      </a:lnTo>
                      <a:lnTo>
                        <a:pt x="19585" y="10169"/>
                      </a:lnTo>
                      <a:lnTo>
                        <a:pt x="19271" y="10274"/>
                      </a:lnTo>
                      <a:lnTo>
                        <a:pt x="19103" y="10379"/>
                      </a:lnTo>
                      <a:lnTo>
                        <a:pt x="19041" y="10337"/>
                      </a:lnTo>
                      <a:lnTo>
                        <a:pt x="19041" y="10295"/>
                      </a:lnTo>
                      <a:lnTo>
                        <a:pt x="18999" y="10295"/>
                      </a:lnTo>
                      <a:lnTo>
                        <a:pt x="18915" y="10379"/>
                      </a:lnTo>
                      <a:lnTo>
                        <a:pt x="18831" y="10379"/>
                      </a:lnTo>
                      <a:lnTo>
                        <a:pt x="18789" y="10295"/>
                      </a:lnTo>
                      <a:lnTo>
                        <a:pt x="18622" y="10420"/>
                      </a:lnTo>
                      <a:lnTo>
                        <a:pt x="18622" y="10337"/>
                      </a:lnTo>
                      <a:lnTo>
                        <a:pt x="18517" y="10295"/>
                      </a:lnTo>
                      <a:lnTo>
                        <a:pt x="18476" y="10295"/>
                      </a:lnTo>
                      <a:lnTo>
                        <a:pt x="18476" y="10337"/>
                      </a:lnTo>
                      <a:lnTo>
                        <a:pt x="18308" y="10337"/>
                      </a:lnTo>
                      <a:lnTo>
                        <a:pt x="18078" y="10232"/>
                      </a:lnTo>
                      <a:lnTo>
                        <a:pt x="17890" y="10232"/>
                      </a:lnTo>
                      <a:lnTo>
                        <a:pt x="17701" y="10127"/>
                      </a:lnTo>
                      <a:lnTo>
                        <a:pt x="17555" y="10127"/>
                      </a:lnTo>
                      <a:lnTo>
                        <a:pt x="17555" y="10023"/>
                      </a:lnTo>
                      <a:lnTo>
                        <a:pt x="17429" y="9918"/>
                      </a:lnTo>
                      <a:lnTo>
                        <a:pt x="17346" y="9981"/>
                      </a:lnTo>
                      <a:lnTo>
                        <a:pt x="17241" y="9897"/>
                      </a:lnTo>
                      <a:lnTo>
                        <a:pt x="17220" y="9772"/>
                      </a:lnTo>
                      <a:lnTo>
                        <a:pt x="17116" y="9709"/>
                      </a:lnTo>
                      <a:lnTo>
                        <a:pt x="17053" y="9667"/>
                      </a:lnTo>
                      <a:lnTo>
                        <a:pt x="17157" y="9646"/>
                      </a:lnTo>
                      <a:lnTo>
                        <a:pt x="17283" y="9646"/>
                      </a:lnTo>
                      <a:lnTo>
                        <a:pt x="17283" y="9500"/>
                      </a:lnTo>
                      <a:lnTo>
                        <a:pt x="17388" y="9437"/>
                      </a:lnTo>
                      <a:lnTo>
                        <a:pt x="17367" y="9353"/>
                      </a:lnTo>
                      <a:lnTo>
                        <a:pt x="17471" y="9353"/>
                      </a:lnTo>
                      <a:lnTo>
                        <a:pt x="17639" y="9395"/>
                      </a:lnTo>
                      <a:lnTo>
                        <a:pt x="17681" y="9374"/>
                      </a:lnTo>
                      <a:lnTo>
                        <a:pt x="17681" y="9332"/>
                      </a:lnTo>
                      <a:lnTo>
                        <a:pt x="17806" y="9332"/>
                      </a:lnTo>
                      <a:lnTo>
                        <a:pt x="18078" y="9395"/>
                      </a:lnTo>
                      <a:lnTo>
                        <a:pt x="18183" y="9291"/>
                      </a:lnTo>
                      <a:lnTo>
                        <a:pt x="18183" y="9165"/>
                      </a:lnTo>
                      <a:lnTo>
                        <a:pt x="18225" y="9060"/>
                      </a:lnTo>
                      <a:lnTo>
                        <a:pt x="18183" y="8935"/>
                      </a:lnTo>
                      <a:lnTo>
                        <a:pt x="18183" y="8809"/>
                      </a:lnTo>
                      <a:lnTo>
                        <a:pt x="18120" y="8705"/>
                      </a:lnTo>
                      <a:lnTo>
                        <a:pt x="18078" y="8537"/>
                      </a:lnTo>
                      <a:lnTo>
                        <a:pt x="17994" y="8516"/>
                      </a:lnTo>
                      <a:lnTo>
                        <a:pt x="17973" y="8433"/>
                      </a:lnTo>
                      <a:lnTo>
                        <a:pt x="17806" y="8286"/>
                      </a:lnTo>
                      <a:lnTo>
                        <a:pt x="17764" y="8286"/>
                      </a:lnTo>
                      <a:lnTo>
                        <a:pt x="17743" y="8349"/>
                      </a:lnTo>
                      <a:lnTo>
                        <a:pt x="17681" y="8349"/>
                      </a:lnTo>
                      <a:lnTo>
                        <a:pt x="17660" y="8286"/>
                      </a:lnTo>
                      <a:lnTo>
                        <a:pt x="17492" y="8203"/>
                      </a:lnTo>
                      <a:lnTo>
                        <a:pt x="17492" y="8244"/>
                      </a:lnTo>
                      <a:lnTo>
                        <a:pt x="17597" y="8328"/>
                      </a:lnTo>
                      <a:lnTo>
                        <a:pt x="17576" y="8391"/>
                      </a:lnTo>
                      <a:lnTo>
                        <a:pt x="17639" y="8454"/>
                      </a:lnTo>
                      <a:lnTo>
                        <a:pt x="17576" y="8558"/>
                      </a:lnTo>
                      <a:lnTo>
                        <a:pt x="17492" y="8454"/>
                      </a:lnTo>
                      <a:lnTo>
                        <a:pt x="17492" y="8349"/>
                      </a:lnTo>
                      <a:lnTo>
                        <a:pt x="17388" y="8349"/>
                      </a:lnTo>
                      <a:lnTo>
                        <a:pt x="17220" y="8244"/>
                      </a:lnTo>
                      <a:lnTo>
                        <a:pt x="17178" y="8182"/>
                      </a:lnTo>
                      <a:lnTo>
                        <a:pt x="17137" y="8223"/>
                      </a:lnTo>
                      <a:lnTo>
                        <a:pt x="17053" y="8182"/>
                      </a:lnTo>
                      <a:lnTo>
                        <a:pt x="17011" y="8077"/>
                      </a:lnTo>
                      <a:lnTo>
                        <a:pt x="16906" y="7993"/>
                      </a:lnTo>
                      <a:lnTo>
                        <a:pt x="16739" y="7993"/>
                      </a:lnTo>
                      <a:lnTo>
                        <a:pt x="16551" y="7805"/>
                      </a:lnTo>
                      <a:lnTo>
                        <a:pt x="16404" y="7721"/>
                      </a:lnTo>
                      <a:lnTo>
                        <a:pt x="16383" y="7617"/>
                      </a:lnTo>
                      <a:lnTo>
                        <a:pt x="15902" y="7345"/>
                      </a:lnTo>
                      <a:lnTo>
                        <a:pt x="15776" y="7135"/>
                      </a:lnTo>
                      <a:lnTo>
                        <a:pt x="15776" y="6968"/>
                      </a:lnTo>
                      <a:lnTo>
                        <a:pt x="15672" y="6717"/>
                      </a:lnTo>
                      <a:lnTo>
                        <a:pt x="15672" y="6612"/>
                      </a:lnTo>
                      <a:lnTo>
                        <a:pt x="15567" y="6612"/>
                      </a:lnTo>
                      <a:lnTo>
                        <a:pt x="15442" y="6508"/>
                      </a:lnTo>
                      <a:lnTo>
                        <a:pt x="15337" y="6508"/>
                      </a:lnTo>
                      <a:lnTo>
                        <a:pt x="15253" y="6424"/>
                      </a:lnTo>
                      <a:lnTo>
                        <a:pt x="15149" y="6403"/>
                      </a:lnTo>
                      <a:lnTo>
                        <a:pt x="15065" y="6319"/>
                      </a:lnTo>
                      <a:lnTo>
                        <a:pt x="14940" y="6361"/>
                      </a:lnTo>
                      <a:lnTo>
                        <a:pt x="14793" y="6487"/>
                      </a:lnTo>
                      <a:lnTo>
                        <a:pt x="14688" y="6696"/>
                      </a:lnTo>
                      <a:lnTo>
                        <a:pt x="14584" y="6738"/>
                      </a:lnTo>
                      <a:lnTo>
                        <a:pt x="14479" y="6801"/>
                      </a:lnTo>
                      <a:lnTo>
                        <a:pt x="14375" y="6801"/>
                      </a:lnTo>
                      <a:lnTo>
                        <a:pt x="14312" y="6738"/>
                      </a:lnTo>
                      <a:lnTo>
                        <a:pt x="14144" y="6696"/>
                      </a:lnTo>
                      <a:lnTo>
                        <a:pt x="14061" y="6633"/>
                      </a:lnTo>
                      <a:lnTo>
                        <a:pt x="14144" y="6529"/>
                      </a:lnTo>
                      <a:lnTo>
                        <a:pt x="14207" y="6466"/>
                      </a:lnTo>
                      <a:lnTo>
                        <a:pt x="14270" y="6466"/>
                      </a:lnTo>
                      <a:lnTo>
                        <a:pt x="14375" y="6361"/>
                      </a:lnTo>
                      <a:lnTo>
                        <a:pt x="14458" y="6319"/>
                      </a:lnTo>
                      <a:lnTo>
                        <a:pt x="14479" y="6257"/>
                      </a:lnTo>
                      <a:lnTo>
                        <a:pt x="14458" y="6215"/>
                      </a:lnTo>
                      <a:lnTo>
                        <a:pt x="14375" y="6236"/>
                      </a:lnTo>
                      <a:lnTo>
                        <a:pt x="14333" y="6194"/>
                      </a:lnTo>
                      <a:lnTo>
                        <a:pt x="14354" y="6110"/>
                      </a:lnTo>
                      <a:lnTo>
                        <a:pt x="14458" y="6006"/>
                      </a:lnTo>
                      <a:lnTo>
                        <a:pt x="14437" y="5943"/>
                      </a:lnTo>
                      <a:lnTo>
                        <a:pt x="14542" y="5838"/>
                      </a:lnTo>
                      <a:lnTo>
                        <a:pt x="14542" y="5754"/>
                      </a:lnTo>
                      <a:lnTo>
                        <a:pt x="14521" y="5629"/>
                      </a:lnTo>
                      <a:lnTo>
                        <a:pt x="14375" y="5650"/>
                      </a:lnTo>
                      <a:lnTo>
                        <a:pt x="14375" y="5734"/>
                      </a:lnTo>
                      <a:lnTo>
                        <a:pt x="14165" y="5880"/>
                      </a:lnTo>
                      <a:lnTo>
                        <a:pt x="14061" y="5838"/>
                      </a:lnTo>
                      <a:lnTo>
                        <a:pt x="14165" y="6047"/>
                      </a:lnTo>
                      <a:lnTo>
                        <a:pt x="14103" y="6131"/>
                      </a:lnTo>
                      <a:lnTo>
                        <a:pt x="14061" y="6026"/>
                      </a:lnTo>
                      <a:lnTo>
                        <a:pt x="13914" y="6026"/>
                      </a:lnTo>
                      <a:lnTo>
                        <a:pt x="13810" y="6131"/>
                      </a:lnTo>
                      <a:lnTo>
                        <a:pt x="13893" y="6152"/>
                      </a:lnTo>
                      <a:lnTo>
                        <a:pt x="13851" y="6298"/>
                      </a:lnTo>
                      <a:lnTo>
                        <a:pt x="13747" y="6236"/>
                      </a:lnTo>
                      <a:lnTo>
                        <a:pt x="13642" y="6319"/>
                      </a:lnTo>
                      <a:lnTo>
                        <a:pt x="13684" y="6403"/>
                      </a:lnTo>
                      <a:lnTo>
                        <a:pt x="13789" y="6403"/>
                      </a:lnTo>
                      <a:lnTo>
                        <a:pt x="13831" y="6466"/>
                      </a:lnTo>
                      <a:lnTo>
                        <a:pt x="13642" y="6570"/>
                      </a:lnTo>
                      <a:lnTo>
                        <a:pt x="13579" y="6424"/>
                      </a:lnTo>
                      <a:lnTo>
                        <a:pt x="13433" y="6361"/>
                      </a:lnTo>
                      <a:lnTo>
                        <a:pt x="13391" y="6236"/>
                      </a:lnTo>
                      <a:lnTo>
                        <a:pt x="13391" y="5713"/>
                      </a:lnTo>
                      <a:lnTo>
                        <a:pt x="13496" y="5503"/>
                      </a:lnTo>
                      <a:lnTo>
                        <a:pt x="13475" y="5148"/>
                      </a:lnTo>
                      <a:lnTo>
                        <a:pt x="13538" y="5001"/>
                      </a:lnTo>
                      <a:lnTo>
                        <a:pt x="13517" y="4562"/>
                      </a:lnTo>
                      <a:lnTo>
                        <a:pt x="13517" y="4625"/>
                      </a:lnTo>
                      <a:lnTo>
                        <a:pt x="13370" y="4687"/>
                      </a:lnTo>
                      <a:lnTo>
                        <a:pt x="13266" y="4855"/>
                      </a:lnTo>
                      <a:lnTo>
                        <a:pt x="13349" y="4938"/>
                      </a:lnTo>
                      <a:lnTo>
                        <a:pt x="13287" y="5001"/>
                      </a:lnTo>
                      <a:lnTo>
                        <a:pt x="13349" y="5148"/>
                      </a:lnTo>
                      <a:lnTo>
                        <a:pt x="13307" y="5315"/>
                      </a:lnTo>
                      <a:lnTo>
                        <a:pt x="13245" y="5294"/>
                      </a:lnTo>
                      <a:lnTo>
                        <a:pt x="13161" y="5210"/>
                      </a:lnTo>
                      <a:lnTo>
                        <a:pt x="13119" y="5294"/>
                      </a:lnTo>
                      <a:lnTo>
                        <a:pt x="13119" y="5378"/>
                      </a:lnTo>
                      <a:lnTo>
                        <a:pt x="13056" y="5315"/>
                      </a:lnTo>
                      <a:lnTo>
                        <a:pt x="12952" y="5399"/>
                      </a:lnTo>
                      <a:lnTo>
                        <a:pt x="12952" y="5482"/>
                      </a:lnTo>
                      <a:lnTo>
                        <a:pt x="12889" y="5482"/>
                      </a:lnTo>
                      <a:lnTo>
                        <a:pt x="12638" y="5608"/>
                      </a:lnTo>
                      <a:lnTo>
                        <a:pt x="12491" y="5775"/>
                      </a:lnTo>
                      <a:lnTo>
                        <a:pt x="12429" y="5692"/>
                      </a:lnTo>
                      <a:lnTo>
                        <a:pt x="12429" y="5587"/>
                      </a:lnTo>
                      <a:lnTo>
                        <a:pt x="12575" y="5524"/>
                      </a:lnTo>
                      <a:lnTo>
                        <a:pt x="12596" y="5420"/>
                      </a:lnTo>
                      <a:lnTo>
                        <a:pt x="12491" y="5420"/>
                      </a:lnTo>
                      <a:lnTo>
                        <a:pt x="12387" y="5482"/>
                      </a:lnTo>
                      <a:lnTo>
                        <a:pt x="12178" y="5482"/>
                      </a:lnTo>
                      <a:lnTo>
                        <a:pt x="12052" y="5566"/>
                      </a:lnTo>
                      <a:lnTo>
                        <a:pt x="11780" y="5566"/>
                      </a:lnTo>
                      <a:lnTo>
                        <a:pt x="11424" y="5817"/>
                      </a:lnTo>
                      <a:lnTo>
                        <a:pt x="11257" y="5880"/>
                      </a:lnTo>
                      <a:lnTo>
                        <a:pt x="11111" y="6089"/>
                      </a:lnTo>
                      <a:lnTo>
                        <a:pt x="11090" y="5985"/>
                      </a:lnTo>
                      <a:lnTo>
                        <a:pt x="11215" y="5796"/>
                      </a:lnTo>
                      <a:lnTo>
                        <a:pt x="11173" y="5713"/>
                      </a:lnTo>
                      <a:lnTo>
                        <a:pt x="10985" y="5817"/>
                      </a:lnTo>
                      <a:lnTo>
                        <a:pt x="10964" y="5775"/>
                      </a:lnTo>
                      <a:lnTo>
                        <a:pt x="10880" y="5796"/>
                      </a:lnTo>
                      <a:lnTo>
                        <a:pt x="10797" y="5838"/>
                      </a:lnTo>
                      <a:lnTo>
                        <a:pt x="10734" y="5775"/>
                      </a:lnTo>
                      <a:lnTo>
                        <a:pt x="10629" y="5796"/>
                      </a:lnTo>
                      <a:lnTo>
                        <a:pt x="10587" y="5880"/>
                      </a:lnTo>
                      <a:lnTo>
                        <a:pt x="10315" y="6047"/>
                      </a:lnTo>
                      <a:lnTo>
                        <a:pt x="10211" y="6047"/>
                      </a:lnTo>
                      <a:lnTo>
                        <a:pt x="10022" y="6110"/>
                      </a:lnTo>
                      <a:lnTo>
                        <a:pt x="9897" y="6257"/>
                      </a:lnTo>
                      <a:lnTo>
                        <a:pt x="9939" y="6361"/>
                      </a:lnTo>
                      <a:lnTo>
                        <a:pt x="9834" y="6340"/>
                      </a:lnTo>
                      <a:lnTo>
                        <a:pt x="9792" y="6403"/>
                      </a:lnTo>
                      <a:lnTo>
                        <a:pt x="9688" y="6361"/>
                      </a:lnTo>
                      <a:lnTo>
                        <a:pt x="9657" y="6408"/>
                      </a:lnTo>
                      <a:lnTo>
                        <a:pt x="9657" y="6408"/>
                      </a:lnTo>
                      <a:lnTo>
                        <a:pt x="9583" y="6319"/>
                      </a:lnTo>
                      <a:lnTo>
                        <a:pt x="9625" y="6215"/>
                      </a:lnTo>
                      <a:lnTo>
                        <a:pt x="9709" y="6215"/>
                      </a:lnTo>
                      <a:lnTo>
                        <a:pt x="9792" y="6110"/>
                      </a:lnTo>
                      <a:lnTo>
                        <a:pt x="9897" y="6026"/>
                      </a:lnTo>
                      <a:lnTo>
                        <a:pt x="9939" y="6068"/>
                      </a:lnTo>
                      <a:lnTo>
                        <a:pt x="10022" y="6026"/>
                      </a:lnTo>
                      <a:lnTo>
                        <a:pt x="10043" y="5943"/>
                      </a:lnTo>
                      <a:lnTo>
                        <a:pt x="10169" y="5838"/>
                      </a:lnTo>
                      <a:lnTo>
                        <a:pt x="10211" y="5901"/>
                      </a:lnTo>
                      <a:lnTo>
                        <a:pt x="10462" y="5796"/>
                      </a:lnTo>
                      <a:lnTo>
                        <a:pt x="10546" y="5650"/>
                      </a:lnTo>
                      <a:lnTo>
                        <a:pt x="10671" y="5608"/>
                      </a:lnTo>
                      <a:lnTo>
                        <a:pt x="10880" y="5629"/>
                      </a:lnTo>
                      <a:lnTo>
                        <a:pt x="10901" y="5587"/>
                      </a:lnTo>
                      <a:lnTo>
                        <a:pt x="11090" y="5587"/>
                      </a:lnTo>
                      <a:lnTo>
                        <a:pt x="11278" y="5503"/>
                      </a:lnTo>
                      <a:lnTo>
                        <a:pt x="11320" y="5587"/>
                      </a:lnTo>
                      <a:lnTo>
                        <a:pt x="11383" y="5587"/>
                      </a:lnTo>
                      <a:lnTo>
                        <a:pt x="11445" y="5524"/>
                      </a:lnTo>
                      <a:lnTo>
                        <a:pt x="11529" y="5524"/>
                      </a:lnTo>
                      <a:lnTo>
                        <a:pt x="11675" y="5503"/>
                      </a:lnTo>
                      <a:lnTo>
                        <a:pt x="11738" y="5399"/>
                      </a:lnTo>
                      <a:lnTo>
                        <a:pt x="11989" y="5315"/>
                      </a:lnTo>
                      <a:lnTo>
                        <a:pt x="12240" y="5231"/>
                      </a:lnTo>
                      <a:lnTo>
                        <a:pt x="12261" y="5127"/>
                      </a:lnTo>
                      <a:lnTo>
                        <a:pt x="12324" y="5127"/>
                      </a:lnTo>
                      <a:lnTo>
                        <a:pt x="12366" y="5085"/>
                      </a:lnTo>
                      <a:lnTo>
                        <a:pt x="12324" y="5022"/>
                      </a:lnTo>
                      <a:lnTo>
                        <a:pt x="12324" y="4918"/>
                      </a:lnTo>
                      <a:lnTo>
                        <a:pt x="12240" y="4876"/>
                      </a:lnTo>
                      <a:lnTo>
                        <a:pt x="12219" y="4918"/>
                      </a:lnTo>
                      <a:lnTo>
                        <a:pt x="12219" y="5001"/>
                      </a:lnTo>
                      <a:lnTo>
                        <a:pt x="12115" y="5022"/>
                      </a:lnTo>
                      <a:lnTo>
                        <a:pt x="12073" y="4980"/>
                      </a:lnTo>
                      <a:lnTo>
                        <a:pt x="12031" y="4980"/>
                      </a:lnTo>
                      <a:lnTo>
                        <a:pt x="12010" y="4938"/>
                      </a:lnTo>
                      <a:lnTo>
                        <a:pt x="11885" y="4938"/>
                      </a:lnTo>
                      <a:lnTo>
                        <a:pt x="11696" y="5001"/>
                      </a:lnTo>
                      <a:lnTo>
                        <a:pt x="11634" y="5106"/>
                      </a:lnTo>
                      <a:lnTo>
                        <a:pt x="11571" y="5169"/>
                      </a:lnTo>
                      <a:lnTo>
                        <a:pt x="11508" y="5085"/>
                      </a:lnTo>
                      <a:lnTo>
                        <a:pt x="11466" y="5085"/>
                      </a:lnTo>
                      <a:lnTo>
                        <a:pt x="11362" y="5169"/>
                      </a:lnTo>
                      <a:lnTo>
                        <a:pt x="11090" y="5252"/>
                      </a:lnTo>
                      <a:lnTo>
                        <a:pt x="10755" y="5273"/>
                      </a:lnTo>
                      <a:lnTo>
                        <a:pt x="10692" y="5210"/>
                      </a:lnTo>
                      <a:lnTo>
                        <a:pt x="10629" y="5210"/>
                      </a:lnTo>
                      <a:lnTo>
                        <a:pt x="10650" y="5273"/>
                      </a:lnTo>
                      <a:lnTo>
                        <a:pt x="10587" y="5315"/>
                      </a:lnTo>
                      <a:lnTo>
                        <a:pt x="10483" y="5294"/>
                      </a:lnTo>
                      <a:lnTo>
                        <a:pt x="10420" y="5294"/>
                      </a:lnTo>
                      <a:lnTo>
                        <a:pt x="10357" y="5420"/>
                      </a:lnTo>
                      <a:lnTo>
                        <a:pt x="10211" y="5587"/>
                      </a:lnTo>
                      <a:lnTo>
                        <a:pt x="10148" y="5524"/>
                      </a:lnTo>
                      <a:lnTo>
                        <a:pt x="10043" y="5524"/>
                      </a:lnTo>
                      <a:lnTo>
                        <a:pt x="10022" y="5503"/>
                      </a:lnTo>
                      <a:lnTo>
                        <a:pt x="9897" y="5503"/>
                      </a:lnTo>
                      <a:lnTo>
                        <a:pt x="9813" y="5566"/>
                      </a:lnTo>
                      <a:lnTo>
                        <a:pt x="9730" y="5566"/>
                      </a:lnTo>
                      <a:lnTo>
                        <a:pt x="9688" y="5629"/>
                      </a:lnTo>
                      <a:lnTo>
                        <a:pt x="9583" y="5671"/>
                      </a:lnTo>
                      <a:lnTo>
                        <a:pt x="9478" y="5734"/>
                      </a:lnTo>
                      <a:lnTo>
                        <a:pt x="9311" y="5817"/>
                      </a:lnTo>
                      <a:lnTo>
                        <a:pt x="9123" y="5880"/>
                      </a:lnTo>
                      <a:lnTo>
                        <a:pt x="9081" y="5985"/>
                      </a:lnTo>
                      <a:lnTo>
                        <a:pt x="9081" y="6152"/>
                      </a:lnTo>
                      <a:lnTo>
                        <a:pt x="9102" y="6466"/>
                      </a:lnTo>
                      <a:lnTo>
                        <a:pt x="9081" y="6633"/>
                      </a:lnTo>
                      <a:lnTo>
                        <a:pt x="9018" y="6612"/>
                      </a:lnTo>
                      <a:lnTo>
                        <a:pt x="8955" y="6654"/>
                      </a:lnTo>
                      <a:lnTo>
                        <a:pt x="8704" y="6863"/>
                      </a:lnTo>
                      <a:lnTo>
                        <a:pt x="8788" y="6759"/>
                      </a:lnTo>
                      <a:lnTo>
                        <a:pt x="8893" y="6633"/>
                      </a:lnTo>
                      <a:lnTo>
                        <a:pt x="8914" y="6550"/>
                      </a:lnTo>
                      <a:lnTo>
                        <a:pt x="8872" y="6529"/>
                      </a:lnTo>
                      <a:lnTo>
                        <a:pt x="8872" y="6445"/>
                      </a:lnTo>
                      <a:lnTo>
                        <a:pt x="8746" y="6257"/>
                      </a:lnTo>
                      <a:lnTo>
                        <a:pt x="8662" y="6257"/>
                      </a:lnTo>
                      <a:lnTo>
                        <a:pt x="8600" y="6173"/>
                      </a:lnTo>
                      <a:lnTo>
                        <a:pt x="8537" y="6152"/>
                      </a:lnTo>
                      <a:lnTo>
                        <a:pt x="8537" y="6006"/>
                      </a:lnTo>
                      <a:lnTo>
                        <a:pt x="8390" y="5817"/>
                      </a:lnTo>
                      <a:lnTo>
                        <a:pt x="8370" y="5817"/>
                      </a:lnTo>
                      <a:lnTo>
                        <a:pt x="8286" y="5796"/>
                      </a:lnTo>
                      <a:lnTo>
                        <a:pt x="8265" y="5692"/>
                      </a:lnTo>
                      <a:lnTo>
                        <a:pt x="8181" y="5629"/>
                      </a:lnTo>
                      <a:lnTo>
                        <a:pt x="8139" y="5671"/>
                      </a:lnTo>
                      <a:lnTo>
                        <a:pt x="8035" y="5587"/>
                      </a:lnTo>
                      <a:lnTo>
                        <a:pt x="7846" y="5378"/>
                      </a:lnTo>
                      <a:lnTo>
                        <a:pt x="7805" y="5190"/>
                      </a:lnTo>
                      <a:lnTo>
                        <a:pt x="7805" y="5001"/>
                      </a:lnTo>
                      <a:lnTo>
                        <a:pt x="7763" y="4980"/>
                      </a:lnTo>
                      <a:lnTo>
                        <a:pt x="7721" y="5043"/>
                      </a:lnTo>
                      <a:lnTo>
                        <a:pt x="7658" y="5001"/>
                      </a:lnTo>
                      <a:lnTo>
                        <a:pt x="7616" y="4876"/>
                      </a:lnTo>
                      <a:lnTo>
                        <a:pt x="7658" y="4750"/>
                      </a:lnTo>
                      <a:lnTo>
                        <a:pt x="7637" y="4729"/>
                      </a:lnTo>
                      <a:lnTo>
                        <a:pt x="7658" y="4646"/>
                      </a:lnTo>
                      <a:lnTo>
                        <a:pt x="7533" y="4520"/>
                      </a:lnTo>
                      <a:lnTo>
                        <a:pt x="7533" y="4415"/>
                      </a:lnTo>
                      <a:lnTo>
                        <a:pt x="7428" y="4332"/>
                      </a:lnTo>
                      <a:lnTo>
                        <a:pt x="7386" y="4332"/>
                      </a:lnTo>
                      <a:lnTo>
                        <a:pt x="7323" y="4248"/>
                      </a:lnTo>
                      <a:lnTo>
                        <a:pt x="7219" y="4164"/>
                      </a:lnTo>
                      <a:lnTo>
                        <a:pt x="7114" y="4164"/>
                      </a:lnTo>
                      <a:lnTo>
                        <a:pt x="6800" y="3934"/>
                      </a:lnTo>
                      <a:lnTo>
                        <a:pt x="6717" y="3934"/>
                      </a:lnTo>
                      <a:lnTo>
                        <a:pt x="6696" y="3850"/>
                      </a:lnTo>
                      <a:lnTo>
                        <a:pt x="0" y="16091"/>
                      </a:lnTo>
                      <a:lnTo>
                        <a:pt x="377" y="16091"/>
                      </a:lnTo>
                      <a:lnTo>
                        <a:pt x="502" y="16153"/>
                      </a:lnTo>
                      <a:lnTo>
                        <a:pt x="711" y="16007"/>
                      </a:lnTo>
                      <a:lnTo>
                        <a:pt x="1004" y="16049"/>
                      </a:lnTo>
                      <a:lnTo>
                        <a:pt x="858" y="16300"/>
                      </a:lnTo>
                      <a:lnTo>
                        <a:pt x="921" y="16446"/>
                      </a:lnTo>
                      <a:lnTo>
                        <a:pt x="1025" y="16718"/>
                      </a:lnTo>
                      <a:lnTo>
                        <a:pt x="1172" y="17388"/>
                      </a:lnTo>
                      <a:lnTo>
                        <a:pt x="1235" y="17534"/>
                      </a:lnTo>
                      <a:lnTo>
                        <a:pt x="1130" y="17702"/>
                      </a:lnTo>
                      <a:lnTo>
                        <a:pt x="1130" y="17765"/>
                      </a:lnTo>
                      <a:lnTo>
                        <a:pt x="1172" y="17765"/>
                      </a:lnTo>
                      <a:lnTo>
                        <a:pt x="1381" y="17744"/>
                      </a:lnTo>
                      <a:lnTo>
                        <a:pt x="1569" y="17723"/>
                      </a:lnTo>
                      <a:lnTo>
                        <a:pt x="1695" y="17639"/>
                      </a:lnTo>
                      <a:lnTo>
                        <a:pt x="1862" y="17409"/>
                      </a:lnTo>
                      <a:lnTo>
                        <a:pt x="1988" y="17283"/>
                      </a:lnTo>
                      <a:lnTo>
                        <a:pt x="2197" y="17200"/>
                      </a:lnTo>
                      <a:lnTo>
                        <a:pt x="2260" y="17179"/>
                      </a:lnTo>
                      <a:lnTo>
                        <a:pt x="2469" y="17116"/>
                      </a:lnTo>
                      <a:lnTo>
                        <a:pt x="2636" y="17116"/>
                      </a:lnTo>
                      <a:lnTo>
                        <a:pt x="2783" y="17221"/>
                      </a:lnTo>
                      <a:lnTo>
                        <a:pt x="2783" y="17325"/>
                      </a:lnTo>
                      <a:lnTo>
                        <a:pt x="2804" y="17409"/>
                      </a:lnTo>
                      <a:lnTo>
                        <a:pt x="2720" y="17555"/>
                      </a:lnTo>
                      <a:lnTo>
                        <a:pt x="2699" y="17639"/>
                      </a:lnTo>
                      <a:lnTo>
                        <a:pt x="2825" y="17974"/>
                      </a:lnTo>
                      <a:lnTo>
                        <a:pt x="2804" y="18078"/>
                      </a:lnTo>
                      <a:lnTo>
                        <a:pt x="2846" y="18288"/>
                      </a:lnTo>
                      <a:lnTo>
                        <a:pt x="2992" y="18455"/>
                      </a:lnTo>
                      <a:lnTo>
                        <a:pt x="3013" y="18664"/>
                      </a:lnTo>
                      <a:lnTo>
                        <a:pt x="3055" y="18748"/>
                      </a:lnTo>
                      <a:lnTo>
                        <a:pt x="3097" y="18853"/>
                      </a:lnTo>
                      <a:lnTo>
                        <a:pt x="3034" y="18957"/>
                      </a:lnTo>
                      <a:lnTo>
                        <a:pt x="3034" y="19062"/>
                      </a:lnTo>
                      <a:lnTo>
                        <a:pt x="3055" y="19146"/>
                      </a:lnTo>
                      <a:lnTo>
                        <a:pt x="3013" y="19501"/>
                      </a:lnTo>
                      <a:lnTo>
                        <a:pt x="3013" y="19920"/>
                      </a:lnTo>
                      <a:lnTo>
                        <a:pt x="3034" y="20338"/>
                      </a:lnTo>
                      <a:lnTo>
                        <a:pt x="2929" y="20380"/>
                      </a:lnTo>
                      <a:lnTo>
                        <a:pt x="2929" y="20464"/>
                      </a:lnTo>
                      <a:lnTo>
                        <a:pt x="2971" y="20464"/>
                      </a:lnTo>
                      <a:lnTo>
                        <a:pt x="3055" y="20527"/>
                      </a:lnTo>
                      <a:lnTo>
                        <a:pt x="3076" y="20568"/>
                      </a:lnTo>
                      <a:lnTo>
                        <a:pt x="3034" y="20589"/>
                      </a:lnTo>
                      <a:lnTo>
                        <a:pt x="2971" y="20652"/>
                      </a:lnTo>
                      <a:lnTo>
                        <a:pt x="3013" y="20736"/>
                      </a:lnTo>
                      <a:lnTo>
                        <a:pt x="3055" y="20778"/>
                      </a:lnTo>
                      <a:lnTo>
                        <a:pt x="3076" y="20861"/>
                      </a:lnTo>
                      <a:lnTo>
                        <a:pt x="3055" y="20903"/>
                      </a:lnTo>
                      <a:lnTo>
                        <a:pt x="3055" y="20966"/>
                      </a:lnTo>
                      <a:lnTo>
                        <a:pt x="3160" y="20966"/>
                      </a:lnTo>
                      <a:lnTo>
                        <a:pt x="3243" y="20987"/>
                      </a:lnTo>
                      <a:lnTo>
                        <a:pt x="3348" y="21154"/>
                      </a:lnTo>
                      <a:lnTo>
                        <a:pt x="3369" y="21217"/>
                      </a:lnTo>
                      <a:lnTo>
                        <a:pt x="3452" y="21280"/>
                      </a:lnTo>
                      <a:lnTo>
                        <a:pt x="3578" y="21363"/>
                      </a:lnTo>
                      <a:lnTo>
                        <a:pt x="3641" y="21468"/>
                      </a:lnTo>
                      <a:lnTo>
                        <a:pt x="3641" y="21573"/>
                      </a:lnTo>
                      <a:lnTo>
                        <a:pt x="3683" y="21594"/>
                      </a:lnTo>
                      <a:lnTo>
                        <a:pt x="3704" y="21635"/>
                      </a:lnTo>
                      <a:lnTo>
                        <a:pt x="3683" y="21698"/>
                      </a:lnTo>
                      <a:lnTo>
                        <a:pt x="3683" y="21740"/>
                      </a:lnTo>
                      <a:lnTo>
                        <a:pt x="3641" y="21782"/>
                      </a:lnTo>
                      <a:lnTo>
                        <a:pt x="3641" y="21845"/>
                      </a:lnTo>
                      <a:lnTo>
                        <a:pt x="3641" y="21887"/>
                      </a:lnTo>
                      <a:lnTo>
                        <a:pt x="3662" y="21907"/>
                      </a:lnTo>
                      <a:lnTo>
                        <a:pt x="3599" y="22033"/>
                      </a:lnTo>
                      <a:lnTo>
                        <a:pt x="3452" y="22326"/>
                      </a:lnTo>
                      <a:lnTo>
                        <a:pt x="3432" y="22514"/>
                      </a:lnTo>
                      <a:lnTo>
                        <a:pt x="3285" y="22661"/>
                      </a:lnTo>
                      <a:lnTo>
                        <a:pt x="3285" y="22744"/>
                      </a:lnTo>
                      <a:lnTo>
                        <a:pt x="3327" y="22744"/>
                      </a:lnTo>
                      <a:lnTo>
                        <a:pt x="3494" y="22535"/>
                      </a:lnTo>
                      <a:lnTo>
                        <a:pt x="3536" y="22410"/>
                      </a:lnTo>
                      <a:lnTo>
                        <a:pt x="3662" y="22305"/>
                      </a:lnTo>
                      <a:lnTo>
                        <a:pt x="3683" y="22347"/>
                      </a:lnTo>
                      <a:lnTo>
                        <a:pt x="3766" y="22368"/>
                      </a:lnTo>
                      <a:lnTo>
                        <a:pt x="3766" y="22431"/>
                      </a:lnTo>
                      <a:lnTo>
                        <a:pt x="3599" y="22514"/>
                      </a:lnTo>
                      <a:lnTo>
                        <a:pt x="3557" y="22619"/>
                      </a:lnTo>
                      <a:lnTo>
                        <a:pt x="3390" y="22786"/>
                      </a:lnTo>
                      <a:lnTo>
                        <a:pt x="3390" y="22828"/>
                      </a:lnTo>
                      <a:lnTo>
                        <a:pt x="3473" y="22828"/>
                      </a:lnTo>
                      <a:lnTo>
                        <a:pt x="3432" y="22870"/>
                      </a:lnTo>
                      <a:lnTo>
                        <a:pt x="3285" y="22849"/>
                      </a:lnTo>
                      <a:lnTo>
                        <a:pt x="3222" y="22870"/>
                      </a:lnTo>
                      <a:lnTo>
                        <a:pt x="3160" y="23037"/>
                      </a:lnTo>
                      <a:lnTo>
                        <a:pt x="3055" y="23142"/>
                      </a:lnTo>
                      <a:lnTo>
                        <a:pt x="3076" y="23268"/>
                      </a:lnTo>
                      <a:lnTo>
                        <a:pt x="3034" y="23247"/>
                      </a:lnTo>
                      <a:lnTo>
                        <a:pt x="2971" y="23184"/>
                      </a:lnTo>
                      <a:lnTo>
                        <a:pt x="2908" y="23247"/>
                      </a:lnTo>
                      <a:lnTo>
                        <a:pt x="2908" y="23393"/>
                      </a:lnTo>
                      <a:lnTo>
                        <a:pt x="3013" y="23393"/>
                      </a:lnTo>
                      <a:lnTo>
                        <a:pt x="3034" y="23477"/>
                      </a:lnTo>
                      <a:lnTo>
                        <a:pt x="2971" y="23665"/>
                      </a:lnTo>
                      <a:lnTo>
                        <a:pt x="2950" y="23937"/>
                      </a:lnTo>
                      <a:lnTo>
                        <a:pt x="3013" y="24125"/>
                      </a:lnTo>
                      <a:lnTo>
                        <a:pt x="3076" y="24293"/>
                      </a:lnTo>
                      <a:lnTo>
                        <a:pt x="3160" y="24314"/>
                      </a:lnTo>
                      <a:lnTo>
                        <a:pt x="3180" y="24230"/>
                      </a:lnTo>
                      <a:lnTo>
                        <a:pt x="3264" y="24146"/>
                      </a:lnTo>
                      <a:lnTo>
                        <a:pt x="3452" y="24104"/>
                      </a:lnTo>
                      <a:lnTo>
                        <a:pt x="3557" y="24021"/>
                      </a:lnTo>
                      <a:lnTo>
                        <a:pt x="3662" y="23895"/>
                      </a:lnTo>
                      <a:lnTo>
                        <a:pt x="3704" y="23895"/>
                      </a:lnTo>
                      <a:lnTo>
                        <a:pt x="3704" y="24021"/>
                      </a:lnTo>
                      <a:lnTo>
                        <a:pt x="3662" y="24125"/>
                      </a:lnTo>
                      <a:lnTo>
                        <a:pt x="3599" y="24146"/>
                      </a:lnTo>
                      <a:lnTo>
                        <a:pt x="3536" y="24251"/>
                      </a:lnTo>
                      <a:lnTo>
                        <a:pt x="3536" y="24314"/>
                      </a:lnTo>
                      <a:lnTo>
                        <a:pt x="3641" y="24397"/>
                      </a:lnTo>
                      <a:lnTo>
                        <a:pt x="3704" y="24460"/>
                      </a:lnTo>
                      <a:lnTo>
                        <a:pt x="3808" y="24460"/>
                      </a:lnTo>
                      <a:lnTo>
                        <a:pt x="3892" y="24502"/>
                      </a:lnTo>
                      <a:lnTo>
                        <a:pt x="3955" y="24544"/>
                      </a:lnTo>
                      <a:lnTo>
                        <a:pt x="3808" y="24502"/>
                      </a:lnTo>
                      <a:lnTo>
                        <a:pt x="3683" y="24502"/>
                      </a:lnTo>
                      <a:lnTo>
                        <a:pt x="3578" y="24439"/>
                      </a:lnTo>
                      <a:lnTo>
                        <a:pt x="3432" y="24439"/>
                      </a:lnTo>
                      <a:lnTo>
                        <a:pt x="3369" y="24523"/>
                      </a:lnTo>
                      <a:lnTo>
                        <a:pt x="3369" y="24607"/>
                      </a:lnTo>
                      <a:lnTo>
                        <a:pt x="3432" y="24669"/>
                      </a:lnTo>
                      <a:lnTo>
                        <a:pt x="3452" y="24920"/>
                      </a:lnTo>
                      <a:lnTo>
                        <a:pt x="3494" y="24983"/>
                      </a:lnTo>
                      <a:lnTo>
                        <a:pt x="3557" y="24983"/>
                      </a:lnTo>
                      <a:lnTo>
                        <a:pt x="3641" y="24941"/>
                      </a:lnTo>
                      <a:lnTo>
                        <a:pt x="3683" y="24983"/>
                      </a:lnTo>
                      <a:lnTo>
                        <a:pt x="3641" y="25046"/>
                      </a:lnTo>
                      <a:lnTo>
                        <a:pt x="3599" y="25088"/>
                      </a:lnTo>
                      <a:lnTo>
                        <a:pt x="3683" y="25151"/>
                      </a:lnTo>
                      <a:lnTo>
                        <a:pt x="3683" y="25192"/>
                      </a:lnTo>
                      <a:lnTo>
                        <a:pt x="3662" y="25255"/>
                      </a:lnTo>
                      <a:lnTo>
                        <a:pt x="3557" y="25234"/>
                      </a:lnTo>
                      <a:lnTo>
                        <a:pt x="3411" y="25276"/>
                      </a:lnTo>
                      <a:lnTo>
                        <a:pt x="3264" y="25381"/>
                      </a:lnTo>
                      <a:lnTo>
                        <a:pt x="3243" y="25423"/>
                      </a:lnTo>
                      <a:lnTo>
                        <a:pt x="3306" y="25485"/>
                      </a:lnTo>
                      <a:lnTo>
                        <a:pt x="3452" y="25423"/>
                      </a:lnTo>
                      <a:lnTo>
                        <a:pt x="3536" y="25465"/>
                      </a:lnTo>
                      <a:lnTo>
                        <a:pt x="3452" y="25485"/>
                      </a:lnTo>
                      <a:lnTo>
                        <a:pt x="3432" y="25548"/>
                      </a:lnTo>
                      <a:lnTo>
                        <a:pt x="3515" y="25632"/>
                      </a:lnTo>
                      <a:lnTo>
                        <a:pt x="3662" y="25590"/>
                      </a:lnTo>
                      <a:lnTo>
                        <a:pt x="3829" y="25465"/>
                      </a:lnTo>
                      <a:lnTo>
                        <a:pt x="3934" y="25297"/>
                      </a:lnTo>
                      <a:lnTo>
                        <a:pt x="4038" y="25297"/>
                      </a:lnTo>
                      <a:lnTo>
                        <a:pt x="4143" y="25213"/>
                      </a:lnTo>
                      <a:lnTo>
                        <a:pt x="4164" y="25109"/>
                      </a:lnTo>
                      <a:lnTo>
                        <a:pt x="4185" y="25088"/>
                      </a:lnTo>
                      <a:lnTo>
                        <a:pt x="4206" y="25172"/>
                      </a:lnTo>
                      <a:lnTo>
                        <a:pt x="4143" y="25339"/>
                      </a:lnTo>
                      <a:lnTo>
                        <a:pt x="4038" y="25402"/>
                      </a:lnTo>
                      <a:lnTo>
                        <a:pt x="3913" y="25465"/>
                      </a:lnTo>
                      <a:lnTo>
                        <a:pt x="3892" y="25548"/>
                      </a:lnTo>
                      <a:lnTo>
                        <a:pt x="3955" y="25611"/>
                      </a:lnTo>
                      <a:lnTo>
                        <a:pt x="4038" y="25590"/>
                      </a:lnTo>
                      <a:lnTo>
                        <a:pt x="4164" y="25590"/>
                      </a:lnTo>
                      <a:lnTo>
                        <a:pt x="4268" y="25611"/>
                      </a:lnTo>
                      <a:lnTo>
                        <a:pt x="4122" y="25611"/>
                      </a:lnTo>
                      <a:lnTo>
                        <a:pt x="4017" y="25674"/>
                      </a:lnTo>
                      <a:lnTo>
                        <a:pt x="4017" y="25820"/>
                      </a:lnTo>
                      <a:lnTo>
                        <a:pt x="4059" y="25967"/>
                      </a:lnTo>
                      <a:lnTo>
                        <a:pt x="4017" y="25988"/>
                      </a:lnTo>
                      <a:lnTo>
                        <a:pt x="3976" y="25904"/>
                      </a:lnTo>
                      <a:lnTo>
                        <a:pt x="3976" y="25757"/>
                      </a:lnTo>
                      <a:lnTo>
                        <a:pt x="3913" y="25674"/>
                      </a:lnTo>
                      <a:lnTo>
                        <a:pt x="3850" y="25716"/>
                      </a:lnTo>
                      <a:lnTo>
                        <a:pt x="3578" y="25904"/>
                      </a:lnTo>
                      <a:lnTo>
                        <a:pt x="3536" y="25988"/>
                      </a:lnTo>
                      <a:lnTo>
                        <a:pt x="3369" y="26071"/>
                      </a:lnTo>
                      <a:lnTo>
                        <a:pt x="3327" y="26134"/>
                      </a:lnTo>
                      <a:lnTo>
                        <a:pt x="3348" y="26218"/>
                      </a:lnTo>
                      <a:lnTo>
                        <a:pt x="3348" y="26301"/>
                      </a:lnTo>
                      <a:lnTo>
                        <a:pt x="3369" y="26322"/>
                      </a:lnTo>
                      <a:lnTo>
                        <a:pt x="3452" y="26281"/>
                      </a:lnTo>
                      <a:lnTo>
                        <a:pt x="3557" y="26218"/>
                      </a:lnTo>
                      <a:lnTo>
                        <a:pt x="3599" y="26113"/>
                      </a:lnTo>
                      <a:lnTo>
                        <a:pt x="3662" y="26134"/>
                      </a:lnTo>
                      <a:lnTo>
                        <a:pt x="3704" y="26197"/>
                      </a:lnTo>
                      <a:lnTo>
                        <a:pt x="3892" y="26218"/>
                      </a:lnTo>
                      <a:lnTo>
                        <a:pt x="3871" y="26239"/>
                      </a:lnTo>
                      <a:lnTo>
                        <a:pt x="3766" y="26218"/>
                      </a:lnTo>
                      <a:lnTo>
                        <a:pt x="3599" y="26218"/>
                      </a:lnTo>
                      <a:lnTo>
                        <a:pt x="3536" y="26281"/>
                      </a:lnTo>
                      <a:lnTo>
                        <a:pt x="3536" y="26322"/>
                      </a:lnTo>
                      <a:lnTo>
                        <a:pt x="3557" y="26385"/>
                      </a:lnTo>
                      <a:lnTo>
                        <a:pt x="3473" y="26406"/>
                      </a:lnTo>
                      <a:lnTo>
                        <a:pt x="3432" y="26385"/>
                      </a:lnTo>
                      <a:lnTo>
                        <a:pt x="3264" y="26427"/>
                      </a:lnTo>
                      <a:lnTo>
                        <a:pt x="3264" y="26490"/>
                      </a:lnTo>
                      <a:lnTo>
                        <a:pt x="3390" y="26490"/>
                      </a:lnTo>
                      <a:lnTo>
                        <a:pt x="3473" y="26532"/>
                      </a:lnTo>
                      <a:lnTo>
                        <a:pt x="3578" y="26532"/>
                      </a:lnTo>
                      <a:lnTo>
                        <a:pt x="3515" y="26594"/>
                      </a:lnTo>
                      <a:lnTo>
                        <a:pt x="3390" y="26594"/>
                      </a:lnTo>
                      <a:lnTo>
                        <a:pt x="3327" y="26532"/>
                      </a:lnTo>
                      <a:lnTo>
                        <a:pt x="3222" y="26553"/>
                      </a:lnTo>
                      <a:lnTo>
                        <a:pt x="3180" y="26657"/>
                      </a:lnTo>
                      <a:lnTo>
                        <a:pt x="3243" y="26720"/>
                      </a:lnTo>
                      <a:lnTo>
                        <a:pt x="3327" y="26720"/>
                      </a:lnTo>
                      <a:lnTo>
                        <a:pt x="3452" y="26699"/>
                      </a:lnTo>
                      <a:lnTo>
                        <a:pt x="3536" y="26741"/>
                      </a:lnTo>
                      <a:lnTo>
                        <a:pt x="3683" y="26741"/>
                      </a:lnTo>
                      <a:lnTo>
                        <a:pt x="3662" y="26804"/>
                      </a:lnTo>
                      <a:lnTo>
                        <a:pt x="3557" y="26825"/>
                      </a:lnTo>
                      <a:lnTo>
                        <a:pt x="3452" y="26804"/>
                      </a:lnTo>
                      <a:lnTo>
                        <a:pt x="3432" y="26825"/>
                      </a:lnTo>
                      <a:lnTo>
                        <a:pt x="3452" y="26845"/>
                      </a:lnTo>
                      <a:lnTo>
                        <a:pt x="3662" y="26845"/>
                      </a:lnTo>
                      <a:lnTo>
                        <a:pt x="3662" y="26908"/>
                      </a:lnTo>
                      <a:lnTo>
                        <a:pt x="3536" y="26929"/>
                      </a:lnTo>
                      <a:lnTo>
                        <a:pt x="3390" y="26908"/>
                      </a:lnTo>
                      <a:lnTo>
                        <a:pt x="3327" y="26845"/>
                      </a:lnTo>
                      <a:lnTo>
                        <a:pt x="3264" y="26908"/>
                      </a:lnTo>
                      <a:lnTo>
                        <a:pt x="3327" y="27013"/>
                      </a:lnTo>
                      <a:lnTo>
                        <a:pt x="3452" y="27076"/>
                      </a:lnTo>
                      <a:lnTo>
                        <a:pt x="3473" y="27013"/>
                      </a:lnTo>
                      <a:lnTo>
                        <a:pt x="3557" y="27013"/>
                      </a:lnTo>
                      <a:lnTo>
                        <a:pt x="3641" y="27055"/>
                      </a:lnTo>
                      <a:lnTo>
                        <a:pt x="3787" y="27034"/>
                      </a:lnTo>
                      <a:lnTo>
                        <a:pt x="3850" y="27076"/>
                      </a:lnTo>
                      <a:lnTo>
                        <a:pt x="3766" y="27117"/>
                      </a:lnTo>
                      <a:lnTo>
                        <a:pt x="3766" y="27159"/>
                      </a:lnTo>
                      <a:lnTo>
                        <a:pt x="3871" y="27159"/>
                      </a:lnTo>
                      <a:lnTo>
                        <a:pt x="3892" y="27243"/>
                      </a:lnTo>
                      <a:lnTo>
                        <a:pt x="4026" y="27276"/>
                      </a:lnTo>
                      <a:lnTo>
                        <a:pt x="3976" y="27285"/>
                      </a:lnTo>
                      <a:lnTo>
                        <a:pt x="3871" y="27285"/>
                      </a:lnTo>
                      <a:lnTo>
                        <a:pt x="3787" y="27369"/>
                      </a:lnTo>
                      <a:lnTo>
                        <a:pt x="3787" y="27431"/>
                      </a:lnTo>
                      <a:lnTo>
                        <a:pt x="3871" y="27473"/>
                      </a:lnTo>
                      <a:lnTo>
                        <a:pt x="3913" y="27431"/>
                      </a:lnTo>
                      <a:lnTo>
                        <a:pt x="3976" y="27389"/>
                      </a:lnTo>
                      <a:lnTo>
                        <a:pt x="3996" y="27452"/>
                      </a:lnTo>
                      <a:lnTo>
                        <a:pt x="4017" y="27452"/>
                      </a:lnTo>
                      <a:lnTo>
                        <a:pt x="4080" y="27369"/>
                      </a:lnTo>
                      <a:lnTo>
                        <a:pt x="4185" y="27306"/>
                      </a:lnTo>
                      <a:lnTo>
                        <a:pt x="4185" y="27369"/>
                      </a:lnTo>
                      <a:lnTo>
                        <a:pt x="4164" y="27410"/>
                      </a:lnTo>
                      <a:lnTo>
                        <a:pt x="4164" y="27473"/>
                      </a:lnTo>
                      <a:lnTo>
                        <a:pt x="4206" y="27494"/>
                      </a:lnTo>
                      <a:lnTo>
                        <a:pt x="4289" y="27557"/>
                      </a:lnTo>
                      <a:lnTo>
                        <a:pt x="4373" y="27557"/>
                      </a:lnTo>
                      <a:lnTo>
                        <a:pt x="4499" y="27369"/>
                      </a:lnTo>
                      <a:lnTo>
                        <a:pt x="4520" y="27159"/>
                      </a:lnTo>
                      <a:lnTo>
                        <a:pt x="4582" y="27055"/>
                      </a:lnTo>
                      <a:lnTo>
                        <a:pt x="4645" y="27034"/>
                      </a:lnTo>
                      <a:lnTo>
                        <a:pt x="4645" y="27097"/>
                      </a:lnTo>
                      <a:lnTo>
                        <a:pt x="4603" y="27159"/>
                      </a:lnTo>
                      <a:lnTo>
                        <a:pt x="4603" y="27306"/>
                      </a:lnTo>
                      <a:lnTo>
                        <a:pt x="4499" y="27473"/>
                      </a:lnTo>
                      <a:lnTo>
                        <a:pt x="4415" y="27557"/>
                      </a:lnTo>
                      <a:lnTo>
                        <a:pt x="4436" y="27599"/>
                      </a:lnTo>
                      <a:lnTo>
                        <a:pt x="4582" y="27599"/>
                      </a:lnTo>
                      <a:lnTo>
                        <a:pt x="4687" y="27578"/>
                      </a:lnTo>
                      <a:lnTo>
                        <a:pt x="4708" y="27599"/>
                      </a:lnTo>
                      <a:lnTo>
                        <a:pt x="4624" y="27682"/>
                      </a:lnTo>
                      <a:lnTo>
                        <a:pt x="4582" y="27808"/>
                      </a:lnTo>
                      <a:lnTo>
                        <a:pt x="4415" y="27913"/>
                      </a:lnTo>
                      <a:lnTo>
                        <a:pt x="4415" y="27975"/>
                      </a:lnTo>
                      <a:lnTo>
                        <a:pt x="4499" y="28122"/>
                      </a:lnTo>
                      <a:lnTo>
                        <a:pt x="4624" y="28185"/>
                      </a:lnTo>
                      <a:lnTo>
                        <a:pt x="4708" y="28122"/>
                      </a:lnTo>
                      <a:lnTo>
                        <a:pt x="4792" y="28122"/>
                      </a:lnTo>
                      <a:lnTo>
                        <a:pt x="4812" y="28226"/>
                      </a:lnTo>
                      <a:lnTo>
                        <a:pt x="4875" y="28331"/>
                      </a:lnTo>
                      <a:lnTo>
                        <a:pt x="4875" y="28415"/>
                      </a:lnTo>
                      <a:lnTo>
                        <a:pt x="4812" y="28415"/>
                      </a:lnTo>
                      <a:lnTo>
                        <a:pt x="4771" y="28310"/>
                      </a:lnTo>
                      <a:lnTo>
                        <a:pt x="4708" y="28310"/>
                      </a:lnTo>
                      <a:lnTo>
                        <a:pt x="4708" y="28415"/>
                      </a:lnTo>
                      <a:lnTo>
                        <a:pt x="4812" y="28561"/>
                      </a:lnTo>
                      <a:lnTo>
                        <a:pt x="4938" y="28498"/>
                      </a:lnTo>
                      <a:lnTo>
                        <a:pt x="5085" y="28436"/>
                      </a:lnTo>
                      <a:lnTo>
                        <a:pt x="5147" y="28352"/>
                      </a:lnTo>
                      <a:lnTo>
                        <a:pt x="5147" y="28352"/>
                      </a:lnTo>
                      <a:lnTo>
                        <a:pt x="5126" y="28519"/>
                      </a:lnTo>
                      <a:lnTo>
                        <a:pt x="5022" y="28750"/>
                      </a:lnTo>
                      <a:lnTo>
                        <a:pt x="5043" y="28938"/>
                      </a:lnTo>
                      <a:lnTo>
                        <a:pt x="5126" y="28959"/>
                      </a:lnTo>
                      <a:lnTo>
                        <a:pt x="20087" y="30444"/>
                      </a:lnTo>
                      <a:lnTo>
                        <a:pt x="20212" y="30507"/>
                      </a:lnTo>
                      <a:lnTo>
                        <a:pt x="20359" y="30507"/>
                      </a:lnTo>
                      <a:lnTo>
                        <a:pt x="20484" y="30612"/>
                      </a:lnTo>
                      <a:lnTo>
                        <a:pt x="20484" y="30674"/>
                      </a:lnTo>
                      <a:lnTo>
                        <a:pt x="20568" y="30737"/>
                      </a:lnTo>
                      <a:lnTo>
                        <a:pt x="20589" y="30779"/>
                      </a:lnTo>
                      <a:lnTo>
                        <a:pt x="20694" y="30821"/>
                      </a:lnTo>
                      <a:lnTo>
                        <a:pt x="20714" y="30842"/>
                      </a:lnTo>
                      <a:lnTo>
                        <a:pt x="20840" y="30884"/>
                      </a:lnTo>
                      <a:lnTo>
                        <a:pt x="20903" y="30946"/>
                      </a:lnTo>
                      <a:lnTo>
                        <a:pt x="20945" y="30946"/>
                      </a:lnTo>
                      <a:lnTo>
                        <a:pt x="21049" y="30926"/>
                      </a:lnTo>
                      <a:lnTo>
                        <a:pt x="21133" y="30946"/>
                      </a:lnTo>
                      <a:lnTo>
                        <a:pt x="21238" y="30946"/>
                      </a:lnTo>
                      <a:lnTo>
                        <a:pt x="21363" y="31051"/>
                      </a:lnTo>
                      <a:lnTo>
                        <a:pt x="21447" y="31051"/>
                      </a:lnTo>
                      <a:lnTo>
                        <a:pt x="21510" y="31198"/>
                      </a:lnTo>
                      <a:lnTo>
                        <a:pt x="21719" y="31239"/>
                      </a:lnTo>
                      <a:lnTo>
                        <a:pt x="21823" y="31260"/>
                      </a:lnTo>
                      <a:lnTo>
                        <a:pt x="21886" y="31344"/>
                      </a:lnTo>
                      <a:lnTo>
                        <a:pt x="21970" y="31407"/>
                      </a:lnTo>
                      <a:lnTo>
                        <a:pt x="22158" y="31407"/>
                      </a:lnTo>
                      <a:lnTo>
                        <a:pt x="22263" y="31344"/>
                      </a:lnTo>
                      <a:lnTo>
                        <a:pt x="22305" y="31407"/>
                      </a:lnTo>
                      <a:lnTo>
                        <a:pt x="22367" y="31511"/>
                      </a:lnTo>
                      <a:lnTo>
                        <a:pt x="22618" y="31532"/>
                      </a:lnTo>
                      <a:lnTo>
                        <a:pt x="22681" y="31574"/>
                      </a:lnTo>
                      <a:lnTo>
                        <a:pt x="22807" y="31616"/>
                      </a:lnTo>
                      <a:lnTo>
                        <a:pt x="22890" y="31658"/>
                      </a:lnTo>
                      <a:lnTo>
                        <a:pt x="25192" y="32725"/>
                      </a:lnTo>
                      <a:lnTo>
                        <a:pt x="25339" y="32913"/>
                      </a:lnTo>
                      <a:lnTo>
                        <a:pt x="25694" y="33206"/>
                      </a:lnTo>
                      <a:lnTo>
                        <a:pt x="26050" y="34985"/>
                      </a:lnTo>
                      <a:lnTo>
                        <a:pt x="26008" y="35738"/>
                      </a:lnTo>
                      <a:lnTo>
                        <a:pt x="25945" y="35864"/>
                      </a:lnTo>
                      <a:lnTo>
                        <a:pt x="25903" y="36010"/>
                      </a:lnTo>
                      <a:lnTo>
                        <a:pt x="25820" y="36136"/>
                      </a:lnTo>
                      <a:lnTo>
                        <a:pt x="25611" y="36240"/>
                      </a:lnTo>
                      <a:lnTo>
                        <a:pt x="25506" y="36366"/>
                      </a:lnTo>
                      <a:lnTo>
                        <a:pt x="25611" y="36554"/>
                      </a:lnTo>
                      <a:lnTo>
                        <a:pt x="27598" y="36031"/>
                      </a:lnTo>
                      <a:lnTo>
                        <a:pt x="27849" y="35947"/>
                      </a:lnTo>
                      <a:lnTo>
                        <a:pt x="27912" y="35654"/>
                      </a:lnTo>
                      <a:lnTo>
                        <a:pt x="28979" y="35340"/>
                      </a:lnTo>
                      <a:lnTo>
                        <a:pt x="29461" y="34985"/>
                      </a:lnTo>
                      <a:lnTo>
                        <a:pt x="29565" y="34901"/>
                      </a:lnTo>
                      <a:lnTo>
                        <a:pt x="29712" y="34880"/>
                      </a:lnTo>
                      <a:lnTo>
                        <a:pt x="29984" y="34650"/>
                      </a:lnTo>
                      <a:lnTo>
                        <a:pt x="30088" y="34545"/>
                      </a:lnTo>
                      <a:lnTo>
                        <a:pt x="30214" y="34483"/>
                      </a:lnTo>
                      <a:lnTo>
                        <a:pt x="30318" y="34378"/>
                      </a:lnTo>
                      <a:lnTo>
                        <a:pt x="30528" y="34357"/>
                      </a:lnTo>
                      <a:lnTo>
                        <a:pt x="32202" y="34378"/>
                      </a:lnTo>
                      <a:lnTo>
                        <a:pt x="32327" y="34252"/>
                      </a:lnTo>
                      <a:lnTo>
                        <a:pt x="32390" y="34252"/>
                      </a:lnTo>
                      <a:lnTo>
                        <a:pt x="32432" y="34190"/>
                      </a:lnTo>
                      <a:lnTo>
                        <a:pt x="32515" y="34190"/>
                      </a:lnTo>
                      <a:lnTo>
                        <a:pt x="32620" y="34231"/>
                      </a:lnTo>
                      <a:lnTo>
                        <a:pt x="32704" y="34169"/>
                      </a:lnTo>
                      <a:lnTo>
                        <a:pt x="32725" y="34085"/>
                      </a:lnTo>
                      <a:lnTo>
                        <a:pt x="32913" y="33876"/>
                      </a:lnTo>
                      <a:lnTo>
                        <a:pt x="32976" y="33855"/>
                      </a:lnTo>
                      <a:lnTo>
                        <a:pt x="33143" y="33667"/>
                      </a:lnTo>
                      <a:lnTo>
                        <a:pt x="33185" y="33541"/>
                      </a:lnTo>
                      <a:lnTo>
                        <a:pt x="33227" y="33415"/>
                      </a:lnTo>
                      <a:lnTo>
                        <a:pt x="33373" y="33332"/>
                      </a:lnTo>
                      <a:lnTo>
                        <a:pt x="33373" y="33227"/>
                      </a:lnTo>
                      <a:lnTo>
                        <a:pt x="33478" y="33102"/>
                      </a:lnTo>
                      <a:lnTo>
                        <a:pt x="33687" y="32871"/>
                      </a:lnTo>
                      <a:lnTo>
                        <a:pt x="33750" y="32767"/>
                      </a:lnTo>
                      <a:lnTo>
                        <a:pt x="33854" y="32662"/>
                      </a:lnTo>
                      <a:lnTo>
                        <a:pt x="33875" y="32662"/>
                      </a:lnTo>
                      <a:lnTo>
                        <a:pt x="33959" y="32704"/>
                      </a:lnTo>
                      <a:lnTo>
                        <a:pt x="34022" y="32788"/>
                      </a:lnTo>
                      <a:lnTo>
                        <a:pt x="34168" y="32767"/>
                      </a:lnTo>
                      <a:lnTo>
                        <a:pt x="34315" y="32809"/>
                      </a:lnTo>
                      <a:lnTo>
                        <a:pt x="34378" y="32767"/>
                      </a:lnTo>
                      <a:lnTo>
                        <a:pt x="34608" y="32976"/>
                      </a:lnTo>
                      <a:lnTo>
                        <a:pt x="34608" y="33143"/>
                      </a:lnTo>
                      <a:lnTo>
                        <a:pt x="34482" y="33876"/>
                      </a:lnTo>
                      <a:lnTo>
                        <a:pt x="34440" y="33959"/>
                      </a:lnTo>
                      <a:lnTo>
                        <a:pt x="34503" y="33959"/>
                      </a:lnTo>
                      <a:lnTo>
                        <a:pt x="34524" y="34043"/>
                      </a:lnTo>
                      <a:lnTo>
                        <a:pt x="34587" y="34085"/>
                      </a:lnTo>
                      <a:lnTo>
                        <a:pt x="34587" y="34190"/>
                      </a:lnTo>
                      <a:lnTo>
                        <a:pt x="34587" y="34252"/>
                      </a:lnTo>
                      <a:lnTo>
                        <a:pt x="34587" y="34294"/>
                      </a:lnTo>
                      <a:lnTo>
                        <a:pt x="34545" y="34357"/>
                      </a:lnTo>
                      <a:lnTo>
                        <a:pt x="34587" y="34378"/>
                      </a:lnTo>
                      <a:lnTo>
                        <a:pt x="34733" y="34399"/>
                      </a:lnTo>
                      <a:lnTo>
                        <a:pt x="34859" y="34378"/>
                      </a:lnTo>
                      <a:lnTo>
                        <a:pt x="34901" y="34462"/>
                      </a:lnTo>
                      <a:lnTo>
                        <a:pt x="34963" y="34483"/>
                      </a:lnTo>
                      <a:lnTo>
                        <a:pt x="35026" y="34399"/>
                      </a:lnTo>
                      <a:lnTo>
                        <a:pt x="35110" y="34462"/>
                      </a:lnTo>
                      <a:lnTo>
                        <a:pt x="35235" y="34441"/>
                      </a:lnTo>
                      <a:lnTo>
                        <a:pt x="35277" y="34336"/>
                      </a:lnTo>
                      <a:lnTo>
                        <a:pt x="35382" y="34231"/>
                      </a:lnTo>
                      <a:lnTo>
                        <a:pt x="35382" y="34231"/>
                      </a:lnTo>
                      <a:lnTo>
                        <a:pt x="35319" y="34336"/>
                      </a:lnTo>
                      <a:lnTo>
                        <a:pt x="35340" y="34336"/>
                      </a:lnTo>
                      <a:lnTo>
                        <a:pt x="35319" y="34378"/>
                      </a:lnTo>
                      <a:lnTo>
                        <a:pt x="35361" y="34399"/>
                      </a:lnTo>
                      <a:lnTo>
                        <a:pt x="35633" y="34336"/>
                      </a:lnTo>
                      <a:lnTo>
                        <a:pt x="35675" y="34252"/>
                      </a:lnTo>
                      <a:lnTo>
                        <a:pt x="35842" y="34252"/>
                      </a:lnTo>
                      <a:lnTo>
                        <a:pt x="35968" y="34127"/>
                      </a:lnTo>
                      <a:lnTo>
                        <a:pt x="36072" y="34085"/>
                      </a:lnTo>
                      <a:lnTo>
                        <a:pt x="36198" y="33918"/>
                      </a:lnTo>
                      <a:lnTo>
                        <a:pt x="36198" y="33980"/>
                      </a:lnTo>
                      <a:lnTo>
                        <a:pt x="36282" y="33939"/>
                      </a:lnTo>
                      <a:lnTo>
                        <a:pt x="36282" y="33980"/>
                      </a:lnTo>
                      <a:lnTo>
                        <a:pt x="36156" y="34127"/>
                      </a:lnTo>
                      <a:lnTo>
                        <a:pt x="36051" y="34148"/>
                      </a:lnTo>
                      <a:lnTo>
                        <a:pt x="35947" y="34294"/>
                      </a:lnTo>
                      <a:lnTo>
                        <a:pt x="36072" y="34336"/>
                      </a:lnTo>
                      <a:lnTo>
                        <a:pt x="36156" y="34231"/>
                      </a:lnTo>
                      <a:lnTo>
                        <a:pt x="36261" y="34231"/>
                      </a:lnTo>
                      <a:lnTo>
                        <a:pt x="36323" y="34273"/>
                      </a:lnTo>
                      <a:lnTo>
                        <a:pt x="36575" y="34294"/>
                      </a:lnTo>
                      <a:lnTo>
                        <a:pt x="36742" y="34294"/>
                      </a:lnTo>
                      <a:lnTo>
                        <a:pt x="36616" y="34357"/>
                      </a:lnTo>
                      <a:lnTo>
                        <a:pt x="36470" y="34378"/>
                      </a:lnTo>
                      <a:lnTo>
                        <a:pt x="36365" y="34399"/>
                      </a:lnTo>
                      <a:lnTo>
                        <a:pt x="36323" y="34483"/>
                      </a:lnTo>
                      <a:lnTo>
                        <a:pt x="36323" y="34545"/>
                      </a:lnTo>
                      <a:lnTo>
                        <a:pt x="36261" y="34483"/>
                      </a:lnTo>
                      <a:lnTo>
                        <a:pt x="36219" y="34378"/>
                      </a:lnTo>
                      <a:lnTo>
                        <a:pt x="36156" y="34357"/>
                      </a:lnTo>
                      <a:lnTo>
                        <a:pt x="35968" y="34399"/>
                      </a:lnTo>
                      <a:lnTo>
                        <a:pt x="35779" y="34545"/>
                      </a:lnTo>
                      <a:lnTo>
                        <a:pt x="35549" y="34587"/>
                      </a:lnTo>
                      <a:lnTo>
                        <a:pt x="35340" y="34713"/>
                      </a:lnTo>
                      <a:lnTo>
                        <a:pt x="35319" y="34817"/>
                      </a:lnTo>
                      <a:lnTo>
                        <a:pt x="35173" y="34922"/>
                      </a:lnTo>
                      <a:lnTo>
                        <a:pt x="35110" y="35110"/>
                      </a:lnTo>
                      <a:lnTo>
                        <a:pt x="35110" y="35236"/>
                      </a:lnTo>
                      <a:lnTo>
                        <a:pt x="35131" y="35340"/>
                      </a:lnTo>
                      <a:lnTo>
                        <a:pt x="35152" y="35445"/>
                      </a:lnTo>
                      <a:lnTo>
                        <a:pt x="35215" y="35424"/>
                      </a:lnTo>
                      <a:lnTo>
                        <a:pt x="35256" y="35445"/>
                      </a:lnTo>
                      <a:lnTo>
                        <a:pt x="35256" y="35592"/>
                      </a:lnTo>
                      <a:lnTo>
                        <a:pt x="35361" y="35654"/>
                      </a:lnTo>
                      <a:lnTo>
                        <a:pt x="35403" y="35612"/>
                      </a:lnTo>
                      <a:lnTo>
                        <a:pt x="35466" y="35654"/>
                      </a:lnTo>
                      <a:lnTo>
                        <a:pt x="35507" y="35612"/>
                      </a:lnTo>
                      <a:lnTo>
                        <a:pt x="35507" y="35508"/>
                      </a:lnTo>
                      <a:lnTo>
                        <a:pt x="35570" y="35487"/>
                      </a:lnTo>
                      <a:lnTo>
                        <a:pt x="35654" y="35487"/>
                      </a:lnTo>
                      <a:lnTo>
                        <a:pt x="35779" y="35382"/>
                      </a:lnTo>
                      <a:lnTo>
                        <a:pt x="35884" y="35340"/>
                      </a:lnTo>
                      <a:lnTo>
                        <a:pt x="36031" y="35131"/>
                      </a:lnTo>
                      <a:lnTo>
                        <a:pt x="36219" y="35006"/>
                      </a:lnTo>
                      <a:lnTo>
                        <a:pt x="36177" y="34964"/>
                      </a:lnTo>
                      <a:lnTo>
                        <a:pt x="36240" y="34817"/>
                      </a:lnTo>
                      <a:lnTo>
                        <a:pt x="36323" y="34817"/>
                      </a:lnTo>
                      <a:lnTo>
                        <a:pt x="36386" y="34755"/>
                      </a:lnTo>
                      <a:lnTo>
                        <a:pt x="36428" y="34755"/>
                      </a:lnTo>
                      <a:lnTo>
                        <a:pt x="36491" y="34880"/>
                      </a:lnTo>
                      <a:lnTo>
                        <a:pt x="36637" y="34901"/>
                      </a:lnTo>
                      <a:lnTo>
                        <a:pt x="36637" y="34859"/>
                      </a:lnTo>
                      <a:lnTo>
                        <a:pt x="36721" y="34859"/>
                      </a:lnTo>
                      <a:lnTo>
                        <a:pt x="36909" y="34755"/>
                      </a:lnTo>
                      <a:lnTo>
                        <a:pt x="37077" y="34692"/>
                      </a:lnTo>
                      <a:lnTo>
                        <a:pt x="37286" y="34650"/>
                      </a:lnTo>
                      <a:lnTo>
                        <a:pt x="37391" y="34650"/>
                      </a:lnTo>
                      <a:lnTo>
                        <a:pt x="37663" y="34483"/>
                      </a:lnTo>
                      <a:lnTo>
                        <a:pt x="37809" y="34441"/>
                      </a:lnTo>
                      <a:lnTo>
                        <a:pt x="37914" y="34441"/>
                      </a:lnTo>
                      <a:lnTo>
                        <a:pt x="37997" y="34462"/>
                      </a:lnTo>
                      <a:lnTo>
                        <a:pt x="38081" y="34399"/>
                      </a:lnTo>
                      <a:lnTo>
                        <a:pt x="38018" y="34357"/>
                      </a:lnTo>
                      <a:lnTo>
                        <a:pt x="37935" y="34357"/>
                      </a:lnTo>
                      <a:lnTo>
                        <a:pt x="37830" y="34294"/>
                      </a:lnTo>
                      <a:lnTo>
                        <a:pt x="37872" y="34294"/>
                      </a:lnTo>
                      <a:lnTo>
                        <a:pt x="37956" y="34273"/>
                      </a:lnTo>
                      <a:lnTo>
                        <a:pt x="37956" y="34231"/>
                      </a:lnTo>
                      <a:lnTo>
                        <a:pt x="37663" y="34169"/>
                      </a:lnTo>
                      <a:lnTo>
                        <a:pt x="37537" y="34148"/>
                      </a:lnTo>
                      <a:lnTo>
                        <a:pt x="37558" y="34085"/>
                      </a:lnTo>
                      <a:lnTo>
                        <a:pt x="37537" y="33980"/>
                      </a:lnTo>
                      <a:lnTo>
                        <a:pt x="37370" y="34085"/>
                      </a:lnTo>
                      <a:lnTo>
                        <a:pt x="37349" y="34148"/>
                      </a:lnTo>
                      <a:lnTo>
                        <a:pt x="37160" y="34106"/>
                      </a:lnTo>
                      <a:lnTo>
                        <a:pt x="37139" y="34064"/>
                      </a:lnTo>
                      <a:lnTo>
                        <a:pt x="36993" y="34022"/>
                      </a:lnTo>
                      <a:lnTo>
                        <a:pt x="36930" y="34043"/>
                      </a:lnTo>
                      <a:lnTo>
                        <a:pt x="36826" y="33980"/>
                      </a:lnTo>
                      <a:lnTo>
                        <a:pt x="36637" y="33980"/>
                      </a:lnTo>
                      <a:lnTo>
                        <a:pt x="36491" y="33876"/>
                      </a:lnTo>
                      <a:lnTo>
                        <a:pt x="36616" y="33834"/>
                      </a:lnTo>
                      <a:lnTo>
                        <a:pt x="36637" y="33750"/>
                      </a:lnTo>
                      <a:lnTo>
                        <a:pt x="36491" y="33750"/>
                      </a:lnTo>
                      <a:lnTo>
                        <a:pt x="36428" y="33708"/>
                      </a:lnTo>
                      <a:lnTo>
                        <a:pt x="36323" y="33708"/>
                      </a:lnTo>
                      <a:lnTo>
                        <a:pt x="36282" y="33541"/>
                      </a:lnTo>
                      <a:lnTo>
                        <a:pt x="36219" y="33499"/>
                      </a:lnTo>
                      <a:lnTo>
                        <a:pt x="36219" y="33332"/>
                      </a:lnTo>
                      <a:lnTo>
                        <a:pt x="36261" y="33227"/>
                      </a:lnTo>
                      <a:lnTo>
                        <a:pt x="36177" y="33143"/>
                      </a:lnTo>
                      <a:lnTo>
                        <a:pt x="36261" y="33039"/>
                      </a:lnTo>
                      <a:lnTo>
                        <a:pt x="36261" y="32997"/>
                      </a:lnTo>
                      <a:lnTo>
                        <a:pt x="36051" y="32997"/>
                      </a:lnTo>
                      <a:lnTo>
                        <a:pt x="36114" y="32913"/>
                      </a:lnTo>
                      <a:lnTo>
                        <a:pt x="36198" y="32913"/>
                      </a:lnTo>
                      <a:lnTo>
                        <a:pt x="36365" y="32620"/>
                      </a:lnTo>
                      <a:lnTo>
                        <a:pt x="36470" y="32558"/>
                      </a:lnTo>
                      <a:lnTo>
                        <a:pt x="36428" y="32474"/>
                      </a:lnTo>
                      <a:lnTo>
                        <a:pt x="36365" y="32474"/>
                      </a:lnTo>
                      <a:lnTo>
                        <a:pt x="36323" y="32411"/>
                      </a:lnTo>
                      <a:lnTo>
                        <a:pt x="36219" y="32411"/>
                      </a:lnTo>
                      <a:lnTo>
                        <a:pt x="36114" y="32495"/>
                      </a:lnTo>
                      <a:lnTo>
                        <a:pt x="35989" y="32558"/>
                      </a:lnTo>
                      <a:lnTo>
                        <a:pt x="35947" y="32474"/>
                      </a:lnTo>
                      <a:lnTo>
                        <a:pt x="35905" y="32369"/>
                      </a:lnTo>
                      <a:lnTo>
                        <a:pt x="35675" y="32307"/>
                      </a:lnTo>
                      <a:lnTo>
                        <a:pt x="35528" y="32286"/>
                      </a:lnTo>
                      <a:lnTo>
                        <a:pt x="35361" y="32307"/>
                      </a:lnTo>
                      <a:lnTo>
                        <a:pt x="35528" y="32244"/>
                      </a:lnTo>
                      <a:lnTo>
                        <a:pt x="35654" y="32265"/>
                      </a:lnTo>
                      <a:lnTo>
                        <a:pt x="35779" y="32244"/>
                      </a:lnTo>
                      <a:lnTo>
                        <a:pt x="35863" y="32181"/>
                      </a:lnTo>
                      <a:lnTo>
                        <a:pt x="35989" y="32244"/>
                      </a:lnTo>
                      <a:lnTo>
                        <a:pt x="36093" y="32307"/>
                      </a:lnTo>
                      <a:lnTo>
                        <a:pt x="36219" y="32307"/>
                      </a:lnTo>
                      <a:lnTo>
                        <a:pt x="36386" y="32202"/>
                      </a:lnTo>
                      <a:lnTo>
                        <a:pt x="36470" y="32202"/>
                      </a:lnTo>
                      <a:lnTo>
                        <a:pt x="36575" y="32097"/>
                      </a:lnTo>
                      <a:lnTo>
                        <a:pt x="36700" y="32076"/>
                      </a:lnTo>
                      <a:lnTo>
                        <a:pt x="36784" y="31867"/>
                      </a:lnTo>
                      <a:lnTo>
                        <a:pt x="36721" y="31825"/>
                      </a:lnTo>
                      <a:lnTo>
                        <a:pt x="36805" y="31783"/>
                      </a:lnTo>
                      <a:lnTo>
                        <a:pt x="36742" y="31721"/>
                      </a:lnTo>
                      <a:lnTo>
                        <a:pt x="36616" y="31658"/>
                      </a:lnTo>
                      <a:lnTo>
                        <a:pt x="36533" y="31658"/>
                      </a:lnTo>
                      <a:lnTo>
                        <a:pt x="36575" y="31637"/>
                      </a:lnTo>
                      <a:lnTo>
                        <a:pt x="36575" y="31616"/>
                      </a:lnTo>
                      <a:lnTo>
                        <a:pt x="36742" y="31637"/>
                      </a:lnTo>
                      <a:lnTo>
                        <a:pt x="36742" y="31574"/>
                      </a:lnTo>
                      <a:lnTo>
                        <a:pt x="36512" y="31449"/>
                      </a:lnTo>
                      <a:lnTo>
                        <a:pt x="36303" y="31365"/>
                      </a:lnTo>
                      <a:lnTo>
                        <a:pt x="35905" y="31365"/>
                      </a:lnTo>
                      <a:lnTo>
                        <a:pt x="35800" y="31428"/>
                      </a:lnTo>
                      <a:lnTo>
                        <a:pt x="35675" y="31428"/>
                      </a:lnTo>
                      <a:lnTo>
                        <a:pt x="35319" y="31553"/>
                      </a:lnTo>
                      <a:lnTo>
                        <a:pt x="35026" y="31616"/>
                      </a:lnTo>
                      <a:lnTo>
                        <a:pt x="34859" y="31679"/>
                      </a:lnTo>
                      <a:lnTo>
                        <a:pt x="34712" y="31721"/>
                      </a:lnTo>
                      <a:lnTo>
                        <a:pt x="34440" y="31867"/>
                      </a:lnTo>
                      <a:lnTo>
                        <a:pt x="34064" y="32139"/>
                      </a:lnTo>
                      <a:lnTo>
                        <a:pt x="33771" y="32390"/>
                      </a:lnTo>
                      <a:lnTo>
                        <a:pt x="33666" y="32453"/>
                      </a:lnTo>
                      <a:lnTo>
                        <a:pt x="33541" y="32579"/>
                      </a:lnTo>
                      <a:lnTo>
                        <a:pt x="33373" y="32767"/>
                      </a:lnTo>
                      <a:lnTo>
                        <a:pt x="33185" y="32892"/>
                      </a:lnTo>
                      <a:lnTo>
                        <a:pt x="32934" y="33018"/>
                      </a:lnTo>
                      <a:lnTo>
                        <a:pt x="32641" y="33143"/>
                      </a:lnTo>
                      <a:lnTo>
                        <a:pt x="32515" y="33143"/>
                      </a:lnTo>
                      <a:lnTo>
                        <a:pt x="32704" y="33102"/>
                      </a:lnTo>
                      <a:lnTo>
                        <a:pt x="33018" y="32976"/>
                      </a:lnTo>
                      <a:lnTo>
                        <a:pt x="33038" y="32892"/>
                      </a:lnTo>
                      <a:lnTo>
                        <a:pt x="33290" y="32725"/>
                      </a:lnTo>
                      <a:lnTo>
                        <a:pt x="33373" y="32599"/>
                      </a:lnTo>
                      <a:lnTo>
                        <a:pt x="33436" y="32453"/>
                      </a:lnTo>
                      <a:lnTo>
                        <a:pt x="33541" y="32411"/>
                      </a:lnTo>
                      <a:lnTo>
                        <a:pt x="33666" y="32286"/>
                      </a:lnTo>
                      <a:lnTo>
                        <a:pt x="33813" y="32202"/>
                      </a:lnTo>
                      <a:lnTo>
                        <a:pt x="33875" y="31993"/>
                      </a:lnTo>
                      <a:lnTo>
                        <a:pt x="34106" y="31888"/>
                      </a:lnTo>
                      <a:lnTo>
                        <a:pt x="34231" y="31679"/>
                      </a:lnTo>
                      <a:lnTo>
                        <a:pt x="34294" y="31658"/>
                      </a:lnTo>
                      <a:lnTo>
                        <a:pt x="34315" y="31595"/>
                      </a:lnTo>
                      <a:lnTo>
                        <a:pt x="34440" y="31532"/>
                      </a:lnTo>
                      <a:lnTo>
                        <a:pt x="34545" y="31491"/>
                      </a:lnTo>
                      <a:lnTo>
                        <a:pt x="34608" y="31386"/>
                      </a:lnTo>
                      <a:lnTo>
                        <a:pt x="34712" y="31344"/>
                      </a:lnTo>
                      <a:lnTo>
                        <a:pt x="34754" y="31386"/>
                      </a:lnTo>
                      <a:lnTo>
                        <a:pt x="34838" y="31365"/>
                      </a:lnTo>
                      <a:lnTo>
                        <a:pt x="34922" y="31239"/>
                      </a:lnTo>
                      <a:lnTo>
                        <a:pt x="35131" y="31239"/>
                      </a:lnTo>
                      <a:lnTo>
                        <a:pt x="35235" y="31177"/>
                      </a:lnTo>
                      <a:lnTo>
                        <a:pt x="35424" y="31177"/>
                      </a:lnTo>
                      <a:lnTo>
                        <a:pt x="35487" y="31072"/>
                      </a:lnTo>
                      <a:lnTo>
                        <a:pt x="35528" y="30946"/>
                      </a:lnTo>
                      <a:lnTo>
                        <a:pt x="35570" y="30905"/>
                      </a:lnTo>
                      <a:lnTo>
                        <a:pt x="35570" y="30821"/>
                      </a:lnTo>
                      <a:lnTo>
                        <a:pt x="35696" y="30758"/>
                      </a:lnTo>
                      <a:lnTo>
                        <a:pt x="35905" y="30591"/>
                      </a:lnTo>
                      <a:lnTo>
                        <a:pt x="36010" y="30549"/>
                      </a:lnTo>
                      <a:lnTo>
                        <a:pt x="36072" y="30507"/>
                      </a:lnTo>
                      <a:lnTo>
                        <a:pt x="36010" y="30444"/>
                      </a:lnTo>
                      <a:lnTo>
                        <a:pt x="36072" y="30382"/>
                      </a:lnTo>
                      <a:lnTo>
                        <a:pt x="36156" y="30319"/>
                      </a:lnTo>
                      <a:lnTo>
                        <a:pt x="36261" y="30423"/>
                      </a:lnTo>
                      <a:lnTo>
                        <a:pt x="36386" y="30486"/>
                      </a:lnTo>
                      <a:lnTo>
                        <a:pt x="36616" y="30444"/>
                      </a:lnTo>
                      <a:lnTo>
                        <a:pt x="36805" y="30528"/>
                      </a:lnTo>
                      <a:lnTo>
                        <a:pt x="36888" y="30528"/>
                      </a:lnTo>
                      <a:lnTo>
                        <a:pt x="36951" y="30549"/>
                      </a:lnTo>
                      <a:lnTo>
                        <a:pt x="37098" y="30486"/>
                      </a:lnTo>
                      <a:lnTo>
                        <a:pt x="37160" y="30549"/>
                      </a:lnTo>
                      <a:lnTo>
                        <a:pt x="37265" y="30549"/>
                      </a:lnTo>
                      <a:lnTo>
                        <a:pt x="37349" y="30507"/>
                      </a:lnTo>
                      <a:lnTo>
                        <a:pt x="37474" y="30591"/>
                      </a:lnTo>
                      <a:lnTo>
                        <a:pt x="37663" y="30612"/>
                      </a:lnTo>
                      <a:lnTo>
                        <a:pt x="37746" y="30570"/>
                      </a:lnTo>
                      <a:lnTo>
                        <a:pt x="37788" y="30570"/>
                      </a:lnTo>
                      <a:lnTo>
                        <a:pt x="37893" y="30633"/>
                      </a:lnTo>
                      <a:lnTo>
                        <a:pt x="38039" y="30674"/>
                      </a:lnTo>
                      <a:lnTo>
                        <a:pt x="38081" y="30633"/>
                      </a:lnTo>
                      <a:lnTo>
                        <a:pt x="38248" y="30716"/>
                      </a:lnTo>
                      <a:lnTo>
                        <a:pt x="38311" y="30716"/>
                      </a:lnTo>
                      <a:lnTo>
                        <a:pt x="38416" y="30674"/>
                      </a:lnTo>
                      <a:lnTo>
                        <a:pt x="38500" y="30695"/>
                      </a:lnTo>
                      <a:lnTo>
                        <a:pt x="38479" y="30737"/>
                      </a:lnTo>
                      <a:lnTo>
                        <a:pt x="38583" y="30779"/>
                      </a:lnTo>
                      <a:lnTo>
                        <a:pt x="38834" y="30695"/>
                      </a:lnTo>
                      <a:lnTo>
                        <a:pt x="38897" y="30695"/>
                      </a:lnTo>
                      <a:lnTo>
                        <a:pt x="39023" y="30633"/>
                      </a:lnTo>
                      <a:lnTo>
                        <a:pt x="39085" y="30674"/>
                      </a:lnTo>
                      <a:lnTo>
                        <a:pt x="39253" y="30674"/>
                      </a:lnTo>
                      <a:lnTo>
                        <a:pt x="39336" y="30716"/>
                      </a:lnTo>
                      <a:lnTo>
                        <a:pt x="39441" y="30674"/>
                      </a:lnTo>
                      <a:lnTo>
                        <a:pt x="39462" y="30591"/>
                      </a:lnTo>
                      <a:lnTo>
                        <a:pt x="39608" y="30591"/>
                      </a:lnTo>
                      <a:lnTo>
                        <a:pt x="39671" y="30528"/>
                      </a:lnTo>
                      <a:lnTo>
                        <a:pt x="39734" y="30570"/>
                      </a:lnTo>
                      <a:lnTo>
                        <a:pt x="39818" y="30465"/>
                      </a:lnTo>
                      <a:lnTo>
                        <a:pt x="39922" y="30402"/>
                      </a:lnTo>
                      <a:lnTo>
                        <a:pt x="39943" y="30361"/>
                      </a:lnTo>
                      <a:lnTo>
                        <a:pt x="40048" y="30382"/>
                      </a:lnTo>
                      <a:lnTo>
                        <a:pt x="40132" y="30214"/>
                      </a:lnTo>
                      <a:lnTo>
                        <a:pt x="40132" y="30110"/>
                      </a:lnTo>
                      <a:lnTo>
                        <a:pt x="40194" y="30110"/>
                      </a:lnTo>
                      <a:lnTo>
                        <a:pt x="40278" y="30047"/>
                      </a:lnTo>
                      <a:lnTo>
                        <a:pt x="40299" y="29963"/>
                      </a:lnTo>
                      <a:lnTo>
                        <a:pt x="40257" y="29942"/>
                      </a:lnTo>
                      <a:lnTo>
                        <a:pt x="40278" y="29879"/>
                      </a:lnTo>
                      <a:lnTo>
                        <a:pt x="40383" y="29879"/>
                      </a:lnTo>
                      <a:lnTo>
                        <a:pt x="40487" y="29858"/>
                      </a:lnTo>
                      <a:lnTo>
                        <a:pt x="40487" y="29775"/>
                      </a:lnTo>
                      <a:lnTo>
                        <a:pt x="40508" y="29754"/>
                      </a:lnTo>
                      <a:lnTo>
                        <a:pt x="40571" y="29838"/>
                      </a:lnTo>
                      <a:lnTo>
                        <a:pt x="40696" y="29858"/>
                      </a:lnTo>
                      <a:lnTo>
                        <a:pt x="40801" y="29775"/>
                      </a:lnTo>
                      <a:lnTo>
                        <a:pt x="40822" y="29838"/>
                      </a:lnTo>
                      <a:lnTo>
                        <a:pt x="40906" y="29838"/>
                      </a:lnTo>
                      <a:lnTo>
                        <a:pt x="40989" y="29775"/>
                      </a:lnTo>
                      <a:lnTo>
                        <a:pt x="41031" y="29838"/>
                      </a:lnTo>
                      <a:lnTo>
                        <a:pt x="41136" y="29796"/>
                      </a:lnTo>
                      <a:lnTo>
                        <a:pt x="41178" y="29754"/>
                      </a:lnTo>
                      <a:lnTo>
                        <a:pt x="41241" y="29754"/>
                      </a:lnTo>
                      <a:lnTo>
                        <a:pt x="41324" y="29649"/>
                      </a:lnTo>
                      <a:lnTo>
                        <a:pt x="41387" y="29649"/>
                      </a:lnTo>
                      <a:lnTo>
                        <a:pt x="41492" y="29545"/>
                      </a:lnTo>
                      <a:lnTo>
                        <a:pt x="41617" y="29545"/>
                      </a:lnTo>
                      <a:lnTo>
                        <a:pt x="41764" y="29440"/>
                      </a:lnTo>
                      <a:lnTo>
                        <a:pt x="41826" y="29356"/>
                      </a:lnTo>
                      <a:lnTo>
                        <a:pt x="41910" y="29356"/>
                      </a:lnTo>
                      <a:lnTo>
                        <a:pt x="41931" y="29252"/>
                      </a:lnTo>
                      <a:lnTo>
                        <a:pt x="41973" y="29147"/>
                      </a:lnTo>
                      <a:lnTo>
                        <a:pt x="41910" y="29126"/>
                      </a:lnTo>
                      <a:lnTo>
                        <a:pt x="41805" y="29147"/>
                      </a:lnTo>
                      <a:lnTo>
                        <a:pt x="41722" y="29105"/>
                      </a:lnTo>
                      <a:lnTo>
                        <a:pt x="41764" y="29105"/>
                      </a:lnTo>
                      <a:lnTo>
                        <a:pt x="41868" y="29126"/>
                      </a:lnTo>
                      <a:lnTo>
                        <a:pt x="41952" y="29105"/>
                      </a:lnTo>
                      <a:lnTo>
                        <a:pt x="41868" y="29001"/>
                      </a:lnTo>
                      <a:lnTo>
                        <a:pt x="41764" y="29001"/>
                      </a:lnTo>
                      <a:lnTo>
                        <a:pt x="41617" y="28917"/>
                      </a:lnTo>
                      <a:lnTo>
                        <a:pt x="41554" y="28812"/>
                      </a:lnTo>
                      <a:lnTo>
                        <a:pt x="41554" y="28812"/>
                      </a:lnTo>
                      <a:lnTo>
                        <a:pt x="41701" y="28896"/>
                      </a:lnTo>
                      <a:lnTo>
                        <a:pt x="41805" y="28833"/>
                      </a:lnTo>
                      <a:lnTo>
                        <a:pt x="41826" y="28729"/>
                      </a:lnTo>
                      <a:lnTo>
                        <a:pt x="41910" y="28708"/>
                      </a:lnTo>
                      <a:lnTo>
                        <a:pt x="41952" y="28603"/>
                      </a:lnTo>
                      <a:lnTo>
                        <a:pt x="41764" y="28540"/>
                      </a:lnTo>
                      <a:lnTo>
                        <a:pt x="41847" y="28478"/>
                      </a:lnTo>
                      <a:lnTo>
                        <a:pt x="41931" y="28498"/>
                      </a:lnTo>
                      <a:lnTo>
                        <a:pt x="42015" y="28415"/>
                      </a:lnTo>
                      <a:lnTo>
                        <a:pt x="41973" y="28331"/>
                      </a:lnTo>
                      <a:lnTo>
                        <a:pt x="41826" y="28268"/>
                      </a:lnTo>
                      <a:lnTo>
                        <a:pt x="41805" y="28164"/>
                      </a:lnTo>
                      <a:lnTo>
                        <a:pt x="41847" y="28122"/>
                      </a:lnTo>
                      <a:lnTo>
                        <a:pt x="41952" y="28185"/>
                      </a:lnTo>
                      <a:lnTo>
                        <a:pt x="41931" y="28101"/>
                      </a:lnTo>
                      <a:lnTo>
                        <a:pt x="41764" y="28017"/>
                      </a:lnTo>
                      <a:lnTo>
                        <a:pt x="41617" y="28017"/>
                      </a:lnTo>
                      <a:lnTo>
                        <a:pt x="41638" y="27954"/>
                      </a:lnTo>
                      <a:lnTo>
                        <a:pt x="41701" y="27913"/>
                      </a:lnTo>
                      <a:lnTo>
                        <a:pt x="41659" y="27871"/>
                      </a:lnTo>
                      <a:lnTo>
                        <a:pt x="41533" y="27871"/>
                      </a:lnTo>
                      <a:lnTo>
                        <a:pt x="41387" y="27954"/>
                      </a:lnTo>
                      <a:lnTo>
                        <a:pt x="41345" y="28059"/>
                      </a:lnTo>
                      <a:lnTo>
                        <a:pt x="41303" y="28101"/>
                      </a:lnTo>
                      <a:lnTo>
                        <a:pt x="41241" y="27996"/>
                      </a:lnTo>
                      <a:lnTo>
                        <a:pt x="41094" y="27996"/>
                      </a:lnTo>
                      <a:lnTo>
                        <a:pt x="41157" y="27913"/>
                      </a:lnTo>
                      <a:lnTo>
                        <a:pt x="41220" y="27913"/>
                      </a:lnTo>
                      <a:lnTo>
                        <a:pt x="41345" y="27808"/>
                      </a:lnTo>
                      <a:lnTo>
                        <a:pt x="41387" y="27703"/>
                      </a:lnTo>
                      <a:lnTo>
                        <a:pt x="41303" y="27536"/>
                      </a:lnTo>
                      <a:lnTo>
                        <a:pt x="41115" y="27473"/>
                      </a:lnTo>
                      <a:lnTo>
                        <a:pt x="40885" y="27494"/>
                      </a:lnTo>
                      <a:lnTo>
                        <a:pt x="40801" y="27536"/>
                      </a:lnTo>
                      <a:lnTo>
                        <a:pt x="40822" y="27557"/>
                      </a:lnTo>
                      <a:lnTo>
                        <a:pt x="40969" y="27557"/>
                      </a:lnTo>
                      <a:lnTo>
                        <a:pt x="41010" y="27578"/>
                      </a:lnTo>
                      <a:lnTo>
                        <a:pt x="40885" y="27578"/>
                      </a:lnTo>
                      <a:lnTo>
                        <a:pt x="40717" y="27557"/>
                      </a:lnTo>
                      <a:lnTo>
                        <a:pt x="40550" y="27641"/>
                      </a:lnTo>
                      <a:lnTo>
                        <a:pt x="40404" y="27661"/>
                      </a:lnTo>
                      <a:lnTo>
                        <a:pt x="40299" y="27787"/>
                      </a:lnTo>
                      <a:lnTo>
                        <a:pt x="40257" y="27892"/>
                      </a:lnTo>
                      <a:lnTo>
                        <a:pt x="40173" y="27892"/>
                      </a:lnTo>
                      <a:lnTo>
                        <a:pt x="40048" y="27996"/>
                      </a:lnTo>
                      <a:lnTo>
                        <a:pt x="39860" y="27996"/>
                      </a:lnTo>
                      <a:lnTo>
                        <a:pt x="39755" y="28205"/>
                      </a:lnTo>
                      <a:lnTo>
                        <a:pt x="39671" y="28205"/>
                      </a:lnTo>
                      <a:lnTo>
                        <a:pt x="39629" y="28268"/>
                      </a:lnTo>
                      <a:lnTo>
                        <a:pt x="39567" y="28268"/>
                      </a:lnTo>
                      <a:lnTo>
                        <a:pt x="39525" y="28185"/>
                      </a:lnTo>
                      <a:lnTo>
                        <a:pt x="39608" y="28101"/>
                      </a:lnTo>
                      <a:lnTo>
                        <a:pt x="39671" y="28122"/>
                      </a:lnTo>
                      <a:lnTo>
                        <a:pt x="39713" y="28059"/>
                      </a:lnTo>
                      <a:lnTo>
                        <a:pt x="39462" y="27871"/>
                      </a:lnTo>
                      <a:lnTo>
                        <a:pt x="39441" y="27808"/>
                      </a:lnTo>
                      <a:lnTo>
                        <a:pt x="39357" y="27787"/>
                      </a:lnTo>
                      <a:lnTo>
                        <a:pt x="39399" y="27745"/>
                      </a:lnTo>
                      <a:lnTo>
                        <a:pt x="39399" y="27641"/>
                      </a:lnTo>
                      <a:lnTo>
                        <a:pt x="39525" y="27850"/>
                      </a:lnTo>
                      <a:lnTo>
                        <a:pt x="39734" y="27975"/>
                      </a:lnTo>
                      <a:lnTo>
                        <a:pt x="39776" y="27913"/>
                      </a:lnTo>
                      <a:lnTo>
                        <a:pt x="39818" y="27808"/>
                      </a:lnTo>
                      <a:lnTo>
                        <a:pt x="39943" y="27808"/>
                      </a:lnTo>
                      <a:lnTo>
                        <a:pt x="40027" y="27745"/>
                      </a:lnTo>
                      <a:lnTo>
                        <a:pt x="40194" y="27641"/>
                      </a:lnTo>
                      <a:lnTo>
                        <a:pt x="40404" y="27578"/>
                      </a:lnTo>
                      <a:lnTo>
                        <a:pt x="40613" y="27557"/>
                      </a:lnTo>
                      <a:lnTo>
                        <a:pt x="40592" y="27494"/>
                      </a:lnTo>
                      <a:lnTo>
                        <a:pt x="40508" y="27473"/>
                      </a:lnTo>
                      <a:lnTo>
                        <a:pt x="40613" y="27473"/>
                      </a:lnTo>
                      <a:lnTo>
                        <a:pt x="40717" y="27369"/>
                      </a:lnTo>
                      <a:lnTo>
                        <a:pt x="40906" y="27285"/>
                      </a:lnTo>
                      <a:lnTo>
                        <a:pt x="40969" y="27348"/>
                      </a:lnTo>
                      <a:lnTo>
                        <a:pt x="41199" y="27285"/>
                      </a:lnTo>
                      <a:lnTo>
                        <a:pt x="41199" y="27243"/>
                      </a:lnTo>
                      <a:lnTo>
                        <a:pt x="41387" y="27222"/>
                      </a:lnTo>
                      <a:lnTo>
                        <a:pt x="41282" y="27117"/>
                      </a:lnTo>
                      <a:lnTo>
                        <a:pt x="41010" y="27034"/>
                      </a:lnTo>
                      <a:lnTo>
                        <a:pt x="41073" y="26971"/>
                      </a:lnTo>
                      <a:lnTo>
                        <a:pt x="41136" y="26971"/>
                      </a:lnTo>
                      <a:lnTo>
                        <a:pt x="41199" y="26866"/>
                      </a:lnTo>
                      <a:lnTo>
                        <a:pt x="41115" y="26845"/>
                      </a:lnTo>
                      <a:lnTo>
                        <a:pt x="40969" y="26908"/>
                      </a:lnTo>
                      <a:lnTo>
                        <a:pt x="40885" y="27013"/>
                      </a:lnTo>
                      <a:lnTo>
                        <a:pt x="40759" y="26929"/>
                      </a:lnTo>
                      <a:lnTo>
                        <a:pt x="40613" y="26950"/>
                      </a:lnTo>
                      <a:lnTo>
                        <a:pt x="40592" y="26866"/>
                      </a:lnTo>
                      <a:lnTo>
                        <a:pt x="40676" y="26845"/>
                      </a:lnTo>
                      <a:lnTo>
                        <a:pt x="40676" y="26657"/>
                      </a:lnTo>
                      <a:lnTo>
                        <a:pt x="40696" y="26615"/>
                      </a:lnTo>
                      <a:lnTo>
                        <a:pt x="40550" y="26720"/>
                      </a:lnTo>
                      <a:lnTo>
                        <a:pt x="40550" y="26657"/>
                      </a:lnTo>
                      <a:lnTo>
                        <a:pt x="40592" y="26615"/>
                      </a:lnTo>
                      <a:lnTo>
                        <a:pt x="40550" y="26594"/>
                      </a:lnTo>
                      <a:lnTo>
                        <a:pt x="40341" y="26762"/>
                      </a:lnTo>
                      <a:lnTo>
                        <a:pt x="40257" y="26845"/>
                      </a:lnTo>
                      <a:lnTo>
                        <a:pt x="40194" y="26845"/>
                      </a:lnTo>
                      <a:lnTo>
                        <a:pt x="40278" y="26762"/>
                      </a:lnTo>
                      <a:lnTo>
                        <a:pt x="40445" y="26636"/>
                      </a:lnTo>
                      <a:lnTo>
                        <a:pt x="40383" y="26594"/>
                      </a:lnTo>
                      <a:lnTo>
                        <a:pt x="40236" y="26657"/>
                      </a:lnTo>
                      <a:lnTo>
                        <a:pt x="40194" y="26636"/>
                      </a:lnTo>
                      <a:lnTo>
                        <a:pt x="40257" y="26594"/>
                      </a:lnTo>
                      <a:lnTo>
                        <a:pt x="40341" y="26532"/>
                      </a:lnTo>
                      <a:lnTo>
                        <a:pt x="40341" y="26490"/>
                      </a:lnTo>
                      <a:lnTo>
                        <a:pt x="40194" y="26511"/>
                      </a:lnTo>
                      <a:lnTo>
                        <a:pt x="40090" y="26615"/>
                      </a:lnTo>
                      <a:lnTo>
                        <a:pt x="39985" y="26741"/>
                      </a:lnTo>
                      <a:lnTo>
                        <a:pt x="39943" y="26720"/>
                      </a:lnTo>
                      <a:lnTo>
                        <a:pt x="39985" y="26615"/>
                      </a:lnTo>
                      <a:lnTo>
                        <a:pt x="40090" y="26532"/>
                      </a:lnTo>
                      <a:lnTo>
                        <a:pt x="40090" y="26490"/>
                      </a:lnTo>
                      <a:lnTo>
                        <a:pt x="40027" y="26490"/>
                      </a:lnTo>
                      <a:lnTo>
                        <a:pt x="39818" y="26699"/>
                      </a:lnTo>
                      <a:lnTo>
                        <a:pt x="39713" y="26720"/>
                      </a:lnTo>
                      <a:lnTo>
                        <a:pt x="39608" y="26636"/>
                      </a:lnTo>
                      <a:lnTo>
                        <a:pt x="39734" y="26657"/>
                      </a:lnTo>
                      <a:lnTo>
                        <a:pt x="39839" y="26594"/>
                      </a:lnTo>
                      <a:lnTo>
                        <a:pt x="40027" y="26343"/>
                      </a:lnTo>
                      <a:lnTo>
                        <a:pt x="40152" y="26281"/>
                      </a:lnTo>
                      <a:lnTo>
                        <a:pt x="40069" y="26197"/>
                      </a:lnTo>
                      <a:lnTo>
                        <a:pt x="40090" y="26092"/>
                      </a:lnTo>
                      <a:lnTo>
                        <a:pt x="40069" y="26071"/>
                      </a:lnTo>
                      <a:lnTo>
                        <a:pt x="39964" y="26218"/>
                      </a:lnTo>
                      <a:lnTo>
                        <a:pt x="39922" y="26218"/>
                      </a:lnTo>
                      <a:lnTo>
                        <a:pt x="39922" y="26176"/>
                      </a:lnTo>
                      <a:lnTo>
                        <a:pt x="39964" y="26092"/>
                      </a:lnTo>
                      <a:lnTo>
                        <a:pt x="39964" y="25925"/>
                      </a:lnTo>
                      <a:lnTo>
                        <a:pt x="39880" y="25904"/>
                      </a:lnTo>
                      <a:lnTo>
                        <a:pt x="39860" y="25883"/>
                      </a:lnTo>
                      <a:lnTo>
                        <a:pt x="39755" y="25967"/>
                      </a:lnTo>
                      <a:lnTo>
                        <a:pt x="39734" y="25904"/>
                      </a:lnTo>
                      <a:lnTo>
                        <a:pt x="39755" y="25820"/>
                      </a:lnTo>
                      <a:lnTo>
                        <a:pt x="39734" y="25799"/>
                      </a:lnTo>
                      <a:lnTo>
                        <a:pt x="39650" y="25799"/>
                      </a:lnTo>
                      <a:lnTo>
                        <a:pt x="39713" y="25757"/>
                      </a:lnTo>
                      <a:lnTo>
                        <a:pt x="39650" y="25695"/>
                      </a:lnTo>
                      <a:lnTo>
                        <a:pt x="39650" y="25611"/>
                      </a:lnTo>
                      <a:lnTo>
                        <a:pt x="39608" y="25611"/>
                      </a:lnTo>
                      <a:lnTo>
                        <a:pt x="39441" y="25653"/>
                      </a:lnTo>
                      <a:lnTo>
                        <a:pt x="39441" y="25695"/>
                      </a:lnTo>
                      <a:lnTo>
                        <a:pt x="39357" y="25716"/>
                      </a:lnTo>
                      <a:lnTo>
                        <a:pt x="39148" y="25674"/>
                      </a:lnTo>
                      <a:lnTo>
                        <a:pt x="39316" y="25674"/>
                      </a:lnTo>
                      <a:lnTo>
                        <a:pt x="39357" y="25590"/>
                      </a:lnTo>
                      <a:lnTo>
                        <a:pt x="39504" y="25569"/>
                      </a:lnTo>
                      <a:lnTo>
                        <a:pt x="39525" y="25506"/>
                      </a:lnTo>
                      <a:lnTo>
                        <a:pt x="39462" y="25444"/>
                      </a:lnTo>
                      <a:lnTo>
                        <a:pt x="39357" y="25339"/>
                      </a:lnTo>
                      <a:lnTo>
                        <a:pt x="39357" y="25234"/>
                      </a:lnTo>
                      <a:lnTo>
                        <a:pt x="39211" y="25151"/>
                      </a:lnTo>
                      <a:lnTo>
                        <a:pt x="39357" y="25151"/>
                      </a:lnTo>
                      <a:lnTo>
                        <a:pt x="39525" y="25234"/>
                      </a:lnTo>
                      <a:lnTo>
                        <a:pt x="39650" y="25234"/>
                      </a:lnTo>
                      <a:lnTo>
                        <a:pt x="39650" y="25151"/>
                      </a:lnTo>
                      <a:lnTo>
                        <a:pt x="39546" y="25088"/>
                      </a:lnTo>
                      <a:lnTo>
                        <a:pt x="39567" y="25046"/>
                      </a:lnTo>
                      <a:lnTo>
                        <a:pt x="39650" y="25067"/>
                      </a:lnTo>
                      <a:lnTo>
                        <a:pt x="39776" y="24962"/>
                      </a:lnTo>
                      <a:lnTo>
                        <a:pt x="39860" y="24920"/>
                      </a:lnTo>
                      <a:lnTo>
                        <a:pt x="39880" y="24816"/>
                      </a:lnTo>
                      <a:lnTo>
                        <a:pt x="39776" y="24711"/>
                      </a:lnTo>
                      <a:lnTo>
                        <a:pt x="39713" y="24732"/>
                      </a:lnTo>
                      <a:lnTo>
                        <a:pt x="39608" y="24711"/>
                      </a:lnTo>
                      <a:lnTo>
                        <a:pt x="39671" y="24648"/>
                      </a:lnTo>
                      <a:lnTo>
                        <a:pt x="39713" y="24565"/>
                      </a:lnTo>
                      <a:lnTo>
                        <a:pt x="39650" y="24523"/>
                      </a:lnTo>
                      <a:lnTo>
                        <a:pt x="39525" y="24523"/>
                      </a:lnTo>
                      <a:lnTo>
                        <a:pt x="39462" y="24502"/>
                      </a:lnTo>
                      <a:lnTo>
                        <a:pt x="39399" y="24523"/>
                      </a:lnTo>
                      <a:lnTo>
                        <a:pt x="39316" y="24439"/>
                      </a:lnTo>
                      <a:lnTo>
                        <a:pt x="39420" y="24439"/>
                      </a:lnTo>
                      <a:lnTo>
                        <a:pt x="39462" y="24397"/>
                      </a:lnTo>
                      <a:lnTo>
                        <a:pt x="39546" y="24418"/>
                      </a:lnTo>
                      <a:lnTo>
                        <a:pt x="39650" y="24314"/>
                      </a:lnTo>
                      <a:lnTo>
                        <a:pt x="39608" y="24125"/>
                      </a:lnTo>
                      <a:lnTo>
                        <a:pt x="39504" y="24021"/>
                      </a:lnTo>
                      <a:lnTo>
                        <a:pt x="39441" y="24104"/>
                      </a:lnTo>
                      <a:lnTo>
                        <a:pt x="39336" y="24084"/>
                      </a:lnTo>
                      <a:lnTo>
                        <a:pt x="39253" y="24146"/>
                      </a:lnTo>
                      <a:lnTo>
                        <a:pt x="39295" y="24042"/>
                      </a:lnTo>
                      <a:lnTo>
                        <a:pt x="39420" y="23979"/>
                      </a:lnTo>
                      <a:lnTo>
                        <a:pt x="39504" y="23979"/>
                      </a:lnTo>
                      <a:lnTo>
                        <a:pt x="39504" y="23874"/>
                      </a:lnTo>
                      <a:lnTo>
                        <a:pt x="39399" y="23832"/>
                      </a:lnTo>
                      <a:lnTo>
                        <a:pt x="39316" y="23874"/>
                      </a:lnTo>
                      <a:lnTo>
                        <a:pt x="39190" y="23874"/>
                      </a:lnTo>
                      <a:lnTo>
                        <a:pt x="39002" y="23937"/>
                      </a:lnTo>
                      <a:lnTo>
                        <a:pt x="39002" y="23937"/>
                      </a:lnTo>
                      <a:lnTo>
                        <a:pt x="39148" y="23728"/>
                      </a:lnTo>
                      <a:lnTo>
                        <a:pt x="39253" y="23728"/>
                      </a:lnTo>
                      <a:lnTo>
                        <a:pt x="39357" y="23686"/>
                      </a:lnTo>
                      <a:lnTo>
                        <a:pt x="39357" y="23623"/>
                      </a:lnTo>
                      <a:lnTo>
                        <a:pt x="39441" y="23560"/>
                      </a:lnTo>
                      <a:lnTo>
                        <a:pt x="39420" y="23519"/>
                      </a:lnTo>
                      <a:lnTo>
                        <a:pt x="39295" y="23581"/>
                      </a:lnTo>
                      <a:lnTo>
                        <a:pt x="39106" y="23581"/>
                      </a:lnTo>
                      <a:lnTo>
                        <a:pt x="38939" y="23665"/>
                      </a:lnTo>
                      <a:lnTo>
                        <a:pt x="38939" y="23665"/>
                      </a:lnTo>
                      <a:lnTo>
                        <a:pt x="39002" y="23581"/>
                      </a:lnTo>
                      <a:lnTo>
                        <a:pt x="38981" y="23498"/>
                      </a:lnTo>
                      <a:lnTo>
                        <a:pt x="39023" y="23414"/>
                      </a:lnTo>
                      <a:lnTo>
                        <a:pt x="39106" y="23477"/>
                      </a:lnTo>
                      <a:lnTo>
                        <a:pt x="39295" y="23477"/>
                      </a:lnTo>
                      <a:lnTo>
                        <a:pt x="39399" y="23351"/>
                      </a:lnTo>
                      <a:lnTo>
                        <a:pt x="39399" y="23205"/>
                      </a:lnTo>
                      <a:lnTo>
                        <a:pt x="39295" y="23268"/>
                      </a:lnTo>
                      <a:lnTo>
                        <a:pt x="39211" y="23247"/>
                      </a:lnTo>
                      <a:lnTo>
                        <a:pt x="39316" y="23142"/>
                      </a:lnTo>
                      <a:lnTo>
                        <a:pt x="39336" y="23037"/>
                      </a:lnTo>
                      <a:lnTo>
                        <a:pt x="39253" y="22996"/>
                      </a:lnTo>
                      <a:lnTo>
                        <a:pt x="39002" y="23079"/>
                      </a:lnTo>
                      <a:lnTo>
                        <a:pt x="38918" y="23037"/>
                      </a:lnTo>
                      <a:lnTo>
                        <a:pt x="38981" y="22954"/>
                      </a:lnTo>
                      <a:lnTo>
                        <a:pt x="39106" y="22975"/>
                      </a:lnTo>
                      <a:lnTo>
                        <a:pt x="39211" y="22954"/>
                      </a:lnTo>
                      <a:lnTo>
                        <a:pt x="39295" y="22828"/>
                      </a:lnTo>
                      <a:lnTo>
                        <a:pt x="39211" y="22765"/>
                      </a:lnTo>
                      <a:lnTo>
                        <a:pt x="39211" y="22682"/>
                      </a:lnTo>
                      <a:lnTo>
                        <a:pt x="39127" y="22765"/>
                      </a:lnTo>
                      <a:lnTo>
                        <a:pt x="39085" y="22765"/>
                      </a:lnTo>
                      <a:lnTo>
                        <a:pt x="39044" y="22682"/>
                      </a:lnTo>
                      <a:lnTo>
                        <a:pt x="38981" y="22619"/>
                      </a:lnTo>
                      <a:lnTo>
                        <a:pt x="39044" y="22577"/>
                      </a:lnTo>
                      <a:lnTo>
                        <a:pt x="39106" y="22640"/>
                      </a:lnTo>
                      <a:lnTo>
                        <a:pt x="39148" y="22577"/>
                      </a:lnTo>
                      <a:lnTo>
                        <a:pt x="39148" y="22452"/>
                      </a:lnTo>
                      <a:lnTo>
                        <a:pt x="39044" y="22347"/>
                      </a:lnTo>
                      <a:lnTo>
                        <a:pt x="39023" y="22242"/>
                      </a:lnTo>
                      <a:lnTo>
                        <a:pt x="39106" y="22200"/>
                      </a:lnTo>
                      <a:lnTo>
                        <a:pt x="39106" y="22096"/>
                      </a:lnTo>
                      <a:lnTo>
                        <a:pt x="39023" y="22096"/>
                      </a:lnTo>
                      <a:lnTo>
                        <a:pt x="39044" y="22033"/>
                      </a:lnTo>
                      <a:lnTo>
                        <a:pt x="39085" y="21928"/>
                      </a:lnTo>
                      <a:lnTo>
                        <a:pt x="39002" y="21928"/>
                      </a:lnTo>
                      <a:lnTo>
                        <a:pt x="38918" y="21907"/>
                      </a:lnTo>
                      <a:lnTo>
                        <a:pt x="38918" y="21887"/>
                      </a:lnTo>
                      <a:lnTo>
                        <a:pt x="38981" y="21887"/>
                      </a:lnTo>
                      <a:lnTo>
                        <a:pt x="39044" y="21803"/>
                      </a:lnTo>
                      <a:lnTo>
                        <a:pt x="38981" y="21740"/>
                      </a:lnTo>
                      <a:lnTo>
                        <a:pt x="38981" y="21677"/>
                      </a:lnTo>
                      <a:lnTo>
                        <a:pt x="39044" y="21615"/>
                      </a:lnTo>
                      <a:lnTo>
                        <a:pt x="39023" y="21573"/>
                      </a:lnTo>
                      <a:lnTo>
                        <a:pt x="38918" y="21615"/>
                      </a:lnTo>
                      <a:lnTo>
                        <a:pt x="38918" y="21615"/>
                      </a:lnTo>
                      <a:lnTo>
                        <a:pt x="39023" y="21531"/>
                      </a:lnTo>
                      <a:lnTo>
                        <a:pt x="38981" y="21489"/>
                      </a:lnTo>
                      <a:lnTo>
                        <a:pt x="38876" y="21510"/>
                      </a:lnTo>
                      <a:lnTo>
                        <a:pt x="38772" y="21635"/>
                      </a:lnTo>
                      <a:lnTo>
                        <a:pt x="38792" y="21719"/>
                      </a:lnTo>
                      <a:lnTo>
                        <a:pt x="38730" y="21824"/>
                      </a:lnTo>
                      <a:lnTo>
                        <a:pt x="38604" y="21949"/>
                      </a:lnTo>
                      <a:lnTo>
                        <a:pt x="38604" y="22033"/>
                      </a:lnTo>
                      <a:lnTo>
                        <a:pt x="38520" y="22096"/>
                      </a:lnTo>
                      <a:lnTo>
                        <a:pt x="38520" y="22200"/>
                      </a:lnTo>
                      <a:lnTo>
                        <a:pt x="38458" y="22117"/>
                      </a:lnTo>
                      <a:lnTo>
                        <a:pt x="38395" y="22138"/>
                      </a:lnTo>
                      <a:lnTo>
                        <a:pt x="38311" y="22326"/>
                      </a:lnTo>
                      <a:lnTo>
                        <a:pt x="38311" y="22410"/>
                      </a:lnTo>
                      <a:lnTo>
                        <a:pt x="38416" y="22410"/>
                      </a:lnTo>
                      <a:lnTo>
                        <a:pt x="38479" y="22472"/>
                      </a:lnTo>
                      <a:lnTo>
                        <a:pt x="38479" y="22556"/>
                      </a:lnTo>
                      <a:lnTo>
                        <a:pt x="38374" y="22452"/>
                      </a:lnTo>
                      <a:lnTo>
                        <a:pt x="38311" y="22452"/>
                      </a:lnTo>
                      <a:lnTo>
                        <a:pt x="38290" y="22535"/>
                      </a:lnTo>
                      <a:lnTo>
                        <a:pt x="38207" y="22640"/>
                      </a:lnTo>
                      <a:lnTo>
                        <a:pt x="38144" y="22682"/>
                      </a:lnTo>
                      <a:lnTo>
                        <a:pt x="38102" y="22849"/>
                      </a:lnTo>
                      <a:lnTo>
                        <a:pt x="37997" y="22870"/>
                      </a:lnTo>
                      <a:lnTo>
                        <a:pt x="37935" y="22975"/>
                      </a:lnTo>
                      <a:lnTo>
                        <a:pt x="37935" y="23037"/>
                      </a:lnTo>
                      <a:lnTo>
                        <a:pt x="37872" y="23037"/>
                      </a:lnTo>
                      <a:lnTo>
                        <a:pt x="37872" y="23205"/>
                      </a:lnTo>
                      <a:lnTo>
                        <a:pt x="37788" y="23393"/>
                      </a:lnTo>
                      <a:lnTo>
                        <a:pt x="37788" y="23393"/>
                      </a:lnTo>
                      <a:lnTo>
                        <a:pt x="37830" y="23268"/>
                      </a:lnTo>
                      <a:lnTo>
                        <a:pt x="37788" y="23100"/>
                      </a:lnTo>
                      <a:lnTo>
                        <a:pt x="37725" y="23037"/>
                      </a:lnTo>
                      <a:lnTo>
                        <a:pt x="37558" y="23142"/>
                      </a:lnTo>
                      <a:lnTo>
                        <a:pt x="37474" y="23247"/>
                      </a:lnTo>
                      <a:lnTo>
                        <a:pt x="37453" y="23351"/>
                      </a:lnTo>
                      <a:lnTo>
                        <a:pt x="37349" y="23372"/>
                      </a:lnTo>
                      <a:lnTo>
                        <a:pt x="37307" y="23414"/>
                      </a:lnTo>
                      <a:lnTo>
                        <a:pt x="37265" y="23372"/>
                      </a:lnTo>
                      <a:lnTo>
                        <a:pt x="37202" y="23372"/>
                      </a:lnTo>
                      <a:lnTo>
                        <a:pt x="37098" y="23456"/>
                      </a:lnTo>
                      <a:lnTo>
                        <a:pt x="36993" y="23456"/>
                      </a:lnTo>
                      <a:lnTo>
                        <a:pt x="36847" y="23560"/>
                      </a:lnTo>
                      <a:lnTo>
                        <a:pt x="36826" y="23686"/>
                      </a:lnTo>
                      <a:lnTo>
                        <a:pt x="36700" y="23832"/>
                      </a:lnTo>
                      <a:lnTo>
                        <a:pt x="36742" y="23728"/>
                      </a:lnTo>
                      <a:lnTo>
                        <a:pt x="36742" y="23623"/>
                      </a:lnTo>
                      <a:lnTo>
                        <a:pt x="36784" y="23581"/>
                      </a:lnTo>
                      <a:lnTo>
                        <a:pt x="36784" y="23351"/>
                      </a:lnTo>
                      <a:lnTo>
                        <a:pt x="36805" y="23247"/>
                      </a:lnTo>
                      <a:lnTo>
                        <a:pt x="36784" y="23247"/>
                      </a:lnTo>
                      <a:lnTo>
                        <a:pt x="36365" y="23456"/>
                      </a:lnTo>
                      <a:lnTo>
                        <a:pt x="36198" y="23770"/>
                      </a:lnTo>
                      <a:lnTo>
                        <a:pt x="36072" y="23812"/>
                      </a:lnTo>
                      <a:lnTo>
                        <a:pt x="36156" y="23707"/>
                      </a:lnTo>
                      <a:lnTo>
                        <a:pt x="36177" y="23581"/>
                      </a:lnTo>
                      <a:lnTo>
                        <a:pt x="36303" y="23393"/>
                      </a:lnTo>
                      <a:lnTo>
                        <a:pt x="36303" y="23268"/>
                      </a:lnTo>
                      <a:lnTo>
                        <a:pt x="36323" y="23142"/>
                      </a:lnTo>
                      <a:lnTo>
                        <a:pt x="36282" y="23037"/>
                      </a:lnTo>
                      <a:lnTo>
                        <a:pt x="36177" y="22933"/>
                      </a:lnTo>
                      <a:lnTo>
                        <a:pt x="36072" y="22933"/>
                      </a:lnTo>
                      <a:lnTo>
                        <a:pt x="36093" y="23058"/>
                      </a:lnTo>
                      <a:lnTo>
                        <a:pt x="36072" y="23058"/>
                      </a:lnTo>
                      <a:lnTo>
                        <a:pt x="35968" y="22975"/>
                      </a:lnTo>
                      <a:lnTo>
                        <a:pt x="35842" y="22765"/>
                      </a:lnTo>
                      <a:lnTo>
                        <a:pt x="36051" y="22870"/>
                      </a:lnTo>
                      <a:lnTo>
                        <a:pt x="36093" y="22849"/>
                      </a:lnTo>
                      <a:lnTo>
                        <a:pt x="35989" y="22807"/>
                      </a:lnTo>
                      <a:lnTo>
                        <a:pt x="35863" y="22598"/>
                      </a:lnTo>
                      <a:lnTo>
                        <a:pt x="35842" y="22577"/>
                      </a:lnTo>
                      <a:lnTo>
                        <a:pt x="35968" y="22431"/>
                      </a:lnTo>
                      <a:lnTo>
                        <a:pt x="35989" y="22347"/>
                      </a:lnTo>
                      <a:lnTo>
                        <a:pt x="36093" y="22179"/>
                      </a:lnTo>
                      <a:lnTo>
                        <a:pt x="36093" y="21970"/>
                      </a:lnTo>
                      <a:lnTo>
                        <a:pt x="35947" y="21845"/>
                      </a:lnTo>
                      <a:lnTo>
                        <a:pt x="35738" y="21803"/>
                      </a:lnTo>
                      <a:lnTo>
                        <a:pt x="35466" y="21656"/>
                      </a:lnTo>
                      <a:lnTo>
                        <a:pt x="35466" y="21656"/>
                      </a:lnTo>
                      <a:lnTo>
                        <a:pt x="35759" y="21761"/>
                      </a:lnTo>
                      <a:lnTo>
                        <a:pt x="36010" y="21803"/>
                      </a:lnTo>
                      <a:lnTo>
                        <a:pt x="36051" y="21615"/>
                      </a:lnTo>
                      <a:lnTo>
                        <a:pt x="36093" y="21531"/>
                      </a:lnTo>
                      <a:lnTo>
                        <a:pt x="36114" y="21698"/>
                      </a:lnTo>
                      <a:lnTo>
                        <a:pt x="36177" y="21594"/>
                      </a:lnTo>
                      <a:lnTo>
                        <a:pt x="36093" y="21363"/>
                      </a:lnTo>
                      <a:lnTo>
                        <a:pt x="36198" y="21196"/>
                      </a:lnTo>
                      <a:lnTo>
                        <a:pt x="36365" y="21175"/>
                      </a:lnTo>
                      <a:lnTo>
                        <a:pt x="36386" y="20987"/>
                      </a:lnTo>
                      <a:lnTo>
                        <a:pt x="36386" y="20778"/>
                      </a:lnTo>
                      <a:lnTo>
                        <a:pt x="36303" y="20778"/>
                      </a:lnTo>
                      <a:lnTo>
                        <a:pt x="36282" y="20966"/>
                      </a:lnTo>
                      <a:lnTo>
                        <a:pt x="36156" y="21071"/>
                      </a:lnTo>
                      <a:lnTo>
                        <a:pt x="36093" y="20987"/>
                      </a:lnTo>
                      <a:lnTo>
                        <a:pt x="36114" y="20778"/>
                      </a:lnTo>
                      <a:lnTo>
                        <a:pt x="35968" y="20715"/>
                      </a:lnTo>
                      <a:lnTo>
                        <a:pt x="35842" y="20778"/>
                      </a:lnTo>
                      <a:lnTo>
                        <a:pt x="35779" y="20715"/>
                      </a:lnTo>
                      <a:lnTo>
                        <a:pt x="35696" y="20757"/>
                      </a:lnTo>
                      <a:lnTo>
                        <a:pt x="35528" y="20589"/>
                      </a:lnTo>
                      <a:lnTo>
                        <a:pt x="35424" y="20652"/>
                      </a:lnTo>
                      <a:lnTo>
                        <a:pt x="35424" y="20547"/>
                      </a:lnTo>
                      <a:lnTo>
                        <a:pt x="35319" y="20652"/>
                      </a:lnTo>
                      <a:lnTo>
                        <a:pt x="35319" y="20547"/>
                      </a:lnTo>
                      <a:lnTo>
                        <a:pt x="35173" y="20401"/>
                      </a:lnTo>
                      <a:lnTo>
                        <a:pt x="35277" y="20401"/>
                      </a:lnTo>
                      <a:lnTo>
                        <a:pt x="35340" y="20296"/>
                      </a:lnTo>
                      <a:lnTo>
                        <a:pt x="35445" y="20380"/>
                      </a:lnTo>
                      <a:lnTo>
                        <a:pt x="35466" y="20296"/>
                      </a:lnTo>
                      <a:lnTo>
                        <a:pt x="35361" y="20171"/>
                      </a:lnTo>
                      <a:lnTo>
                        <a:pt x="35277" y="20255"/>
                      </a:lnTo>
                      <a:lnTo>
                        <a:pt x="35173" y="20171"/>
                      </a:lnTo>
                      <a:lnTo>
                        <a:pt x="35277" y="20150"/>
                      </a:lnTo>
                      <a:lnTo>
                        <a:pt x="35235" y="20024"/>
                      </a:lnTo>
                      <a:lnTo>
                        <a:pt x="35110" y="19920"/>
                      </a:lnTo>
                      <a:lnTo>
                        <a:pt x="35026" y="19962"/>
                      </a:lnTo>
                      <a:lnTo>
                        <a:pt x="35026" y="19878"/>
                      </a:lnTo>
                      <a:lnTo>
                        <a:pt x="35110" y="19773"/>
                      </a:lnTo>
                      <a:lnTo>
                        <a:pt x="35110" y="19606"/>
                      </a:lnTo>
                      <a:lnTo>
                        <a:pt x="35005" y="19606"/>
                      </a:lnTo>
                      <a:lnTo>
                        <a:pt x="34859" y="19501"/>
                      </a:lnTo>
                      <a:lnTo>
                        <a:pt x="34859" y="19397"/>
                      </a:lnTo>
                      <a:lnTo>
                        <a:pt x="34650" y="19229"/>
                      </a:lnTo>
                      <a:lnTo>
                        <a:pt x="34503" y="19313"/>
                      </a:lnTo>
                      <a:lnTo>
                        <a:pt x="34398" y="19313"/>
                      </a:lnTo>
                      <a:lnTo>
                        <a:pt x="34336" y="19397"/>
                      </a:lnTo>
                      <a:lnTo>
                        <a:pt x="34210" y="19334"/>
                      </a:lnTo>
                      <a:lnTo>
                        <a:pt x="34210" y="19480"/>
                      </a:lnTo>
                      <a:lnTo>
                        <a:pt x="34126" y="19376"/>
                      </a:lnTo>
                      <a:lnTo>
                        <a:pt x="34043" y="19376"/>
                      </a:lnTo>
                      <a:lnTo>
                        <a:pt x="34001" y="19292"/>
                      </a:lnTo>
                      <a:lnTo>
                        <a:pt x="33896" y="19292"/>
                      </a:lnTo>
                      <a:lnTo>
                        <a:pt x="33729" y="19397"/>
                      </a:lnTo>
                      <a:lnTo>
                        <a:pt x="33562" y="19397"/>
                      </a:lnTo>
                      <a:lnTo>
                        <a:pt x="33708" y="19334"/>
                      </a:lnTo>
                      <a:lnTo>
                        <a:pt x="33729" y="19229"/>
                      </a:lnTo>
                      <a:lnTo>
                        <a:pt x="33603" y="19229"/>
                      </a:lnTo>
                      <a:lnTo>
                        <a:pt x="33352" y="19104"/>
                      </a:lnTo>
                      <a:lnTo>
                        <a:pt x="33164" y="18999"/>
                      </a:lnTo>
                      <a:lnTo>
                        <a:pt x="32976" y="18999"/>
                      </a:lnTo>
                      <a:lnTo>
                        <a:pt x="32913" y="18957"/>
                      </a:lnTo>
                      <a:lnTo>
                        <a:pt x="32829" y="18978"/>
                      </a:lnTo>
                      <a:lnTo>
                        <a:pt x="32746" y="18978"/>
                      </a:lnTo>
                      <a:lnTo>
                        <a:pt x="32662" y="19062"/>
                      </a:lnTo>
                      <a:lnTo>
                        <a:pt x="32662" y="19125"/>
                      </a:lnTo>
                      <a:lnTo>
                        <a:pt x="32578" y="19125"/>
                      </a:lnTo>
                      <a:lnTo>
                        <a:pt x="32536" y="19104"/>
                      </a:lnTo>
                      <a:lnTo>
                        <a:pt x="32453" y="19166"/>
                      </a:lnTo>
                      <a:lnTo>
                        <a:pt x="32453" y="19313"/>
                      </a:lnTo>
                      <a:lnTo>
                        <a:pt x="32369" y="19480"/>
                      </a:lnTo>
                      <a:lnTo>
                        <a:pt x="32369" y="19690"/>
                      </a:lnTo>
                      <a:lnTo>
                        <a:pt x="32453" y="19794"/>
                      </a:lnTo>
                      <a:lnTo>
                        <a:pt x="32515" y="19794"/>
                      </a:lnTo>
                      <a:lnTo>
                        <a:pt x="32515" y="19836"/>
                      </a:lnTo>
                      <a:lnTo>
                        <a:pt x="32557" y="19857"/>
                      </a:lnTo>
                      <a:lnTo>
                        <a:pt x="32557" y="20003"/>
                      </a:lnTo>
                      <a:lnTo>
                        <a:pt x="32515" y="20045"/>
                      </a:lnTo>
                      <a:lnTo>
                        <a:pt x="32432" y="20045"/>
                      </a:lnTo>
                      <a:lnTo>
                        <a:pt x="32411" y="20171"/>
                      </a:lnTo>
                      <a:lnTo>
                        <a:pt x="32243" y="20380"/>
                      </a:lnTo>
                      <a:lnTo>
                        <a:pt x="32013" y="20568"/>
                      </a:lnTo>
                      <a:lnTo>
                        <a:pt x="32013" y="20652"/>
                      </a:lnTo>
                      <a:lnTo>
                        <a:pt x="32055" y="20673"/>
                      </a:lnTo>
                      <a:lnTo>
                        <a:pt x="32243" y="20652"/>
                      </a:lnTo>
                      <a:lnTo>
                        <a:pt x="32327" y="20652"/>
                      </a:lnTo>
                      <a:lnTo>
                        <a:pt x="32243" y="20694"/>
                      </a:lnTo>
                      <a:lnTo>
                        <a:pt x="32202" y="20861"/>
                      </a:lnTo>
                      <a:lnTo>
                        <a:pt x="32202" y="20903"/>
                      </a:lnTo>
                      <a:lnTo>
                        <a:pt x="32327" y="20945"/>
                      </a:lnTo>
                      <a:lnTo>
                        <a:pt x="32222" y="20966"/>
                      </a:lnTo>
                      <a:lnTo>
                        <a:pt x="32139" y="21050"/>
                      </a:lnTo>
                      <a:lnTo>
                        <a:pt x="32160" y="21112"/>
                      </a:lnTo>
                      <a:lnTo>
                        <a:pt x="32222" y="21175"/>
                      </a:lnTo>
                      <a:lnTo>
                        <a:pt x="32118" y="21301"/>
                      </a:lnTo>
                      <a:lnTo>
                        <a:pt x="32118" y="21363"/>
                      </a:lnTo>
                      <a:lnTo>
                        <a:pt x="32264" y="21363"/>
                      </a:lnTo>
                      <a:lnTo>
                        <a:pt x="32306" y="21426"/>
                      </a:lnTo>
                      <a:lnTo>
                        <a:pt x="32160" y="21635"/>
                      </a:lnTo>
                      <a:lnTo>
                        <a:pt x="32034" y="21698"/>
                      </a:lnTo>
                      <a:lnTo>
                        <a:pt x="32034" y="21824"/>
                      </a:lnTo>
                      <a:lnTo>
                        <a:pt x="32097" y="21887"/>
                      </a:lnTo>
                      <a:lnTo>
                        <a:pt x="32013" y="21845"/>
                      </a:lnTo>
                      <a:lnTo>
                        <a:pt x="31930" y="21719"/>
                      </a:lnTo>
                      <a:lnTo>
                        <a:pt x="31888" y="21719"/>
                      </a:lnTo>
                      <a:lnTo>
                        <a:pt x="31741" y="21887"/>
                      </a:lnTo>
                      <a:lnTo>
                        <a:pt x="31741" y="21928"/>
                      </a:lnTo>
                      <a:lnTo>
                        <a:pt x="31804" y="21949"/>
                      </a:lnTo>
                      <a:lnTo>
                        <a:pt x="31804" y="22033"/>
                      </a:lnTo>
                      <a:lnTo>
                        <a:pt x="31720" y="22117"/>
                      </a:lnTo>
                      <a:lnTo>
                        <a:pt x="31616" y="22117"/>
                      </a:lnTo>
                      <a:lnTo>
                        <a:pt x="31302" y="22431"/>
                      </a:lnTo>
                      <a:lnTo>
                        <a:pt x="31197" y="22472"/>
                      </a:lnTo>
                      <a:lnTo>
                        <a:pt x="31113" y="22724"/>
                      </a:lnTo>
                      <a:lnTo>
                        <a:pt x="31155" y="22786"/>
                      </a:lnTo>
                      <a:lnTo>
                        <a:pt x="31260" y="22828"/>
                      </a:lnTo>
                      <a:lnTo>
                        <a:pt x="31281" y="22954"/>
                      </a:lnTo>
                      <a:lnTo>
                        <a:pt x="31406" y="23037"/>
                      </a:lnTo>
                      <a:lnTo>
                        <a:pt x="31595" y="23288"/>
                      </a:lnTo>
                      <a:lnTo>
                        <a:pt x="31616" y="23602"/>
                      </a:lnTo>
                      <a:lnTo>
                        <a:pt x="31595" y="23937"/>
                      </a:lnTo>
                      <a:lnTo>
                        <a:pt x="31678" y="24125"/>
                      </a:lnTo>
                      <a:lnTo>
                        <a:pt x="31637" y="24251"/>
                      </a:lnTo>
                      <a:lnTo>
                        <a:pt x="31637" y="24460"/>
                      </a:lnTo>
                      <a:lnTo>
                        <a:pt x="31595" y="24523"/>
                      </a:lnTo>
                      <a:lnTo>
                        <a:pt x="31490" y="24816"/>
                      </a:lnTo>
                      <a:lnTo>
                        <a:pt x="31427" y="24962"/>
                      </a:lnTo>
                      <a:lnTo>
                        <a:pt x="31490" y="24962"/>
                      </a:lnTo>
                      <a:lnTo>
                        <a:pt x="31511" y="24858"/>
                      </a:lnTo>
                      <a:lnTo>
                        <a:pt x="31595" y="24816"/>
                      </a:lnTo>
                      <a:lnTo>
                        <a:pt x="31595" y="24962"/>
                      </a:lnTo>
                      <a:lnTo>
                        <a:pt x="31699" y="25088"/>
                      </a:lnTo>
                      <a:lnTo>
                        <a:pt x="31616" y="25192"/>
                      </a:lnTo>
                      <a:lnTo>
                        <a:pt x="31511" y="25192"/>
                      </a:lnTo>
                      <a:lnTo>
                        <a:pt x="31469" y="25151"/>
                      </a:lnTo>
                      <a:lnTo>
                        <a:pt x="31385" y="25151"/>
                      </a:lnTo>
                      <a:lnTo>
                        <a:pt x="31218" y="25402"/>
                      </a:lnTo>
                      <a:lnTo>
                        <a:pt x="31093" y="25465"/>
                      </a:lnTo>
                      <a:lnTo>
                        <a:pt x="31072" y="25569"/>
                      </a:lnTo>
                      <a:lnTo>
                        <a:pt x="30800" y="25674"/>
                      </a:lnTo>
                      <a:lnTo>
                        <a:pt x="30737" y="25757"/>
                      </a:lnTo>
                      <a:lnTo>
                        <a:pt x="30737" y="25799"/>
                      </a:lnTo>
                      <a:lnTo>
                        <a:pt x="30360" y="25925"/>
                      </a:lnTo>
                      <a:lnTo>
                        <a:pt x="30130" y="26029"/>
                      </a:lnTo>
                      <a:lnTo>
                        <a:pt x="30067" y="26092"/>
                      </a:lnTo>
                      <a:lnTo>
                        <a:pt x="29942" y="26092"/>
                      </a:lnTo>
                      <a:lnTo>
                        <a:pt x="29837" y="26176"/>
                      </a:lnTo>
                      <a:lnTo>
                        <a:pt x="29607" y="26197"/>
                      </a:lnTo>
                      <a:lnTo>
                        <a:pt x="29440" y="26281"/>
                      </a:lnTo>
                      <a:lnTo>
                        <a:pt x="29481" y="26322"/>
                      </a:lnTo>
                      <a:lnTo>
                        <a:pt x="29481" y="26427"/>
                      </a:lnTo>
                      <a:lnTo>
                        <a:pt x="29523" y="26511"/>
                      </a:lnTo>
                      <a:lnTo>
                        <a:pt x="29523" y="26615"/>
                      </a:lnTo>
                      <a:lnTo>
                        <a:pt x="29586" y="26699"/>
                      </a:lnTo>
                      <a:lnTo>
                        <a:pt x="29523" y="26720"/>
                      </a:lnTo>
                      <a:lnTo>
                        <a:pt x="29544" y="26804"/>
                      </a:lnTo>
                      <a:lnTo>
                        <a:pt x="29607" y="26825"/>
                      </a:lnTo>
                      <a:lnTo>
                        <a:pt x="29523" y="26866"/>
                      </a:lnTo>
                      <a:lnTo>
                        <a:pt x="29586" y="26971"/>
                      </a:lnTo>
                      <a:lnTo>
                        <a:pt x="29523" y="27013"/>
                      </a:lnTo>
                      <a:lnTo>
                        <a:pt x="29544" y="27117"/>
                      </a:lnTo>
                      <a:lnTo>
                        <a:pt x="29502" y="27159"/>
                      </a:lnTo>
                      <a:lnTo>
                        <a:pt x="29481" y="27348"/>
                      </a:lnTo>
                      <a:lnTo>
                        <a:pt x="29502" y="27452"/>
                      </a:lnTo>
                      <a:lnTo>
                        <a:pt x="29419" y="27745"/>
                      </a:lnTo>
                      <a:lnTo>
                        <a:pt x="29440" y="27808"/>
                      </a:lnTo>
                      <a:lnTo>
                        <a:pt x="29502" y="27850"/>
                      </a:lnTo>
                      <a:lnTo>
                        <a:pt x="29502" y="27913"/>
                      </a:lnTo>
                      <a:lnTo>
                        <a:pt x="29544" y="27975"/>
                      </a:lnTo>
                      <a:lnTo>
                        <a:pt x="29440" y="28101"/>
                      </a:lnTo>
                      <a:lnTo>
                        <a:pt x="29440" y="28226"/>
                      </a:lnTo>
                      <a:lnTo>
                        <a:pt x="29523" y="28268"/>
                      </a:lnTo>
                      <a:lnTo>
                        <a:pt x="29544" y="28436"/>
                      </a:lnTo>
                      <a:lnTo>
                        <a:pt x="29607" y="28498"/>
                      </a:lnTo>
                      <a:lnTo>
                        <a:pt x="29481" y="28624"/>
                      </a:lnTo>
                      <a:lnTo>
                        <a:pt x="29419" y="28791"/>
                      </a:lnTo>
                      <a:lnTo>
                        <a:pt x="29377" y="28812"/>
                      </a:lnTo>
                      <a:lnTo>
                        <a:pt x="29314" y="28791"/>
                      </a:lnTo>
                      <a:lnTo>
                        <a:pt x="29314" y="28896"/>
                      </a:lnTo>
                      <a:lnTo>
                        <a:pt x="29377" y="28959"/>
                      </a:lnTo>
                      <a:lnTo>
                        <a:pt x="29314" y="29042"/>
                      </a:lnTo>
                      <a:lnTo>
                        <a:pt x="29293" y="29231"/>
                      </a:lnTo>
                      <a:lnTo>
                        <a:pt x="29314" y="29356"/>
                      </a:lnTo>
                      <a:lnTo>
                        <a:pt x="29419" y="29482"/>
                      </a:lnTo>
                      <a:lnTo>
                        <a:pt x="29523" y="29545"/>
                      </a:lnTo>
                      <a:lnTo>
                        <a:pt x="29335" y="29524"/>
                      </a:lnTo>
                      <a:lnTo>
                        <a:pt x="29209" y="29419"/>
                      </a:lnTo>
                      <a:lnTo>
                        <a:pt x="29230" y="29252"/>
                      </a:lnTo>
                      <a:lnTo>
                        <a:pt x="29189" y="29042"/>
                      </a:lnTo>
                      <a:lnTo>
                        <a:pt x="29105" y="29022"/>
                      </a:lnTo>
                      <a:lnTo>
                        <a:pt x="29084" y="28959"/>
                      </a:lnTo>
                      <a:lnTo>
                        <a:pt x="29105" y="28854"/>
                      </a:lnTo>
                      <a:lnTo>
                        <a:pt x="29063" y="28854"/>
                      </a:lnTo>
                      <a:lnTo>
                        <a:pt x="28875" y="29105"/>
                      </a:lnTo>
                      <a:lnTo>
                        <a:pt x="28875" y="29210"/>
                      </a:lnTo>
                      <a:lnTo>
                        <a:pt x="28854" y="29314"/>
                      </a:lnTo>
                      <a:lnTo>
                        <a:pt x="28749" y="29314"/>
                      </a:lnTo>
                      <a:lnTo>
                        <a:pt x="28644" y="29210"/>
                      </a:lnTo>
                      <a:lnTo>
                        <a:pt x="28477" y="29147"/>
                      </a:lnTo>
                      <a:lnTo>
                        <a:pt x="28352" y="29252"/>
                      </a:lnTo>
                      <a:lnTo>
                        <a:pt x="28184" y="29335"/>
                      </a:lnTo>
                      <a:lnTo>
                        <a:pt x="28184" y="29335"/>
                      </a:lnTo>
                      <a:lnTo>
                        <a:pt x="28393" y="29147"/>
                      </a:lnTo>
                      <a:lnTo>
                        <a:pt x="28456" y="29001"/>
                      </a:lnTo>
                      <a:lnTo>
                        <a:pt x="28435" y="28917"/>
                      </a:lnTo>
                      <a:lnTo>
                        <a:pt x="28393" y="28729"/>
                      </a:lnTo>
                      <a:lnTo>
                        <a:pt x="28331" y="28624"/>
                      </a:lnTo>
                      <a:lnTo>
                        <a:pt x="28289" y="28540"/>
                      </a:lnTo>
                      <a:lnTo>
                        <a:pt x="28268" y="28540"/>
                      </a:lnTo>
                      <a:lnTo>
                        <a:pt x="28142" y="28478"/>
                      </a:lnTo>
                      <a:lnTo>
                        <a:pt x="28038" y="28415"/>
                      </a:lnTo>
                      <a:lnTo>
                        <a:pt x="28038" y="28331"/>
                      </a:lnTo>
                      <a:lnTo>
                        <a:pt x="28017" y="28289"/>
                      </a:lnTo>
                      <a:lnTo>
                        <a:pt x="28038" y="28185"/>
                      </a:lnTo>
                      <a:lnTo>
                        <a:pt x="27954" y="28080"/>
                      </a:lnTo>
                      <a:lnTo>
                        <a:pt x="27870" y="28017"/>
                      </a:lnTo>
                      <a:lnTo>
                        <a:pt x="27870" y="27892"/>
                      </a:lnTo>
                      <a:lnTo>
                        <a:pt x="27766" y="27808"/>
                      </a:lnTo>
                      <a:lnTo>
                        <a:pt x="27724" y="27703"/>
                      </a:lnTo>
                      <a:lnTo>
                        <a:pt x="27766" y="27473"/>
                      </a:lnTo>
                      <a:lnTo>
                        <a:pt x="27870" y="27369"/>
                      </a:lnTo>
                      <a:lnTo>
                        <a:pt x="27933" y="27222"/>
                      </a:lnTo>
                      <a:lnTo>
                        <a:pt x="27933" y="27117"/>
                      </a:lnTo>
                      <a:lnTo>
                        <a:pt x="28080" y="26866"/>
                      </a:lnTo>
                      <a:lnTo>
                        <a:pt x="28080" y="26615"/>
                      </a:lnTo>
                      <a:lnTo>
                        <a:pt x="28059" y="26594"/>
                      </a:lnTo>
                      <a:lnTo>
                        <a:pt x="28038" y="26448"/>
                      </a:lnTo>
                      <a:lnTo>
                        <a:pt x="28121" y="26301"/>
                      </a:lnTo>
                      <a:lnTo>
                        <a:pt x="28184" y="26197"/>
                      </a:lnTo>
                      <a:lnTo>
                        <a:pt x="28184" y="26092"/>
                      </a:lnTo>
                      <a:lnTo>
                        <a:pt x="28352" y="25799"/>
                      </a:lnTo>
                      <a:lnTo>
                        <a:pt x="28331" y="25611"/>
                      </a:lnTo>
                      <a:lnTo>
                        <a:pt x="28268" y="25611"/>
                      </a:lnTo>
                      <a:lnTo>
                        <a:pt x="28247" y="25653"/>
                      </a:lnTo>
                      <a:lnTo>
                        <a:pt x="28247" y="25590"/>
                      </a:lnTo>
                      <a:lnTo>
                        <a:pt x="28163" y="25590"/>
                      </a:lnTo>
                      <a:lnTo>
                        <a:pt x="28038" y="25653"/>
                      </a:lnTo>
                      <a:lnTo>
                        <a:pt x="27849" y="25611"/>
                      </a:lnTo>
                      <a:lnTo>
                        <a:pt x="27661" y="25569"/>
                      </a:lnTo>
                      <a:lnTo>
                        <a:pt x="27619" y="25569"/>
                      </a:lnTo>
                      <a:lnTo>
                        <a:pt x="27556" y="25506"/>
                      </a:lnTo>
                      <a:lnTo>
                        <a:pt x="27326" y="25506"/>
                      </a:lnTo>
                      <a:lnTo>
                        <a:pt x="27201" y="25548"/>
                      </a:lnTo>
                      <a:lnTo>
                        <a:pt x="27138" y="25506"/>
                      </a:lnTo>
                      <a:lnTo>
                        <a:pt x="26971" y="25506"/>
                      </a:lnTo>
                      <a:lnTo>
                        <a:pt x="26929" y="25485"/>
                      </a:lnTo>
                      <a:lnTo>
                        <a:pt x="26971" y="25444"/>
                      </a:lnTo>
                      <a:lnTo>
                        <a:pt x="26803" y="25297"/>
                      </a:lnTo>
                      <a:lnTo>
                        <a:pt x="26782" y="25234"/>
                      </a:lnTo>
                      <a:lnTo>
                        <a:pt x="26594" y="25046"/>
                      </a:lnTo>
                      <a:lnTo>
                        <a:pt x="26510" y="25025"/>
                      </a:lnTo>
                      <a:lnTo>
                        <a:pt x="26343" y="24879"/>
                      </a:lnTo>
                      <a:lnTo>
                        <a:pt x="26259" y="24858"/>
                      </a:lnTo>
                      <a:lnTo>
                        <a:pt x="26029" y="24711"/>
                      </a:lnTo>
                      <a:lnTo>
                        <a:pt x="25966" y="24648"/>
                      </a:lnTo>
                      <a:lnTo>
                        <a:pt x="25903" y="24753"/>
                      </a:lnTo>
                      <a:lnTo>
                        <a:pt x="25903" y="24711"/>
                      </a:lnTo>
                      <a:lnTo>
                        <a:pt x="25820" y="24523"/>
                      </a:lnTo>
                      <a:lnTo>
                        <a:pt x="25736" y="24439"/>
                      </a:lnTo>
                      <a:lnTo>
                        <a:pt x="25736" y="24335"/>
                      </a:lnTo>
                      <a:lnTo>
                        <a:pt x="25631" y="24293"/>
                      </a:lnTo>
                      <a:lnTo>
                        <a:pt x="25527" y="24104"/>
                      </a:lnTo>
                      <a:lnTo>
                        <a:pt x="25443" y="24084"/>
                      </a:lnTo>
                      <a:lnTo>
                        <a:pt x="25255" y="23895"/>
                      </a:lnTo>
                      <a:lnTo>
                        <a:pt x="25150" y="23874"/>
                      </a:lnTo>
                      <a:lnTo>
                        <a:pt x="25087" y="23812"/>
                      </a:lnTo>
                      <a:lnTo>
                        <a:pt x="24815" y="23728"/>
                      </a:lnTo>
                      <a:lnTo>
                        <a:pt x="24627" y="23581"/>
                      </a:lnTo>
                      <a:lnTo>
                        <a:pt x="24376" y="23393"/>
                      </a:lnTo>
                      <a:lnTo>
                        <a:pt x="24167" y="23414"/>
                      </a:lnTo>
                      <a:lnTo>
                        <a:pt x="23748" y="23560"/>
                      </a:lnTo>
                      <a:lnTo>
                        <a:pt x="23330" y="23686"/>
                      </a:lnTo>
                      <a:lnTo>
                        <a:pt x="23142" y="23686"/>
                      </a:lnTo>
                      <a:lnTo>
                        <a:pt x="23016" y="23623"/>
                      </a:lnTo>
                      <a:lnTo>
                        <a:pt x="23016" y="23623"/>
                      </a:lnTo>
                      <a:lnTo>
                        <a:pt x="23142" y="23665"/>
                      </a:lnTo>
                      <a:lnTo>
                        <a:pt x="23330" y="23602"/>
                      </a:lnTo>
                      <a:lnTo>
                        <a:pt x="23665" y="23268"/>
                      </a:lnTo>
                      <a:lnTo>
                        <a:pt x="23727" y="23163"/>
                      </a:lnTo>
                      <a:lnTo>
                        <a:pt x="23665" y="22933"/>
                      </a:lnTo>
                      <a:lnTo>
                        <a:pt x="23581" y="22828"/>
                      </a:lnTo>
                      <a:lnTo>
                        <a:pt x="23665" y="22577"/>
                      </a:lnTo>
                      <a:lnTo>
                        <a:pt x="23665" y="22347"/>
                      </a:lnTo>
                      <a:lnTo>
                        <a:pt x="23581" y="22200"/>
                      </a:lnTo>
                      <a:lnTo>
                        <a:pt x="23581" y="22054"/>
                      </a:lnTo>
                      <a:lnTo>
                        <a:pt x="23644" y="21928"/>
                      </a:lnTo>
                      <a:lnTo>
                        <a:pt x="23644" y="21824"/>
                      </a:lnTo>
                      <a:lnTo>
                        <a:pt x="23539" y="21782"/>
                      </a:lnTo>
                      <a:lnTo>
                        <a:pt x="23204" y="21782"/>
                      </a:lnTo>
                      <a:lnTo>
                        <a:pt x="23037" y="22054"/>
                      </a:lnTo>
                      <a:lnTo>
                        <a:pt x="22828" y="22305"/>
                      </a:lnTo>
                      <a:lnTo>
                        <a:pt x="22577" y="22326"/>
                      </a:lnTo>
                      <a:lnTo>
                        <a:pt x="22409" y="22452"/>
                      </a:lnTo>
                      <a:lnTo>
                        <a:pt x="22472" y="22347"/>
                      </a:lnTo>
                      <a:lnTo>
                        <a:pt x="22786" y="22263"/>
                      </a:lnTo>
                      <a:lnTo>
                        <a:pt x="22932" y="22117"/>
                      </a:lnTo>
                      <a:lnTo>
                        <a:pt x="23037" y="21845"/>
                      </a:lnTo>
                      <a:lnTo>
                        <a:pt x="22995" y="21824"/>
                      </a:lnTo>
                      <a:lnTo>
                        <a:pt x="22995" y="21677"/>
                      </a:lnTo>
                      <a:lnTo>
                        <a:pt x="22932" y="21594"/>
                      </a:lnTo>
                      <a:lnTo>
                        <a:pt x="22953" y="21489"/>
                      </a:lnTo>
                      <a:lnTo>
                        <a:pt x="22932" y="21405"/>
                      </a:lnTo>
                      <a:lnTo>
                        <a:pt x="22807" y="21384"/>
                      </a:lnTo>
                      <a:lnTo>
                        <a:pt x="22849" y="21322"/>
                      </a:lnTo>
                      <a:lnTo>
                        <a:pt x="22953" y="21301"/>
                      </a:lnTo>
                      <a:lnTo>
                        <a:pt x="22995" y="21196"/>
                      </a:lnTo>
                      <a:lnTo>
                        <a:pt x="23100" y="21008"/>
                      </a:lnTo>
                      <a:lnTo>
                        <a:pt x="23100" y="20861"/>
                      </a:lnTo>
                      <a:lnTo>
                        <a:pt x="23037" y="20799"/>
                      </a:lnTo>
                      <a:lnTo>
                        <a:pt x="23121" y="20568"/>
                      </a:lnTo>
                      <a:lnTo>
                        <a:pt x="23204" y="20527"/>
                      </a:lnTo>
                      <a:lnTo>
                        <a:pt x="23246" y="20359"/>
                      </a:lnTo>
                      <a:lnTo>
                        <a:pt x="23330" y="20255"/>
                      </a:lnTo>
                      <a:lnTo>
                        <a:pt x="23372" y="20045"/>
                      </a:lnTo>
                      <a:lnTo>
                        <a:pt x="23476" y="19941"/>
                      </a:lnTo>
                      <a:lnTo>
                        <a:pt x="23435" y="19815"/>
                      </a:lnTo>
                      <a:lnTo>
                        <a:pt x="23435" y="19731"/>
                      </a:lnTo>
                      <a:lnTo>
                        <a:pt x="23560" y="19815"/>
                      </a:lnTo>
                      <a:lnTo>
                        <a:pt x="23665" y="19711"/>
                      </a:lnTo>
                      <a:lnTo>
                        <a:pt x="23665" y="19606"/>
                      </a:lnTo>
                      <a:lnTo>
                        <a:pt x="23790" y="19585"/>
                      </a:lnTo>
                      <a:lnTo>
                        <a:pt x="23958" y="19397"/>
                      </a:lnTo>
                      <a:lnTo>
                        <a:pt x="24062" y="19334"/>
                      </a:lnTo>
                      <a:lnTo>
                        <a:pt x="24041" y="19229"/>
                      </a:lnTo>
                      <a:lnTo>
                        <a:pt x="24125" y="19166"/>
                      </a:lnTo>
                      <a:lnTo>
                        <a:pt x="24188" y="19166"/>
                      </a:lnTo>
                      <a:lnTo>
                        <a:pt x="24230" y="19083"/>
                      </a:lnTo>
                      <a:lnTo>
                        <a:pt x="24167" y="18999"/>
                      </a:lnTo>
                      <a:lnTo>
                        <a:pt x="24292" y="18915"/>
                      </a:lnTo>
                      <a:lnTo>
                        <a:pt x="24376" y="18769"/>
                      </a:lnTo>
                      <a:lnTo>
                        <a:pt x="24481" y="18769"/>
                      </a:lnTo>
                      <a:lnTo>
                        <a:pt x="24481" y="18706"/>
                      </a:lnTo>
                      <a:lnTo>
                        <a:pt x="24543" y="18664"/>
                      </a:lnTo>
                      <a:lnTo>
                        <a:pt x="24397" y="18560"/>
                      </a:lnTo>
                      <a:lnTo>
                        <a:pt x="24460" y="18539"/>
                      </a:lnTo>
                      <a:lnTo>
                        <a:pt x="24460" y="18455"/>
                      </a:lnTo>
                      <a:lnTo>
                        <a:pt x="24543" y="18476"/>
                      </a:lnTo>
                      <a:lnTo>
                        <a:pt x="24669" y="18581"/>
                      </a:lnTo>
                      <a:lnTo>
                        <a:pt x="24690" y="18643"/>
                      </a:lnTo>
                      <a:lnTo>
                        <a:pt x="24753" y="18602"/>
                      </a:lnTo>
                      <a:lnTo>
                        <a:pt x="24711" y="18539"/>
                      </a:lnTo>
                      <a:lnTo>
                        <a:pt x="24606" y="18476"/>
                      </a:lnTo>
                      <a:lnTo>
                        <a:pt x="24795" y="18392"/>
                      </a:lnTo>
                      <a:lnTo>
                        <a:pt x="24836" y="18330"/>
                      </a:lnTo>
                      <a:lnTo>
                        <a:pt x="24983" y="18330"/>
                      </a:lnTo>
                      <a:lnTo>
                        <a:pt x="25004" y="18350"/>
                      </a:lnTo>
                      <a:lnTo>
                        <a:pt x="25025" y="18267"/>
                      </a:lnTo>
                      <a:lnTo>
                        <a:pt x="25004" y="18225"/>
                      </a:lnTo>
                      <a:lnTo>
                        <a:pt x="25087" y="18225"/>
                      </a:lnTo>
                      <a:lnTo>
                        <a:pt x="25108" y="18350"/>
                      </a:lnTo>
                      <a:lnTo>
                        <a:pt x="25192" y="18246"/>
                      </a:lnTo>
                      <a:lnTo>
                        <a:pt x="25192" y="18225"/>
                      </a:lnTo>
                      <a:lnTo>
                        <a:pt x="25108" y="18162"/>
                      </a:lnTo>
                      <a:lnTo>
                        <a:pt x="25108" y="18058"/>
                      </a:lnTo>
                      <a:lnTo>
                        <a:pt x="25150" y="18120"/>
                      </a:lnTo>
                      <a:lnTo>
                        <a:pt x="25359" y="18162"/>
                      </a:lnTo>
                      <a:lnTo>
                        <a:pt x="25339" y="18078"/>
                      </a:lnTo>
                      <a:lnTo>
                        <a:pt x="25234" y="18037"/>
                      </a:lnTo>
                      <a:lnTo>
                        <a:pt x="25213" y="17953"/>
                      </a:lnTo>
                      <a:lnTo>
                        <a:pt x="25255" y="17932"/>
                      </a:lnTo>
                      <a:lnTo>
                        <a:pt x="25297" y="17848"/>
                      </a:lnTo>
                      <a:lnTo>
                        <a:pt x="25318" y="18016"/>
                      </a:lnTo>
                      <a:lnTo>
                        <a:pt x="25422" y="17974"/>
                      </a:lnTo>
                      <a:lnTo>
                        <a:pt x="25506" y="18016"/>
                      </a:lnTo>
                      <a:lnTo>
                        <a:pt x="25590" y="17953"/>
                      </a:lnTo>
                      <a:lnTo>
                        <a:pt x="25464" y="17744"/>
                      </a:lnTo>
                      <a:lnTo>
                        <a:pt x="25401" y="17514"/>
                      </a:lnTo>
                      <a:lnTo>
                        <a:pt x="25297" y="17388"/>
                      </a:lnTo>
                      <a:lnTo>
                        <a:pt x="25297" y="17283"/>
                      </a:lnTo>
                      <a:lnTo>
                        <a:pt x="25255" y="17200"/>
                      </a:lnTo>
                      <a:lnTo>
                        <a:pt x="25297" y="17137"/>
                      </a:lnTo>
                      <a:lnTo>
                        <a:pt x="25359" y="17221"/>
                      </a:lnTo>
                      <a:lnTo>
                        <a:pt x="25422" y="17409"/>
                      </a:lnTo>
                      <a:lnTo>
                        <a:pt x="25569" y="17597"/>
                      </a:lnTo>
                      <a:lnTo>
                        <a:pt x="25841" y="17639"/>
                      </a:lnTo>
                      <a:lnTo>
                        <a:pt x="25945" y="17723"/>
                      </a:lnTo>
                      <a:lnTo>
                        <a:pt x="26071" y="17723"/>
                      </a:lnTo>
                      <a:lnTo>
                        <a:pt x="26155" y="17660"/>
                      </a:lnTo>
                      <a:lnTo>
                        <a:pt x="26259" y="17660"/>
                      </a:lnTo>
                      <a:lnTo>
                        <a:pt x="26406" y="17514"/>
                      </a:lnTo>
                      <a:lnTo>
                        <a:pt x="26448" y="17242"/>
                      </a:lnTo>
                      <a:lnTo>
                        <a:pt x="26238" y="16990"/>
                      </a:lnTo>
                      <a:lnTo>
                        <a:pt x="26196" y="16823"/>
                      </a:lnTo>
                      <a:lnTo>
                        <a:pt x="26134" y="16739"/>
                      </a:lnTo>
                      <a:lnTo>
                        <a:pt x="26071" y="16739"/>
                      </a:lnTo>
                      <a:lnTo>
                        <a:pt x="25945" y="16886"/>
                      </a:lnTo>
                      <a:lnTo>
                        <a:pt x="25715" y="16907"/>
                      </a:lnTo>
                      <a:lnTo>
                        <a:pt x="25652" y="16928"/>
                      </a:lnTo>
                      <a:lnTo>
                        <a:pt x="25652" y="16907"/>
                      </a:lnTo>
                      <a:lnTo>
                        <a:pt x="25631" y="16823"/>
                      </a:lnTo>
                      <a:lnTo>
                        <a:pt x="25715" y="16865"/>
                      </a:lnTo>
                      <a:lnTo>
                        <a:pt x="25841" y="16823"/>
                      </a:lnTo>
                      <a:lnTo>
                        <a:pt x="25966" y="16718"/>
                      </a:lnTo>
                      <a:lnTo>
                        <a:pt x="25945" y="16677"/>
                      </a:lnTo>
                      <a:lnTo>
                        <a:pt x="25736" y="16551"/>
                      </a:lnTo>
                      <a:lnTo>
                        <a:pt x="25506" y="16300"/>
                      </a:lnTo>
                      <a:lnTo>
                        <a:pt x="25443" y="16300"/>
                      </a:lnTo>
                      <a:lnTo>
                        <a:pt x="25422" y="16363"/>
                      </a:lnTo>
                      <a:lnTo>
                        <a:pt x="25464" y="16446"/>
                      </a:lnTo>
                      <a:lnTo>
                        <a:pt x="25443" y="16488"/>
                      </a:lnTo>
                      <a:lnTo>
                        <a:pt x="25339" y="16405"/>
                      </a:lnTo>
                      <a:lnTo>
                        <a:pt x="25297" y="16258"/>
                      </a:lnTo>
                      <a:lnTo>
                        <a:pt x="25401" y="16279"/>
                      </a:lnTo>
                      <a:lnTo>
                        <a:pt x="25401" y="16091"/>
                      </a:lnTo>
                      <a:lnTo>
                        <a:pt x="25443" y="16195"/>
                      </a:lnTo>
                      <a:lnTo>
                        <a:pt x="25611" y="16342"/>
                      </a:lnTo>
                      <a:lnTo>
                        <a:pt x="25694" y="16363"/>
                      </a:lnTo>
                      <a:lnTo>
                        <a:pt x="25757" y="16551"/>
                      </a:lnTo>
                      <a:lnTo>
                        <a:pt x="25966" y="16677"/>
                      </a:lnTo>
                      <a:lnTo>
                        <a:pt x="26217" y="16760"/>
                      </a:lnTo>
                      <a:lnTo>
                        <a:pt x="26322" y="16907"/>
                      </a:lnTo>
                      <a:lnTo>
                        <a:pt x="26427" y="16970"/>
                      </a:lnTo>
                      <a:lnTo>
                        <a:pt x="26448" y="17032"/>
                      </a:lnTo>
                      <a:lnTo>
                        <a:pt x="26573" y="17095"/>
                      </a:lnTo>
                      <a:lnTo>
                        <a:pt x="26636" y="17137"/>
                      </a:lnTo>
                      <a:lnTo>
                        <a:pt x="26636" y="17011"/>
                      </a:lnTo>
                      <a:lnTo>
                        <a:pt x="26740" y="16970"/>
                      </a:lnTo>
                      <a:lnTo>
                        <a:pt x="26657" y="16907"/>
                      </a:lnTo>
                      <a:lnTo>
                        <a:pt x="26678" y="16802"/>
                      </a:lnTo>
                      <a:lnTo>
                        <a:pt x="26761" y="16928"/>
                      </a:lnTo>
                      <a:lnTo>
                        <a:pt x="26782" y="17011"/>
                      </a:lnTo>
                      <a:lnTo>
                        <a:pt x="26866" y="17032"/>
                      </a:lnTo>
                      <a:lnTo>
                        <a:pt x="26992" y="16865"/>
                      </a:lnTo>
                      <a:lnTo>
                        <a:pt x="26992" y="16656"/>
                      </a:lnTo>
                      <a:lnTo>
                        <a:pt x="26950" y="16572"/>
                      </a:lnTo>
                      <a:lnTo>
                        <a:pt x="26992" y="16405"/>
                      </a:lnTo>
                      <a:lnTo>
                        <a:pt x="27054" y="16593"/>
                      </a:lnTo>
                      <a:lnTo>
                        <a:pt x="27054" y="16698"/>
                      </a:lnTo>
                      <a:lnTo>
                        <a:pt x="27117" y="16467"/>
                      </a:lnTo>
                      <a:lnTo>
                        <a:pt x="27222" y="16405"/>
                      </a:lnTo>
                      <a:lnTo>
                        <a:pt x="27264" y="16467"/>
                      </a:lnTo>
                      <a:lnTo>
                        <a:pt x="27284" y="16488"/>
                      </a:lnTo>
                      <a:lnTo>
                        <a:pt x="27201" y="16593"/>
                      </a:lnTo>
                      <a:lnTo>
                        <a:pt x="27264" y="16614"/>
                      </a:lnTo>
                      <a:lnTo>
                        <a:pt x="27284" y="16698"/>
                      </a:lnTo>
                      <a:lnTo>
                        <a:pt x="27368" y="16614"/>
                      </a:lnTo>
                      <a:lnTo>
                        <a:pt x="27431" y="16656"/>
                      </a:lnTo>
                      <a:lnTo>
                        <a:pt x="27577" y="16802"/>
                      </a:lnTo>
                      <a:lnTo>
                        <a:pt x="27598" y="16760"/>
                      </a:lnTo>
                      <a:lnTo>
                        <a:pt x="27682" y="16760"/>
                      </a:lnTo>
                      <a:lnTo>
                        <a:pt x="27724" y="16802"/>
                      </a:lnTo>
                      <a:lnTo>
                        <a:pt x="27828" y="16781"/>
                      </a:lnTo>
                      <a:lnTo>
                        <a:pt x="27933" y="16593"/>
                      </a:lnTo>
                      <a:lnTo>
                        <a:pt x="28100" y="16509"/>
                      </a:lnTo>
                      <a:lnTo>
                        <a:pt x="28456" y="16153"/>
                      </a:lnTo>
                      <a:lnTo>
                        <a:pt x="28477" y="16070"/>
                      </a:lnTo>
                      <a:lnTo>
                        <a:pt x="28540" y="16049"/>
                      </a:lnTo>
                      <a:lnTo>
                        <a:pt x="28561" y="16091"/>
                      </a:lnTo>
                      <a:lnTo>
                        <a:pt x="28728" y="15881"/>
                      </a:lnTo>
                      <a:lnTo>
                        <a:pt x="28833" y="15840"/>
                      </a:lnTo>
                      <a:lnTo>
                        <a:pt x="28958" y="15735"/>
                      </a:lnTo>
                      <a:lnTo>
                        <a:pt x="29000" y="15672"/>
                      </a:lnTo>
                      <a:lnTo>
                        <a:pt x="28979" y="15547"/>
                      </a:lnTo>
                      <a:lnTo>
                        <a:pt x="28561" y="15442"/>
                      </a:lnTo>
                      <a:lnTo>
                        <a:pt x="28331" y="15400"/>
                      </a:lnTo>
                      <a:lnTo>
                        <a:pt x="28121" y="15317"/>
                      </a:lnTo>
                      <a:lnTo>
                        <a:pt x="28038" y="15128"/>
                      </a:lnTo>
                      <a:lnTo>
                        <a:pt x="27912" y="14898"/>
                      </a:lnTo>
                      <a:lnTo>
                        <a:pt x="27849" y="14898"/>
                      </a:lnTo>
                      <a:lnTo>
                        <a:pt x="27828" y="14710"/>
                      </a:lnTo>
                      <a:lnTo>
                        <a:pt x="27808" y="14689"/>
                      </a:lnTo>
                      <a:lnTo>
                        <a:pt x="27828" y="14626"/>
                      </a:lnTo>
                      <a:lnTo>
                        <a:pt x="27870" y="14626"/>
                      </a:lnTo>
                      <a:lnTo>
                        <a:pt x="27912" y="14563"/>
                      </a:lnTo>
                      <a:lnTo>
                        <a:pt x="27828" y="14501"/>
                      </a:lnTo>
                      <a:lnTo>
                        <a:pt x="27598" y="14501"/>
                      </a:lnTo>
                      <a:lnTo>
                        <a:pt x="27326" y="14417"/>
                      </a:lnTo>
                      <a:lnTo>
                        <a:pt x="27243" y="14417"/>
                      </a:lnTo>
                      <a:lnTo>
                        <a:pt x="27201" y="14480"/>
                      </a:lnTo>
                      <a:lnTo>
                        <a:pt x="27117" y="14396"/>
                      </a:lnTo>
                      <a:lnTo>
                        <a:pt x="27117" y="14312"/>
                      </a:lnTo>
                      <a:lnTo>
                        <a:pt x="27222" y="14354"/>
                      </a:lnTo>
                      <a:lnTo>
                        <a:pt x="27494" y="14375"/>
                      </a:lnTo>
                      <a:lnTo>
                        <a:pt x="27640" y="14480"/>
                      </a:lnTo>
                      <a:lnTo>
                        <a:pt x="27870" y="14480"/>
                      </a:lnTo>
                      <a:lnTo>
                        <a:pt x="28017" y="14584"/>
                      </a:lnTo>
                      <a:lnTo>
                        <a:pt x="28142" y="14814"/>
                      </a:lnTo>
                      <a:lnTo>
                        <a:pt x="28247" y="14835"/>
                      </a:lnTo>
                      <a:lnTo>
                        <a:pt x="28289" y="14898"/>
                      </a:lnTo>
                      <a:lnTo>
                        <a:pt x="28247" y="14919"/>
                      </a:lnTo>
                      <a:lnTo>
                        <a:pt x="28184" y="14919"/>
                      </a:lnTo>
                      <a:lnTo>
                        <a:pt x="28184" y="14982"/>
                      </a:lnTo>
                      <a:lnTo>
                        <a:pt x="28372" y="15045"/>
                      </a:lnTo>
                      <a:lnTo>
                        <a:pt x="28435" y="15191"/>
                      </a:lnTo>
                      <a:lnTo>
                        <a:pt x="28498" y="15296"/>
                      </a:lnTo>
                      <a:lnTo>
                        <a:pt x="28875" y="15358"/>
                      </a:lnTo>
                      <a:lnTo>
                        <a:pt x="28979" y="15317"/>
                      </a:lnTo>
                      <a:lnTo>
                        <a:pt x="29021" y="15191"/>
                      </a:lnTo>
                      <a:lnTo>
                        <a:pt x="29105" y="15128"/>
                      </a:lnTo>
                      <a:lnTo>
                        <a:pt x="29189" y="15149"/>
                      </a:lnTo>
                      <a:lnTo>
                        <a:pt x="29314" y="15003"/>
                      </a:lnTo>
                      <a:lnTo>
                        <a:pt x="29335" y="14982"/>
                      </a:lnTo>
                      <a:lnTo>
                        <a:pt x="29502" y="15128"/>
                      </a:lnTo>
                      <a:lnTo>
                        <a:pt x="29481" y="15149"/>
                      </a:lnTo>
                      <a:lnTo>
                        <a:pt x="29377" y="15317"/>
                      </a:lnTo>
                      <a:lnTo>
                        <a:pt x="29377" y="15400"/>
                      </a:lnTo>
                      <a:lnTo>
                        <a:pt x="29293" y="15505"/>
                      </a:lnTo>
                      <a:lnTo>
                        <a:pt x="29293" y="15568"/>
                      </a:lnTo>
                      <a:lnTo>
                        <a:pt x="29189" y="15756"/>
                      </a:lnTo>
                      <a:lnTo>
                        <a:pt x="29230" y="15840"/>
                      </a:lnTo>
                      <a:lnTo>
                        <a:pt x="29189" y="15861"/>
                      </a:lnTo>
                      <a:lnTo>
                        <a:pt x="29168" y="15965"/>
                      </a:lnTo>
                      <a:lnTo>
                        <a:pt x="29168" y="16070"/>
                      </a:lnTo>
                      <a:lnTo>
                        <a:pt x="29000" y="16195"/>
                      </a:lnTo>
                      <a:lnTo>
                        <a:pt x="28958" y="16300"/>
                      </a:lnTo>
                      <a:lnTo>
                        <a:pt x="28958" y="16467"/>
                      </a:lnTo>
                      <a:lnTo>
                        <a:pt x="28916" y="16509"/>
                      </a:lnTo>
                      <a:lnTo>
                        <a:pt x="28916" y="16677"/>
                      </a:lnTo>
                      <a:lnTo>
                        <a:pt x="28854" y="16760"/>
                      </a:lnTo>
                      <a:lnTo>
                        <a:pt x="28707" y="16760"/>
                      </a:lnTo>
                      <a:lnTo>
                        <a:pt x="28540" y="16823"/>
                      </a:lnTo>
                      <a:lnTo>
                        <a:pt x="28540" y="16928"/>
                      </a:lnTo>
                      <a:lnTo>
                        <a:pt x="28477" y="17116"/>
                      </a:lnTo>
                      <a:lnTo>
                        <a:pt x="28498" y="17242"/>
                      </a:lnTo>
                      <a:lnTo>
                        <a:pt x="28561" y="17242"/>
                      </a:lnTo>
                      <a:lnTo>
                        <a:pt x="28582" y="17137"/>
                      </a:lnTo>
                      <a:lnTo>
                        <a:pt x="28644" y="17116"/>
                      </a:lnTo>
                      <a:lnTo>
                        <a:pt x="28686" y="17137"/>
                      </a:lnTo>
                      <a:lnTo>
                        <a:pt x="28770" y="17200"/>
                      </a:lnTo>
                      <a:lnTo>
                        <a:pt x="28854" y="17200"/>
                      </a:lnTo>
                      <a:lnTo>
                        <a:pt x="28896" y="17179"/>
                      </a:lnTo>
                      <a:lnTo>
                        <a:pt x="28958" y="17179"/>
                      </a:lnTo>
                      <a:lnTo>
                        <a:pt x="29000" y="17221"/>
                      </a:lnTo>
                      <a:lnTo>
                        <a:pt x="29021" y="17304"/>
                      </a:lnTo>
                      <a:lnTo>
                        <a:pt x="28958" y="17409"/>
                      </a:lnTo>
                      <a:lnTo>
                        <a:pt x="28979" y="17514"/>
                      </a:lnTo>
                      <a:lnTo>
                        <a:pt x="28896" y="17597"/>
                      </a:lnTo>
                      <a:lnTo>
                        <a:pt x="28896" y="17744"/>
                      </a:lnTo>
                      <a:lnTo>
                        <a:pt x="28916" y="17806"/>
                      </a:lnTo>
                      <a:lnTo>
                        <a:pt x="28979" y="17765"/>
                      </a:lnTo>
                      <a:lnTo>
                        <a:pt x="29021" y="17806"/>
                      </a:lnTo>
                      <a:lnTo>
                        <a:pt x="29105" y="17806"/>
                      </a:lnTo>
                      <a:lnTo>
                        <a:pt x="29168" y="17744"/>
                      </a:lnTo>
                      <a:lnTo>
                        <a:pt x="29272" y="17744"/>
                      </a:lnTo>
                      <a:lnTo>
                        <a:pt x="29293" y="17702"/>
                      </a:lnTo>
                      <a:lnTo>
                        <a:pt x="29377" y="17639"/>
                      </a:lnTo>
                      <a:lnTo>
                        <a:pt x="29440" y="17639"/>
                      </a:lnTo>
                      <a:lnTo>
                        <a:pt x="29544" y="17555"/>
                      </a:lnTo>
                      <a:lnTo>
                        <a:pt x="29586" y="17430"/>
                      </a:lnTo>
                      <a:lnTo>
                        <a:pt x="29649" y="17346"/>
                      </a:lnTo>
                      <a:lnTo>
                        <a:pt x="29712" y="17283"/>
                      </a:lnTo>
                      <a:lnTo>
                        <a:pt x="29753" y="17283"/>
                      </a:lnTo>
                      <a:lnTo>
                        <a:pt x="29816" y="17325"/>
                      </a:lnTo>
                      <a:lnTo>
                        <a:pt x="29900" y="17283"/>
                      </a:lnTo>
                      <a:lnTo>
                        <a:pt x="29942" y="17242"/>
                      </a:lnTo>
                      <a:lnTo>
                        <a:pt x="30025" y="17242"/>
                      </a:lnTo>
                      <a:lnTo>
                        <a:pt x="30067" y="17095"/>
                      </a:lnTo>
                      <a:lnTo>
                        <a:pt x="30067" y="16970"/>
                      </a:lnTo>
                      <a:lnTo>
                        <a:pt x="30172" y="16886"/>
                      </a:lnTo>
                      <a:lnTo>
                        <a:pt x="30214" y="16802"/>
                      </a:lnTo>
                      <a:lnTo>
                        <a:pt x="30277" y="16802"/>
                      </a:lnTo>
                      <a:lnTo>
                        <a:pt x="30339" y="16865"/>
                      </a:lnTo>
                      <a:lnTo>
                        <a:pt x="30381" y="16802"/>
                      </a:lnTo>
                      <a:lnTo>
                        <a:pt x="30444" y="16781"/>
                      </a:lnTo>
                      <a:lnTo>
                        <a:pt x="30486" y="16802"/>
                      </a:lnTo>
                      <a:lnTo>
                        <a:pt x="30528" y="16907"/>
                      </a:lnTo>
                      <a:lnTo>
                        <a:pt x="30444" y="16970"/>
                      </a:lnTo>
                      <a:lnTo>
                        <a:pt x="30381" y="17011"/>
                      </a:lnTo>
                      <a:lnTo>
                        <a:pt x="30465" y="17074"/>
                      </a:lnTo>
                      <a:lnTo>
                        <a:pt x="30632" y="17074"/>
                      </a:lnTo>
                      <a:lnTo>
                        <a:pt x="30695" y="17095"/>
                      </a:lnTo>
                      <a:lnTo>
                        <a:pt x="30737" y="17179"/>
                      </a:lnTo>
                      <a:lnTo>
                        <a:pt x="30653" y="17283"/>
                      </a:lnTo>
                      <a:lnTo>
                        <a:pt x="30569" y="17304"/>
                      </a:lnTo>
                      <a:lnTo>
                        <a:pt x="30569" y="17430"/>
                      </a:lnTo>
                      <a:lnTo>
                        <a:pt x="30653" y="17451"/>
                      </a:lnTo>
                      <a:lnTo>
                        <a:pt x="30695" y="17430"/>
                      </a:lnTo>
                      <a:lnTo>
                        <a:pt x="30779" y="17430"/>
                      </a:lnTo>
                      <a:lnTo>
                        <a:pt x="30800" y="17451"/>
                      </a:lnTo>
                      <a:lnTo>
                        <a:pt x="30883" y="17430"/>
                      </a:lnTo>
                      <a:lnTo>
                        <a:pt x="30904" y="17514"/>
                      </a:lnTo>
                      <a:lnTo>
                        <a:pt x="31009" y="17514"/>
                      </a:lnTo>
                      <a:lnTo>
                        <a:pt x="31072" y="17555"/>
                      </a:lnTo>
                      <a:lnTo>
                        <a:pt x="31113" y="17555"/>
                      </a:lnTo>
                      <a:lnTo>
                        <a:pt x="31260" y="17639"/>
                      </a:lnTo>
                      <a:lnTo>
                        <a:pt x="31302" y="17618"/>
                      </a:lnTo>
                      <a:lnTo>
                        <a:pt x="31365" y="17493"/>
                      </a:lnTo>
                      <a:lnTo>
                        <a:pt x="31406" y="17451"/>
                      </a:lnTo>
                      <a:lnTo>
                        <a:pt x="31490" y="17346"/>
                      </a:lnTo>
                      <a:lnTo>
                        <a:pt x="31595" y="17346"/>
                      </a:lnTo>
                      <a:lnTo>
                        <a:pt x="31616" y="17304"/>
                      </a:lnTo>
                      <a:lnTo>
                        <a:pt x="31532" y="17283"/>
                      </a:lnTo>
                      <a:lnTo>
                        <a:pt x="31490" y="17200"/>
                      </a:lnTo>
                      <a:lnTo>
                        <a:pt x="31574" y="17179"/>
                      </a:lnTo>
                      <a:lnTo>
                        <a:pt x="31595" y="17095"/>
                      </a:lnTo>
                      <a:lnTo>
                        <a:pt x="31511" y="17053"/>
                      </a:lnTo>
                      <a:lnTo>
                        <a:pt x="31469" y="16990"/>
                      </a:lnTo>
                      <a:lnTo>
                        <a:pt x="31406" y="17011"/>
                      </a:lnTo>
                      <a:lnTo>
                        <a:pt x="31406" y="17095"/>
                      </a:lnTo>
                      <a:lnTo>
                        <a:pt x="31365" y="17116"/>
                      </a:lnTo>
                      <a:lnTo>
                        <a:pt x="31302" y="17095"/>
                      </a:lnTo>
                      <a:lnTo>
                        <a:pt x="31197" y="17032"/>
                      </a:lnTo>
                      <a:lnTo>
                        <a:pt x="31197" y="16970"/>
                      </a:lnTo>
                      <a:lnTo>
                        <a:pt x="31155" y="16990"/>
                      </a:lnTo>
                      <a:lnTo>
                        <a:pt x="31072" y="17074"/>
                      </a:lnTo>
                      <a:lnTo>
                        <a:pt x="30883" y="17074"/>
                      </a:lnTo>
                      <a:lnTo>
                        <a:pt x="30800" y="17011"/>
                      </a:lnTo>
                      <a:lnTo>
                        <a:pt x="30904" y="16970"/>
                      </a:lnTo>
                      <a:lnTo>
                        <a:pt x="30988" y="16970"/>
                      </a:lnTo>
                      <a:lnTo>
                        <a:pt x="31072" y="16907"/>
                      </a:lnTo>
                      <a:lnTo>
                        <a:pt x="31072" y="16823"/>
                      </a:lnTo>
                      <a:lnTo>
                        <a:pt x="31051" y="16802"/>
                      </a:lnTo>
                      <a:lnTo>
                        <a:pt x="31051" y="16677"/>
                      </a:lnTo>
                      <a:lnTo>
                        <a:pt x="31072" y="16593"/>
                      </a:lnTo>
                      <a:lnTo>
                        <a:pt x="31072" y="16551"/>
                      </a:lnTo>
                      <a:lnTo>
                        <a:pt x="31009" y="16488"/>
                      </a:lnTo>
                      <a:lnTo>
                        <a:pt x="31009" y="16405"/>
                      </a:lnTo>
                      <a:lnTo>
                        <a:pt x="30862" y="16258"/>
                      </a:lnTo>
                      <a:lnTo>
                        <a:pt x="30737" y="16195"/>
                      </a:lnTo>
                      <a:lnTo>
                        <a:pt x="30737" y="16153"/>
                      </a:lnTo>
                      <a:lnTo>
                        <a:pt x="30695" y="16028"/>
                      </a:lnTo>
                      <a:lnTo>
                        <a:pt x="30632" y="16028"/>
                      </a:lnTo>
                      <a:lnTo>
                        <a:pt x="30590" y="15944"/>
                      </a:lnTo>
                      <a:lnTo>
                        <a:pt x="30632" y="15819"/>
                      </a:lnTo>
                      <a:lnTo>
                        <a:pt x="30590" y="15735"/>
                      </a:lnTo>
                      <a:lnTo>
                        <a:pt x="30465" y="15735"/>
                      </a:lnTo>
                      <a:lnTo>
                        <a:pt x="30277" y="15651"/>
                      </a:lnTo>
                      <a:lnTo>
                        <a:pt x="30235" y="15547"/>
                      </a:lnTo>
                      <a:lnTo>
                        <a:pt x="30277" y="15505"/>
                      </a:lnTo>
                      <a:lnTo>
                        <a:pt x="30277" y="15442"/>
                      </a:lnTo>
                      <a:lnTo>
                        <a:pt x="30214" y="15358"/>
                      </a:lnTo>
                      <a:lnTo>
                        <a:pt x="30172" y="15296"/>
                      </a:lnTo>
                      <a:lnTo>
                        <a:pt x="30151" y="15296"/>
                      </a:lnTo>
                      <a:lnTo>
                        <a:pt x="30046" y="15421"/>
                      </a:lnTo>
                      <a:lnTo>
                        <a:pt x="30025" y="15526"/>
                      </a:lnTo>
                      <a:lnTo>
                        <a:pt x="29963" y="15568"/>
                      </a:lnTo>
                      <a:lnTo>
                        <a:pt x="29921" y="15526"/>
                      </a:lnTo>
                      <a:lnTo>
                        <a:pt x="29921" y="15400"/>
                      </a:lnTo>
                      <a:lnTo>
                        <a:pt x="29858" y="15296"/>
                      </a:lnTo>
                      <a:lnTo>
                        <a:pt x="29900" y="15212"/>
                      </a:lnTo>
                      <a:lnTo>
                        <a:pt x="30025" y="15212"/>
                      </a:lnTo>
                      <a:lnTo>
                        <a:pt x="30005" y="15128"/>
                      </a:lnTo>
                      <a:lnTo>
                        <a:pt x="30025" y="15024"/>
                      </a:lnTo>
                      <a:lnTo>
                        <a:pt x="30005" y="14919"/>
                      </a:lnTo>
                      <a:lnTo>
                        <a:pt x="29900" y="14940"/>
                      </a:lnTo>
                      <a:lnTo>
                        <a:pt x="29900" y="14877"/>
                      </a:lnTo>
                      <a:lnTo>
                        <a:pt x="29963" y="14773"/>
                      </a:lnTo>
                      <a:lnTo>
                        <a:pt x="29921" y="14731"/>
                      </a:lnTo>
                      <a:lnTo>
                        <a:pt x="29712" y="14814"/>
                      </a:lnTo>
                      <a:cubicBezTo>
                        <a:pt x="29691" y="14773"/>
                        <a:pt x="29628" y="14731"/>
                        <a:pt x="29607" y="14689"/>
                      </a:cubicBezTo>
                      <a:lnTo>
                        <a:pt x="29712" y="14605"/>
                      </a:lnTo>
                      <a:lnTo>
                        <a:pt x="29795" y="14584"/>
                      </a:lnTo>
                      <a:lnTo>
                        <a:pt x="29858" y="14417"/>
                      </a:lnTo>
                      <a:lnTo>
                        <a:pt x="29816" y="14312"/>
                      </a:lnTo>
                      <a:lnTo>
                        <a:pt x="29691" y="14291"/>
                      </a:lnTo>
                      <a:lnTo>
                        <a:pt x="29628" y="14208"/>
                      </a:lnTo>
                      <a:lnTo>
                        <a:pt x="29628" y="14103"/>
                      </a:lnTo>
                      <a:lnTo>
                        <a:pt x="29691" y="14082"/>
                      </a:lnTo>
                      <a:lnTo>
                        <a:pt x="29649" y="13998"/>
                      </a:lnTo>
                      <a:lnTo>
                        <a:pt x="29691" y="13915"/>
                      </a:lnTo>
                      <a:lnTo>
                        <a:pt x="29816" y="13998"/>
                      </a:lnTo>
                      <a:lnTo>
                        <a:pt x="29921" y="13977"/>
                      </a:lnTo>
                      <a:lnTo>
                        <a:pt x="30025" y="14061"/>
                      </a:lnTo>
                      <a:lnTo>
                        <a:pt x="30151" y="14061"/>
                      </a:lnTo>
                      <a:lnTo>
                        <a:pt x="30318" y="13977"/>
                      </a:lnTo>
                      <a:lnTo>
                        <a:pt x="30318" y="14019"/>
                      </a:lnTo>
                      <a:lnTo>
                        <a:pt x="30360" y="14061"/>
                      </a:lnTo>
                      <a:lnTo>
                        <a:pt x="30339" y="14082"/>
                      </a:lnTo>
                      <a:lnTo>
                        <a:pt x="30277" y="14249"/>
                      </a:lnTo>
                      <a:lnTo>
                        <a:pt x="30277" y="14312"/>
                      </a:lnTo>
                      <a:lnTo>
                        <a:pt x="30360" y="14291"/>
                      </a:lnTo>
                      <a:lnTo>
                        <a:pt x="30381" y="14354"/>
                      </a:lnTo>
                      <a:lnTo>
                        <a:pt x="30465" y="14375"/>
                      </a:lnTo>
                      <a:lnTo>
                        <a:pt x="30590" y="14459"/>
                      </a:lnTo>
                      <a:lnTo>
                        <a:pt x="30632" y="14354"/>
                      </a:lnTo>
                      <a:lnTo>
                        <a:pt x="30528" y="14249"/>
                      </a:lnTo>
                      <a:lnTo>
                        <a:pt x="30590" y="14145"/>
                      </a:lnTo>
                      <a:lnTo>
                        <a:pt x="30632" y="14208"/>
                      </a:lnTo>
                      <a:lnTo>
                        <a:pt x="30695" y="14249"/>
                      </a:lnTo>
                      <a:lnTo>
                        <a:pt x="30737" y="14354"/>
                      </a:lnTo>
                      <a:lnTo>
                        <a:pt x="30904" y="14501"/>
                      </a:lnTo>
                      <a:lnTo>
                        <a:pt x="30967" y="14501"/>
                      </a:lnTo>
                      <a:lnTo>
                        <a:pt x="30967" y="14417"/>
                      </a:lnTo>
                      <a:lnTo>
                        <a:pt x="30946" y="14375"/>
                      </a:lnTo>
                      <a:lnTo>
                        <a:pt x="30988" y="14291"/>
                      </a:lnTo>
                      <a:lnTo>
                        <a:pt x="30967" y="14145"/>
                      </a:lnTo>
                      <a:lnTo>
                        <a:pt x="30904" y="14103"/>
                      </a:lnTo>
                      <a:lnTo>
                        <a:pt x="30946" y="13957"/>
                      </a:lnTo>
                      <a:lnTo>
                        <a:pt x="30862" y="13768"/>
                      </a:lnTo>
                      <a:lnTo>
                        <a:pt x="30758" y="13726"/>
                      </a:lnTo>
                      <a:lnTo>
                        <a:pt x="30758" y="13622"/>
                      </a:lnTo>
                      <a:lnTo>
                        <a:pt x="30695" y="13580"/>
                      </a:lnTo>
                      <a:lnTo>
                        <a:pt x="30549" y="13685"/>
                      </a:lnTo>
                      <a:lnTo>
                        <a:pt x="30486" y="13685"/>
                      </a:lnTo>
                      <a:lnTo>
                        <a:pt x="30590" y="13538"/>
                      </a:lnTo>
                      <a:lnTo>
                        <a:pt x="30695" y="13538"/>
                      </a:lnTo>
                      <a:lnTo>
                        <a:pt x="30737" y="13559"/>
                      </a:lnTo>
                      <a:lnTo>
                        <a:pt x="30841" y="13517"/>
                      </a:lnTo>
                      <a:lnTo>
                        <a:pt x="30925" y="13622"/>
                      </a:lnTo>
                      <a:lnTo>
                        <a:pt x="30967" y="13643"/>
                      </a:lnTo>
                      <a:lnTo>
                        <a:pt x="30967" y="13873"/>
                      </a:lnTo>
                      <a:lnTo>
                        <a:pt x="31009" y="13873"/>
                      </a:lnTo>
                      <a:lnTo>
                        <a:pt x="31155" y="13768"/>
                      </a:lnTo>
                      <a:lnTo>
                        <a:pt x="31051" y="13936"/>
                      </a:lnTo>
                      <a:lnTo>
                        <a:pt x="31051" y="13998"/>
                      </a:lnTo>
                      <a:lnTo>
                        <a:pt x="30967" y="14040"/>
                      </a:lnTo>
                      <a:lnTo>
                        <a:pt x="30967" y="14082"/>
                      </a:lnTo>
                      <a:lnTo>
                        <a:pt x="31051" y="14166"/>
                      </a:lnTo>
                      <a:lnTo>
                        <a:pt x="31072" y="14291"/>
                      </a:lnTo>
                      <a:lnTo>
                        <a:pt x="31009" y="14375"/>
                      </a:lnTo>
                      <a:lnTo>
                        <a:pt x="31072" y="14417"/>
                      </a:lnTo>
                      <a:lnTo>
                        <a:pt x="31365" y="14354"/>
                      </a:lnTo>
                      <a:lnTo>
                        <a:pt x="31406" y="14249"/>
                      </a:lnTo>
                      <a:lnTo>
                        <a:pt x="31511" y="14249"/>
                      </a:lnTo>
                      <a:lnTo>
                        <a:pt x="31574" y="14270"/>
                      </a:lnTo>
                      <a:lnTo>
                        <a:pt x="31720" y="14082"/>
                      </a:lnTo>
                      <a:lnTo>
                        <a:pt x="31804" y="14082"/>
                      </a:lnTo>
                      <a:lnTo>
                        <a:pt x="31846" y="13998"/>
                      </a:lnTo>
                      <a:lnTo>
                        <a:pt x="31950" y="13936"/>
                      </a:lnTo>
                      <a:lnTo>
                        <a:pt x="31992" y="13789"/>
                      </a:lnTo>
                      <a:lnTo>
                        <a:pt x="32055" y="13747"/>
                      </a:lnTo>
                      <a:lnTo>
                        <a:pt x="32243" y="13747"/>
                      </a:lnTo>
                      <a:lnTo>
                        <a:pt x="32348" y="13789"/>
                      </a:lnTo>
                      <a:lnTo>
                        <a:pt x="32411" y="13726"/>
                      </a:lnTo>
                      <a:lnTo>
                        <a:pt x="32369" y="13622"/>
                      </a:lnTo>
                      <a:lnTo>
                        <a:pt x="32536" y="13475"/>
                      </a:lnTo>
                      <a:lnTo>
                        <a:pt x="32557" y="13413"/>
                      </a:lnTo>
                      <a:lnTo>
                        <a:pt x="32620" y="13371"/>
                      </a:lnTo>
                      <a:lnTo>
                        <a:pt x="32641" y="13245"/>
                      </a:lnTo>
                      <a:lnTo>
                        <a:pt x="32515" y="13015"/>
                      </a:lnTo>
                      <a:lnTo>
                        <a:pt x="32536" y="12931"/>
                      </a:lnTo>
                      <a:lnTo>
                        <a:pt x="32411" y="12827"/>
                      </a:lnTo>
                      <a:lnTo>
                        <a:pt x="32369" y="12701"/>
                      </a:lnTo>
                      <a:lnTo>
                        <a:pt x="32432" y="12596"/>
                      </a:lnTo>
                      <a:lnTo>
                        <a:pt x="32557" y="12534"/>
                      </a:lnTo>
                      <a:lnTo>
                        <a:pt x="32578" y="12471"/>
                      </a:lnTo>
                      <a:lnTo>
                        <a:pt x="32557" y="12471"/>
                      </a:lnTo>
                      <a:lnTo>
                        <a:pt x="32474" y="12534"/>
                      </a:lnTo>
                      <a:lnTo>
                        <a:pt x="32453" y="12534"/>
                      </a:lnTo>
                      <a:lnTo>
                        <a:pt x="32453" y="12471"/>
                      </a:lnTo>
                      <a:lnTo>
                        <a:pt x="32536" y="12366"/>
                      </a:lnTo>
                      <a:lnTo>
                        <a:pt x="32432" y="12366"/>
                      </a:lnTo>
                      <a:lnTo>
                        <a:pt x="32515" y="12283"/>
                      </a:lnTo>
                      <a:lnTo>
                        <a:pt x="32536" y="12199"/>
                      </a:lnTo>
                      <a:lnTo>
                        <a:pt x="32453" y="12157"/>
                      </a:lnTo>
                      <a:lnTo>
                        <a:pt x="32348" y="12115"/>
                      </a:lnTo>
                      <a:lnTo>
                        <a:pt x="32411" y="12094"/>
                      </a:lnTo>
                      <a:lnTo>
                        <a:pt x="32411" y="11990"/>
                      </a:lnTo>
                      <a:lnTo>
                        <a:pt x="32474" y="11990"/>
                      </a:lnTo>
                      <a:lnTo>
                        <a:pt x="32515" y="12052"/>
                      </a:lnTo>
                      <a:lnTo>
                        <a:pt x="32620" y="12052"/>
                      </a:lnTo>
                      <a:lnTo>
                        <a:pt x="32683" y="12157"/>
                      </a:lnTo>
                      <a:lnTo>
                        <a:pt x="32766" y="12178"/>
                      </a:lnTo>
                      <a:lnTo>
                        <a:pt x="32829" y="12094"/>
                      </a:lnTo>
                      <a:lnTo>
                        <a:pt x="32892" y="12115"/>
                      </a:lnTo>
                      <a:lnTo>
                        <a:pt x="33059" y="12073"/>
                      </a:lnTo>
                      <a:lnTo>
                        <a:pt x="33185" y="11990"/>
                      </a:lnTo>
                      <a:lnTo>
                        <a:pt x="33143" y="11948"/>
                      </a:lnTo>
                      <a:lnTo>
                        <a:pt x="33206" y="11843"/>
                      </a:lnTo>
                      <a:lnTo>
                        <a:pt x="33185" y="11801"/>
                      </a:lnTo>
                      <a:lnTo>
                        <a:pt x="33143" y="11801"/>
                      </a:lnTo>
                      <a:lnTo>
                        <a:pt x="33143" y="11739"/>
                      </a:lnTo>
                      <a:lnTo>
                        <a:pt x="33080" y="11697"/>
                      </a:lnTo>
                      <a:lnTo>
                        <a:pt x="32934" y="11697"/>
                      </a:lnTo>
                      <a:lnTo>
                        <a:pt x="32997" y="11655"/>
                      </a:lnTo>
                      <a:lnTo>
                        <a:pt x="33101" y="11634"/>
                      </a:lnTo>
                      <a:lnTo>
                        <a:pt x="33290" y="11488"/>
                      </a:lnTo>
                      <a:lnTo>
                        <a:pt x="33373" y="11383"/>
                      </a:lnTo>
                      <a:lnTo>
                        <a:pt x="33352" y="11341"/>
                      </a:lnTo>
                      <a:lnTo>
                        <a:pt x="33290" y="11320"/>
                      </a:lnTo>
                      <a:lnTo>
                        <a:pt x="33269" y="11236"/>
                      </a:lnTo>
                      <a:lnTo>
                        <a:pt x="33080" y="11174"/>
                      </a:lnTo>
                      <a:lnTo>
                        <a:pt x="32976" y="11216"/>
                      </a:lnTo>
                      <a:lnTo>
                        <a:pt x="32934" y="11174"/>
                      </a:lnTo>
                      <a:lnTo>
                        <a:pt x="33038" y="11153"/>
                      </a:lnTo>
                      <a:lnTo>
                        <a:pt x="33038" y="11027"/>
                      </a:lnTo>
                      <a:lnTo>
                        <a:pt x="32808" y="10860"/>
                      </a:lnTo>
                      <a:lnTo>
                        <a:pt x="32808" y="10818"/>
                      </a:lnTo>
                      <a:lnTo>
                        <a:pt x="32871" y="10818"/>
                      </a:lnTo>
                      <a:lnTo>
                        <a:pt x="32955" y="10902"/>
                      </a:lnTo>
                      <a:lnTo>
                        <a:pt x="33038" y="10860"/>
                      </a:lnTo>
                      <a:lnTo>
                        <a:pt x="32955" y="10797"/>
                      </a:lnTo>
                      <a:lnTo>
                        <a:pt x="33018" y="10755"/>
                      </a:lnTo>
                      <a:lnTo>
                        <a:pt x="33018" y="10713"/>
                      </a:lnTo>
                      <a:lnTo>
                        <a:pt x="32871" y="10651"/>
                      </a:lnTo>
                      <a:lnTo>
                        <a:pt x="32766" y="10588"/>
                      </a:lnTo>
                      <a:lnTo>
                        <a:pt x="32662" y="10651"/>
                      </a:lnTo>
                      <a:lnTo>
                        <a:pt x="32515" y="10588"/>
                      </a:lnTo>
                      <a:cubicBezTo>
                        <a:pt x="32536" y="10546"/>
                        <a:pt x="32536" y="10525"/>
                        <a:pt x="32536" y="10504"/>
                      </a:cubicBezTo>
                      <a:lnTo>
                        <a:pt x="32599" y="10504"/>
                      </a:lnTo>
                      <a:lnTo>
                        <a:pt x="32620" y="10483"/>
                      </a:lnTo>
                      <a:lnTo>
                        <a:pt x="32599" y="10420"/>
                      </a:lnTo>
                      <a:lnTo>
                        <a:pt x="32536" y="10420"/>
                      </a:lnTo>
                      <a:cubicBezTo>
                        <a:pt x="32536" y="10400"/>
                        <a:pt x="32536" y="10339"/>
                        <a:pt x="32517" y="10317"/>
                      </a:cubicBezTo>
                      <a:lnTo>
                        <a:pt x="32517" y="10317"/>
                      </a:lnTo>
                      <a:cubicBezTo>
                        <a:pt x="32518" y="10308"/>
                        <a:pt x="32523" y="10287"/>
                        <a:pt x="32536" y="10274"/>
                      </a:cubicBezTo>
                      <a:cubicBezTo>
                        <a:pt x="32536" y="10274"/>
                        <a:pt x="32536" y="10232"/>
                        <a:pt x="32557" y="10232"/>
                      </a:cubicBezTo>
                      <a:lnTo>
                        <a:pt x="32641" y="10316"/>
                      </a:lnTo>
                      <a:lnTo>
                        <a:pt x="32746" y="10274"/>
                      </a:lnTo>
                      <a:lnTo>
                        <a:pt x="32934" y="10232"/>
                      </a:lnTo>
                      <a:lnTo>
                        <a:pt x="32976" y="10337"/>
                      </a:lnTo>
                      <a:lnTo>
                        <a:pt x="33080" y="10379"/>
                      </a:lnTo>
                      <a:lnTo>
                        <a:pt x="33143" y="10441"/>
                      </a:lnTo>
                      <a:lnTo>
                        <a:pt x="33185" y="10420"/>
                      </a:lnTo>
                      <a:lnTo>
                        <a:pt x="33352" y="10525"/>
                      </a:lnTo>
                      <a:lnTo>
                        <a:pt x="33394" y="10483"/>
                      </a:lnTo>
                      <a:lnTo>
                        <a:pt x="33457" y="10504"/>
                      </a:lnTo>
                      <a:lnTo>
                        <a:pt x="33499" y="10420"/>
                      </a:lnTo>
                      <a:lnTo>
                        <a:pt x="33478" y="10337"/>
                      </a:lnTo>
                      <a:lnTo>
                        <a:pt x="33394" y="10295"/>
                      </a:lnTo>
                      <a:lnTo>
                        <a:pt x="33310" y="10190"/>
                      </a:lnTo>
                      <a:lnTo>
                        <a:pt x="33269" y="10107"/>
                      </a:lnTo>
                      <a:lnTo>
                        <a:pt x="33059" y="9918"/>
                      </a:lnTo>
                      <a:lnTo>
                        <a:pt x="33038" y="9855"/>
                      </a:lnTo>
                      <a:lnTo>
                        <a:pt x="33038" y="9855"/>
                      </a:lnTo>
                      <a:lnTo>
                        <a:pt x="33101" y="9897"/>
                      </a:lnTo>
                      <a:lnTo>
                        <a:pt x="33143" y="9960"/>
                      </a:lnTo>
                      <a:lnTo>
                        <a:pt x="33206" y="9981"/>
                      </a:lnTo>
                      <a:lnTo>
                        <a:pt x="33310" y="10107"/>
                      </a:lnTo>
                      <a:lnTo>
                        <a:pt x="33394" y="10127"/>
                      </a:lnTo>
                      <a:lnTo>
                        <a:pt x="33415" y="10190"/>
                      </a:lnTo>
                      <a:lnTo>
                        <a:pt x="33499" y="10295"/>
                      </a:lnTo>
                      <a:lnTo>
                        <a:pt x="33603" y="10400"/>
                      </a:lnTo>
                      <a:lnTo>
                        <a:pt x="33624" y="10462"/>
                      </a:lnTo>
                      <a:lnTo>
                        <a:pt x="33687" y="10504"/>
                      </a:lnTo>
                      <a:lnTo>
                        <a:pt x="33792" y="10609"/>
                      </a:lnTo>
                      <a:lnTo>
                        <a:pt x="33834" y="10713"/>
                      </a:lnTo>
                      <a:lnTo>
                        <a:pt x="33938" y="10713"/>
                      </a:lnTo>
                      <a:lnTo>
                        <a:pt x="33980" y="10672"/>
                      </a:lnTo>
                      <a:lnTo>
                        <a:pt x="33917" y="10546"/>
                      </a:lnTo>
                      <a:lnTo>
                        <a:pt x="33834" y="10337"/>
                      </a:lnTo>
                      <a:lnTo>
                        <a:pt x="34001" y="10358"/>
                      </a:lnTo>
                      <a:lnTo>
                        <a:pt x="34189" y="10462"/>
                      </a:lnTo>
                      <a:lnTo>
                        <a:pt x="34357" y="10462"/>
                      </a:lnTo>
                      <a:lnTo>
                        <a:pt x="34357" y="10567"/>
                      </a:lnTo>
                      <a:lnTo>
                        <a:pt x="34336" y="10630"/>
                      </a:lnTo>
                      <a:lnTo>
                        <a:pt x="34440" y="10713"/>
                      </a:lnTo>
                      <a:lnTo>
                        <a:pt x="34545" y="10713"/>
                      </a:lnTo>
                      <a:lnTo>
                        <a:pt x="34566" y="10734"/>
                      </a:lnTo>
                      <a:lnTo>
                        <a:pt x="34838" y="10734"/>
                      </a:lnTo>
                      <a:lnTo>
                        <a:pt x="34922" y="10672"/>
                      </a:lnTo>
                      <a:lnTo>
                        <a:pt x="34984" y="10546"/>
                      </a:lnTo>
                      <a:lnTo>
                        <a:pt x="34984" y="10441"/>
                      </a:lnTo>
                      <a:lnTo>
                        <a:pt x="35026" y="10337"/>
                      </a:lnTo>
                      <a:lnTo>
                        <a:pt x="34963" y="10295"/>
                      </a:lnTo>
                      <a:lnTo>
                        <a:pt x="34880" y="10086"/>
                      </a:lnTo>
                      <a:lnTo>
                        <a:pt x="34838" y="10086"/>
                      </a:lnTo>
                      <a:lnTo>
                        <a:pt x="34754" y="9939"/>
                      </a:lnTo>
                      <a:lnTo>
                        <a:pt x="34775" y="9814"/>
                      </a:lnTo>
                      <a:lnTo>
                        <a:pt x="34838" y="9793"/>
                      </a:lnTo>
                      <a:lnTo>
                        <a:pt x="34838" y="9709"/>
                      </a:lnTo>
                      <a:lnTo>
                        <a:pt x="34859" y="9688"/>
                      </a:lnTo>
                      <a:lnTo>
                        <a:pt x="34922" y="9730"/>
                      </a:lnTo>
                      <a:lnTo>
                        <a:pt x="34943" y="9835"/>
                      </a:lnTo>
                      <a:lnTo>
                        <a:pt x="34984" y="9730"/>
                      </a:lnTo>
                      <a:lnTo>
                        <a:pt x="34984" y="9583"/>
                      </a:lnTo>
                      <a:lnTo>
                        <a:pt x="35047" y="9542"/>
                      </a:lnTo>
                      <a:lnTo>
                        <a:pt x="35089" y="9500"/>
                      </a:lnTo>
                      <a:lnTo>
                        <a:pt x="35089" y="9604"/>
                      </a:lnTo>
                      <a:lnTo>
                        <a:pt x="35131" y="9667"/>
                      </a:lnTo>
                      <a:lnTo>
                        <a:pt x="35089" y="9709"/>
                      </a:lnTo>
                      <a:lnTo>
                        <a:pt x="34984" y="9772"/>
                      </a:lnTo>
                      <a:lnTo>
                        <a:pt x="34963" y="9897"/>
                      </a:lnTo>
                      <a:lnTo>
                        <a:pt x="35026" y="9918"/>
                      </a:lnTo>
                      <a:lnTo>
                        <a:pt x="35068" y="10002"/>
                      </a:lnTo>
                      <a:lnTo>
                        <a:pt x="35068" y="10086"/>
                      </a:lnTo>
                      <a:lnTo>
                        <a:pt x="35194" y="10232"/>
                      </a:lnTo>
                      <a:lnTo>
                        <a:pt x="35256" y="10274"/>
                      </a:lnTo>
                      <a:lnTo>
                        <a:pt x="35256" y="10190"/>
                      </a:lnTo>
                      <a:lnTo>
                        <a:pt x="35298" y="10169"/>
                      </a:lnTo>
                      <a:lnTo>
                        <a:pt x="35361" y="10211"/>
                      </a:lnTo>
                      <a:lnTo>
                        <a:pt x="35466" y="10169"/>
                      </a:lnTo>
                      <a:lnTo>
                        <a:pt x="35487" y="10211"/>
                      </a:lnTo>
                      <a:lnTo>
                        <a:pt x="35466" y="10253"/>
                      </a:lnTo>
                      <a:lnTo>
                        <a:pt x="35466" y="10358"/>
                      </a:lnTo>
                      <a:lnTo>
                        <a:pt x="35403" y="10525"/>
                      </a:lnTo>
                      <a:lnTo>
                        <a:pt x="35403" y="10567"/>
                      </a:lnTo>
                      <a:lnTo>
                        <a:pt x="35298" y="10734"/>
                      </a:lnTo>
                      <a:lnTo>
                        <a:pt x="35235" y="10923"/>
                      </a:lnTo>
                      <a:lnTo>
                        <a:pt x="35235" y="10964"/>
                      </a:lnTo>
                      <a:lnTo>
                        <a:pt x="35256" y="10964"/>
                      </a:lnTo>
                      <a:lnTo>
                        <a:pt x="35298" y="10860"/>
                      </a:lnTo>
                      <a:lnTo>
                        <a:pt x="35403" y="10902"/>
                      </a:lnTo>
                      <a:lnTo>
                        <a:pt x="35403" y="10923"/>
                      </a:lnTo>
                      <a:lnTo>
                        <a:pt x="35487" y="10923"/>
                      </a:lnTo>
                      <a:lnTo>
                        <a:pt x="35549" y="11006"/>
                      </a:lnTo>
                      <a:lnTo>
                        <a:pt x="35696" y="11027"/>
                      </a:lnTo>
                      <a:lnTo>
                        <a:pt x="35591" y="11069"/>
                      </a:lnTo>
                      <a:lnTo>
                        <a:pt x="35570" y="11132"/>
                      </a:lnTo>
                      <a:lnTo>
                        <a:pt x="35507" y="11153"/>
                      </a:lnTo>
                      <a:lnTo>
                        <a:pt x="35466" y="11111"/>
                      </a:lnTo>
                      <a:lnTo>
                        <a:pt x="35382" y="11132"/>
                      </a:lnTo>
                      <a:lnTo>
                        <a:pt x="35403" y="11216"/>
                      </a:lnTo>
                      <a:lnTo>
                        <a:pt x="35466" y="11236"/>
                      </a:lnTo>
                      <a:lnTo>
                        <a:pt x="35487" y="11257"/>
                      </a:lnTo>
                      <a:lnTo>
                        <a:pt x="35591" y="11257"/>
                      </a:lnTo>
                      <a:lnTo>
                        <a:pt x="35591" y="11341"/>
                      </a:lnTo>
                      <a:lnTo>
                        <a:pt x="35612" y="11383"/>
                      </a:lnTo>
                      <a:lnTo>
                        <a:pt x="35612" y="11467"/>
                      </a:lnTo>
                      <a:lnTo>
                        <a:pt x="35675" y="11550"/>
                      </a:lnTo>
                      <a:lnTo>
                        <a:pt x="35779" y="11571"/>
                      </a:lnTo>
                      <a:lnTo>
                        <a:pt x="35821" y="11655"/>
                      </a:lnTo>
                      <a:lnTo>
                        <a:pt x="35863" y="11739"/>
                      </a:lnTo>
                      <a:lnTo>
                        <a:pt x="35821" y="11843"/>
                      </a:lnTo>
                      <a:lnTo>
                        <a:pt x="35759" y="11906"/>
                      </a:lnTo>
                      <a:lnTo>
                        <a:pt x="35675" y="11906"/>
                      </a:lnTo>
                      <a:lnTo>
                        <a:pt x="35612" y="11948"/>
                      </a:lnTo>
                      <a:lnTo>
                        <a:pt x="35570" y="11906"/>
                      </a:lnTo>
                      <a:lnTo>
                        <a:pt x="35487" y="11885"/>
                      </a:lnTo>
                      <a:lnTo>
                        <a:pt x="35445" y="11906"/>
                      </a:lnTo>
                      <a:lnTo>
                        <a:pt x="35361" y="12011"/>
                      </a:lnTo>
                      <a:lnTo>
                        <a:pt x="35403" y="12052"/>
                      </a:lnTo>
                      <a:lnTo>
                        <a:pt x="35403" y="12094"/>
                      </a:lnTo>
                      <a:lnTo>
                        <a:pt x="35361" y="12178"/>
                      </a:lnTo>
                      <a:lnTo>
                        <a:pt x="35382" y="12220"/>
                      </a:lnTo>
                      <a:lnTo>
                        <a:pt x="35445" y="12220"/>
                      </a:lnTo>
                      <a:lnTo>
                        <a:pt x="35466" y="12199"/>
                      </a:lnTo>
                      <a:lnTo>
                        <a:pt x="35549" y="12178"/>
                      </a:lnTo>
                      <a:lnTo>
                        <a:pt x="35654" y="12178"/>
                      </a:lnTo>
                      <a:lnTo>
                        <a:pt x="35717" y="12115"/>
                      </a:lnTo>
                      <a:lnTo>
                        <a:pt x="35800" y="12115"/>
                      </a:lnTo>
                      <a:lnTo>
                        <a:pt x="35863" y="12011"/>
                      </a:lnTo>
                      <a:lnTo>
                        <a:pt x="35905" y="11990"/>
                      </a:lnTo>
                      <a:lnTo>
                        <a:pt x="35926" y="12115"/>
                      </a:lnTo>
                      <a:lnTo>
                        <a:pt x="35989" y="12157"/>
                      </a:lnTo>
                      <a:lnTo>
                        <a:pt x="36072" y="12094"/>
                      </a:lnTo>
                      <a:lnTo>
                        <a:pt x="36135" y="11969"/>
                      </a:lnTo>
                      <a:lnTo>
                        <a:pt x="36240" y="11885"/>
                      </a:lnTo>
                      <a:lnTo>
                        <a:pt x="36303" y="11948"/>
                      </a:lnTo>
                      <a:lnTo>
                        <a:pt x="36303" y="11990"/>
                      </a:lnTo>
                      <a:lnTo>
                        <a:pt x="36219" y="12011"/>
                      </a:lnTo>
                      <a:lnTo>
                        <a:pt x="36177" y="12073"/>
                      </a:lnTo>
                      <a:lnTo>
                        <a:pt x="36219" y="12094"/>
                      </a:lnTo>
                      <a:lnTo>
                        <a:pt x="36219" y="12157"/>
                      </a:lnTo>
                      <a:lnTo>
                        <a:pt x="36093" y="12199"/>
                      </a:lnTo>
                      <a:lnTo>
                        <a:pt x="36072" y="12220"/>
                      </a:lnTo>
                      <a:lnTo>
                        <a:pt x="36219" y="12199"/>
                      </a:lnTo>
                      <a:lnTo>
                        <a:pt x="36240" y="12283"/>
                      </a:lnTo>
                      <a:lnTo>
                        <a:pt x="36135" y="12366"/>
                      </a:lnTo>
                      <a:lnTo>
                        <a:pt x="36177" y="12492"/>
                      </a:lnTo>
                      <a:lnTo>
                        <a:pt x="36219" y="12513"/>
                      </a:lnTo>
                      <a:lnTo>
                        <a:pt x="36282" y="12617"/>
                      </a:lnTo>
                      <a:lnTo>
                        <a:pt x="36407" y="12596"/>
                      </a:lnTo>
                      <a:lnTo>
                        <a:pt x="36428" y="12534"/>
                      </a:lnTo>
                      <a:lnTo>
                        <a:pt x="36407" y="12471"/>
                      </a:lnTo>
                      <a:lnTo>
                        <a:pt x="36407" y="12387"/>
                      </a:lnTo>
                      <a:lnTo>
                        <a:pt x="36449" y="12366"/>
                      </a:lnTo>
                      <a:lnTo>
                        <a:pt x="36595" y="12471"/>
                      </a:lnTo>
                      <a:lnTo>
                        <a:pt x="36595" y="12534"/>
                      </a:lnTo>
                      <a:lnTo>
                        <a:pt x="36533" y="12638"/>
                      </a:lnTo>
                      <a:lnTo>
                        <a:pt x="36616" y="12701"/>
                      </a:lnTo>
                      <a:lnTo>
                        <a:pt x="36637" y="12743"/>
                      </a:lnTo>
                      <a:lnTo>
                        <a:pt x="36491" y="12827"/>
                      </a:lnTo>
                      <a:lnTo>
                        <a:pt x="36449" y="12889"/>
                      </a:lnTo>
                      <a:lnTo>
                        <a:pt x="36533" y="12952"/>
                      </a:lnTo>
                      <a:lnTo>
                        <a:pt x="36763" y="12952"/>
                      </a:lnTo>
                      <a:lnTo>
                        <a:pt x="36826" y="12994"/>
                      </a:lnTo>
                      <a:lnTo>
                        <a:pt x="36826" y="13099"/>
                      </a:lnTo>
                      <a:lnTo>
                        <a:pt x="36826" y="13161"/>
                      </a:lnTo>
                      <a:lnTo>
                        <a:pt x="36867" y="13140"/>
                      </a:lnTo>
                      <a:lnTo>
                        <a:pt x="36867" y="13057"/>
                      </a:lnTo>
                      <a:lnTo>
                        <a:pt x="36930" y="12994"/>
                      </a:lnTo>
                      <a:lnTo>
                        <a:pt x="36972" y="12994"/>
                      </a:lnTo>
                      <a:lnTo>
                        <a:pt x="36972" y="13057"/>
                      </a:lnTo>
                      <a:lnTo>
                        <a:pt x="36930" y="13161"/>
                      </a:lnTo>
                      <a:lnTo>
                        <a:pt x="36930" y="13245"/>
                      </a:lnTo>
                      <a:lnTo>
                        <a:pt x="36847" y="13266"/>
                      </a:lnTo>
                      <a:lnTo>
                        <a:pt x="36805" y="13433"/>
                      </a:lnTo>
                      <a:lnTo>
                        <a:pt x="36805" y="13475"/>
                      </a:lnTo>
                      <a:lnTo>
                        <a:pt x="36867" y="13517"/>
                      </a:lnTo>
                      <a:lnTo>
                        <a:pt x="36867" y="13622"/>
                      </a:lnTo>
                      <a:lnTo>
                        <a:pt x="36826" y="13726"/>
                      </a:lnTo>
                      <a:lnTo>
                        <a:pt x="36826" y="13831"/>
                      </a:lnTo>
                      <a:lnTo>
                        <a:pt x="36847" y="13852"/>
                      </a:lnTo>
                      <a:lnTo>
                        <a:pt x="36847" y="13873"/>
                      </a:lnTo>
                      <a:lnTo>
                        <a:pt x="36826" y="14082"/>
                      </a:lnTo>
                      <a:lnTo>
                        <a:pt x="36763" y="14166"/>
                      </a:lnTo>
                      <a:lnTo>
                        <a:pt x="36826" y="14270"/>
                      </a:lnTo>
                      <a:lnTo>
                        <a:pt x="36805" y="14354"/>
                      </a:lnTo>
                      <a:lnTo>
                        <a:pt x="36637" y="14396"/>
                      </a:lnTo>
                      <a:lnTo>
                        <a:pt x="36491" y="14375"/>
                      </a:lnTo>
                      <a:lnTo>
                        <a:pt x="36428" y="14396"/>
                      </a:lnTo>
                      <a:lnTo>
                        <a:pt x="36407" y="14480"/>
                      </a:lnTo>
                      <a:lnTo>
                        <a:pt x="36198" y="14626"/>
                      </a:lnTo>
                      <a:lnTo>
                        <a:pt x="36198" y="14710"/>
                      </a:lnTo>
                      <a:lnTo>
                        <a:pt x="36344" y="14793"/>
                      </a:lnTo>
                      <a:lnTo>
                        <a:pt x="36303" y="14793"/>
                      </a:lnTo>
                      <a:lnTo>
                        <a:pt x="36219" y="14814"/>
                      </a:lnTo>
                      <a:lnTo>
                        <a:pt x="36303" y="14814"/>
                      </a:lnTo>
                      <a:lnTo>
                        <a:pt x="36177" y="14982"/>
                      </a:lnTo>
                      <a:lnTo>
                        <a:pt x="36093" y="15024"/>
                      </a:lnTo>
                      <a:lnTo>
                        <a:pt x="35884" y="15149"/>
                      </a:lnTo>
                      <a:lnTo>
                        <a:pt x="35738" y="15296"/>
                      </a:lnTo>
                      <a:lnTo>
                        <a:pt x="35675" y="15296"/>
                      </a:lnTo>
                      <a:lnTo>
                        <a:pt x="35633" y="15337"/>
                      </a:lnTo>
                      <a:lnTo>
                        <a:pt x="35591" y="15463"/>
                      </a:lnTo>
                      <a:lnTo>
                        <a:pt x="35675" y="15568"/>
                      </a:lnTo>
                      <a:lnTo>
                        <a:pt x="35696" y="15672"/>
                      </a:lnTo>
                      <a:lnTo>
                        <a:pt x="35800" y="15840"/>
                      </a:lnTo>
                      <a:lnTo>
                        <a:pt x="35842" y="16133"/>
                      </a:lnTo>
                      <a:lnTo>
                        <a:pt x="35779" y="16174"/>
                      </a:lnTo>
                      <a:lnTo>
                        <a:pt x="35738" y="16153"/>
                      </a:lnTo>
                      <a:lnTo>
                        <a:pt x="35675" y="16195"/>
                      </a:lnTo>
                      <a:lnTo>
                        <a:pt x="35654" y="16300"/>
                      </a:lnTo>
                      <a:lnTo>
                        <a:pt x="35633" y="16195"/>
                      </a:lnTo>
                      <a:lnTo>
                        <a:pt x="35633" y="16049"/>
                      </a:lnTo>
                      <a:lnTo>
                        <a:pt x="35570" y="15986"/>
                      </a:lnTo>
                      <a:lnTo>
                        <a:pt x="35466" y="16049"/>
                      </a:lnTo>
                      <a:lnTo>
                        <a:pt x="35424" y="16153"/>
                      </a:lnTo>
                      <a:lnTo>
                        <a:pt x="35319" y="16216"/>
                      </a:lnTo>
                      <a:lnTo>
                        <a:pt x="35235" y="16174"/>
                      </a:lnTo>
                      <a:lnTo>
                        <a:pt x="35256" y="16112"/>
                      </a:lnTo>
                      <a:lnTo>
                        <a:pt x="35256" y="16070"/>
                      </a:lnTo>
                      <a:lnTo>
                        <a:pt x="35047" y="16070"/>
                      </a:lnTo>
                      <a:lnTo>
                        <a:pt x="35005" y="16174"/>
                      </a:lnTo>
                      <a:lnTo>
                        <a:pt x="34922" y="16258"/>
                      </a:lnTo>
                      <a:lnTo>
                        <a:pt x="34796" y="16216"/>
                      </a:lnTo>
                      <a:lnTo>
                        <a:pt x="34712" y="16216"/>
                      </a:lnTo>
                      <a:lnTo>
                        <a:pt x="34650" y="16174"/>
                      </a:lnTo>
                      <a:lnTo>
                        <a:pt x="34587" y="16174"/>
                      </a:lnTo>
                      <a:lnTo>
                        <a:pt x="34503" y="16258"/>
                      </a:lnTo>
                      <a:lnTo>
                        <a:pt x="34357" y="16195"/>
                      </a:lnTo>
                      <a:lnTo>
                        <a:pt x="34315" y="16174"/>
                      </a:lnTo>
                      <a:lnTo>
                        <a:pt x="34231" y="16070"/>
                      </a:lnTo>
                      <a:lnTo>
                        <a:pt x="34106" y="15986"/>
                      </a:lnTo>
                      <a:lnTo>
                        <a:pt x="33980" y="15965"/>
                      </a:lnTo>
                      <a:lnTo>
                        <a:pt x="33834" y="15777"/>
                      </a:lnTo>
                      <a:lnTo>
                        <a:pt x="33813" y="15840"/>
                      </a:lnTo>
                      <a:lnTo>
                        <a:pt x="33813" y="15902"/>
                      </a:lnTo>
                      <a:lnTo>
                        <a:pt x="33792" y="15965"/>
                      </a:lnTo>
                      <a:lnTo>
                        <a:pt x="33750" y="15944"/>
                      </a:lnTo>
                      <a:lnTo>
                        <a:pt x="33708" y="15965"/>
                      </a:lnTo>
                      <a:lnTo>
                        <a:pt x="33708" y="16049"/>
                      </a:lnTo>
                      <a:lnTo>
                        <a:pt x="33771" y="16112"/>
                      </a:lnTo>
                      <a:lnTo>
                        <a:pt x="33750" y="16195"/>
                      </a:lnTo>
                      <a:lnTo>
                        <a:pt x="33687" y="16195"/>
                      </a:lnTo>
                      <a:lnTo>
                        <a:pt x="33582" y="16216"/>
                      </a:lnTo>
                      <a:lnTo>
                        <a:pt x="33499" y="16300"/>
                      </a:lnTo>
                      <a:lnTo>
                        <a:pt x="33373" y="16300"/>
                      </a:lnTo>
                      <a:lnTo>
                        <a:pt x="33290" y="16384"/>
                      </a:lnTo>
                      <a:lnTo>
                        <a:pt x="33290" y="16488"/>
                      </a:lnTo>
                      <a:lnTo>
                        <a:pt x="33206" y="16530"/>
                      </a:lnTo>
                      <a:lnTo>
                        <a:pt x="33164" y="16677"/>
                      </a:lnTo>
                      <a:lnTo>
                        <a:pt x="33248" y="16886"/>
                      </a:lnTo>
                      <a:lnTo>
                        <a:pt x="33352" y="16990"/>
                      </a:lnTo>
                      <a:lnTo>
                        <a:pt x="33394" y="16949"/>
                      </a:lnTo>
                      <a:lnTo>
                        <a:pt x="33499" y="17095"/>
                      </a:lnTo>
                      <a:lnTo>
                        <a:pt x="33478" y="17158"/>
                      </a:lnTo>
                      <a:lnTo>
                        <a:pt x="33666" y="17158"/>
                      </a:lnTo>
                      <a:lnTo>
                        <a:pt x="33771" y="17200"/>
                      </a:lnTo>
                      <a:lnTo>
                        <a:pt x="33813" y="17137"/>
                      </a:lnTo>
                      <a:lnTo>
                        <a:pt x="33917" y="17137"/>
                      </a:lnTo>
                      <a:lnTo>
                        <a:pt x="33980" y="17095"/>
                      </a:lnTo>
                      <a:lnTo>
                        <a:pt x="34106" y="17095"/>
                      </a:lnTo>
                      <a:lnTo>
                        <a:pt x="34189" y="17053"/>
                      </a:lnTo>
                      <a:lnTo>
                        <a:pt x="34273" y="17095"/>
                      </a:lnTo>
                      <a:lnTo>
                        <a:pt x="34315" y="17032"/>
                      </a:lnTo>
                      <a:lnTo>
                        <a:pt x="34315" y="16928"/>
                      </a:lnTo>
                      <a:lnTo>
                        <a:pt x="34336" y="16865"/>
                      </a:lnTo>
                      <a:lnTo>
                        <a:pt x="34398" y="16865"/>
                      </a:lnTo>
                      <a:lnTo>
                        <a:pt x="34503" y="17032"/>
                      </a:lnTo>
                      <a:lnTo>
                        <a:pt x="34587" y="17032"/>
                      </a:lnTo>
                      <a:lnTo>
                        <a:pt x="34650" y="17116"/>
                      </a:lnTo>
                      <a:lnTo>
                        <a:pt x="34796" y="17137"/>
                      </a:lnTo>
                      <a:lnTo>
                        <a:pt x="34817" y="17074"/>
                      </a:lnTo>
                      <a:lnTo>
                        <a:pt x="34901" y="16970"/>
                      </a:lnTo>
                      <a:lnTo>
                        <a:pt x="34943" y="16970"/>
                      </a:lnTo>
                      <a:lnTo>
                        <a:pt x="35026" y="16886"/>
                      </a:lnTo>
                      <a:lnTo>
                        <a:pt x="35131" y="16865"/>
                      </a:lnTo>
                      <a:lnTo>
                        <a:pt x="35110" y="16928"/>
                      </a:lnTo>
                      <a:lnTo>
                        <a:pt x="35110" y="17032"/>
                      </a:lnTo>
                      <a:lnTo>
                        <a:pt x="35026" y="17137"/>
                      </a:lnTo>
                      <a:lnTo>
                        <a:pt x="35026" y="17262"/>
                      </a:lnTo>
                      <a:lnTo>
                        <a:pt x="35131" y="17221"/>
                      </a:lnTo>
                      <a:lnTo>
                        <a:pt x="35173" y="17032"/>
                      </a:lnTo>
                      <a:lnTo>
                        <a:pt x="35215" y="17074"/>
                      </a:lnTo>
                      <a:lnTo>
                        <a:pt x="35256" y="17032"/>
                      </a:lnTo>
                      <a:lnTo>
                        <a:pt x="35340" y="17074"/>
                      </a:lnTo>
                      <a:lnTo>
                        <a:pt x="35256" y="17200"/>
                      </a:lnTo>
                      <a:lnTo>
                        <a:pt x="35277" y="17283"/>
                      </a:lnTo>
                      <a:lnTo>
                        <a:pt x="35277" y="17179"/>
                      </a:lnTo>
                      <a:lnTo>
                        <a:pt x="35466" y="17011"/>
                      </a:lnTo>
                      <a:lnTo>
                        <a:pt x="35487" y="17074"/>
                      </a:lnTo>
                      <a:lnTo>
                        <a:pt x="35361" y="17179"/>
                      </a:lnTo>
                      <a:lnTo>
                        <a:pt x="35361" y="17242"/>
                      </a:lnTo>
                      <a:lnTo>
                        <a:pt x="35445" y="17304"/>
                      </a:lnTo>
                      <a:lnTo>
                        <a:pt x="35487" y="17451"/>
                      </a:lnTo>
                      <a:lnTo>
                        <a:pt x="35487" y="17555"/>
                      </a:lnTo>
                      <a:lnTo>
                        <a:pt x="35507" y="17660"/>
                      </a:lnTo>
                      <a:lnTo>
                        <a:pt x="35612" y="17639"/>
                      </a:lnTo>
                      <a:lnTo>
                        <a:pt x="35612" y="17765"/>
                      </a:lnTo>
                      <a:lnTo>
                        <a:pt x="35675" y="17827"/>
                      </a:lnTo>
                      <a:lnTo>
                        <a:pt x="35759" y="17681"/>
                      </a:lnTo>
                      <a:lnTo>
                        <a:pt x="35717" y="17869"/>
                      </a:lnTo>
                      <a:lnTo>
                        <a:pt x="35654" y="17953"/>
                      </a:lnTo>
                      <a:lnTo>
                        <a:pt x="35759" y="18058"/>
                      </a:lnTo>
                      <a:lnTo>
                        <a:pt x="35759" y="17974"/>
                      </a:lnTo>
                      <a:lnTo>
                        <a:pt x="35800" y="17869"/>
                      </a:lnTo>
                      <a:lnTo>
                        <a:pt x="35863" y="17848"/>
                      </a:lnTo>
                      <a:lnTo>
                        <a:pt x="35863" y="17848"/>
                      </a:lnTo>
                      <a:lnTo>
                        <a:pt x="35821" y="17890"/>
                      </a:lnTo>
                      <a:lnTo>
                        <a:pt x="35863" y="18037"/>
                      </a:lnTo>
                      <a:lnTo>
                        <a:pt x="35926" y="18162"/>
                      </a:lnTo>
                      <a:lnTo>
                        <a:pt x="36093" y="18141"/>
                      </a:lnTo>
                      <a:lnTo>
                        <a:pt x="36031" y="18183"/>
                      </a:lnTo>
                      <a:lnTo>
                        <a:pt x="35821" y="18309"/>
                      </a:lnTo>
                      <a:lnTo>
                        <a:pt x="35675" y="18309"/>
                      </a:lnTo>
                      <a:lnTo>
                        <a:pt x="35654" y="18371"/>
                      </a:lnTo>
                      <a:lnTo>
                        <a:pt x="35759" y="18413"/>
                      </a:lnTo>
                      <a:lnTo>
                        <a:pt x="35759" y="18560"/>
                      </a:lnTo>
                      <a:lnTo>
                        <a:pt x="35821" y="18664"/>
                      </a:lnTo>
                      <a:lnTo>
                        <a:pt x="35905" y="18727"/>
                      </a:lnTo>
                      <a:lnTo>
                        <a:pt x="35989" y="18727"/>
                      </a:lnTo>
                      <a:lnTo>
                        <a:pt x="35989" y="18790"/>
                      </a:lnTo>
                      <a:lnTo>
                        <a:pt x="36093" y="18874"/>
                      </a:lnTo>
                      <a:lnTo>
                        <a:pt x="36156" y="18915"/>
                      </a:lnTo>
                      <a:lnTo>
                        <a:pt x="36219" y="18915"/>
                      </a:lnTo>
                      <a:lnTo>
                        <a:pt x="36407" y="19041"/>
                      </a:lnTo>
                      <a:lnTo>
                        <a:pt x="36512" y="19041"/>
                      </a:lnTo>
                      <a:lnTo>
                        <a:pt x="36512" y="19104"/>
                      </a:lnTo>
                      <a:lnTo>
                        <a:pt x="36575" y="19125"/>
                      </a:lnTo>
                      <a:lnTo>
                        <a:pt x="36595" y="19083"/>
                      </a:lnTo>
                      <a:lnTo>
                        <a:pt x="36616" y="19041"/>
                      </a:lnTo>
                      <a:lnTo>
                        <a:pt x="36721" y="19104"/>
                      </a:lnTo>
                      <a:lnTo>
                        <a:pt x="36679" y="19125"/>
                      </a:lnTo>
                      <a:lnTo>
                        <a:pt x="36616" y="19187"/>
                      </a:lnTo>
                      <a:lnTo>
                        <a:pt x="36679" y="19292"/>
                      </a:lnTo>
                      <a:lnTo>
                        <a:pt x="36742" y="19334"/>
                      </a:lnTo>
                      <a:lnTo>
                        <a:pt x="36805" y="19334"/>
                      </a:lnTo>
                      <a:lnTo>
                        <a:pt x="36805" y="19418"/>
                      </a:lnTo>
                      <a:lnTo>
                        <a:pt x="36930" y="19543"/>
                      </a:lnTo>
                      <a:lnTo>
                        <a:pt x="37014" y="19543"/>
                      </a:lnTo>
                      <a:lnTo>
                        <a:pt x="37056" y="19606"/>
                      </a:lnTo>
                      <a:lnTo>
                        <a:pt x="37098" y="19648"/>
                      </a:lnTo>
                      <a:lnTo>
                        <a:pt x="37265" y="19731"/>
                      </a:lnTo>
                      <a:lnTo>
                        <a:pt x="37328" y="19711"/>
                      </a:lnTo>
                      <a:lnTo>
                        <a:pt x="37370" y="19731"/>
                      </a:lnTo>
                      <a:lnTo>
                        <a:pt x="37453" y="19731"/>
                      </a:lnTo>
                      <a:lnTo>
                        <a:pt x="37537" y="19773"/>
                      </a:lnTo>
                      <a:lnTo>
                        <a:pt x="37558" y="19857"/>
                      </a:lnTo>
                      <a:lnTo>
                        <a:pt x="37725" y="19983"/>
                      </a:lnTo>
                      <a:lnTo>
                        <a:pt x="37788" y="19983"/>
                      </a:lnTo>
                      <a:lnTo>
                        <a:pt x="37872" y="20045"/>
                      </a:lnTo>
                      <a:lnTo>
                        <a:pt x="38060" y="20087"/>
                      </a:lnTo>
                      <a:lnTo>
                        <a:pt x="38165" y="20150"/>
                      </a:lnTo>
                      <a:lnTo>
                        <a:pt x="38269" y="20150"/>
                      </a:lnTo>
                      <a:lnTo>
                        <a:pt x="38290" y="20129"/>
                      </a:lnTo>
                      <a:lnTo>
                        <a:pt x="38290" y="20066"/>
                      </a:lnTo>
                      <a:lnTo>
                        <a:pt x="38207" y="19983"/>
                      </a:lnTo>
                      <a:lnTo>
                        <a:pt x="38165" y="19920"/>
                      </a:lnTo>
                      <a:lnTo>
                        <a:pt x="38207" y="19857"/>
                      </a:lnTo>
                      <a:lnTo>
                        <a:pt x="38290" y="19878"/>
                      </a:lnTo>
                      <a:lnTo>
                        <a:pt x="38311" y="19815"/>
                      </a:lnTo>
                      <a:lnTo>
                        <a:pt x="38290" y="19752"/>
                      </a:lnTo>
                      <a:lnTo>
                        <a:pt x="38248" y="19773"/>
                      </a:lnTo>
                      <a:lnTo>
                        <a:pt x="38207" y="19731"/>
                      </a:lnTo>
                      <a:lnTo>
                        <a:pt x="38248" y="19606"/>
                      </a:lnTo>
                      <a:lnTo>
                        <a:pt x="38207" y="19564"/>
                      </a:lnTo>
                      <a:lnTo>
                        <a:pt x="38102" y="19669"/>
                      </a:lnTo>
                      <a:lnTo>
                        <a:pt x="38102" y="19627"/>
                      </a:lnTo>
                      <a:lnTo>
                        <a:pt x="38081" y="19543"/>
                      </a:lnTo>
                      <a:lnTo>
                        <a:pt x="38018" y="19543"/>
                      </a:lnTo>
                      <a:lnTo>
                        <a:pt x="38123" y="19439"/>
                      </a:lnTo>
                      <a:lnTo>
                        <a:pt x="38102" y="19313"/>
                      </a:lnTo>
                      <a:lnTo>
                        <a:pt x="38060" y="19292"/>
                      </a:lnTo>
                      <a:lnTo>
                        <a:pt x="37956" y="19292"/>
                      </a:lnTo>
                      <a:lnTo>
                        <a:pt x="37976" y="19187"/>
                      </a:lnTo>
                      <a:lnTo>
                        <a:pt x="37935" y="19083"/>
                      </a:lnTo>
                      <a:lnTo>
                        <a:pt x="37893" y="18999"/>
                      </a:lnTo>
                      <a:lnTo>
                        <a:pt x="37788" y="18999"/>
                      </a:lnTo>
                      <a:lnTo>
                        <a:pt x="37851" y="18915"/>
                      </a:lnTo>
                      <a:lnTo>
                        <a:pt x="37767" y="18894"/>
                      </a:lnTo>
                      <a:lnTo>
                        <a:pt x="37725" y="18894"/>
                      </a:lnTo>
                      <a:lnTo>
                        <a:pt x="37746" y="18832"/>
                      </a:lnTo>
                      <a:lnTo>
                        <a:pt x="37663" y="18727"/>
                      </a:lnTo>
                      <a:lnTo>
                        <a:pt x="37663" y="18748"/>
                      </a:lnTo>
                      <a:lnTo>
                        <a:pt x="37621" y="18748"/>
                      </a:lnTo>
                      <a:lnTo>
                        <a:pt x="37621" y="18602"/>
                      </a:lnTo>
                      <a:lnTo>
                        <a:pt x="37621" y="18539"/>
                      </a:lnTo>
                      <a:lnTo>
                        <a:pt x="37621" y="18476"/>
                      </a:lnTo>
                      <a:lnTo>
                        <a:pt x="37453" y="18350"/>
                      </a:lnTo>
                      <a:lnTo>
                        <a:pt x="37432" y="18225"/>
                      </a:lnTo>
                      <a:lnTo>
                        <a:pt x="37432" y="18120"/>
                      </a:lnTo>
                      <a:lnTo>
                        <a:pt x="37516" y="18162"/>
                      </a:lnTo>
                      <a:lnTo>
                        <a:pt x="37558" y="18078"/>
                      </a:lnTo>
                      <a:lnTo>
                        <a:pt x="37663" y="18120"/>
                      </a:lnTo>
                      <a:lnTo>
                        <a:pt x="37663" y="18225"/>
                      </a:lnTo>
                      <a:lnTo>
                        <a:pt x="37746" y="18371"/>
                      </a:lnTo>
                      <a:lnTo>
                        <a:pt x="37872" y="18434"/>
                      </a:lnTo>
                      <a:lnTo>
                        <a:pt x="37935" y="18476"/>
                      </a:lnTo>
                      <a:lnTo>
                        <a:pt x="37935" y="18560"/>
                      </a:lnTo>
                      <a:lnTo>
                        <a:pt x="37976" y="18602"/>
                      </a:lnTo>
                      <a:lnTo>
                        <a:pt x="37976" y="18539"/>
                      </a:lnTo>
                      <a:lnTo>
                        <a:pt x="37935" y="18392"/>
                      </a:lnTo>
                      <a:lnTo>
                        <a:pt x="37935" y="18350"/>
                      </a:lnTo>
                      <a:lnTo>
                        <a:pt x="37976" y="18309"/>
                      </a:lnTo>
                      <a:lnTo>
                        <a:pt x="38018" y="18392"/>
                      </a:lnTo>
                      <a:lnTo>
                        <a:pt x="38018" y="18455"/>
                      </a:lnTo>
                      <a:lnTo>
                        <a:pt x="38081" y="18497"/>
                      </a:lnTo>
                      <a:lnTo>
                        <a:pt x="38123" y="18685"/>
                      </a:lnTo>
                      <a:lnTo>
                        <a:pt x="38207" y="18706"/>
                      </a:lnTo>
                      <a:lnTo>
                        <a:pt x="38207" y="18769"/>
                      </a:lnTo>
                      <a:lnTo>
                        <a:pt x="38290" y="18832"/>
                      </a:lnTo>
                      <a:lnTo>
                        <a:pt x="38374" y="19020"/>
                      </a:lnTo>
                      <a:lnTo>
                        <a:pt x="38416" y="18936"/>
                      </a:lnTo>
                      <a:lnTo>
                        <a:pt x="38395" y="18832"/>
                      </a:lnTo>
                      <a:lnTo>
                        <a:pt x="38395" y="18664"/>
                      </a:lnTo>
                      <a:lnTo>
                        <a:pt x="38416" y="18560"/>
                      </a:lnTo>
                      <a:lnTo>
                        <a:pt x="38416" y="18643"/>
                      </a:lnTo>
                      <a:lnTo>
                        <a:pt x="38479" y="18811"/>
                      </a:lnTo>
                      <a:lnTo>
                        <a:pt x="38479" y="18915"/>
                      </a:lnTo>
                      <a:lnTo>
                        <a:pt x="38479" y="18999"/>
                      </a:lnTo>
                      <a:lnTo>
                        <a:pt x="38520" y="19020"/>
                      </a:lnTo>
                      <a:lnTo>
                        <a:pt x="38604" y="19083"/>
                      </a:lnTo>
                      <a:lnTo>
                        <a:pt x="38625" y="18999"/>
                      </a:lnTo>
                      <a:lnTo>
                        <a:pt x="38583" y="18957"/>
                      </a:lnTo>
                      <a:lnTo>
                        <a:pt x="38583" y="18894"/>
                      </a:lnTo>
                      <a:lnTo>
                        <a:pt x="38667" y="18915"/>
                      </a:lnTo>
                      <a:lnTo>
                        <a:pt x="38688" y="19020"/>
                      </a:lnTo>
                      <a:lnTo>
                        <a:pt x="38688" y="19104"/>
                      </a:lnTo>
                      <a:lnTo>
                        <a:pt x="38709" y="19125"/>
                      </a:lnTo>
                      <a:lnTo>
                        <a:pt x="38709" y="19062"/>
                      </a:lnTo>
                      <a:lnTo>
                        <a:pt x="38772" y="19020"/>
                      </a:lnTo>
                      <a:lnTo>
                        <a:pt x="38772" y="19187"/>
                      </a:lnTo>
                      <a:lnTo>
                        <a:pt x="38813" y="19271"/>
                      </a:lnTo>
                      <a:lnTo>
                        <a:pt x="38897" y="19271"/>
                      </a:lnTo>
                      <a:lnTo>
                        <a:pt x="38939" y="19208"/>
                      </a:lnTo>
                      <a:lnTo>
                        <a:pt x="38939" y="19313"/>
                      </a:lnTo>
                      <a:lnTo>
                        <a:pt x="38918" y="19376"/>
                      </a:lnTo>
                      <a:lnTo>
                        <a:pt x="38981" y="19543"/>
                      </a:lnTo>
                      <a:lnTo>
                        <a:pt x="39023" y="19627"/>
                      </a:lnTo>
                      <a:lnTo>
                        <a:pt x="39127" y="19627"/>
                      </a:lnTo>
                      <a:lnTo>
                        <a:pt x="39127" y="19543"/>
                      </a:lnTo>
                      <a:lnTo>
                        <a:pt x="39106" y="19522"/>
                      </a:lnTo>
                      <a:lnTo>
                        <a:pt x="39106" y="19397"/>
                      </a:lnTo>
                      <a:lnTo>
                        <a:pt x="39044" y="19187"/>
                      </a:lnTo>
                      <a:lnTo>
                        <a:pt x="39127" y="19187"/>
                      </a:lnTo>
                      <a:lnTo>
                        <a:pt x="39169" y="19271"/>
                      </a:lnTo>
                      <a:lnTo>
                        <a:pt x="39274" y="19292"/>
                      </a:lnTo>
                      <a:lnTo>
                        <a:pt x="39316" y="19271"/>
                      </a:lnTo>
                      <a:lnTo>
                        <a:pt x="39253" y="19166"/>
                      </a:lnTo>
                      <a:lnTo>
                        <a:pt x="39295" y="19083"/>
                      </a:lnTo>
                      <a:lnTo>
                        <a:pt x="39295" y="18894"/>
                      </a:lnTo>
                      <a:lnTo>
                        <a:pt x="39211" y="18706"/>
                      </a:lnTo>
                      <a:lnTo>
                        <a:pt x="39232" y="18560"/>
                      </a:lnTo>
                      <a:lnTo>
                        <a:pt x="39232" y="18392"/>
                      </a:lnTo>
                      <a:lnTo>
                        <a:pt x="39253" y="18560"/>
                      </a:lnTo>
                      <a:lnTo>
                        <a:pt x="39232" y="18664"/>
                      </a:lnTo>
                      <a:lnTo>
                        <a:pt x="39253" y="18790"/>
                      </a:lnTo>
                      <a:lnTo>
                        <a:pt x="39420" y="18957"/>
                      </a:lnTo>
                      <a:lnTo>
                        <a:pt x="39441" y="18894"/>
                      </a:lnTo>
                      <a:lnTo>
                        <a:pt x="39420" y="18769"/>
                      </a:lnTo>
                      <a:lnTo>
                        <a:pt x="39462" y="18664"/>
                      </a:lnTo>
                      <a:lnTo>
                        <a:pt x="39462" y="18497"/>
                      </a:lnTo>
                      <a:lnTo>
                        <a:pt x="39546" y="18455"/>
                      </a:lnTo>
                      <a:lnTo>
                        <a:pt x="39525" y="18434"/>
                      </a:lnTo>
                      <a:lnTo>
                        <a:pt x="39399" y="18246"/>
                      </a:lnTo>
                      <a:lnTo>
                        <a:pt x="39357" y="18120"/>
                      </a:lnTo>
                      <a:lnTo>
                        <a:pt x="39316" y="18078"/>
                      </a:lnTo>
                      <a:lnTo>
                        <a:pt x="39336" y="18016"/>
                      </a:lnTo>
                      <a:lnTo>
                        <a:pt x="39253" y="17869"/>
                      </a:lnTo>
                      <a:lnTo>
                        <a:pt x="39190" y="17786"/>
                      </a:lnTo>
                      <a:lnTo>
                        <a:pt x="39316" y="17765"/>
                      </a:lnTo>
                      <a:lnTo>
                        <a:pt x="39336" y="17723"/>
                      </a:lnTo>
                      <a:lnTo>
                        <a:pt x="39420" y="17639"/>
                      </a:lnTo>
                      <a:lnTo>
                        <a:pt x="39357" y="17576"/>
                      </a:lnTo>
                      <a:lnTo>
                        <a:pt x="39295" y="17618"/>
                      </a:lnTo>
                      <a:lnTo>
                        <a:pt x="39148" y="17639"/>
                      </a:lnTo>
                      <a:lnTo>
                        <a:pt x="39106" y="17597"/>
                      </a:lnTo>
                      <a:lnTo>
                        <a:pt x="39127" y="17555"/>
                      </a:lnTo>
                      <a:lnTo>
                        <a:pt x="39148" y="17514"/>
                      </a:lnTo>
                      <a:lnTo>
                        <a:pt x="39232" y="17430"/>
                      </a:lnTo>
                      <a:lnTo>
                        <a:pt x="39253" y="17325"/>
                      </a:lnTo>
                      <a:lnTo>
                        <a:pt x="39211" y="17242"/>
                      </a:lnTo>
                      <a:lnTo>
                        <a:pt x="39148" y="17242"/>
                      </a:lnTo>
                      <a:lnTo>
                        <a:pt x="39148" y="17304"/>
                      </a:lnTo>
                      <a:lnTo>
                        <a:pt x="39106" y="17388"/>
                      </a:lnTo>
                      <a:lnTo>
                        <a:pt x="39106" y="17304"/>
                      </a:lnTo>
                      <a:lnTo>
                        <a:pt x="39085" y="17325"/>
                      </a:lnTo>
                      <a:lnTo>
                        <a:pt x="38939" y="17346"/>
                      </a:lnTo>
                      <a:lnTo>
                        <a:pt x="38918" y="17304"/>
                      </a:lnTo>
                      <a:lnTo>
                        <a:pt x="39002" y="17242"/>
                      </a:lnTo>
                      <a:lnTo>
                        <a:pt x="39023" y="17200"/>
                      </a:lnTo>
                      <a:lnTo>
                        <a:pt x="38981" y="17137"/>
                      </a:lnTo>
                      <a:lnTo>
                        <a:pt x="38939" y="17032"/>
                      </a:lnTo>
                      <a:lnTo>
                        <a:pt x="38876" y="16990"/>
                      </a:lnTo>
                      <a:lnTo>
                        <a:pt x="38813" y="17011"/>
                      </a:lnTo>
                      <a:lnTo>
                        <a:pt x="38813" y="17116"/>
                      </a:lnTo>
                      <a:lnTo>
                        <a:pt x="38792" y="17179"/>
                      </a:lnTo>
                      <a:lnTo>
                        <a:pt x="38772" y="17137"/>
                      </a:lnTo>
                      <a:lnTo>
                        <a:pt x="38772" y="17011"/>
                      </a:lnTo>
                      <a:lnTo>
                        <a:pt x="38730" y="16928"/>
                      </a:lnTo>
                      <a:lnTo>
                        <a:pt x="38688" y="16928"/>
                      </a:lnTo>
                      <a:lnTo>
                        <a:pt x="38709" y="16865"/>
                      </a:lnTo>
                      <a:lnTo>
                        <a:pt x="38667" y="16865"/>
                      </a:lnTo>
                      <a:lnTo>
                        <a:pt x="38667" y="16823"/>
                      </a:lnTo>
                      <a:lnTo>
                        <a:pt x="38688" y="16823"/>
                      </a:lnTo>
                      <a:lnTo>
                        <a:pt x="38667" y="16760"/>
                      </a:lnTo>
                      <a:lnTo>
                        <a:pt x="38604" y="16718"/>
                      </a:lnTo>
                      <a:lnTo>
                        <a:pt x="38625" y="16677"/>
                      </a:lnTo>
                      <a:lnTo>
                        <a:pt x="38730" y="16677"/>
                      </a:lnTo>
                      <a:lnTo>
                        <a:pt x="38792" y="16656"/>
                      </a:lnTo>
                      <a:lnTo>
                        <a:pt x="38730" y="16593"/>
                      </a:lnTo>
                      <a:lnTo>
                        <a:pt x="38625" y="16593"/>
                      </a:lnTo>
                      <a:lnTo>
                        <a:pt x="38583" y="16572"/>
                      </a:lnTo>
                      <a:lnTo>
                        <a:pt x="38625" y="16488"/>
                      </a:lnTo>
                      <a:lnTo>
                        <a:pt x="38730" y="16446"/>
                      </a:lnTo>
                      <a:lnTo>
                        <a:pt x="38730" y="16405"/>
                      </a:lnTo>
                      <a:lnTo>
                        <a:pt x="38688" y="16363"/>
                      </a:lnTo>
                      <a:lnTo>
                        <a:pt x="38520" y="16363"/>
                      </a:lnTo>
                      <a:lnTo>
                        <a:pt x="38500" y="16405"/>
                      </a:lnTo>
                      <a:lnTo>
                        <a:pt x="38458" y="16488"/>
                      </a:lnTo>
                      <a:lnTo>
                        <a:pt x="38248" y="16530"/>
                      </a:lnTo>
                      <a:lnTo>
                        <a:pt x="38353" y="16467"/>
                      </a:lnTo>
                      <a:lnTo>
                        <a:pt x="38500" y="16321"/>
                      </a:lnTo>
                      <a:lnTo>
                        <a:pt x="38562" y="16216"/>
                      </a:lnTo>
                      <a:lnTo>
                        <a:pt x="38562" y="16174"/>
                      </a:lnTo>
                      <a:lnTo>
                        <a:pt x="38458" y="16174"/>
                      </a:lnTo>
                      <a:lnTo>
                        <a:pt x="38395" y="16153"/>
                      </a:lnTo>
                      <a:lnTo>
                        <a:pt x="38458" y="16091"/>
                      </a:lnTo>
                      <a:lnTo>
                        <a:pt x="38416" y="16049"/>
                      </a:lnTo>
                      <a:lnTo>
                        <a:pt x="38374" y="16070"/>
                      </a:lnTo>
                      <a:lnTo>
                        <a:pt x="38374" y="15986"/>
                      </a:lnTo>
                      <a:lnTo>
                        <a:pt x="38416" y="15923"/>
                      </a:lnTo>
                      <a:lnTo>
                        <a:pt x="38416" y="15819"/>
                      </a:lnTo>
                      <a:lnTo>
                        <a:pt x="38290" y="15777"/>
                      </a:lnTo>
                      <a:lnTo>
                        <a:pt x="38207" y="15756"/>
                      </a:lnTo>
                      <a:lnTo>
                        <a:pt x="38081" y="15756"/>
                      </a:lnTo>
                      <a:lnTo>
                        <a:pt x="38039" y="15693"/>
                      </a:lnTo>
                      <a:lnTo>
                        <a:pt x="38165" y="15693"/>
                      </a:lnTo>
                      <a:lnTo>
                        <a:pt x="38269" y="15672"/>
                      </a:lnTo>
                      <a:lnTo>
                        <a:pt x="38311" y="15630"/>
                      </a:lnTo>
                      <a:lnTo>
                        <a:pt x="38374" y="15693"/>
                      </a:lnTo>
                      <a:lnTo>
                        <a:pt x="38395" y="15756"/>
                      </a:lnTo>
                      <a:lnTo>
                        <a:pt x="38500" y="15756"/>
                      </a:lnTo>
                      <a:lnTo>
                        <a:pt x="38604" y="15798"/>
                      </a:lnTo>
                      <a:lnTo>
                        <a:pt x="38625" y="15881"/>
                      </a:lnTo>
                      <a:lnTo>
                        <a:pt x="38604" y="15965"/>
                      </a:lnTo>
                      <a:lnTo>
                        <a:pt x="38625" y="16049"/>
                      </a:lnTo>
                      <a:lnTo>
                        <a:pt x="38730" y="16174"/>
                      </a:lnTo>
                      <a:lnTo>
                        <a:pt x="38772" y="16174"/>
                      </a:lnTo>
                      <a:lnTo>
                        <a:pt x="38792" y="16070"/>
                      </a:lnTo>
                      <a:lnTo>
                        <a:pt x="38834" y="16133"/>
                      </a:lnTo>
                      <a:lnTo>
                        <a:pt x="38981" y="16153"/>
                      </a:lnTo>
                      <a:lnTo>
                        <a:pt x="39023" y="16133"/>
                      </a:lnTo>
                      <a:lnTo>
                        <a:pt x="39023" y="16070"/>
                      </a:lnTo>
                      <a:lnTo>
                        <a:pt x="38981" y="16049"/>
                      </a:lnTo>
                      <a:lnTo>
                        <a:pt x="38981" y="15965"/>
                      </a:lnTo>
                      <a:lnTo>
                        <a:pt x="38939" y="15861"/>
                      </a:lnTo>
                      <a:lnTo>
                        <a:pt x="38876" y="15777"/>
                      </a:lnTo>
                      <a:lnTo>
                        <a:pt x="38792" y="15756"/>
                      </a:lnTo>
                      <a:lnTo>
                        <a:pt x="38813" y="15672"/>
                      </a:lnTo>
                      <a:lnTo>
                        <a:pt x="38813" y="15589"/>
                      </a:lnTo>
                      <a:lnTo>
                        <a:pt x="38772" y="15547"/>
                      </a:lnTo>
                      <a:lnTo>
                        <a:pt x="38792" y="15526"/>
                      </a:lnTo>
                      <a:lnTo>
                        <a:pt x="38834" y="15547"/>
                      </a:lnTo>
                      <a:lnTo>
                        <a:pt x="38876" y="15651"/>
                      </a:lnTo>
                      <a:lnTo>
                        <a:pt x="38918" y="15693"/>
                      </a:lnTo>
                      <a:lnTo>
                        <a:pt x="39002" y="15672"/>
                      </a:lnTo>
                      <a:lnTo>
                        <a:pt x="38981" y="15651"/>
                      </a:lnTo>
                      <a:lnTo>
                        <a:pt x="39002" y="15630"/>
                      </a:lnTo>
                      <a:lnTo>
                        <a:pt x="39085" y="15651"/>
                      </a:lnTo>
                      <a:lnTo>
                        <a:pt x="39044" y="15547"/>
                      </a:lnTo>
                      <a:lnTo>
                        <a:pt x="39002" y="15442"/>
                      </a:lnTo>
                      <a:lnTo>
                        <a:pt x="38897" y="15379"/>
                      </a:lnTo>
                      <a:lnTo>
                        <a:pt x="39002" y="15379"/>
                      </a:lnTo>
                      <a:lnTo>
                        <a:pt x="39044" y="15442"/>
                      </a:lnTo>
                      <a:lnTo>
                        <a:pt x="39106" y="15484"/>
                      </a:lnTo>
                      <a:lnTo>
                        <a:pt x="39190" y="15463"/>
                      </a:lnTo>
                      <a:lnTo>
                        <a:pt x="39148" y="15421"/>
                      </a:lnTo>
                      <a:lnTo>
                        <a:pt x="39148" y="15337"/>
                      </a:lnTo>
                      <a:lnTo>
                        <a:pt x="39190" y="15337"/>
                      </a:lnTo>
                      <a:lnTo>
                        <a:pt x="39232" y="15379"/>
                      </a:lnTo>
                      <a:lnTo>
                        <a:pt x="39295" y="15421"/>
                      </a:lnTo>
                      <a:lnTo>
                        <a:pt x="39295" y="15463"/>
                      </a:lnTo>
                      <a:lnTo>
                        <a:pt x="39232" y="15484"/>
                      </a:lnTo>
                      <a:lnTo>
                        <a:pt x="39232" y="15589"/>
                      </a:lnTo>
                      <a:lnTo>
                        <a:pt x="39232" y="15630"/>
                      </a:lnTo>
                      <a:lnTo>
                        <a:pt x="39295" y="15630"/>
                      </a:lnTo>
                      <a:lnTo>
                        <a:pt x="39336" y="15651"/>
                      </a:lnTo>
                      <a:lnTo>
                        <a:pt x="39336" y="15693"/>
                      </a:lnTo>
                      <a:lnTo>
                        <a:pt x="39295" y="15735"/>
                      </a:lnTo>
                      <a:lnTo>
                        <a:pt x="39253" y="15777"/>
                      </a:lnTo>
                      <a:lnTo>
                        <a:pt x="39316" y="15798"/>
                      </a:lnTo>
                      <a:lnTo>
                        <a:pt x="39357" y="15777"/>
                      </a:lnTo>
                      <a:lnTo>
                        <a:pt x="39399" y="15798"/>
                      </a:lnTo>
                      <a:lnTo>
                        <a:pt x="39357" y="15881"/>
                      </a:lnTo>
                      <a:lnTo>
                        <a:pt x="39399" y="15944"/>
                      </a:lnTo>
                      <a:lnTo>
                        <a:pt x="39441" y="15965"/>
                      </a:lnTo>
                      <a:lnTo>
                        <a:pt x="39525" y="15944"/>
                      </a:lnTo>
                      <a:lnTo>
                        <a:pt x="39734" y="15798"/>
                      </a:lnTo>
                      <a:lnTo>
                        <a:pt x="39818" y="15672"/>
                      </a:lnTo>
                      <a:lnTo>
                        <a:pt x="39818" y="15756"/>
                      </a:lnTo>
                      <a:lnTo>
                        <a:pt x="39755" y="15798"/>
                      </a:lnTo>
                      <a:lnTo>
                        <a:pt x="39734" y="15861"/>
                      </a:lnTo>
                      <a:lnTo>
                        <a:pt x="39629" y="15902"/>
                      </a:lnTo>
                      <a:lnTo>
                        <a:pt x="39462" y="16070"/>
                      </a:lnTo>
                      <a:lnTo>
                        <a:pt x="39462" y="16112"/>
                      </a:lnTo>
                      <a:lnTo>
                        <a:pt x="39546" y="16153"/>
                      </a:lnTo>
                      <a:lnTo>
                        <a:pt x="39650" y="16112"/>
                      </a:lnTo>
                      <a:lnTo>
                        <a:pt x="39818" y="16007"/>
                      </a:lnTo>
                      <a:lnTo>
                        <a:pt x="39880" y="16007"/>
                      </a:lnTo>
                      <a:lnTo>
                        <a:pt x="40027" y="15965"/>
                      </a:lnTo>
                      <a:lnTo>
                        <a:pt x="40069" y="15881"/>
                      </a:lnTo>
                      <a:lnTo>
                        <a:pt x="40132" y="15861"/>
                      </a:lnTo>
                      <a:lnTo>
                        <a:pt x="40236" y="15777"/>
                      </a:lnTo>
                      <a:lnTo>
                        <a:pt x="40278" y="15777"/>
                      </a:lnTo>
                      <a:lnTo>
                        <a:pt x="40278" y="15840"/>
                      </a:lnTo>
                      <a:lnTo>
                        <a:pt x="40236" y="15861"/>
                      </a:lnTo>
                      <a:lnTo>
                        <a:pt x="40152" y="15965"/>
                      </a:lnTo>
                      <a:lnTo>
                        <a:pt x="40090" y="16070"/>
                      </a:lnTo>
                      <a:lnTo>
                        <a:pt x="40027" y="16112"/>
                      </a:lnTo>
                      <a:lnTo>
                        <a:pt x="39943" y="16195"/>
                      </a:lnTo>
                      <a:lnTo>
                        <a:pt x="39839" y="16216"/>
                      </a:lnTo>
                      <a:lnTo>
                        <a:pt x="39776" y="16258"/>
                      </a:lnTo>
                      <a:lnTo>
                        <a:pt x="39713" y="16384"/>
                      </a:lnTo>
                      <a:lnTo>
                        <a:pt x="39713" y="16426"/>
                      </a:lnTo>
                      <a:lnTo>
                        <a:pt x="39734" y="16467"/>
                      </a:lnTo>
                      <a:lnTo>
                        <a:pt x="39776" y="16426"/>
                      </a:lnTo>
                      <a:lnTo>
                        <a:pt x="39860" y="16426"/>
                      </a:lnTo>
                      <a:lnTo>
                        <a:pt x="39943" y="16467"/>
                      </a:lnTo>
                      <a:lnTo>
                        <a:pt x="39860" y="16488"/>
                      </a:lnTo>
                      <a:lnTo>
                        <a:pt x="39776" y="16509"/>
                      </a:lnTo>
                      <a:lnTo>
                        <a:pt x="39734" y="16551"/>
                      </a:lnTo>
                      <a:lnTo>
                        <a:pt x="39734" y="16593"/>
                      </a:lnTo>
                      <a:lnTo>
                        <a:pt x="39776" y="16614"/>
                      </a:lnTo>
                      <a:lnTo>
                        <a:pt x="39860" y="16593"/>
                      </a:lnTo>
                      <a:lnTo>
                        <a:pt x="39922" y="16572"/>
                      </a:lnTo>
                      <a:lnTo>
                        <a:pt x="39839" y="16677"/>
                      </a:lnTo>
                      <a:lnTo>
                        <a:pt x="39755" y="16698"/>
                      </a:lnTo>
                      <a:lnTo>
                        <a:pt x="39734" y="16739"/>
                      </a:lnTo>
                      <a:lnTo>
                        <a:pt x="39755" y="16781"/>
                      </a:lnTo>
                      <a:lnTo>
                        <a:pt x="39839" y="16802"/>
                      </a:lnTo>
                      <a:lnTo>
                        <a:pt x="39922" y="16781"/>
                      </a:lnTo>
                      <a:lnTo>
                        <a:pt x="39985" y="16781"/>
                      </a:lnTo>
                      <a:lnTo>
                        <a:pt x="40027" y="16802"/>
                      </a:lnTo>
                      <a:lnTo>
                        <a:pt x="39964" y="16823"/>
                      </a:lnTo>
                      <a:lnTo>
                        <a:pt x="39964" y="16865"/>
                      </a:lnTo>
                      <a:lnTo>
                        <a:pt x="39860" y="16907"/>
                      </a:lnTo>
                      <a:lnTo>
                        <a:pt x="39839" y="16970"/>
                      </a:lnTo>
                      <a:lnTo>
                        <a:pt x="39860" y="17032"/>
                      </a:lnTo>
                      <a:lnTo>
                        <a:pt x="39922" y="17116"/>
                      </a:lnTo>
                      <a:lnTo>
                        <a:pt x="39922" y="17200"/>
                      </a:lnTo>
                      <a:lnTo>
                        <a:pt x="39943" y="17221"/>
                      </a:lnTo>
                      <a:lnTo>
                        <a:pt x="39985" y="17137"/>
                      </a:lnTo>
                      <a:lnTo>
                        <a:pt x="40048" y="17032"/>
                      </a:lnTo>
                      <a:lnTo>
                        <a:pt x="40090" y="16990"/>
                      </a:lnTo>
                      <a:lnTo>
                        <a:pt x="40132" y="16990"/>
                      </a:lnTo>
                      <a:lnTo>
                        <a:pt x="40090" y="17032"/>
                      </a:lnTo>
                      <a:lnTo>
                        <a:pt x="40090" y="17095"/>
                      </a:lnTo>
                      <a:lnTo>
                        <a:pt x="40048" y="17116"/>
                      </a:lnTo>
                      <a:lnTo>
                        <a:pt x="40048" y="17137"/>
                      </a:lnTo>
                      <a:lnTo>
                        <a:pt x="40090" y="17200"/>
                      </a:lnTo>
                      <a:lnTo>
                        <a:pt x="40069" y="17242"/>
                      </a:lnTo>
                      <a:lnTo>
                        <a:pt x="40132" y="17304"/>
                      </a:lnTo>
                      <a:lnTo>
                        <a:pt x="40152" y="17304"/>
                      </a:lnTo>
                      <a:lnTo>
                        <a:pt x="40173" y="17242"/>
                      </a:lnTo>
                      <a:lnTo>
                        <a:pt x="40257" y="17221"/>
                      </a:lnTo>
                      <a:lnTo>
                        <a:pt x="40278" y="17221"/>
                      </a:lnTo>
                      <a:lnTo>
                        <a:pt x="40278" y="17283"/>
                      </a:lnTo>
                      <a:lnTo>
                        <a:pt x="40236" y="17325"/>
                      </a:lnTo>
                      <a:lnTo>
                        <a:pt x="40236" y="17346"/>
                      </a:lnTo>
                      <a:lnTo>
                        <a:pt x="40278" y="17388"/>
                      </a:lnTo>
                      <a:lnTo>
                        <a:pt x="40278" y="17430"/>
                      </a:lnTo>
                      <a:lnTo>
                        <a:pt x="40299" y="17451"/>
                      </a:lnTo>
                      <a:lnTo>
                        <a:pt x="40299" y="17514"/>
                      </a:lnTo>
                      <a:lnTo>
                        <a:pt x="40362" y="17534"/>
                      </a:lnTo>
                      <a:lnTo>
                        <a:pt x="40383" y="17493"/>
                      </a:lnTo>
                      <a:lnTo>
                        <a:pt x="40487" y="17451"/>
                      </a:lnTo>
                      <a:lnTo>
                        <a:pt x="40508" y="17388"/>
                      </a:lnTo>
                      <a:lnTo>
                        <a:pt x="40508" y="17325"/>
                      </a:lnTo>
                      <a:lnTo>
                        <a:pt x="40445" y="17242"/>
                      </a:lnTo>
                      <a:lnTo>
                        <a:pt x="40466" y="17242"/>
                      </a:lnTo>
                      <a:lnTo>
                        <a:pt x="40508" y="17283"/>
                      </a:lnTo>
                      <a:lnTo>
                        <a:pt x="40550" y="17283"/>
                      </a:lnTo>
                      <a:lnTo>
                        <a:pt x="40550" y="17221"/>
                      </a:lnTo>
                      <a:lnTo>
                        <a:pt x="40508" y="17137"/>
                      </a:lnTo>
                      <a:lnTo>
                        <a:pt x="40508" y="17095"/>
                      </a:lnTo>
                      <a:lnTo>
                        <a:pt x="40571" y="17074"/>
                      </a:lnTo>
                      <a:lnTo>
                        <a:pt x="40571" y="16990"/>
                      </a:lnTo>
                      <a:lnTo>
                        <a:pt x="40571" y="16928"/>
                      </a:lnTo>
                      <a:lnTo>
                        <a:pt x="40508" y="16928"/>
                      </a:lnTo>
                      <a:lnTo>
                        <a:pt x="40466" y="16886"/>
                      </a:lnTo>
                      <a:lnTo>
                        <a:pt x="40466" y="16865"/>
                      </a:lnTo>
                      <a:lnTo>
                        <a:pt x="40487" y="16886"/>
                      </a:lnTo>
                      <a:lnTo>
                        <a:pt x="40571" y="16907"/>
                      </a:lnTo>
                      <a:lnTo>
                        <a:pt x="40613" y="16865"/>
                      </a:lnTo>
                      <a:lnTo>
                        <a:pt x="40592" y="16802"/>
                      </a:lnTo>
                      <a:lnTo>
                        <a:pt x="40550" y="16802"/>
                      </a:lnTo>
                      <a:lnTo>
                        <a:pt x="40508" y="16781"/>
                      </a:lnTo>
                      <a:lnTo>
                        <a:pt x="40592" y="16781"/>
                      </a:lnTo>
                      <a:lnTo>
                        <a:pt x="40655" y="16718"/>
                      </a:lnTo>
                      <a:lnTo>
                        <a:pt x="40655" y="16572"/>
                      </a:lnTo>
                      <a:lnTo>
                        <a:pt x="40676" y="16509"/>
                      </a:lnTo>
                      <a:lnTo>
                        <a:pt x="40696" y="16572"/>
                      </a:lnTo>
                      <a:lnTo>
                        <a:pt x="40696" y="16656"/>
                      </a:lnTo>
                      <a:lnTo>
                        <a:pt x="40717" y="16718"/>
                      </a:lnTo>
                      <a:lnTo>
                        <a:pt x="40696" y="16802"/>
                      </a:lnTo>
                      <a:lnTo>
                        <a:pt x="40759" y="16823"/>
                      </a:lnTo>
                      <a:lnTo>
                        <a:pt x="40822" y="16802"/>
                      </a:lnTo>
                      <a:lnTo>
                        <a:pt x="40864" y="16760"/>
                      </a:lnTo>
                      <a:lnTo>
                        <a:pt x="40906" y="16718"/>
                      </a:lnTo>
                      <a:lnTo>
                        <a:pt x="40906" y="16823"/>
                      </a:lnTo>
                      <a:lnTo>
                        <a:pt x="40927" y="16865"/>
                      </a:lnTo>
                      <a:lnTo>
                        <a:pt x="40989" y="16865"/>
                      </a:lnTo>
                      <a:lnTo>
                        <a:pt x="41010" y="16823"/>
                      </a:lnTo>
                      <a:lnTo>
                        <a:pt x="41010" y="16698"/>
                      </a:lnTo>
                      <a:lnTo>
                        <a:pt x="41010" y="16593"/>
                      </a:lnTo>
                      <a:lnTo>
                        <a:pt x="40969" y="16572"/>
                      </a:lnTo>
                      <a:lnTo>
                        <a:pt x="40927" y="16551"/>
                      </a:lnTo>
                      <a:lnTo>
                        <a:pt x="41010" y="16572"/>
                      </a:lnTo>
                      <a:lnTo>
                        <a:pt x="41094" y="16614"/>
                      </a:lnTo>
                      <a:lnTo>
                        <a:pt x="41115" y="16698"/>
                      </a:lnTo>
                      <a:lnTo>
                        <a:pt x="41178" y="16698"/>
                      </a:lnTo>
                      <a:lnTo>
                        <a:pt x="41199" y="16656"/>
                      </a:lnTo>
                      <a:lnTo>
                        <a:pt x="41199" y="16509"/>
                      </a:lnTo>
                      <a:lnTo>
                        <a:pt x="41136" y="16446"/>
                      </a:lnTo>
                      <a:lnTo>
                        <a:pt x="41031" y="16363"/>
                      </a:lnTo>
                      <a:lnTo>
                        <a:pt x="41010" y="16300"/>
                      </a:lnTo>
                      <a:lnTo>
                        <a:pt x="41031" y="16300"/>
                      </a:lnTo>
                      <a:lnTo>
                        <a:pt x="41094" y="16363"/>
                      </a:lnTo>
                      <a:lnTo>
                        <a:pt x="41199" y="16446"/>
                      </a:lnTo>
                      <a:lnTo>
                        <a:pt x="41220" y="16509"/>
                      </a:lnTo>
                      <a:lnTo>
                        <a:pt x="41387" y="16509"/>
                      </a:lnTo>
                      <a:lnTo>
                        <a:pt x="41408" y="16446"/>
                      </a:lnTo>
                      <a:lnTo>
                        <a:pt x="41387" y="16384"/>
                      </a:lnTo>
                      <a:lnTo>
                        <a:pt x="41324" y="16363"/>
                      </a:lnTo>
                      <a:lnTo>
                        <a:pt x="41282" y="16300"/>
                      </a:lnTo>
                      <a:lnTo>
                        <a:pt x="41178" y="16300"/>
                      </a:lnTo>
                      <a:lnTo>
                        <a:pt x="41115" y="16258"/>
                      </a:lnTo>
                      <a:lnTo>
                        <a:pt x="41136" y="16153"/>
                      </a:lnTo>
                      <a:lnTo>
                        <a:pt x="41178" y="16195"/>
                      </a:lnTo>
                      <a:lnTo>
                        <a:pt x="41241" y="16258"/>
                      </a:lnTo>
                      <a:lnTo>
                        <a:pt x="41324" y="16258"/>
                      </a:lnTo>
                      <a:lnTo>
                        <a:pt x="41345" y="16195"/>
                      </a:lnTo>
                      <a:lnTo>
                        <a:pt x="41324" y="16133"/>
                      </a:lnTo>
                      <a:lnTo>
                        <a:pt x="41282" y="16091"/>
                      </a:lnTo>
                      <a:lnTo>
                        <a:pt x="41282" y="16049"/>
                      </a:lnTo>
                      <a:lnTo>
                        <a:pt x="41324" y="16028"/>
                      </a:lnTo>
                      <a:lnTo>
                        <a:pt x="41345" y="16049"/>
                      </a:lnTo>
                      <a:lnTo>
                        <a:pt x="41429" y="16091"/>
                      </a:lnTo>
                      <a:lnTo>
                        <a:pt x="41429" y="16153"/>
                      </a:lnTo>
                      <a:lnTo>
                        <a:pt x="41408" y="16237"/>
                      </a:lnTo>
                      <a:lnTo>
                        <a:pt x="41513" y="16258"/>
                      </a:lnTo>
                      <a:lnTo>
                        <a:pt x="41617" y="16279"/>
                      </a:lnTo>
                      <a:lnTo>
                        <a:pt x="41701" y="16258"/>
                      </a:lnTo>
                      <a:lnTo>
                        <a:pt x="41764" y="16258"/>
                      </a:lnTo>
                      <a:lnTo>
                        <a:pt x="41826" y="16174"/>
                      </a:lnTo>
                      <a:lnTo>
                        <a:pt x="41826" y="16133"/>
                      </a:lnTo>
                      <a:lnTo>
                        <a:pt x="41638" y="16133"/>
                      </a:lnTo>
                      <a:lnTo>
                        <a:pt x="41617" y="16091"/>
                      </a:lnTo>
                      <a:lnTo>
                        <a:pt x="41659" y="16049"/>
                      </a:lnTo>
                      <a:lnTo>
                        <a:pt x="41743" y="16070"/>
                      </a:lnTo>
                      <a:lnTo>
                        <a:pt x="41805" y="16049"/>
                      </a:lnTo>
                      <a:lnTo>
                        <a:pt x="41764" y="15986"/>
                      </a:lnTo>
                      <a:lnTo>
                        <a:pt x="41722" y="15965"/>
                      </a:lnTo>
                      <a:lnTo>
                        <a:pt x="41743" y="15944"/>
                      </a:lnTo>
                      <a:lnTo>
                        <a:pt x="41722" y="15881"/>
                      </a:lnTo>
                      <a:lnTo>
                        <a:pt x="41659" y="15861"/>
                      </a:lnTo>
                      <a:lnTo>
                        <a:pt x="41596" y="15881"/>
                      </a:lnTo>
                      <a:lnTo>
                        <a:pt x="41638" y="15819"/>
                      </a:lnTo>
                      <a:lnTo>
                        <a:pt x="41701" y="15756"/>
                      </a:lnTo>
                      <a:lnTo>
                        <a:pt x="41722" y="15777"/>
                      </a:lnTo>
                      <a:lnTo>
                        <a:pt x="41764" y="15819"/>
                      </a:lnTo>
                      <a:lnTo>
                        <a:pt x="41826" y="15881"/>
                      </a:lnTo>
                      <a:lnTo>
                        <a:pt x="41826" y="15965"/>
                      </a:lnTo>
                      <a:lnTo>
                        <a:pt x="41952" y="15965"/>
                      </a:lnTo>
                      <a:lnTo>
                        <a:pt x="42015" y="15944"/>
                      </a:lnTo>
                      <a:lnTo>
                        <a:pt x="42036" y="15923"/>
                      </a:lnTo>
                      <a:lnTo>
                        <a:pt x="42015" y="15840"/>
                      </a:lnTo>
                      <a:lnTo>
                        <a:pt x="41931" y="15777"/>
                      </a:lnTo>
                      <a:lnTo>
                        <a:pt x="41931" y="15714"/>
                      </a:lnTo>
                      <a:lnTo>
                        <a:pt x="41910" y="15651"/>
                      </a:lnTo>
                      <a:lnTo>
                        <a:pt x="41805" y="15651"/>
                      </a:lnTo>
                      <a:lnTo>
                        <a:pt x="41847" y="15547"/>
                      </a:lnTo>
                      <a:lnTo>
                        <a:pt x="41805" y="15463"/>
                      </a:lnTo>
                      <a:lnTo>
                        <a:pt x="41701" y="15463"/>
                      </a:lnTo>
                      <a:lnTo>
                        <a:pt x="41743" y="15400"/>
                      </a:lnTo>
                      <a:lnTo>
                        <a:pt x="41722" y="15358"/>
                      </a:lnTo>
                      <a:lnTo>
                        <a:pt x="41596" y="15442"/>
                      </a:lnTo>
                      <a:lnTo>
                        <a:pt x="41533" y="15526"/>
                      </a:lnTo>
                      <a:lnTo>
                        <a:pt x="41554" y="15651"/>
                      </a:lnTo>
                      <a:lnTo>
                        <a:pt x="41533" y="15651"/>
                      </a:lnTo>
                      <a:lnTo>
                        <a:pt x="41492" y="15609"/>
                      </a:lnTo>
                      <a:lnTo>
                        <a:pt x="41492" y="15442"/>
                      </a:lnTo>
                      <a:lnTo>
                        <a:pt x="41450" y="15421"/>
                      </a:lnTo>
                      <a:lnTo>
                        <a:pt x="41408" y="15442"/>
                      </a:lnTo>
                      <a:lnTo>
                        <a:pt x="41408" y="15526"/>
                      </a:lnTo>
                      <a:lnTo>
                        <a:pt x="41324" y="15651"/>
                      </a:lnTo>
                      <a:lnTo>
                        <a:pt x="41282" y="15714"/>
                      </a:lnTo>
                      <a:lnTo>
                        <a:pt x="41282" y="15714"/>
                      </a:lnTo>
                      <a:lnTo>
                        <a:pt x="41303" y="15630"/>
                      </a:lnTo>
                      <a:lnTo>
                        <a:pt x="41303" y="15505"/>
                      </a:lnTo>
                      <a:lnTo>
                        <a:pt x="41387" y="15358"/>
                      </a:lnTo>
                      <a:lnTo>
                        <a:pt x="41387" y="15296"/>
                      </a:lnTo>
                      <a:lnTo>
                        <a:pt x="41282" y="15317"/>
                      </a:lnTo>
                      <a:lnTo>
                        <a:pt x="41178" y="15442"/>
                      </a:lnTo>
                      <a:lnTo>
                        <a:pt x="41178" y="15505"/>
                      </a:lnTo>
                      <a:lnTo>
                        <a:pt x="41094" y="15568"/>
                      </a:lnTo>
                      <a:lnTo>
                        <a:pt x="41010" y="15568"/>
                      </a:lnTo>
                      <a:lnTo>
                        <a:pt x="41010" y="15505"/>
                      </a:lnTo>
                      <a:lnTo>
                        <a:pt x="41073" y="15400"/>
                      </a:lnTo>
                      <a:lnTo>
                        <a:pt x="41199" y="15337"/>
                      </a:lnTo>
                      <a:lnTo>
                        <a:pt x="41241" y="15233"/>
                      </a:lnTo>
                      <a:lnTo>
                        <a:pt x="41303" y="15149"/>
                      </a:lnTo>
                      <a:lnTo>
                        <a:pt x="41345" y="15149"/>
                      </a:lnTo>
                      <a:lnTo>
                        <a:pt x="41429" y="15086"/>
                      </a:lnTo>
                      <a:lnTo>
                        <a:pt x="41450" y="15024"/>
                      </a:lnTo>
                      <a:lnTo>
                        <a:pt x="41387" y="15003"/>
                      </a:lnTo>
                      <a:lnTo>
                        <a:pt x="41282" y="15086"/>
                      </a:lnTo>
                      <a:lnTo>
                        <a:pt x="41199" y="15149"/>
                      </a:lnTo>
                      <a:lnTo>
                        <a:pt x="41115" y="15191"/>
                      </a:lnTo>
                      <a:lnTo>
                        <a:pt x="41010" y="15296"/>
                      </a:lnTo>
                      <a:lnTo>
                        <a:pt x="41073" y="15191"/>
                      </a:lnTo>
                      <a:lnTo>
                        <a:pt x="41136" y="15086"/>
                      </a:lnTo>
                      <a:lnTo>
                        <a:pt x="41115" y="15086"/>
                      </a:lnTo>
                      <a:lnTo>
                        <a:pt x="41010" y="15107"/>
                      </a:lnTo>
                      <a:lnTo>
                        <a:pt x="40969" y="15149"/>
                      </a:lnTo>
                      <a:lnTo>
                        <a:pt x="40801" y="15128"/>
                      </a:lnTo>
                      <a:lnTo>
                        <a:pt x="40696" y="15128"/>
                      </a:lnTo>
                      <a:lnTo>
                        <a:pt x="40655" y="15086"/>
                      </a:lnTo>
                      <a:lnTo>
                        <a:pt x="40759" y="15086"/>
                      </a:lnTo>
                      <a:lnTo>
                        <a:pt x="40969" y="15024"/>
                      </a:lnTo>
                      <a:lnTo>
                        <a:pt x="40864" y="14982"/>
                      </a:lnTo>
                      <a:lnTo>
                        <a:pt x="40780" y="14919"/>
                      </a:lnTo>
                      <a:lnTo>
                        <a:pt x="40864" y="14919"/>
                      </a:lnTo>
                      <a:lnTo>
                        <a:pt x="40927" y="14898"/>
                      </a:lnTo>
                      <a:lnTo>
                        <a:pt x="40885" y="14793"/>
                      </a:lnTo>
                      <a:lnTo>
                        <a:pt x="40801" y="14773"/>
                      </a:lnTo>
                      <a:lnTo>
                        <a:pt x="40801" y="14731"/>
                      </a:lnTo>
                      <a:lnTo>
                        <a:pt x="40885" y="14689"/>
                      </a:lnTo>
                      <a:lnTo>
                        <a:pt x="40885" y="14605"/>
                      </a:lnTo>
                      <a:lnTo>
                        <a:pt x="40864" y="14480"/>
                      </a:lnTo>
                      <a:lnTo>
                        <a:pt x="40822" y="14417"/>
                      </a:lnTo>
                      <a:lnTo>
                        <a:pt x="40696" y="14480"/>
                      </a:lnTo>
                      <a:lnTo>
                        <a:pt x="40655" y="14521"/>
                      </a:lnTo>
                      <a:lnTo>
                        <a:pt x="40592" y="14501"/>
                      </a:lnTo>
                      <a:lnTo>
                        <a:pt x="40571" y="14521"/>
                      </a:lnTo>
                      <a:lnTo>
                        <a:pt x="40550" y="14501"/>
                      </a:lnTo>
                      <a:lnTo>
                        <a:pt x="40592" y="14417"/>
                      </a:lnTo>
                      <a:lnTo>
                        <a:pt x="40613" y="14312"/>
                      </a:lnTo>
                      <a:lnTo>
                        <a:pt x="40759" y="14291"/>
                      </a:lnTo>
                      <a:lnTo>
                        <a:pt x="40801" y="14249"/>
                      </a:lnTo>
                      <a:lnTo>
                        <a:pt x="40801" y="14103"/>
                      </a:lnTo>
                      <a:lnTo>
                        <a:pt x="40780" y="14061"/>
                      </a:lnTo>
                      <a:lnTo>
                        <a:pt x="40696" y="14145"/>
                      </a:lnTo>
                      <a:lnTo>
                        <a:pt x="40571" y="14249"/>
                      </a:lnTo>
                      <a:lnTo>
                        <a:pt x="40508" y="14312"/>
                      </a:lnTo>
                      <a:lnTo>
                        <a:pt x="40445" y="14375"/>
                      </a:lnTo>
                      <a:lnTo>
                        <a:pt x="40445" y="14480"/>
                      </a:lnTo>
                      <a:lnTo>
                        <a:pt x="40445" y="14563"/>
                      </a:lnTo>
                      <a:lnTo>
                        <a:pt x="40278" y="14291"/>
                      </a:lnTo>
                      <a:lnTo>
                        <a:pt x="40278" y="14187"/>
                      </a:lnTo>
                      <a:lnTo>
                        <a:pt x="40278" y="14082"/>
                      </a:lnTo>
                      <a:lnTo>
                        <a:pt x="40341" y="13998"/>
                      </a:lnTo>
                      <a:lnTo>
                        <a:pt x="40424" y="13873"/>
                      </a:lnTo>
                      <a:lnTo>
                        <a:pt x="40466" y="13789"/>
                      </a:lnTo>
                      <a:lnTo>
                        <a:pt x="40424" y="13768"/>
                      </a:lnTo>
                      <a:lnTo>
                        <a:pt x="40362" y="13831"/>
                      </a:lnTo>
                      <a:lnTo>
                        <a:pt x="40299" y="13894"/>
                      </a:lnTo>
                      <a:lnTo>
                        <a:pt x="40299" y="13936"/>
                      </a:lnTo>
                      <a:lnTo>
                        <a:pt x="40194" y="13977"/>
                      </a:lnTo>
                      <a:lnTo>
                        <a:pt x="40152" y="14061"/>
                      </a:lnTo>
                      <a:lnTo>
                        <a:pt x="40152" y="14103"/>
                      </a:lnTo>
                      <a:lnTo>
                        <a:pt x="40069" y="14249"/>
                      </a:lnTo>
                      <a:lnTo>
                        <a:pt x="40027" y="14270"/>
                      </a:lnTo>
                      <a:lnTo>
                        <a:pt x="40027" y="14187"/>
                      </a:lnTo>
                      <a:lnTo>
                        <a:pt x="40069" y="14082"/>
                      </a:lnTo>
                      <a:lnTo>
                        <a:pt x="40173" y="13894"/>
                      </a:lnTo>
                      <a:lnTo>
                        <a:pt x="40215" y="13852"/>
                      </a:lnTo>
                      <a:lnTo>
                        <a:pt x="40194" y="13768"/>
                      </a:lnTo>
                      <a:lnTo>
                        <a:pt x="40111" y="13768"/>
                      </a:lnTo>
                      <a:lnTo>
                        <a:pt x="40048" y="13852"/>
                      </a:lnTo>
                      <a:lnTo>
                        <a:pt x="40048" y="13936"/>
                      </a:lnTo>
                      <a:lnTo>
                        <a:pt x="40006" y="13957"/>
                      </a:lnTo>
                      <a:lnTo>
                        <a:pt x="40006" y="13873"/>
                      </a:lnTo>
                      <a:lnTo>
                        <a:pt x="40069" y="13747"/>
                      </a:lnTo>
                      <a:lnTo>
                        <a:pt x="40090" y="13685"/>
                      </a:lnTo>
                      <a:lnTo>
                        <a:pt x="40048" y="13622"/>
                      </a:lnTo>
                      <a:lnTo>
                        <a:pt x="39943" y="13580"/>
                      </a:lnTo>
                      <a:lnTo>
                        <a:pt x="39964" y="13559"/>
                      </a:lnTo>
                      <a:lnTo>
                        <a:pt x="39901" y="13517"/>
                      </a:lnTo>
                      <a:lnTo>
                        <a:pt x="39776" y="13517"/>
                      </a:lnTo>
                      <a:lnTo>
                        <a:pt x="39692" y="13538"/>
                      </a:lnTo>
                      <a:lnTo>
                        <a:pt x="39734" y="13454"/>
                      </a:lnTo>
                      <a:lnTo>
                        <a:pt x="39818" y="13433"/>
                      </a:lnTo>
                      <a:lnTo>
                        <a:pt x="39713" y="13413"/>
                      </a:lnTo>
                      <a:lnTo>
                        <a:pt x="39567" y="13413"/>
                      </a:lnTo>
                      <a:lnTo>
                        <a:pt x="39504" y="13517"/>
                      </a:lnTo>
                      <a:lnTo>
                        <a:pt x="39504" y="13433"/>
                      </a:lnTo>
                      <a:lnTo>
                        <a:pt x="39671" y="13350"/>
                      </a:lnTo>
                      <a:lnTo>
                        <a:pt x="39818" y="13329"/>
                      </a:lnTo>
                      <a:lnTo>
                        <a:pt x="39860" y="13371"/>
                      </a:lnTo>
                      <a:lnTo>
                        <a:pt x="39964" y="13392"/>
                      </a:lnTo>
                      <a:lnTo>
                        <a:pt x="39985" y="13350"/>
                      </a:lnTo>
                      <a:lnTo>
                        <a:pt x="40027" y="13266"/>
                      </a:lnTo>
                      <a:lnTo>
                        <a:pt x="39943" y="13266"/>
                      </a:lnTo>
                      <a:lnTo>
                        <a:pt x="39839" y="13245"/>
                      </a:lnTo>
                      <a:lnTo>
                        <a:pt x="39734" y="13182"/>
                      </a:lnTo>
                      <a:lnTo>
                        <a:pt x="39650" y="13182"/>
                      </a:lnTo>
                      <a:lnTo>
                        <a:pt x="39650" y="13287"/>
                      </a:lnTo>
                      <a:lnTo>
                        <a:pt x="39608" y="13287"/>
                      </a:lnTo>
                      <a:lnTo>
                        <a:pt x="39608" y="13245"/>
                      </a:lnTo>
                      <a:lnTo>
                        <a:pt x="39629" y="13182"/>
                      </a:lnTo>
                      <a:lnTo>
                        <a:pt x="39629" y="13140"/>
                      </a:lnTo>
                      <a:lnTo>
                        <a:pt x="39525" y="13140"/>
                      </a:lnTo>
                      <a:lnTo>
                        <a:pt x="39525" y="13182"/>
                      </a:lnTo>
                      <a:lnTo>
                        <a:pt x="39462" y="13224"/>
                      </a:lnTo>
                      <a:lnTo>
                        <a:pt x="39441" y="13161"/>
                      </a:lnTo>
                      <a:lnTo>
                        <a:pt x="39441" y="13078"/>
                      </a:lnTo>
                      <a:lnTo>
                        <a:pt x="39399" y="13057"/>
                      </a:lnTo>
                      <a:lnTo>
                        <a:pt x="39357" y="13078"/>
                      </a:lnTo>
                      <a:lnTo>
                        <a:pt x="39316" y="13036"/>
                      </a:lnTo>
                      <a:lnTo>
                        <a:pt x="39232" y="12994"/>
                      </a:lnTo>
                      <a:lnTo>
                        <a:pt x="39148" y="12994"/>
                      </a:lnTo>
                      <a:lnTo>
                        <a:pt x="39232" y="12910"/>
                      </a:lnTo>
                      <a:lnTo>
                        <a:pt x="39295" y="12868"/>
                      </a:lnTo>
                      <a:lnTo>
                        <a:pt x="39441" y="12973"/>
                      </a:lnTo>
                      <a:lnTo>
                        <a:pt x="39504" y="12973"/>
                      </a:lnTo>
                      <a:lnTo>
                        <a:pt x="39462" y="12931"/>
                      </a:lnTo>
                      <a:lnTo>
                        <a:pt x="39169" y="12764"/>
                      </a:lnTo>
                      <a:lnTo>
                        <a:pt x="39044" y="12743"/>
                      </a:lnTo>
                      <a:lnTo>
                        <a:pt x="39023" y="12722"/>
                      </a:lnTo>
                      <a:lnTo>
                        <a:pt x="39106" y="12722"/>
                      </a:lnTo>
                      <a:lnTo>
                        <a:pt x="39316" y="12806"/>
                      </a:lnTo>
                      <a:lnTo>
                        <a:pt x="39441" y="12806"/>
                      </a:lnTo>
                      <a:lnTo>
                        <a:pt x="39650" y="12848"/>
                      </a:lnTo>
                      <a:lnTo>
                        <a:pt x="39692" y="12848"/>
                      </a:lnTo>
                      <a:lnTo>
                        <a:pt x="39671" y="12806"/>
                      </a:lnTo>
                      <a:lnTo>
                        <a:pt x="39671" y="12722"/>
                      </a:lnTo>
                      <a:lnTo>
                        <a:pt x="39629" y="12659"/>
                      </a:lnTo>
                      <a:lnTo>
                        <a:pt x="39546" y="12638"/>
                      </a:lnTo>
                      <a:lnTo>
                        <a:pt x="39462" y="12596"/>
                      </a:lnTo>
                      <a:lnTo>
                        <a:pt x="39483" y="12555"/>
                      </a:lnTo>
                      <a:lnTo>
                        <a:pt x="39546" y="12555"/>
                      </a:lnTo>
                      <a:lnTo>
                        <a:pt x="39567" y="12617"/>
                      </a:lnTo>
                      <a:lnTo>
                        <a:pt x="39629" y="12638"/>
                      </a:lnTo>
                      <a:lnTo>
                        <a:pt x="39671" y="12617"/>
                      </a:lnTo>
                      <a:lnTo>
                        <a:pt x="39776" y="12617"/>
                      </a:lnTo>
                      <a:lnTo>
                        <a:pt x="39797" y="12596"/>
                      </a:lnTo>
                      <a:lnTo>
                        <a:pt x="39797" y="12534"/>
                      </a:lnTo>
                      <a:lnTo>
                        <a:pt x="39734" y="12513"/>
                      </a:lnTo>
                      <a:lnTo>
                        <a:pt x="39734" y="12450"/>
                      </a:lnTo>
                      <a:lnTo>
                        <a:pt x="39671" y="12387"/>
                      </a:lnTo>
                      <a:lnTo>
                        <a:pt x="39588" y="12408"/>
                      </a:lnTo>
                      <a:lnTo>
                        <a:pt x="39525" y="12450"/>
                      </a:lnTo>
                      <a:lnTo>
                        <a:pt x="39378" y="12450"/>
                      </a:lnTo>
                      <a:lnTo>
                        <a:pt x="39357" y="12513"/>
                      </a:lnTo>
                      <a:lnTo>
                        <a:pt x="39316" y="12513"/>
                      </a:lnTo>
                      <a:lnTo>
                        <a:pt x="39274" y="12429"/>
                      </a:lnTo>
                      <a:lnTo>
                        <a:pt x="39378" y="12387"/>
                      </a:lnTo>
                      <a:lnTo>
                        <a:pt x="39525" y="12387"/>
                      </a:lnTo>
                      <a:lnTo>
                        <a:pt x="39567" y="12345"/>
                      </a:lnTo>
                      <a:lnTo>
                        <a:pt x="39692" y="12345"/>
                      </a:lnTo>
                      <a:lnTo>
                        <a:pt x="39734" y="12304"/>
                      </a:lnTo>
                      <a:lnTo>
                        <a:pt x="39650" y="12283"/>
                      </a:lnTo>
                      <a:lnTo>
                        <a:pt x="39546" y="12241"/>
                      </a:lnTo>
                      <a:lnTo>
                        <a:pt x="39525" y="12199"/>
                      </a:lnTo>
                      <a:lnTo>
                        <a:pt x="39588" y="12241"/>
                      </a:lnTo>
                      <a:lnTo>
                        <a:pt x="39776" y="12241"/>
                      </a:lnTo>
                      <a:lnTo>
                        <a:pt x="39839" y="12283"/>
                      </a:lnTo>
                      <a:lnTo>
                        <a:pt x="39964" y="12429"/>
                      </a:lnTo>
                      <a:lnTo>
                        <a:pt x="40048" y="12450"/>
                      </a:lnTo>
                      <a:lnTo>
                        <a:pt x="40090" y="12429"/>
                      </a:lnTo>
                      <a:lnTo>
                        <a:pt x="40111" y="12492"/>
                      </a:lnTo>
                      <a:lnTo>
                        <a:pt x="40173" y="12513"/>
                      </a:lnTo>
                      <a:lnTo>
                        <a:pt x="40215" y="12450"/>
                      </a:lnTo>
                      <a:lnTo>
                        <a:pt x="40278" y="12450"/>
                      </a:lnTo>
                      <a:lnTo>
                        <a:pt x="40320" y="12555"/>
                      </a:lnTo>
                      <a:lnTo>
                        <a:pt x="40404" y="12555"/>
                      </a:lnTo>
                      <a:lnTo>
                        <a:pt x="40466" y="12534"/>
                      </a:lnTo>
                      <a:lnTo>
                        <a:pt x="40466" y="12408"/>
                      </a:lnTo>
                      <a:lnTo>
                        <a:pt x="40404" y="12324"/>
                      </a:lnTo>
                      <a:lnTo>
                        <a:pt x="40383" y="12241"/>
                      </a:lnTo>
                      <a:lnTo>
                        <a:pt x="40278" y="12199"/>
                      </a:lnTo>
                      <a:lnTo>
                        <a:pt x="40194" y="12136"/>
                      </a:lnTo>
                      <a:lnTo>
                        <a:pt x="40152" y="12115"/>
                      </a:lnTo>
                      <a:lnTo>
                        <a:pt x="40090" y="12136"/>
                      </a:lnTo>
                      <a:lnTo>
                        <a:pt x="40048" y="12178"/>
                      </a:lnTo>
                      <a:lnTo>
                        <a:pt x="39964" y="12115"/>
                      </a:lnTo>
                      <a:lnTo>
                        <a:pt x="39797" y="11990"/>
                      </a:lnTo>
                      <a:lnTo>
                        <a:pt x="39692" y="11969"/>
                      </a:lnTo>
                      <a:lnTo>
                        <a:pt x="39483" y="11990"/>
                      </a:lnTo>
                      <a:lnTo>
                        <a:pt x="39420" y="11969"/>
                      </a:lnTo>
                      <a:lnTo>
                        <a:pt x="39588" y="11927"/>
                      </a:lnTo>
                      <a:lnTo>
                        <a:pt x="39671" y="11864"/>
                      </a:lnTo>
                      <a:lnTo>
                        <a:pt x="39755" y="11864"/>
                      </a:lnTo>
                      <a:lnTo>
                        <a:pt x="39776" y="11885"/>
                      </a:lnTo>
                      <a:lnTo>
                        <a:pt x="39860" y="11885"/>
                      </a:lnTo>
                      <a:lnTo>
                        <a:pt x="39943" y="11822"/>
                      </a:lnTo>
                      <a:lnTo>
                        <a:pt x="40006" y="11780"/>
                      </a:lnTo>
                      <a:lnTo>
                        <a:pt x="40173" y="11780"/>
                      </a:lnTo>
                      <a:lnTo>
                        <a:pt x="40257" y="11822"/>
                      </a:lnTo>
                      <a:lnTo>
                        <a:pt x="40383" y="11822"/>
                      </a:lnTo>
                      <a:lnTo>
                        <a:pt x="40424" y="11760"/>
                      </a:lnTo>
                      <a:lnTo>
                        <a:pt x="40466" y="11676"/>
                      </a:lnTo>
                      <a:lnTo>
                        <a:pt x="40404" y="11592"/>
                      </a:lnTo>
                      <a:lnTo>
                        <a:pt x="40383" y="11467"/>
                      </a:lnTo>
                      <a:lnTo>
                        <a:pt x="40278" y="11236"/>
                      </a:lnTo>
                      <a:lnTo>
                        <a:pt x="40257" y="11090"/>
                      </a:lnTo>
                      <a:lnTo>
                        <a:pt x="40194" y="11132"/>
                      </a:lnTo>
                      <a:lnTo>
                        <a:pt x="40173" y="11090"/>
                      </a:lnTo>
                      <a:lnTo>
                        <a:pt x="40090" y="11132"/>
                      </a:lnTo>
                      <a:lnTo>
                        <a:pt x="40090" y="11174"/>
                      </a:lnTo>
                      <a:lnTo>
                        <a:pt x="40048" y="11278"/>
                      </a:lnTo>
                      <a:lnTo>
                        <a:pt x="40069" y="11299"/>
                      </a:lnTo>
                      <a:lnTo>
                        <a:pt x="40069" y="11383"/>
                      </a:lnTo>
                      <a:lnTo>
                        <a:pt x="40006" y="11404"/>
                      </a:lnTo>
                      <a:lnTo>
                        <a:pt x="39901" y="11467"/>
                      </a:lnTo>
                      <a:lnTo>
                        <a:pt x="39839" y="11550"/>
                      </a:lnTo>
                      <a:lnTo>
                        <a:pt x="39734" y="11508"/>
                      </a:lnTo>
                      <a:lnTo>
                        <a:pt x="39650" y="11488"/>
                      </a:lnTo>
                      <a:lnTo>
                        <a:pt x="39546" y="11508"/>
                      </a:lnTo>
                      <a:lnTo>
                        <a:pt x="39462" y="11613"/>
                      </a:lnTo>
                      <a:lnTo>
                        <a:pt x="39357" y="11718"/>
                      </a:lnTo>
                      <a:lnTo>
                        <a:pt x="39316" y="11697"/>
                      </a:lnTo>
                      <a:lnTo>
                        <a:pt x="39232" y="11676"/>
                      </a:lnTo>
                      <a:lnTo>
                        <a:pt x="39127" y="11697"/>
                      </a:lnTo>
                      <a:lnTo>
                        <a:pt x="39085" y="11697"/>
                      </a:lnTo>
                      <a:lnTo>
                        <a:pt x="39190" y="11592"/>
                      </a:lnTo>
                      <a:lnTo>
                        <a:pt x="39232" y="11571"/>
                      </a:lnTo>
                      <a:lnTo>
                        <a:pt x="39316" y="11613"/>
                      </a:lnTo>
                      <a:lnTo>
                        <a:pt x="39420" y="11571"/>
                      </a:lnTo>
                      <a:lnTo>
                        <a:pt x="39462" y="11467"/>
                      </a:lnTo>
                      <a:lnTo>
                        <a:pt x="39546" y="11404"/>
                      </a:lnTo>
                      <a:lnTo>
                        <a:pt x="39588" y="11404"/>
                      </a:lnTo>
                      <a:lnTo>
                        <a:pt x="39692" y="11362"/>
                      </a:lnTo>
                      <a:lnTo>
                        <a:pt x="39776" y="11299"/>
                      </a:lnTo>
                      <a:lnTo>
                        <a:pt x="39776" y="11174"/>
                      </a:lnTo>
                      <a:lnTo>
                        <a:pt x="39776" y="11132"/>
                      </a:lnTo>
                      <a:lnTo>
                        <a:pt x="39692" y="11132"/>
                      </a:lnTo>
                      <a:lnTo>
                        <a:pt x="39629" y="11153"/>
                      </a:lnTo>
                      <a:lnTo>
                        <a:pt x="39546" y="11132"/>
                      </a:lnTo>
                      <a:lnTo>
                        <a:pt x="39420" y="11132"/>
                      </a:lnTo>
                      <a:lnTo>
                        <a:pt x="39253" y="11278"/>
                      </a:lnTo>
                      <a:lnTo>
                        <a:pt x="39148" y="11383"/>
                      </a:lnTo>
                      <a:lnTo>
                        <a:pt x="38960" y="11404"/>
                      </a:lnTo>
                      <a:lnTo>
                        <a:pt x="39023" y="11362"/>
                      </a:lnTo>
                      <a:lnTo>
                        <a:pt x="39148" y="11341"/>
                      </a:lnTo>
                      <a:lnTo>
                        <a:pt x="39169" y="11257"/>
                      </a:lnTo>
                      <a:lnTo>
                        <a:pt x="39127" y="11236"/>
                      </a:lnTo>
                      <a:lnTo>
                        <a:pt x="39023" y="11236"/>
                      </a:lnTo>
                      <a:lnTo>
                        <a:pt x="39190" y="11153"/>
                      </a:lnTo>
                      <a:lnTo>
                        <a:pt x="39295" y="11153"/>
                      </a:lnTo>
                      <a:lnTo>
                        <a:pt x="39441" y="11048"/>
                      </a:lnTo>
                      <a:lnTo>
                        <a:pt x="39567" y="11048"/>
                      </a:lnTo>
                      <a:lnTo>
                        <a:pt x="39650" y="11027"/>
                      </a:lnTo>
                      <a:lnTo>
                        <a:pt x="39839" y="11027"/>
                      </a:lnTo>
                      <a:lnTo>
                        <a:pt x="39922" y="10944"/>
                      </a:lnTo>
                      <a:lnTo>
                        <a:pt x="39964" y="10881"/>
                      </a:lnTo>
                      <a:lnTo>
                        <a:pt x="39985" y="10839"/>
                      </a:lnTo>
                      <a:lnTo>
                        <a:pt x="40069" y="10818"/>
                      </a:lnTo>
                      <a:lnTo>
                        <a:pt x="40069" y="10923"/>
                      </a:lnTo>
                      <a:lnTo>
                        <a:pt x="40132" y="10944"/>
                      </a:lnTo>
                      <a:lnTo>
                        <a:pt x="40236" y="10839"/>
                      </a:lnTo>
                      <a:lnTo>
                        <a:pt x="40257" y="10734"/>
                      </a:lnTo>
                      <a:lnTo>
                        <a:pt x="40236" y="10672"/>
                      </a:lnTo>
                      <a:lnTo>
                        <a:pt x="40152" y="10630"/>
                      </a:lnTo>
                      <a:lnTo>
                        <a:pt x="40090" y="10525"/>
                      </a:lnTo>
                      <a:lnTo>
                        <a:pt x="39964" y="10400"/>
                      </a:lnTo>
                      <a:lnTo>
                        <a:pt x="39922" y="10295"/>
                      </a:lnTo>
                      <a:lnTo>
                        <a:pt x="39839" y="10295"/>
                      </a:lnTo>
                      <a:lnTo>
                        <a:pt x="39755" y="10337"/>
                      </a:lnTo>
                      <a:lnTo>
                        <a:pt x="39713" y="10400"/>
                      </a:lnTo>
                      <a:lnTo>
                        <a:pt x="39629" y="10420"/>
                      </a:lnTo>
                      <a:lnTo>
                        <a:pt x="39525" y="10504"/>
                      </a:lnTo>
                      <a:lnTo>
                        <a:pt x="39420" y="10504"/>
                      </a:lnTo>
                      <a:lnTo>
                        <a:pt x="39336" y="10567"/>
                      </a:lnTo>
                      <a:lnTo>
                        <a:pt x="39316" y="10546"/>
                      </a:lnTo>
                      <a:lnTo>
                        <a:pt x="39336" y="10441"/>
                      </a:lnTo>
                      <a:lnTo>
                        <a:pt x="39420" y="10400"/>
                      </a:lnTo>
                      <a:lnTo>
                        <a:pt x="39525" y="10400"/>
                      </a:lnTo>
                      <a:lnTo>
                        <a:pt x="39650" y="10253"/>
                      </a:lnTo>
                      <a:lnTo>
                        <a:pt x="39713" y="10190"/>
                      </a:lnTo>
                      <a:lnTo>
                        <a:pt x="39713" y="10127"/>
                      </a:lnTo>
                      <a:lnTo>
                        <a:pt x="39629" y="10148"/>
                      </a:lnTo>
                      <a:lnTo>
                        <a:pt x="39462" y="10211"/>
                      </a:lnTo>
                      <a:lnTo>
                        <a:pt x="39316" y="10316"/>
                      </a:lnTo>
                      <a:lnTo>
                        <a:pt x="39253" y="10316"/>
                      </a:lnTo>
                      <a:lnTo>
                        <a:pt x="39211" y="10358"/>
                      </a:lnTo>
                      <a:lnTo>
                        <a:pt x="39169" y="10441"/>
                      </a:lnTo>
                      <a:lnTo>
                        <a:pt x="39106" y="10630"/>
                      </a:lnTo>
                      <a:lnTo>
                        <a:pt x="38918" y="10839"/>
                      </a:lnTo>
                      <a:lnTo>
                        <a:pt x="38730" y="10944"/>
                      </a:lnTo>
                      <a:lnTo>
                        <a:pt x="38730" y="10923"/>
                      </a:lnTo>
                      <a:lnTo>
                        <a:pt x="38813" y="10839"/>
                      </a:lnTo>
                      <a:lnTo>
                        <a:pt x="38939" y="10713"/>
                      </a:lnTo>
                      <a:lnTo>
                        <a:pt x="39023" y="10567"/>
                      </a:lnTo>
                      <a:lnTo>
                        <a:pt x="39064" y="10525"/>
                      </a:lnTo>
                      <a:lnTo>
                        <a:pt x="39064" y="10462"/>
                      </a:lnTo>
                      <a:lnTo>
                        <a:pt x="39023" y="10462"/>
                      </a:lnTo>
                      <a:lnTo>
                        <a:pt x="39002" y="10441"/>
                      </a:lnTo>
                      <a:lnTo>
                        <a:pt x="38939" y="10462"/>
                      </a:lnTo>
                      <a:lnTo>
                        <a:pt x="38855" y="10609"/>
                      </a:lnTo>
                      <a:lnTo>
                        <a:pt x="38730" y="10734"/>
                      </a:lnTo>
                      <a:lnTo>
                        <a:pt x="38688" y="10734"/>
                      </a:lnTo>
                      <a:lnTo>
                        <a:pt x="38709" y="10651"/>
                      </a:lnTo>
                      <a:lnTo>
                        <a:pt x="38730" y="10567"/>
                      </a:lnTo>
                      <a:lnTo>
                        <a:pt x="38834" y="10462"/>
                      </a:lnTo>
                      <a:lnTo>
                        <a:pt x="38876" y="10400"/>
                      </a:lnTo>
                      <a:lnTo>
                        <a:pt x="38918" y="10316"/>
                      </a:lnTo>
                      <a:lnTo>
                        <a:pt x="39002" y="10316"/>
                      </a:lnTo>
                      <a:lnTo>
                        <a:pt x="39044" y="10337"/>
                      </a:lnTo>
                      <a:lnTo>
                        <a:pt x="39148" y="10337"/>
                      </a:lnTo>
                      <a:lnTo>
                        <a:pt x="39190" y="10295"/>
                      </a:lnTo>
                      <a:lnTo>
                        <a:pt x="39253" y="10211"/>
                      </a:lnTo>
                      <a:lnTo>
                        <a:pt x="39357" y="10148"/>
                      </a:lnTo>
                      <a:lnTo>
                        <a:pt x="39462" y="10023"/>
                      </a:lnTo>
                      <a:lnTo>
                        <a:pt x="39525" y="9918"/>
                      </a:lnTo>
                      <a:lnTo>
                        <a:pt x="39483" y="9814"/>
                      </a:lnTo>
                      <a:lnTo>
                        <a:pt x="39525" y="9730"/>
                      </a:lnTo>
                      <a:lnTo>
                        <a:pt x="39483" y="9709"/>
                      </a:lnTo>
                      <a:lnTo>
                        <a:pt x="39336" y="9793"/>
                      </a:lnTo>
                      <a:lnTo>
                        <a:pt x="39274" y="9876"/>
                      </a:lnTo>
                      <a:lnTo>
                        <a:pt x="39274" y="9981"/>
                      </a:lnTo>
                      <a:lnTo>
                        <a:pt x="39253" y="10107"/>
                      </a:lnTo>
                      <a:lnTo>
                        <a:pt x="39211" y="10127"/>
                      </a:lnTo>
                      <a:lnTo>
                        <a:pt x="39232" y="10086"/>
                      </a:lnTo>
                      <a:lnTo>
                        <a:pt x="39232" y="10023"/>
                      </a:lnTo>
                      <a:lnTo>
                        <a:pt x="39148" y="9981"/>
                      </a:lnTo>
                      <a:lnTo>
                        <a:pt x="39044" y="9981"/>
                      </a:lnTo>
                      <a:lnTo>
                        <a:pt x="38939" y="10044"/>
                      </a:lnTo>
                      <a:lnTo>
                        <a:pt x="38855" y="10023"/>
                      </a:lnTo>
                      <a:lnTo>
                        <a:pt x="38730" y="10044"/>
                      </a:lnTo>
                      <a:lnTo>
                        <a:pt x="38625" y="10107"/>
                      </a:lnTo>
                      <a:lnTo>
                        <a:pt x="38500" y="10107"/>
                      </a:lnTo>
                      <a:lnTo>
                        <a:pt x="38583" y="10044"/>
                      </a:lnTo>
                      <a:lnTo>
                        <a:pt x="38688" y="10002"/>
                      </a:lnTo>
                      <a:lnTo>
                        <a:pt x="38772" y="9897"/>
                      </a:lnTo>
                      <a:lnTo>
                        <a:pt x="38730" y="9814"/>
                      </a:lnTo>
                      <a:lnTo>
                        <a:pt x="38688" y="9814"/>
                      </a:lnTo>
                      <a:lnTo>
                        <a:pt x="38541" y="9835"/>
                      </a:lnTo>
                      <a:lnTo>
                        <a:pt x="38604" y="9772"/>
                      </a:lnTo>
                      <a:lnTo>
                        <a:pt x="38688" y="9772"/>
                      </a:lnTo>
                      <a:lnTo>
                        <a:pt x="38772" y="9709"/>
                      </a:lnTo>
                      <a:lnTo>
                        <a:pt x="38813" y="9604"/>
                      </a:lnTo>
                      <a:lnTo>
                        <a:pt x="38897" y="9583"/>
                      </a:lnTo>
                      <a:lnTo>
                        <a:pt x="38939" y="9521"/>
                      </a:lnTo>
                      <a:lnTo>
                        <a:pt x="39002" y="9521"/>
                      </a:lnTo>
                      <a:lnTo>
                        <a:pt x="39106" y="9604"/>
                      </a:lnTo>
                      <a:lnTo>
                        <a:pt x="39169" y="9667"/>
                      </a:lnTo>
                      <a:lnTo>
                        <a:pt x="39253" y="9667"/>
                      </a:lnTo>
                      <a:lnTo>
                        <a:pt x="39357" y="9521"/>
                      </a:lnTo>
                      <a:lnTo>
                        <a:pt x="39441" y="9458"/>
                      </a:lnTo>
                      <a:lnTo>
                        <a:pt x="39441" y="9395"/>
                      </a:lnTo>
                      <a:lnTo>
                        <a:pt x="39336" y="9270"/>
                      </a:lnTo>
                      <a:lnTo>
                        <a:pt x="39316" y="9165"/>
                      </a:lnTo>
                      <a:lnTo>
                        <a:pt x="39274" y="9060"/>
                      </a:lnTo>
                      <a:lnTo>
                        <a:pt x="39169" y="8956"/>
                      </a:lnTo>
                      <a:lnTo>
                        <a:pt x="39106" y="8893"/>
                      </a:lnTo>
                      <a:lnTo>
                        <a:pt x="39023" y="8726"/>
                      </a:lnTo>
                      <a:lnTo>
                        <a:pt x="38960" y="8747"/>
                      </a:lnTo>
                      <a:lnTo>
                        <a:pt x="38960" y="8830"/>
                      </a:lnTo>
                      <a:lnTo>
                        <a:pt x="38918" y="8893"/>
                      </a:lnTo>
                      <a:lnTo>
                        <a:pt x="38855" y="8935"/>
                      </a:lnTo>
                      <a:lnTo>
                        <a:pt x="38834" y="8977"/>
                      </a:lnTo>
                      <a:lnTo>
                        <a:pt x="38834" y="9060"/>
                      </a:lnTo>
                      <a:lnTo>
                        <a:pt x="38751" y="9102"/>
                      </a:lnTo>
                      <a:lnTo>
                        <a:pt x="38709" y="9186"/>
                      </a:lnTo>
                      <a:lnTo>
                        <a:pt x="38709" y="9291"/>
                      </a:lnTo>
                      <a:lnTo>
                        <a:pt x="38583" y="9353"/>
                      </a:lnTo>
                      <a:lnTo>
                        <a:pt x="38500" y="9458"/>
                      </a:lnTo>
                      <a:lnTo>
                        <a:pt x="38479" y="9542"/>
                      </a:lnTo>
                      <a:lnTo>
                        <a:pt x="38416" y="9604"/>
                      </a:lnTo>
                      <a:lnTo>
                        <a:pt x="38374" y="9583"/>
                      </a:lnTo>
                      <a:lnTo>
                        <a:pt x="38395" y="9458"/>
                      </a:lnTo>
                      <a:lnTo>
                        <a:pt x="38500" y="9291"/>
                      </a:lnTo>
                      <a:lnTo>
                        <a:pt x="38583" y="9270"/>
                      </a:lnTo>
                      <a:lnTo>
                        <a:pt x="38583" y="9228"/>
                      </a:lnTo>
                      <a:lnTo>
                        <a:pt x="38541" y="9186"/>
                      </a:lnTo>
                      <a:lnTo>
                        <a:pt x="38500" y="9123"/>
                      </a:lnTo>
                      <a:lnTo>
                        <a:pt x="38186" y="9332"/>
                      </a:lnTo>
                      <a:lnTo>
                        <a:pt x="38060" y="9500"/>
                      </a:lnTo>
                      <a:lnTo>
                        <a:pt x="37997" y="9583"/>
                      </a:lnTo>
                      <a:lnTo>
                        <a:pt x="37893" y="9604"/>
                      </a:lnTo>
                      <a:lnTo>
                        <a:pt x="37893" y="9583"/>
                      </a:lnTo>
                      <a:lnTo>
                        <a:pt x="37956" y="9542"/>
                      </a:lnTo>
                      <a:lnTo>
                        <a:pt x="38039" y="9374"/>
                      </a:lnTo>
                      <a:lnTo>
                        <a:pt x="38060" y="9291"/>
                      </a:lnTo>
                      <a:lnTo>
                        <a:pt x="38186" y="9165"/>
                      </a:lnTo>
                      <a:lnTo>
                        <a:pt x="38248" y="9081"/>
                      </a:lnTo>
                      <a:lnTo>
                        <a:pt x="38207" y="9019"/>
                      </a:lnTo>
                      <a:lnTo>
                        <a:pt x="38207" y="8935"/>
                      </a:lnTo>
                      <a:lnTo>
                        <a:pt x="38081" y="9019"/>
                      </a:lnTo>
                      <a:lnTo>
                        <a:pt x="37935" y="9144"/>
                      </a:lnTo>
                      <a:lnTo>
                        <a:pt x="37893" y="9249"/>
                      </a:lnTo>
                      <a:lnTo>
                        <a:pt x="37809" y="9353"/>
                      </a:lnTo>
                      <a:lnTo>
                        <a:pt x="37788" y="9332"/>
                      </a:lnTo>
                      <a:lnTo>
                        <a:pt x="37809" y="9228"/>
                      </a:lnTo>
                      <a:lnTo>
                        <a:pt x="37872" y="9123"/>
                      </a:lnTo>
                      <a:lnTo>
                        <a:pt x="37809" y="9081"/>
                      </a:lnTo>
                      <a:lnTo>
                        <a:pt x="37809" y="9039"/>
                      </a:lnTo>
                      <a:lnTo>
                        <a:pt x="37893" y="9019"/>
                      </a:lnTo>
                      <a:lnTo>
                        <a:pt x="38081" y="8872"/>
                      </a:lnTo>
                      <a:lnTo>
                        <a:pt x="38269" y="8726"/>
                      </a:lnTo>
                      <a:lnTo>
                        <a:pt x="38269" y="8642"/>
                      </a:lnTo>
                      <a:lnTo>
                        <a:pt x="38186" y="8642"/>
                      </a:lnTo>
                      <a:lnTo>
                        <a:pt x="38060" y="8726"/>
                      </a:lnTo>
                      <a:lnTo>
                        <a:pt x="38018" y="8809"/>
                      </a:lnTo>
                      <a:lnTo>
                        <a:pt x="37914" y="8851"/>
                      </a:lnTo>
                      <a:lnTo>
                        <a:pt x="37914" y="8809"/>
                      </a:lnTo>
                      <a:lnTo>
                        <a:pt x="37893" y="8747"/>
                      </a:lnTo>
                      <a:lnTo>
                        <a:pt x="37704" y="8872"/>
                      </a:lnTo>
                      <a:lnTo>
                        <a:pt x="37642" y="8977"/>
                      </a:lnTo>
                      <a:lnTo>
                        <a:pt x="37558" y="9165"/>
                      </a:lnTo>
                      <a:lnTo>
                        <a:pt x="37432" y="9249"/>
                      </a:lnTo>
                      <a:lnTo>
                        <a:pt x="37349" y="9249"/>
                      </a:lnTo>
                      <a:lnTo>
                        <a:pt x="37432" y="9165"/>
                      </a:lnTo>
                      <a:lnTo>
                        <a:pt x="37558" y="9060"/>
                      </a:lnTo>
                      <a:lnTo>
                        <a:pt x="37600" y="8956"/>
                      </a:lnTo>
                      <a:lnTo>
                        <a:pt x="37579" y="8935"/>
                      </a:lnTo>
                      <a:lnTo>
                        <a:pt x="37495" y="8935"/>
                      </a:lnTo>
                      <a:lnTo>
                        <a:pt x="37600" y="8851"/>
                      </a:lnTo>
                      <a:lnTo>
                        <a:pt x="37746" y="8830"/>
                      </a:lnTo>
                      <a:lnTo>
                        <a:pt x="37788" y="8767"/>
                      </a:lnTo>
                      <a:lnTo>
                        <a:pt x="37767" y="8726"/>
                      </a:lnTo>
                      <a:lnTo>
                        <a:pt x="37683" y="8747"/>
                      </a:lnTo>
                      <a:lnTo>
                        <a:pt x="37558" y="8767"/>
                      </a:lnTo>
                      <a:lnTo>
                        <a:pt x="37474" y="8851"/>
                      </a:lnTo>
                      <a:lnTo>
                        <a:pt x="37391" y="8830"/>
                      </a:lnTo>
                      <a:lnTo>
                        <a:pt x="37600" y="8726"/>
                      </a:lnTo>
                      <a:lnTo>
                        <a:pt x="37579" y="8663"/>
                      </a:lnTo>
                      <a:lnTo>
                        <a:pt x="37474" y="8663"/>
                      </a:lnTo>
                      <a:lnTo>
                        <a:pt x="37537" y="8600"/>
                      </a:lnTo>
                      <a:lnTo>
                        <a:pt x="37642" y="8600"/>
                      </a:lnTo>
                      <a:lnTo>
                        <a:pt x="37683" y="8642"/>
                      </a:lnTo>
                      <a:lnTo>
                        <a:pt x="37809" y="8642"/>
                      </a:lnTo>
                      <a:lnTo>
                        <a:pt x="37872" y="8537"/>
                      </a:lnTo>
                      <a:lnTo>
                        <a:pt x="37997" y="8495"/>
                      </a:lnTo>
                      <a:lnTo>
                        <a:pt x="37997" y="8412"/>
                      </a:lnTo>
                      <a:lnTo>
                        <a:pt x="38060" y="8328"/>
                      </a:lnTo>
                      <a:lnTo>
                        <a:pt x="38060" y="8286"/>
                      </a:lnTo>
                      <a:lnTo>
                        <a:pt x="37976" y="8286"/>
                      </a:lnTo>
                      <a:lnTo>
                        <a:pt x="37914" y="8223"/>
                      </a:lnTo>
                      <a:lnTo>
                        <a:pt x="37809" y="8203"/>
                      </a:lnTo>
                      <a:lnTo>
                        <a:pt x="37683" y="8307"/>
                      </a:lnTo>
                      <a:lnTo>
                        <a:pt x="37537" y="8349"/>
                      </a:lnTo>
                      <a:lnTo>
                        <a:pt x="37453" y="8495"/>
                      </a:lnTo>
                      <a:lnTo>
                        <a:pt x="37244" y="8705"/>
                      </a:lnTo>
                      <a:lnTo>
                        <a:pt x="37181" y="8705"/>
                      </a:lnTo>
                      <a:lnTo>
                        <a:pt x="37223" y="8621"/>
                      </a:lnTo>
                      <a:lnTo>
                        <a:pt x="37265" y="8621"/>
                      </a:lnTo>
                      <a:lnTo>
                        <a:pt x="37370" y="8537"/>
                      </a:lnTo>
                      <a:lnTo>
                        <a:pt x="37495" y="8349"/>
                      </a:lnTo>
                      <a:lnTo>
                        <a:pt x="37642" y="8286"/>
                      </a:lnTo>
                      <a:lnTo>
                        <a:pt x="37704" y="8203"/>
                      </a:lnTo>
                      <a:lnTo>
                        <a:pt x="37683" y="8140"/>
                      </a:lnTo>
                      <a:lnTo>
                        <a:pt x="37495" y="8140"/>
                      </a:lnTo>
                      <a:lnTo>
                        <a:pt x="37328" y="8286"/>
                      </a:lnTo>
                      <a:lnTo>
                        <a:pt x="37495" y="8119"/>
                      </a:lnTo>
                      <a:lnTo>
                        <a:pt x="37663" y="8077"/>
                      </a:lnTo>
                      <a:lnTo>
                        <a:pt x="37767" y="8098"/>
                      </a:lnTo>
                      <a:lnTo>
                        <a:pt x="37851" y="8119"/>
                      </a:lnTo>
                      <a:lnTo>
                        <a:pt x="37956" y="8014"/>
                      </a:lnTo>
                      <a:lnTo>
                        <a:pt x="37956" y="7931"/>
                      </a:lnTo>
                      <a:lnTo>
                        <a:pt x="37914" y="7889"/>
                      </a:lnTo>
                      <a:lnTo>
                        <a:pt x="37914" y="7805"/>
                      </a:lnTo>
                      <a:lnTo>
                        <a:pt x="37914" y="7721"/>
                      </a:lnTo>
                      <a:lnTo>
                        <a:pt x="37788" y="7679"/>
                      </a:lnTo>
                      <a:lnTo>
                        <a:pt x="37746" y="7596"/>
                      </a:lnTo>
                      <a:lnTo>
                        <a:pt x="37642" y="7575"/>
                      </a:lnTo>
                      <a:lnTo>
                        <a:pt x="37600" y="7617"/>
                      </a:lnTo>
                      <a:lnTo>
                        <a:pt x="37558" y="7617"/>
                      </a:lnTo>
                      <a:lnTo>
                        <a:pt x="37558" y="7533"/>
                      </a:lnTo>
                      <a:lnTo>
                        <a:pt x="37474" y="7512"/>
                      </a:lnTo>
                      <a:lnTo>
                        <a:pt x="37391" y="7428"/>
                      </a:lnTo>
                      <a:lnTo>
                        <a:pt x="37391" y="7366"/>
                      </a:lnTo>
                      <a:lnTo>
                        <a:pt x="37244" y="7282"/>
                      </a:lnTo>
                      <a:lnTo>
                        <a:pt x="37181" y="7282"/>
                      </a:lnTo>
                      <a:lnTo>
                        <a:pt x="37139" y="7219"/>
                      </a:lnTo>
                      <a:lnTo>
                        <a:pt x="37014" y="7219"/>
                      </a:lnTo>
                      <a:lnTo>
                        <a:pt x="36826" y="7261"/>
                      </a:lnTo>
                      <a:lnTo>
                        <a:pt x="36721" y="7366"/>
                      </a:lnTo>
                      <a:lnTo>
                        <a:pt x="36595" y="7366"/>
                      </a:lnTo>
                      <a:lnTo>
                        <a:pt x="36491" y="7533"/>
                      </a:lnTo>
                      <a:lnTo>
                        <a:pt x="36512" y="7596"/>
                      </a:lnTo>
                      <a:lnTo>
                        <a:pt x="36595" y="7617"/>
                      </a:lnTo>
                      <a:lnTo>
                        <a:pt x="36805" y="7805"/>
                      </a:lnTo>
                      <a:lnTo>
                        <a:pt x="36826" y="7847"/>
                      </a:lnTo>
                      <a:lnTo>
                        <a:pt x="36909" y="7889"/>
                      </a:lnTo>
                      <a:lnTo>
                        <a:pt x="36951" y="7993"/>
                      </a:lnTo>
                      <a:lnTo>
                        <a:pt x="36909" y="7993"/>
                      </a:lnTo>
                      <a:lnTo>
                        <a:pt x="36826" y="7931"/>
                      </a:lnTo>
                      <a:lnTo>
                        <a:pt x="36700" y="7931"/>
                      </a:lnTo>
                      <a:lnTo>
                        <a:pt x="36700" y="7847"/>
                      </a:lnTo>
                      <a:lnTo>
                        <a:pt x="36512" y="7679"/>
                      </a:lnTo>
                      <a:lnTo>
                        <a:pt x="36428" y="7700"/>
                      </a:lnTo>
                      <a:lnTo>
                        <a:pt x="36386" y="7721"/>
                      </a:lnTo>
                      <a:lnTo>
                        <a:pt x="36386" y="7721"/>
                      </a:lnTo>
                      <a:lnTo>
                        <a:pt x="36407" y="7638"/>
                      </a:lnTo>
                      <a:lnTo>
                        <a:pt x="36428" y="7533"/>
                      </a:lnTo>
                      <a:lnTo>
                        <a:pt x="36303" y="7491"/>
                      </a:lnTo>
                      <a:lnTo>
                        <a:pt x="36240" y="7512"/>
                      </a:lnTo>
                      <a:lnTo>
                        <a:pt x="36240" y="7721"/>
                      </a:lnTo>
                      <a:lnTo>
                        <a:pt x="36303" y="7826"/>
                      </a:lnTo>
                      <a:lnTo>
                        <a:pt x="36323" y="7951"/>
                      </a:lnTo>
                      <a:lnTo>
                        <a:pt x="36303" y="8035"/>
                      </a:lnTo>
                      <a:lnTo>
                        <a:pt x="36303" y="7931"/>
                      </a:lnTo>
                      <a:lnTo>
                        <a:pt x="36219" y="7784"/>
                      </a:lnTo>
                      <a:lnTo>
                        <a:pt x="36135" y="7889"/>
                      </a:lnTo>
                      <a:lnTo>
                        <a:pt x="36093" y="7993"/>
                      </a:lnTo>
                      <a:lnTo>
                        <a:pt x="36135" y="8056"/>
                      </a:lnTo>
                      <a:lnTo>
                        <a:pt x="36072" y="8119"/>
                      </a:lnTo>
                      <a:lnTo>
                        <a:pt x="35968" y="8056"/>
                      </a:lnTo>
                      <a:lnTo>
                        <a:pt x="35863" y="8035"/>
                      </a:lnTo>
                      <a:lnTo>
                        <a:pt x="35905" y="7951"/>
                      </a:lnTo>
                      <a:lnTo>
                        <a:pt x="36010" y="7889"/>
                      </a:lnTo>
                      <a:lnTo>
                        <a:pt x="36135" y="7700"/>
                      </a:lnTo>
                      <a:lnTo>
                        <a:pt x="36177" y="7596"/>
                      </a:lnTo>
                      <a:lnTo>
                        <a:pt x="36093" y="7512"/>
                      </a:lnTo>
                      <a:lnTo>
                        <a:pt x="36072" y="7407"/>
                      </a:lnTo>
                      <a:lnTo>
                        <a:pt x="35926" y="7533"/>
                      </a:lnTo>
                      <a:lnTo>
                        <a:pt x="35884" y="7596"/>
                      </a:lnTo>
                      <a:lnTo>
                        <a:pt x="35863" y="7533"/>
                      </a:lnTo>
                      <a:lnTo>
                        <a:pt x="35884" y="7407"/>
                      </a:lnTo>
                      <a:lnTo>
                        <a:pt x="35779" y="7387"/>
                      </a:lnTo>
                      <a:lnTo>
                        <a:pt x="35717" y="7407"/>
                      </a:lnTo>
                      <a:lnTo>
                        <a:pt x="35696" y="7491"/>
                      </a:lnTo>
                      <a:lnTo>
                        <a:pt x="35717" y="7617"/>
                      </a:lnTo>
                      <a:lnTo>
                        <a:pt x="35717" y="7742"/>
                      </a:lnTo>
                      <a:lnTo>
                        <a:pt x="35675" y="7700"/>
                      </a:lnTo>
                      <a:lnTo>
                        <a:pt x="35675" y="7533"/>
                      </a:lnTo>
                      <a:lnTo>
                        <a:pt x="35654" y="7512"/>
                      </a:lnTo>
                      <a:lnTo>
                        <a:pt x="35591" y="7617"/>
                      </a:lnTo>
                      <a:lnTo>
                        <a:pt x="35487" y="7638"/>
                      </a:lnTo>
                      <a:lnTo>
                        <a:pt x="35487" y="7721"/>
                      </a:lnTo>
                      <a:lnTo>
                        <a:pt x="35403" y="7826"/>
                      </a:lnTo>
                      <a:lnTo>
                        <a:pt x="35340" y="7847"/>
                      </a:lnTo>
                      <a:lnTo>
                        <a:pt x="35277" y="7931"/>
                      </a:lnTo>
                      <a:lnTo>
                        <a:pt x="35173" y="7931"/>
                      </a:lnTo>
                      <a:lnTo>
                        <a:pt x="35256" y="7847"/>
                      </a:lnTo>
                      <a:lnTo>
                        <a:pt x="35256" y="7784"/>
                      </a:lnTo>
                      <a:lnTo>
                        <a:pt x="35194" y="7721"/>
                      </a:lnTo>
                      <a:lnTo>
                        <a:pt x="35152" y="7721"/>
                      </a:lnTo>
                      <a:lnTo>
                        <a:pt x="35152" y="7679"/>
                      </a:lnTo>
                      <a:lnTo>
                        <a:pt x="35235" y="7679"/>
                      </a:lnTo>
                      <a:lnTo>
                        <a:pt x="35277" y="7700"/>
                      </a:lnTo>
                      <a:lnTo>
                        <a:pt x="35298" y="7638"/>
                      </a:lnTo>
                      <a:lnTo>
                        <a:pt x="35298" y="7596"/>
                      </a:lnTo>
                      <a:lnTo>
                        <a:pt x="35298" y="7554"/>
                      </a:lnTo>
                      <a:lnTo>
                        <a:pt x="35403" y="7491"/>
                      </a:lnTo>
                      <a:lnTo>
                        <a:pt x="35570" y="7345"/>
                      </a:lnTo>
                      <a:lnTo>
                        <a:pt x="35591" y="7261"/>
                      </a:lnTo>
                      <a:lnTo>
                        <a:pt x="35675" y="7177"/>
                      </a:lnTo>
                      <a:lnTo>
                        <a:pt x="35570" y="7177"/>
                      </a:lnTo>
                      <a:lnTo>
                        <a:pt x="35403" y="7282"/>
                      </a:lnTo>
                      <a:lnTo>
                        <a:pt x="35277" y="7407"/>
                      </a:lnTo>
                      <a:lnTo>
                        <a:pt x="35194" y="7407"/>
                      </a:lnTo>
                      <a:lnTo>
                        <a:pt x="35277" y="7324"/>
                      </a:lnTo>
                      <a:lnTo>
                        <a:pt x="35361" y="7219"/>
                      </a:lnTo>
                      <a:lnTo>
                        <a:pt x="35445" y="7156"/>
                      </a:lnTo>
                      <a:lnTo>
                        <a:pt x="35549" y="7114"/>
                      </a:lnTo>
                      <a:lnTo>
                        <a:pt x="35612" y="7052"/>
                      </a:lnTo>
                      <a:lnTo>
                        <a:pt x="35696" y="7052"/>
                      </a:lnTo>
                      <a:lnTo>
                        <a:pt x="35779" y="6905"/>
                      </a:lnTo>
                      <a:lnTo>
                        <a:pt x="35779" y="6863"/>
                      </a:lnTo>
                      <a:lnTo>
                        <a:pt x="35696" y="6780"/>
                      </a:lnTo>
                      <a:lnTo>
                        <a:pt x="35696" y="6675"/>
                      </a:lnTo>
                      <a:lnTo>
                        <a:pt x="35717" y="6591"/>
                      </a:lnTo>
                      <a:lnTo>
                        <a:pt x="35884" y="6424"/>
                      </a:lnTo>
                      <a:lnTo>
                        <a:pt x="35905" y="6361"/>
                      </a:lnTo>
                      <a:lnTo>
                        <a:pt x="35863" y="6257"/>
                      </a:lnTo>
                      <a:lnTo>
                        <a:pt x="35842" y="6194"/>
                      </a:lnTo>
                      <a:lnTo>
                        <a:pt x="35800" y="6131"/>
                      </a:lnTo>
                      <a:lnTo>
                        <a:pt x="35884" y="6006"/>
                      </a:lnTo>
                      <a:lnTo>
                        <a:pt x="35968" y="5922"/>
                      </a:lnTo>
                      <a:lnTo>
                        <a:pt x="35989" y="5838"/>
                      </a:lnTo>
                      <a:lnTo>
                        <a:pt x="36010" y="5587"/>
                      </a:lnTo>
                      <a:lnTo>
                        <a:pt x="36051" y="5524"/>
                      </a:lnTo>
                      <a:lnTo>
                        <a:pt x="36010" y="5462"/>
                      </a:lnTo>
                      <a:lnTo>
                        <a:pt x="35842" y="5399"/>
                      </a:lnTo>
                      <a:lnTo>
                        <a:pt x="35654" y="5399"/>
                      </a:lnTo>
                      <a:lnTo>
                        <a:pt x="35487" y="5357"/>
                      </a:lnTo>
                      <a:lnTo>
                        <a:pt x="35361" y="5420"/>
                      </a:lnTo>
                      <a:lnTo>
                        <a:pt x="35235" y="5420"/>
                      </a:lnTo>
                      <a:lnTo>
                        <a:pt x="35068" y="5503"/>
                      </a:lnTo>
                      <a:lnTo>
                        <a:pt x="34796" y="5587"/>
                      </a:lnTo>
                      <a:lnTo>
                        <a:pt x="34754" y="5671"/>
                      </a:lnTo>
                      <a:lnTo>
                        <a:pt x="34859" y="5796"/>
                      </a:lnTo>
                      <a:lnTo>
                        <a:pt x="34859" y="5880"/>
                      </a:lnTo>
                      <a:lnTo>
                        <a:pt x="34817" y="5922"/>
                      </a:lnTo>
                      <a:lnTo>
                        <a:pt x="34754" y="5775"/>
                      </a:lnTo>
                      <a:lnTo>
                        <a:pt x="34712" y="5713"/>
                      </a:lnTo>
                      <a:lnTo>
                        <a:pt x="34650" y="5587"/>
                      </a:lnTo>
                      <a:lnTo>
                        <a:pt x="34524" y="5587"/>
                      </a:lnTo>
                      <a:lnTo>
                        <a:pt x="34440" y="5671"/>
                      </a:lnTo>
                      <a:lnTo>
                        <a:pt x="34440" y="5734"/>
                      </a:lnTo>
                      <a:lnTo>
                        <a:pt x="34398" y="5796"/>
                      </a:lnTo>
                      <a:lnTo>
                        <a:pt x="34378" y="5713"/>
                      </a:lnTo>
                      <a:lnTo>
                        <a:pt x="34398" y="5608"/>
                      </a:lnTo>
                      <a:lnTo>
                        <a:pt x="34336" y="5587"/>
                      </a:lnTo>
                      <a:lnTo>
                        <a:pt x="34189" y="5608"/>
                      </a:lnTo>
                      <a:lnTo>
                        <a:pt x="34126" y="5713"/>
                      </a:lnTo>
                      <a:lnTo>
                        <a:pt x="34126" y="5796"/>
                      </a:lnTo>
                      <a:lnTo>
                        <a:pt x="34273" y="5901"/>
                      </a:lnTo>
                      <a:lnTo>
                        <a:pt x="34378" y="6047"/>
                      </a:lnTo>
                      <a:lnTo>
                        <a:pt x="34503" y="6131"/>
                      </a:lnTo>
                      <a:lnTo>
                        <a:pt x="34440" y="6131"/>
                      </a:lnTo>
                      <a:lnTo>
                        <a:pt x="34294" y="6047"/>
                      </a:lnTo>
                      <a:lnTo>
                        <a:pt x="34106" y="5880"/>
                      </a:lnTo>
                      <a:lnTo>
                        <a:pt x="34064" y="5880"/>
                      </a:lnTo>
                      <a:lnTo>
                        <a:pt x="34022" y="5922"/>
                      </a:lnTo>
                      <a:lnTo>
                        <a:pt x="33854" y="5922"/>
                      </a:lnTo>
                      <a:lnTo>
                        <a:pt x="33813" y="5943"/>
                      </a:lnTo>
                      <a:lnTo>
                        <a:pt x="33875" y="6006"/>
                      </a:lnTo>
                      <a:lnTo>
                        <a:pt x="34001" y="6006"/>
                      </a:lnTo>
                      <a:lnTo>
                        <a:pt x="34022" y="6047"/>
                      </a:lnTo>
                      <a:lnTo>
                        <a:pt x="34064" y="6152"/>
                      </a:lnTo>
                      <a:lnTo>
                        <a:pt x="34210" y="6257"/>
                      </a:lnTo>
                      <a:lnTo>
                        <a:pt x="34231" y="6340"/>
                      </a:lnTo>
                      <a:lnTo>
                        <a:pt x="34315" y="6424"/>
                      </a:lnTo>
                      <a:lnTo>
                        <a:pt x="34210" y="6424"/>
                      </a:lnTo>
                      <a:lnTo>
                        <a:pt x="34126" y="6319"/>
                      </a:lnTo>
                      <a:lnTo>
                        <a:pt x="33980" y="6236"/>
                      </a:lnTo>
                      <a:lnTo>
                        <a:pt x="33980" y="6152"/>
                      </a:lnTo>
                      <a:lnTo>
                        <a:pt x="33875" y="6047"/>
                      </a:lnTo>
                      <a:lnTo>
                        <a:pt x="33750" y="6047"/>
                      </a:lnTo>
                      <a:lnTo>
                        <a:pt x="33666" y="6131"/>
                      </a:lnTo>
                      <a:lnTo>
                        <a:pt x="33666" y="6215"/>
                      </a:lnTo>
                      <a:lnTo>
                        <a:pt x="33582" y="6361"/>
                      </a:lnTo>
                      <a:lnTo>
                        <a:pt x="33541" y="6529"/>
                      </a:lnTo>
                      <a:lnTo>
                        <a:pt x="33603" y="6633"/>
                      </a:lnTo>
                      <a:lnTo>
                        <a:pt x="33478" y="6675"/>
                      </a:lnTo>
                      <a:lnTo>
                        <a:pt x="33478" y="6759"/>
                      </a:lnTo>
                      <a:lnTo>
                        <a:pt x="33541" y="6822"/>
                      </a:lnTo>
                      <a:lnTo>
                        <a:pt x="33562" y="6926"/>
                      </a:lnTo>
                      <a:lnTo>
                        <a:pt x="33645" y="6926"/>
                      </a:lnTo>
                      <a:lnTo>
                        <a:pt x="33813" y="6780"/>
                      </a:lnTo>
                      <a:lnTo>
                        <a:pt x="33896" y="6780"/>
                      </a:lnTo>
                      <a:lnTo>
                        <a:pt x="33917" y="6842"/>
                      </a:lnTo>
                      <a:lnTo>
                        <a:pt x="33813" y="6863"/>
                      </a:lnTo>
                      <a:lnTo>
                        <a:pt x="33771" y="6884"/>
                      </a:lnTo>
                      <a:lnTo>
                        <a:pt x="33771" y="6947"/>
                      </a:lnTo>
                      <a:lnTo>
                        <a:pt x="33687" y="6947"/>
                      </a:lnTo>
                      <a:lnTo>
                        <a:pt x="33603" y="7052"/>
                      </a:lnTo>
                      <a:lnTo>
                        <a:pt x="33603" y="7156"/>
                      </a:lnTo>
                      <a:lnTo>
                        <a:pt x="33541" y="7240"/>
                      </a:lnTo>
                      <a:lnTo>
                        <a:pt x="33478" y="7177"/>
                      </a:lnTo>
                      <a:lnTo>
                        <a:pt x="33499" y="7094"/>
                      </a:lnTo>
                      <a:lnTo>
                        <a:pt x="33436" y="6947"/>
                      </a:lnTo>
                      <a:lnTo>
                        <a:pt x="33352" y="6926"/>
                      </a:lnTo>
                      <a:lnTo>
                        <a:pt x="33290" y="7031"/>
                      </a:lnTo>
                      <a:lnTo>
                        <a:pt x="33331" y="7094"/>
                      </a:lnTo>
                      <a:lnTo>
                        <a:pt x="33269" y="7177"/>
                      </a:lnTo>
                      <a:lnTo>
                        <a:pt x="33164" y="7198"/>
                      </a:lnTo>
                      <a:lnTo>
                        <a:pt x="33122" y="7261"/>
                      </a:lnTo>
                      <a:lnTo>
                        <a:pt x="33080" y="7177"/>
                      </a:lnTo>
                      <a:lnTo>
                        <a:pt x="33038" y="7198"/>
                      </a:lnTo>
                      <a:lnTo>
                        <a:pt x="33059" y="7303"/>
                      </a:lnTo>
                      <a:lnTo>
                        <a:pt x="33122" y="7407"/>
                      </a:lnTo>
                      <a:lnTo>
                        <a:pt x="33122" y="7554"/>
                      </a:lnTo>
                      <a:lnTo>
                        <a:pt x="33143" y="7575"/>
                      </a:lnTo>
                      <a:lnTo>
                        <a:pt x="33143" y="7700"/>
                      </a:lnTo>
                      <a:lnTo>
                        <a:pt x="33227" y="7721"/>
                      </a:lnTo>
                      <a:lnTo>
                        <a:pt x="33290" y="7784"/>
                      </a:lnTo>
                      <a:lnTo>
                        <a:pt x="33269" y="7868"/>
                      </a:lnTo>
                      <a:lnTo>
                        <a:pt x="33290" y="7931"/>
                      </a:lnTo>
                      <a:lnTo>
                        <a:pt x="33290" y="8035"/>
                      </a:lnTo>
                      <a:lnTo>
                        <a:pt x="33185" y="8119"/>
                      </a:lnTo>
                      <a:lnTo>
                        <a:pt x="33143" y="8203"/>
                      </a:lnTo>
                      <a:lnTo>
                        <a:pt x="33122" y="8412"/>
                      </a:lnTo>
                      <a:lnTo>
                        <a:pt x="33059" y="8454"/>
                      </a:lnTo>
                      <a:lnTo>
                        <a:pt x="32934" y="8663"/>
                      </a:lnTo>
                      <a:lnTo>
                        <a:pt x="32934" y="8747"/>
                      </a:lnTo>
                      <a:lnTo>
                        <a:pt x="32808" y="8872"/>
                      </a:lnTo>
                      <a:lnTo>
                        <a:pt x="32829" y="8830"/>
                      </a:lnTo>
                      <a:lnTo>
                        <a:pt x="32829" y="8726"/>
                      </a:lnTo>
                      <a:lnTo>
                        <a:pt x="32871" y="8558"/>
                      </a:lnTo>
                      <a:lnTo>
                        <a:pt x="32955" y="8495"/>
                      </a:lnTo>
                      <a:lnTo>
                        <a:pt x="32934" y="8433"/>
                      </a:lnTo>
                      <a:lnTo>
                        <a:pt x="32913" y="8454"/>
                      </a:lnTo>
                      <a:lnTo>
                        <a:pt x="32829" y="8454"/>
                      </a:lnTo>
                      <a:lnTo>
                        <a:pt x="32746" y="8391"/>
                      </a:lnTo>
                      <a:lnTo>
                        <a:pt x="32704" y="8349"/>
                      </a:lnTo>
                      <a:lnTo>
                        <a:pt x="32746" y="8328"/>
                      </a:lnTo>
                      <a:lnTo>
                        <a:pt x="32829" y="8307"/>
                      </a:lnTo>
                      <a:lnTo>
                        <a:pt x="32913" y="8307"/>
                      </a:lnTo>
                      <a:lnTo>
                        <a:pt x="32913" y="8244"/>
                      </a:lnTo>
                      <a:lnTo>
                        <a:pt x="32955" y="8244"/>
                      </a:lnTo>
                      <a:lnTo>
                        <a:pt x="32976" y="8349"/>
                      </a:lnTo>
                      <a:lnTo>
                        <a:pt x="33038" y="8244"/>
                      </a:lnTo>
                      <a:lnTo>
                        <a:pt x="33038" y="8140"/>
                      </a:lnTo>
                      <a:lnTo>
                        <a:pt x="32934" y="8098"/>
                      </a:lnTo>
                      <a:lnTo>
                        <a:pt x="32913" y="8035"/>
                      </a:lnTo>
                      <a:lnTo>
                        <a:pt x="32808" y="7910"/>
                      </a:lnTo>
                      <a:lnTo>
                        <a:pt x="32808" y="7763"/>
                      </a:lnTo>
                      <a:lnTo>
                        <a:pt x="32746" y="7679"/>
                      </a:lnTo>
                      <a:lnTo>
                        <a:pt x="32725" y="7512"/>
                      </a:lnTo>
                      <a:lnTo>
                        <a:pt x="32704" y="7491"/>
                      </a:lnTo>
                      <a:lnTo>
                        <a:pt x="32704" y="7407"/>
                      </a:lnTo>
                      <a:lnTo>
                        <a:pt x="32746" y="7366"/>
                      </a:lnTo>
                      <a:lnTo>
                        <a:pt x="32829" y="7198"/>
                      </a:lnTo>
                      <a:lnTo>
                        <a:pt x="32829" y="7094"/>
                      </a:lnTo>
                      <a:lnTo>
                        <a:pt x="32934" y="6989"/>
                      </a:lnTo>
                      <a:lnTo>
                        <a:pt x="33018" y="6884"/>
                      </a:lnTo>
                      <a:lnTo>
                        <a:pt x="33122" y="6842"/>
                      </a:lnTo>
                      <a:lnTo>
                        <a:pt x="33122" y="6738"/>
                      </a:lnTo>
                      <a:lnTo>
                        <a:pt x="33059" y="6654"/>
                      </a:lnTo>
                      <a:lnTo>
                        <a:pt x="33018" y="6550"/>
                      </a:lnTo>
                      <a:lnTo>
                        <a:pt x="33038" y="6424"/>
                      </a:lnTo>
                      <a:lnTo>
                        <a:pt x="33143" y="6215"/>
                      </a:lnTo>
                      <a:lnTo>
                        <a:pt x="33227" y="6173"/>
                      </a:lnTo>
                      <a:lnTo>
                        <a:pt x="33394" y="6068"/>
                      </a:lnTo>
                      <a:lnTo>
                        <a:pt x="33603" y="5817"/>
                      </a:lnTo>
                      <a:lnTo>
                        <a:pt x="33813" y="5608"/>
                      </a:lnTo>
                      <a:lnTo>
                        <a:pt x="33959" y="5587"/>
                      </a:lnTo>
                      <a:lnTo>
                        <a:pt x="34064" y="5441"/>
                      </a:lnTo>
                      <a:lnTo>
                        <a:pt x="34106" y="5378"/>
                      </a:lnTo>
                      <a:lnTo>
                        <a:pt x="34210" y="5378"/>
                      </a:lnTo>
                      <a:lnTo>
                        <a:pt x="34398" y="5294"/>
                      </a:lnTo>
                      <a:lnTo>
                        <a:pt x="34545" y="5231"/>
                      </a:lnTo>
                      <a:lnTo>
                        <a:pt x="34587" y="5169"/>
                      </a:lnTo>
                      <a:lnTo>
                        <a:pt x="34545" y="5085"/>
                      </a:lnTo>
                      <a:lnTo>
                        <a:pt x="34315" y="4980"/>
                      </a:lnTo>
                      <a:lnTo>
                        <a:pt x="34189" y="4897"/>
                      </a:lnTo>
                      <a:lnTo>
                        <a:pt x="34001" y="4897"/>
                      </a:lnTo>
                      <a:lnTo>
                        <a:pt x="33959" y="4876"/>
                      </a:lnTo>
                      <a:lnTo>
                        <a:pt x="33875" y="4897"/>
                      </a:lnTo>
                      <a:lnTo>
                        <a:pt x="33708" y="4876"/>
                      </a:lnTo>
                      <a:lnTo>
                        <a:pt x="33645" y="4897"/>
                      </a:lnTo>
                      <a:lnTo>
                        <a:pt x="33436" y="4897"/>
                      </a:lnTo>
                      <a:lnTo>
                        <a:pt x="33122" y="5001"/>
                      </a:lnTo>
                      <a:lnTo>
                        <a:pt x="32934" y="5190"/>
                      </a:lnTo>
                      <a:lnTo>
                        <a:pt x="32725" y="5273"/>
                      </a:lnTo>
                      <a:lnTo>
                        <a:pt x="32704" y="5378"/>
                      </a:lnTo>
                      <a:lnTo>
                        <a:pt x="32725" y="5482"/>
                      </a:lnTo>
                      <a:lnTo>
                        <a:pt x="32641" y="5441"/>
                      </a:lnTo>
                      <a:lnTo>
                        <a:pt x="32557" y="5441"/>
                      </a:lnTo>
                      <a:lnTo>
                        <a:pt x="32494" y="5545"/>
                      </a:lnTo>
                      <a:lnTo>
                        <a:pt x="32348" y="5545"/>
                      </a:lnTo>
                      <a:lnTo>
                        <a:pt x="32243" y="5692"/>
                      </a:lnTo>
                      <a:lnTo>
                        <a:pt x="32243" y="5796"/>
                      </a:lnTo>
                      <a:lnTo>
                        <a:pt x="32181" y="5796"/>
                      </a:lnTo>
                      <a:lnTo>
                        <a:pt x="32034" y="6006"/>
                      </a:lnTo>
                      <a:lnTo>
                        <a:pt x="32097" y="6068"/>
                      </a:lnTo>
                      <a:lnTo>
                        <a:pt x="32034" y="6152"/>
                      </a:lnTo>
                      <a:lnTo>
                        <a:pt x="31992" y="6068"/>
                      </a:lnTo>
                      <a:lnTo>
                        <a:pt x="31930" y="6068"/>
                      </a:lnTo>
                      <a:lnTo>
                        <a:pt x="31888" y="6257"/>
                      </a:lnTo>
                      <a:lnTo>
                        <a:pt x="31762" y="6257"/>
                      </a:lnTo>
                      <a:lnTo>
                        <a:pt x="31678" y="6361"/>
                      </a:lnTo>
                      <a:lnTo>
                        <a:pt x="31616" y="6424"/>
                      </a:lnTo>
                      <a:lnTo>
                        <a:pt x="31553" y="6570"/>
                      </a:lnTo>
                      <a:lnTo>
                        <a:pt x="31448" y="6759"/>
                      </a:lnTo>
                      <a:lnTo>
                        <a:pt x="31448" y="6863"/>
                      </a:lnTo>
                      <a:lnTo>
                        <a:pt x="31490" y="6842"/>
                      </a:lnTo>
                      <a:lnTo>
                        <a:pt x="31511" y="6842"/>
                      </a:lnTo>
                      <a:lnTo>
                        <a:pt x="31490" y="6905"/>
                      </a:lnTo>
                      <a:lnTo>
                        <a:pt x="31406" y="6905"/>
                      </a:lnTo>
                      <a:lnTo>
                        <a:pt x="31260" y="6989"/>
                      </a:lnTo>
                      <a:lnTo>
                        <a:pt x="31239" y="7094"/>
                      </a:lnTo>
                      <a:lnTo>
                        <a:pt x="31155" y="7114"/>
                      </a:lnTo>
                      <a:lnTo>
                        <a:pt x="31134" y="7198"/>
                      </a:lnTo>
                      <a:lnTo>
                        <a:pt x="31134" y="7407"/>
                      </a:lnTo>
                      <a:lnTo>
                        <a:pt x="31072" y="7512"/>
                      </a:lnTo>
                      <a:lnTo>
                        <a:pt x="30988" y="7512"/>
                      </a:lnTo>
                      <a:lnTo>
                        <a:pt x="30967" y="7659"/>
                      </a:lnTo>
                      <a:lnTo>
                        <a:pt x="30967" y="7721"/>
                      </a:lnTo>
                      <a:lnTo>
                        <a:pt x="30862" y="7784"/>
                      </a:lnTo>
                      <a:lnTo>
                        <a:pt x="30821" y="7972"/>
                      </a:lnTo>
                      <a:lnTo>
                        <a:pt x="30862" y="8077"/>
                      </a:lnTo>
                      <a:lnTo>
                        <a:pt x="31072" y="8182"/>
                      </a:lnTo>
                      <a:lnTo>
                        <a:pt x="31176" y="8182"/>
                      </a:lnTo>
                      <a:lnTo>
                        <a:pt x="31302" y="8244"/>
                      </a:lnTo>
                      <a:lnTo>
                        <a:pt x="31385" y="8244"/>
                      </a:lnTo>
                      <a:lnTo>
                        <a:pt x="31511" y="8328"/>
                      </a:lnTo>
                      <a:lnTo>
                        <a:pt x="31678" y="8328"/>
                      </a:lnTo>
                      <a:lnTo>
                        <a:pt x="31699" y="8495"/>
                      </a:lnTo>
                      <a:lnTo>
                        <a:pt x="31867" y="8558"/>
                      </a:lnTo>
                      <a:lnTo>
                        <a:pt x="31888" y="8642"/>
                      </a:lnTo>
                      <a:lnTo>
                        <a:pt x="31971" y="8705"/>
                      </a:lnTo>
                      <a:lnTo>
                        <a:pt x="31804" y="8705"/>
                      </a:lnTo>
                      <a:lnTo>
                        <a:pt x="31762" y="8726"/>
                      </a:lnTo>
                      <a:lnTo>
                        <a:pt x="31574" y="8726"/>
                      </a:lnTo>
                      <a:lnTo>
                        <a:pt x="31365" y="8642"/>
                      </a:lnTo>
                      <a:lnTo>
                        <a:pt x="31344" y="8537"/>
                      </a:lnTo>
                      <a:lnTo>
                        <a:pt x="31239" y="8454"/>
                      </a:lnTo>
                      <a:lnTo>
                        <a:pt x="31051" y="8454"/>
                      </a:lnTo>
                      <a:lnTo>
                        <a:pt x="30988" y="8412"/>
                      </a:lnTo>
                      <a:lnTo>
                        <a:pt x="30883" y="8391"/>
                      </a:lnTo>
                      <a:lnTo>
                        <a:pt x="30862" y="8433"/>
                      </a:lnTo>
                      <a:lnTo>
                        <a:pt x="30925" y="8558"/>
                      </a:lnTo>
                      <a:lnTo>
                        <a:pt x="30925" y="8642"/>
                      </a:lnTo>
                      <a:lnTo>
                        <a:pt x="30841" y="8642"/>
                      </a:lnTo>
                      <a:lnTo>
                        <a:pt x="30821" y="8726"/>
                      </a:lnTo>
                      <a:lnTo>
                        <a:pt x="30862" y="8914"/>
                      </a:lnTo>
                      <a:lnTo>
                        <a:pt x="30883" y="9039"/>
                      </a:lnTo>
                      <a:lnTo>
                        <a:pt x="30862" y="9165"/>
                      </a:lnTo>
                      <a:lnTo>
                        <a:pt x="30883" y="9270"/>
                      </a:lnTo>
                      <a:lnTo>
                        <a:pt x="31030" y="9353"/>
                      </a:lnTo>
                      <a:lnTo>
                        <a:pt x="31134" y="9458"/>
                      </a:lnTo>
                      <a:lnTo>
                        <a:pt x="31134" y="9500"/>
                      </a:lnTo>
                      <a:lnTo>
                        <a:pt x="31072" y="9458"/>
                      </a:lnTo>
                      <a:lnTo>
                        <a:pt x="31051" y="9458"/>
                      </a:lnTo>
                      <a:lnTo>
                        <a:pt x="31072" y="9563"/>
                      </a:lnTo>
                      <a:lnTo>
                        <a:pt x="31155" y="9667"/>
                      </a:lnTo>
                      <a:lnTo>
                        <a:pt x="31197" y="9667"/>
                      </a:lnTo>
                      <a:lnTo>
                        <a:pt x="31197" y="9583"/>
                      </a:lnTo>
                      <a:lnTo>
                        <a:pt x="31281" y="9563"/>
                      </a:lnTo>
                      <a:lnTo>
                        <a:pt x="31385" y="9583"/>
                      </a:lnTo>
                      <a:lnTo>
                        <a:pt x="31469" y="9667"/>
                      </a:lnTo>
                      <a:lnTo>
                        <a:pt x="31553" y="9688"/>
                      </a:lnTo>
                      <a:lnTo>
                        <a:pt x="31574" y="9646"/>
                      </a:lnTo>
                      <a:lnTo>
                        <a:pt x="31553" y="9583"/>
                      </a:lnTo>
                      <a:lnTo>
                        <a:pt x="31574" y="9500"/>
                      </a:lnTo>
                      <a:lnTo>
                        <a:pt x="31616" y="9479"/>
                      </a:lnTo>
                      <a:lnTo>
                        <a:pt x="31678" y="9542"/>
                      </a:lnTo>
                      <a:lnTo>
                        <a:pt x="31657" y="9646"/>
                      </a:lnTo>
                      <a:lnTo>
                        <a:pt x="31678" y="9709"/>
                      </a:lnTo>
                      <a:lnTo>
                        <a:pt x="31720" y="9709"/>
                      </a:lnTo>
                      <a:lnTo>
                        <a:pt x="31783" y="9583"/>
                      </a:lnTo>
                      <a:lnTo>
                        <a:pt x="31909" y="9563"/>
                      </a:lnTo>
                      <a:lnTo>
                        <a:pt x="31992" y="9479"/>
                      </a:lnTo>
                      <a:lnTo>
                        <a:pt x="32013" y="9500"/>
                      </a:lnTo>
                      <a:lnTo>
                        <a:pt x="31971" y="9583"/>
                      </a:lnTo>
                      <a:lnTo>
                        <a:pt x="31783" y="9688"/>
                      </a:lnTo>
                      <a:lnTo>
                        <a:pt x="31762" y="9793"/>
                      </a:lnTo>
                      <a:lnTo>
                        <a:pt x="31867" y="9876"/>
                      </a:lnTo>
                      <a:lnTo>
                        <a:pt x="31888" y="10023"/>
                      </a:lnTo>
                      <a:lnTo>
                        <a:pt x="32013" y="10169"/>
                      </a:lnTo>
                      <a:lnTo>
                        <a:pt x="32181" y="10169"/>
                      </a:lnTo>
                      <a:lnTo>
                        <a:pt x="32222" y="10107"/>
                      </a:lnTo>
                      <a:lnTo>
                        <a:pt x="32118" y="10023"/>
                      </a:lnTo>
                      <a:lnTo>
                        <a:pt x="32181" y="10002"/>
                      </a:lnTo>
                      <a:lnTo>
                        <a:pt x="32285" y="10023"/>
                      </a:lnTo>
                      <a:lnTo>
                        <a:pt x="32348" y="10107"/>
                      </a:lnTo>
                      <a:lnTo>
                        <a:pt x="32411" y="10086"/>
                      </a:lnTo>
                      <a:lnTo>
                        <a:pt x="32494" y="10002"/>
                      </a:lnTo>
                      <a:lnTo>
                        <a:pt x="32599" y="9897"/>
                      </a:lnTo>
                      <a:lnTo>
                        <a:pt x="32662" y="9897"/>
                      </a:lnTo>
                      <a:lnTo>
                        <a:pt x="32662" y="9960"/>
                      </a:lnTo>
                      <a:lnTo>
                        <a:pt x="32599" y="9981"/>
                      </a:lnTo>
                      <a:lnTo>
                        <a:pt x="32432" y="10127"/>
                      </a:lnTo>
                      <a:lnTo>
                        <a:pt x="32432" y="10211"/>
                      </a:lnTo>
                      <a:lnTo>
                        <a:pt x="32453" y="10232"/>
                      </a:lnTo>
                      <a:cubicBezTo>
                        <a:pt x="32411" y="10295"/>
                        <a:pt x="32390" y="10379"/>
                        <a:pt x="32348" y="10441"/>
                      </a:cubicBezTo>
                      <a:lnTo>
                        <a:pt x="32306" y="10441"/>
                      </a:lnTo>
                      <a:lnTo>
                        <a:pt x="32222" y="10504"/>
                      </a:lnTo>
                      <a:lnTo>
                        <a:pt x="32139" y="10504"/>
                      </a:lnTo>
                      <a:lnTo>
                        <a:pt x="32097" y="10420"/>
                      </a:lnTo>
                      <a:lnTo>
                        <a:pt x="31992" y="10400"/>
                      </a:lnTo>
                      <a:lnTo>
                        <a:pt x="32013" y="10441"/>
                      </a:lnTo>
                      <a:lnTo>
                        <a:pt x="32097" y="10504"/>
                      </a:lnTo>
                      <a:lnTo>
                        <a:pt x="32076" y="10609"/>
                      </a:lnTo>
                      <a:lnTo>
                        <a:pt x="31971" y="10609"/>
                      </a:lnTo>
                      <a:lnTo>
                        <a:pt x="31971" y="10630"/>
                      </a:lnTo>
                      <a:lnTo>
                        <a:pt x="31992" y="10692"/>
                      </a:lnTo>
                      <a:lnTo>
                        <a:pt x="31909" y="10755"/>
                      </a:lnTo>
                      <a:lnTo>
                        <a:pt x="31909" y="10839"/>
                      </a:lnTo>
                      <a:lnTo>
                        <a:pt x="31971" y="10923"/>
                      </a:lnTo>
                      <a:lnTo>
                        <a:pt x="31888" y="10923"/>
                      </a:lnTo>
                      <a:lnTo>
                        <a:pt x="31888" y="11027"/>
                      </a:lnTo>
                      <a:lnTo>
                        <a:pt x="31804" y="11111"/>
                      </a:lnTo>
                      <a:lnTo>
                        <a:pt x="31804" y="11278"/>
                      </a:lnTo>
                      <a:lnTo>
                        <a:pt x="31867" y="11278"/>
                      </a:lnTo>
                      <a:lnTo>
                        <a:pt x="31909" y="11383"/>
                      </a:lnTo>
                      <a:lnTo>
                        <a:pt x="31950" y="11383"/>
                      </a:lnTo>
                      <a:lnTo>
                        <a:pt x="32013" y="11488"/>
                      </a:lnTo>
                      <a:lnTo>
                        <a:pt x="31950" y="11508"/>
                      </a:lnTo>
                      <a:lnTo>
                        <a:pt x="31888" y="11508"/>
                      </a:lnTo>
                      <a:lnTo>
                        <a:pt x="31825" y="11571"/>
                      </a:lnTo>
                      <a:lnTo>
                        <a:pt x="31783" y="11508"/>
                      </a:lnTo>
                      <a:lnTo>
                        <a:pt x="31637" y="11550"/>
                      </a:lnTo>
                      <a:lnTo>
                        <a:pt x="31595" y="11634"/>
                      </a:lnTo>
                      <a:lnTo>
                        <a:pt x="31699" y="11739"/>
                      </a:lnTo>
                      <a:lnTo>
                        <a:pt x="31741" y="11739"/>
                      </a:lnTo>
                      <a:lnTo>
                        <a:pt x="31741" y="11801"/>
                      </a:lnTo>
                      <a:lnTo>
                        <a:pt x="31637" y="11843"/>
                      </a:lnTo>
                      <a:lnTo>
                        <a:pt x="31595" y="11780"/>
                      </a:lnTo>
                      <a:lnTo>
                        <a:pt x="31511" y="11864"/>
                      </a:lnTo>
                      <a:lnTo>
                        <a:pt x="31427" y="11739"/>
                      </a:lnTo>
                      <a:lnTo>
                        <a:pt x="31323" y="11801"/>
                      </a:lnTo>
                      <a:lnTo>
                        <a:pt x="31218" y="12011"/>
                      </a:lnTo>
                      <a:lnTo>
                        <a:pt x="31113" y="12262"/>
                      </a:lnTo>
                      <a:lnTo>
                        <a:pt x="30988" y="12492"/>
                      </a:lnTo>
                      <a:lnTo>
                        <a:pt x="30779" y="12638"/>
                      </a:lnTo>
                      <a:lnTo>
                        <a:pt x="30737" y="12743"/>
                      </a:lnTo>
                      <a:lnTo>
                        <a:pt x="30674" y="12743"/>
                      </a:lnTo>
                      <a:lnTo>
                        <a:pt x="30569" y="12910"/>
                      </a:lnTo>
                      <a:lnTo>
                        <a:pt x="30465" y="12952"/>
                      </a:lnTo>
                      <a:lnTo>
                        <a:pt x="30444" y="13140"/>
                      </a:lnTo>
                      <a:lnTo>
                        <a:pt x="30360" y="13224"/>
                      </a:lnTo>
                      <a:lnTo>
                        <a:pt x="30339" y="13350"/>
                      </a:lnTo>
                      <a:lnTo>
                        <a:pt x="30277" y="13350"/>
                      </a:lnTo>
                      <a:lnTo>
                        <a:pt x="30235" y="13224"/>
                      </a:lnTo>
                      <a:lnTo>
                        <a:pt x="30151" y="13224"/>
                      </a:lnTo>
                      <a:lnTo>
                        <a:pt x="30067" y="13308"/>
                      </a:lnTo>
                      <a:lnTo>
                        <a:pt x="30109" y="13350"/>
                      </a:lnTo>
                      <a:lnTo>
                        <a:pt x="30130" y="13475"/>
                      </a:lnTo>
                      <a:lnTo>
                        <a:pt x="30046" y="13475"/>
                      </a:lnTo>
                      <a:lnTo>
                        <a:pt x="29963" y="13413"/>
                      </a:lnTo>
                      <a:lnTo>
                        <a:pt x="30005" y="13308"/>
                      </a:lnTo>
                      <a:lnTo>
                        <a:pt x="29921" y="13140"/>
                      </a:lnTo>
                      <a:lnTo>
                        <a:pt x="29837" y="12743"/>
                      </a:lnTo>
                      <a:lnTo>
                        <a:pt x="29837" y="12576"/>
                      </a:lnTo>
                      <a:lnTo>
                        <a:pt x="29816" y="12492"/>
                      </a:lnTo>
                      <a:lnTo>
                        <a:pt x="29858" y="12366"/>
                      </a:lnTo>
                      <a:lnTo>
                        <a:pt x="29942" y="12262"/>
                      </a:lnTo>
                      <a:lnTo>
                        <a:pt x="29921" y="12115"/>
                      </a:lnTo>
                      <a:lnTo>
                        <a:pt x="29963" y="12011"/>
                      </a:lnTo>
                      <a:lnTo>
                        <a:pt x="30046" y="11969"/>
                      </a:lnTo>
                      <a:lnTo>
                        <a:pt x="30130" y="12011"/>
                      </a:lnTo>
                      <a:lnTo>
                        <a:pt x="30214" y="11990"/>
                      </a:lnTo>
                      <a:lnTo>
                        <a:pt x="30277" y="11885"/>
                      </a:lnTo>
                      <a:lnTo>
                        <a:pt x="30256" y="11655"/>
                      </a:lnTo>
                      <a:lnTo>
                        <a:pt x="30318" y="11550"/>
                      </a:lnTo>
                      <a:lnTo>
                        <a:pt x="30318" y="11153"/>
                      </a:lnTo>
                      <a:lnTo>
                        <a:pt x="30214" y="11027"/>
                      </a:lnTo>
                      <a:lnTo>
                        <a:pt x="30172" y="10860"/>
                      </a:lnTo>
                      <a:lnTo>
                        <a:pt x="30109" y="10692"/>
                      </a:lnTo>
                      <a:lnTo>
                        <a:pt x="30067" y="10588"/>
                      </a:lnTo>
                      <a:lnTo>
                        <a:pt x="30025" y="10525"/>
                      </a:lnTo>
                      <a:lnTo>
                        <a:pt x="29963" y="10525"/>
                      </a:lnTo>
                      <a:lnTo>
                        <a:pt x="29921" y="10630"/>
                      </a:lnTo>
                      <a:lnTo>
                        <a:pt x="29795" y="10839"/>
                      </a:lnTo>
                      <a:lnTo>
                        <a:pt x="29628" y="10964"/>
                      </a:lnTo>
                      <a:lnTo>
                        <a:pt x="29607" y="11069"/>
                      </a:lnTo>
                      <a:lnTo>
                        <a:pt x="29607" y="11278"/>
                      </a:lnTo>
                      <a:lnTo>
                        <a:pt x="29544" y="11341"/>
                      </a:lnTo>
                      <a:lnTo>
                        <a:pt x="29481" y="11278"/>
                      </a:lnTo>
                      <a:lnTo>
                        <a:pt x="29398" y="11362"/>
                      </a:lnTo>
                      <a:lnTo>
                        <a:pt x="29419" y="11383"/>
                      </a:lnTo>
                      <a:lnTo>
                        <a:pt x="29398" y="11446"/>
                      </a:lnTo>
                      <a:lnTo>
                        <a:pt x="29230" y="11529"/>
                      </a:lnTo>
                      <a:lnTo>
                        <a:pt x="29189" y="11592"/>
                      </a:lnTo>
                      <a:lnTo>
                        <a:pt x="29084" y="11697"/>
                      </a:lnTo>
                      <a:lnTo>
                        <a:pt x="29000" y="11697"/>
                      </a:lnTo>
                      <a:lnTo>
                        <a:pt x="29000" y="11634"/>
                      </a:lnTo>
                      <a:lnTo>
                        <a:pt x="29084" y="11592"/>
                      </a:lnTo>
                      <a:lnTo>
                        <a:pt x="29084" y="11467"/>
                      </a:lnTo>
                      <a:lnTo>
                        <a:pt x="29042" y="11425"/>
                      </a:lnTo>
                      <a:lnTo>
                        <a:pt x="29147" y="11278"/>
                      </a:lnTo>
                      <a:lnTo>
                        <a:pt x="29168" y="11174"/>
                      </a:lnTo>
                      <a:lnTo>
                        <a:pt x="29168" y="11069"/>
                      </a:lnTo>
                      <a:lnTo>
                        <a:pt x="29251" y="11027"/>
                      </a:lnTo>
                      <a:lnTo>
                        <a:pt x="29251" y="10923"/>
                      </a:lnTo>
                      <a:lnTo>
                        <a:pt x="29209" y="10902"/>
                      </a:lnTo>
                      <a:lnTo>
                        <a:pt x="29251" y="10755"/>
                      </a:lnTo>
                      <a:lnTo>
                        <a:pt x="29147" y="10609"/>
                      </a:lnTo>
                      <a:lnTo>
                        <a:pt x="29147" y="10525"/>
                      </a:lnTo>
                      <a:lnTo>
                        <a:pt x="29084" y="10420"/>
                      </a:lnTo>
                      <a:lnTo>
                        <a:pt x="29084" y="10379"/>
                      </a:lnTo>
                      <a:lnTo>
                        <a:pt x="29147" y="10400"/>
                      </a:lnTo>
                      <a:lnTo>
                        <a:pt x="29189" y="10400"/>
                      </a:lnTo>
                      <a:lnTo>
                        <a:pt x="29209" y="10525"/>
                      </a:lnTo>
                      <a:lnTo>
                        <a:pt x="29272" y="10504"/>
                      </a:lnTo>
                      <a:lnTo>
                        <a:pt x="29377" y="10379"/>
                      </a:lnTo>
                      <a:lnTo>
                        <a:pt x="29481" y="10379"/>
                      </a:lnTo>
                      <a:lnTo>
                        <a:pt x="29565" y="10295"/>
                      </a:lnTo>
                      <a:lnTo>
                        <a:pt x="29481" y="10232"/>
                      </a:lnTo>
                      <a:lnTo>
                        <a:pt x="29377" y="10316"/>
                      </a:lnTo>
                      <a:lnTo>
                        <a:pt x="29293" y="10232"/>
                      </a:lnTo>
                      <a:lnTo>
                        <a:pt x="29189" y="10211"/>
                      </a:lnTo>
                      <a:lnTo>
                        <a:pt x="29189" y="10107"/>
                      </a:lnTo>
                      <a:lnTo>
                        <a:pt x="29230" y="10065"/>
                      </a:lnTo>
                      <a:lnTo>
                        <a:pt x="29209" y="10002"/>
                      </a:lnTo>
                      <a:lnTo>
                        <a:pt x="29126" y="10023"/>
                      </a:lnTo>
                      <a:lnTo>
                        <a:pt x="29105" y="10107"/>
                      </a:lnTo>
                      <a:lnTo>
                        <a:pt x="28958" y="10169"/>
                      </a:lnTo>
                      <a:lnTo>
                        <a:pt x="28854" y="10065"/>
                      </a:lnTo>
                      <a:lnTo>
                        <a:pt x="28854" y="9939"/>
                      </a:lnTo>
                      <a:lnTo>
                        <a:pt x="28770" y="9918"/>
                      </a:lnTo>
                      <a:lnTo>
                        <a:pt x="28665" y="9939"/>
                      </a:lnTo>
                      <a:lnTo>
                        <a:pt x="28603" y="9897"/>
                      </a:lnTo>
                      <a:lnTo>
                        <a:pt x="28644" y="9793"/>
                      </a:lnTo>
                      <a:lnTo>
                        <a:pt x="28707" y="9772"/>
                      </a:lnTo>
                      <a:lnTo>
                        <a:pt x="28749" y="9709"/>
                      </a:lnTo>
                      <a:lnTo>
                        <a:pt x="28812" y="9709"/>
                      </a:lnTo>
                      <a:lnTo>
                        <a:pt x="29126" y="9500"/>
                      </a:lnTo>
                      <a:lnTo>
                        <a:pt x="29168" y="9458"/>
                      </a:lnTo>
                      <a:lnTo>
                        <a:pt x="29042" y="9332"/>
                      </a:lnTo>
                      <a:lnTo>
                        <a:pt x="28875" y="9353"/>
                      </a:lnTo>
                      <a:lnTo>
                        <a:pt x="28875" y="9332"/>
                      </a:lnTo>
                      <a:lnTo>
                        <a:pt x="28979" y="9270"/>
                      </a:lnTo>
                      <a:lnTo>
                        <a:pt x="29042" y="9144"/>
                      </a:lnTo>
                      <a:lnTo>
                        <a:pt x="29168" y="9081"/>
                      </a:lnTo>
                      <a:lnTo>
                        <a:pt x="29147" y="9228"/>
                      </a:lnTo>
                      <a:lnTo>
                        <a:pt x="29189" y="9332"/>
                      </a:lnTo>
                      <a:lnTo>
                        <a:pt x="29293" y="9291"/>
                      </a:lnTo>
                      <a:lnTo>
                        <a:pt x="29377" y="9332"/>
                      </a:lnTo>
                      <a:lnTo>
                        <a:pt x="29461" y="9249"/>
                      </a:lnTo>
                      <a:lnTo>
                        <a:pt x="29461" y="9144"/>
                      </a:lnTo>
                      <a:lnTo>
                        <a:pt x="29377" y="9039"/>
                      </a:lnTo>
                      <a:lnTo>
                        <a:pt x="29293" y="9019"/>
                      </a:lnTo>
                      <a:lnTo>
                        <a:pt x="29293" y="8935"/>
                      </a:lnTo>
                      <a:lnTo>
                        <a:pt x="29314" y="8830"/>
                      </a:lnTo>
                      <a:lnTo>
                        <a:pt x="29293" y="8726"/>
                      </a:lnTo>
                      <a:lnTo>
                        <a:pt x="29314" y="8663"/>
                      </a:lnTo>
                      <a:lnTo>
                        <a:pt x="29314" y="8600"/>
                      </a:lnTo>
                      <a:lnTo>
                        <a:pt x="29209" y="8454"/>
                      </a:lnTo>
                      <a:lnTo>
                        <a:pt x="29272" y="8349"/>
                      </a:lnTo>
                      <a:lnTo>
                        <a:pt x="29209" y="8244"/>
                      </a:lnTo>
                      <a:lnTo>
                        <a:pt x="29272" y="8223"/>
                      </a:lnTo>
                      <a:lnTo>
                        <a:pt x="29272" y="8077"/>
                      </a:lnTo>
                      <a:lnTo>
                        <a:pt x="29356" y="7931"/>
                      </a:lnTo>
                      <a:lnTo>
                        <a:pt x="29356" y="7847"/>
                      </a:lnTo>
                      <a:lnTo>
                        <a:pt x="29419" y="7742"/>
                      </a:lnTo>
                      <a:lnTo>
                        <a:pt x="29419" y="7700"/>
                      </a:lnTo>
                      <a:lnTo>
                        <a:pt x="29356" y="7659"/>
                      </a:lnTo>
                      <a:lnTo>
                        <a:pt x="29377" y="7449"/>
                      </a:lnTo>
                      <a:lnTo>
                        <a:pt x="29356" y="7324"/>
                      </a:lnTo>
                      <a:lnTo>
                        <a:pt x="29251" y="7261"/>
                      </a:lnTo>
                      <a:lnTo>
                        <a:pt x="29272" y="7177"/>
                      </a:lnTo>
                      <a:lnTo>
                        <a:pt x="29251" y="7073"/>
                      </a:lnTo>
                      <a:lnTo>
                        <a:pt x="29293" y="7052"/>
                      </a:lnTo>
                      <a:lnTo>
                        <a:pt x="29335" y="6947"/>
                      </a:lnTo>
                      <a:lnTo>
                        <a:pt x="29272" y="6884"/>
                      </a:lnTo>
                      <a:lnTo>
                        <a:pt x="29230" y="6863"/>
                      </a:lnTo>
                      <a:cubicBezTo>
                        <a:pt x="29272" y="6842"/>
                        <a:pt x="29293" y="6801"/>
                        <a:pt x="29293" y="6759"/>
                      </a:cubicBezTo>
                      <a:cubicBezTo>
                        <a:pt x="29314" y="6696"/>
                        <a:pt x="29335" y="6654"/>
                        <a:pt x="29335" y="6591"/>
                      </a:cubicBezTo>
                      <a:lnTo>
                        <a:pt x="29377" y="6550"/>
                      </a:lnTo>
                      <a:lnTo>
                        <a:pt x="29377" y="6445"/>
                      </a:lnTo>
                      <a:lnTo>
                        <a:pt x="29440" y="6445"/>
                      </a:lnTo>
                      <a:lnTo>
                        <a:pt x="29523" y="6361"/>
                      </a:lnTo>
                      <a:lnTo>
                        <a:pt x="29586" y="6257"/>
                      </a:lnTo>
                      <a:lnTo>
                        <a:pt x="29649" y="6215"/>
                      </a:lnTo>
                      <a:lnTo>
                        <a:pt x="29753" y="6215"/>
                      </a:lnTo>
                      <a:lnTo>
                        <a:pt x="29816" y="6131"/>
                      </a:lnTo>
                      <a:lnTo>
                        <a:pt x="29900" y="6068"/>
                      </a:lnTo>
                      <a:lnTo>
                        <a:pt x="29942" y="5964"/>
                      </a:lnTo>
                      <a:lnTo>
                        <a:pt x="29942" y="5838"/>
                      </a:lnTo>
                      <a:lnTo>
                        <a:pt x="29900" y="5796"/>
                      </a:lnTo>
                      <a:lnTo>
                        <a:pt x="29963" y="5713"/>
                      </a:lnTo>
                      <a:lnTo>
                        <a:pt x="30005" y="5629"/>
                      </a:lnTo>
                      <a:lnTo>
                        <a:pt x="29795" y="5629"/>
                      </a:lnTo>
                      <a:lnTo>
                        <a:pt x="29733" y="5587"/>
                      </a:lnTo>
                      <a:lnTo>
                        <a:pt x="29753" y="5503"/>
                      </a:lnTo>
                      <a:lnTo>
                        <a:pt x="29837" y="5503"/>
                      </a:lnTo>
                      <a:lnTo>
                        <a:pt x="29921" y="5545"/>
                      </a:lnTo>
                      <a:lnTo>
                        <a:pt x="30025" y="5545"/>
                      </a:lnTo>
                      <a:lnTo>
                        <a:pt x="30130" y="5587"/>
                      </a:lnTo>
                      <a:lnTo>
                        <a:pt x="30214" y="5524"/>
                      </a:lnTo>
                      <a:lnTo>
                        <a:pt x="30297" y="5545"/>
                      </a:lnTo>
                      <a:lnTo>
                        <a:pt x="30318" y="5650"/>
                      </a:lnTo>
                      <a:lnTo>
                        <a:pt x="30465" y="5796"/>
                      </a:lnTo>
                      <a:lnTo>
                        <a:pt x="30549" y="5796"/>
                      </a:lnTo>
                      <a:lnTo>
                        <a:pt x="30569" y="5838"/>
                      </a:lnTo>
                      <a:lnTo>
                        <a:pt x="30653" y="5859"/>
                      </a:lnTo>
                      <a:lnTo>
                        <a:pt x="30779" y="5817"/>
                      </a:lnTo>
                      <a:lnTo>
                        <a:pt x="30988" y="5692"/>
                      </a:lnTo>
                      <a:lnTo>
                        <a:pt x="31134" y="5524"/>
                      </a:lnTo>
                      <a:lnTo>
                        <a:pt x="31302" y="5399"/>
                      </a:lnTo>
                      <a:lnTo>
                        <a:pt x="31365" y="5315"/>
                      </a:lnTo>
                      <a:lnTo>
                        <a:pt x="31302" y="5294"/>
                      </a:lnTo>
                      <a:lnTo>
                        <a:pt x="31344" y="5231"/>
                      </a:lnTo>
                      <a:lnTo>
                        <a:pt x="31469" y="5231"/>
                      </a:lnTo>
                      <a:lnTo>
                        <a:pt x="31595" y="5085"/>
                      </a:lnTo>
                      <a:lnTo>
                        <a:pt x="31825" y="4897"/>
                      </a:lnTo>
                      <a:lnTo>
                        <a:pt x="31825" y="4855"/>
                      </a:lnTo>
                      <a:lnTo>
                        <a:pt x="31930" y="4834"/>
                      </a:lnTo>
                      <a:lnTo>
                        <a:pt x="32013" y="4687"/>
                      </a:lnTo>
                      <a:lnTo>
                        <a:pt x="32181" y="4541"/>
                      </a:lnTo>
                      <a:lnTo>
                        <a:pt x="32222" y="4415"/>
                      </a:lnTo>
                      <a:lnTo>
                        <a:pt x="32285" y="4415"/>
                      </a:lnTo>
                      <a:lnTo>
                        <a:pt x="32327" y="4436"/>
                      </a:lnTo>
                      <a:lnTo>
                        <a:pt x="32327" y="4436"/>
                      </a:lnTo>
                      <a:lnTo>
                        <a:pt x="32306" y="4353"/>
                      </a:lnTo>
                      <a:lnTo>
                        <a:pt x="32222" y="4311"/>
                      </a:lnTo>
                      <a:lnTo>
                        <a:pt x="32222" y="4227"/>
                      </a:lnTo>
                      <a:lnTo>
                        <a:pt x="32076" y="4122"/>
                      </a:lnTo>
                      <a:lnTo>
                        <a:pt x="31804" y="4081"/>
                      </a:lnTo>
                      <a:lnTo>
                        <a:pt x="31657" y="4060"/>
                      </a:lnTo>
                      <a:lnTo>
                        <a:pt x="31574" y="4081"/>
                      </a:lnTo>
                      <a:lnTo>
                        <a:pt x="31511" y="4060"/>
                      </a:lnTo>
                      <a:lnTo>
                        <a:pt x="31511" y="3976"/>
                      </a:lnTo>
                      <a:lnTo>
                        <a:pt x="31469" y="3871"/>
                      </a:lnTo>
                      <a:lnTo>
                        <a:pt x="31406" y="3871"/>
                      </a:lnTo>
                      <a:lnTo>
                        <a:pt x="31385" y="3850"/>
                      </a:lnTo>
                      <a:lnTo>
                        <a:pt x="31281" y="3829"/>
                      </a:lnTo>
                      <a:lnTo>
                        <a:pt x="31197" y="3704"/>
                      </a:lnTo>
                      <a:lnTo>
                        <a:pt x="31051" y="3704"/>
                      </a:lnTo>
                      <a:lnTo>
                        <a:pt x="30967" y="3788"/>
                      </a:lnTo>
                      <a:lnTo>
                        <a:pt x="30946" y="3704"/>
                      </a:lnTo>
                      <a:lnTo>
                        <a:pt x="30841" y="3704"/>
                      </a:lnTo>
                      <a:lnTo>
                        <a:pt x="30779" y="3641"/>
                      </a:lnTo>
                      <a:lnTo>
                        <a:pt x="30674" y="3662"/>
                      </a:lnTo>
                      <a:lnTo>
                        <a:pt x="30507" y="3662"/>
                      </a:lnTo>
                      <a:lnTo>
                        <a:pt x="30235" y="3725"/>
                      </a:lnTo>
                      <a:lnTo>
                        <a:pt x="30130" y="3871"/>
                      </a:lnTo>
                      <a:lnTo>
                        <a:pt x="30214" y="3976"/>
                      </a:lnTo>
                      <a:lnTo>
                        <a:pt x="30130" y="4018"/>
                      </a:lnTo>
                      <a:lnTo>
                        <a:pt x="30109" y="4060"/>
                      </a:lnTo>
                      <a:lnTo>
                        <a:pt x="30193" y="4164"/>
                      </a:lnTo>
                      <a:lnTo>
                        <a:pt x="30214" y="4290"/>
                      </a:lnTo>
                      <a:lnTo>
                        <a:pt x="30088" y="4290"/>
                      </a:lnTo>
                      <a:lnTo>
                        <a:pt x="30046" y="4185"/>
                      </a:lnTo>
                      <a:lnTo>
                        <a:pt x="29984" y="4060"/>
                      </a:lnTo>
                      <a:lnTo>
                        <a:pt x="29900" y="4039"/>
                      </a:lnTo>
                      <a:lnTo>
                        <a:pt x="29816" y="4164"/>
                      </a:lnTo>
                      <a:lnTo>
                        <a:pt x="29837" y="4227"/>
                      </a:lnTo>
                      <a:lnTo>
                        <a:pt x="29837" y="4290"/>
                      </a:lnTo>
                      <a:lnTo>
                        <a:pt x="29733" y="4332"/>
                      </a:lnTo>
                      <a:lnTo>
                        <a:pt x="29712" y="4478"/>
                      </a:lnTo>
                      <a:lnTo>
                        <a:pt x="29565" y="4646"/>
                      </a:lnTo>
                      <a:lnTo>
                        <a:pt x="29523" y="4771"/>
                      </a:lnTo>
                      <a:lnTo>
                        <a:pt x="29502" y="4855"/>
                      </a:lnTo>
                      <a:lnTo>
                        <a:pt x="29565" y="4876"/>
                      </a:lnTo>
                      <a:lnTo>
                        <a:pt x="29461" y="4959"/>
                      </a:lnTo>
                      <a:lnTo>
                        <a:pt x="29461" y="5064"/>
                      </a:lnTo>
                      <a:lnTo>
                        <a:pt x="29377" y="5106"/>
                      </a:lnTo>
                      <a:lnTo>
                        <a:pt x="29272" y="5357"/>
                      </a:lnTo>
                      <a:lnTo>
                        <a:pt x="29272" y="5482"/>
                      </a:lnTo>
                      <a:lnTo>
                        <a:pt x="29209" y="5566"/>
                      </a:lnTo>
                      <a:lnTo>
                        <a:pt x="29293" y="5629"/>
                      </a:lnTo>
                      <a:lnTo>
                        <a:pt x="29293" y="5713"/>
                      </a:lnTo>
                      <a:lnTo>
                        <a:pt x="29251" y="5734"/>
                      </a:lnTo>
                      <a:lnTo>
                        <a:pt x="29251" y="5838"/>
                      </a:lnTo>
                      <a:lnTo>
                        <a:pt x="29189" y="6026"/>
                      </a:lnTo>
                      <a:lnTo>
                        <a:pt x="29063" y="6215"/>
                      </a:lnTo>
                      <a:lnTo>
                        <a:pt x="29084" y="6257"/>
                      </a:lnTo>
                      <a:lnTo>
                        <a:pt x="29189" y="6257"/>
                      </a:lnTo>
                      <a:lnTo>
                        <a:pt x="29209" y="6319"/>
                      </a:lnTo>
                      <a:cubicBezTo>
                        <a:pt x="29189" y="6319"/>
                        <a:pt x="29168" y="6340"/>
                        <a:pt x="29168" y="6340"/>
                      </a:cubicBezTo>
                      <a:lnTo>
                        <a:pt x="29105" y="6319"/>
                      </a:lnTo>
                      <a:lnTo>
                        <a:pt x="29042" y="6361"/>
                      </a:lnTo>
                      <a:lnTo>
                        <a:pt x="28958" y="6508"/>
                      </a:lnTo>
                      <a:lnTo>
                        <a:pt x="29042" y="6508"/>
                      </a:lnTo>
                      <a:cubicBezTo>
                        <a:pt x="29000" y="6529"/>
                        <a:pt x="28979" y="6550"/>
                        <a:pt x="28979" y="6612"/>
                      </a:cubicBezTo>
                      <a:lnTo>
                        <a:pt x="28875" y="6570"/>
                      </a:lnTo>
                      <a:lnTo>
                        <a:pt x="28791" y="6633"/>
                      </a:lnTo>
                      <a:lnTo>
                        <a:pt x="28791" y="6738"/>
                      </a:lnTo>
                      <a:lnTo>
                        <a:pt x="28644" y="6842"/>
                      </a:lnTo>
                      <a:lnTo>
                        <a:pt x="28582" y="6884"/>
                      </a:lnTo>
                      <a:cubicBezTo>
                        <a:pt x="28665" y="6612"/>
                        <a:pt x="28728" y="6257"/>
                        <a:pt x="28749" y="5943"/>
                      </a:cubicBezTo>
                      <a:lnTo>
                        <a:pt x="28937" y="5838"/>
                      </a:lnTo>
                      <a:lnTo>
                        <a:pt x="28937" y="5734"/>
                      </a:lnTo>
                      <a:lnTo>
                        <a:pt x="29000" y="5566"/>
                      </a:lnTo>
                      <a:lnTo>
                        <a:pt x="29000" y="5399"/>
                      </a:lnTo>
                      <a:lnTo>
                        <a:pt x="29063" y="5315"/>
                      </a:lnTo>
                      <a:lnTo>
                        <a:pt x="28979" y="5315"/>
                      </a:lnTo>
                      <a:lnTo>
                        <a:pt x="28937" y="5378"/>
                      </a:lnTo>
                      <a:lnTo>
                        <a:pt x="28791" y="5420"/>
                      </a:lnTo>
                      <a:lnTo>
                        <a:pt x="28728" y="5545"/>
                      </a:lnTo>
                      <a:lnTo>
                        <a:pt x="28686" y="5503"/>
                      </a:lnTo>
                      <a:lnTo>
                        <a:pt x="28686" y="5399"/>
                      </a:lnTo>
                      <a:lnTo>
                        <a:pt x="28770" y="5357"/>
                      </a:lnTo>
                      <a:lnTo>
                        <a:pt x="28770" y="5231"/>
                      </a:lnTo>
                      <a:lnTo>
                        <a:pt x="28749" y="5169"/>
                      </a:lnTo>
                      <a:lnTo>
                        <a:pt x="28665" y="5127"/>
                      </a:lnTo>
                      <a:lnTo>
                        <a:pt x="28749" y="5127"/>
                      </a:lnTo>
                      <a:lnTo>
                        <a:pt x="28791" y="5106"/>
                      </a:lnTo>
                      <a:lnTo>
                        <a:pt x="28770" y="4980"/>
                      </a:lnTo>
                      <a:lnTo>
                        <a:pt x="28582" y="4876"/>
                      </a:lnTo>
                      <a:lnTo>
                        <a:pt x="28540" y="4897"/>
                      </a:lnTo>
                      <a:lnTo>
                        <a:pt x="28352" y="4918"/>
                      </a:lnTo>
                      <a:lnTo>
                        <a:pt x="28331" y="4980"/>
                      </a:lnTo>
                      <a:lnTo>
                        <a:pt x="28247" y="4980"/>
                      </a:lnTo>
                      <a:lnTo>
                        <a:pt x="28247" y="4897"/>
                      </a:lnTo>
                      <a:lnTo>
                        <a:pt x="28331" y="4771"/>
                      </a:lnTo>
                      <a:lnTo>
                        <a:pt x="28414" y="4771"/>
                      </a:lnTo>
                      <a:lnTo>
                        <a:pt x="28540" y="4666"/>
                      </a:lnTo>
                      <a:lnTo>
                        <a:pt x="28749" y="4604"/>
                      </a:lnTo>
                      <a:lnTo>
                        <a:pt x="28791" y="4562"/>
                      </a:lnTo>
                      <a:lnTo>
                        <a:pt x="28937" y="4541"/>
                      </a:lnTo>
                      <a:lnTo>
                        <a:pt x="29000" y="4541"/>
                      </a:lnTo>
                      <a:lnTo>
                        <a:pt x="29063" y="4583"/>
                      </a:lnTo>
                      <a:lnTo>
                        <a:pt x="29105" y="4562"/>
                      </a:lnTo>
                      <a:lnTo>
                        <a:pt x="29147" y="4394"/>
                      </a:lnTo>
                      <a:lnTo>
                        <a:pt x="29189" y="4332"/>
                      </a:lnTo>
                      <a:lnTo>
                        <a:pt x="29063" y="4248"/>
                      </a:lnTo>
                      <a:lnTo>
                        <a:pt x="29042" y="4185"/>
                      </a:lnTo>
                      <a:lnTo>
                        <a:pt x="29105" y="4164"/>
                      </a:lnTo>
                      <a:lnTo>
                        <a:pt x="29168" y="4122"/>
                      </a:lnTo>
                      <a:lnTo>
                        <a:pt x="29189" y="4164"/>
                      </a:lnTo>
                      <a:lnTo>
                        <a:pt x="29272" y="4185"/>
                      </a:lnTo>
                      <a:lnTo>
                        <a:pt x="29419" y="4122"/>
                      </a:lnTo>
                      <a:lnTo>
                        <a:pt x="29481" y="4039"/>
                      </a:lnTo>
                      <a:lnTo>
                        <a:pt x="29461" y="3955"/>
                      </a:lnTo>
                      <a:lnTo>
                        <a:pt x="29481" y="3913"/>
                      </a:lnTo>
                      <a:lnTo>
                        <a:pt x="29461" y="3829"/>
                      </a:lnTo>
                      <a:lnTo>
                        <a:pt x="29377" y="3850"/>
                      </a:lnTo>
                      <a:lnTo>
                        <a:pt x="29293" y="3746"/>
                      </a:lnTo>
                      <a:lnTo>
                        <a:pt x="29042" y="3746"/>
                      </a:lnTo>
                      <a:lnTo>
                        <a:pt x="28958" y="3725"/>
                      </a:lnTo>
                      <a:lnTo>
                        <a:pt x="28896" y="3767"/>
                      </a:lnTo>
                      <a:lnTo>
                        <a:pt x="28770" y="3767"/>
                      </a:lnTo>
                      <a:lnTo>
                        <a:pt x="28665" y="3725"/>
                      </a:lnTo>
                      <a:lnTo>
                        <a:pt x="28582" y="3746"/>
                      </a:lnTo>
                      <a:lnTo>
                        <a:pt x="28519" y="3641"/>
                      </a:lnTo>
                      <a:lnTo>
                        <a:pt x="28435" y="3599"/>
                      </a:lnTo>
                      <a:lnTo>
                        <a:pt x="28435" y="3516"/>
                      </a:lnTo>
                      <a:lnTo>
                        <a:pt x="28477" y="3453"/>
                      </a:lnTo>
                      <a:lnTo>
                        <a:pt x="28456" y="3411"/>
                      </a:lnTo>
                      <a:lnTo>
                        <a:pt x="28310" y="3390"/>
                      </a:lnTo>
                      <a:lnTo>
                        <a:pt x="28226" y="3432"/>
                      </a:lnTo>
                      <a:lnTo>
                        <a:pt x="28163" y="3495"/>
                      </a:lnTo>
                      <a:lnTo>
                        <a:pt x="28226" y="3537"/>
                      </a:lnTo>
                      <a:lnTo>
                        <a:pt x="28331" y="3537"/>
                      </a:lnTo>
                      <a:lnTo>
                        <a:pt x="28268" y="3641"/>
                      </a:lnTo>
                      <a:lnTo>
                        <a:pt x="28142" y="3620"/>
                      </a:lnTo>
                      <a:lnTo>
                        <a:pt x="28059" y="3495"/>
                      </a:lnTo>
                      <a:lnTo>
                        <a:pt x="28017" y="3516"/>
                      </a:lnTo>
                      <a:lnTo>
                        <a:pt x="27954" y="3495"/>
                      </a:lnTo>
                      <a:lnTo>
                        <a:pt x="27849" y="3537"/>
                      </a:lnTo>
                      <a:lnTo>
                        <a:pt x="27828" y="3641"/>
                      </a:lnTo>
                      <a:lnTo>
                        <a:pt x="27787" y="3662"/>
                      </a:lnTo>
                      <a:lnTo>
                        <a:pt x="27808" y="3767"/>
                      </a:lnTo>
                      <a:lnTo>
                        <a:pt x="27808" y="3871"/>
                      </a:lnTo>
                      <a:lnTo>
                        <a:pt x="27891" y="3934"/>
                      </a:lnTo>
                      <a:lnTo>
                        <a:pt x="27891" y="4060"/>
                      </a:lnTo>
                      <a:lnTo>
                        <a:pt x="27828" y="4122"/>
                      </a:lnTo>
                      <a:lnTo>
                        <a:pt x="27808" y="4248"/>
                      </a:lnTo>
                      <a:lnTo>
                        <a:pt x="27787" y="4248"/>
                      </a:lnTo>
                      <a:lnTo>
                        <a:pt x="27745" y="4018"/>
                      </a:lnTo>
                      <a:lnTo>
                        <a:pt x="27703" y="3913"/>
                      </a:lnTo>
                      <a:lnTo>
                        <a:pt x="27619" y="3850"/>
                      </a:lnTo>
                      <a:lnTo>
                        <a:pt x="27598" y="3934"/>
                      </a:lnTo>
                      <a:lnTo>
                        <a:pt x="27515" y="3934"/>
                      </a:lnTo>
                      <a:lnTo>
                        <a:pt x="27431" y="4018"/>
                      </a:lnTo>
                      <a:lnTo>
                        <a:pt x="27431" y="4143"/>
                      </a:lnTo>
                      <a:lnTo>
                        <a:pt x="27515" y="4248"/>
                      </a:lnTo>
                      <a:lnTo>
                        <a:pt x="27515" y="4332"/>
                      </a:lnTo>
                      <a:lnTo>
                        <a:pt x="27619" y="4457"/>
                      </a:lnTo>
                      <a:lnTo>
                        <a:pt x="27745" y="4457"/>
                      </a:lnTo>
                      <a:lnTo>
                        <a:pt x="27808" y="4353"/>
                      </a:lnTo>
                      <a:lnTo>
                        <a:pt x="27828" y="4353"/>
                      </a:lnTo>
                      <a:lnTo>
                        <a:pt x="27849" y="4457"/>
                      </a:lnTo>
                      <a:lnTo>
                        <a:pt x="27933" y="4583"/>
                      </a:lnTo>
                      <a:lnTo>
                        <a:pt x="27933" y="4666"/>
                      </a:lnTo>
                      <a:lnTo>
                        <a:pt x="27849" y="4666"/>
                      </a:lnTo>
                      <a:lnTo>
                        <a:pt x="27808" y="4562"/>
                      </a:lnTo>
                      <a:lnTo>
                        <a:pt x="27724" y="4541"/>
                      </a:lnTo>
                      <a:lnTo>
                        <a:pt x="27619" y="4562"/>
                      </a:lnTo>
                      <a:lnTo>
                        <a:pt x="27577" y="4604"/>
                      </a:lnTo>
                      <a:lnTo>
                        <a:pt x="27619" y="4708"/>
                      </a:lnTo>
                      <a:lnTo>
                        <a:pt x="27598" y="4792"/>
                      </a:lnTo>
                      <a:lnTo>
                        <a:pt x="27515" y="4876"/>
                      </a:lnTo>
                      <a:lnTo>
                        <a:pt x="27536" y="4959"/>
                      </a:lnTo>
                      <a:lnTo>
                        <a:pt x="27473" y="5085"/>
                      </a:lnTo>
                      <a:lnTo>
                        <a:pt x="27410" y="5127"/>
                      </a:lnTo>
                      <a:lnTo>
                        <a:pt x="27431" y="5231"/>
                      </a:lnTo>
                      <a:lnTo>
                        <a:pt x="27389" y="5294"/>
                      </a:lnTo>
                      <a:lnTo>
                        <a:pt x="27284" y="5273"/>
                      </a:lnTo>
                      <a:lnTo>
                        <a:pt x="27201" y="5169"/>
                      </a:lnTo>
                      <a:lnTo>
                        <a:pt x="27201" y="5064"/>
                      </a:lnTo>
                      <a:lnTo>
                        <a:pt x="27075" y="4897"/>
                      </a:lnTo>
                      <a:lnTo>
                        <a:pt x="27075" y="4792"/>
                      </a:lnTo>
                      <a:lnTo>
                        <a:pt x="27054" y="4708"/>
                      </a:lnTo>
                      <a:lnTo>
                        <a:pt x="26950" y="4687"/>
                      </a:lnTo>
                      <a:lnTo>
                        <a:pt x="26950" y="4646"/>
                      </a:lnTo>
                      <a:lnTo>
                        <a:pt x="26992" y="4604"/>
                      </a:lnTo>
                      <a:lnTo>
                        <a:pt x="27033" y="4562"/>
                      </a:lnTo>
                      <a:lnTo>
                        <a:pt x="26992" y="4478"/>
                      </a:lnTo>
                      <a:lnTo>
                        <a:pt x="26887" y="4457"/>
                      </a:lnTo>
                      <a:lnTo>
                        <a:pt x="26740" y="4499"/>
                      </a:lnTo>
                      <a:lnTo>
                        <a:pt x="26699" y="4457"/>
                      </a:lnTo>
                      <a:lnTo>
                        <a:pt x="26657" y="4478"/>
                      </a:lnTo>
                      <a:lnTo>
                        <a:pt x="26594" y="4562"/>
                      </a:lnTo>
                      <a:lnTo>
                        <a:pt x="26489" y="4604"/>
                      </a:lnTo>
                      <a:lnTo>
                        <a:pt x="26364" y="4792"/>
                      </a:lnTo>
                      <a:lnTo>
                        <a:pt x="26427" y="4876"/>
                      </a:lnTo>
                      <a:lnTo>
                        <a:pt x="26427" y="5064"/>
                      </a:lnTo>
                      <a:lnTo>
                        <a:pt x="26385" y="5127"/>
                      </a:lnTo>
                      <a:lnTo>
                        <a:pt x="26448" y="5210"/>
                      </a:lnTo>
                      <a:lnTo>
                        <a:pt x="26427" y="5378"/>
                      </a:lnTo>
                      <a:lnTo>
                        <a:pt x="26322" y="5420"/>
                      </a:lnTo>
                      <a:lnTo>
                        <a:pt x="26322" y="5545"/>
                      </a:lnTo>
                      <a:lnTo>
                        <a:pt x="26364" y="5608"/>
                      </a:lnTo>
                      <a:lnTo>
                        <a:pt x="26448" y="5587"/>
                      </a:lnTo>
                      <a:lnTo>
                        <a:pt x="26489" y="5629"/>
                      </a:lnTo>
                      <a:lnTo>
                        <a:pt x="26573" y="5587"/>
                      </a:lnTo>
                      <a:lnTo>
                        <a:pt x="26636" y="5608"/>
                      </a:lnTo>
                      <a:lnTo>
                        <a:pt x="26636" y="5734"/>
                      </a:lnTo>
                      <a:lnTo>
                        <a:pt x="26657" y="5796"/>
                      </a:lnTo>
                      <a:lnTo>
                        <a:pt x="26699" y="5796"/>
                      </a:lnTo>
                      <a:lnTo>
                        <a:pt x="26782" y="5922"/>
                      </a:lnTo>
                      <a:lnTo>
                        <a:pt x="26782" y="6110"/>
                      </a:lnTo>
                      <a:lnTo>
                        <a:pt x="26887" y="6236"/>
                      </a:lnTo>
                      <a:lnTo>
                        <a:pt x="26887" y="6319"/>
                      </a:lnTo>
                      <a:lnTo>
                        <a:pt x="26929" y="6424"/>
                      </a:lnTo>
                      <a:lnTo>
                        <a:pt x="27012" y="6466"/>
                      </a:lnTo>
                      <a:lnTo>
                        <a:pt x="26992" y="6550"/>
                      </a:lnTo>
                      <a:lnTo>
                        <a:pt x="27012" y="6696"/>
                      </a:lnTo>
                      <a:lnTo>
                        <a:pt x="26929" y="6842"/>
                      </a:lnTo>
                      <a:lnTo>
                        <a:pt x="27012" y="6905"/>
                      </a:lnTo>
                      <a:lnTo>
                        <a:pt x="27033" y="7052"/>
                      </a:lnTo>
                      <a:lnTo>
                        <a:pt x="27012" y="7156"/>
                      </a:lnTo>
                      <a:lnTo>
                        <a:pt x="27033" y="7198"/>
                      </a:lnTo>
                      <a:lnTo>
                        <a:pt x="27117" y="7156"/>
                      </a:lnTo>
                      <a:lnTo>
                        <a:pt x="27180" y="7198"/>
                      </a:lnTo>
                      <a:lnTo>
                        <a:pt x="27180" y="7324"/>
                      </a:lnTo>
                      <a:lnTo>
                        <a:pt x="27264" y="7387"/>
                      </a:lnTo>
                      <a:lnTo>
                        <a:pt x="27410" y="7324"/>
                      </a:lnTo>
                      <a:lnTo>
                        <a:pt x="27452" y="7198"/>
                      </a:lnTo>
                      <a:lnTo>
                        <a:pt x="27598" y="7114"/>
                      </a:lnTo>
                      <a:lnTo>
                        <a:pt x="27619" y="7010"/>
                      </a:lnTo>
                      <a:lnTo>
                        <a:pt x="27556" y="6968"/>
                      </a:lnTo>
                      <a:lnTo>
                        <a:pt x="27494" y="6759"/>
                      </a:lnTo>
                      <a:lnTo>
                        <a:pt x="27515" y="6654"/>
                      </a:lnTo>
                      <a:lnTo>
                        <a:pt x="27703" y="6466"/>
                      </a:lnTo>
                      <a:lnTo>
                        <a:pt x="27703" y="6550"/>
                      </a:lnTo>
                      <a:lnTo>
                        <a:pt x="27598" y="6675"/>
                      </a:lnTo>
                      <a:lnTo>
                        <a:pt x="27640" y="6905"/>
                      </a:lnTo>
                      <a:lnTo>
                        <a:pt x="27724" y="6947"/>
                      </a:lnTo>
                      <a:lnTo>
                        <a:pt x="27828" y="6884"/>
                      </a:lnTo>
                      <a:lnTo>
                        <a:pt x="27954" y="6968"/>
                      </a:lnTo>
                      <a:lnTo>
                        <a:pt x="28121" y="6905"/>
                      </a:lnTo>
                      <a:lnTo>
                        <a:pt x="28121" y="6842"/>
                      </a:lnTo>
                      <a:lnTo>
                        <a:pt x="28247" y="6780"/>
                      </a:lnTo>
                      <a:lnTo>
                        <a:pt x="28352" y="6780"/>
                      </a:lnTo>
                      <a:lnTo>
                        <a:pt x="28435" y="6738"/>
                      </a:lnTo>
                      <a:lnTo>
                        <a:pt x="28477" y="6780"/>
                      </a:lnTo>
                      <a:lnTo>
                        <a:pt x="28498" y="6759"/>
                      </a:lnTo>
                      <a:lnTo>
                        <a:pt x="28498" y="6759"/>
                      </a:lnTo>
                      <a:cubicBezTo>
                        <a:pt x="28477" y="6863"/>
                        <a:pt x="28456" y="6989"/>
                        <a:pt x="28456" y="7094"/>
                      </a:cubicBezTo>
                      <a:lnTo>
                        <a:pt x="28435" y="7114"/>
                      </a:lnTo>
                      <a:lnTo>
                        <a:pt x="28456" y="7156"/>
                      </a:lnTo>
                      <a:lnTo>
                        <a:pt x="28456" y="7219"/>
                      </a:lnTo>
                      <a:cubicBezTo>
                        <a:pt x="28456" y="7283"/>
                        <a:pt x="28503" y="7308"/>
                        <a:pt x="28554" y="7308"/>
                      </a:cubicBezTo>
                      <a:cubicBezTo>
                        <a:pt x="28586" y="7308"/>
                        <a:pt x="28620" y="7298"/>
                        <a:pt x="28644" y="7282"/>
                      </a:cubicBezTo>
                      <a:lnTo>
                        <a:pt x="28707" y="7282"/>
                      </a:lnTo>
                      <a:lnTo>
                        <a:pt x="28707" y="7324"/>
                      </a:lnTo>
                      <a:lnTo>
                        <a:pt x="28582" y="7533"/>
                      </a:lnTo>
                      <a:lnTo>
                        <a:pt x="28561" y="7617"/>
                      </a:lnTo>
                      <a:lnTo>
                        <a:pt x="28456" y="7679"/>
                      </a:lnTo>
                      <a:lnTo>
                        <a:pt x="28477" y="7596"/>
                      </a:lnTo>
                      <a:lnTo>
                        <a:pt x="28435" y="7533"/>
                      </a:lnTo>
                      <a:lnTo>
                        <a:pt x="28477" y="7407"/>
                      </a:lnTo>
                      <a:lnTo>
                        <a:pt x="28393" y="7324"/>
                      </a:lnTo>
                      <a:lnTo>
                        <a:pt x="28268" y="7387"/>
                      </a:lnTo>
                      <a:lnTo>
                        <a:pt x="28184" y="7512"/>
                      </a:lnTo>
                      <a:lnTo>
                        <a:pt x="28121" y="7512"/>
                      </a:lnTo>
                      <a:lnTo>
                        <a:pt x="28038" y="7679"/>
                      </a:lnTo>
                      <a:lnTo>
                        <a:pt x="27954" y="7700"/>
                      </a:lnTo>
                      <a:lnTo>
                        <a:pt x="27870" y="7910"/>
                      </a:lnTo>
                      <a:lnTo>
                        <a:pt x="27724" y="8056"/>
                      </a:lnTo>
                      <a:lnTo>
                        <a:pt x="27703" y="8203"/>
                      </a:lnTo>
                      <a:lnTo>
                        <a:pt x="27745" y="8328"/>
                      </a:lnTo>
                      <a:lnTo>
                        <a:pt x="27745" y="8412"/>
                      </a:lnTo>
                      <a:lnTo>
                        <a:pt x="27808" y="8433"/>
                      </a:lnTo>
                      <a:lnTo>
                        <a:pt x="27870" y="8370"/>
                      </a:lnTo>
                      <a:lnTo>
                        <a:pt x="27933" y="8370"/>
                      </a:lnTo>
                      <a:lnTo>
                        <a:pt x="27933" y="8454"/>
                      </a:lnTo>
                      <a:lnTo>
                        <a:pt x="27828" y="8537"/>
                      </a:lnTo>
                      <a:lnTo>
                        <a:pt x="27828" y="8579"/>
                      </a:lnTo>
                      <a:lnTo>
                        <a:pt x="27724" y="8579"/>
                      </a:lnTo>
                      <a:lnTo>
                        <a:pt x="27619" y="8642"/>
                      </a:lnTo>
                      <a:lnTo>
                        <a:pt x="27431" y="8830"/>
                      </a:lnTo>
                      <a:lnTo>
                        <a:pt x="27347" y="8935"/>
                      </a:lnTo>
                      <a:lnTo>
                        <a:pt x="27326" y="9207"/>
                      </a:lnTo>
                      <a:lnTo>
                        <a:pt x="27389" y="9311"/>
                      </a:lnTo>
                      <a:lnTo>
                        <a:pt x="27389" y="9395"/>
                      </a:lnTo>
                      <a:lnTo>
                        <a:pt x="27326" y="9500"/>
                      </a:lnTo>
                      <a:lnTo>
                        <a:pt x="27347" y="9563"/>
                      </a:lnTo>
                      <a:lnTo>
                        <a:pt x="27389" y="9625"/>
                      </a:lnTo>
                      <a:lnTo>
                        <a:pt x="27452" y="9625"/>
                      </a:lnTo>
                      <a:lnTo>
                        <a:pt x="27515" y="9667"/>
                      </a:lnTo>
                      <a:lnTo>
                        <a:pt x="27536" y="9793"/>
                      </a:lnTo>
                      <a:lnTo>
                        <a:pt x="27640" y="9835"/>
                      </a:lnTo>
                      <a:lnTo>
                        <a:pt x="27703" y="9939"/>
                      </a:lnTo>
                      <a:lnTo>
                        <a:pt x="27745" y="9939"/>
                      </a:lnTo>
                      <a:lnTo>
                        <a:pt x="27828" y="9814"/>
                      </a:lnTo>
                      <a:lnTo>
                        <a:pt x="27808" y="9939"/>
                      </a:lnTo>
                      <a:lnTo>
                        <a:pt x="27849" y="10107"/>
                      </a:lnTo>
                      <a:lnTo>
                        <a:pt x="28017" y="10127"/>
                      </a:lnTo>
                      <a:lnTo>
                        <a:pt x="28080" y="10190"/>
                      </a:lnTo>
                      <a:lnTo>
                        <a:pt x="28184" y="10190"/>
                      </a:lnTo>
                      <a:lnTo>
                        <a:pt x="28331" y="10211"/>
                      </a:lnTo>
                      <a:lnTo>
                        <a:pt x="28331" y="10295"/>
                      </a:lnTo>
                      <a:lnTo>
                        <a:pt x="28226" y="10504"/>
                      </a:lnTo>
                      <a:lnTo>
                        <a:pt x="28121" y="10546"/>
                      </a:lnTo>
                      <a:lnTo>
                        <a:pt x="28080" y="10525"/>
                      </a:lnTo>
                      <a:lnTo>
                        <a:pt x="28121" y="10420"/>
                      </a:lnTo>
                      <a:lnTo>
                        <a:pt x="28226" y="10379"/>
                      </a:lnTo>
                      <a:lnTo>
                        <a:pt x="28080" y="10337"/>
                      </a:lnTo>
                      <a:lnTo>
                        <a:pt x="27954" y="10379"/>
                      </a:lnTo>
                      <a:lnTo>
                        <a:pt x="27849" y="10504"/>
                      </a:lnTo>
                      <a:lnTo>
                        <a:pt x="27912" y="10546"/>
                      </a:lnTo>
                      <a:lnTo>
                        <a:pt x="27912" y="10630"/>
                      </a:lnTo>
                      <a:lnTo>
                        <a:pt x="27745" y="10713"/>
                      </a:lnTo>
                      <a:lnTo>
                        <a:pt x="27661" y="10797"/>
                      </a:lnTo>
                      <a:lnTo>
                        <a:pt x="27598" y="10797"/>
                      </a:lnTo>
                      <a:lnTo>
                        <a:pt x="27515" y="10944"/>
                      </a:lnTo>
                      <a:lnTo>
                        <a:pt x="27536" y="11006"/>
                      </a:lnTo>
                      <a:lnTo>
                        <a:pt x="27619" y="11006"/>
                      </a:lnTo>
                      <a:lnTo>
                        <a:pt x="27661" y="11048"/>
                      </a:lnTo>
                      <a:lnTo>
                        <a:pt x="27766" y="11027"/>
                      </a:lnTo>
                      <a:lnTo>
                        <a:pt x="27828" y="10923"/>
                      </a:lnTo>
                      <a:lnTo>
                        <a:pt x="27808" y="10860"/>
                      </a:lnTo>
                      <a:lnTo>
                        <a:pt x="27870" y="10839"/>
                      </a:lnTo>
                      <a:lnTo>
                        <a:pt x="27954" y="10797"/>
                      </a:lnTo>
                      <a:lnTo>
                        <a:pt x="28017" y="10839"/>
                      </a:lnTo>
                      <a:lnTo>
                        <a:pt x="27975" y="10944"/>
                      </a:lnTo>
                      <a:lnTo>
                        <a:pt x="27912" y="11069"/>
                      </a:lnTo>
                      <a:lnTo>
                        <a:pt x="27870" y="11236"/>
                      </a:lnTo>
                      <a:lnTo>
                        <a:pt x="27870" y="11320"/>
                      </a:lnTo>
                      <a:lnTo>
                        <a:pt x="27808" y="11383"/>
                      </a:lnTo>
                      <a:lnTo>
                        <a:pt x="27640" y="11425"/>
                      </a:lnTo>
                      <a:lnTo>
                        <a:pt x="27536" y="11529"/>
                      </a:lnTo>
                      <a:lnTo>
                        <a:pt x="27452" y="11550"/>
                      </a:lnTo>
                      <a:lnTo>
                        <a:pt x="27452" y="11592"/>
                      </a:lnTo>
                      <a:lnTo>
                        <a:pt x="27410" y="11697"/>
                      </a:lnTo>
                      <a:lnTo>
                        <a:pt x="27138" y="11801"/>
                      </a:lnTo>
                      <a:lnTo>
                        <a:pt x="27075" y="11906"/>
                      </a:lnTo>
                      <a:lnTo>
                        <a:pt x="26971" y="11948"/>
                      </a:lnTo>
                      <a:lnTo>
                        <a:pt x="26929" y="11885"/>
                      </a:lnTo>
                      <a:lnTo>
                        <a:pt x="26887" y="11885"/>
                      </a:lnTo>
                      <a:lnTo>
                        <a:pt x="26866" y="11843"/>
                      </a:lnTo>
                      <a:lnTo>
                        <a:pt x="26803" y="11906"/>
                      </a:lnTo>
                      <a:lnTo>
                        <a:pt x="26720" y="11948"/>
                      </a:lnTo>
                      <a:lnTo>
                        <a:pt x="26720" y="11948"/>
                      </a:lnTo>
                      <a:lnTo>
                        <a:pt x="26761" y="11885"/>
                      </a:lnTo>
                      <a:lnTo>
                        <a:pt x="26720" y="11843"/>
                      </a:lnTo>
                      <a:lnTo>
                        <a:pt x="26615" y="11948"/>
                      </a:lnTo>
                      <a:lnTo>
                        <a:pt x="26573" y="12094"/>
                      </a:lnTo>
                      <a:lnTo>
                        <a:pt x="26468" y="12262"/>
                      </a:lnTo>
                      <a:lnTo>
                        <a:pt x="26448" y="12304"/>
                      </a:lnTo>
                      <a:lnTo>
                        <a:pt x="26489" y="12387"/>
                      </a:lnTo>
                      <a:lnTo>
                        <a:pt x="26489" y="12471"/>
                      </a:lnTo>
                      <a:lnTo>
                        <a:pt x="26406" y="12617"/>
                      </a:lnTo>
                      <a:lnTo>
                        <a:pt x="26406" y="12701"/>
                      </a:lnTo>
                      <a:lnTo>
                        <a:pt x="26468" y="12785"/>
                      </a:lnTo>
                      <a:lnTo>
                        <a:pt x="26385" y="12827"/>
                      </a:lnTo>
                      <a:lnTo>
                        <a:pt x="26343" y="12952"/>
                      </a:lnTo>
                      <a:lnTo>
                        <a:pt x="26364" y="12952"/>
                      </a:lnTo>
                      <a:lnTo>
                        <a:pt x="26448" y="12931"/>
                      </a:lnTo>
                      <a:lnTo>
                        <a:pt x="26489" y="12848"/>
                      </a:lnTo>
                      <a:lnTo>
                        <a:pt x="26594" y="12889"/>
                      </a:lnTo>
                      <a:lnTo>
                        <a:pt x="26699" y="12806"/>
                      </a:lnTo>
                      <a:lnTo>
                        <a:pt x="26615" y="12910"/>
                      </a:lnTo>
                      <a:lnTo>
                        <a:pt x="26510" y="12910"/>
                      </a:lnTo>
                      <a:lnTo>
                        <a:pt x="26406" y="13015"/>
                      </a:lnTo>
                      <a:lnTo>
                        <a:pt x="26259" y="13057"/>
                      </a:lnTo>
                      <a:lnTo>
                        <a:pt x="26259" y="13203"/>
                      </a:lnTo>
                      <a:lnTo>
                        <a:pt x="26176" y="13266"/>
                      </a:lnTo>
                      <a:lnTo>
                        <a:pt x="26071" y="13203"/>
                      </a:lnTo>
                      <a:lnTo>
                        <a:pt x="25945" y="13203"/>
                      </a:lnTo>
                      <a:lnTo>
                        <a:pt x="25862" y="13120"/>
                      </a:lnTo>
                      <a:lnTo>
                        <a:pt x="25778" y="13161"/>
                      </a:lnTo>
                      <a:lnTo>
                        <a:pt x="25820" y="13350"/>
                      </a:lnTo>
                      <a:lnTo>
                        <a:pt x="25631" y="13245"/>
                      </a:lnTo>
                      <a:lnTo>
                        <a:pt x="25694" y="12994"/>
                      </a:lnTo>
                      <a:lnTo>
                        <a:pt x="25631" y="12827"/>
                      </a:lnTo>
                      <a:lnTo>
                        <a:pt x="25548" y="12722"/>
                      </a:lnTo>
                      <a:lnTo>
                        <a:pt x="25590" y="12555"/>
                      </a:lnTo>
                      <a:lnTo>
                        <a:pt x="25631" y="12555"/>
                      </a:lnTo>
                      <a:lnTo>
                        <a:pt x="25673" y="12722"/>
                      </a:lnTo>
                      <a:lnTo>
                        <a:pt x="25820" y="12638"/>
                      </a:lnTo>
                      <a:lnTo>
                        <a:pt x="25862" y="12743"/>
                      </a:lnTo>
                      <a:lnTo>
                        <a:pt x="25987" y="12806"/>
                      </a:lnTo>
                      <a:lnTo>
                        <a:pt x="26071" y="12722"/>
                      </a:lnTo>
                      <a:lnTo>
                        <a:pt x="26071" y="12638"/>
                      </a:lnTo>
                      <a:lnTo>
                        <a:pt x="26134" y="12492"/>
                      </a:lnTo>
                      <a:lnTo>
                        <a:pt x="26029" y="12513"/>
                      </a:lnTo>
                      <a:lnTo>
                        <a:pt x="25945" y="12492"/>
                      </a:lnTo>
                      <a:lnTo>
                        <a:pt x="26029" y="12429"/>
                      </a:lnTo>
                      <a:lnTo>
                        <a:pt x="26092" y="12304"/>
                      </a:lnTo>
                      <a:lnTo>
                        <a:pt x="26029" y="12304"/>
                      </a:lnTo>
                      <a:lnTo>
                        <a:pt x="25945" y="12387"/>
                      </a:lnTo>
                      <a:lnTo>
                        <a:pt x="25778" y="12429"/>
                      </a:lnTo>
                      <a:lnTo>
                        <a:pt x="25778" y="12345"/>
                      </a:lnTo>
                      <a:lnTo>
                        <a:pt x="25924" y="12283"/>
                      </a:lnTo>
                      <a:lnTo>
                        <a:pt x="25924" y="12178"/>
                      </a:lnTo>
                      <a:lnTo>
                        <a:pt x="25841" y="12178"/>
                      </a:lnTo>
                      <a:lnTo>
                        <a:pt x="25736" y="12220"/>
                      </a:lnTo>
                      <a:lnTo>
                        <a:pt x="25736" y="12136"/>
                      </a:lnTo>
                      <a:lnTo>
                        <a:pt x="25778" y="11969"/>
                      </a:lnTo>
                      <a:lnTo>
                        <a:pt x="25862" y="11864"/>
                      </a:lnTo>
                      <a:lnTo>
                        <a:pt x="25883" y="11969"/>
                      </a:lnTo>
                      <a:lnTo>
                        <a:pt x="25945" y="11906"/>
                      </a:lnTo>
                      <a:lnTo>
                        <a:pt x="25945" y="11822"/>
                      </a:lnTo>
                      <a:lnTo>
                        <a:pt x="26092" y="11676"/>
                      </a:lnTo>
                      <a:lnTo>
                        <a:pt x="26092" y="11592"/>
                      </a:lnTo>
                      <a:lnTo>
                        <a:pt x="26280" y="11488"/>
                      </a:lnTo>
                      <a:lnTo>
                        <a:pt x="26280" y="11362"/>
                      </a:lnTo>
                      <a:lnTo>
                        <a:pt x="26364" y="11299"/>
                      </a:lnTo>
                      <a:lnTo>
                        <a:pt x="26448" y="11278"/>
                      </a:lnTo>
                      <a:lnTo>
                        <a:pt x="26448" y="11236"/>
                      </a:lnTo>
                      <a:lnTo>
                        <a:pt x="26343" y="11236"/>
                      </a:lnTo>
                      <a:lnTo>
                        <a:pt x="26196" y="11257"/>
                      </a:lnTo>
                      <a:lnTo>
                        <a:pt x="26155" y="11425"/>
                      </a:lnTo>
                      <a:lnTo>
                        <a:pt x="26029" y="11488"/>
                      </a:lnTo>
                      <a:lnTo>
                        <a:pt x="25945" y="11467"/>
                      </a:lnTo>
                      <a:lnTo>
                        <a:pt x="25966" y="11425"/>
                      </a:lnTo>
                      <a:lnTo>
                        <a:pt x="26113" y="11362"/>
                      </a:lnTo>
                      <a:lnTo>
                        <a:pt x="26134" y="11257"/>
                      </a:lnTo>
                      <a:lnTo>
                        <a:pt x="26050" y="11216"/>
                      </a:lnTo>
                      <a:lnTo>
                        <a:pt x="25966" y="11236"/>
                      </a:lnTo>
                      <a:lnTo>
                        <a:pt x="25883" y="11153"/>
                      </a:lnTo>
                      <a:lnTo>
                        <a:pt x="25924" y="11069"/>
                      </a:lnTo>
                      <a:lnTo>
                        <a:pt x="25945" y="10944"/>
                      </a:lnTo>
                      <a:lnTo>
                        <a:pt x="25862" y="10860"/>
                      </a:lnTo>
                      <a:lnTo>
                        <a:pt x="25820" y="10902"/>
                      </a:lnTo>
                      <a:lnTo>
                        <a:pt x="25778" y="10964"/>
                      </a:lnTo>
                      <a:lnTo>
                        <a:pt x="25778" y="10902"/>
                      </a:lnTo>
                      <a:lnTo>
                        <a:pt x="25820" y="10818"/>
                      </a:lnTo>
                      <a:lnTo>
                        <a:pt x="25757" y="10713"/>
                      </a:lnTo>
                      <a:lnTo>
                        <a:pt x="25652" y="10713"/>
                      </a:lnTo>
                      <a:lnTo>
                        <a:pt x="25631" y="10902"/>
                      </a:lnTo>
                      <a:lnTo>
                        <a:pt x="25527" y="10964"/>
                      </a:lnTo>
                      <a:lnTo>
                        <a:pt x="25506" y="11027"/>
                      </a:lnTo>
                      <a:lnTo>
                        <a:pt x="25443" y="10985"/>
                      </a:lnTo>
                      <a:lnTo>
                        <a:pt x="25443" y="10923"/>
                      </a:lnTo>
                      <a:lnTo>
                        <a:pt x="25401" y="10839"/>
                      </a:lnTo>
                      <a:lnTo>
                        <a:pt x="25318" y="10839"/>
                      </a:lnTo>
                      <a:lnTo>
                        <a:pt x="25297" y="10923"/>
                      </a:lnTo>
                      <a:lnTo>
                        <a:pt x="25318" y="10964"/>
                      </a:lnTo>
                      <a:lnTo>
                        <a:pt x="25297" y="11027"/>
                      </a:lnTo>
                      <a:lnTo>
                        <a:pt x="25339" y="11132"/>
                      </a:lnTo>
                      <a:lnTo>
                        <a:pt x="25339" y="11195"/>
                      </a:lnTo>
                      <a:lnTo>
                        <a:pt x="25297" y="11257"/>
                      </a:lnTo>
                      <a:lnTo>
                        <a:pt x="25234" y="11195"/>
                      </a:lnTo>
                      <a:lnTo>
                        <a:pt x="25234" y="11132"/>
                      </a:lnTo>
                      <a:lnTo>
                        <a:pt x="25192" y="11132"/>
                      </a:lnTo>
                      <a:lnTo>
                        <a:pt x="25171" y="11195"/>
                      </a:lnTo>
                      <a:lnTo>
                        <a:pt x="25213" y="11446"/>
                      </a:lnTo>
                      <a:lnTo>
                        <a:pt x="25234" y="11592"/>
                      </a:lnTo>
                      <a:lnTo>
                        <a:pt x="25401" y="11676"/>
                      </a:lnTo>
                      <a:lnTo>
                        <a:pt x="25443" y="11760"/>
                      </a:lnTo>
                      <a:lnTo>
                        <a:pt x="25443" y="11990"/>
                      </a:lnTo>
                      <a:lnTo>
                        <a:pt x="25422" y="11864"/>
                      </a:lnTo>
                      <a:lnTo>
                        <a:pt x="25339" y="11801"/>
                      </a:lnTo>
                      <a:lnTo>
                        <a:pt x="25192" y="11613"/>
                      </a:lnTo>
                      <a:lnTo>
                        <a:pt x="25171" y="11467"/>
                      </a:lnTo>
                      <a:lnTo>
                        <a:pt x="25108" y="11278"/>
                      </a:lnTo>
                      <a:lnTo>
                        <a:pt x="25025" y="11278"/>
                      </a:lnTo>
                      <a:lnTo>
                        <a:pt x="24983" y="11341"/>
                      </a:lnTo>
                      <a:lnTo>
                        <a:pt x="25004" y="11488"/>
                      </a:lnTo>
                      <a:lnTo>
                        <a:pt x="25087" y="11592"/>
                      </a:lnTo>
                      <a:lnTo>
                        <a:pt x="25108" y="11718"/>
                      </a:lnTo>
                      <a:lnTo>
                        <a:pt x="25067" y="11760"/>
                      </a:lnTo>
                      <a:lnTo>
                        <a:pt x="24983" y="11655"/>
                      </a:lnTo>
                      <a:lnTo>
                        <a:pt x="24774" y="11697"/>
                      </a:lnTo>
                      <a:lnTo>
                        <a:pt x="24711" y="11760"/>
                      </a:lnTo>
                      <a:lnTo>
                        <a:pt x="24648" y="11676"/>
                      </a:lnTo>
                      <a:lnTo>
                        <a:pt x="24564" y="11655"/>
                      </a:lnTo>
                      <a:lnTo>
                        <a:pt x="24376" y="11488"/>
                      </a:lnTo>
                      <a:lnTo>
                        <a:pt x="24146" y="11488"/>
                      </a:lnTo>
                      <a:lnTo>
                        <a:pt x="24125" y="11404"/>
                      </a:lnTo>
                      <a:lnTo>
                        <a:pt x="24083" y="11404"/>
                      </a:lnTo>
                      <a:lnTo>
                        <a:pt x="23937" y="11488"/>
                      </a:lnTo>
                      <a:lnTo>
                        <a:pt x="23874" y="11571"/>
                      </a:lnTo>
                      <a:lnTo>
                        <a:pt x="23707" y="11571"/>
                      </a:lnTo>
                      <a:lnTo>
                        <a:pt x="23560" y="11655"/>
                      </a:lnTo>
                      <a:lnTo>
                        <a:pt x="23435" y="11550"/>
                      </a:lnTo>
                      <a:lnTo>
                        <a:pt x="23414" y="11550"/>
                      </a:lnTo>
                      <a:lnTo>
                        <a:pt x="23393" y="11446"/>
                      </a:lnTo>
                      <a:lnTo>
                        <a:pt x="23330" y="11404"/>
                      </a:lnTo>
                      <a:lnTo>
                        <a:pt x="23204" y="11488"/>
                      </a:lnTo>
                      <a:lnTo>
                        <a:pt x="23204" y="11404"/>
                      </a:lnTo>
                      <a:lnTo>
                        <a:pt x="23037" y="11257"/>
                      </a:lnTo>
                      <a:lnTo>
                        <a:pt x="23016" y="11174"/>
                      </a:lnTo>
                      <a:lnTo>
                        <a:pt x="22974" y="11153"/>
                      </a:lnTo>
                      <a:lnTo>
                        <a:pt x="22974" y="11069"/>
                      </a:lnTo>
                      <a:lnTo>
                        <a:pt x="22995" y="11027"/>
                      </a:lnTo>
                      <a:lnTo>
                        <a:pt x="22932" y="10944"/>
                      </a:lnTo>
                      <a:lnTo>
                        <a:pt x="22890" y="10964"/>
                      </a:lnTo>
                      <a:lnTo>
                        <a:pt x="22870" y="10944"/>
                      </a:lnTo>
                      <a:lnTo>
                        <a:pt x="22870" y="10860"/>
                      </a:lnTo>
                      <a:lnTo>
                        <a:pt x="22807" y="10839"/>
                      </a:lnTo>
                      <a:lnTo>
                        <a:pt x="22702" y="10881"/>
                      </a:lnTo>
                      <a:lnTo>
                        <a:pt x="22577" y="10881"/>
                      </a:lnTo>
                      <a:lnTo>
                        <a:pt x="22493" y="10818"/>
                      </a:lnTo>
                      <a:lnTo>
                        <a:pt x="22451" y="10818"/>
                      </a:lnTo>
                      <a:lnTo>
                        <a:pt x="22409" y="10755"/>
                      </a:lnTo>
                      <a:lnTo>
                        <a:pt x="22305" y="10713"/>
                      </a:lnTo>
                      <a:lnTo>
                        <a:pt x="22200" y="10713"/>
                      </a:lnTo>
                      <a:lnTo>
                        <a:pt x="22263" y="10630"/>
                      </a:lnTo>
                      <a:lnTo>
                        <a:pt x="22263" y="10546"/>
                      </a:lnTo>
                      <a:lnTo>
                        <a:pt x="22346" y="10462"/>
                      </a:lnTo>
                      <a:lnTo>
                        <a:pt x="22346" y="10420"/>
                      </a:lnTo>
                      <a:lnTo>
                        <a:pt x="22263" y="10400"/>
                      </a:lnTo>
                      <a:lnTo>
                        <a:pt x="22179" y="10400"/>
                      </a:lnTo>
                      <a:lnTo>
                        <a:pt x="22158" y="10148"/>
                      </a:lnTo>
                      <a:lnTo>
                        <a:pt x="22095" y="10127"/>
                      </a:lnTo>
                      <a:lnTo>
                        <a:pt x="22095" y="10086"/>
                      </a:lnTo>
                      <a:lnTo>
                        <a:pt x="22179" y="10023"/>
                      </a:lnTo>
                      <a:lnTo>
                        <a:pt x="22200" y="9981"/>
                      </a:lnTo>
                      <a:lnTo>
                        <a:pt x="22158" y="9939"/>
                      </a:lnTo>
                      <a:lnTo>
                        <a:pt x="22179" y="9876"/>
                      </a:lnTo>
                      <a:lnTo>
                        <a:pt x="22179" y="9772"/>
                      </a:lnTo>
                      <a:cubicBezTo>
                        <a:pt x="22284" y="9709"/>
                        <a:pt x="22388" y="9688"/>
                        <a:pt x="22493" y="9604"/>
                      </a:cubicBezTo>
                      <a:lnTo>
                        <a:pt x="22514" y="9625"/>
                      </a:lnTo>
                      <a:lnTo>
                        <a:pt x="22598" y="9604"/>
                      </a:lnTo>
                      <a:lnTo>
                        <a:pt x="22681" y="9500"/>
                      </a:lnTo>
                      <a:lnTo>
                        <a:pt x="22702" y="9500"/>
                      </a:lnTo>
                      <a:lnTo>
                        <a:pt x="22702" y="9604"/>
                      </a:lnTo>
                      <a:lnTo>
                        <a:pt x="22765" y="9709"/>
                      </a:lnTo>
                      <a:lnTo>
                        <a:pt x="22828" y="9730"/>
                      </a:lnTo>
                      <a:lnTo>
                        <a:pt x="22911" y="9688"/>
                      </a:lnTo>
                      <a:lnTo>
                        <a:pt x="22995" y="9709"/>
                      </a:lnTo>
                      <a:lnTo>
                        <a:pt x="23037" y="9793"/>
                      </a:lnTo>
                      <a:lnTo>
                        <a:pt x="23121" y="9793"/>
                      </a:lnTo>
                      <a:lnTo>
                        <a:pt x="23183" y="9835"/>
                      </a:lnTo>
                      <a:lnTo>
                        <a:pt x="23225" y="9835"/>
                      </a:lnTo>
                      <a:lnTo>
                        <a:pt x="23225" y="9730"/>
                      </a:lnTo>
                      <a:lnTo>
                        <a:pt x="23288" y="9730"/>
                      </a:lnTo>
                      <a:lnTo>
                        <a:pt x="23351" y="9709"/>
                      </a:lnTo>
                      <a:lnTo>
                        <a:pt x="23414" y="9730"/>
                      </a:lnTo>
                      <a:lnTo>
                        <a:pt x="23414" y="9814"/>
                      </a:lnTo>
                      <a:lnTo>
                        <a:pt x="23455" y="9835"/>
                      </a:lnTo>
                      <a:lnTo>
                        <a:pt x="23539" y="9814"/>
                      </a:lnTo>
                      <a:lnTo>
                        <a:pt x="23602" y="9730"/>
                      </a:lnTo>
                      <a:lnTo>
                        <a:pt x="23644" y="9772"/>
                      </a:lnTo>
                      <a:lnTo>
                        <a:pt x="23665" y="9835"/>
                      </a:lnTo>
                      <a:lnTo>
                        <a:pt x="23727" y="9835"/>
                      </a:lnTo>
                      <a:lnTo>
                        <a:pt x="23748" y="9793"/>
                      </a:lnTo>
                      <a:lnTo>
                        <a:pt x="23769" y="9793"/>
                      </a:lnTo>
                      <a:lnTo>
                        <a:pt x="23832" y="9709"/>
                      </a:lnTo>
                      <a:lnTo>
                        <a:pt x="23916" y="9709"/>
                      </a:lnTo>
                      <a:lnTo>
                        <a:pt x="23937" y="9772"/>
                      </a:lnTo>
                      <a:lnTo>
                        <a:pt x="23979" y="9793"/>
                      </a:lnTo>
                      <a:lnTo>
                        <a:pt x="24041" y="9772"/>
                      </a:lnTo>
                      <a:lnTo>
                        <a:pt x="24041" y="9709"/>
                      </a:lnTo>
                      <a:lnTo>
                        <a:pt x="24020" y="9667"/>
                      </a:lnTo>
                      <a:lnTo>
                        <a:pt x="24083" y="9583"/>
                      </a:lnTo>
                      <a:lnTo>
                        <a:pt x="24083" y="9521"/>
                      </a:lnTo>
                      <a:lnTo>
                        <a:pt x="24146" y="9458"/>
                      </a:lnTo>
                      <a:lnTo>
                        <a:pt x="24146" y="9374"/>
                      </a:lnTo>
                      <a:lnTo>
                        <a:pt x="24062" y="9374"/>
                      </a:lnTo>
                      <a:lnTo>
                        <a:pt x="24041" y="9291"/>
                      </a:lnTo>
                      <a:lnTo>
                        <a:pt x="24062" y="9186"/>
                      </a:lnTo>
                      <a:lnTo>
                        <a:pt x="24146" y="9165"/>
                      </a:lnTo>
                      <a:lnTo>
                        <a:pt x="24146" y="9060"/>
                      </a:lnTo>
                      <a:lnTo>
                        <a:pt x="24041" y="8998"/>
                      </a:lnTo>
                      <a:lnTo>
                        <a:pt x="23958" y="9039"/>
                      </a:lnTo>
                      <a:lnTo>
                        <a:pt x="23958" y="9102"/>
                      </a:lnTo>
                      <a:lnTo>
                        <a:pt x="23916" y="9165"/>
                      </a:lnTo>
                      <a:lnTo>
                        <a:pt x="23832" y="9102"/>
                      </a:lnTo>
                      <a:lnTo>
                        <a:pt x="23707" y="9102"/>
                      </a:lnTo>
                      <a:lnTo>
                        <a:pt x="23560" y="9249"/>
                      </a:lnTo>
                      <a:lnTo>
                        <a:pt x="23455" y="9311"/>
                      </a:lnTo>
                      <a:lnTo>
                        <a:pt x="23455" y="9270"/>
                      </a:lnTo>
                      <a:lnTo>
                        <a:pt x="23602" y="9186"/>
                      </a:lnTo>
                      <a:lnTo>
                        <a:pt x="23644" y="9102"/>
                      </a:lnTo>
                      <a:lnTo>
                        <a:pt x="23644" y="8977"/>
                      </a:lnTo>
                      <a:lnTo>
                        <a:pt x="23602" y="9060"/>
                      </a:lnTo>
                      <a:lnTo>
                        <a:pt x="23539" y="9039"/>
                      </a:lnTo>
                      <a:lnTo>
                        <a:pt x="23539" y="8935"/>
                      </a:lnTo>
                      <a:lnTo>
                        <a:pt x="23644" y="8851"/>
                      </a:lnTo>
                      <a:lnTo>
                        <a:pt x="23560" y="8726"/>
                      </a:lnTo>
                      <a:lnTo>
                        <a:pt x="23644" y="8642"/>
                      </a:lnTo>
                      <a:lnTo>
                        <a:pt x="23727" y="8642"/>
                      </a:lnTo>
                      <a:lnTo>
                        <a:pt x="23707" y="8684"/>
                      </a:lnTo>
                      <a:lnTo>
                        <a:pt x="23748" y="8851"/>
                      </a:lnTo>
                      <a:lnTo>
                        <a:pt x="23832" y="8935"/>
                      </a:lnTo>
                      <a:lnTo>
                        <a:pt x="23874" y="8893"/>
                      </a:lnTo>
                      <a:lnTo>
                        <a:pt x="23979" y="8893"/>
                      </a:lnTo>
                      <a:lnTo>
                        <a:pt x="24041" y="8767"/>
                      </a:lnTo>
                      <a:lnTo>
                        <a:pt x="23979" y="8726"/>
                      </a:lnTo>
                      <a:lnTo>
                        <a:pt x="23979" y="8663"/>
                      </a:lnTo>
                      <a:lnTo>
                        <a:pt x="24062" y="8663"/>
                      </a:lnTo>
                      <a:lnTo>
                        <a:pt x="24083" y="8726"/>
                      </a:lnTo>
                      <a:lnTo>
                        <a:pt x="24146" y="8684"/>
                      </a:lnTo>
                      <a:lnTo>
                        <a:pt x="24251" y="8621"/>
                      </a:lnTo>
                      <a:lnTo>
                        <a:pt x="24271" y="8475"/>
                      </a:lnTo>
                      <a:lnTo>
                        <a:pt x="24292" y="8579"/>
                      </a:lnTo>
                      <a:lnTo>
                        <a:pt x="24355" y="8579"/>
                      </a:lnTo>
                      <a:lnTo>
                        <a:pt x="24460" y="8516"/>
                      </a:lnTo>
                      <a:lnTo>
                        <a:pt x="24376" y="8684"/>
                      </a:lnTo>
                      <a:lnTo>
                        <a:pt x="24376" y="8851"/>
                      </a:lnTo>
                      <a:lnTo>
                        <a:pt x="24439" y="8830"/>
                      </a:lnTo>
                      <a:lnTo>
                        <a:pt x="24481" y="8851"/>
                      </a:lnTo>
                      <a:lnTo>
                        <a:pt x="24439" y="8935"/>
                      </a:lnTo>
                      <a:lnTo>
                        <a:pt x="24502" y="8935"/>
                      </a:lnTo>
                      <a:lnTo>
                        <a:pt x="24564" y="8788"/>
                      </a:lnTo>
                      <a:lnTo>
                        <a:pt x="24606" y="8747"/>
                      </a:lnTo>
                      <a:lnTo>
                        <a:pt x="24690" y="8579"/>
                      </a:lnTo>
                      <a:lnTo>
                        <a:pt x="24774" y="8558"/>
                      </a:lnTo>
                      <a:lnTo>
                        <a:pt x="24753" y="8684"/>
                      </a:lnTo>
                      <a:lnTo>
                        <a:pt x="24648" y="8788"/>
                      </a:lnTo>
                      <a:lnTo>
                        <a:pt x="24669" y="8977"/>
                      </a:lnTo>
                      <a:lnTo>
                        <a:pt x="24753" y="8977"/>
                      </a:lnTo>
                      <a:lnTo>
                        <a:pt x="24815" y="9039"/>
                      </a:lnTo>
                      <a:lnTo>
                        <a:pt x="24878" y="8956"/>
                      </a:lnTo>
                      <a:lnTo>
                        <a:pt x="25004" y="8851"/>
                      </a:lnTo>
                      <a:lnTo>
                        <a:pt x="25067" y="8684"/>
                      </a:lnTo>
                      <a:lnTo>
                        <a:pt x="25108" y="8558"/>
                      </a:lnTo>
                      <a:lnTo>
                        <a:pt x="25087" y="8433"/>
                      </a:lnTo>
                      <a:lnTo>
                        <a:pt x="25129" y="8370"/>
                      </a:lnTo>
                      <a:lnTo>
                        <a:pt x="25108" y="8328"/>
                      </a:lnTo>
                      <a:lnTo>
                        <a:pt x="25025" y="8328"/>
                      </a:lnTo>
                      <a:lnTo>
                        <a:pt x="24983" y="8307"/>
                      </a:lnTo>
                      <a:lnTo>
                        <a:pt x="24899" y="8349"/>
                      </a:lnTo>
                      <a:lnTo>
                        <a:pt x="24899" y="8223"/>
                      </a:lnTo>
                      <a:lnTo>
                        <a:pt x="24941" y="8203"/>
                      </a:lnTo>
                      <a:lnTo>
                        <a:pt x="24920" y="8140"/>
                      </a:lnTo>
                      <a:lnTo>
                        <a:pt x="24815" y="8140"/>
                      </a:lnTo>
                      <a:lnTo>
                        <a:pt x="24795" y="8098"/>
                      </a:lnTo>
                      <a:lnTo>
                        <a:pt x="24690" y="8014"/>
                      </a:lnTo>
                      <a:lnTo>
                        <a:pt x="24690" y="7931"/>
                      </a:lnTo>
                      <a:lnTo>
                        <a:pt x="24606" y="7742"/>
                      </a:lnTo>
                      <a:lnTo>
                        <a:pt x="24585" y="7617"/>
                      </a:lnTo>
                      <a:lnTo>
                        <a:pt x="24627" y="7491"/>
                      </a:lnTo>
                      <a:lnTo>
                        <a:pt x="24585" y="7324"/>
                      </a:lnTo>
                      <a:lnTo>
                        <a:pt x="24502" y="7470"/>
                      </a:lnTo>
                      <a:lnTo>
                        <a:pt x="24502" y="7575"/>
                      </a:lnTo>
                      <a:lnTo>
                        <a:pt x="24418" y="7428"/>
                      </a:lnTo>
                      <a:lnTo>
                        <a:pt x="24292" y="7366"/>
                      </a:lnTo>
                      <a:lnTo>
                        <a:pt x="24271" y="7114"/>
                      </a:lnTo>
                      <a:lnTo>
                        <a:pt x="24188" y="7073"/>
                      </a:lnTo>
                      <a:lnTo>
                        <a:pt x="24167" y="6884"/>
                      </a:lnTo>
                      <a:lnTo>
                        <a:pt x="24083" y="6780"/>
                      </a:lnTo>
                      <a:lnTo>
                        <a:pt x="24083" y="6675"/>
                      </a:lnTo>
                      <a:lnTo>
                        <a:pt x="24041" y="6591"/>
                      </a:lnTo>
                      <a:lnTo>
                        <a:pt x="24041" y="6529"/>
                      </a:lnTo>
                      <a:lnTo>
                        <a:pt x="24146" y="6529"/>
                      </a:lnTo>
                      <a:lnTo>
                        <a:pt x="24167" y="6382"/>
                      </a:lnTo>
                      <a:lnTo>
                        <a:pt x="24251" y="6382"/>
                      </a:lnTo>
                      <a:lnTo>
                        <a:pt x="24271" y="6424"/>
                      </a:lnTo>
                      <a:lnTo>
                        <a:pt x="24355" y="6361"/>
                      </a:lnTo>
                      <a:lnTo>
                        <a:pt x="24355" y="6257"/>
                      </a:lnTo>
                      <a:lnTo>
                        <a:pt x="24460" y="6026"/>
                      </a:lnTo>
                      <a:lnTo>
                        <a:pt x="24460" y="5922"/>
                      </a:lnTo>
                      <a:lnTo>
                        <a:pt x="24481" y="5880"/>
                      </a:lnTo>
                      <a:lnTo>
                        <a:pt x="24397" y="5692"/>
                      </a:lnTo>
                      <a:lnTo>
                        <a:pt x="24460" y="5566"/>
                      </a:lnTo>
                      <a:lnTo>
                        <a:pt x="24523" y="5566"/>
                      </a:lnTo>
                      <a:lnTo>
                        <a:pt x="24523" y="5399"/>
                      </a:lnTo>
                      <a:lnTo>
                        <a:pt x="24627" y="5252"/>
                      </a:lnTo>
                      <a:lnTo>
                        <a:pt x="24627" y="5148"/>
                      </a:lnTo>
                      <a:lnTo>
                        <a:pt x="24690" y="5064"/>
                      </a:lnTo>
                      <a:lnTo>
                        <a:pt x="24690" y="4855"/>
                      </a:lnTo>
                      <a:lnTo>
                        <a:pt x="24774" y="4834"/>
                      </a:lnTo>
                      <a:lnTo>
                        <a:pt x="24774" y="4729"/>
                      </a:lnTo>
                      <a:lnTo>
                        <a:pt x="24899" y="4583"/>
                      </a:lnTo>
                      <a:lnTo>
                        <a:pt x="24899" y="4478"/>
                      </a:lnTo>
                      <a:cubicBezTo>
                        <a:pt x="24918" y="4516"/>
                        <a:pt x="24966" y="4536"/>
                        <a:pt x="25020" y="4536"/>
                      </a:cubicBezTo>
                      <a:cubicBezTo>
                        <a:pt x="25085" y="4536"/>
                        <a:pt x="25158" y="4505"/>
                        <a:pt x="25192" y="4436"/>
                      </a:cubicBezTo>
                      <a:lnTo>
                        <a:pt x="25255" y="4122"/>
                      </a:lnTo>
                      <a:lnTo>
                        <a:pt x="25359" y="4122"/>
                      </a:lnTo>
                      <a:lnTo>
                        <a:pt x="25506" y="3955"/>
                      </a:lnTo>
                      <a:lnTo>
                        <a:pt x="25652" y="3892"/>
                      </a:lnTo>
                      <a:lnTo>
                        <a:pt x="25820" y="3725"/>
                      </a:lnTo>
                      <a:lnTo>
                        <a:pt x="25862" y="3725"/>
                      </a:lnTo>
                      <a:lnTo>
                        <a:pt x="25987" y="3599"/>
                      </a:lnTo>
                      <a:lnTo>
                        <a:pt x="25987" y="3516"/>
                      </a:lnTo>
                      <a:lnTo>
                        <a:pt x="26050" y="3474"/>
                      </a:lnTo>
                      <a:lnTo>
                        <a:pt x="26050" y="3390"/>
                      </a:lnTo>
                      <a:lnTo>
                        <a:pt x="25966" y="3285"/>
                      </a:lnTo>
                      <a:lnTo>
                        <a:pt x="25987" y="3223"/>
                      </a:lnTo>
                      <a:lnTo>
                        <a:pt x="25987" y="3160"/>
                      </a:lnTo>
                      <a:lnTo>
                        <a:pt x="25883" y="2993"/>
                      </a:lnTo>
                      <a:lnTo>
                        <a:pt x="25820" y="2993"/>
                      </a:lnTo>
                      <a:lnTo>
                        <a:pt x="25736" y="3013"/>
                      </a:lnTo>
                      <a:lnTo>
                        <a:pt x="25631" y="2972"/>
                      </a:lnTo>
                      <a:lnTo>
                        <a:pt x="25548" y="2993"/>
                      </a:lnTo>
                      <a:lnTo>
                        <a:pt x="25443" y="2909"/>
                      </a:lnTo>
                      <a:lnTo>
                        <a:pt x="25359" y="2909"/>
                      </a:lnTo>
                      <a:lnTo>
                        <a:pt x="25297" y="2846"/>
                      </a:lnTo>
                      <a:lnTo>
                        <a:pt x="25129" y="2867"/>
                      </a:lnTo>
                      <a:lnTo>
                        <a:pt x="25025" y="2972"/>
                      </a:lnTo>
                      <a:lnTo>
                        <a:pt x="24941" y="2993"/>
                      </a:lnTo>
                      <a:lnTo>
                        <a:pt x="24774" y="3118"/>
                      </a:lnTo>
                      <a:lnTo>
                        <a:pt x="24774" y="3181"/>
                      </a:lnTo>
                      <a:lnTo>
                        <a:pt x="24878" y="3265"/>
                      </a:lnTo>
                      <a:lnTo>
                        <a:pt x="24941" y="3390"/>
                      </a:lnTo>
                      <a:lnTo>
                        <a:pt x="24941" y="3516"/>
                      </a:lnTo>
                      <a:lnTo>
                        <a:pt x="24983" y="3641"/>
                      </a:lnTo>
                      <a:lnTo>
                        <a:pt x="24941" y="3704"/>
                      </a:lnTo>
                      <a:lnTo>
                        <a:pt x="24941" y="3809"/>
                      </a:lnTo>
                      <a:lnTo>
                        <a:pt x="25025" y="3913"/>
                      </a:lnTo>
                      <a:lnTo>
                        <a:pt x="25025" y="3934"/>
                      </a:lnTo>
                      <a:lnTo>
                        <a:pt x="25004" y="3955"/>
                      </a:lnTo>
                      <a:cubicBezTo>
                        <a:pt x="24983" y="4018"/>
                        <a:pt x="24941" y="4081"/>
                        <a:pt x="24920" y="4143"/>
                      </a:cubicBezTo>
                      <a:lnTo>
                        <a:pt x="24899" y="4081"/>
                      </a:lnTo>
                      <a:lnTo>
                        <a:pt x="24920" y="4018"/>
                      </a:lnTo>
                      <a:lnTo>
                        <a:pt x="24920" y="3934"/>
                      </a:lnTo>
                      <a:lnTo>
                        <a:pt x="24815" y="3871"/>
                      </a:lnTo>
                      <a:lnTo>
                        <a:pt x="24774" y="3725"/>
                      </a:lnTo>
                      <a:lnTo>
                        <a:pt x="24795" y="3662"/>
                      </a:lnTo>
                      <a:lnTo>
                        <a:pt x="24711" y="3495"/>
                      </a:lnTo>
                      <a:lnTo>
                        <a:pt x="24606" y="3474"/>
                      </a:lnTo>
                      <a:lnTo>
                        <a:pt x="24564" y="3411"/>
                      </a:lnTo>
                      <a:lnTo>
                        <a:pt x="24502" y="3411"/>
                      </a:lnTo>
                      <a:lnTo>
                        <a:pt x="24481" y="3578"/>
                      </a:lnTo>
                      <a:lnTo>
                        <a:pt x="24418" y="3578"/>
                      </a:lnTo>
                      <a:lnTo>
                        <a:pt x="24292" y="3369"/>
                      </a:lnTo>
                      <a:lnTo>
                        <a:pt x="24209" y="3369"/>
                      </a:lnTo>
                      <a:lnTo>
                        <a:pt x="24146" y="3285"/>
                      </a:lnTo>
                      <a:lnTo>
                        <a:pt x="24062" y="3327"/>
                      </a:lnTo>
                      <a:lnTo>
                        <a:pt x="24083" y="3495"/>
                      </a:lnTo>
                      <a:lnTo>
                        <a:pt x="24041" y="3516"/>
                      </a:lnTo>
                      <a:lnTo>
                        <a:pt x="23958" y="3495"/>
                      </a:lnTo>
                      <a:lnTo>
                        <a:pt x="23895" y="3620"/>
                      </a:lnTo>
                      <a:lnTo>
                        <a:pt x="23895" y="3704"/>
                      </a:lnTo>
                      <a:lnTo>
                        <a:pt x="23832" y="3746"/>
                      </a:lnTo>
                      <a:lnTo>
                        <a:pt x="23748" y="4039"/>
                      </a:lnTo>
                      <a:lnTo>
                        <a:pt x="23748" y="4143"/>
                      </a:lnTo>
                      <a:lnTo>
                        <a:pt x="23686" y="4227"/>
                      </a:lnTo>
                      <a:lnTo>
                        <a:pt x="23686" y="4353"/>
                      </a:lnTo>
                      <a:lnTo>
                        <a:pt x="23665" y="4374"/>
                      </a:lnTo>
                      <a:lnTo>
                        <a:pt x="23665" y="4478"/>
                      </a:lnTo>
                      <a:lnTo>
                        <a:pt x="23581" y="4541"/>
                      </a:lnTo>
                      <a:lnTo>
                        <a:pt x="23581" y="4771"/>
                      </a:lnTo>
                      <a:lnTo>
                        <a:pt x="23518" y="4813"/>
                      </a:lnTo>
                      <a:lnTo>
                        <a:pt x="23455" y="4792"/>
                      </a:lnTo>
                      <a:lnTo>
                        <a:pt x="23372" y="4980"/>
                      </a:lnTo>
                      <a:lnTo>
                        <a:pt x="23414" y="5064"/>
                      </a:lnTo>
                      <a:lnTo>
                        <a:pt x="23372" y="5169"/>
                      </a:lnTo>
                      <a:lnTo>
                        <a:pt x="23372" y="5273"/>
                      </a:lnTo>
                      <a:lnTo>
                        <a:pt x="23309" y="5378"/>
                      </a:lnTo>
                      <a:lnTo>
                        <a:pt x="23351" y="5462"/>
                      </a:lnTo>
                      <a:lnTo>
                        <a:pt x="23330" y="5524"/>
                      </a:lnTo>
                      <a:lnTo>
                        <a:pt x="23204" y="5524"/>
                      </a:lnTo>
                      <a:lnTo>
                        <a:pt x="23246" y="5587"/>
                      </a:lnTo>
                      <a:lnTo>
                        <a:pt x="23351" y="5629"/>
                      </a:lnTo>
                      <a:lnTo>
                        <a:pt x="23351" y="5734"/>
                      </a:lnTo>
                      <a:lnTo>
                        <a:pt x="23267" y="5713"/>
                      </a:lnTo>
                      <a:lnTo>
                        <a:pt x="23204" y="5734"/>
                      </a:lnTo>
                      <a:lnTo>
                        <a:pt x="23121" y="5796"/>
                      </a:lnTo>
                      <a:lnTo>
                        <a:pt x="23037" y="5754"/>
                      </a:lnTo>
                      <a:lnTo>
                        <a:pt x="22995" y="5817"/>
                      </a:lnTo>
                      <a:lnTo>
                        <a:pt x="22995" y="5922"/>
                      </a:lnTo>
                      <a:lnTo>
                        <a:pt x="22932" y="5964"/>
                      </a:lnTo>
                      <a:lnTo>
                        <a:pt x="22849" y="5922"/>
                      </a:lnTo>
                      <a:lnTo>
                        <a:pt x="22849" y="5817"/>
                      </a:lnTo>
                      <a:lnTo>
                        <a:pt x="22890" y="5734"/>
                      </a:lnTo>
                      <a:lnTo>
                        <a:pt x="22828" y="5650"/>
                      </a:lnTo>
                      <a:lnTo>
                        <a:pt x="22828" y="5482"/>
                      </a:lnTo>
                      <a:lnTo>
                        <a:pt x="22911" y="5294"/>
                      </a:lnTo>
                      <a:lnTo>
                        <a:pt x="22932" y="5169"/>
                      </a:lnTo>
                      <a:lnTo>
                        <a:pt x="23016" y="5085"/>
                      </a:lnTo>
                      <a:lnTo>
                        <a:pt x="23016" y="4980"/>
                      </a:lnTo>
                      <a:lnTo>
                        <a:pt x="23037" y="4876"/>
                      </a:lnTo>
                      <a:lnTo>
                        <a:pt x="23100" y="4646"/>
                      </a:lnTo>
                      <a:lnTo>
                        <a:pt x="23225" y="4562"/>
                      </a:lnTo>
                      <a:lnTo>
                        <a:pt x="23225" y="4436"/>
                      </a:lnTo>
                      <a:lnTo>
                        <a:pt x="23100" y="4436"/>
                      </a:lnTo>
                      <a:lnTo>
                        <a:pt x="23100" y="4353"/>
                      </a:lnTo>
                      <a:lnTo>
                        <a:pt x="23163" y="4269"/>
                      </a:lnTo>
                      <a:lnTo>
                        <a:pt x="23163" y="4039"/>
                      </a:lnTo>
                      <a:lnTo>
                        <a:pt x="23121" y="3976"/>
                      </a:lnTo>
                      <a:lnTo>
                        <a:pt x="23058" y="3850"/>
                      </a:lnTo>
                      <a:lnTo>
                        <a:pt x="23100" y="3809"/>
                      </a:lnTo>
                      <a:lnTo>
                        <a:pt x="23100" y="3662"/>
                      </a:lnTo>
                      <a:lnTo>
                        <a:pt x="23016" y="3662"/>
                      </a:lnTo>
                      <a:lnTo>
                        <a:pt x="22911" y="3537"/>
                      </a:lnTo>
                      <a:lnTo>
                        <a:pt x="22744" y="3599"/>
                      </a:lnTo>
                      <a:lnTo>
                        <a:pt x="22723" y="3725"/>
                      </a:lnTo>
                      <a:lnTo>
                        <a:pt x="22828" y="3809"/>
                      </a:lnTo>
                      <a:lnTo>
                        <a:pt x="22828" y="3913"/>
                      </a:lnTo>
                      <a:lnTo>
                        <a:pt x="22890" y="3976"/>
                      </a:lnTo>
                      <a:lnTo>
                        <a:pt x="22890" y="4060"/>
                      </a:lnTo>
                      <a:lnTo>
                        <a:pt x="22807" y="4060"/>
                      </a:lnTo>
                      <a:lnTo>
                        <a:pt x="22786" y="3955"/>
                      </a:lnTo>
                      <a:lnTo>
                        <a:pt x="22702" y="3955"/>
                      </a:lnTo>
                      <a:lnTo>
                        <a:pt x="22639" y="4081"/>
                      </a:lnTo>
                      <a:lnTo>
                        <a:pt x="22702" y="4122"/>
                      </a:lnTo>
                      <a:lnTo>
                        <a:pt x="22723" y="4227"/>
                      </a:lnTo>
                      <a:lnTo>
                        <a:pt x="22786" y="4353"/>
                      </a:lnTo>
                      <a:lnTo>
                        <a:pt x="22723" y="4394"/>
                      </a:lnTo>
                      <a:lnTo>
                        <a:pt x="22702" y="4353"/>
                      </a:lnTo>
                      <a:lnTo>
                        <a:pt x="22639" y="4290"/>
                      </a:lnTo>
                      <a:lnTo>
                        <a:pt x="22618" y="4436"/>
                      </a:lnTo>
                      <a:lnTo>
                        <a:pt x="22514" y="4353"/>
                      </a:lnTo>
                      <a:lnTo>
                        <a:pt x="22514" y="4248"/>
                      </a:lnTo>
                      <a:lnTo>
                        <a:pt x="22430" y="4248"/>
                      </a:lnTo>
                      <a:lnTo>
                        <a:pt x="22388" y="4353"/>
                      </a:lnTo>
                      <a:lnTo>
                        <a:pt x="22326" y="4332"/>
                      </a:lnTo>
                      <a:lnTo>
                        <a:pt x="22326" y="4185"/>
                      </a:lnTo>
                      <a:lnTo>
                        <a:pt x="22409" y="4122"/>
                      </a:lnTo>
                      <a:lnTo>
                        <a:pt x="22388" y="4081"/>
                      </a:lnTo>
                      <a:lnTo>
                        <a:pt x="22221" y="4143"/>
                      </a:lnTo>
                      <a:lnTo>
                        <a:pt x="22095" y="4269"/>
                      </a:lnTo>
                      <a:lnTo>
                        <a:pt x="22012" y="4143"/>
                      </a:lnTo>
                      <a:lnTo>
                        <a:pt x="21949" y="4143"/>
                      </a:lnTo>
                      <a:lnTo>
                        <a:pt x="21865" y="4227"/>
                      </a:lnTo>
                      <a:lnTo>
                        <a:pt x="21740" y="4227"/>
                      </a:lnTo>
                      <a:lnTo>
                        <a:pt x="21698" y="4164"/>
                      </a:lnTo>
                      <a:lnTo>
                        <a:pt x="21572" y="4185"/>
                      </a:lnTo>
                      <a:lnTo>
                        <a:pt x="21530" y="4143"/>
                      </a:lnTo>
                      <a:lnTo>
                        <a:pt x="21635" y="4060"/>
                      </a:lnTo>
                      <a:lnTo>
                        <a:pt x="21782" y="4039"/>
                      </a:lnTo>
                      <a:lnTo>
                        <a:pt x="21865" y="4060"/>
                      </a:lnTo>
                      <a:lnTo>
                        <a:pt x="21991" y="4039"/>
                      </a:lnTo>
                      <a:lnTo>
                        <a:pt x="21991" y="3955"/>
                      </a:lnTo>
                      <a:lnTo>
                        <a:pt x="22074" y="3934"/>
                      </a:lnTo>
                      <a:lnTo>
                        <a:pt x="22158" y="3955"/>
                      </a:lnTo>
                      <a:lnTo>
                        <a:pt x="22263" y="3850"/>
                      </a:lnTo>
                      <a:lnTo>
                        <a:pt x="22263" y="3746"/>
                      </a:lnTo>
                      <a:lnTo>
                        <a:pt x="22284" y="3662"/>
                      </a:lnTo>
                      <a:lnTo>
                        <a:pt x="22200" y="3599"/>
                      </a:lnTo>
                      <a:lnTo>
                        <a:pt x="22095" y="3411"/>
                      </a:lnTo>
                      <a:lnTo>
                        <a:pt x="21970" y="3348"/>
                      </a:lnTo>
                      <a:lnTo>
                        <a:pt x="21949" y="3285"/>
                      </a:lnTo>
                      <a:lnTo>
                        <a:pt x="21761" y="3118"/>
                      </a:lnTo>
                      <a:lnTo>
                        <a:pt x="21740" y="3076"/>
                      </a:lnTo>
                      <a:lnTo>
                        <a:pt x="21635" y="3076"/>
                      </a:lnTo>
                      <a:lnTo>
                        <a:pt x="21489" y="3139"/>
                      </a:lnTo>
                      <a:lnTo>
                        <a:pt x="21426" y="3139"/>
                      </a:lnTo>
                      <a:lnTo>
                        <a:pt x="21238" y="3327"/>
                      </a:lnTo>
                      <a:lnTo>
                        <a:pt x="21279" y="3390"/>
                      </a:lnTo>
                      <a:lnTo>
                        <a:pt x="21279" y="3453"/>
                      </a:lnTo>
                      <a:lnTo>
                        <a:pt x="21217" y="3495"/>
                      </a:lnTo>
                      <a:lnTo>
                        <a:pt x="21133" y="3516"/>
                      </a:lnTo>
                      <a:lnTo>
                        <a:pt x="21133" y="3453"/>
                      </a:lnTo>
                      <a:lnTo>
                        <a:pt x="21049" y="3495"/>
                      </a:lnTo>
                      <a:lnTo>
                        <a:pt x="20966" y="3432"/>
                      </a:lnTo>
                      <a:lnTo>
                        <a:pt x="20861" y="3432"/>
                      </a:lnTo>
                      <a:lnTo>
                        <a:pt x="20819" y="3495"/>
                      </a:lnTo>
                      <a:lnTo>
                        <a:pt x="20714" y="3495"/>
                      </a:lnTo>
                      <a:lnTo>
                        <a:pt x="20652" y="3432"/>
                      </a:lnTo>
                      <a:lnTo>
                        <a:pt x="20714" y="3390"/>
                      </a:lnTo>
                      <a:lnTo>
                        <a:pt x="20861" y="3348"/>
                      </a:lnTo>
                      <a:lnTo>
                        <a:pt x="20924" y="3244"/>
                      </a:lnTo>
                      <a:lnTo>
                        <a:pt x="21028" y="3223"/>
                      </a:lnTo>
                      <a:lnTo>
                        <a:pt x="21112" y="3244"/>
                      </a:lnTo>
                      <a:lnTo>
                        <a:pt x="21175" y="3139"/>
                      </a:lnTo>
                      <a:lnTo>
                        <a:pt x="21175" y="3013"/>
                      </a:lnTo>
                      <a:lnTo>
                        <a:pt x="21238" y="2972"/>
                      </a:lnTo>
                      <a:lnTo>
                        <a:pt x="21321" y="2972"/>
                      </a:lnTo>
                      <a:lnTo>
                        <a:pt x="21384" y="2804"/>
                      </a:lnTo>
                      <a:lnTo>
                        <a:pt x="21384" y="2616"/>
                      </a:lnTo>
                      <a:lnTo>
                        <a:pt x="21426" y="2553"/>
                      </a:lnTo>
                      <a:lnTo>
                        <a:pt x="21384" y="2449"/>
                      </a:lnTo>
                      <a:lnTo>
                        <a:pt x="21279" y="2449"/>
                      </a:lnTo>
                      <a:lnTo>
                        <a:pt x="21112" y="2490"/>
                      </a:lnTo>
                      <a:lnTo>
                        <a:pt x="20903" y="2553"/>
                      </a:lnTo>
                      <a:lnTo>
                        <a:pt x="20694" y="2616"/>
                      </a:lnTo>
                      <a:lnTo>
                        <a:pt x="20547" y="2658"/>
                      </a:lnTo>
                      <a:cubicBezTo>
                        <a:pt x="20652" y="2616"/>
                        <a:pt x="20798" y="2574"/>
                        <a:pt x="20903" y="2511"/>
                      </a:cubicBezTo>
                      <a:cubicBezTo>
                        <a:pt x="20945" y="2511"/>
                        <a:pt x="21028" y="2490"/>
                        <a:pt x="21070" y="2490"/>
                      </a:cubicBezTo>
                      <a:cubicBezTo>
                        <a:pt x="21217" y="2469"/>
                        <a:pt x="21238" y="2344"/>
                        <a:pt x="21175" y="2239"/>
                      </a:cubicBezTo>
                      <a:lnTo>
                        <a:pt x="21238" y="2177"/>
                      </a:lnTo>
                      <a:lnTo>
                        <a:pt x="21217" y="2072"/>
                      </a:lnTo>
                      <a:lnTo>
                        <a:pt x="21217" y="1967"/>
                      </a:lnTo>
                      <a:lnTo>
                        <a:pt x="21154" y="1884"/>
                      </a:lnTo>
                      <a:lnTo>
                        <a:pt x="21217" y="1842"/>
                      </a:lnTo>
                      <a:lnTo>
                        <a:pt x="21217" y="1674"/>
                      </a:lnTo>
                      <a:lnTo>
                        <a:pt x="21133" y="1507"/>
                      </a:lnTo>
                      <a:lnTo>
                        <a:pt x="21175" y="1402"/>
                      </a:lnTo>
                      <a:lnTo>
                        <a:pt x="21154" y="1109"/>
                      </a:lnTo>
                      <a:lnTo>
                        <a:pt x="20945" y="879"/>
                      </a:lnTo>
                      <a:lnTo>
                        <a:pt x="20924" y="775"/>
                      </a:lnTo>
                      <a:lnTo>
                        <a:pt x="20840" y="733"/>
                      </a:lnTo>
                      <a:lnTo>
                        <a:pt x="20694" y="796"/>
                      </a:lnTo>
                      <a:lnTo>
                        <a:pt x="20526" y="775"/>
                      </a:lnTo>
                      <a:lnTo>
                        <a:pt x="20442" y="837"/>
                      </a:lnTo>
                      <a:lnTo>
                        <a:pt x="20442" y="984"/>
                      </a:lnTo>
                      <a:lnTo>
                        <a:pt x="20212" y="1109"/>
                      </a:lnTo>
                      <a:lnTo>
                        <a:pt x="20212" y="1047"/>
                      </a:lnTo>
                      <a:lnTo>
                        <a:pt x="20380" y="900"/>
                      </a:lnTo>
                      <a:lnTo>
                        <a:pt x="20422" y="754"/>
                      </a:lnTo>
                      <a:lnTo>
                        <a:pt x="20317" y="670"/>
                      </a:lnTo>
                      <a:lnTo>
                        <a:pt x="20212" y="712"/>
                      </a:lnTo>
                      <a:lnTo>
                        <a:pt x="20129" y="733"/>
                      </a:lnTo>
                      <a:lnTo>
                        <a:pt x="20212" y="670"/>
                      </a:lnTo>
                      <a:lnTo>
                        <a:pt x="20191" y="586"/>
                      </a:lnTo>
                      <a:lnTo>
                        <a:pt x="19898" y="419"/>
                      </a:lnTo>
                      <a:lnTo>
                        <a:pt x="19815" y="293"/>
                      </a:lnTo>
                      <a:lnTo>
                        <a:pt x="19752" y="252"/>
                      </a:lnTo>
                      <a:lnTo>
                        <a:pt x="19773" y="105"/>
                      </a:lnTo>
                      <a:lnTo>
                        <a:pt x="1945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>
                    <a:solidFill>
                      <a:srgbClr val="A6CBC2"/>
                    </a:solidFill>
                  </a:endParaRPr>
                </a:p>
              </p:txBody>
            </p:sp>
          </p:grpSp>
          <p:sp>
            <p:nvSpPr>
              <p:cNvPr id="19" name="Google Shape;490;p45">
                <a:extLst>
                  <a:ext uri="{FF2B5EF4-FFF2-40B4-BE49-F238E27FC236}">
                    <a16:creationId xmlns:a16="http://schemas.microsoft.com/office/drawing/2014/main" id="{F03A3FE8-FC87-65F5-A273-2D38A094BCD9}"/>
                  </a:ext>
                </a:extLst>
              </p:cNvPr>
              <p:cNvSpPr/>
              <p:nvPr/>
            </p:nvSpPr>
            <p:spPr>
              <a:xfrm>
                <a:off x="3216902" y="3020658"/>
                <a:ext cx="15456" cy="5959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24" extrusionOk="0">
                    <a:moveTo>
                      <a:pt x="503" y="0"/>
                    </a:moveTo>
                    <a:lnTo>
                      <a:pt x="293" y="42"/>
                    </a:lnTo>
                    <a:lnTo>
                      <a:pt x="168" y="21"/>
                    </a:lnTo>
                    <a:lnTo>
                      <a:pt x="63" y="42"/>
                    </a:lnTo>
                    <a:lnTo>
                      <a:pt x="1" y="147"/>
                    </a:lnTo>
                    <a:lnTo>
                      <a:pt x="105" y="230"/>
                    </a:lnTo>
                    <a:lnTo>
                      <a:pt x="189" y="209"/>
                    </a:lnTo>
                    <a:lnTo>
                      <a:pt x="252" y="230"/>
                    </a:lnTo>
                    <a:lnTo>
                      <a:pt x="314" y="377"/>
                    </a:lnTo>
                    <a:lnTo>
                      <a:pt x="398" y="439"/>
                    </a:lnTo>
                    <a:lnTo>
                      <a:pt x="524" y="439"/>
                    </a:lnTo>
                    <a:lnTo>
                      <a:pt x="607" y="523"/>
                    </a:lnTo>
                    <a:lnTo>
                      <a:pt x="775" y="523"/>
                    </a:lnTo>
                    <a:lnTo>
                      <a:pt x="775" y="377"/>
                    </a:lnTo>
                    <a:lnTo>
                      <a:pt x="879" y="377"/>
                    </a:lnTo>
                    <a:lnTo>
                      <a:pt x="900" y="439"/>
                    </a:lnTo>
                    <a:lnTo>
                      <a:pt x="984" y="439"/>
                    </a:lnTo>
                    <a:lnTo>
                      <a:pt x="1005" y="335"/>
                    </a:lnTo>
                    <a:lnTo>
                      <a:pt x="1089" y="377"/>
                    </a:lnTo>
                    <a:lnTo>
                      <a:pt x="1298" y="377"/>
                    </a:lnTo>
                    <a:lnTo>
                      <a:pt x="1298" y="335"/>
                    </a:lnTo>
                    <a:lnTo>
                      <a:pt x="1193" y="230"/>
                    </a:lnTo>
                    <a:lnTo>
                      <a:pt x="1047" y="209"/>
                    </a:lnTo>
                    <a:lnTo>
                      <a:pt x="942" y="21"/>
                    </a:lnTo>
                    <a:lnTo>
                      <a:pt x="5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491;p45">
                <a:extLst>
                  <a:ext uri="{FF2B5EF4-FFF2-40B4-BE49-F238E27FC236}">
                    <a16:creationId xmlns:a16="http://schemas.microsoft.com/office/drawing/2014/main" id="{A3A8B8CE-58A8-BE80-7E7A-B05EB073AEFD}"/>
                  </a:ext>
                </a:extLst>
              </p:cNvPr>
              <p:cNvSpPr/>
              <p:nvPr/>
            </p:nvSpPr>
            <p:spPr>
              <a:xfrm>
                <a:off x="3243063" y="3010423"/>
                <a:ext cx="19695" cy="13340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1173" extrusionOk="0">
                    <a:moveTo>
                      <a:pt x="1089" y="0"/>
                    </a:moveTo>
                    <a:lnTo>
                      <a:pt x="1005" y="63"/>
                    </a:lnTo>
                    <a:lnTo>
                      <a:pt x="900" y="21"/>
                    </a:lnTo>
                    <a:lnTo>
                      <a:pt x="691" y="21"/>
                    </a:lnTo>
                    <a:lnTo>
                      <a:pt x="649" y="84"/>
                    </a:lnTo>
                    <a:lnTo>
                      <a:pt x="754" y="168"/>
                    </a:lnTo>
                    <a:lnTo>
                      <a:pt x="1068" y="272"/>
                    </a:lnTo>
                    <a:lnTo>
                      <a:pt x="1047" y="314"/>
                    </a:lnTo>
                    <a:lnTo>
                      <a:pt x="1109" y="398"/>
                    </a:lnTo>
                    <a:lnTo>
                      <a:pt x="1047" y="544"/>
                    </a:lnTo>
                    <a:lnTo>
                      <a:pt x="1109" y="649"/>
                    </a:lnTo>
                    <a:lnTo>
                      <a:pt x="1214" y="691"/>
                    </a:lnTo>
                    <a:lnTo>
                      <a:pt x="1340" y="795"/>
                    </a:lnTo>
                    <a:lnTo>
                      <a:pt x="1319" y="858"/>
                    </a:lnTo>
                    <a:lnTo>
                      <a:pt x="1068" y="858"/>
                    </a:lnTo>
                    <a:lnTo>
                      <a:pt x="1026" y="900"/>
                    </a:lnTo>
                    <a:lnTo>
                      <a:pt x="921" y="858"/>
                    </a:lnTo>
                    <a:lnTo>
                      <a:pt x="796" y="858"/>
                    </a:lnTo>
                    <a:lnTo>
                      <a:pt x="649" y="816"/>
                    </a:lnTo>
                    <a:lnTo>
                      <a:pt x="524" y="858"/>
                    </a:lnTo>
                    <a:lnTo>
                      <a:pt x="524" y="816"/>
                    </a:lnTo>
                    <a:lnTo>
                      <a:pt x="482" y="795"/>
                    </a:lnTo>
                    <a:lnTo>
                      <a:pt x="293" y="837"/>
                    </a:lnTo>
                    <a:lnTo>
                      <a:pt x="189" y="733"/>
                    </a:lnTo>
                    <a:lnTo>
                      <a:pt x="63" y="795"/>
                    </a:lnTo>
                    <a:lnTo>
                      <a:pt x="0" y="858"/>
                    </a:lnTo>
                    <a:lnTo>
                      <a:pt x="63" y="963"/>
                    </a:lnTo>
                    <a:lnTo>
                      <a:pt x="189" y="1005"/>
                    </a:lnTo>
                    <a:lnTo>
                      <a:pt x="314" y="1151"/>
                    </a:lnTo>
                    <a:lnTo>
                      <a:pt x="377" y="1172"/>
                    </a:lnTo>
                    <a:lnTo>
                      <a:pt x="377" y="1067"/>
                    </a:lnTo>
                    <a:lnTo>
                      <a:pt x="419" y="1026"/>
                    </a:lnTo>
                    <a:lnTo>
                      <a:pt x="691" y="1026"/>
                    </a:lnTo>
                    <a:lnTo>
                      <a:pt x="796" y="1067"/>
                    </a:lnTo>
                    <a:lnTo>
                      <a:pt x="1109" y="1067"/>
                    </a:lnTo>
                    <a:lnTo>
                      <a:pt x="1151" y="1047"/>
                    </a:lnTo>
                    <a:lnTo>
                      <a:pt x="1256" y="1109"/>
                    </a:lnTo>
                    <a:lnTo>
                      <a:pt x="1340" y="1109"/>
                    </a:lnTo>
                    <a:lnTo>
                      <a:pt x="1340" y="1047"/>
                    </a:lnTo>
                    <a:lnTo>
                      <a:pt x="1570" y="921"/>
                    </a:lnTo>
                    <a:lnTo>
                      <a:pt x="1570" y="837"/>
                    </a:lnTo>
                    <a:lnTo>
                      <a:pt x="1570" y="733"/>
                    </a:lnTo>
                    <a:lnTo>
                      <a:pt x="1528" y="607"/>
                    </a:lnTo>
                    <a:lnTo>
                      <a:pt x="1549" y="544"/>
                    </a:lnTo>
                    <a:lnTo>
                      <a:pt x="1633" y="502"/>
                    </a:lnTo>
                    <a:lnTo>
                      <a:pt x="1653" y="377"/>
                    </a:lnTo>
                    <a:lnTo>
                      <a:pt x="1612" y="293"/>
                    </a:lnTo>
                    <a:lnTo>
                      <a:pt x="1653" y="189"/>
                    </a:lnTo>
                    <a:lnTo>
                      <a:pt x="1633" y="126"/>
                    </a:lnTo>
                    <a:lnTo>
                      <a:pt x="1528" y="105"/>
                    </a:lnTo>
                    <a:lnTo>
                      <a:pt x="1423" y="126"/>
                    </a:lnTo>
                    <a:lnTo>
                      <a:pt x="1319" y="21"/>
                    </a:lnTo>
                    <a:lnTo>
                      <a:pt x="10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492;p45">
                <a:extLst>
                  <a:ext uri="{FF2B5EF4-FFF2-40B4-BE49-F238E27FC236}">
                    <a16:creationId xmlns:a16="http://schemas.microsoft.com/office/drawing/2014/main" id="{A64664BA-FE93-842D-01B5-E28AD648D09E}"/>
                  </a:ext>
                </a:extLst>
              </p:cNvPr>
              <p:cNvSpPr/>
              <p:nvPr/>
            </p:nvSpPr>
            <p:spPr>
              <a:xfrm>
                <a:off x="3173297" y="2986859"/>
                <a:ext cx="73267" cy="24997"/>
              </a:xfrm>
              <a:custGeom>
                <a:avLst/>
                <a:gdLst/>
                <a:ahLst/>
                <a:cxnLst/>
                <a:rect l="l" t="t" r="r" b="b"/>
                <a:pathLst>
                  <a:path w="6153" h="2198" extrusionOk="0">
                    <a:moveTo>
                      <a:pt x="1570" y="1"/>
                    </a:moveTo>
                    <a:lnTo>
                      <a:pt x="1445" y="106"/>
                    </a:lnTo>
                    <a:lnTo>
                      <a:pt x="1131" y="106"/>
                    </a:lnTo>
                    <a:lnTo>
                      <a:pt x="901" y="168"/>
                    </a:lnTo>
                    <a:lnTo>
                      <a:pt x="817" y="252"/>
                    </a:lnTo>
                    <a:lnTo>
                      <a:pt x="566" y="315"/>
                    </a:lnTo>
                    <a:lnTo>
                      <a:pt x="482" y="419"/>
                    </a:lnTo>
                    <a:lnTo>
                      <a:pt x="377" y="482"/>
                    </a:lnTo>
                    <a:lnTo>
                      <a:pt x="357" y="608"/>
                    </a:lnTo>
                    <a:lnTo>
                      <a:pt x="419" y="712"/>
                    </a:lnTo>
                    <a:lnTo>
                      <a:pt x="398" y="775"/>
                    </a:lnTo>
                    <a:lnTo>
                      <a:pt x="294" y="712"/>
                    </a:lnTo>
                    <a:lnTo>
                      <a:pt x="85" y="817"/>
                    </a:lnTo>
                    <a:lnTo>
                      <a:pt x="1" y="796"/>
                    </a:lnTo>
                    <a:lnTo>
                      <a:pt x="1" y="880"/>
                    </a:lnTo>
                    <a:lnTo>
                      <a:pt x="105" y="922"/>
                    </a:lnTo>
                    <a:lnTo>
                      <a:pt x="252" y="796"/>
                    </a:lnTo>
                    <a:lnTo>
                      <a:pt x="273" y="817"/>
                    </a:lnTo>
                    <a:lnTo>
                      <a:pt x="273" y="922"/>
                    </a:lnTo>
                    <a:lnTo>
                      <a:pt x="419" y="817"/>
                    </a:lnTo>
                    <a:lnTo>
                      <a:pt x="524" y="817"/>
                    </a:lnTo>
                    <a:lnTo>
                      <a:pt x="629" y="629"/>
                    </a:lnTo>
                    <a:lnTo>
                      <a:pt x="796" y="670"/>
                    </a:lnTo>
                    <a:lnTo>
                      <a:pt x="838" y="608"/>
                    </a:lnTo>
                    <a:lnTo>
                      <a:pt x="922" y="691"/>
                    </a:lnTo>
                    <a:lnTo>
                      <a:pt x="1026" y="670"/>
                    </a:lnTo>
                    <a:lnTo>
                      <a:pt x="1214" y="461"/>
                    </a:lnTo>
                    <a:lnTo>
                      <a:pt x="1319" y="419"/>
                    </a:lnTo>
                    <a:lnTo>
                      <a:pt x="1361" y="357"/>
                    </a:lnTo>
                    <a:lnTo>
                      <a:pt x="1528" y="378"/>
                    </a:lnTo>
                    <a:lnTo>
                      <a:pt x="1654" y="378"/>
                    </a:lnTo>
                    <a:lnTo>
                      <a:pt x="1884" y="398"/>
                    </a:lnTo>
                    <a:lnTo>
                      <a:pt x="1968" y="461"/>
                    </a:lnTo>
                    <a:lnTo>
                      <a:pt x="1884" y="503"/>
                    </a:lnTo>
                    <a:lnTo>
                      <a:pt x="1758" y="503"/>
                    </a:lnTo>
                    <a:lnTo>
                      <a:pt x="1675" y="566"/>
                    </a:lnTo>
                    <a:lnTo>
                      <a:pt x="1758" y="629"/>
                    </a:lnTo>
                    <a:lnTo>
                      <a:pt x="2093" y="691"/>
                    </a:lnTo>
                    <a:lnTo>
                      <a:pt x="2177" y="670"/>
                    </a:lnTo>
                    <a:lnTo>
                      <a:pt x="2282" y="670"/>
                    </a:lnTo>
                    <a:lnTo>
                      <a:pt x="2386" y="733"/>
                    </a:lnTo>
                    <a:lnTo>
                      <a:pt x="2554" y="775"/>
                    </a:lnTo>
                    <a:lnTo>
                      <a:pt x="2616" y="775"/>
                    </a:lnTo>
                    <a:lnTo>
                      <a:pt x="2658" y="691"/>
                    </a:lnTo>
                    <a:lnTo>
                      <a:pt x="2721" y="775"/>
                    </a:lnTo>
                    <a:lnTo>
                      <a:pt x="2763" y="817"/>
                    </a:lnTo>
                    <a:lnTo>
                      <a:pt x="2930" y="942"/>
                    </a:lnTo>
                    <a:lnTo>
                      <a:pt x="3077" y="984"/>
                    </a:lnTo>
                    <a:lnTo>
                      <a:pt x="3139" y="942"/>
                    </a:lnTo>
                    <a:lnTo>
                      <a:pt x="3244" y="1026"/>
                    </a:lnTo>
                    <a:lnTo>
                      <a:pt x="3349" y="1005"/>
                    </a:lnTo>
                    <a:lnTo>
                      <a:pt x="3432" y="1047"/>
                    </a:lnTo>
                    <a:lnTo>
                      <a:pt x="3600" y="1005"/>
                    </a:lnTo>
                    <a:lnTo>
                      <a:pt x="3663" y="1026"/>
                    </a:lnTo>
                    <a:lnTo>
                      <a:pt x="3746" y="1361"/>
                    </a:lnTo>
                    <a:lnTo>
                      <a:pt x="3955" y="1570"/>
                    </a:lnTo>
                    <a:lnTo>
                      <a:pt x="4039" y="1612"/>
                    </a:lnTo>
                    <a:lnTo>
                      <a:pt x="4081" y="1549"/>
                    </a:lnTo>
                    <a:lnTo>
                      <a:pt x="4227" y="1633"/>
                    </a:lnTo>
                    <a:lnTo>
                      <a:pt x="4437" y="1633"/>
                    </a:lnTo>
                    <a:lnTo>
                      <a:pt x="4458" y="1675"/>
                    </a:lnTo>
                    <a:lnTo>
                      <a:pt x="4541" y="1738"/>
                    </a:lnTo>
                    <a:lnTo>
                      <a:pt x="4541" y="1842"/>
                    </a:lnTo>
                    <a:lnTo>
                      <a:pt x="4374" y="1863"/>
                    </a:lnTo>
                    <a:lnTo>
                      <a:pt x="4186" y="2051"/>
                    </a:lnTo>
                    <a:lnTo>
                      <a:pt x="4186" y="2156"/>
                    </a:lnTo>
                    <a:lnTo>
                      <a:pt x="4374" y="2177"/>
                    </a:lnTo>
                    <a:lnTo>
                      <a:pt x="4541" y="2135"/>
                    </a:lnTo>
                    <a:lnTo>
                      <a:pt x="4604" y="2156"/>
                    </a:lnTo>
                    <a:lnTo>
                      <a:pt x="4897" y="2093"/>
                    </a:lnTo>
                    <a:lnTo>
                      <a:pt x="5064" y="2093"/>
                    </a:lnTo>
                    <a:lnTo>
                      <a:pt x="5274" y="2198"/>
                    </a:lnTo>
                    <a:lnTo>
                      <a:pt x="5546" y="2135"/>
                    </a:lnTo>
                    <a:lnTo>
                      <a:pt x="5587" y="2072"/>
                    </a:lnTo>
                    <a:lnTo>
                      <a:pt x="5650" y="2072"/>
                    </a:lnTo>
                    <a:lnTo>
                      <a:pt x="5734" y="2030"/>
                    </a:lnTo>
                    <a:lnTo>
                      <a:pt x="5943" y="2051"/>
                    </a:lnTo>
                    <a:lnTo>
                      <a:pt x="6069" y="1989"/>
                    </a:lnTo>
                    <a:lnTo>
                      <a:pt x="6152" y="1884"/>
                    </a:lnTo>
                    <a:lnTo>
                      <a:pt x="6111" y="1842"/>
                    </a:lnTo>
                    <a:lnTo>
                      <a:pt x="6006" y="1821"/>
                    </a:lnTo>
                    <a:lnTo>
                      <a:pt x="5922" y="1654"/>
                    </a:lnTo>
                    <a:lnTo>
                      <a:pt x="5692" y="1549"/>
                    </a:lnTo>
                    <a:lnTo>
                      <a:pt x="5378" y="1549"/>
                    </a:lnTo>
                    <a:lnTo>
                      <a:pt x="5295" y="1528"/>
                    </a:lnTo>
                    <a:lnTo>
                      <a:pt x="5336" y="1466"/>
                    </a:lnTo>
                    <a:lnTo>
                      <a:pt x="5399" y="1319"/>
                    </a:lnTo>
                    <a:lnTo>
                      <a:pt x="5315" y="1298"/>
                    </a:lnTo>
                    <a:lnTo>
                      <a:pt x="5232" y="1340"/>
                    </a:lnTo>
                    <a:lnTo>
                      <a:pt x="5127" y="1340"/>
                    </a:lnTo>
                    <a:lnTo>
                      <a:pt x="4918" y="1194"/>
                    </a:lnTo>
                    <a:lnTo>
                      <a:pt x="4855" y="1235"/>
                    </a:lnTo>
                    <a:lnTo>
                      <a:pt x="4771" y="1152"/>
                    </a:lnTo>
                    <a:lnTo>
                      <a:pt x="4604" y="1026"/>
                    </a:lnTo>
                    <a:lnTo>
                      <a:pt x="4541" y="1131"/>
                    </a:lnTo>
                    <a:lnTo>
                      <a:pt x="4479" y="1089"/>
                    </a:lnTo>
                    <a:lnTo>
                      <a:pt x="4499" y="1005"/>
                    </a:lnTo>
                    <a:lnTo>
                      <a:pt x="4437" y="984"/>
                    </a:lnTo>
                    <a:lnTo>
                      <a:pt x="4395" y="1047"/>
                    </a:lnTo>
                    <a:lnTo>
                      <a:pt x="4332" y="984"/>
                    </a:lnTo>
                    <a:lnTo>
                      <a:pt x="4123" y="922"/>
                    </a:lnTo>
                    <a:lnTo>
                      <a:pt x="3955" y="796"/>
                    </a:lnTo>
                    <a:lnTo>
                      <a:pt x="3830" y="712"/>
                    </a:lnTo>
                    <a:lnTo>
                      <a:pt x="3704" y="587"/>
                    </a:lnTo>
                    <a:lnTo>
                      <a:pt x="3349" y="587"/>
                    </a:lnTo>
                    <a:lnTo>
                      <a:pt x="3244" y="524"/>
                    </a:lnTo>
                    <a:lnTo>
                      <a:pt x="3202" y="398"/>
                    </a:lnTo>
                    <a:lnTo>
                      <a:pt x="3077" y="252"/>
                    </a:lnTo>
                    <a:lnTo>
                      <a:pt x="2972" y="273"/>
                    </a:lnTo>
                    <a:lnTo>
                      <a:pt x="2909" y="210"/>
                    </a:lnTo>
                    <a:lnTo>
                      <a:pt x="2491" y="147"/>
                    </a:lnTo>
                    <a:lnTo>
                      <a:pt x="2365" y="210"/>
                    </a:lnTo>
                    <a:lnTo>
                      <a:pt x="2177" y="168"/>
                    </a:lnTo>
                    <a:lnTo>
                      <a:pt x="2072" y="43"/>
                    </a:lnTo>
                    <a:lnTo>
                      <a:pt x="182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493;p45">
                <a:extLst>
                  <a:ext uri="{FF2B5EF4-FFF2-40B4-BE49-F238E27FC236}">
                    <a16:creationId xmlns:a16="http://schemas.microsoft.com/office/drawing/2014/main" id="{0764FD69-F9C9-BCC4-0984-B9569388E105}"/>
                  </a:ext>
                </a:extLst>
              </p:cNvPr>
              <p:cNvSpPr/>
              <p:nvPr/>
            </p:nvSpPr>
            <p:spPr>
              <a:xfrm>
                <a:off x="3371128" y="3527019"/>
                <a:ext cx="18695" cy="10247"/>
              </a:xfrm>
              <a:custGeom>
                <a:avLst/>
                <a:gdLst/>
                <a:ahLst/>
                <a:cxnLst/>
                <a:rect l="l" t="t" r="r" b="b"/>
                <a:pathLst>
                  <a:path w="1570" h="901" extrusionOk="0">
                    <a:moveTo>
                      <a:pt x="1025" y="0"/>
                    </a:moveTo>
                    <a:lnTo>
                      <a:pt x="984" y="84"/>
                    </a:lnTo>
                    <a:lnTo>
                      <a:pt x="921" y="105"/>
                    </a:lnTo>
                    <a:lnTo>
                      <a:pt x="942" y="189"/>
                    </a:lnTo>
                    <a:lnTo>
                      <a:pt x="921" y="252"/>
                    </a:lnTo>
                    <a:lnTo>
                      <a:pt x="691" y="314"/>
                    </a:lnTo>
                    <a:lnTo>
                      <a:pt x="733" y="273"/>
                    </a:lnTo>
                    <a:lnTo>
                      <a:pt x="774" y="126"/>
                    </a:lnTo>
                    <a:lnTo>
                      <a:pt x="733" y="63"/>
                    </a:lnTo>
                    <a:lnTo>
                      <a:pt x="649" y="84"/>
                    </a:lnTo>
                    <a:lnTo>
                      <a:pt x="607" y="168"/>
                    </a:lnTo>
                    <a:lnTo>
                      <a:pt x="544" y="168"/>
                    </a:lnTo>
                    <a:lnTo>
                      <a:pt x="461" y="84"/>
                    </a:lnTo>
                    <a:lnTo>
                      <a:pt x="377" y="84"/>
                    </a:lnTo>
                    <a:lnTo>
                      <a:pt x="377" y="252"/>
                    </a:lnTo>
                    <a:lnTo>
                      <a:pt x="272" y="210"/>
                    </a:lnTo>
                    <a:lnTo>
                      <a:pt x="168" y="105"/>
                    </a:lnTo>
                    <a:lnTo>
                      <a:pt x="105" y="168"/>
                    </a:lnTo>
                    <a:lnTo>
                      <a:pt x="230" y="356"/>
                    </a:lnTo>
                    <a:lnTo>
                      <a:pt x="377" y="377"/>
                    </a:lnTo>
                    <a:lnTo>
                      <a:pt x="377" y="419"/>
                    </a:lnTo>
                    <a:lnTo>
                      <a:pt x="230" y="419"/>
                    </a:lnTo>
                    <a:lnTo>
                      <a:pt x="168" y="482"/>
                    </a:lnTo>
                    <a:lnTo>
                      <a:pt x="189" y="565"/>
                    </a:lnTo>
                    <a:lnTo>
                      <a:pt x="84" y="670"/>
                    </a:lnTo>
                    <a:lnTo>
                      <a:pt x="0" y="670"/>
                    </a:lnTo>
                    <a:lnTo>
                      <a:pt x="0" y="712"/>
                    </a:lnTo>
                    <a:lnTo>
                      <a:pt x="126" y="796"/>
                    </a:lnTo>
                    <a:lnTo>
                      <a:pt x="189" y="712"/>
                    </a:lnTo>
                    <a:lnTo>
                      <a:pt x="293" y="796"/>
                    </a:lnTo>
                    <a:lnTo>
                      <a:pt x="377" y="691"/>
                    </a:lnTo>
                    <a:lnTo>
                      <a:pt x="230" y="628"/>
                    </a:lnTo>
                    <a:lnTo>
                      <a:pt x="335" y="586"/>
                    </a:lnTo>
                    <a:lnTo>
                      <a:pt x="523" y="607"/>
                    </a:lnTo>
                    <a:lnTo>
                      <a:pt x="649" y="565"/>
                    </a:lnTo>
                    <a:lnTo>
                      <a:pt x="649" y="461"/>
                    </a:lnTo>
                    <a:cubicBezTo>
                      <a:pt x="649" y="461"/>
                      <a:pt x="667" y="470"/>
                      <a:pt x="680" y="470"/>
                    </a:cubicBezTo>
                    <a:cubicBezTo>
                      <a:pt x="686" y="470"/>
                      <a:pt x="691" y="468"/>
                      <a:pt x="691" y="461"/>
                    </a:cubicBezTo>
                    <a:cubicBezTo>
                      <a:pt x="795" y="398"/>
                      <a:pt x="900" y="377"/>
                      <a:pt x="1005" y="314"/>
                    </a:cubicBezTo>
                    <a:lnTo>
                      <a:pt x="1046" y="398"/>
                    </a:lnTo>
                    <a:lnTo>
                      <a:pt x="1025" y="461"/>
                    </a:lnTo>
                    <a:lnTo>
                      <a:pt x="942" y="419"/>
                    </a:lnTo>
                    <a:lnTo>
                      <a:pt x="858" y="461"/>
                    </a:lnTo>
                    <a:lnTo>
                      <a:pt x="691" y="712"/>
                    </a:lnTo>
                    <a:lnTo>
                      <a:pt x="753" y="733"/>
                    </a:lnTo>
                    <a:lnTo>
                      <a:pt x="837" y="879"/>
                    </a:lnTo>
                    <a:lnTo>
                      <a:pt x="921" y="900"/>
                    </a:lnTo>
                    <a:lnTo>
                      <a:pt x="921" y="837"/>
                    </a:lnTo>
                    <a:lnTo>
                      <a:pt x="837" y="733"/>
                    </a:lnTo>
                    <a:lnTo>
                      <a:pt x="858" y="712"/>
                    </a:lnTo>
                    <a:lnTo>
                      <a:pt x="963" y="775"/>
                    </a:lnTo>
                    <a:lnTo>
                      <a:pt x="1025" y="733"/>
                    </a:lnTo>
                    <a:lnTo>
                      <a:pt x="963" y="691"/>
                    </a:lnTo>
                    <a:lnTo>
                      <a:pt x="963" y="607"/>
                    </a:lnTo>
                    <a:lnTo>
                      <a:pt x="1067" y="628"/>
                    </a:lnTo>
                    <a:lnTo>
                      <a:pt x="1172" y="607"/>
                    </a:lnTo>
                    <a:lnTo>
                      <a:pt x="1172" y="586"/>
                    </a:lnTo>
                    <a:lnTo>
                      <a:pt x="1088" y="586"/>
                    </a:lnTo>
                    <a:lnTo>
                      <a:pt x="1046" y="524"/>
                    </a:lnTo>
                    <a:lnTo>
                      <a:pt x="1088" y="503"/>
                    </a:lnTo>
                    <a:lnTo>
                      <a:pt x="1193" y="524"/>
                    </a:lnTo>
                    <a:lnTo>
                      <a:pt x="1339" y="503"/>
                    </a:lnTo>
                    <a:lnTo>
                      <a:pt x="1444" y="419"/>
                    </a:lnTo>
                    <a:lnTo>
                      <a:pt x="1549" y="398"/>
                    </a:lnTo>
                    <a:lnTo>
                      <a:pt x="1507" y="314"/>
                    </a:lnTo>
                    <a:lnTo>
                      <a:pt x="1465" y="293"/>
                    </a:lnTo>
                    <a:lnTo>
                      <a:pt x="1444" y="273"/>
                    </a:lnTo>
                    <a:lnTo>
                      <a:pt x="1486" y="210"/>
                    </a:lnTo>
                    <a:lnTo>
                      <a:pt x="1569" y="189"/>
                    </a:lnTo>
                    <a:lnTo>
                      <a:pt x="1528" y="126"/>
                    </a:lnTo>
                    <a:lnTo>
                      <a:pt x="1381" y="105"/>
                    </a:lnTo>
                    <a:lnTo>
                      <a:pt x="1318" y="126"/>
                    </a:lnTo>
                    <a:lnTo>
                      <a:pt x="1339" y="189"/>
                    </a:lnTo>
                    <a:lnTo>
                      <a:pt x="1256" y="210"/>
                    </a:lnTo>
                    <a:lnTo>
                      <a:pt x="1172" y="105"/>
                    </a:lnTo>
                    <a:lnTo>
                      <a:pt x="1172" y="42"/>
                    </a:lnTo>
                    <a:lnTo>
                      <a:pt x="10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494;p45">
                <a:extLst>
                  <a:ext uri="{FF2B5EF4-FFF2-40B4-BE49-F238E27FC236}">
                    <a16:creationId xmlns:a16="http://schemas.microsoft.com/office/drawing/2014/main" id="{01D76118-731A-03FE-9827-3FC1558CFFB6}"/>
                  </a:ext>
                </a:extLst>
              </p:cNvPr>
              <p:cNvSpPr/>
              <p:nvPr/>
            </p:nvSpPr>
            <p:spPr>
              <a:xfrm>
                <a:off x="3183264" y="3080853"/>
                <a:ext cx="38140" cy="16672"/>
              </a:xfrm>
              <a:custGeom>
                <a:avLst/>
                <a:gdLst/>
                <a:ahLst/>
                <a:cxnLst/>
                <a:rect l="l" t="t" r="r" b="b"/>
                <a:pathLst>
                  <a:path w="3202" h="1466" extrusionOk="0">
                    <a:moveTo>
                      <a:pt x="2072" y="1"/>
                    </a:moveTo>
                    <a:lnTo>
                      <a:pt x="2030" y="43"/>
                    </a:lnTo>
                    <a:lnTo>
                      <a:pt x="1863" y="147"/>
                    </a:lnTo>
                    <a:lnTo>
                      <a:pt x="1675" y="189"/>
                    </a:lnTo>
                    <a:lnTo>
                      <a:pt x="1319" y="377"/>
                    </a:lnTo>
                    <a:lnTo>
                      <a:pt x="1214" y="461"/>
                    </a:lnTo>
                    <a:lnTo>
                      <a:pt x="1131" y="482"/>
                    </a:lnTo>
                    <a:lnTo>
                      <a:pt x="921" y="482"/>
                    </a:lnTo>
                    <a:lnTo>
                      <a:pt x="733" y="315"/>
                    </a:lnTo>
                    <a:lnTo>
                      <a:pt x="608" y="273"/>
                    </a:lnTo>
                    <a:lnTo>
                      <a:pt x="566" y="294"/>
                    </a:lnTo>
                    <a:lnTo>
                      <a:pt x="629" y="356"/>
                    </a:lnTo>
                    <a:lnTo>
                      <a:pt x="629" y="398"/>
                    </a:lnTo>
                    <a:lnTo>
                      <a:pt x="566" y="419"/>
                    </a:lnTo>
                    <a:lnTo>
                      <a:pt x="461" y="377"/>
                    </a:lnTo>
                    <a:lnTo>
                      <a:pt x="419" y="315"/>
                    </a:lnTo>
                    <a:lnTo>
                      <a:pt x="461" y="294"/>
                    </a:lnTo>
                    <a:lnTo>
                      <a:pt x="482" y="294"/>
                    </a:lnTo>
                    <a:lnTo>
                      <a:pt x="461" y="252"/>
                    </a:lnTo>
                    <a:lnTo>
                      <a:pt x="398" y="252"/>
                    </a:lnTo>
                    <a:lnTo>
                      <a:pt x="315" y="210"/>
                    </a:lnTo>
                    <a:lnTo>
                      <a:pt x="273" y="168"/>
                    </a:lnTo>
                    <a:lnTo>
                      <a:pt x="252" y="84"/>
                    </a:lnTo>
                    <a:lnTo>
                      <a:pt x="147" y="84"/>
                    </a:lnTo>
                    <a:lnTo>
                      <a:pt x="85" y="147"/>
                    </a:lnTo>
                    <a:lnTo>
                      <a:pt x="85" y="252"/>
                    </a:lnTo>
                    <a:lnTo>
                      <a:pt x="43" y="315"/>
                    </a:lnTo>
                    <a:lnTo>
                      <a:pt x="1" y="398"/>
                    </a:lnTo>
                    <a:lnTo>
                      <a:pt x="85" y="419"/>
                    </a:lnTo>
                    <a:lnTo>
                      <a:pt x="147" y="524"/>
                    </a:lnTo>
                    <a:lnTo>
                      <a:pt x="64" y="587"/>
                    </a:lnTo>
                    <a:lnTo>
                      <a:pt x="43" y="691"/>
                    </a:lnTo>
                    <a:lnTo>
                      <a:pt x="43" y="733"/>
                    </a:lnTo>
                    <a:lnTo>
                      <a:pt x="64" y="796"/>
                    </a:lnTo>
                    <a:lnTo>
                      <a:pt x="168" y="796"/>
                    </a:lnTo>
                    <a:lnTo>
                      <a:pt x="252" y="817"/>
                    </a:lnTo>
                    <a:lnTo>
                      <a:pt x="357" y="796"/>
                    </a:lnTo>
                    <a:lnTo>
                      <a:pt x="398" y="733"/>
                    </a:lnTo>
                    <a:lnTo>
                      <a:pt x="461" y="796"/>
                    </a:lnTo>
                    <a:lnTo>
                      <a:pt x="461" y="838"/>
                    </a:lnTo>
                    <a:lnTo>
                      <a:pt x="524" y="880"/>
                    </a:lnTo>
                    <a:lnTo>
                      <a:pt x="733" y="900"/>
                    </a:lnTo>
                    <a:lnTo>
                      <a:pt x="775" y="1026"/>
                    </a:lnTo>
                    <a:lnTo>
                      <a:pt x="817" y="1193"/>
                    </a:lnTo>
                    <a:lnTo>
                      <a:pt x="921" y="1235"/>
                    </a:lnTo>
                    <a:lnTo>
                      <a:pt x="1026" y="1235"/>
                    </a:lnTo>
                    <a:lnTo>
                      <a:pt x="1047" y="1152"/>
                    </a:lnTo>
                    <a:lnTo>
                      <a:pt x="1005" y="1131"/>
                    </a:lnTo>
                    <a:lnTo>
                      <a:pt x="1047" y="1047"/>
                    </a:lnTo>
                    <a:lnTo>
                      <a:pt x="1131" y="1089"/>
                    </a:lnTo>
                    <a:lnTo>
                      <a:pt x="1152" y="1131"/>
                    </a:lnTo>
                    <a:lnTo>
                      <a:pt x="1131" y="1193"/>
                    </a:lnTo>
                    <a:lnTo>
                      <a:pt x="1152" y="1319"/>
                    </a:lnTo>
                    <a:lnTo>
                      <a:pt x="1152" y="1403"/>
                    </a:lnTo>
                    <a:lnTo>
                      <a:pt x="1193" y="1444"/>
                    </a:lnTo>
                    <a:lnTo>
                      <a:pt x="1340" y="1465"/>
                    </a:lnTo>
                    <a:lnTo>
                      <a:pt x="1424" y="1361"/>
                    </a:lnTo>
                    <a:lnTo>
                      <a:pt x="1507" y="1298"/>
                    </a:lnTo>
                    <a:lnTo>
                      <a:pt x="1612" y="1319"/>
                    </a:lnTo>
                    <a:lnTo>
                      <a:pt x="1654" y="1298"/>
                    </a:lnTo>
                    <a:lnTo>
                      <a:pt x="1654" y="1152"/>
                    </a:lnTo>
                    <a:lnTo>
                      <a:pt x="1570" y="1089"/>
                    </a:lnTo>
                    <a:lnTo>
                      <a:pt x="1465" y="1026"/>
                    </a:lnTo>
                    <a:lnTo>
                      <a:pt x="1445" y="921"/>
                    </a:lnTo>
                    <a:lnTo>
                      <a:pt x="1445" y="880"/>
                    </a:lnTo>
                    <a:lnTo>
                      <a:pt x="1549" y="817"/>
                    </a:lnTo>
                    <a:lnTo>
                      <a:pt x="1737" y="775"/>
                    </a:lnTo>
                    <a:lnTo>
                      <a:pt x="1884" y="628"/>
                    </a:lnTo>
                    <a:lnTo>
                      <a:pt x="1884" y="587"/>
                    </a:lnTo>
                    <a:lnTo>
                      <a:pt x="1863" y="566"/>
                    </a:lnTo>
                    <a:lnTo>
                      <a:pt x="1863" y="419"/>
                    </a:lnTo>
                    <a:lnTo>
                      <a:pt x="2051" y="356"/>
                    </a:lnTo>
                    <a:lnTo>
                      <a:pt x="2177" y="315"/>
                    </a:lnTo>
                    <a:lnTo>
                      <a:pt x="2261" y="377"/>
                    </a:lnTo>
                    <a:lnTo>
                      <a:pt x="2365" y="482"/>
                    </a:lnTo>
                    <a:lnTo>
                      <a:pt x="2449" y="482"/>
                    </a:lnTo>
                    <a:lnTo>
                      <a:pt x="2553" y="608"/>
                    </a:lnTo>
                    <a:lnTo>
                      <a:pt x="2574" y="712"/>
                    </a:lnTo>
                    <a:lnTo>
                      <a:pt x="2616" y="775"/>
                    </a:lnTo>
                    <a:lnTo>
                      <a:pt x="2679" y="733"/>
                    </a:lnTo>
                    <a:lnTo>
                      <a:pt x="2763" y="670"/>
                    </a:lnTo>
                    <a:lnTo>
                      <a:pt x="2805" y="670"/>
                    </a:lnTo>
                    <a:lnTo>
                      <a:pt x="2826" y="733"/>
                    </a:lnTo>
                    <a:lnTo>
                      <a:pt x="2784" y="796"/>
                    </a:lnTo>
                    <a:lnTo>
                      <a:pt x="2721" y="796"/>
                    </a:lnTo>
                    <a:lnTo>
                      <a:pt x="2616" y="942"/>
                    </a:lnTo>
                    <a:lnTo>
                      <a:pt x="2595" y="984"/>
                    </a:lnTo>
                    <a:lnTo>
                      <a:pt x="2616" y="1131"/>
                    </a:lnTo>
                    <a:lnTo>
                      <a:pt x="2763" y="1319"/>
                    </a:lnTo>
                    <a:lnTo>
                      <a:pt x="2888" y="1424"/>
                    </a:lnTo>
                    <a:lnTo>
                      <a:pt x="2972" y="1235"/>
                    </a:lnTo>
                    <a:lnTo>
                      <a:pt x="3014" y="1235"/>
                    </a:lnTo>
                    <a:lnTo>
                      <a:pt x="3098" y="1193"/>
                    </a:lnTo>
                    <a:lnTo>
                      <a:pt x="3118" y="1047"/>
                    </a:lnTo>
                    <a:lnTo>
                      <a:pt x="3202" y="900"/>
                    </a:lnTo>
                    <a:lnTo>
                      <a:pt x="3139" y="733"/>
                    </a:lnTo>
                    <a:lnTo>
                      <a:pt x="3139" y="691"/>
                    </a:lnTo>
                    <a:lnTo>
                      <a:pt x="3181" y="587"/>
                    </a:lnTo>
                    <a:lnTo>
                      <a:pt x="3118" y="524"/>
                    </a:lnTo>
                    <a:lnTo>
                      <a:pt x="3035" y="482"/>
                    </a:lnTo>
                    <a:lnTo>
                      <a:pt x="3014" y="419"/>
                    </a:lnTo>
                    <a:lnTo>
                      <a:pt x="2909" y="294"/>
                    </a:lnTo>
                    <a:lnTo>
                      <a:pt x="2679" y="168"/>
                    </a:lnTo>
                    <a:lnTo>
                      <a:pt x="2512" y="147"/>
                    </a:lnTo>
                    <a:lnTo>
                      <a:pt x="2281" y="147"/>
                    </a:lnTo>
                    <a:lnTo>
                      <a:pt x="2198" y="105"/>
                    </a:lnTo>
                    <a:lnTo>
                      <a:pt x="2156" y="63"/>
                    </a:lnTo>
                    <a:lnTo>
                      <a:pt x="207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495;p45">
                <a:extLst>
                  <a:ext uri="{FF2B5EF4-FFF2-40B4-BE49-F238E27FC236}">
                    <a16:creationId xmlns:a16="http://schemas.microsoft.com/office/drawing/2014/main" id="{39C1CEDB-EF60-1C4F-C838-2B34C113F6C1}"/>
                  </a:ext>
                </a:extLst>
              </p:cNvPr>
              <p:cNvSpPr/>
              <p:nvPr/>
            </p:nvSpPr>
            <p:spPr>
              <a:xfrm>
                <a:off x="3163092" y="3070629"/>
                <a:ext cx="23172" cy="20709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821" extrusionOk="0">
                    <a:moveTo>
                      <a:pt x="293" y="0"/>
                    </a:moveTo>
                    <a:lnTo>
                      <a:pt x="105" y="21"/>
                    </a:lnTo>
                    <a:lnTo>
                      <a:pt x="105" y="42"/>
                    </a:lnTo>
                    <a:lnTo>
                      <a:pt x="63" y="63"/>
                    </a:lnTo>
                    <a:lnTo>
                      <a:pt x="84" y="63"/>
                    </a:lnTo>
                    <a:lnTo>
                      <a:pt x="63" y="209"/>
                    </a:lnTo>
                    <a:lnTo>
                      <a:pt x="0" y="230"/>
                    </a:lnTo>
                    <a:lnTo>
                      <a:pt x="63" y="251"/>
                    </a:lnTo>
                    <a:lnTo>
                      <a:pt x="126" y="272"/>
                    </a:lnTo>
                    <a:lnTo>
                      <a:pt x="167" y="377"/>
                    </a:lnTo>
                    <a:lnTo>
                      <a:pt x="63" y="460"/>
                    </a:lnTo>
                    <a:lnTo>
                      <a:pt x="0" y="586"/>
                    </a:lnTo>
                    <a:lnTo>
                      <a:pt x="21" y="690"/>
                    </a:lnTo>
                    <a:lnTo>
                      <a:pt x="188" y="837"/>
                    </a:lnTo>
                    <a:lnTo>
                      <a:pt x="335" y="837"/>
                    </a:lnTo>
                    <a:lnTo>
                      <a:pt x="418" y="879"/>
                    </a:lnTo>
                    <a:lnTo>
                      <a:pt x="481" y="983"/>
                    </a:lnTo>
                    <a:lnTo>
                      <a:pt x="523" y="983"/>
                    </a:lnTo>
                    <a:lnTo>
                      <a:pt x="607" y="879"/>
                    </a:lnTo>
                    <a:lnTo>
                      <a:pt x="586" y="774"/>
                    </a:lnTo>
                    <a:lnTo>
                      <a:pt x="418" y="670"/>
                    </a:lnTo>
                    <a:lnTo>
                      <a:pt x="377" y="586"/>
                    </a:lnTo>
                    <a:lnTo>
                      <a:pt x="418" y="565"/>
                    </a:lnTo>
                    <a:lnTo>
                      <a:pt x="523" y="649"/>
                    </a:lnTo>
                    <a:lnTo>
                      <a:pt x="628" y="690"/>
                    </a:lnTo>
                    <a:lnTo>
                      <a:pt x="649" y="774"/>
                    </a:lnTo>
                    <a:lnTo>
                      <a:pt x="753" y="858"/>
                    </a:lnTo>
                    <a:lnTo>
                      <a:pt x="795" y="983"/>
                    </a:lnTo>
                    <a:lnTo>
                      <a:pt x="921" y="1067"/>
                    </a:lnTo>
                    <a:lnTo>
                      <a:pt x="1025" y="1151"/>
                    </a:lnTo>
                    <a:lnTo>
                      <a:pt x="1109" y="1193"/>
                    </a:lnTo>
                    <a:lnTo>
                      <a:pt x="1234" y="1318"/>
                    </a:lnTo>
                    <a:lnTo>
                      <a:pt x="1255" y="1402"/>
                    </a:lnTo>
                    <a:lnTo>
                      <a:pt x="1172" y="1486"/>
                    </a:lnTo>
                    <a:lnTo>
                      <a:pt x="1172" y="1569"/>
                    </a:lnTo>
                    <a:lnTo>
                      <a:pt x="1234" y="1632"/>
                    </a:lnTo>
                    <a:lnTo>
                      <a:pt x="1360" y="1695"/>
                    </a:lnTo>
                    <a:lnTo>
                      <a:pt x="1444" y="1737"/>
                    </a:lnTo>
                    <a:lnTo>
                      <a:pt x="1486" y="1716"/>
                    </a:lnTo>
                    <a:lnTo>
                      <a:pt x="1527" y="1632"/>
                    </a:lnTo>
                    <a:lnTo>
                      <a:pt x="1465" y="1569"/>
                    </a:lnTo>
                    <a:lnTo>
                      <a:pt x="1360" y="1507"/>
                    </a:lnTo>
                    <a:lnTo>
                      <a:pt x="1360" y="1486"/>
                    </a:lnTo>
                    <a:lnTo>
                      <a:pt x="1381" y="1465"/>
                    </a:lnTo>
                    <a:lnTo>
                      <a:pt x="1465" y="1507"/>
                    </a:lnTo>
                    <a:lnTo>
                      <a:pt x="1548" y="1632"/>
                    </a:lnTo>
                    <a:lnTo>
                      <a:pt x="1548" y="1737"/>
                    </a:lnTo>
                    <a:lnTo>
                      <a:pt x="1590" y="1737"/>
                    </a:lnTo>
                    <a:lnTo>
                      <a:pt x="1632" y="1779"/>
                    </a:lnTo>
                    <a:lnTo>
                      <a:pt x="1674" y="1820"/>
                    </a:lnTo>
                    <a:lnTo>
                      <a:pt x="1737" y="1820"/>
                    </a:lnTo>
                    <a:lnTo>
                      <a:pt x="1758" y="1779"/>
                    </a:lnTo>
                    <a:lnTo>
                      <a:pt x="1758" y="1695"/>
                    </a:lnTo>
                    <a:lnTo>
                      <a:pt x="1737" y="1632"/>
                    </a:lnTo>
                    <a:lnTo>
                      <a:pt x="1737" y="1590"/>
                    </a:lnTo>
                    <a:lnTo>
                      <a:pt x="1758" y="1486"/>
                    </a:lnTo>
                    <a:lnTo>
                      <a:pt x="1841" y="1423"/>
                    </a:lnTo>
                    <a:lnTo>
                      <a:pt x="1779" y="1318"/>
                    </a:lnTo>
                    <a:lnTo>
                      <a:pt x="1695" y="1297"/>
                    </a:lnTo>
                    <a:lnTo>
                      <a:pt x="1737" y="1214"/>
                    </a:lnTo>
                    <a:lnTo>
                      <a:pt x="1779" y="1151"/>
                    </a:lnTo>
                    <a:lnTo>
                      <a:pt x="1779" y="1046"/>
                    </a:lnTo>
                    <a:lnTo>
                      <a:pt x="1841" y="983"/>
                    </a:lnTo>
                    <a:lnTo>
                      <a:pt x="1946" y="983"/>
                    </a:lnTo>
                    <a:lnTo>
                      <a:pt x="1946" y="962"/>
                    </a:lnTo>
                    <a:lnTo>
                      <a:pt x="1862" y="900"/>
                    </a:lnTo>
                    <a:lnTo>
                      <a:pt x="1758" y="879"/>
                    </a:lnTo>
                    <a:lnTo>
                      <a:pt x="1695" y="795"/>
                    </a:lnTo>
                    <a:lnTo>
                      <a:pt x="1653" y="732"/>
                    </a:lnTo>
                    <a:lnTo>
                      <a:pt x="1548" y="586"/>
                    </a:lnTo>
                    <a:lnTo>
                      <a:pt x="1465" y="481"/>
                    </a:lnTo>
                    <a:lnTo>
                      <a:pt x="1465" y="356"/>
                    </a:lnTo>
                    <a:lnTo>
                      <a:pt x="1423" y="251"/>
                    </a:lnTo>
                    <a:lnTo>
                      <a:pt x="1360" y="272"/>
                    </a:lnTo>
                    <a:lnTo>
                      <a:pt x="1339" y="335"/>
                    </a:lnTo>
                    <a:lnTo>
                      <a:pt x="1234" y="335"/>
                    </a:lnTo>
                    <a:lnTo>
                      <a:pt x="1255" y="272"/>
                    </a:lnTo>
                    <a:lnTo>
                      <a:pt x="1172" y="272"/>
                    </a:lnTo>
                    <a:lnTo>
                      <a:pt x="1130" y="314"/>
                    </a:lnTo>
                    <a:lnTo>
                      <a:pt x="1025" y="209"/>
                    </a:lnTo>
                    <a:lnTo>
                      <a:pt x="1025" y="146"/>
                    </a:lnTo>
                    <a:lnTo>
                      <a:pt x="942" y="126"/>
                    </a:lnTo>
                    <a:lnTo>
                      <a:pt x="858" y="42"/>
                    </a:lnTo>
                    <a:lnTo>
                      <a:pt x="711" y="42"/>
                    </a:lnTo>
                    <a:lnTo>
                      <a:pt x="607" y="63"/>
                    </a:lnTo>
                    <a:lnTo>
                      <a:pt x="29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496;p45">
                <a:extLst>
                  <a:ext uri="{FF2B5EF4-FFF2-40B4-BE49-F238E27FC236}">
                    <a16:creationId xmlns:a16="http://schemas.microsoft.com/office/drawing/2014/main" id="{CA719FBB-FE26-38D0-D35C-BBE35B6447C8}"/>
                  </a:ext>
                </a:extLst>
              </p:cNvPr>
              <p:cNvSpPr/>
              <p:nvPr/>
            </p:nvSpPr>
            <p:spPr>
              <a:xfrm>
                <a:off x="3150875" y="3043494"/>
                <a:ext cx="32150" cy="30467"/>
              </a:xfrm>
              <a:custGeom>
                <a:avLst/>
                <a:gdLst/>
                <a:ahLst/>
                <a:cxnLst/>
                <a:rect l="l" t="t" r="r" b="b"/>
                <a:pathLst>
                  <a:path w="2700" h="2679" extrusionOk="0">
                    <a:moveTo>
                      <a:pt x="2470" y="1"/>
                    </a:moveTo>
                    <a:lnTo>
                      <a:pt x="2407" y="22"/>
                    </a:lnTo>
                    <a:lnTo>
                      <a:pt x="2386" y="105"/>
                    </a:lnTo>
                    <a:lnTo>
                      <a:pt x="2302" y="126"/>
                    </a:lnTo>
                    <a:lnTo>
                      <a:pt x="2198" y="210"/>
                    </a:lnTo>
                    <a:lnTo>
                      <a:pt x="2093" y="210"/>
                    </a:lnTo>
                    <a:lnTo>
                      <a:pt x="2072" y="294"/>
                    </a:lnTo>
                    <a:lnTo>
                      <a:pt x="1988" y="252"/>
                    </a:lnTo>
                    <a:lnTo>
                      <a:pt x="1884" y="294"/>
                    </a:lnTo>
                    <a:lnTo>
                      <a:pt x="1863" y="231"/>
                    </a:lnTo>
                    <a:lnTo>
                      <a:pt x="1779" y="189"/>
                    </a:lnTo>
                    <a:lnTo>
                      <a:pt x="1737" y="189"/>
                    </a:lnTo>
                    <a:lnTo>
                      <a:pt x="1696" y="294"/>
                    </a:lnTo>
                    <a:lnTo>
                      <a:pt x="1591" y="294"/>
                    </a:lnTo>
                    <a:lnTo>
                      <a:pt x="1528" y="419"/>
                    </a:lnTo>
                    <a:lnTo>
                      <a:pt x="1528" y="461"/>
                    </a:lnTo>
                    <a:lnTo>
                      <a:pt x="1465" y="503"/>
                    </a:lnTo>
                    <a:lnTo>
                      <a:pt x="1361" y="587"/>
                    </a:lnTo>
                    <a:lnTo>
                      <a:pt x="1235" y="649"/>
                    </a:lnTo>
                    <a:lnTo>
                      <a:pt x="1214" y="691"/>
                    </a:lnTo>
                    <a:lnTo>
                      <a:pt x="1131" y="670"/>
                    </a:lnTo>
                    <a:lnTo>
                      <a:pt x="1068" y="691"/>
                    </a:lnTo>
                    <a:lnTo>
                      <a:pt x="1005" y="649"/>
                    </a:lnTo>
                    <a:lnTo>
                      <a:pt x="859" y="628"/>
                    </a:lnTo>
                    <a:lnTo>
                      <a:pt x="691" y="733"/>
                    </a:lnTo>
                    <a:lnTo>
                      <a:pt x="503" y="754"/>
                    </a:lnTo>
                    <a:lnTo>
                      <a:pt x="503" y="859"/>
                    </a:lnTo>
                    <a:lnTo>
                      <a:pt x="503" y="942"/>
                    </a:lnTo>
                    <a:lnTo>
                      <a:pt x="482" y="1089"/>
                    </a:lnTo>
                    <a:lnTo>
                      <a:pt x="419" y="1172"/>
                    </a:lnTo>
                    <a:lnTo>
                      <a:pt x="294" y="1172"/>
                    </a:lnTo>
                    <a:lnTo>
                      <a:pt x="189" y="1193"/>
                    </a:lnTo>
                    <a:lnTo>
                      <a:pt x="189" y="1256"/>
                    </a:lnTo>
                    <a:lnTo>
                      <a:pt x="126" y="1256"/>
                    </a:lnTo>
                    <a:lnTo>
                      <a:pt x="22" y="1214"/>
                    </a:lnTo>
                    <a:lnTo>
                      <a:pt x="1" y="1256"/>
                    </a:lnTo>
                    <a:lnTo>
                      <a:pt x="210" y="1507"/>
                    </a:lnTo>
                    <a:lnTo>
                      <a:pt x="315" y="1591"/>
                    </a:lnTo>
                    <a:lnTo>
                      <a:pt x="315" y="1675"/>
                    </a:lnTo>
                    <a:lnTo>
                      <a:pt x="482" y="1821"/>
                    </a:lnTo>
                    <a:lnTo>
                      <a:pt x="628" y="2030"/>
                    </a:lnTo>
                    <a:lnTo>
                      <a:pt x="900" y="2323"/>
                    </a:lnTo>
                    <a:lnTo>
                      <a:pt x="963" y="2323"/>
                    </a:lnTo>
                    <a:lnTo>
                      <a:pt x="1026" y="2344"/>
                    </a:lnTo>
                    <a:lnTo>
                      <a:pt x="1068" y="2323"/>
                    </a:lnTo>
                    <a:lnTo>
                      <a:pt x="1068" y="2407"/>
                    </a:lnTo>
                    <a:lnTo>
                      <a:pt x="1131" y="2407"/>
                    </a:lnTo>
                    <a:lnTo>
                      <a:pt x="1319" y="2386"/>
                    </a:lnTo>
                    <a:lnTo>
                      <a:pt x="1633" y="2449"/>
                    </a:lnTo>
                    <a:lnTo>
                      <a:pt x="1737" y="2428"/>
                    </a:lnTo>
                    <a:lnTo>
                      <a:pt x="1884" y="2428"/>
                    </a:lnTo>
                    <a:lnTo>
                      <a:pt x="1947" y="2512"/>
                    </a:lnTo>
                    <a:lnTo>
                      <a:pt x="2009" y="2532"/>
                    </a:lnTo>
                    <a:lnTo>
                      <a:pt x="2009" y="2595"/>
                    </a:lnTo>
                    <a:lnTo>
                      <a:pt x="2156" y="2679"/>
                    </a:lnTo>
                    <a:lnTo>
                      <a:pt x="2198" y="2658"/>
                    </a:lnTo>
                    <a:lnTo>
                      <a:pt x="2260" y="2658"/>
                    </a:lnTo>
                    <a:lnTo>
                      <a:pt x="2302" y="2637"/>
                    </a:lnTo>
                    <a:lnTo>
                      <a:pt x="2281" y="2553"/>
                    </a:lnTo>
                    <a:lnTo>
                      <a:pt x="2219" y="2470"/>
                    </a:lnTo>
                    <a:lnTo>
                      <a:pt x="2198" y="2344"/>
                    </a:lnTo>
                    <a:lnTo>
                      <a:pt x="2281" y="2219"/>
                    </a:lnTo>
                    <a:lnTo>
                      <a:pt x="2302" y="2135"/>
                    </a:lnTo>
                    <a:lnTo>
                      <a:pt x="2302" y="2009"/>
                    </a:lnTo>
                    <a:lnTo>
                      <a:pt x="2281" y="2093"/>
                    </a:lnTo>
                    <a:lnTo>
                      <a:pt x="2260" y="2135"/>
                    </a:lnTo>
                    <a:lnTo>
                      <a:pt x="2198" y="2156"/>
                    </a:lnTo>
                    <a:lnTo>
                      <a:pt x="2198" y="2093"/>
                    </a:lnTo>
                    <a:lnTo>
                      <a:pt x="2219" y="2009"/>
                    </a:lnTo>
                    <a:lnTo>
                      <a:pt x="2281" y="1884"/>
                    </a:lnTo>
                    <a:lnTo>
                      <a:pt x="2260" y="1800"/>
                    </a:lnTo>
                    <a:lnTo>
                      <a:pt x="2260" y="1716"/>
                    </a:lnTo>
                    <a:lnTo>
                      <a:pt x="2344" y="1528"/>
                    </a:lnTo>
                    <a:lnTo>
                      <a:pt x="2386" y="1528"/>
                    </a:lnTo>
                    <a:lnTo>
                      <a:pt x="2365" y="1591"/>
                    </a:lnTo>
                    <a:lnTo>
                      <a:pt x="2365" y="1675"/>
                    </a:lnTo>
                    <a:lnTo>
                      <a:pt x="2365" y="1800"/>
                    </a:lnTo>
                    <a:lnTo>
                      <a:pt x="2386" y="1800"/>
                    </a:lnTo>
                    <a:lnTo>
                      <a:pt x="2428" y="1716"/>
                    </a:lnTo>
                    <a:lnTo>
                      <a:pt x="2470" y="1486"/>
                    </a:lnTo>
                    <a:lnTo>
                      <a:pt x="2470" y="1214"/>
                    </a:lnTo>
                    <a:lnTo>
                      <a:pt x="2491" y="1172"/>
                    </a:lnTo>
                    <a:lnTo>
                      <a:pt x="2428" y="1089"/>
                    </a:lnTo>
                    <a:lnTo>
                      <a:pt x="2407" y="1068"/>
                    </a:lnTo>
                    <a:lnTo>
                      <a:pt x="2407" y="1005"/>
                    </a:lnTo>
                    <a:lnTo>
                      <a:pt x="2470" y="963"/>
                    </a:lnTo>
                    <a:lnTo>
                      <a:pt x="2491" y="963"/>
                    </a:lnTo>
                    <a:lnTo>
                      <a:pt x="2512" y="984"/>
                    </a:lnTo>
                    <a:lnTo>
                      <a:pt x="2533" y="838"/>
                    </a:lnTo>
                    <a:lnTo>
                      <a:pt x="2637" y="691"/>
                    </a:lnTo>
                    <a:lnTo>
                      <a:pt x="2700" y="628"/>
                    </a:lnTo>
                    <a:lnTo>
                      <a:pt x="2700" y="566"/>
                    </a:lnTo>
                    <a:lnTo>
                      <a:pt x="2637" y="524"/>
                    </a:lnTo>
                    <a:lnTo>
                      <a:pt x="2637" y="461"/>
                    </a:lnTo>
                    <a:lnTo>
                      <a:pt x="2679" y="377"/>
                    </a:lnTo>
                    <a:lnTo>
                      <a:pt x="2637" y="273"/>
                    </a:lnTo>
                    <a:lnTo>
                      <a:pt x="2637" y="126"/>
                    </a:lnTo>
                    <a:lnTo>
                      <a:pt x="2679" y="63"/>
                    </a:lnTo>
                    <a:lnTo>
                      <a:pt x="2700" y="43"/>
                    </a:lnTo>
                    <a:lnTo>
                      <a:pt x="2533" y="43"/>
                    </a:lnTo>
                    <a:lnTo>
                      <a:pt x="251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497;p45">
                <a:extLst>
                  <a:ext uri="{FF2B5EF4-FFF2-40B4-BE49-F238E27FC236}">
                    <a16:creationId xmlns:a16="http://schemas.microsoft.com/office/drawing/2014/main" id="{168656CD-2FA5-D3FB-44D3-5766342CCB71}"/>
                  </a:ext>
                </a:extLst>
              </p:cNvPr>
              <p:cNvSpPr/>
              <p:nvPr/>
            </p:nvSpPr>
            <p:spPr>
              <a:xfrm>
                <a:off x="3140409" y="3037308"/>
                <a:ext cx="43617" cy="20948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842" extrusionOk="0">
                    <a:moveTo>
                      <a:pt x="1926" y="1"/>
                    </a:moveTo>
                    <a:lnTo>
                      <a:pt x="1905" y="43"/>
                    </a:lnTo>
                    <a:lnTo>
                      <a:pt x="1968" y="105"/>
                    </a:lnTo>
                    <a:lnTo>
                      <a:pt x="1863" y="126"/>
                    </a:lnTo>
                    <a:lnTo>
                      <a:pt x="1800" y="168"/>
                    </a:lnTo>
                    <a:lnTo>
                      <a:pt x="1696" y="147"/>
                    </a:lnTo>
                    <a:lnTo>
                      <a:pt x="1507" y="168"/>
                    </a:lnTo>
                    <a:lnTo>
                      <a:pt x="943" y="168"/>
                    </a:lnTo>
                    <a:lnTo>
                      <a:pt x="775" y="252"/>
                    </a:lnTo>
                    <a:lnTo>
                      <a:pt x="712" y="210"/>
                    </a:lnTo>
                    <a:lnTo>
                      <a:pt x="712" y="252"/>
                    </a:lnTo>
                    <a:lnTo>
                      <a:pt x="629" y="315"/>
                    </a:lnTo>
                    <a:lnTo>
                      <a:pt x="566" y="419"/>
                    </a:lnTo>
                    <a:lnTo>
                      <a:pt x="419" y="482"/>
                    </a:lnTo>
                    <a:lnTo>
                      <a:pt x="336" y="482"/>
                    </a:lnTo>
                    <a:lnTo>
                      <a:pt x="189" y="649"/>
                    </a:lnTo>
                    <a:lnTo>
                      <a:pt x="106" y="754"/>
                    </a:lnTo>
                    <a:lnTo>
                      <a:pt x="126" y="838"/>
                    </a:lnTo>
                    <a:lnTo>
                      <a:pt x="43" y="984"/>
                    </a:lnTo>
                    <a:lnTo>
                      <a:pt x="1" y="1047"/>
                    </a:lnTo>
                    <a:lnTo>
                      <a:pt x="43" y="1005"/>
                    </a:lnTo>
                    <a:lnTo>
                      <a:pt x="126" y="1047"/>
                    </a:lnTo>
                    <a:lnTo>
                      <a:pt x="147" y="1068"/>
                    </a:lnTo>
                    <a:lnTo>
                      <a:pt x="210" y="1089"/>
                    </a:lnTo>
                    <a:lnTo>
                      <a:pt x="252" y="1151"/>
                    </a:lnTo>
                    <a:lnTo>
                      <a:pt x="399" y="1110"/>
                    </a:lnTo>
                    <a:lnTo>
                      <a:pt x="503" y="1151"/>
                    </a:lnTo>
                    <a:lnTo>
                      <a:pt x="566" y="1256"/>
                    </a:lnTo>
                    <a:lnTo>
                      <a:pt x="608" y="1298"/>
                    </a:lnTo>
                    <a:lnTo>
                      <a:pt x="650" y="1361"/>
                    </a:lnTo>
                    <a:lnTo>
                      <a:pt x="671" y="1298"/>
                    </a:lnTo>
                    <a:lnTo>
                      <a:pt x="712" y="1256"/>
                    </a:lnTo>
                    <a:lnTo>
                      <a:pt x="817" y="1214"/>
                    </a:lnTo>
                    <a:lnTo>
                      <a:pt x="859" y="1256"/>
                    </a:lnTo>
                    <a:lnTo>
                      <a:pt x="943" y="1277"/>
                    </a:lnTo>
                    <a:lnTo>
                      <a:pt x="943" y="1382"/>
                    </a:lnTo>
                    <a:lnTo>
                      <a:pt x="922" y="1486"/>
                    </a:lnTo>
                    <a:lnTo>
                      <a:pt x="922" y="1507"/>
                    </a:lnTo>
                    <a:lnTo>
                      <a:pt x="880" y="1612"/>
                    </a:lnTo>
                    <a:lnTo>
                      <a:pt x="922" y="1675"/>
                    </a:lnTo>
                    <a:lnTo>
                      <a:pt x="963" y="1696"/>
                    </a:lnTo>
                    <a:lnTo>
                      <a:pt x="984" y="1716"/>
                    </a:lnTo>
                    <a:lnTo>
                      <a:pt x="1047" y="1716"/>
                    </a:lnTo>
                    <a:lnTo>
                      <a:pt x="1068" y="1696"/>
                    </a:lnTo>
                    <a:lnTo>
                      <a:pt x="1131" y="1716"/>
                    </a:lnTo>
                    <a:lnTo>
                      <a:pt x="1131" y="1800"/>
                    </a:lnTo>
                    <a:lnTo>
                      <a:pt x="1152" y="1842"/>
                    </a:lnTo>
                    <a:lnTo>
                      <a:pt x="1256" y="1821"/>
                    </a:lnTo>
                    <a:lnTo>
                      <a:pt x="1382" y="1821"/>
                    </a:lnTo>
                    <a:lnTo>
                      <a:pt x="1445" y="1737"/>
                    </a:lnTo>
                    <a:lnTo>
                      <a:pt x="1445" y="1591"/>
                    </a:lnTo>
                    <a:lnTo>
                      <a:pt x="1445" y="1507"/>
                    </a:lnTo>
                    <a:lnTo>
                      <a:pt x="1445" y="1403"/>
                    </a:lnTo>
                    <a:lnTo>
                      <a:pt x="1612" y="1382"/>
                    </a:lnTo>
                    <a:lnTo>
                      <a:pt x="1800" y="1277"/>
                    </a:lnTo>
                    <a:lnTo>
                      <a:pt x="1926" y="1298"/>
                    </a:lnTo>
                    <a:lnTo>
                      <a:pt x="2010" y="1361"/>
                    </a:lnTo>
                    <a:lnTo>
                      <a:pt x="2072" y="1361"/>
                    </a:lnTo>
                    <a:lnTo>
                      <a:pt x="2135" y="1382"/>
                    </a:lnTo>
                    <a:lnTo>
                      <a:pt x="2177" y="1298"/>
                    </a:lnTo>
                    <a:lnTo>
                      <a:pt x="2303" y="1277"/>
                    </a:lnTo>
                    <a:lnTo>
                      <a:pt x="2407" y="1151"/>
                    </a:lnTo>
                    <a:lnTo>
                      <a:pt x="2449" y="1110"/>
                    </a:lnTo>
                    <a:lnTo>
                      <a:pt x="2491" y="1068"/>
                    </a:lnTo>
                    <a:lnTo>
                      <a:pt x="2554" y="900"/>
                    </a:lnTo>
                    <a:lnTo>
                      <a:pt x="2658" y="900"/>
                    </a:lnTo>
                    <a:lnTo>
                      <a:pt x="2700" y="796"/>
                    </a:lnTo>
                    <a:lnTo>
                      <a:pt x="2742" y="796"/>
                    </a:lnTo>
                    <a:lnTo>
                      <a:pt x="2826" y="879"/>
                    </a:lnTo>
                    <a:lnTo>
                      <a:pt x="2847" y="900"/>
                    </a:lnTo>
                    <a:lnTo>
                      <a:pt x="2951" y="900"/>
                    </a:lnTo>
                    <a:lnTo>
                      <a:pt x="3035" y="942"/>
                    </a:lnTo>
                    <a:lnTo>
                      <a:pt x="3056" y="859"/>
                    </a:lnTo>
                    <a:lnTo>
                      <a:pt x="3139" y="859"/>
                    </a:lnTo>
                    <a:lnTo>
                      <a:pt x="3244" y="775"/>
                    </a:lnTo>
                    <a:lnTo>
                      <a:pt x="3328" y="754"/>
                    </a:lnTo>
                    <a:lnTo>
                      <a:pt x="3349" y="670"/>
                    </a:lnTo>
                    <a:lnTo>
                      <a:pt x="3391" y="649"/>
                    </a:lnTo>
                    <a:lnTo>
                      <a:pt x="3453" y="649"/>
                    </a:lnTo>
                    <a:lnTo>
                      <a:pt x="3474" y="670"/>
                    </a:lnTo>
                    <a:lnTo>
                      <a:pt x="3642" y="670"/>
                    </a:lnTo>
                    <a:lnTo>
                      <a:pt x="3663" y="628"/>
                    </a:lnTo>
                    <a:lnTo>
                      <a:pt x="3642" y="566"/>
                    </a:lnTo>
                    <a:lnTo>
                      <a:pt x="3495" y="461"/>
                    </a:lnTo>
                    <a:lnTo>
                      <a:pt x="3370" y="419"/>
                    </a:lnTo>
                    <a:lnTo>
                      <a:pt x="3370" y="419"/>
                    </a:lnTo>
                    <a:lnTo>
                      <a:pt x="3432" y="524"/>
                    </a:lnTo>
                    <a:lnTo>
                      <a:pt x="3286" y="524"/>
                    </a:lnTo>
                    <a:lnTo>
                      <a:pt x="3139" y="482"/>
                    </a:lnTo>
                    <a:lnTo>
                      <a:pt x="3077" y="461"/>
                    </a:lnTo>
                    <a:lnTo>
                      <a:pt x="2972" y="440"/>
                    </a:lnTo>
                    <a:lnTo>
                      <a:pt x="2867" y="440"/>
                    </a:lnTo>
                    <a:lnTo>
                      <a:pt x="2909" y="377"/>
                    </a:lnTo>
                    <a:lnTo>
                      <a:pt x="2972" y="377"/>
                    </a:lnTo>
                    <a:lnTo>
                      <a:pt x="2972" y="315"/>
                    </a:lnTo>
                    <a:lnTo>
                      <a:pt x="3035" y="315"/>
                    </a:lnTo>
                    <a:lnTo>
                      <a:pt x="3119" y="335"/>
                    </a:lnTo>
                    <a:lnTo>
                      <a:pt x="3265" y="377"/>
                    </a:lnTo>
                    <a:lnTo>
                      <a:pt x="3286" y="356"/>
                    </a:lnTo>
                    <a:lnTo>
                      <a:pt x="3181" y="273"/>
                    </a:lnTo>
                    <a:lnTo>
                      <a:pt x="3035" y="210"/>
                    </a:lnTo>
                    <a:lnTo>
                      <a:pt x="2951" y="168"/>
                    </a:lnTo>
                    <a:lnTo>
                      <a:pt x="2847" y="210"/>
                    </a:lnTo>
                    <a:lnTo>
                      <a:pt x="2805" y="168"/>
                    </a:lnTo>
                    <a:lnTo>
                      <a:pt x="2763" y="252"/>
                    </a:lnTo>
                    <a:lnTo>
                      <a:pt x="2700" y="210"/>
                    </a:lnTo>
                    <a:lnTo>
                      <a:pt x="2428" y="168"/>
                    </a:lnTo>
                    <a:lnTo>
                      <a:pt x="2198" y="147"/>
                    </a:lnTo>
                    <a:lnTo>
                      <a:pt x="2072" y="43"/>
                    </a:lnTo>
                    <a:lnTo>
                      <a:pt x="192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498;p45">
                <a:extLst>
                  <a:ext uri="{FF2B5EF4-FFF2-40B4-BE49-F238E27FC236}">
                    <a16:creationId xmlns:a16="http://schemas.microsoft.com/office/drawing/2014/main" id="{408C40E6-BC90-1666-1C6D-59B9E9EC6CBD}"/>
                  </a:ext>
                </a:extLst>
              </p:cNvPr>
              <p:cNvSpPr/>
              <p:nvPr/>
            </p:nvSpPr>
            <p:spPr>
              <a:xfrm>
                <a:off x="3134431" y="3048737"/>
                <a:ext cx="17206" cy="9519"/>
              </a:xfrm>
              <a:custGeom>
                <a:avLst/>
                <a:gdLst/>
                <a:ahLst/>
                <a:cxnLst/>
                <a:rect l="l" t="t" r="r" b="b"/>
                <a:pathLst>
                  <a:path w="1445" h="837" extrusionOk="0">
                    <a:moveTo>
                      <a:pt x="545" y="0"/>
                    </a:moveTo>
                    <a:lnTo>
                      <a:pt x="503" y="42"/>
                    </a:lnTo>
                    <a:lnTo>
                      <a:pt x="398" y="105"/>
                    </a:lnTo>
                    <a:lnTo>
                      <a:pt x="398" y="167"/>
                    </a:lnTo>
                    <a:lnTo>
                      <a:pt x="294" y="188"/>
                    </a:lnTo>
                    <a:lnTo>
                      <a:pt x="168" y="251"/>
                    </a:lnTo>
                    <a:lnTo>
                      <a:pt x="64" y="356"/>
                    </a:lnTo>
                    <a:lnTo>
                      <a:pt x="64" y="398"/>
                    </a:lnTo>
                    <a:lnTo>
                      <a:pt x="1" y="481"/>
                    </a:lnTo>
                    <a:lnTo>
                      <a:pt x="168" y="481"/>
                    </a:lnTo>
                    <a:lnTo>
                      <a:pt x="273" y="586"/>
                    </a:lnTo>
                    <a:lnTo>
                      <a:pt x="398" y="607"/>
                    </a:lnTo>
                    <a:lnTo>
                      <a:pt x="440" y="607"/>
                    </a:lnTo>
                    <a:lnTo>
                      <a:pt x="649" y="691"/>
                    </a:lnTo>
                    <a:lnTo>
                      <a:pt x="838" y="795"/>
                    </a:lnTo>
                    <a:lnTo>
                      <a:pt x="859" y="732"/>
                    </a:lnTo>
                    <a:lnTo>
                      <a:pt x="796" y="691"/>
                    </a:lnTo>
                    <a:lnTo>
                      <a:pt x="817" y="670"/>
                    </a:lnTo>
                    <a:lnTo>
                      <a:pt x="921" y="670"/>
                    </a:lnTo>
                    <a:lnTo>
                      <a:pt x="1005" y="795"/>
                    </a:lnTo>
                    <a:lnTo>
                      <a:pt x="1068" y="837"/>
                    </a:lnTo>
                    <a:lnTo>
                      <a:pt x="1340" y="837"/>
                    </a:lnTo>
                    <a:lnTo>
                      <a:pt x="1424" y="732"/>
                    </a:lnTo>
                    <a:lnTo>
                      <a:pt x="1382" y="691"/>
                    </a:lnTo>
                    <a:lnTo>
                      <a:pt x="1424" y="670"/>
                    </a:lnTo>
                    <a:lnTo>
                      <a:pt x="1382" y="607"/>
                    </a:lnTo>
                    <a:lnTo>
                      <a:pt x="1424" y="502"/>
                    </a:lnTo>
                    <a:lnTo>
                      <a:pt x="1424" y="481"/>
                    </a:lnTo>
                    <a:lnTo>
                      <a:pt x="1445" y="377"/>
                    </a:lnTo>
                    <a:lnTo>
                      <a:pt x="1445" y="272"/>
                    </a:lnTo>
                    <a:lnTo>
                      <a:pt x="1361" y="251"/>
                    </a:lnTo>
                    <a:lnTo>
                      <a:pt x="1319" y="209"/>
                    </a:lnTo>
                    <a:lnTo>
                      <a:pt x="1214" y="251"/>
                    </a:lnTo>
                    <a:lnTo>
                      <a:pt x="1173" y="293"/>
                    </a:lnTo>
                    <a:lnTo>
                      <a:pt x="1152" y="356"/>
                    </a:lnTo>
                    <a:lnTo>
                      <a:pt x="1110" y="293"/>
                    </a:lnTo>
                    <a:lnTo>
                      <a:pt x="1068" y="251"/>
                    </a:lnTo>
                    <a:lnTo>
                      <a:pt x="1005" y="146"/>
                    </a:lnTo>
                    <a:lnTo>
                      <a:pt x="901" y="105"/>
                    </a:lnTo>
                    <a:lnTo>
                      <a:pt x="754" y="146"/>
                    </a:lnTo>
                    <a:lnTo>
                      <a:pt x="712" y="84"/>
                    </a:lnTo>
                    <a:lnTo>
                      <a:pt x="649" y="63"/>
                    </a:lnTo>
                    <a:lnTo>
                      <a:pt x="628" y="42"/>
                    </a:lnTo>
                    <a:lnTo>
                      <a:pt x="5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99;p45">
                <a:extLst>
                  <a:ext uri="{FF2B5EF4-FFF2-40B4-BE49-F238E27FC236}">
                    <a16:creationId xmlns:a16="http://schemas.microsoft.com/office/drawing/2014/main" id="{631F483F-CF60-34A5-367B-C5AF8B6060D9}"/>
                  </a:ext>
                </a:extLst>
              </p:cNvPr>
              <p:cNvSpPr/>
              <p:nvPr/>
            </p:nvSpPr>
            <p:spPr>
              <a:xfrm>
                <a:off x="3142159" y="3021841"/>
                <a:ext cx="7978" cy="16672"/>
              </a:xfrm>
              <a:custGeom>
                <a:avLst/>
                <a:gdLst/>
                <a:ahLst/>
                <a:cxnLst/>
                <a:rect l="l" t="t" r="r" b="b"/>
                <a:pathLst>
                  <a:path w="670" h="1466" extrusionOk="0">
                    <a:moveTo>
                      <a:pt x="398" y="1"/>
                    </a:moveTo>
                    <a:lnTo>
                      <a:pt x="377" y="43"/>
                    </a:lnTo>
                    <a:lnTo>
                      <a:pt x="356" y="147"/>
                    </a:lnTo>
                    <a:lnTo>
                      <a:pt x="272" y="231"/>
                    </a:lnTo>
                    <a:lnTo>
                      <a:pt x="272" y="252"/>
                    </a:lnTo>
                    <a:lnTo>
                      <a:pt x="210" y="273"/>
                    </a:lnTo>
                    <a:lnTo>
                      <a:pt x="189" y="315"/>
                    </a:lnTo>
                    <a:lnTo>
                      <a:pt x="168" y="273"/>
                    </a:lnTo>
                    <a:lnTo>
                      <a:pt x="168" y="231"/>
                    </a:lnTo>
                    <a:lnTo>
                      <a:pt x="84" y="231"/>
                    </a:lnTo>
                    <a:lnTo>
                      <a:pt x="42" y="273"/>
                    </a:lnTo>
                    <a:lnTo>
                      <a:pt x="0" y="356"/>
                    </a:lnTo>
                    <a:lnTo>
                      <a:pt x="0" y="1423"/>
                    </a:lnTo>
                    <a:lnTo>
                      <a:pt x="84" y="1423"/>
                    </a:lnTo>
                    <a:lnTo>
                      <a:pt x="105" y="1465"/>
                    </a:lnTo>
                    <a:lnTo>
                      <a:pt x="168" y="1465"/>
                    </a:lnTo>
                    <a:lnTo>
                      <a:pt x="210" y="1361"/>
                    </a:lnTo>
                    <a:lnTo>
                      <a:pt x="314" y="1256"/>
                    </a:lnTo>
                    <a:lnTo>
                      <a:pt x="398" y="1298"/>
                    </a:lnTo>
                    <a:lnTo>
                      <a:pt x="565" y="1068"/>
                    </a:lnTo>
                    <a:lnTo>
                      <a:pt x="607" y="900"/>
                    </a:lnTo>
                    <a:lnTo>
                      <a:pt x="607" y="733"/>
                    </a:lnTo>
                    <a:lnTo>
                      <a:pt x="565" y="670"/>
                    </a:lnTo>
                    <a:lnTo>
                      <a:pt x="586" y="482"/>
                    </a:lnTo>
                    <a:lnTo>
                      <a:pt x="628" y="377"/>
                    </a:lnTo>
                    <a:lnTo>
                      <a:pt x="670" y="105"/>
                    </a:lnTo>
                    <a:lnTo>
                      <a:pt x="670" y="43"/>
                    </a:lnTo>
                    <a:lnTo>
                      <a:pt x="670" y="1"/>
                    </a:lnTo>
                    <a:lnTo>
                      <a:pt x="586" y="1"/>
                    </a:lnTo>
                    <a:lnTo>
                      <a:pt x="524" y="43"/>
                    </a:lnTo>
                    <a:lnTo>
                      <a:pt x="50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500;p45">
                <a:extLst>
                  <a:ext uri="{FF2B5EF4-FFF2-40B4-BE49-F238E27FC236}">
                    <a16:creationId xmlns:a16="http://schemas.microsoft.com/office/drawing/2014/main" id="{BDD33D30-CA39-4E22-F14A-3A25D49F5F0F}"/>
                  </a:ext>
                </a:extLst>
              </p:cNvPr>
              <p:cNvSpPr/>
              <p:nvPr/>
            </p:nvSpPr>
            <p:spPr>
              <a:xfrm>
                <a:off x="3120487" y="3025651"/>
                <a:ext cx="28411" cy="28568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2512" extrusionOk="0">
                    <a:moveTo>
                      <a:pt x="837" y="0"/>
                    </a:moveTo>
                    <a:lnTo>
                      <a:pt x="816" y="314"/>
                    </a:lnTo>
                    <a:lnTo>
                      <a:pt x="565" y="335"/>
                    </a:lnTo>
                    <a:lnTo>
                      <a:pt x="649" y="419"/>
                    </a:lnTo>
                    <a:lnTo>
                      <a:pt x="670" y="461"/>
                    </a:lnTo>
                    <a:lnTo>
                      <a:pt x="774" y="565"/>
                    </a:lnTo>
                    <a:lnTo>
                      <a:pt x="858" y="649"/>
                    </a:lnTo>
                    <a:lnTo>
                      <a:pt x="942" y="649"/>
                    </a:lnTo>
                    <a:lnTo>
                      <a:pt x="963" y="712"/>
                    </a:lnTo>
                    <a:lnTo>
                      <a:pt x="983" y="816"/>
                    </a:lnTo>
                    <a:lnTo>
                      <a:pt x="1025" y="837"/>
                    </a:lnTo>
                    <a:lnTo>
                      <a:pt x="1130" y="858"/>
                    </a:lnTo>
                    <a:lnTo>
                      <a:pt x="1193" y="879"/>
                    </a:lnTo>
                    <a:lnTo>
                      <a:pt x="1193" y="963"/>
                    </a:lnTo>
                    <a:lnTo>
                      <a:pt x="1130" y="1026"/>
                    </a:lnTo>
                    <a:lnTo>
                      <a:pt x="398" y="1026"/>
                    </a:lnTo>
                    <a:lnTo>
                      <a:pt x="42" y="1570"/>
                    </a:lnTo>
                    <a:lnTo>
                      <a:pt x="42" y="1674"/>
                    </a:lnTo>
                    <a:lnTo>
                      <a:pt x="84" y="1695"/>
                    </a:lnTo>
                    <a:lnTo>
                      <a:pt x="42" y="1758"/>
                    </a:lnTo>
                    <a:lnTo>
                      <a:pt x="84" y="1800"/>
                    </a:lnTo>
                    <a:lnTo>
                      <a:pt x="105" y="1821"/>
                    </a:lnTo>
                    <a:lnTo>
                      <a:pt x="105" y="1863"/>
                    </a:lnTo>
                    <a:lnTo>
                      <a:pt x="42" y="1904"/>
                    </a:lnTo>
                    <a:lnTo>
                      <a:pt x="21" y="1967"/>
                    </a:lnTo>
                    <a:lnTo>
                      <a:pt x="0" y="1988"/>
                    </a:lnTo>
                    <a:lnTo>
                      <a:pt x="105" y="2093"/>
                    </a:lnTo>
                    <a:lnTo>
                      <a:pt x="147" y="2218"/>
                    </a:lnTo>
                    <a:lnTo>
                      <a:pt x="251" y="2218"/>
                    </a:lnTo>
                    <a:lnTo>
                      <a:pt x="335" y="2323"/>
                    </a:lnTo>
                    <a:lnTo>
                      <a:pt x="628" y="2428"/>
                    </a:lnTo>
                    <a:lnTo>
                      <a:pt x="942" y="2428"/>
                    </a:lnTo>
                    <a:lnTo>
                      <a:pt x="1172" y="2511"/>
                    </a:lnTo>
                    <a:lnTo>
                      <a:pt x="1235" y="2428"/>
                    </a:lnTo>
                    <a:lnTo>
                      <a:pt x="1235" y="2386"/>
                    </a:lnTo>
                    <a:lnTo>
                      <a:pt x="1339" y="2281"/>
                    </a:lnTo>
                    <a:lnTo>
                      <a:pt x="1465" y="2218"/>
                    </a:lnTo>
                    <a:lnTo>
                      <a:pt x="1569" y="2197"/>
                    </a:lnTo>
                    <a:lnTo>
                      <a:pt x="1569" y="2135"/>
                    </a:lnTo>
                    <a:lnTo>
                      <a:pt x="1716" y="2009"/>
                    </a:lnTo>
                    <a:lnTo>
                      <a:pt x="1799" y="1863"/>
                    </a:lnTo>
                    <a:lnTo>
                      <a:pt x="1779" y="1779"/>
                    </a:lnTo>
                    <a:lnTo>
                      <a:pt x="1862" y="1674"/>
                    </a:lnTo>
                    <a:lnTo>
                      <a:pt x="2009" y="1507"/>
                    </a:lnTo>
                    <a:lnTo>
                      <a:pt x="2092" y="1507"/>
                    </a:lnTo>
                    <a:lnTo>
                      <a:pt x="2239" y="1444"/>
                    </a:lnTo>
                    <a:lnTo>
                      <a:pt x="2302" y="1340"/>
                    </a:lnTo>
                    <a:lnTo>
                      <a:pt x="2385" y="1277"/>
                    </a:lnTo>
                    <a:lnTo>
                      <a:pt x="2385" y="1235"/>
                    </a:lnTo>
                    <a:lnTo>
                      <a:pt x="2344" y="1172"/>
                    </a:lnTo>
                    <a:lnTo>
                      <a:pt x="2239" y="1172"/>
                    </a:lnTo>
                    <a:lnTo>
                      <a:pt x="2218" y="1256"/>
                    </a:lnTo>
                    <a:lnTo>
                      <a:pt x="2113" y="1172"/>
                    </a:lnTo>
                    <a:lnTo>
                      <a:pt x="2030" y="1172"/>
                    </a:lnTo>
                    <a:lnTo>
                      <a:pt x="1988" y="1130"/>
                    </a:lnTo>
                    <a:lnTo>
                      <a:pt x="1925" y="1130"/>
                    </a:lnTo>
                    <a:lnTo>
                      <a:pt x="1904" y="1088"/>
                    </a:lnTo>
                    <a:lnTo>
                      <a:pt x="1820" y="1088"/>
                    </a:lnTo>
                    <a:lnTo>
                      <a:pt x="1820" y="21"/>
                    </a:lnTo>
                    <a:lnTo>
                      <a:pt x="8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501;p45">
                <a:extLst>
                  <a:ext uri="{FF2B5EF4-FFF2-40B4-BE49-F238E27FC236}">
                    <a16:creationId xmlns:a16="http://schemas.microsoft.com/office/drawing/2014/main" id="{302FF560-1230-A2EA-C16C-3CBC09F9AD5A}"/>
                  </a:ext>
                </a:extLst>
              </p:cNvPr>
              <p:cNvSpPr/>
              <p:nvPr/>
            </p:nvSpPr>
            <p:spPr>
              <a:xfrm>
                <a:off x="2965761" y="2909287"/>
                <a:ext cx="196343" cy="138983"/>
              </a:xfrm>
              <a:custGeom>
                <a:avLst/>
                <a:gdLst/>
                <a:ahLst/>
                <a:cxnLst/>
                <a:rect l="l" t="t" r="r" b="b"/>
                <a:pathLst>
                  <a:path w="16489" h="12221" extrusionOk="0">
                    <a:moveTo>
                      <a:pt x="1381" y="1"/>
                    </a:moveTo>
                    <a:lnTo>
                      <a:pt x="1" y="22"/>
                    </a:lnTo>
                    <a:lnTo>
                      <a:pt x="21" y="168"/>
                    </a:lnTo>
                    <a:lnTo>
                      <a:pt x="105" y="482"/>
                    </a:lnTo>
                    <a:lnTo>
                      <a:pt x="168" y="587"/>
                    </a:lnTo>
                    <a:lnTo>
                      <a:pt x="231" y="691"/>
                    </a:lnTo>
                    <a:lnTo>
                      <a:pt x="168" y="712"/>
                    </a:lnTo>
                    <a:lnTo>
                      <a:pt x="168" y="796"/>
                    </a:lnTo>
                    <a:lnTo>
                      <a:pt x="189" y="901"/>
                    </a:lnTo>
                    <a:lnTo>
                      <a:pt x="356" y="1110"/>
                    </a:lnTo>
                    <a:lnTo>
                      <a:pt x="356" y="1152"/>
                    </a:lnTo>
                    <a:lnTo>
                      <a:pt x="314" y="1173"/>
                    </a:lnTo>
                    <a:lnTo>
                      <a:pt x="335" y="1256"/>
                    </a:lnTo>
                    <a:lnTo>
                      <a:pt x="461" y="1361"/>
                    </a:lnTo>
                    <a:lnTo>
                      <a:pt x="482" y="1486"/>
                    </a:lnTo>
                    <a:lnTo>
                      <a:pt x="440" y="1549"/>
                    </a:lnTo>
                    <a:lnTo>
                      <a:pt x="440" y="1654"/>
                    </a:lnTo>
                    <a:lnTo>
                      <a:pt x="524" y="1696"/>
                    </a:lnTo>
                    <a:lnTo>
                      <a:pt x="545" y="1779"/>
                    </a:lnTo>
                    <a:lnTo>
                      <a:pt x="545" y="1968"/>
                    </a:lnTo>
                    <a:lnTo>
                      <a:pt x="586" y="2114"/>
                    </a:lnTo>
                    <a:lnTo>
                      <a:pt x="691" y="2219"/>
                    </a:lnTo>
                    <a:lnTo>
                      <a:pt x="754" y="2219"/>
                    </a:lnTo>
                    <a:lnTo>
                      <a:pt x="942" y="2386"/>
                    </a:lnTo>
                    <a:lnTo>
                      <a:pt x="1005" y="2512"/>
                    </a:lnTo>
                    <a:lnTo>
                      <a:pt x="1047" y="2595"/>
                    </a:lnTo>
                    <a:lnTo>
                      <a:pt x="1172" y="2721"/>
                    </a:lnTo>
                    <a:lnTo>
                      <a:pt x="1214" y="2909"/>
                    </a:lnTo>
                    <a:lnTo>
                      <a:pt x="1277" y="2930"/>
                    </a:lnTo>
                    <a:lnTo>
                      <a:pt x="1361" y="3056"/>
                    </a:lnTo>
                    <a:lnTo>
                      <a:pt x="1298" y="3139"/>
                    </a:lnTo>
                    <a:lnTo>
                      <a:pt x="1277" y="3202"/>
                    </a:lnTo>
                    <a:lnTo>
                      <a:pt x="1319" y="3265"/>
                    </a:lnTo>
                    <a:lnTo>
                      <a:pt x="1298" y="3349"/>
                    </a:lnTo>
                    <a:lnTo>
                      <a:pt x="1214" y="3328"/>
                    </a:lnTo>
                    <a:lnTo>
                      <a:pt x="1172" y="3411"/>
                    </a:lnTo>
                    <a:lnTo>
                      <a:pt x="1193" y="3432"/>
                    </a:lnTo>
                    <a:lnTo>
                      <a:pt x="1277" y="3432"/>
                    </a:lnTo>
                    <a:lnTo>
                      <a:pt x="1277" y="3516"/>
                    </a:lnTo>
                    <a:lnTo>
                      <a:pt x="1214" y="3558"/>
                    </a:lnTo>
                    <a:lnTo>
                      <a:pt x="1151" y="3516"/>
                    </a:lnTo>
                    <a:lnTo>
                      <a:pt x="1005" y="3516"/>
                    </a:lnTo>
                    <a:lnTo>
                      <a:pt x="900" y="3453"/>
                    </a:lnTo>
                    <a:lnTo>
                      <a:pt x="775" y="3474"/>
                    </a:lnTo>
                    <a:lnTo>
                      <a:pt x="712" y="3516"/>
                    </a:lnTo>
                    <a:lnTo>
                      <a:pt x="858" y="3662"/>
                    </a:lnTo>
                    <a:lnTo>
                      <a:pt x="963" y="3725"/>
                    </a:lnTo>
                    <a:lnTo>
                      <a:pt x="963" y="3830"/>
                    </a:lnTo>
                    <a:lnTo>
                      <a:pt x="1005" y="3934"/>
                    </a:lnTo>
                    <a:lnTo>
                      <a:pt x="1109" y="3955"/>
                    </a:lnTo>
                    <a:lnTo>
                      <a:pt x="1235" y="4039"/>
                    </a:lnTo>
                    <a:lnTo>
                      <a:pt x="1235" y="4081"/>
                    </a:lnTo>
                    <a:lnTo>
                      <a:pt x="1319" y="4081"/>
                    </a:lnTo>
                    <a:lnTo>
                      <a:pt x="1402" y="4102"/>
                    </a:lnTo>
                    <a:lnTo>
                      <a:pt x="1381" y="4144"/>
                    </a:lnTo>
                    <a:lnTo>
                      <a:pt x="1423" y="4206"/>
                    </a:lnTo>
                    <a:lnTo>
                      <a:pt x="1507" y="4186"/>
                    </a:lnTo>
                    <a:lnTo>
                      <a:pt x="1591" y="4186"/>
                    </a:lnTo>
                    <a:lnTo>
                      <a:pt x="1674" y="4081"/>
                    </a:lnTo>
                    <a:lnTo>
                      <a:pt x="1716" y="4081"/>
                    </a:lnTo>
                    <a:lnTo>
                      <a:pt x="1695" y="4186"/>
                    </a:lnTo>
                    <a:lnTo>
                      <a:pt x="1716" y="4374"/>
                    </a:lnTo>
                    <a:lnTo>
                      <a:pt x="1905" y="4562"/>
                    </a:lnTo>
                    <a:lnTo>
                      <a:pt x="2009" y="4583"/>
                    </a:lnTo>
                    <a:lnTo>
                      <a:pt x="2051" y="4583"/>
                    </a:lnTo>
                    <a:lnTo>
                      <a:pt x="2114" y="4667"/>
                    </a:lnTo>
                    <a:lnTo>
                      <a:pt x="2197" y="4897"/>
                    </a:lnTo>
                    <a:lnTo>
                      <a:pt x="2197" y="5127"/>
                    </a:lnTo>
                    <a:lnTo>
                      <a:pt x="2156" y="5315"/>
                    </a:lnTo>
                    <a:lnTo>
                      <a:pt x="2051" y="5462"/>
                    </a:lnTo>
                    <a:lnTo>
                      <a:pt x="2093" y="5546"/>
                    </a:lnTo>
                    <a:lnTo>
                      <a:pt x="2197" y="5650"/>
                    </a:lnTo>
                    <a:lnTo>
                      <a:pt x="2239" y="5629"/>
                    </a:lnTo>
                    <a:lnTo>
                      <a:pt x="2260" y="5713"/>
                    </a:lnTo>
                    <a:lnTo>
                      <a:pt x="2407" y="5734"/>
                    </a:lnTo>
                    <a:lnTo>
                      <a:pt x="2449" y="5859"/>
                    </a:lnTo>
                    <a:lnTo>
                      <a:pt x="2679" y="6131"/>
                    </a:lnTo>
                    <a:lnTo>
                      <a:pt x="2762" y="6152"/>
                    </a:lnTo>
                    <a:lnTo>
                      <a:pt x="2804" y="6236"/>
                    </a:lnTo>
                    <a:lnTo>
                      <a:pt x="2888" y="6341"/>
                    </a:lnTo>
                    <a:lnTo>
                      <a:pt x="3034" y="6362"/>
                    </a:lnTo>
                    <a:lnTo>
                      <a:pt x="3076" y="6445"/>
                    </a:lnTo>
                    <a:lnTo>
                      <a:pt x="3076" y="6571"/>
                    </a:lnTo>
                    <a:lnTo>
                      <a:pt x="3160" y="6655"/>
                    </a:lnTo>
                    <a:lnTo>
                      <a:pt x="3160" y="6717"/>
                    </a:lnTo>
                    <a:lnTo>
                      <a:pt x="3202" y="6822"/>
                    </a:lnTo>
                    <a:lnTo>
                      <a:pt x="3286" y="6864"/>
                    </a:lnTo>
                    <a:lnTo>
                      <a:pt x="3474" y="6780"/>
                    </a:lnTo>
                    <a:lnTo>
                      <a:pt x="3578" y="6613"/>
                    </a:lnTo>
                    <a:lnTo>
                      <a:pt x="3578" y="6487"/>
                    </a:lnTo>
                    <a:lnTo>
                      <a:pt x="3495" y="6445"/>
                    </a:lnTo>
                    <a:lnTo>
                      <a:pt x="3474" y="6341"/>
                    </a:lnTo>
                    <a:lnTo>
                      <a:pt x="3411" y="6278"/>
                    </a:lnTo>
                    <a:lnTo>
                      <a:pt x="3390" y="6173"/>
                    </a:lnTo>
                    <a:lnTo>
                      <a:pt x="3286" y="6131"/>
                    </a:lnTo>
                    <a:lnTo>
                      <a:pt x="3265" y="6048"/>
                    </a:lnTo>
                    <a:lnTo>
                      <a:pt x="3202" y="5964"/>
                    </a:lnTo>
                    <a:lnTo>
                      <a:pt x="3139" y="5943"/>
                    </a:lnTo>
                    <a:lnTo>
                      <a:pt x="3097" y="5964"/>
                    </a:lnTo>
                    <a:lnTo>
                      <a:pt x="3097" y="6048"/>
                    </a:lnTo>
                    <a:lnTo>
                      <a:pt x="3055" y="6069"/>
                    </a:lnTo>
                    <a:lnTo>
                      <a:pt x="3055" y="5985"/>
                    </a:lnTo>
                    <a:lnTo>
                      <a:pt x="2972" y="5943"/>
                    </a:lnTo>
                    <a:lnTo>
                      <a:pt x="2867" y="5818"/>
                    </a:lnTo>
                    <a:lnTo>
                      <a:pt x="2846" y="5734"/>
                    </a:lnTo>
                    <a:lnTo>
                      <a:pt x="2888" y="5629"/>
                    </a:lnTo>
                    <a:lnTo>
                      <a:pt x="2888" y="5504"/>
                    </a:lnTo>
                    <a:lnTo>
                      <a:pt x="2804" y="5399"/>
                    </a:lnTo>
                    <a:lnTo>
                      <a:pt x="2846" y="5294"/>
                    </a:lnTo>
                    <a:lnTo>
                      <a:pt x="2846" y="5232"/>
                    </a:lnTo>
                    <a:lnTo>
                      <a:pt x="2783" y="5148"/>
                    </a:lnTo>
                    <a:lnTo>
                      <a:pt x="2783" y="5085"/>
                    </a:lnTo>
                    <a:lnTo>
                      <a:pt x="2721" y="5002"/>
                    </a:lnTo>
                    <a:lnTo>
                      <a:pt x="2721" y="4897"/>
                    </a:lnTo>
                    <a:lnTo>
                      <a:pt x="2679" y="4834"/>
                    </a:lnTo>
                    <a:lnTo>
                      <a:pt x="2679" y="4688"/>
                    </a:lnTo>
                    <a:lnTo>
                      <a:pt x="2721" y="4604"/>
                    </a:lnTo>
                    <a:lnTo>
                      <a:pt x="2658" y="4395"/>
                    </a:lnTo>
                    <a:lnTo>
                      <a:pt x="2616" y="4290"/>
                    </a:lnTo>
                    <a:lnTo>
                      <a:pt x="2553" y="4206"/>
                    </a:lnTo>
                    <a:lnTo>
                      <a:pt x="2532" y="4186"/>
                    </a:lnTo>
                    <a:lnTo>
                      <a:pt x="2532" y="4248"/>
                    </a:lnTo>
                    <a:lnTo>
                      <a:pt x="2532" y="4290"/>
                    </a:lnTo>
                    <a:lnTo>
                      <a:pt x="2469" y="4353"/>
                    </a:lnTo>
                    <a:lnTo>
                      <a:pt x="2365" y="4186"/>
                    </a:lnTo>
                    <a:lnTo>
                      <a:pt x="2365" y="4102"/>
                    </a:lnTo>
                    <a:lnTo>
                      <a:pt x="2407" y="4039"/>
                    </a:lnTo>
                    <a:lnTo>
                      <a:pt x="2365" y="3976"/>
                    </a:lnTo>
                    <a:lnTo>
                      <a:pt x="2323" y="3955"/>
                    </a:lnTo>
                    <a:lnTo>
                      <a:pt x="2281" y="3746"/>
                    </a:lnTo>
                    <a:lnTo>
                      <a:pt x="2197" y="3579"/>
                    </a:lnTo>
                    <a:lnTo>
                      <a:pt x="2135" y="3558"/>
                    </a:lnTo>
                    <a:lnTo>
                      <a:pt x="2030" y="3453"/>
                    </a:lnTo>
                    <a:lnTo>
                      <a:pt x="2030" y="3328"/>
                    </a:lnTo>
                    <a:lnTo>
                      <a:pt x="2051" y="3202"/>
                    </a:lnTo>
                    <a:lnTo>
                      <a:pt x="1946" y="3056"/>
                    </a:lnTo>
                    <a:lnTo>
                      <a:pt x="1884" y="3035"/>
                    </a:lnTo>
                    <a:lnTo>
                      <a:pt x="1821" y="2993"/>
                    </a:lnTo>
                    <a:lnTo>
                      <a:pt x="1821" y="2846"/>
                    </a:lnTo>
                    <a:lnTo>
                      <a:pt x="1737" y="2784"/>
                    </a:lnTo>
                    <a:lnTo>
                      <a:pt x="1633" y="2742"/>
                    </a:lnTo>
                    <a:lnTo>
                      <a:pt x="1612" y="2637"/>
                    </a:lnTo>
                    <a:lnTo>
                      <a:pt x="1633" y="2574"/>
                    </a:lnTo>
                    <a:lnTo>
                      <a:pt x="1612" y="2407"/>
                    </a:lnTo>
                    <a:lnTo>
                      <a:pt x="1465" y="2302"/>
                    </a:lnTo>
                    <a:lnTo>
                      <a:pt x="1402" y="2219"/>
                    </a:lnTo>
                    <a:lnTo>
                      <a:pt x="1319" y="2198"/>
                    </a:lnTo>
                    <a:lnTo>
                      <a:pt x="1319" y="2093"/>
                    </a:lnTo>
                    <a:lnTo>
                      <a:pt x="1235" y="1947"/>
                    </a:lnTo>
                    <a:lnTo>
                      <a:pt x="1193" y="1863"/>
                    </a:lnTo>
                    <a:lnTo>
                      <a:pt x="1235" y="1779"/>
                    </a:lnTo>
                    <a:lnTo>
                      <a:pt x="1214" y="1361"/>
                    </a:lnTo>
                    <a:lnTo>
                      <a:pt x="1193" y="1131"/>
                    </a:lnTo>
                    <a:lnTo>
                      <a:pt x="1235" y="1005"/>
                    </a:lnTo>
                    <a:lnTo>
                      <a:pt x="1298" y="796"/>
                    </a:lnTo>
                    <a:lnTo>
                      <a:pt x="1277" y="691"/>
                    </a:lnTo>
                    <a:lnTo>
                      <a:pt x="1235" y="545"/>
                    </a:lnTo>
                    <a:lnTo>
                      <a:pt x="1319" y="691"/>
                    </a:lnTo>
                    <a:lnTo>
                      <a:pt x="1486" y="754"/>
                    </a:lnTo>
                    <a:lnTo>
                      <a:pt x="1570" y="921"/>
                    </a:lnTo>
                    <a:lnTo>
                      <a:pt x="1633" y="963"/>
                    </a:lnTo>
                    <a:lnTo>
                      <a:pt x="1737" y="963"/>
                    </a:lnTo>
                    <a:lnTo>
                      <a:pt x="1800" y="921"/>
                    </a:lnTo>
                    <a:lnTo>
                      <a:pt x="1884" y="1026"/>
                    </a:lnTo>
                    <a:lnTo>
                      <a:pt x="1925" y="1068"/>
                    </a:lnTo>
                    <a:lnTo>
                      <a:pt x="2030" y="1068"/>
                    </a:lnTo>
                    <a:lnTo>
                      <a:pt x="2156" y="1152"/>
                    </a:lnTo>
                    <a:lnTo>
                      <a:pt x="2156" y="1214"/>
                    </a:lnTo>
                    <a:lnTo>
                      <a:pt x="2093" y="1319"/>
                    </a:lnTo>
                    <a:lnTo>
                      <a:pt x="2093" y="1382"/>
                    </a:lnTo>
                    <a:lnTo>
                      <a:pt x="2135" y="1549"/>
                    </a:lnTo>
                    <a:lnTo>
                      <a:pt x="2156" y="1737"/>
                    </a:lnTo>
                    <a:lnTo>
                      <a:pt x="2218" y="1842"/>
                    </a:lnTo>
                    <a:lnTo>
                      <a:pt x="2239" y="1968"/>
                    </a:lnTo>
                    <a:lnTo>
                      <a:pt x="2218" y="2051"/>
                    </a:lnTo>
                    <a:lnTo>
                      <a:pt x="2239" y="2156"/>
                    </a:lnTo>
                    <a:lnTo>
                      <a:pt x="2407" y="2323"/>
                    </a:lnTo>
                    <a:lnTo>
                      <a:pt x="2365" y="2386"/>
                    </a:lnTo>
                    <a:lnTo>
                      <a:pt x="2344" y="2470"/>
                    </a:lnTo>
                    <a:lnTo>
                      <a:pt x="2407" y="2533"/>
                    </a:lnTo>
                    <a:lnTo>
                      <a:pt x="2428" y="2533"/>
                    </a:lnTo>
                    <a:lnTo>
                      <a:pt x="2469" y="2595"/>
                    </a:lnTo>
                    <a:lnTo>
                      <a:pt x="2532" y="2784"/>
                    </a:lnTo>
                    <a:lnTo>
                      <a:pt x="2616" y="2805"/>
                    </a:lnTo>
                    <a:lnTo>
                      <a:pt x="2658" y="2909"/>
                    </a:lnTo>
                    <a:lnTo>
                      <a:pt x="2658" y="3035"/>
                    </a:lnTo>
                    <a:lnTo>
                      <a:pt x="2721" y="3097"/>
                    </a:lnTo>
                    <a:lnTo>
                      <a:pt x="2783" y="3118"/>
                    </a:lnTo>
                    <a:lnTo>
                      <a:pt x="2846" y="3244"/>
                    </a:lnTo>
                    <a:lnTo>
                      <a:pt x="2867" y="3349"/>
                    </a:lnTo>
                    <a:lnTo>
                      <a:pt x="2951" y="3411"/>
                    </a:lnTo>
                    <a:lnTo>
                      <a:pt x="2972" y="3453"/>
                    </a:lnTo>
                    <a:lnTo>
                      <a:pt x="3055" y="3453"/>
                    </a:lnTo>
                    <a:lnTo>
                      <a:pt x="3097" y="3516"/>
                    </a:lnTo>
                    <a:lnTo>
                      <a:pt x="3181" y="3453"/>
                    </a:lnTo>
                    <a:lnTo>
                      <a:pt x="3244" y="3516"/>
                    </a:lnTo>
                    <a:lnTo>
                      <a:pt x="3244" y="3642"/>
                    </a:lnTo>
                    <a:lnTo>
                      <a:pt x="3181" y="3725"/>
                    </a:lnTo>
                    <a:lnTo>
                      <a:pt x="3202" y="3872"/>
                    </a:lnTo>
                    <a:lnTo>
                      <a:pt x="3390" y="4060"/>
                    </a:lnTo>
                    <a:lnTo>
                      <a:pt x="3474" y="4039"/>
                    </a:lnTo>
                    <a:lnTo>
                      <a:pt x="3558" y="4060"/>
                    </a:lnTo>
                    <a:lnTo>
                      <a:pt x="3516" y="4165"/>
                    </a:lnTo>
                    <a:lnTo>
                      <a:pt x="3578" y="4269"/>
                    </a:lnTo>
                    <a:lnTo>
                      <a:pt x="3683" y="4290"/>
                    </a:lnTo>
                    <a:lnTo>
                      <a:pt x="3767" y="4290"/>
                    </a:lnTo>
                    <a:lnTo>
                      <a:pt x="3850" y="4395"/>
                    </a:lnTo>
                    <a:lnTo>
                      <a:pt x="3892" y="4499"/>
                    </a:lnTo>
                    <a:lnTo>
                      <a:pt x="3976" y="4520"/>
                    </a:lnTo>
                    <a:lnTo>
                      <a:pt x="3997" y="4499"/>
                    </a:lnTo>
                    <a:lnTo>
                      <a:pt x="4018" y="4520"/>
                    </a:lnTo>
                    <a:lnTo>
                      <a:pt x="4039" y="4604"/>
                    </a:lnTo>
                    <a:lnTo>
                      <a:pt x="3997" y="4667"/>
                    </a:lnTo>
                    <a:lnTo>
                      <a:pt x="3934" y="4604"/>
                    </a:lnTo>
                    <a:lnTo>
                      <a:pt x="3850" y="4625"/>
                    </a:lnTo>
                    <a:lnTo>
                      <a:pt x="3767" y="4730"/>
                    </a:lnTo>
                    <a:lnTo>
                      <a:pt x="3704" y="4897"/>
                    </a:lnTo>
                    <a:lnTo>
                      <a:pt x="3725" y="5002"/>
                    </a:lnTo>
                    <a:lnTo>
                      <a:pt x="3809" y="5085"/>
                    </a:lnTo>
                    <a:lnTo>
                      <a:pt x="3913" y="5085"/>
                    </a:lnTo>
                    <a:lnTo>
                      <a:pt x="3997" y="5148"/>
                    </a:lnTo>
                    <a:lnTo>
                      <a:pt x="4206" y="5315"/>
                    </a:lnTo>
                    <a:lnTo>
                      <a:pt x="4353" y="5357"/>
                    </a:lnTo>
                    <a:lnTo>
                      <a:pt x="4415" y="5357"/>
                    </a:lnTo>
                    <a:lnTo>
                      <a:pt x="4436" y="5420"/>
                    </a:lnTo>
                    <a:lnTo>
                      <a:pt x="4499" y="5525"/>
                    </a:lnTo>
                    <a:lnTo>
                      <a:pt x="4541" y="5608"/>
                    </a:lnTo>
                    <a:lnTo>
                      <a:pt x="4499" y="5713"/>
                    </a:lnTo>
                    <a:lnTo>
                      <a:pt x="4415" y="5734"/>
                    </a:lnTo>
                    <a:lnTo>
                      <a:pt x="4436" y="5776"/>
                    </a:lnTo>
                    <a:lnTo>
                      <a:pt x="4520" y="5838"/>
                    </a:lnTo>
                    <a:lnTo>
                      <a:pt x="4708" y="5880"/>
                    </a:lnTo>
                    <a:lnTo>
                      <a:pt x="4708" y="5964"/>
                    </a:lnTo>
                    <a:lnTo>
                      <a:pt x="4750" y="5985"/>
                    </a:lnTo>
                    <a:lnTo>
                      <a:pt x="4897" y="6131"/>
                    </a:lnTo>
                    <a:lnTo>
                      <a:pt x="5085" y="6362"/>
                    </a:lnTo>
                    <a:lnTo>
                      <a:pt x="5231" y="6592"/>
                    </a:lnTo>
                    <a:lnTo>
                      <a:pt x="5399" y="6801"/>
                    </a:lnTo>
                    <a:lnTo>
                      <a:pt x="5399" y="6906"/>
                    </a:lnTo>
                    <a:lnTo>
                      <a:pt x="5608" y="7178"/>
                    </a:lnTo>
                    <a:lnTo>
                      <a:pt x="5650" y="7282"/>
                    </a:lnTo>
                    <a:lnTo>
                      <a:pt x="5587" y="7408"/>
                    </a:lnTo>
                    <a:lnTo>
                      <a:pt x="5650" y="7491"/>
                    </a:lnTo>
                    <a:lnTo>
                      <a:pt x="5692" y="7638"/>
                    </a:lnTo>
                    <a:lnTo>
                      <a:pt x="5817" y="7952"/>
                    </a:lnTo>
                    <a:lnTo>
                      <a:pt x="5817" y="8077"/>
                    </a:lnTo>
                    <a:lnTo>
                      <a:pt x="5775" y="8182"/>
                    </a:lnTo>
                    <a:lnTo>
                      <a:pt x="5650" y="8287"/>
                    </a:lnTo>
                    <a:lnTo>
                      <a:pt x="5608" y="8370"/>
                    </a:lnTo>
                    <a:lnTo>
                      <a:pt x="5671" y="8370"/>
                    </a:lnTo>
                    <a:lnTo>
                      <a:pt x="5754" y="8454"/>
                    </a:lnTo>
                    <a:lnTo>
                      <a:pt x="5692" y="8496"/>
                    </a:lnTo>
                    <a:lnTo>
                      <a:pt x="5566" y="8496"/>
                    </a:lnTo>
                    <a:lnTo>
                      <a:pt x="5482" y="8538"/>
                    </a:lnTo>
                    <a:lnTo>
                      <a:pt x="5482" y="8579"/>
                    </a:lnTo>
                    <a:lnTo>
                      <a:pt x="5566" y="8789"/>
                    </a:lnTo>
                    <a:lnTo>
                      <a:pt x="5650" y="8872"/>
                    </a:lnTo>
                    <a:lnTo>
                      <a:pt x="5650" y="8956"/>
                    </a:lnTo>
                    <a:lnTo>
                      <a:pt x="5754" y="9103"/>
                    </a:lnTo>
                    <a:lnTo>
                      <a:pt x="5796" y="9228"/>
                    </a:lnTo>
                    <a:lnTo>
                      <a:pt x="5859" y="9291"/>
                    </a:lnTo>
                    <a:lnTo>
                      <a:pt x="5922" y="9291"/>
                    </a:lnTo>
                    <a:lnTo>
                      <a:pt x="5943" y="9333"/>
                    </a:lnTo>
                    <a:lnTo>
                      <a:pt x="6131" y="9395"/>
                    </a:lnTo>
                    <a:lnTo>
                      <a:pt x="6278" y="9375"/>
                    </a:lnTo>
                    <a:lnTo>
                      <a:pt x="6340" y="9375"/>
                    </a:lnTo>
                    <a:lnTo>
                      <a:pt x="6299" y="9437"/>
                    </a:lnTo>
                    <a:lnTo>
                      <a:pt x="6299" y="9500"/>
                    </a:lnTo>
                    <a:lnTo>
                      <a:pt x="6424" y="9542"/>
                    </a:lnTo>
                    <a:lnTo>
                      <a:pt x="6591" y="9688"/>
                    </a:lnTo>
                    <a:lnTo>
                      <a:pt x="6696" y="9835"/>
                    </a:lnTo>
                    <a:lnTo>
                      <a:pt x="6759" y="9960"/>
                    </a:lnTo>
                    <a:lnTo>
                      <a:pt x="6863" y="10023"/>
                    </a:lnTo>
                    <a:lnTo>
                      <a:pt x="6926" y="10002"/>
                    </a:lnTo>
                    <a:lnTo>
                      <a:pt x="7031" y="10044"/>
                    </a:lnTo>
                    <a:lnTo>
                      <a:pt x="7115" y="10044"/>
                    </a:lnTo>
                    <a:lnTo>
                      <a:pt x="7345" y="10149"/>
                    </a:lnTo>
                    <a:lnTo>
                      <a:pt x="7428" y="10149"/>
                    </a:lnTo>
                    <a:lnTo>
                      <a:pt x="7449" y="10107"/>
                    </a:lnTo>
                    <a:lnTo>
                      <a:pt x="7512" y="10107"/>
                    </a:lnTo>
                    <a:lnTo>
                      <a:pt x="7575" y="10170"/>
                    </a:lnTo>
                    <a:lnTo>
                      <a:pt x="7847" y="10442"/>
                    </a:lnTo>
                    <a:lnTo>
                      <a:pt x="7910" y="10442"/>
                    </a:lnTo>
                    <a:lnTo>
                      <a:pt x="8098" y="10630"/>
                    </a:lnTo>
                    <a:lnTo>
                      <a:pt x="8328" y="10735"/>
                    </a:lnTo>
                    <a:lnTo>
                      <a:pt x="8621" y="10756"/>
                    </a:lnTo>
                    <a:lnTo>
                      <a:pt x="8747" y="10839"/>
                    </a:lnTo>
                    <a:lnTo>
                      <a:pt x="8830" y="10965"/>
                    </a:lnTo>
                    <a:lnTo>
                      <a:pt x="8998" y="10965"/>
                    </a:lnTo>
                    <a:lnTo>
                      <a:pt x="9144" y="11048"/>
                    </a:lnTo>
                    <a:lnTo>
                      <a:pt x="9228" y="10986"/>
                    </a:lnTo>
                    <a:lnTo>
                      <a:pt x="9249" y="11007"/>
                    </a:lnTo>
                    <a:lnTo>
                      <a:pt x="9332" y="11153"/>
                    </a:lnTo>
                    <a:lnTo>
                      <a:pt x="9479" y="11216"/>
                    </a:lnTo>
                    <a:lnTo>
                      <a:pt x="9625" y="11216"/>
                    </a:lnTo>
                    <a:lnTo>
                      <a:pt x="9730" y="11279"/>
                    </a:lnTo>
                    <a:lnTo>
                      <a:pt x="9960" y="11362"/>
                    </a:lnTo>
                    <a:lnTo>
                      <a:pt x="10148" y="11362"/>
                    </a:lnTo>
                    <a:lnTo>
                      <a:pt x="10295" y="11467"/>
                    </a:lnTo>
                    <a:lnTo>
                      <a:pt x="10588" y="11572"/>
                    </a:lnTo>
                    <a:lnTo>
                      <a:pt x="10692" y="11530"/>
                    </a:lnTo>
                    <a:lnTo>
                      <a:pt x="11006" y="11404"/>
                    </a:lnTo>
                    <a:lnTo>
                      <a:pt x="11111" y="11404"/>
                    </a:lnTo>
                    <a:lnTo>
                      <a:pt x="11299" y="11300"/>
                    </a:lnTo>
                    <a:lnTo>
                      <a:pt x="11404" y="11279"/>
                    </a:lnTo>
                    <a:lnTo>
                      <a:pt x="11613" y="11279"/>
                    </a:lnTo>
                    <a:lnTo>
                      <a:pt x="11613" y="11258"/>
                    </a:lnTo>
                    <a:lnTo>
                      <a:pt x="11467" y="11216"/>
                    </a:lnTo>
                    <a:lnTo>
                      <a:pt x="11404" y="11216"/>
                    </a:lnTo>
                    <a:lnTo>
                      <a:pt x="11404" y="11174"/>
                    </a:lnTo>
                    <a:lnTo>
                      <a:pt x="11529" y="11090"/>
                    </a:lnTo>
                    <a:lnTo>
                      <a:pt x="11550" y="11111"/>
                    </a:lnTo>
                    <a:lnTo>
                      <a:pt x="11550" y="11195"/>
                    </a:lnTo>
                    <a:lnTo>
                      <a:pt x="11634" y="11153"/>
                    </a:lnTo>
                    <a:lnTo>
                      <a:pt x="11718" y="11153"/>
                    </a:lnTo>
                    <a:lnTo>
                      <a:pt x="11718" y="11195"/>
                    </a:lnTo>
                    <a:lnTo>
                      <a:pt x="11655" y="11195"/>
                    </a:lnTo>
                    <a:lnTo>
                      <a:pt x="11634" y="11216"/>
                    </a:lnTo>
                    <a:lnTo>
                      <a:pt x="11655" y="11258"/>
                    </a:lnTo>
                    <a:lnTo>
                      <a:pt x="11760" y="11258"/>
                    </a:lnTo>
                    <a:lnTo>
                      <a:pt x="11864" y="11279"/>
                    </a:lnTo>
                    <a:lnTo>
                      <a:pt x="12032" y="11404"/>
                    </a:lnTo>
                    <a:lnTo>
                      <a:pt x="12094" y="11467"/>
                    </a:lnTo>
                    <a:lnTo>
                      <a:pt x="12094" y="11425"/>
                    </a:lnTo>
                    <a:lnTo>
                      <a:pt x="11969" y="11300"/>
                    </a:lnTo>
                    <a:lnTo>
                      <a:pt x="11780" y="11216"/>
                    </a:lnTo>
                    <a:lnTo>
                      <a:pt x="11780" y="11174"/>
                    </a:lnTo>
                    <a:lnTo>
                      <a:pt x="11822" y="11174"/>
                    </a:lnTo>
                    <a:lnTo>
                      <a:pt x="11843" y="11195"/>
                    </a:lnTo>
                    <a:lnTo>
                      <a:pt x="11948" y="11216"/>
                    </a:lnTo>
                    <a:lnTo>
                      <a:pt x="12053" y="11300"/>
                    </a:lnTo>
                    <a:lnTo>
                      <a:pt x="12157" y="11425"/>
                    </a:lnTo>
                    <a:lnTo>
                      <a:pt x="12157" y="11488"/>
                    </a:lnTo>
                    <a:lnTo>
                      <a:pt x="12199" y="11530"/>
                    </a:lnTo>
                    <a:lnTo>
                      <a:pt x="12597" y="11885"/>
                    </a:lnTo>
                    <a:lnTo>
                      <a:pt x="12722" y="11906"/>
                    </a:lnTo>
                    <a:lnTo>
                      <a:pt x="12764" y="11990"/>
                    </a:lnTo>
                    <a:lnTo>
                      <a:pt x="12910" y="12116"/>
                    </a:lnTo>
                    <a:lnTo>
                      <a:pt x="12994" y="12220"/>
                    </a:lnTo>
                    <a:lnTo>
                      <a:pt x="13015" y="12199"/>
                    </a:lnTo>
                    <a:lnTo>
                      <a:pt x="13036" y="12136"/>
                    </a:lnTo>
                    <a:lnTo>
                      <a:pt x="13099" y="12095"/>
                    </a:lnTo>
                    <a:lnTo>
                      <a:pt x="13099" y="12053"/>
                    </a:lnTo>
                    <a:lnTo>
                      <a:pt x="13078" y="12032"/>
                    </a:lnTo>
                    <a:lnTo>
                      <a:pt x="13036" y="11990"/>
                    </a:lnTo>
                    <a:lnTo>
                      <a:pt x="13078" y="11927"/>
                    </a:lnTo>
                    <a:lnTo>
                      <a:pt x="13036" y="11906"/>
                    </a:lnTo>
                    <a:lnTo>
                      <a:pt x="13036" y="11802"/>
                    </a:lnTo>
                    <a:lnTo>
                      <a:pt x="13392" y="11258"/>
                    </a:lnTo>
                    <a:lnTo>
                      <a:pt x="14124" y="11258"/>
                    </a:lnTo>
                    <a:lnTo>
                      <a:pt x="14187" y="11195"/>
                    </a:lnTo>
                    <a:lnTo>
                      <a:pt x="14187" y="11111"/>
                    </a:lnTo>
                    <a:lnTo>
                      <a:pt x="14124" y="11090"/>
                    </a:lnTo>
                    <a:lnTo>
                      <a:pt x="14019" y="11069"/>
                    </a:lnTo>
                    <a:lnTo>
                      <a:pt x="13977" y="11048"/>
                    </a:lnTo>
                    <a:lnTo>
                      <a:pt x="13957" y="10944"/>
                    </a:lnTo>
                    <a:lnTo>
                      <a:pt x="13936" y="10881"/>
                    </a:lnTo>
                    <a:lnTo>
                      <a:pt x="13852" y="10881"/>
                    </a:lnTo>
                    <a:lnTo>
                      <a:pt x="13768" y="10797"/>
                    </a:lnTo>
                    <a:lnTo>
                      <a:pt x="13664" y="10693"/>
                    </a:lnTo>
                    <a:lnTo>
                      <a:pt x="13643" y="10651"/>
                    </a:lnTo>
                    <a:lnTo>
                      <a:pt x="13559" y="10567"/>
                    </a:lnTo>
                    <a:lnTo>
                      <a:pt x="13810" y="10546"/>
                    </a:lnTo>
                    <a:lnTo>
                      <a:pt x="13831" y="10232"/>
                    </a:lnTo>
                    <a:lnTo>
                      <a:pt x="14814" y="10253"/>
                    </a:lnTo>
                    <a:lnTo>
                      <a:pt x="14856" y="10170"/>
                    </a:lnTo>
                    <a:lnTo>
                      <a:pt x="14898" y="10128"/>
                    </a:lnTo>
                    <a:lnTo>
                      <a:pt x="14982" y="10128"/>
                    </a:lnTo>
                    <a:lnTo>
                      <a:pt x="14982" y="10170"/>
                    </a:lnTo>
                    <a:lnTo>
                      <a:pt x="15003" y="10212"/>
                    </a:lnTo>
                    <a:lnTo>
                      <a:pt x="15024" y="10170"/>
                    </a:lnTo>
                    <a:lnTo>
                      <a:pt x="15086" y="10149"/>
                    </a:lnTo>
                    <a:lnTo>
                      <a:pt x="15086" y="10128"/>
                    </a:lnTo>
                    <a:lnTo>
                      <a:pt x="15170" y="10044"/>
                    </a:lnTo>
                    <a:lnTo>
                      <a:pt x="15191" y="9940"/>
                    </a:lnTo>
                    <a:lnTo>
                      <a:pt x="15212" y="9898"/>
                    </a:lnTo>
                    <a:lnTo>
                      <a:pt x="15317" y="9898"/>
                    </a:lnTo>
                    <a:lnTo>
                      <a:pt x="15421" y="9793"/>
                    </a:lnTo>
                    <a:lnTo>
                      <a:pt x="15526" y="9647"/>
                    </a:lnTo>
                    <a:lnTo>
                      <a:pt x="15610" y="9626"/>
                    </a:lnTo>
                    <a:lnTo>
                      <a:pt x="15610" y="9626"/>
                    </a:lnTo>
                    <a:lnTo>
                      <a:pt x="15589" y="9730"/>
                    </a:lnTo>
                    <a:lnTo>
                      <a:pt x="15526" y="9793"/>
                    </a:lnTo>
                    <a:lnTo>
                      <a:pt x="15547" y="9835"/>
                    </a:lnTo>
                    <a:lnTo>
                      <a:pt x="15651" y="9919"/>
                    </a:lnTo>
                    <a:lnTo>
                      <a:pt x="15714" y="10023"/>
                    </a:lnTo>
                    <a:lnTo>
                      <a:pt x="15735" y="10002"/>
                    </a:lnTo>
                    <a:lnTo>
                      <a:pt x="15840" y="9814"/>
                    </a:lnTo>
                    <a:lnTo>
                      <a:pt x="15944" y="9437"/>
                    </a:lnTo>
                    <a:lnTo>
                      <a:pt x="16007" y="9333"/>
                    </a:lnTo>
                    <a:lnTo>
                      <a:pt x="15944" y="9375"/>
                    </a:lnTo>
                    <a:lnTo>
                      <a:pt x="15902" y="9416"/>
                    </a:lnTo>
                    <a:lnTo>
                      <a:pt x="15840" y="9395"/>
                    </a:lnTo>
                    <a:lnTo>
                      <a:pt x="15840" y="9333"/>
                    </a:lnTo>
                    <a:lnTo>
                      <a:pt x="15965" y="9207"/>
                    </a:lnTo>
                    <a:lnTo>
                      <a:pt x="16007" y="9123"/>
                    </a:lnTo>
                    <a:lnTo>
                      <a:pt x="15902" y="9123"/>
                    </a:lnTo>
                    <a:lnTo>
                      <a:pt x="15819" y="9061"/>
                    </a:lnTo>
                    <a:lnTo>
                      <a:pt x="15840" y="9019"/>
                    </a:lnTo>
                    <a:lnTo>
                      <a:pt x="15965" y="8956"/>
                    </a:lnTo>
                    <a:lnTo>
                      <a:pt x="15965" y="8789"/>
                    </a:lnTo>
                    <a:lnTo>
                      <a:pt x="16028" y="8705"/>
                    </a:lnTo>
                    <a:lnTo>
                      <a:pt x="16279" y="8475"/>
                    </a:lnTo>
                    <a:lnTo>
                      <a:pt x="16426" y="8266"/>
                    </a:lnTo>
                    <a:lnTo>
                      <a:pt x="16488" y="8119"/>
                    </a:lnTo>
                    <a:lnTo>
                      <a:pt x="16488" y="8015"/>
                    </a:lnTo>
                    <a:lnTo>
                      <a:pt x="16321" y="7763"/>
                    </a:lnTo>
                    <a:lnTo>
                      <a:pt x="16216" y="7805"/>
                    </a:lnTo>
                    <a:lnTo>
                      <a:pt x="16237" y="7847"/>
                    </a:lnTo>
                    <a:lnTo>
                      <a:pt x="16174" y="7868"/>
                    </a:lnTo>
                    <a:lnTo>
                      <a:pt x="15923" y="7826"/>
                    </a:lnTo>
                    <a:lnTo>
                      <a:pt x="15693" y="7826"/>
                    </a:lnTo>
                    <a:lnTo>
                      <a:pt x="15693" y="7868"/>
                    </a:lnTo>
                    <a:lnTo>
                      <a:pt x="15547" y="7952"/>
                    </a:lnTo>
                    <a:lnTo>
                      <a:pt x="15505" y="7910"/>
                    </a:lnTo>
                    <a:lnTo>
                      <a:pt x="15379" y="7931"/>
                    </a:lnTo>
                    <a:lnTo>
                      <a:pt x="15275" y="8035"/>
                    </a:lnTo>
                    <a:lnTo>
                      <a:pt x="14793" y="8035"/>
                    </a:lnTo>
                    <a:lnTo>
                      <a:pt x="14396" y="8119"/>
                    </a:lnTo>
                    <a:lnTo>
                      <a:pt x="14396" y="8182"/>
                    </a:lnTo>
                    <a:lnTo>
                      <a:pt x="14501" y="8224"/>
                    </a:lnTo>
                    <a:lnTo>
                      <a:pt x="14291" y="8454"/>
                    </a:lnTo>
                    <a:lnTo>
                      <a:pt x="14270" y="8810"/>
                    </a:lnTo>
                    <a:lnTo>
                      <a:pt x="14291" y="8851"/>
                    </a:lnTo>
                    <a:lnTo>
                      <a:pt x="14082" y="9082"/>
                    </a:lnTo>
                    <a:lnTo>
                      <a:pt x="14082" y="9270"/>
                    </a:lnTo>
                    <a:lnTo>
                      <a:pt x="13957" y="9395"/>
                    </a:lnTo>
                    <a:lnTo>
                      <a:pt x="13873" y="9416"/>
                    </a:lnTo>
                    <a:lnTo>
                      <a:pt x="13622" y="9542"/>
                    </a:lnTo>
                    <a:lnTo>
                      <a:pt x="13643" y="9584"/>
                    </a:lnTo>
                    <a:lnTo>
                      <a:pt x="13747" y="9500"/>
                    </a:lnTo>
                    <a:lnTo>
                      <a:pt x="13726" y="9605"/>
                    </a:lnTo>
                    <a:lnTo>
                      <a:pt x="13726" y="9793"/>
                    </a:lnTo>
                    <a:lnTo>
                      <a:pt x="13622" y="9919"/>
                    </a:lnTo>
                    <a:lnTo>
                      <a:pt x="13538" y="9919"/>
                    </a:lnTo>
                    <a:lnTo>
                      <a:pt x="13517" y="9960"/>
                    </a:lnTo>
                    <a:lnTo>
                      <a:pt x="13454" y="9919"/>
                    </a:lnTo>
                    <a:lnTo>
                      <a:pt x="13329" y="9835"/>
                    </a:lnTo>
                    <a:lnTo>
                      <a:pt x="13350" y="9793"/>
                    </a:lnTo>
                    <a:lnTo>
                      <a:pt x="13454" y="9730"/>
                    </a:lnTo>
                    <a:lnTo>
                      <a:pt x="13308" y="9688"/>
                    </a:lnTo>
                    <a:lnTo>
                      <a:pt x="13245" y="9730"/>
                    </a:lnTo>
                    <a:lnTo>
                      <a:pt x="13120" y="9709"/>
                    </a:lnTo>
                    <a:lnTo>
                      <a:pt x="12973" y="9709"/>
                    </a:lnTo>
                    <a:lnTo>
                      <a:pt x="12869" y="9793"/>
                    </a:lnTo>
                    <a:lnTo>
                      <a:pt x="12722" y="9814"/>
                    </a:lnTo>
                    <a:lnTo>
                      <a:pt x="12513" y="9814"/>
                    </a:lnTo>
                    <a:lnTo>
                      <a:pt x="12492" y="9856"/>
                    </a:lnTo>
                    <a:lnTo>
                      <a:pt x="12262" y="10002"/>
                    </a:lnTo>
                    <a:lnTo>
                      <a:pt x="12178" y="10002"/>
                    </a:lnTo>
                    <a:lnTo>
                      <a:pt x="12157" y="9940"/>
                    </a:lnTo>
                    <a:lnTo>
                      <a:pt x="11948" y="10002"/>
                    </a:lnTo>
                    <a:lnTo>
                      <a:pt x="11822" y="10044"/>
                    </a:lnTo>
                    <a:lnTo>
                      <a:pt x="11760" y="9919"/>
                    </a:lnTo>
                    <a:lnTo>
                      <a:pt x="11634" y="9730"/>
                    </a:lnTo>
                    <a:lnTo>
                      <a:pt x="11467" y="9647"/>
                    </a:lnTo>
                    <a:lnTo>
                      <a:pt x="11425" y="9605"/>
                    </a:lnTo>
                    <a:lnTo>
                      <a:pt x="11257" y="9605"/>
                    </a:lnTo>
                    <a:lnTo>
                      <a:pt x="11216" y="9626"/>
                    </a:lnTo>
                    <a:lnTo>
                      <a:pt x="11132" y="9521"/>
                    </a:lnTo>
                    <a:lnTo>
                      <a:pt x="10902" y="9270"/>
                    </a:lnTo>
                    <a:lnTo>
                      <a:pt x="10881" y="9165"/>
                    </a:lnTo>
                    <a:lnTo>
                      <a:pt x="10881" y="9082"/>
                    </a:lnTo>
                    <a:lnTo>
                      <a:pt x="10776" y="8914"/>
                    </a:lnTo>
                    <a:lnTo>
                      <a:pt x="10713" y="8789"/>
                    </a:lnTo>
                    <a:lnTo>
                      <a:pt x="10400" y="8454"/>
                    </a:lnTo>
                    <a:lnTo>
                      <a:pt x="10379" y="8328"/>
                    </a:lnTo>
                    <a:lnTo>
                      <a:pt x="10316" y="8245"/>
                    </a:lnTo>
                    <a:lnTo>
                      <a:pt x="10358" y="8161"/>
                    </a:lnTo>
                    <a:lnTo>
                      <a:pt x="10316" y="8077"/>
                    </a:lnTo>
                    <a:lnTo>
                      <a:pt x="10253" y="7847"/>
                    </a:lnTo>
                    <a:lnTo>
                      <a:pt x="10169" y="7763"/>
                    </a:lnTo>
                    <a:lnTo>
                      <a:pt x="10190" y="7638"/>
                    </a:lnTo>
                    <a:lnTo>
                      <a:pt x="10316" y="7805"/>
                    </a:lnTo>
                    <a:lnTo>
                      <a:pt x="10316" y="8015"/>
                    </a:lnTo>
                    <a:lnTo>
                      <a:pt x="10379" y="7973"/>
                    </a:lnTo>
                    <a:lnTo>
                      <a:pt x="10379" y="7805"/>
                    </a:lnTo>
                    <a:lnTo>
                      <a:pt x="10211" y="7554"/>
                    </a:lnTo>
                    <a:lnTo>
                      <a:pt x="10253" y="7429"/>
                    </a:lnTo>
                    <a:lnTo>
                      <a:pt x="10190" y="7219"/>
                    </a:lnTo>
                    <a:lnTo>
                      <a:pt x="10169" y="7115"/>
                    </a:lnTo>
                    <a:lnTo>
                      <a:pt x="10253" y="7010"/>
                    </a:lnTo>
                    <a:lnTo>
                      <a:pt x="10295" y="6717"/>
                    </a:lnTo>
                    <a:lnTo>
                      <a:pt x="10253" y="6571"/>
                    </a:lnTo>
                    <a:lnTo>
                      <a:pt x="10316" y="6278"/>
                    </a:lnTo>
                    <a:lnTo>
                      <a:pt x="10316" y="6173"/>
                    </a:lnTo>
                    <a:lnTo>
                      <a:pt x="10358" y="6090"/>
                    </a:lnTo>
                    <a:lnTo>
                      <a:pt x="10316" y="6048"/>
                    </a:lnTo>
                    <a:lnTo>
                      <a:pt x="10316" y="5922"/>
                    </a:lnTo>
                    <a:lnTo>
                      <a:pt x="10379" y="5859"/>
                    </a:lnTo>
                    <a:lnTo>
                      <a:pt x="10400" y="5713"/>
                    </a:lnTo>
                    <a:lnTo>
                      <a:pt x="10420" y="5650"/>
                    </a:lnTo>
                    <a:lnTo>
                      <a:pt x="10358" y="5608"/>
                    </a:lnTo>
                    <a:lnTo>
                      <a:pt x="10420" y="5504"/>
                    </a:lnTo>
                    <a:lnTo>
                      <a:pt x="10420" y="5336"/>
                    </a:lnTo>
                    <a:lnTo>
                      <a:pt x="10525" y="5336"/>
                    </a:lnTo>
                    <a:lnTo>
                      <a:pt x="10504" y="5441"/>
                    </a:lnTo>
                    <a:lnTo>
                      <a:pt x="10504" y="5525"/>
                    </a:lnTo>
                    <a:lnTo>
                      <a:pt x="10567" y="5504"/>
                    </a:lnTo>
                    <a:lnTo>
                      <a:pt x="10588" y="5399"/>
                    </a:lnTo>
                    <a:lnTo>
                      <a:pt x="10672" y="5294"/>
                    </a:lnTo>
                    <a:lnTo>
                      <a:pt x="10692" y="5148"/>
                    </a:lnTo>
                    <a:lnTo>
                      <a:pt x="10734" y="5106"/>
                    </a:lnTo>
                    <a:lnTo>
                      <a:pt x="10776" y="4939"/>
                    </a:lnTo>
                    <a:lnTo>
                      <a:pt x="10776" y="4897"/>
                    </a:lnTo>
                    <a:lnTo>
                      <a:pt x="10692" y="4939"/>
                    </a:lnTo>
                    <a:lnTo>
                      <a:pt x="10672" y="5127"/>
                    </a:lnTo>
                    <a:lnTo>
                      <a:pt x="10567" y="5190"/>
                    </a:lnTo>
                    <a:lnTo>
                      <a:pt x="10588" y="5106"/>
                    </a:lnTo>
                    <a:lnTo>
                      <a:pt x="10525" y="5085"/>
                    </a:lnTo>
                    <a:lnTo>
                      <a:pt x="10504" y="5002"/>
                    </a:lnTo>
                    <a:lnTo>
                      <a:pt x="10400" y="5002"/>
                    </a:lnTo>
                    <a:lnTo>
                      <a:pt x="10295" y="4918"/>
                    </a:lnTo>
                    <a:lnTo>
                      <a:pt x="10107" y="4876"/>
                    </a:lnTo>
                    <a:lnTo>
                      <a:pt x="10002" y="4771"/>
                    </a:lnTo>
                    <a:lnTo>
                      <a:pt x="9939" y="4730"/>
                    </a:lnTo>
                    <a:lnTo>
                      <a:pt x="9856" y="4730"/>
                    </a:lnTo>
                    <a:lnTo>
                      <a:pt x="9793" y="4709"/>
                    </a:lnTo>
                    <a:lnTo>
                      <a:pt x="9772" y="4709"/>
                    </a:lnTo>
                    <a:lnTo>
                      <a:pt x="9730" y="4667"/>
                    </a:lnTo>
                    <a:lnTo>
                      <a:pt x="9751" y="4499"/>
                    </a:lnTo>
                    <a:lnTo>
                      <a:pt x="9625" y="4165"/>
                    </a:lnTo>
                    <a:lnTo>
                      <a:pt x="9625" y="4144"/>
                    </a:lnTo>
                    <a:lnTo>
                      <a:pt x="9625" y="4081"/>
                    </a:lnTo>
                    <a:lnTo>
                      <a:pt x="9625" y="3976"/>
                    </a:lnTo>
                    <a:lnTo>
                      <a:pt x="9646" y="3872"/>
                    </a:lnTo>
                    <a:lnTo>
                      <a:pt x="9542" y="3788"/>
                    </a:lnTo>
                    <a:lnTo>
                      <a:pt x="9479" y="3683"/>
                    </a:lnTo>
                    <a:lnTo>
                      <a:pt x="9458" y="3579"/>
                    </a:lnTo>
                    <a:lnTo>
                      <a:pt x="9374" y="3537"/>
                    </a:lnTo>
                    <a:lnTo>
                      <a:pt x="9353" y="3453"/>
                    </a:lnTo>
                    <a:lnTo>
                      <a:pt x="9312" y="3432"/>
                    </a:lnTo>
                    <a:lnTo>
                      <a:pt x="9228" y="3223"/>
                    </a:lnTo>
                    <a:lnTo>
                      <a:pt x="9207" y="3139"/>
                    </a:lnTo>
                    <a:lnTo>
                      <a:pt x="9123" y="3118"/>
                    </a:lnTo>
                    <a:lnTo>
                      <a:pt x="9123" y="2951"/>
                    </a:lnTo>
                    <a:lnTo>
                      <a:pt x="9123" y="2888"/>
                    </a:lnTo>
                    <a:lnTo>
                      <a:pt x="9060" y="2825"/>
                    </a:lnTo>
                    <a:lnTo>
                      <a:pt x="9040" y="2721"/>
                    </a:lnTo>
                    <a:lnTo>
                      <a:pt x="8935" y="2574"/>
                    </a:lnTo>
                    <a:lnTo>
                      <a:pt x="8830" y="2491"/>
                    </a:lnTo>
                    <a:lnTo>
                      <a:pt x="8788" y="2386"/>
                    </a:lnTo>
                    <a:lnTo>
                      <a:pt x="8705" y="2365"/>
                    </a:lnTo>
                    <a:lnTo>
                      <a:pt x="8621" y="2365"/>
                    </a:lnTo>
                    <a:lnTo>
                      <a:pt x="8600" y="2323"/>
                    </a:lnTo>
                    <a:lnTo>
                      <a:pt x="8579" y="2302"/>
                    </a:lnTo>
                    <a:lnTo>
                      <a:pt x="8475" y="2323"/>
                    </a:lnTo>
                    <a:lnTo>
                      <a:pt x="8370" y="2302"/>
                    </a:lnTo>
                    <a:lnTo>
                      <a:pt x="8265" y="2302"/>
                    </a:lnTo>
                    <a:lnTo>
                      <a:pt x="8223" y="2386"/>
                    </a:lnTo>
                    <a:lnTo>
                      <a:pt x="8182" y="2386"/>
                    </a:lnTo>
                    <a:lnTo>
                      <a:pt x="8161" y="2365"/>
                    </a:lnTo>
                    <a:lnTo>
                      <a:pt x="8119" y="2365"/>
                    </a:lnTo>
                    <a:lnTo>
                      <a:pt x="8035" y="2386"/>
                    </a:lnTo>
                    <a:lnTo>
                      <a:pt x="7993" y="2428"/>
                    </a:lnTo>
                    <a:lnTo>
                      <a:pt x="7910" y="2595"/>
                    </a:lnTo>
                    <a:lnTo>
                      <a:pt x="7868" y="2679"/>
                    </a:lnTo>
                    <a:lnTo>
                      <a:pt x="7868" y="2700"/>
                    </a:lnTo>
                    <a:lnTo>
                      <a:pt x="7868" y="2742"/>
                    </a:lnTo>
                    <a:lnTo>
                      <a:pt x="7805" y="2742"/>
                    </a:lnTo>
                    <a:lnTo>
                      <a:pt x="7700" y="2825"/>
                    </a:lnTo>
                    <a:lnTo>
                      <a:pt x="7700" y="2846"/>
                    </a:lnTo>
                    <a:lnTo>
                      <a:pt x="7659" y="2888"/>
                    </a:lnTo>
                    <a:lnTo>
                      <a:pt x="7596" y="2888"/>
                    </a:lnTo>
                    <a:lnTo>
                      <a:pt x="7575" y="2825"/>
                    </a:lnTo>
                    <a:lnTo>
                      <a:pt x="7449" y="2784"/>
                    </a:lnTo>
                    <a:lnTo>
                      <a:pt x="7366" y="2742"/>
                    </a:lnTo>
                    <a:lnTo>
                      <a:pt x="7345" y="2700"/>
                    </a:lnTo>
                    <a:lnTo>
                      <a:pt x="7219" y="2637"/>
                    </a:lnTo>
                    <a:lnTo>
                      <a:pt x="7156" y="2637"/>
                    </a:lnTo>
                    <a:lnTo>
                      <a:pt x="7115" y="2595"/>
                    </a:lnTo>
                    <a:lnTo>
                      <a:pt x="7115" y="2574"/>
                    </a:lnTo>
                    <a:lnTo>
                      <a:pt x="7073" y="2512"/>
                    </a:lnTo>
                    <a:lnTo>
                      <a:pt x="7031" y="2491"/>
                    </a:lnTo>
                    <a:lnTo>
                      <a:pt x="6989" y="2491"/>
                    </a:lnTo>
                    <a:lnTo>
                      <a:pt x="6947" y="2470"/>
                    </a:lnTo>
                    <a:lnTo>
                      <a:pt x="6926" y="2470"/>
                    </a:lnTo>
                    <a:lnTo>
                      <a:pt x="6926" y="2428"/>
                    </a:lnTo>
                    <a:lnTo>
                      <a:pt x="6905" y="2323"/>
                    </a:lnTo>
                    <a:lnTo>
                      <a:pt x="6822" y="2261"/>
                    </a:lnTo>
                    <a:lnTo>
                      <a:pt x="6717" y="2114"/>
                    </a:lnTo>
                    <a:lnTo>
                      <a:pt x="6717" y="2093"/>
                    </a:lnTo>
                    <a:lnTo>
                      <a:pt x="6801" y="2072"/>
                    </a:lnTo>
                    <a:lnTo>
                      <a:pt x="6822" y="2051"/>
                    </a:lnTo>
                    <a:lnTo>
                      <a:pt x="6822" y="1968"/>
                    </a:lnTo>
                    <a:lnTo>
                      <a:pt x="6738" y="1884"/>
                    </a:lnTo>
                    <a:lnTo>
                      <a:pt x="6717" y="1863"/>
                    </a:lnTo>
                    <a:lnTo>
                      <a:pt x="6696" y="1842"/>
                    </a:lnTo>
                    <a:lnTo>
                      <a:pt x="6654" y="1800"/>
                    </a:lnTo>
                    <a:lnTo>
                      <a:pt x="6633" y="1675"/>
                    </a:lnTo>
                    <a:lnTo>
                      <a:pt x="6591" y="1591"/>
                    </a:lnTo>
                    <a:lnTo>
                      <a:pt x="6508" y="1549"/>
                    </a:lnTo>
                    <a:lnTo>
                      <a:pt x="6424" y="1528"/>
                    </a:lnTo>
                    <a:lnTo>
                      <a:pt x="6466" y="1465"/>
                    </a:lnTo>
                    <a:lnTo>
                      <a:pt x="6466" y="1424"/>
                    </a:lnTo>
                    <a:lnTo>
                      <a:pt x="6403" y="1340"/>
                    </a:lnTo>
                    <a:lnTo>
                      <a:pt x="6299" y="1319"/>
                    </a:lnTo>
                    <a:lnTo>
                      <a:pt x="6319" y="1256"/>
                    </a:lnTo>
                    <a:lnTo>
                      <a:pt x="6278" y="1173"/>
                    </a:lnTo>
                    <a:lnTo>
                      <a:pt x="6215" y="1173"/>
                    </a:lnTo>
                    <a:lnTo>
                      <a:pt x="6194" y="1131"/>
                    </a:lnTo>
                    <a:lnTo>
                      <a:pt x="6131" y="1068"/>
                    </a:lnTo>
                    <a:lnTo>
                      <a:pt x="6068" y="942"/>
                    </a:lnTo>
                    <a:lnTo>
                      <a:pt x="5943" y="859"/>
                    </a:lnTo>
                    <a:lnTo>
                      <a:pt x="5022" y="838"/>
                    </a:lnTo>
                    <a:lnTo>
                      <a:pt x="4980" y="1047"/>
                    </a:lnTo>
                    <a:lnTo>
                      <a:pt x="3327" y="1005"/>
                    </a:lnTo>
                    <a:lnTo>
                      <a:pt x="1402" y="105"/>
                    </a:lnTo>
                    <a:lnTo>
                      <a:pt x="1402" y="64"/>
                    </a:lnTo>
                    <a:lnTo>
                      <a:pt x="138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502;p45">
                <a:extLst>
                  <a:ext uri="{FF2B5EF4-FFF2-40B4-BE49-F238E27FC236}">
                    <a16:creationId xmlns:a16="http://schemas.microsoft.com/office/drawing/2014/main" id="{E2922047-59FB-D09E-E09C-03680EE2F7B1}"/>
                  </a:ext>
                </a:extLst>
              </p:cNvPr>
              <p:cNvSpPr/>
              <p:nvPr/>
            </p:nvSpPr>
            <p:spPr>
              <a:xfrm>
                <a:off x="3378594" y="3107749"/>
                <a:ext cx="19445" cy="26657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2344" extrusionOk="0">
                    <a:moveTo>
                      <a:pt x="336" y="0"/>
                    </a:moveTo>
                    <a:lnTo>
                      <a:pt x="231" y="84"/>
                    </a:lnTo>
                    <a:lnTo>
                      <a:pt x="126" y="147"/>
                    </a:lnTo>
                    <a:lnTo>
                      <a:pt x="85" y="209"/>
                    </a:lnTo>
                    <a:lnTo>
                      <a:pt x="1" y="314"/>
                    </a:lnTo>
                    <a:lnTo>
                      <a:pt x="1" y="460"/>
                    </a:lnTo>
                    <a:lnTo>
                      <a:pt x="64" y="607"/>
                    </a:lnTo>
                    <a:lnTo>
                      <a:pt x="22" y="732"/>
                    </a:lnTo>
                    <a:lnTo>
                      <a:pt x="22" y="816"/>
                    </a:lnTo>
                    <a:lnTo>
                      <a:pt x="126" y="879"/>
                    </a:lnTo>
                    <a:lnTo>
                      <a:pt x="189" y="963"/>
                    </a:lnTo>
                    <a:lnTo>
                      <a:pt x="231" y="1067"/>
                    </a:lnTo>
                    <a:lnTo>
                      <a:pt x="273" y="1193"/>
                    </a:lnTo>
                    <a:lnTo>
                      <a:pt x="294" y="1256"/>
                    </a:lnTo>
                    <a:lnTo>
                      <a:pt x="273" y="1360"/>
                    </a:lnTo>
                    <a:lnTo>
                      <a:pt x="189" y="1444"/>
                    </a:lnTo>
                    <a:lnTo>
                      <a:pt x="189" y="1590"/>
                    </a:lnTo>
                    <a:lnTo>
                      <a:pt x="231" y="1653"/>
                    </a:lnTo>
                    <a:lnTo>
                      <a:pt x="189" y="1779"/>
                    </a:lnTo>
                    <a:lnTo>
                      <a:pt x="64" y="1883"/>
                    </a:lnTo>
                    <a:lnTo>
                      <a:pt x="1" y="1883"/>
                    </a:lnTo>
                    <a:lnTo>
                      <a:pt x="22" y="1925"/>
                    </a:lnTo>
                    <a:lnTo>
                      <a:pt x="85" y="2009"/>
                    </a:lnTo>
                    <a:lnTo>
                      <a:pt x="106" y="2030"/>
                    </a:lnTo>
                    <a:lnTo>
                      <a:pt x="106" y="2113"/>
                    </a:lnTo>
                    <a:lnTo>
                      <a:pt x="189" y="2197"/>
                    </a:lnTo>
                    <a:lnTo>
                      <a:pt x="294" y="2218"/>
                    </a:lnTo>
                    <a:lnTo>
                      <a:pt x="336" y="2134"/>
                    </a:lnTo>
                    <a:lnTo>
                      <a:pt x="419" y="2113"/>
                    </a:lnTo>
                    <a:lnTo>
                      <a:pt x="503" y="2113"/>
                    </a:lnTo>
                    <a:lnTo>
                      <a:pt x="503" y="2176"/>
                    </a:lnTo>
                    <a:lnTo>
                      <a:pt x="545" y="2197"/>
                    </a:lnTo>
                    <a:lnTo>
                      <a:pt x="545" y="2323"/>
                    </a:lnTo>
                    <a:lnTo>
                      <a:pt x="608" y="2344"/>
                    </a:lnTo>
                    <a:lnTo>
                      <a:pt x="712" y="2281"/>
                    </a:lnTo>
                    <a:lnTo>
                      <a:pt x="733" y="2197"/>
                    </a:lnTo>
                    <a:lnTo>
                      <a:pt x="817" y="2134"/>
                    </a:lnTo>
                    <a:lnTo>
                      <a:pt x="880" y="2113"/>
                    </a:lnTo>
                    <a:lnTo>
                      <a:pt x="963" y="1988"/>
                    </a:lnTo>
                    <a:lnTo>
                      <a:pt x="1068" y="1820"/>
                    </a:lnTo>
                    <a:lnTo>
                      <a:pt x="1173" y="1590"/>
                    </a:lnTo>
                    <a:lnTo>
                      <a:pt x="1173" y="1486"/>
                    </a:lnTo>
                    <a:lnTo>
                      <a:pt x="1340" y="1297"/>
                    </a:lnTo>
                    <a:lnTo>
                      <a:pt x="1466" y="1130"/>
                    </a:lnTo>
                    <a:lnTo>
                      <a:pt x="1528" y="1046"/>
                    </a:lnTo>
                    <a:lnTo>
                      <a:pt x="1633" y="921"/>
                    </a:lnTo>
                    <a:lnTo>
                      <a:pt x="1591" y="774"/>
                    </a:lnTo>
                    <a:lnTo>
                      <a:pt x="1487" y="649"/>
                    </a:lnTo>
                    <a:lnTo>
                      <a:pt x="1466" y="711"/>
                    </a:lnTo>
                    <a:lnTo>
                      <a:pt x="1382" y="649"/>
                    </a:lnTo>
                    <a:lnTo>
                      <a:pt x="1361" y="544"/>
                    </a:lnTo>
                    <a:lnTo>
                      <a:pt x="1173" y="335"/>
                    </a:lnTo>
                    <a:lnTo>
                      <a:pt x="1131" y="335"/>
                    </a:lnTo>
                    <a:lnTo>
                      <a:pt x="963" y="209"/>
                    </a:lnTo>
                    <a:lnTo>
                      <a:pt x="650" y="105"/>
                    </a:lnTo>
                    <a:lnTo>
                      <a:pt x="524" y="21"/>
                    </a:lnTo>
                    <a:lnTo>
                      <a:pt x="33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503;p45">
                <a:extLst>
                  <a:ext uri="{FF2B5EF4-FFF2-40B4-BE49-F238E27FC236}">
                    <a16:creationId xmlns:a16="http://schemas.microsoft.com/office/drawing/2014/main" id="{5A7E4F04-A5F2-FB70-2509-7139675088BC}"/>
                  </a:ext>
                </a:extLst>
              </p:cNvPr>
              <p:cNvSpPr/>
              <p:nvPr/>
            </p:nvSpPr>
            <p:spPr>
              <a:xfrm>
                <a:off x="3354434" y="3105122"/>
                <a:ext cx="27661" cy="28807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2533" extrusionOk="0">
                    <a:moveTo>
                      <a:pt x="1632" y="1"/>
                    </a:moveTo>
                    <a:lnTo>
                      <a:pt x="1528" y="43"/>
                    </a:lnTo>
                    <a:lnTo>
                      <a:pt x="1339" y="22"/>
                    </a:lnTo>
                    <a:lnTo>
                      <a:pt x="1151" y="64"/>
                    </a:lnTo>
                    <a:lnTo>
                      <a:pt x="963" y="22"/>
                    </a:lnTo>
                    <a:lnTo>
                      <a:pt x="691" y="22"/>
                    </a:lnTo>
                    <a:lnTo>
                      <a:pt x="544" y="64"/>
                    </a:lnTo>
                    <a:lnTo>
                      <a:pt x="544" y="210"/>
                    </a:lnTo>
                    <a:lnTo>
                      <a:pt x="482" y="336"/>
                    </a:lnTo>
                    <a:lnTo>
                      <a:pt x="523" y="419"/>
                    </a:lnTo>
                    <a:lnTo>
                      <a:pt x="440" y="524"/>
                    </a:lnTo>
                    <a:lnTo>
                      <a:pt x="335" y="566"/>
                    </a:lnTo>
                    <a:lnTo>
                      <a:pt x="168" y="566"/>
                    </a:lnTo>
                    <a:lnTo>
                      <a:pt x="105" y="691"/>
                    </a:lnTo>
                    <a:lnTo>
                      <a:pt x="105" y="838"/>
                    </a:lnTo>
                    <a:lnTo>
                      <a:pt x="0" y="1068"/>
                    </a:lnTo>
                    <a:lnTo>
                      <a:pt x="21" y="1152"/>
                    </a:lnTo>
                    <a:lnTo>
                      <a:pt x="126" y="1194"/>
                    </a:lnTo>
                    <a:lnTo>
                      <a:pt x="168" y="1277"/>
                    </a:lnTo>
                    <a:lnTo>
                      <a:pt x="210" y="1319"/>
                    </a:lnTo>
                    <a:lnTo>
                      <a:pt x="272" y="1424"/>
                    </a:lnTo>
                    <a:lnTo>
                      <a:pt x="272" y="1507"/>
                    </a:lnTo>
                    <a:lnTo>
                      <a:pt x="335" y="1570"/>
                    </a:lnTo>
                    <a:lnTo>
                      <a:pt x="419" y="1570"/>
                    </a:lnTo>
                    <a:lnTo>
                      <a:pt x="461" y="1591"/>
                    </a:lnTo>
                    <a:lnTo>
                      <a:pt x="482" y="1696"/>
                    </a:lnTo>
                    <a:lnTo>
                      <a:pt x="523" y="1842"/>
                    </a:lnTo>
                    <a:lnTo>
                      <a:pt x="523" y="1989"/>
                    </a:lnTo>
                    <a:lnTo>
                      <a:pt x="586" y="2010"/>
                    </a:lnTo>
                    <a:lnTo>
                      <a:pt x="670" y="2135"/>
                    </a:lnTo>
                    <a:lnTo>
                      <a:pt x="691" y="2219"/>
                    </a:lnTo>
                    <a:lnTo>
                      <a:pt x="795" y="2261"/>
                    </a:lnTo>
                    <a:lnTo>
                      <a:pt x="795" y="2323"/>
                    </a:lnTo>
                    <a:lnTo>
                      <a:pt x="858" y="2407"/>
                    </a:lnTo>
                    <a:lnTo>
                      <a:pt x="942" y="2449"/>
                    </a:lnTo>
                    <a:lnTo>
                      <a:pt x="984" y="2449"/>
                    </a:lnTo>
                    <a:lnTo>
                      <a:pt x="1005" y="2470"/>
                    </a:lnTo>
                    <a:lnTo>
                      <a:pt x="1172" y="2533"/>
                    </a:lnTo>
                    <a:lnTo>
                      <a:pt x="1256" y="2533"/>
                    </a:lnTo>
                    <a:lnTo>
                      <a:pt x="1277" y="2470"/>
                    </a:lnTo>
                    <a:lnTo>
                      <a:pt x="1214" y="2344"/>
                    </a:lnTo>
                    <a:lnTo>
                      <a:pt x="1193" y="2303"/>
                    </a:lnTo>
                    <a:lnTo>
                      <a:pt x="1088" y="2198"/>
                    </a:lnTo>
                    <a:lnTo>
                      <a:pt x="1109" y="2093"/>
                    </a:lnTo>
                    <a:lnTo>
                      <a:pt x="1214" y="2010"/>
                    </a:lnTo>
                    <a:lnTo>
                      <a:pt x="1339" y="2031"/>
                    </a:lnTo>
                    <a:lnTo>
                      <a:pt x="1591" y="2031"/>
                    </a:lnTo>
                    <a:lnTo>
                      <a:pt x="1695" y="1989"/>
                    </a:lnTo>
                    <a:lnTo>
                      <a:pt x="1842" y="1989"/>
                    </a:lnTo>
                    <a:lnTo>
                      <a:pt x="1946" y="2093"/>
                    </a:lnTo>
                    <a:lnTo>
                      <a:pt x="2030" y="2114"/>
                    </a:lnTo>
                    <a:lnTo>
                      <a:pt x="2093" y="2114"/>
                    </a:lnTo>
                    <a:lnTo>
                      <a:pt x="2218" y="2010"/>
                    </a:lnTo>
                    <a:lnTo>
                      <a:pt x="2260" y="1884"/>
                    </a:lnTo>
                    <a:lnTo>
                      <a:pt x="2218" y="1821"/>
                    </a:lnTo>
                    <a:lnTo>
                      <a:pt x="2218" y="1675"/>
                    </a:lnTo>
                    <a:lnTo>
                      <a:pt x="2302" y="1591"/>
                    </a:lnTo>
                    <a:lnTo>
                      <a:pt x="2323" y="1487"/>
                    </a:lnTo>
                    <a:lnTo>
                      <a:pt x="2302" y="1424"/>
                    </a:lnTo>
                    <a:lnTo>
                      <a:pt x="2260" y="1298"/>
                    </a:lnTo>
                    <a:lnTo>
                      <a:pt x="2218" y="1194"/>
                    </a:lnTo>
                    <a:lnTo>
                      <a:pt x="2155" y="1110"/>
                    </a:lnTo>
                    <a:lnTo>
                      <a:pt x="2051" y="1047"/>
                    </a:lnTo>
                    <a:lnTo>
                      <a:pt x="2051" y="963"/>
                    </a:lnTo>
                    <a:lnTo>
                      <a:pt x="2093" y="838"/>
                    </a:lnTo>
                    <a:lnTo>
                      <a:pt x="2030" y="691"/>
                    </a:lnTo>
                    <a:lnTo>
                      <a:pt x="2030" y="545"/>
                    </a:lnTo>
                    <a:lnTo>
                      <a:pt x="2114" y="440"/>
                    </a:lnTo>
                    <a:lnTo>
                      <a:pt x="2155" y="378"/>
                    </a:lnTo>
                    <a:lnTo>
                      <a:pt x="2260" y="231"/>
                    </a:lnTo>
                    <a:lnTo>
                      <a:pt x="2260" y="147"/>
                    </a:lnTo>
                    <a:lnTo>
                      <a:pt x="2135" y="106"/>
                    </a:lnTo>
                    <a:lnTo>
                      <a:pt x="1946" y="64"/>
                    </a:lnTo>
                    <a:lnTo>
                      <a:pt x="171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504;p45">
                <a:extLst>
                  <a:ext uri="{FF2B5EF4-FFF2-40B4-BE49-F238E27FC236}">
                    <a16:creationId xmlns:a16="http://schemas.microsoft.com/office/drawing/2014/main" id="{29498A95-8122-3247-B55F-3B74AB668C4C}"/>
                  </a:ext>
                </a:extLst>
              </p:cNvPr>
              <p:cNvSpPr/>
              <p:nvPr/>
            </p:nvSpPr>
            <p:spPr>
              <a:xfrm>
                <a:off x="3331012" y="3088711"/>
                <a:ext cx="34639" cy="49743"/>
              </a:xfrm>
              <a:custGeom>
                <a:avLst/>
                <a:gdLst/>
                <a:ahLst/>
                <a:cxnLst/>
                <a:rect l="l" t="t" r="r" b="b"/>
                <a:pathLst>
                  <a:path w="2909" h="4374" extrusionOk="0">
                    <a:moveTo>
                      <a:pt x="879" y="0"/>
                    </a:moveTo>
                    <a:lnTo>
                      <a:pt x="858" y="84"/>
                    </a:lnTo>
                    <a:lnTo>
                      <a:pt x="712" y="251"/>
                    </a:lnTo>
                    <a:lnTo>
                      <a:pt x="565" y="356"/>
                    </a:lnTo>
                    <a:lnTo>
                      <a:pt x="503" y="335"/>
                    </a:lnTo>
                    <a:lnTo>
                      <a:pt x="335" y="544"/>
                    </a:lnTo>
                    <a:lnTo>
                      <a:pt x="356" y="628"/>
                    </a:lnTo>
                    <a:lnTo>
                      <a:pt x="419" y="733"/>
                    </a:lnTo>
                    <a:lnTo>
                      <a:pt x="565" y="753"/>
                    </a:lnTo>
                    <a:lnTo>
                      <a:pt x="649" y="837"/>
                    </a:lnTo>
                    <a:lnTo>
                      <a:pt x="649" y="963"/>
                    </a:lnTo>
                    <a:lnTo>
                      <a:pt x="461" y="1046"/>
                    </a:lnTo>
                    <a:lnTo>
                      <a:pt x="398" y="1025"/>
                    </a:lnTo>
                    <a:lnTo>
                      <a:pt x="293" y="1046"/>
                    </a:lnTo>
                    <a:lnTo>
                      <a:pt x="210" y="1025"/>
                    </a:lnTo>
                    <a:lnTo>
                      <a:pt x="126" y="1088"/>
                    </a:lnTo>
                    <a:lnTo>
                      <a:pt x="105" y="1277"/>
                    </a:lnTo>
                    <a:lnTo>
                      <a:pt x="1" y="1381"/>
                    </a:lnTo>
                    <a:lnTo>
                      <a:pt x="42" y="1507"/>
                    </a:lnTo>
                    <a:lnTo>
                      <a:pt x="189" y="1716"/>
                    </a:lnTo>
                    <a:lnTo>
                      <a:pt x="419" y="1904"/>
                    </a:lnTo>
                    <a:lnTo>
                      <a:pt x="419" y="1925"/>
                    </a:lnTo>
                    <a:lnTo>
                      <a:pt x="461" y="1925"/>
                    </a:lnTo>
                    <a:lnTo>
                      <a:pt x="524" y="1988"/>
                    </a:lnTo>
                    <a:lnTo>
                      <a:pt x="565" y="1925"/>
                    </a:lnTo>
                    <a:lnTo>
                      <a:pt x="712" y="1967"/>
                    </a:lnTo>
                    <a:lnTo>
                      <a:pt x="817" y="2072"/>
                    </a:lnTo>
                    <a:lnTo>
                      <a:pt x="817" y="2218"/>
                    </a:lnTo>
                    <a:lnTo>
                      <a:pt x="733" y="2344"/>
                    </a:lnTo>
                    <a:lnTo>
                      <a:pt x="670" y="2406"/>
                    </a:lnTo>
                    <a:lnTo>
                      <a:pt x="775" y="2448"/>
                    </a:lnTo>
                    <a:lnTo>
                      <a:pt x="879" y="2448"/>
                    </a:lnTo>
                    <a:lnTo>
                      <a:pt x="942" y="2532"/>
                    </a:lnTo>
                    <a:lnTo>
                      <a:pt x="984" y="2616"/>
                    </a:lnTo>
                    <a:lnTo>
                      <a:pt x="1089" y="2616"/>
                    </a:lnTo>
                    <a:lnTo>
                      <a:pt x="1089" y="2657"/>
                    </a:lnTo>
                    <a:lnTo>
                      <a:pt x="984" y="2804"/>
                    </a:lnTo>
                    <a:lnTo>
                      <a:pt x="963" y="2950"/>
                    </a:lnTo>
                    <a:lnTo>
                      <a:pt x="837" y="3160"/>
                    </a:lnTo>
                    <a:lnTo>
                      <a:pt x="858" y="3264"/>
                    </a:lnTo>
                    <a:lnTo>
                      <a:pt x="817" y="3369"/>
                    </a:lnTo>
                    <a:lnTo>
                      <a:pt x="817" y="3474"/>
                    </a:lnTo>
                    <a:lnTo>
                      <a:pt x="837" y="3536"/>
                    </a:lnTo>
                    <a:lnTo>
                      <a:pt x="817" y="3599"/>
                    </a:lnTo>
                    <a:lnTo>
                      <a:pt x="817" y="3704"/>
                    </a:lnTo>
                    <a:lnTo>
                      <a:pt x="921" y="3808"/>
                    </a:lnTo>
                    <a:lnTo>
                      <a:pt x="1047" y="3955"/>
                    </a:lnTo>
                    <a:lnTo>
                      <a:pt x="1047" y="4018"/>
                    </a:lnTo>
                    <a:lnTo>
                      <a:pt x="1130" y="4122"/>
                    </a:lnTo>
                    <a:lnTo>
                      <a:pt x="1361" y="4331"/>
                    </a:lnTo>
                    <a:lnTo>
                      <a:pt x="1444" y="4373"/>
                    </a:lnTo>
                    <a:lnTo>
                      <a:pt x="1507" y="4290"/>
                    </a:lnTo>
                    <a:lnTo>
                      <a:pt x="1591" y="4269"/>
                    </a:lnTo>
                    <a:lnTo>
                      <a:pt x="1612" y="4290"/>
                    </a:lnTo>
                    <a:lnTo>
                      <a:pt x="1758" y="4290"/>
                    </a:lnTo>
                    <a:lnTo>
                      <a:pt x="1821" y="4185"/>
                    </a:lnTo>
                    <a:lnTo>
                      <a:pt x="1863" y="4122"/>
                    </a:lnTo>
                    <a:lnTo>
                      <a:pt x="1967" y="4101"/>
                    </a:lnTo>
                    <a:lnTo>
                      <a:pt x="2198" y="4101"/>
                    </a:lnTo>
                    <a:lnTo>
                      <a:pt x="2260" y="3913"/>
                    </a:lnTo>
                    <a:lnTo>
                      <a:pt x="2386" y="3871"/>
                    </a:lnTo>
                    <a:lnTo>
                      <a:pt x="2553" y="3871"/>
                    </a:lnTo>
                    <a:lnTo>
                      <a:pt x="2616" y="3913"/>
                    </a:lnTo>
                    <a:lnTo>
                      <a:pt x="2721" y="3892"/>
                    </a:lnTo>
                    <a:lnTo>
                      <a:pt x="2909" y="3892"/>
                    </a:lnTo>
                    <a:lnTo>
                      <a:pt x="2825" y="3850"/>
                    </a:lnTo>
                    <a:lnTo>
                      <a:pt x="2762" y="3766"/>
                    </a:lnTo>
                    <a:lnTo>
                      <a:pt x="2762" y="3704"/>
                    </a:lnTo>
                    <a:lnTo>
                      <a:pt x="2658" y="3662"/>
                    </a:lnTo>
                    <a:lnTo>
                      <a:pt x="2637" y="3578"/>
                    </a:lnTo>
                    <a:lnTo>
                      <a:pt x="2553" y="3453"/>
                    </a:lnTo>
                    <a:lnTo>
                      <a:pt x="2490" y="3432"/>
                    </a:lnTo>
                    <a:lnTo>
                      <a:pt x="2490" y="3285"/>
                    </a:lnTo>
                    <a:lnTo>
                      <a:pt x="2449" y="3139"/>
                    </a:lnTo>
                    <a:lnTo>
                      <a:pt x="2428" y="3034"/>
                    </a:lnTo>
                    <a:lnTo>
                      <a:pt x="2386" y="3013"/>
                    </a:lnTo>
                    <a:lnTo>
                      <a:pt x="2302" y="3013"/>
                    </a:lnTo>
                    <a:lnTo>
                      <a:pt x="2239" y="2950"/>
                    </a:lnTo>
                    <a:lnTo>
                      <a:pt x="2239" y="2867"/>
                    </a:lnTo>
                    <a:lnTo>
                      <a:pt x="2177" y="2762"/>
                    </a:lnTo>
                    <a:lnTo>
                      <a:pt x="2135" y="2720"/>
                    </a:lnTo>
                    <a:lnTo>
                      <a:pt x="2093" y="2637"/>
                    </a:lnTo>
                    <a:lnTo>
                      <a:pt x="1988" y="2595"/>
                    </a:lnTo>
                    <a:lnTo>
                      <a:pt x="1967" y="2511"/>
                    </a:lnTo>
                    <a:lnTo>
                      <a:pt x="2072" y="2281"/>
                    </a:lnTo>
                    <a:lnTo>
                      <a:pt x="2072" y="2134"/>
                    </a:lnTo>
                    <a:lnTo>
                      <a:pt x="2135" y="2009"/>
                    </a:lnTo>
                    <a:lnTo>
                      <a:pt x="2302" y="2009"/>
                    </a:lnTo>
                    <a:lnTo>
                      <a:pt x="2407" y="1967"/>
                    </a:lnTo>
                    <a:lnTo>
                      <a:pt x="2490" y="1862"/>
                    </a:lnTo>
                    <a:lnTo>
                      <a:pt x="2449" y="1779"/>
                    </a:lnTo>
                    <a:lnTo>
                      <a:pt x="2511" y="1653"/>
                    </a:lnTo>
                    <a:lnTo>
                      <a:pt x="2449" y="1549"/>
                    </a:lnTo>
                    <a:lnTo>
                      <a:pt x="2449" y="1381"/>
                    </a:lnTo>
                    <a:lnTo>
                      <a:pt x="2428" y="1297"/>
                    </a:lnTo>
                    <a:lnTo>
                      <a:pt x="2218" y="1256"/>
                    </a:lnTo>
                    <a:lnTo>
                      <a:pt x="2009" y="1046"/>
                    </a:lnTo>
                    <a:lnTo>
                      <a:pt x="1905" y="963"/>
                    </a:lnTo>
                    <a:lnTo>
                      <a:pt x="1863" y="984"/>
                    </a:lnTo>
                    <a:lnTo>
                      <a:pt x="1716" y="1046"/>
                    </a:lnTo>
                    <a:lnTo>
                      <a:pt x="1653" y="1130"/>
                    </a:lnTo>
                    <a:lnTo>
                      <a:pt x="1612" y="1235"/>
                    </a:lnTo>
                    <a:lnTo>
                      <a:pt x="1591" y="1088"/>
                    </a:lnTo>
                    <a:lnTo>
                      <a:pt x="1612" y="921"/>
                    </a:lnTo>
                    <a:lnTo>
                      <a:pt x="1674" y="816"/>
                    </a:lnTo>
                    <a:lnTo>
                      <a:pt x="1612" y="628"/>
                    </a:lnTo>
                    <a:lnTo>
                      <a:pt x="1507" y="565"/>
                    </a:lnTo>
                    <a:lnTo>
                      <a:pt x="1298" y="419"/>
                    </a:lnTo>
                    <a:lnTo>
                      <a:pt x="1151" y="251"/>
                    </a:lnTo>
                    <a:lnTo>
                      <a:pt x="1130" y="147"/>
                    </a:lnTo>
                    <a:lnTo>
                      <a:pt x="1026" y="42"/>
                    </a:lnTo>
                    <a:lnTo>
                      <a:pt x="921" y="21"/>
                    </a:lnTo>
                    <a:lnTo>
                      <a:pt x="8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05;p45">
                <a:extLst>
                  <a:ext uri="{FF2B5EF4-FFF2-40B4-BE49-F238E27FC236}">
                    <a16:creationId xmlns:a16="http://schemas.microsoft.com/office/drawing/2014/main" id="{5DD3977F-492E-E329-2A16-2C4155E81CB9}"/>
                  </a:ext>
                </a:extLst>
              </p:cNvPr>
              <p:cNvSpPr/>
              <p:nvPr/>
            </p:nvSpPr>
            <p:spPr>
              <a:xfrm>
                <a:off x="3250041" y="3063487"/>
                <a:ext cx="91450" cy="78538"/>
              </a:xfrm>
              <a:custGeom>
                <a:avLst/>
                <a:gdLst/>
                <a:ahLst/>
                <a:cxnLst/>
                <a:rect l="l" t="t" r="r" b="b"/>
                <a:pathLst>
                  <a:path w="7680" h="6906" extrusionOk="0">
                    <a:moveTo>
                      <a:pt x="1988" y="0"/>
                    </a:moveTo>
                    <a:lnTo>
                      <a:pt x="1821" y="63"/>
                    </a:lnTo>
                    <a:lnTo>
                      <a:pt x="1674" y="251"/>
                    </a:lnTo>
                    <a:lnTo>
                      <a:pt x="1695" y="377"/>
                    </a:lnTo>
                    <a:lnTo>
                      <a:pt x="1758" y="440"/>
                    </a:lnTo>
                    <a:lnTo>
                      <a:pt x="1863" y="356"/>
                    </a:lnTo>
                    <a:lnTo>
                      <a:pt x="1967" y="377"/>
                    </a:lnTo>
                    <a:lnTo>
                      <a:pt x="2072" y="461"/>
                    </a:lnTo>
                    <a:lnTo>
                      <a:pt x="2030" y="544"/>
                    </a:lnTo>
                    <a:lnTo>
                      <a:pt x="1925" y="565"/>
                    </a:lnTo>
                    <a:lnTo>
                      <a:pt x="1821" y="523"/>
                    </a:lnTo>
                    <a:lnTo>
                      <a:pt x="1779" y="482"/>
                    </a:lnTo>
                    <a:lnTo>
                      <a:pt x="1758" y="523"/>
                    </a:lnTo>
                    <a:lnTo>
                      <a:pt x="1758" y="565"/>
                    </a:lnTo>
                    <a:lnTo>
                      <a:pt x="1611" y="649"/>
                    </a:lnTo>
                    <a:lnTo>
                      <a:pt x="1360" y="670"/>
                    </a:lnTo>
                    <a:lnTo>
                      <a:pt x="1088" y="774"/>
                    </a:lnTo>
                    <a:lnTo>
                      <a:pt x="1026" y="879"/>
                    </a:lnTo>
                    <a:lnTo>
                      <a:pt x="1026" y="984"/>
                    </a:lnTo>
                    <a:lnTo>
                      <a:pt x="1088" y="1088"/>
                    </a:lnTo>
                    <a:lnTo>
                      <a:pt x="1088" y="1318"/>
                    </a:lnTo>
                    <a:lnTo>
                      <a:pt x="1130" y="1486"/>
                    </a:lnTo>
                    <a:lnTo>
                      <a:pt x="1151" y="1611"/>
                    </a:lnTo>
                    <a:lnTo>
                      <a:pt x="1067" y="1800"/>
                    </a:lnTo>
                    <a:lnTo>
                      <a:pt x="879" y="1925"/>
                    </a:lnTo>
                    <a:lnTo>
                      <a:pt x="775" y="1904"/>
                    </a:lnTo>
                    <a:lnTo>
                      <a:pt x="775" y="1737"/>
                    </a:lnTo>
                    <a:lnTo>
                      <a:pt x="649" y="1611"/>
                    </a:lnTo>
                    <a:lnTo>
                      <a:pt x="628" y="1486"/>
                    </a:lnTo>
                    <a:lnTo>
                      <a:pt x="733" y="1402"/>
                    </a:lnTo>
                    <a:lnTo>
                      <a:pt x="754" y="1318"/>
                    </a:lnTo>
                    <a:lnTo>
                      <a:pt x="963" y="1109"/>
                    </a:lnTo>
                    <a:lnTo>
                      <a:pt x="963" y="942"/>
                    </a:lnTo>
                    <a:lnTo>
                      <a:pt x="879" y="795"/>
                    </a:lnTo>
                    <a:lnTo>
                      <a:pt x="921" y="754"/>
                    </a:lnTo>
                    <a:lnTo>
                      <a:pt x="879" y="670"/>
                    </a:lnTo>
                    <a:lnTo>
                      <a:pt x="816" y="628"/>
                    </a:lnTo>
                    <a:lnTo>
                      <a:pt x="754" y="523"/>
                    </a:lnTo>
                    <a:lnTo>
                      <a:pt x="775" y="440"/>
                    </a:lnTo>
                    <a:lnTo>
                      <a:pt x="921" y="377"/>
                    </a:lnTo>
                    <a:lnTo>
                      <a:pt x="1067" y="356"/>
                    </a:lnTo>
                    <a:lnTo>
                      <a:pt x="1172" y="210"/>
                    </a:lnTo>
                    <a:lnTo>
                      <a:pt x="1130" y="210"/>
                    </a:lnTo>
                    <a:lnTo>
                      <a:pt x="1088" y="230"/>
                    </a:lnTo>
                    <a:lnTo>
                      <a:pt x="775" y="356"/>
                    </a:lnTo>
                    <a:lnTo>
                      <a:pt x="628" y="628"/>
                    </a:lnTo>
                    <a:lnTo>
                      <a:pt x="565" y="670"/>
                    </a:lnTo>
                    <a:lnTo>
                      <a:pt x="461" y="691"/>
                    </a:lnTo>
                    <a:lnTo>
                      <a:pt x="356" y="837"/>
                    </a:lnTo>
                    <a:lnTo>
                      <a:pt x="293" y="900"/>
                    </a:lnTo>
                    <a:lnTo>
                      <a:pt x="105" y="1172"/>
                    </a:lnTo>
                    <a:lnTo>
                      <a:pt x="84" y="1298"/>
                    </a:lnTo>
                    <a:lnTo>
                      <a:pt x="105" y="1402"/>
                    </a:lnTo>
                    <a:lnTo>
                      <a:pt x="84" y="1590"/>
                    </a:lnTo>
                    <a:lnTo>
                      <a:pt x="0" y="1779"/>
                    </a:lnTo>
                    <a:lnTo>
                      <a:pt x="0" y="1821"/>
                    </a:lnTo>
                    <a:lnTo>
                      <a:pt x="147" y="1821"/>
                    </a:lnTo>
                    <a:lnTo>
                      <a:pt x="398" y="2239"/>
                    </a:lnTo>
                    <a:lnTo>
                      <a:pt x="503" y="2407"/>
                    </a:lnTo>
                    <a:lnTo>
                      <a:pt x="523" y="2511"/>
                    </a:lnTo>
                    <a:lnTo>
                      <a:pt x="461" y="2637"/>
                    </a:lnTo>
                    <a:lnTo>
                      <a:pt x="461" y="2720"/>
                    </a:lnTo>
                    <a:lnTo>
                      <a:pt x="440" y="2762"/>
                    </a:lnTo>
                    <a:lnTo>
                      <a:pt x="440" y="2867"/>
                    </a:lnTo>
                    <a:lnTo>
                      <a:pt x="565" y="2971"/>
                    </a:lnTo>
                    <a:lnTo>
                      <a:pt x="733" y="3034"/>
                    </a:lnTo>
                    <a:lnTo>
                      <a:pt x="837" y="3055"/>
                    </a:lnTo>
                    <a:lnTo>
                      <a:pt x="963" y="3097"/>
                    </a:lnTo>
                    <a:lnTo>
                      <a:pt x="1047" y="3055"/>
                    </a:lnTo>
                    <a:lnTo>
                      <a:pt x="1193" y="3055"/>
                    </a:lnTo>
                    <a:lnTo>
                      <a:pt x="1339" y="3097"/>
                    </a:lnTo>
                    <a:lnTo>
                      <a:pt x="1381" y="3076"/>
                    </a:lnTo>
                    <a:lnTo>
                      <a:pt x="1549" y="3055"/>
                    </a:lnTo>
                    <a:lnTo>
                      <a:pt x="1716" y="3076"/>
                    </a:lnTo>
                    <a:lnTo>
                      <a:pt x="1821" y="3139"/>
                    </a:lnTo>
                    <a:lnTo>
                      <a:pt x="2281" y="3557"/>
                    </a:lnTo>
                    <a:lnTo>
                      <a:pt x="2427" y="3515"/>
                    </a:lnTo>
                    <a:lnTo>
                      <a:pt x="2448" y="3557"/>
                    </a:lnTo>
                    <a:lnTo>
                      <a:pt x="2511" y="3515"/>
                    </a:lnTo>
                    <a:lnTo>
                      <a:pt x="2637" y="3578"/>
                    </a:lnTo>
                    <a:lnTo>
                      <a:pt x="2699" y="3599"/>
                    </a:lnTo>
                    <a:lnTo>
                      <a:pt x="2825" y="3557"/>
                    </a:lnTo>
                    <a:lnTo>
                      <a:pt x="2930" y="3557"/>
                    </a:lnTo>
                    <a:lnTo>
                      <a:pt x="3076" y="3578"/>
                    </a:lnTo>
                    <a:lnTo>
                      <a:pt x="3118" y="3515"/>
                    </a:lnTo>
                    <a:lnTo>
                      <a:pt x="3223" y="3515"/>
                    </a:lnTo>
                    <a:lnTo>
                      <a:pt x="3285" y="3578"/>
                    </a:lnTo>
                    <a:lnTo>
                      <a:pt x="3348" y="3808"/>
                    </a:lnTo>
                    <a:lnTo>
                      <a:pt x="3285" y="3892"/>
                    </a:lnTo>
                    <a:lnTo>
                      <a:pt x="3285" y="3997"/>
                    </a:lnTo>
                    <a:lnTo>
                      <a:pt x="3264" y="4080"/>
                    </a:lnTo>
                    <a:lnTo>
                      <a:pt x="3118" y="4101"/>
                    </a:lnTo>
                    <a:lnTo>
                      <a:pt x="3055" y="4185"/>
                    </a:lnTo>
                    <a:lnTo>
                      <a:pt x="3076" y="4394"/>
                    </a:lnTo>
                    <a:lnTo>
                      <a:pt x="3118" y="4457"/>
                    </a:lnTo>
                    <a:lnTo>
                      <a:pt x="3055" y="4624"/>
                    </a:lnTo>
                    <a:lnTo>
                      <a:pt x="3055" y="4813"/>
                    </a:lnTo>
                    <a:lnTo>
                      <a:pt x="3139" y="4875"/>
                    </a:lnTo>
                    <a:lnTo>
                      <a:pt x="3139" y="4959"/>
                    </a:lnTo>
                    <a:lnTo>
                      <a:pt x="3244" y="5252"/>
                    </a:lnTo>
                    <a:lnTo>
                      <a:pt x="3055" y="5587"/>
                    </a:lnTo>
                    <a:lnTo>
                      <a:pt x="3076" y="5692"/>
                    </a:lnTo>
                    <a:lnTo>
                      <a:pt x="3139" y="5692"/>
                    </a:lnTo>
                    <a:lnTo>
                      <a:pt x="3223" y="5671"/>
                    </a:lnTo>
                    <a:lnTo>
                      <a:pt x="3223" y="5692"/>
                    </a:lnTo>
                    <a:lnTo>
                      <a:pt x="3244" y="5775"/>
                    </a:lnTo>
                    <a:lnTo>
                      <a:pt x="3327" y="5817"/>
                    </a:lnTo>
                    <a:lnTo>
                      <a:pt x="3369" y="5922"/>
                    </a:lnTo>
                    <a:lnTo>
                      <a:pt x="3348" y="5984"/>
                    </a:lnTo>
                    <a:lnTo>
                      <a:pt x="3390" y="6131"/>
                    </a:lnTo>
                    <a:lnTo>
                      <a:pt x="3536" y="6424"/>
                    </a:lnTo>
                    <a:lnTo>
                      <a:pt x="3536" y="6528"/>
                    </a:lnTo>
                    <a:lnTo>
                      <a:pt x="3746" y="6696"/>
                    </a:lnTo>
                    <a:lnTo>
                      <a:pt x="3976" y="6863"/>
                    </a:lnTo>
                    <a:lnTo>
                      <a:pt x="4101" y="6905"/>
                    </a:lnTo>
                    <a:lnTo>
                      <a:pt x="4332" y="6863"/>
                    </a:lnTo>
                    <a:lnTo>
                      <a:pt x="4478" y="6717"/>
                    </a:lnTo>
                    <a:lnTo>
                      <a:pt x="4687" y="6591"/>
                    </a:lnTo>
                    <a:lnTo>
                      <a:pt x="4750" y="6487"/>
                    </a:lnTo>
                    <a:lnTo>
                      <a:pt x="5064" y="6319"/>
                    </a:lnTo>
                    <a:lnTo>
                      <a:pt x="5127" y="6173"/>
                    </a:lnTo>
                    <a:lnTo>
                      <a:pt x="5168" y="6110"/>
                    </a:lnTo>
                    <a:lnTo>
                      <a:pt x="5210" y="6068"/>
                    </a:lnTo>
                    <a:lnTo>
                      <a:pt x="5482" y="6005"/>
                    </a:lnTo>
                    <a:lnTo>
                      <a:pt x="5629" y="5964"/>
                    </a:lnTo>
                    <a:lnTo>
                      <a:pt x="5587" y="5817"/>
                    </a:lnTo>
                    <a:lnTo>
                      <a:pt x="5440" y="5796"/>
                    </a:lnTo>
                    <a:lnTo>
                      <a:pt x="5252" y="5817"/>
                    </a:lnTo>
                    <a:lnTo>
                      <a:pt x="4959" y="5712"/>
                    </a:lnTo>
                    <a:lnTo>
                      <a:pt x="5022" y="5545"/>
                    </a:lnTo>
                    <a:lnTo>
                      <a:pt x="5001" y="5482"/>
                    </a:lnTo>
                    <a:lnTo>
                      <a:pt x="4938" y="5440"/>
                    </a:lnTo>
                    <a:lnTo>
                      <a:pt x="5127" y="5168"/>
                    </a:lnTo>
                    <a:lnTo>
                      <a:pt x="5064" y="5064"/>
                    </a:lnTo>
                    <a:lnTo>
                      <a:pt x="4938" y="4938"/>
                    </a:lnTo>
                    <a:lnTo>
                      <a:pt x="4834" y="4917"/>
                    </a:lnTo>
                    <a:lnTo>
                      <a:pt x="4750" y="4750"/>
                    </a:lnTo>
                    <a:lnTo>
                      <a:pt x="4917" y="4813"/>
                    </a:lnTo>
                    <a:lnTo>
                      <a:pt x="5106" y="4834"/>
                    </a:lnTo>
                    <a:lnTo>
                      <a:pt x="5273" y="4938"/>
                    </a:lnTo>
                    <a:lnTo>
                      <a:pt x="5461" y="4938"/>
                    </a:lnTo>
                    <a:lnTo>
                      <a:pt x="5733" y="4875"/>
                    </a:lnTo>
                    <a:lnTo>
                      <a:pt x="5796" y="4938"/>
                    </a:lnTo>
                    <a:lnTo>
                      <a:pt x="5985" y="4875"/>
                    </a:lnTo>
                    <a:lnTo>
                      <a:pt x="6173" y="4708"/>
                    </a:lnTo>
                    <a:lnTo>
                      <a:pt x="6319" y="4708"/>
                    </a:lnTo>
                    <a:lnTo>
                      <a:pt x="6424" y="4729"/>
                    </a:lnTo>
                    <a:lnTo>
                      <a:pt x="6675" y="4624"/>
                    </a:lnTo>
                    <a:lnTo>
                      <a:pt x="6884" y="4624"/>
                    </a:lnTo>
                    <a:lnTo>
                      <a:pt x="7156" y="4394"/>
                    </a:lnTo>
                    <a:lnTo>
                      <a:pt x="7219" y="4248"/>
                    </a:lnTo>
                    <a:lnTo>
                      <a:pt x="7219" y="4143"/>
                    </a:lnTo>
                    <a:lnTo>
                      <a:pt x="7219" y="4122"/>
                    </a:lnTo>
                    <a:lnTo>
                      <a:pt x="6989" y="3934"/>
                    </a:lnTo>
                    <a:lnTo>
                      <a:pt x="6842" y="3725"/>
                    </a:lnTo>
                    <a:lnTo>
                      <a:pt x="6801" y="3599"/>
                    </a:lnTo>
                    <a:lnTo>
                      <a:pt x="6905" y="3495"/>
                    </a:lnTo>
                    <a:lnTo>
                      <a:pt x="6926" y="3306"/>
                    </a:lnTo>
                    <a:lnTo>
                      <a:pt x="7010" y="3243"/>
                    </a:lnTo>
                    <a:lnTo>
                      <a:pt x="7093" y="3264"/>
                    </a:lnTo>
                    <a:lnTo>
                      <a:pt x="7198" y="3243"/>
                    </a:lnTo>
                    <a:lnTo>
                      <a:pt x="7261" y="3264"/>
                    </a:lnTo>
                    <a:lnTo>
                      <a:pt x="7449" y="3181"/>
                    </a:lnTo>
                    <a:lnTo>
                      <a:pt x="7449" y="3055"/>
                    </a:lnTo>
                    <a:lnTo>
                      <a:pt x="7365" y="2971"/>
                    </a:lnTo>
                    <a:lnTo>
                      <a:pt x="7219" y="2951"/>
                    </a:lnTo>
                    <a:lnTo>
                      <a:pt x="7156" y="2846"/>
                    </a:lnTo>
                    <a:lnTo>
                      <a:pt x="7135" y="2762"/>
                    </a:lnTo>
                    <a:lnTo>
                      <a:pt x="7303" y="2553"/>
                    </a:lnTo>
                    <a:lnTo>
                      <a:pt x="7365" y="2574"/>
                    </a:lnTo>
                    <a:lnTo>
                      <a:pt x="7512" y="2469"/>
                    </a:lnTo>
                    <a:lnTo>
                      <a:pt x="7658" y="2302"/>
                    </a:lnTo>
                    <a:lnTo>
                      <a:pt x="7679" y="2218"/>
                    </a:lnTo>
                    <a:lnTo>
                      <a:pt x="7658" y="2218"/>
                    </a:lnTo>
                    <a:lnTo>
                      <a:pt x="7428" y="2114"/>
                    </a:lnTo>
                    <a:lnTo>
                      <a:pt x="7345" y="2114"/>
                    </a:lnTo>
                    <a:lnTo>
                      <a:pt x="7261" y="2135"/>
                    </a:lnTo>
                    <a:lnTo>
                      <a:pt x="7156" y="2114"/>
                    </a:lnTo>
                    <a:lnTo>
                      <a:pt x="7093" y="2114"/>
                    </a:lnTo>
                    <a:lnTo>
                      <a:pt x="7010" y="2155"/>
                    </a:lnTo>
                    <a:lnTo>
                      <a:pt x="6821" y="2197"/>
                    </a:lnTo>
                    <a:lnTo>
                      <a:pt x="6675" y="2155"/>
                    </a:lnTo>
                    <a:lnTo>
                      <a:pt x="6612" y="2155"/>
                    </a:lnTo>
                    <a:lnTo>
                      <a:pt x="6717" y="2135"/>
                    </a:lnTo>
                    <a:lnTo>
                      <a:pt x="6801" y="2135"/>
                    </a:lnTo>
                    <a:lnTo>
                      <a:pt x="6884" y="2093"/>
                    </a:lnTo>
                    <a:lnTo>
                      <a:pt x="6926" y="2009"/>
                    </a:lnTo>
                    <a:lnTo>
                      <a:pt x="7052" y="1904"/>
                    </a:lnTo>
                    <a:lnTo>
                      <a:pt x="7093" y="1842"/>
                    </a:lnTo>
                    <a:lnTo>
                      <a:pt x="7010" y="1800"/>
                    </a:lnTo>
                    <a:lnTo>
                      <a:pt x="7010" y="1779"/>
                    </a:lnTo>
                    <a:lnTo>
                      <a:pt x="6989" y="1674"/>
                    </a:lnTo>
                    <a:lnTo>
                      <a:pt x="6821" y="1590"/>
                    </a:lnTo>
                    <a:lnTo>
                      <a:pt x="6612" y="1528"/>
                    </a:lnTo>
                    <a:lnTo>
                      <a:pt x="6570" y="1486"/>
                    </a:lnTo>
                    <a:lnTo>
                      <a:pt x="6487" y="1423"/>
                    </a:lnTo>
                    <a:lnTo>
                      <a:pt x="6382" y="1423"/>
                    </a:lnTo>
                    <a:lnTo>
                      <a:pt x="6361" y="1381"/>
                    </a:lnTo>
                    <a:lnTo>
                      <a:pt x="6215" y="1318"/>
                    </a:lnTo>
                    <a:lnTo>
                      <a:pt x="6173" y="1318"/>
                    </a:lnTo>
                    <a:lnTo>
                      <a:pt x="6173" y="1423"/>
                    </a:lnTo>
                    <a:lnTo>
                      <a:pt x="6089" y="1318"/>
                    </a:lnTo>
                    <a:lnTo>
                      <a:pt x="6047" y="1214"/>
                    </a:lnTo>
                    <a:lnTo>
                      <a:pt x="5943" y="1172"/>
                    </a:lnTo>
                    <a:lnTo>
                      <a:pt x="5901" y="1088"/>
                    </a:lnTo>
                    <a:lnTo>
                      <a:pt x="5964" y="1046"/>
                    </a:lnTo>
                    <a:lnTo>
                      <a:pt x="6215" y="1067"/>
                    </a:lnTo>
                    <a:lnTo>
                      <a:pt x="6319" y="984"/>
                    </a:lnTo>
                    <a:lnTo>
                      <a:pt x="6487" y="984"/>
                    </a:lnTo>
                    <a:lnTo>
                      <a:pt x="6487" y="879"/>
                    </a:lnTo>
                    <a:lnTo>
                      <a:pt x="6361" y="900"/>
                    </a:lnTo>
                    <a:lnTo>
                      <a:pt x="6089" y="858"/>
                    </a:lnTo>
                    <a:lnTo>
                      <a:pt x="5901" y="879"/>
                    </a:lnTo>
                    <a:lnTo>
                      <a:pt x="5775" y="879"/>
                    </a:lnTo>
                    <a:lnTo>
                      <a:pt x="5524" y="963"/>
                    </a:lnTo>
                    <a:lnTo>
                      <a:pt x="5440" y="942"/>
                    </a:lnTo>
                    <a:lnTo>
                      <a:pt x="5336" y="942"/>
                    </a:lnTo>
                    <a:lnTo>
                      <a:pt x="5127" y="1088"/>
                    </a:lnTo>
                    <a:lnTo>
                      <a:pt x="5022" y="1109"/>
                    </a:lnTo>
                    <a:lnTo>
                      <a:pt x="4896" y="1172"/>
                    </a:lnTo>
                    <a:lnTo>
                      <a:pt x="4834" y="1256"/>
                    </a:lnTo>
                    <a:lnTo>
                      <a:pt x="4645" y="1277"/>
                    </a:lnTo>
                    <a:lnTo>
                      <a:pt x="4604" y="1298"/>
                    </a:lnTo>
                    <a:lnTo>
                      <a:pt x="4520" y="1277"/>
                    </a:lnTo>
                    <a:lnTo>
                      <a:pt x="4269" y="1088"/>
                    </a:lnTo>
                    <a:lnTo>
                      <a:pt x="4206" y="984"/>
                    </a:lnTo>
                    <a:lnTo>
                      <a:pt x="3871" y="984"/>
                    </a:lnTo>
                    <a:lnTo>
                      <a:pt x="3327" y="1088"/>
                    </a:lnTo>
                    <a:lnTo>
                      <a:pt x="3055" y="1088"/>
                    </a:lnTo>
                    <a:lnTo>
                      <a:pt x="2951" y="1046"/>
                    </a:lnTo>
                    <a:lnTo>
                      <a:pt x="2909" y="963"/>
                    </a:lnTo>
                    <a:lnTo>
                      <a:pt x="2909" y="858"/>
                    </a:lnTo>
                    <a:lnTo>
                      <a:pt x="2972" y="858"/>
                    </a:lnTo>
                    <a:lnTo>
                      <a:pt x="2951" y="733"/>
                    </a:lnTo>
                    <a:lnTo>
                      <a:pt x="2846" y="565"/>
                    </a:lnTo>
                    <a:lnTo>
                      <a:pt x="2741" y="544"/>
                    </a:lnTo>
                    <a:lnTo>
                      <a:pt x="2448" y="565"/>
                    </a:lnTo>
                    <a:lnTo>
                      <a:pt x="2323" y="482"/>
                    </a:lnTo>
                    <a:lnTo>
                      <a:pt x="2239" y="482"/>
                    </a:lnTo>
                    <a:lnTo>
                      <a:pt x="2176" y="523"/>
                    </a:lnTo>
                    <a:lnTo>
                      <a:pt x="2072" y="356"/>
                    </a:lnTo>
                    <a:lnTo>
                      <a:pt x="2072" y="210"/>
                    </a:lnTo>
                    <a:lnTo>
                      <a:pt x="2030" y="21"/>
                    </a:lnTo>
                    <a:lnTo>
                      <a:pt x="198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06;p45">
                <a:extLst>
                  <a:ext uri="{FF2B5EF4-FFF2-40B4-BE49-F238E27FC236}">
                    <a16:creationId xmlns:a16="http://schemas.microsoft.com/office/drawing/2014/main" id="{43F28FC0-2252-B182-4F97-B72CF893E755}"/>
                  </a:ext>
                </a:extLst>
              </p:cNvPr>
              <p:cNvSpPr/>
              <p:nvPr/>
            </p:nvSpPr>
            <p:spPr>
              <a:xfrm>
                <a:off x="3209425" y="3061815"/>
                <a:ext cx="82733" cy="112565"/>
              </a:xfrm>
              <a:custGeom>
                <a:avLst/>
                <a:gdLst/>
                <a:ahLst/>
                <a:cxnLst/>
                <a:rect l="l" t="t" r="r" b="b"/>
                <a:pathLst>
                  <a:path w="6948" h="9898" extrusionOk="0">
                    <a:moveTo>
                      <a:pt x="4353" y="1"/>
                    </a:moveTo>
                    <a:lnTo>
                      <a:pt x="4332" y="64"/>
                    </a:lnTo>
                    <a:lnTo>
                      <a:pt x="4290" y="105"/>
                    </a:lnTo>
                    <a:lnTo>
                      <a:pt x="4227" y="147"/>
                    </a:lnTo>
                    <a:lnTo>
                      <a:pt x="4165" y="168"/>
                    </a:lnTo>
                    <a:lnTo>
                      <a:pt x="4060" y="168"/>
                    </a:lnTo>
                    <a:lnTo>
                      <a:pt x="3976" y="189"/>
                    </a:lnTo>
                    <a:lnTo>
                      <a:pt x="3955" y="252"/>
                    </a:lnTo>
                    <a:lnTo>
                      <a:pt x="3976" y="294"/>
                    </a:lnTo>
                    <a:lnTo>
                      <a:pt x="3955" y="357"/>
                    </a:lnTo>
                    <a:lnTo>
                      <a:pt x="3809" y="419"/>
                    </a:lnTo>
                    <a:lnTo>
                      <a:pt x="3621" y="566"/>
                    </a:lnTo>
                    <a:lnTo>
                      <a:pt x="3495" y="670"/>
                    </a:lnTo>
                    <a:lnTo>
                      <a:pt x="3328" y="691"/>
                    </a:lnTo>
                    <a:lnTo>
                      <a:pt x="2972" y="691"/>
                    </a:lnTo>
                    <a:lnTo>
                      <a:pt x="2867" y="733"/>
                    </a:lnTo>
                    <a:lnTo>
                      <a:pt x="2867" y="817"/>
                    </a:lnTo>
                    <a:lnTo>
                      <a:pt x="2888" y="901"/>
                    </a:lnTo>
                    <a:lnTo>
                      <a:pt x="2888" y="1005"/>
                    </a:lnTo>
                    <a:lnTo>
                      <a:pt x="2805" y="1089"/>
                    </a:lnTo>
                    <a:lnTo>
                      <a:pt x="2721" y="1047"/>
                    </a:lnTo>
                    <a:lnTo>
                      <a:pt x="2763" y="942"/>
                    </a:lnTo>
                    <a:lnTo>
                      <a:pt x="2763" y="921"/>
                    </a:lnTo>
                    <a:lnTo>
                      <a:pt x="2825" y="901"/>
                    </a:lnTo>
                    <a:lnTo>
                      <a:pt x="2700" y="880"/>
                    </a:lnTo>
                    <a:lnTo>
                      <a:pt x="2574" y="817"/>
                    </a:lnTo>
                    <a:lnTo>
                      <a:pt x="2491" y="817"/>
                    </a:lnTo>
                    <a:lnTo>
                      <a:pt x="2302" y="942"/>
                    </a:lnTo>
                    <a:lnTo>
                      <a:pt x="2261" y="1026"/>
                    </a:lnTo>
                    <a:lnTo>
                      <a:pt x="2135" y="1152"/>
                    </a:lnTo>
                    <a:lnTo>
                      <a:pt x="1968" y="1465"/>
                    </a:lnTo>
                    <a:lnTo>
                      <a:pt x="1947" y="1549"/>
                    </a:lnTo>
                    <a:lnTo>
                      <a:pt x="1947" y="1549"/>
                    </a:lnTo>
                    <a:lnTo>
                      <a:pt x="1989" y="1528"/>
                    </a:lnTo>
                    <a:lnTo>
                      <a:pt x="2051" y="1570"/>
                    </a:lnTo>
                    <a:lnTo>
                      <a:pt x="2051" y="1654"/>
                    </a:lnTo>
                    <a:lnTo>
                      <a:pt x="2030" y="1758"/>
                    </a:lnTo>
                    <a:lnTo>
                      <a:pt x="1947" y="1821"/>
                    </a:lnTo>
                    <a:lnTo>
                      <a:pt x="1842" y="1821"/>
                    </a:lnTo>
                    <a:lnTo>
                      <a:pt x="1737" y="1863"/>
                    </a:lnTo>
                    <a:lnTo>
                      <a:pt x="1612" y="1989"/>
                    </a:lnTo>
                    <a:lnTo>
                      <a:pt x="1528" y="2051"/>
                    </a:lnTo>
                    <a:lnTo>
                      <a:pt x="1424" y="2198"/>
                    </a:lnTo>
                    <a:lnTo>
                      <a:pt x="1340" y="2198"/>
                    </a:lnTo>
                    <a:lnTo>
                      <a:pt x="1256" y="2240"/>
                    </a:lnTo>
                    <a:lnTo>
                      <a:pt x="1298" y="2344"/>
                    </a:lnTo>
                    <a:lnTo>
                      <a:pt x="1403" y="2449"/>
                    </a:lnTo>
                    <a:lnTo>
                      <a:pt x="1403" y="2574"/>
                    </a:lnTo>
                    <a:lnTo>
                      <a:pt x="1340" y="2700"/>
                    </a:lnTo>
                    <a:lnTo>
                      <a:pt x="1256" y="2700"/>
                    </a:lnTo>
                    <a:lnTo>
                      <a:pt x="1152" y="2616"/>
                    </a:lnTo>
                    <a:lnTo>
                      <a:pt x="1193" y="2574"/>
                    </a:lnTo>
                    <a:lnTo>
                      <a:pt x="1214" y="2512"/>
                    </a:lnTo>
                    <a:lnTo>
                      <a:pt x="1131" y="2470"/>
                    </a:lnTo>
                    <a:lnTo>
                      <a:pt x="1089" y="2365"/>
                    </a:lnTo>
                    <a:lnTo>
                      <a:pt x="984" y="2261"/>
                    </a:lnTo>
                    <a:lnTo>
                      <a:pt x="942" y="2365"/>
                    </a:lnTo>
                    <a:lnTo>
                      <a:pt x="942" y="2407"/>
                    </a:lnTo>
                    <a:lnTo>
                      <a:pt x="1005" y="2574"/>
                    </a:lnTo>
                    <a:lnTo>
                      <a:pt x="921" y="2721"/>
                    </a:lnTo>
                    <a:lnTo>
                      <a:pt x="901" y="2867"/>
                    </a:lnTo>
                    <a:lnTo>
                      <a:pt x="817" y="2909"/>
                    </a:lnTo>
                    <a:lnTo>
                      <a:pt x="775" y="2909"/>
                    </a:lnTo>
                    <a:lnTo>
                      <a:pt x="691" y="3098"/>
                    </a:lnTo>
                    <a:lnTo>
                      <a:pt x="712" y="3118"/>
                    </a:lnTo>
                    <a:lnTo>
                      <a:pt x="733" y="3244"/>
                    </a:lnTo>
                    <a:lnTo>
                      <a:pt x="733" y="3390"/>
                    </a:lnTo>
                    <a:lnTo>
                      <a:pt x="880" y="3516"/>
                    </a:lnTo>
                    <a:lnTo>
                      <a:pt x="901" y="3516"/>
                    </a:lnTo>
                    <a:lnTo>
                      <a:pt x="942" y="3495"/>
                    </a:lnTo>
                    <a:lnTo>
                      <a:pt x="1005" y="3537"/>
                    </a:lnTo>
                    <a:lnTo>
                      <a:pt x="1005" y="3662"/>
                    </a:lnTo>
                    <a:lnTo>
                      <a:pt x="921" y="3746"/>
                    </a:lnTo>
                    <a:lnTo>
                      <a:pt x="921" y="3809"/>
                    </a:lnTo>
                    <a:lnTo>
                      <a:pt x="1005" y="3872"/>
                    </a:lnTo>
                    <a:lnTo>
                      <a:pt x="1005" y="4039"/>
                    </a:lnTo>
                    <a:lnTo>
                      <a:pt x="921" y="4081"/>
                    </a:lnTo>
                    <a:lnTo>
                      <a:pt x="880" y="4165"/>
                    </a:lnTo>
                    <a:lnTo>
                      <a:pt x="921" y="4186"/>
                    </a:lnTo>
                    <a:lnTo>
                      <a:pt x="984" y="4290"/>
                    </a:lnTo>
                    <a:lnTo>
                      <a:pt x="942" y="4478"/>
                    </a:lnTo>
                    <a:lnTo>
                      <a:pt x="984" y="4771"/>
                    </a:lnTo>
                    <a:lnTo>
                      <a:pt x="901" y="4855"/>
                    </a:lnTo>
                    <a:lnTo>
                      <a:pt x="880" y="4918"/>
                    </a:lnTo>
                    <a:lnTo>
                      <a:pt x="942" y="5022"/>
                    </a:lnTo>
                    <a:lnTo>
                      <a:pt x="1047" y="4981"/>
                    </a:lnTo>
                    <a:lnTo>
                      <a:pt x="1047" y="4981"/>
                    </a:lnTo>
                    <a:lnTo>
                      <a:pt x="1026" y="5064"/>
                    </a:lnTo>
                    <a:lnTo>
                      <a:pt x="1089" y="5127"/>
                    </a:lnTo>
                    <a:lnTo>
                      <a:pt x="1152" y="5127"/>
                    </a:lnTo>
                    <a:lnTo>
                      <a:pt x="1152" y="5190"/>
                    </a:lnTo>
                    <a:lnTo>
                      <a:pt x="1110" y="5274"/>
                    </a:lnTo>
                    <a:lnTo>
                      <a:pt x="1047" y="5378"/>
                    </a:lnTo>
                    <a:lnTo>
                      <a:pt x="817" y="5608"/>
                    </a:lnTo>
                    <a:lnTo>
                      <a:pt x="775" y="5713"/>
                    </a:lnTo>
                    <a:lnTo>
                      <a:pt x="608" y="5859"/>
                    </a:lnTo>
                    <a:lnTo>
                      <a:pt x="398" y="5922"/>
                    </a:lnTo>
                    <a:lnTo>
                      <a:pt x="210" y="6048"/>
                    </a:lnTo>
                    <a:lnTo>
                      <a:pt x="64" y="6278"/>
                    </a:lnTo>
                    <a:lnTo>
                      <a:pt x="43" y="6466"/>
                    </a:lnTo>
                    <a:lnTo>
                      <a:pt x="1" y="6571"/>
                    </a:lnTo>
                    <a:lnTo>
                      <a:pt x="189" y="6655"/>
                    </a:lnTo>
                    <a:lnTo>
                      <a:pt x="377" y="6780"/>
                    </a:lnTo>
                    <a:lnTo>
                      <a:pt x="629" y="6947"/>
                    </a:lnTo>
                    <a:lnTo>
                      <a:pt x="733" y="6947"/>
                    </a:lnTo>
                    <a:lnTo>
                      <a:pt x="880" y="7094"/>
                    </a:lnTo>
                    <a:lnTo>
                      <a:pt x="838" y="7178"/>
                    </a:lnTo>
                    <a:lnTo>
                      <a:pt x="880" y="7261"/>
                    </a:lnTo>
                    <a:lnTo>
                      <a:pt x="1047" y="7282"/>
                    </a:lnTo>
                    <a:lnTo>
                      <a:pt x="1256" y="7366"/>
                    </a:lnTo>
                    <a:lnTo>
                      <a:pt x="1319" y="7408"/>
                    </a:lnTo>
                    <a:lnTo>
                      <a:pt x="1507" y="7471"/>
                    </a:lnTo>
                    <a:lnTo>
                      <a:pt x="1570" y="7387"/>
                    </a:lnTo>
                    <a:lnTo>
                      <a:pt x="1570" y="7282"/>
                    </a:lnTo>
                    <a:lnTo>
                      <a:pt x="1654" y="7199"/>
                    </a:lnTo>
                    <a:lnTo>
                      <a:pt x="1717" y="7199"/>
                    </a:lnTo>
                    <a:lnTo>
                      <a:pt x="1863" y="7282"/>
                    </a:lnTo>
                    <a:lnTo>
                      <a:pt x="1968" y="7303"/>
                    </a:lnTo>
                    <a:lnTo>
                      <a:pt x="1989" y="7387"/>
                    </a:lnTo>
                    <a:lnTo>
                      <a:pt x="2072" y="7429"/>
                    </a:lnTo>
                    <a:lnTo>
                      <a:pt x="2135" y="7429"/>
                    </a:lnTo>
                    <a:lnTo>
                      <a:pt x="2177" y="7512"/>
                    </a:lnTo>
                    <a:lnTo>
                      <a:pt x="2386" y="7575"/>
                    </a:lnTo>
                    <a:lnTo>
                      <a:pt x="2512" y="7596"/>
                    </a:lnTo>
                    <a:lnTo>
                      <a:pt x="2553" y="7638"/>
                    </a:lnTo>
                    <a:lnTo>
                      <a:pt x="2700" y="7805"/>
                    </a:lnTo>
                    <a:lnTo>
                      <a:pt x="2700" y="7910"/>
                    </a:lnTo>
                    <a:lnTo>
                      <a:pt x="2805" y="8098"/>
                    </a:lnTo>
                    <a:lnTo>
                      <a:pt x="2888" y="8098"/>
                    </a:lnTo>
                    <a:lnTo>
                      <a:pt x="3139" y="8203"/>
                    </a:lnTo>
                    <a:lnTo>
                      <a:pt x="3244" y="8349"/>
                    </a:lnTo>
                    <a:lnTo>
                      <a:pt x="3244" y="8517"/>
                    </a:lnTo>
                    <a:lnTo>
                      <a:pt x="3307" y="8517"/>
                    </a:lnTo>
                    <a:lnTo>
                      <a:pt x="3411" y="8559"/>
                    </a:lnTo>
                    <a:lnTo>
                      <a:pt x="3432" y="8684"/>
                    </a:lnTo>
                    <a:lnTo>
                      <a:pt x="3411" y="8768"/>
                    </a:lnTo>
                    <a:lnTo>
                      <a:pt x="3432" y="8852"/>
                    </a:lnTo>
                    <a:lnTo>
                      <a:pt x="3537" y="8872"/>
                    </a:lnTo>
                    <a:lnTo>
                      <a:pt x="3662" y="8852"/>
                    </a:lnTo>
                    <a:lnTo>
                      <a:pt x="3767" y="8872"/>
                    </a:lnTo>
                    <a:lnTo>
                      <a:pt x="3914" y="8872"/>
                    </a:lnTo>
                    <a:lnTo>
                      <a:pt x="3955" y="8831"/>
                    </a:lnTo>
                    <a:lnTo>
                      <a:pt x="4144" y="8747"/>
                    </a:lnTo>
                    <a:lnTo>
                      <a:pt x="4290" y="8768"/>
                    </a:lnTo>
                    <a:lnTo>
                      <a:pt x="4458" y="8852"/>
                    </a:lnTo>
                    <a:lnTo>
                      <a:pt x="4646" y="8747"/>
                    </a:lnTo>
                    <a:lnTo>
                      <a:pt x="4750" y="8747"/>
                    </a:lnTo>
                    <a:lnTo>
                      <a:pt x="4792" y="8831"/>
                    </a:lnTo>
                    <a:lnTo>
                      <a:pt x="4876" y="8831"/>
                    </a:lnTo>
                    <a:lnTo>
                      <a:pt x="4981" y="8872"/>
                    </a:lnTo>
                    <a:lnTo>
                      <a:pt x="5064" y="8956"/>
                    </a:lnTo>
                    <a:lnTo>
                      <a:pt x="5169" y="8935"/>
                    </a:lnTo>
                    <a:lnTo>
                      <a:pt x="5169" y="8998"/>
                    </a:lnTo>
                    <a:lnTo>
                      <a:pt x="4792" y="9626"/>
                    </a:lnTo>
                    <a:lnTo>
                      <a:pt x="4813" y="9709"/>
                    </a:lnTo>
                    <a:lnTo>
                      <a:pt x="4960" y="9688"/>
                    </a:lnTo>
                    <a:lnTo>
                      <a:pt x="5085" y="9688"/>
                    </a:lnTo>
                    <a:lnTo>
                      <a:pt x="5190" y="9772"/>
                    </a:lnTo>
                    <a:lnTo>
                      <a:pt x="5211" y="9898"/>
                    </a:lnTo>
                    <a:lnTo>
                      <a:pt x="5294" y="9584"/>
                    </a:lnTo>
                    <a:lnTo>
                      <a:pt x="5629" y="8370"/>
                    </a:lnTo>
                    <a:lnTo>
                      <a:pt x="5629" y="8308"/>
                    </a:lnTo>
                    <a:lnTo>
                      <a:pt x="5629" y="8098"/>
                    </a:lnTo>
                    <a:lnTo>
                      <a:pt x="5504" y="7847"/>
                    </a:lnTo>
                    <a:lnTo>
                      <a:pt x="5294" y="7680"/>
                    </a:lnTo>
                    <a:lnTo>
                      <a:pt x="5190" y="7533"/>
                    </a:lnTo>
                    <a:lnTo>
                      <a:pt x="5169" y="7219"/>
                    </a:lnTo>
                    <a:lnTo>
                      <a:pt x="5546" y="7094"/>
                    </a:lnTo>
                    <a:lnTo>
                      <a:pt x="5692" y="7199"/>
                    </a:lnTo>
                    <a:lnTo>
                      <a:pt x="5713" y="7094"/>
                    </a:lnTo>
                    <a:lnTo>
                      <a:pt x="5650" y="7010"/>
                    </a:lnTo>
                    <a:lnTo>
                      <a:pt x="5713" y="6968"/>
                    </a:lnTo>
                    <a:lnTo>
                      <a:pt x="5629" y="6801"/>
                    </a:lnTo>
                    <a:lnTo>
                      <a:pt x="5420" y="6738"/>
                    </a:lnTo>
                    <a:lnTo>
                      <a:pt x="5336" y="6592"/>
                    </a:lnTo>
                    <a:lnTo>
                      <a:pt x="5399" y="6424"/>
                    </a:lnTo>
                    <a:lnTo>
                      <a:pt x="6048" y="6424"/>
                    </a:lnTo>
                    <a:lnTo>
                      <a:pt x="6131" y="6341"/>
                    </a:lnTo>
                    <a:lnTo>
                      <a:pt x="6236" y="6341"/>
                    </a:lnTo>
                    <a:lnTo>
                      <a:pt x="6278" y="6383"/>
                    </a:lnTo>
                    <a:lnTo>
                      <a:pt x="6362" y="6383"/>
                    </a:lnTo>
                    <a:lnTo>
                      <a:pt x="6466" y="6257"/>
                    </a:lnTo>
                    <a:lnTo>
                      <a:pt x="6634" y="6215"/>
                    </a:lnTo>
                    <a:lnTo>
                      <a:pt x="6675" y="6320"/>
                    </a:lnTo>
                    <a:lnTo>
                      <a:pt x="6759" y="6424"/>
                    </a:lnTo>
                    <a:lnTo>
                      <a:pt x="6780" y="6550"/>
                    </a:lnTo>
                    <a:lnTo>
                      <a:pt x="6780" y="6696"/>
                    </a:lnTo>
                    <a:lnTo>
                      <a:pt x="6947" y="6675"/>
                    </a:lnTo>
                    <a:lnTo>
                      <a:pt x="6947" y="6571"/>
                    </a:lnTo>
                    <a:lnTo>
                      <a:pt x="6801" y="6278"/>
                    </a:lnTo>
                    <a:lnTo>
                      <a:pt x="6759" y="6131"/>
                    </a:lnTo>
                    <a:lnTo>
                      <a:pt x="6780" y="6069"/>
                    </a:lnTo>
                    <a:lnTo>
                      <a:pt x="6738" y="5964"/>
                    </a:lnTo>
                    <a:lnTo>
                      <a:pt x="6655" y="5922"/>
                    </a:lnTo>
                    <a:lnTo>
                      <a:pt x="6634" y="5839"/>
                    </a:lnTo>
                    <a:lnTo>
                      <a:pt x="6634" y="5818"/>
                    </a:lnTo>
                    <a:lnTo>
                      <a:pt x="6550" y="5839"/>
                    </a:lnTo>
                    <a:lnTo>
                      <a:pt x="6487" y="5839"/>
                    </a:lnTo>
                    <a:lnTo>
                      <a:pt x="6466" y="5734"/>
                    </a:lnTo>
                    <a:lnTo>
                      <a:pt x="6655" y="5399"/>
                    </a:lnTo>
                    <a:lnTo>
                      <a:pt x="6550" y="5106"/>
                    </a:lnTo>
                    <a:lnTo>
                      <a:pt x="6550" y="5022"/>
                    </a:lnTo>
                    <a:lnTo>
                      <a:pt x="6466" y="4960"/>
                    </a:lnTo>
                    <a:lnTo>
                      <a:pt x="6466" y="4771"/>
                    </a:lnTo>
                    <a:lnTo>
                      <a:pt x="6529" y="4604"/>
                    </a:lnTo>
                    <a:lnTo>
                      <a:pt x="6487" y="4541"/>
                    </a:lnTo>
                    <a:lnTo>
                      <a:pt x="6466" y="4332"/>
                    </a:lnTo>
                    <a:lnTo>
                      <a:pt x="6529" y="4248"/>
                    </a:lnTo>
                    <a:lnTo>
                      <a:pt x="6675" y="4227"/>
                    </a:lnTo>
                    <a:lnTo>
                      <a:pt x="6696" y="4144"/>
                    </a:lnTo>
                    <a:lnTo>
                      <a:pt x="6696" y="4039"/>
                    </a:lnTo>
                    <a:lnTo>
                      <a:pt x="6759" y="3955"/>
                    </a:lnTo>
                    <a:lnTo>
                      <a:pt x="6696" y="3725"/>
                    </a:lnTo>
                    <a:lnTo>
                      <a:pt x="6634" y="3662"/>
                    </a:lnTo>
                    <a:lnTo>
                      <a:pt x="6529" y="3662"/>
                    </a:lnTo>
                    <a:lnTo>
                      <a:pt x="6487" y="3725"/>
                    </a:lnTo>
                    <a:lnTo>
                      <a:pt x="6341" y="3704"/>
                    </a:lnTo>
                    <a:lnTo>
                      <a:pt x="6236" y="3704"/>
                    </a:lnTo>
                    <a:lnTo>
                      <a:pt x="6110" y="3746"/>
                    </a:lnTo>
                    <a:lnTo>
                      <a:pt x="6048" y="3725"/>
                    </a:lnTo>
                    <a:lnTo>
                      <a:pt x="5922" y="3662"/>
                    </a:lnTo>
                    <a:lnTo>
                      <a:pt x="5859" y="3704"/>
                    </a:lnTo>
                    <a:lnTo>
                      <a:pt x="5838" y="3662"/>
                    </a:lnTo>
                    <a:lnTo>
                      <a:pt x="5692" y="3704"/>
                    </a:lnTo>
                    <a:lnTo>
                      <a:pt x="5232" y="3286"/>
                    </a:lnTo>
                    <a:lnTo>
                      <a:pt x="5127" y="3223"/>
                    </a:lnTo>
                    <a:lnTo>
                      <a:pt x="4960" y="3202"/>
                    </a:lnTo>
                    <a:lnTo>
                      <a:pt x="4792" y="3223"/>
                    </a:lnTo>
                    <a:lnTo>
                      <a:pt x="4750" y="3244"/>
                    </a:lnTo>
                    <a:lnTo>
                      <a:pt x="4604" y="3202"/>
                    </a:lnTo>
                    <a:lnTo>
                      <a:pt x="4458" y="3202"/>
                    </a:lnTo>
                    <a:lnTo>
                      <a:pt x="4374" y="3244"/>
                    </a:lnTo>
                    <a:lnTo>
                      <a:pt x="4248" y="3202"/>
                    </a:lnTo>
                    <a:lnTo>
                      <a:pt x="4144" y="3181"/>
                    </a:lnTo>
                    <a:lnTo>
                      <a:pt x="3976" y="3118"/>
                    </a:lnTo>
                    <a:lnTo>
                      <a:pt x="3851" y="3014"/>
                    </a:lnTo>
                    <a:lnTo>
                      <a:pt x="3851" y="2909"/>
                    </a:lnTo>
                    <a:lnTo>
                      <a:pt x="3872" y="2867"/>
                    </a:lnTo>
                    <a:lnTo>
                      <a:pt x="3872" y="2784"/>
                    </a:lnTo>
                    <a:lnTo>
                      <a:pt x="3934" y="2658"/>
                    </a:lnTo>
                    <a:lnTo>
                      <a:pt x="3914" y="2554"/>
                    </a:lnTo>
                    <a:lnTo>
                      <a:pt x="3809" y="2386"/>
                    </a:lnTo>
                    <a:lnTo>
                      <a:pt x="3558" y="1968"/>
                    </a:lnTo>
                    <a:lnTo>
                      <a:pt x="3411" y="1968"/>
                    </a:lnTo>
                    <a:lnTo>
                      <a:pt x="3411" y="1926"/>
                    </a:lnTo>
                    <a:lnTo>
                      <a:pt x="3495" y="1737"/>
                    </a:lnTo>
                    <a:lnTo>
                      <a:pt x="3516" y="1549"/>
                    </a:lnTo>
                    <a:lnTo>
                      <a:pt x="3495" y="1445"/>
                    </a:lnTo>
                    <a:lnTo>
                      <a:pt x="3516" y="1319"/>
                    </a:lnTo>
                    <a:lnTo>
                      <a:pt x="3704" y="1047"/>
                    </a:lnTo>
                    <a:lnTo>
                      <a:pt x="3767" y="984"/>
                    </a:lnTo>
                    <a:lnTo>
                      <a:pt x="3872" y="838"/>
                    </a:lnTo>
                    <a:lnTo>
                      <a:pt x="3976" y="817"/>
                    </a:lnTo>
                    <a:lnTo>
                      <a:pt x="4039" y="775"/>
                    </a:lnTo>
                    <a:lnTo>
                      <a:pt x="4186" y="503"/>
                    </a:lnTo>
                    <a:lnTo>
                      <a:pt x="4499" y="377"/>
                    </a:lnTo>
                    <a:lnTo>
                      <a:pt x="4541" y="357"/>
                    </a:lnTo>
                    <a:lnTo>
                      <a:pt x="4604" y="357"/>
                    </a:lnTo>
                    <a:lnTo>
                      <a:pt x="4667" y="294"/>
                    </a:lnTo>
                    <a:lnTo>
                      <a:pt x="4688" y="210"/>
                    </a:lnTo>
                    <a:lnTo>
                      <a:pt x="4646" y="147"/>
                    </a:lnTo>
                    <a:lnTo>
                      <a:pt x="4437" y="43"/>
                    </a:lnTo>
                    <a:lnTo>
                      <a:pt x="435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507;p45">
                <a:extLst>
                  <a:ext uri="{FF2B5EF4-FFF2-40B4-BE49-F238E27FC236}">
                    <a16:creationId xmlns:a16="http://schemas.microsoft.com/office/drawing/2014/main" id="{44099F8A-25DD-6C49-184C-CCF4663ED187}"/>
                  </a:ext>
                </a:extLst>
              </p:cNvPr>
              <p:cNvSpPr/>
              <p:nvPr/>
            </p:nvSpPr>
            <p:spPr>
              <a:xfrm>
                <a:off x="3195231" y="3136533"/>
                <a:ext cx="40867" cy="42852"/>
              </a:xfrm>
              <a:custGeom>
                <a:avLst/>
                <a:gdLst/>
                <a:ahLst/>
                <a:cxnLst/>
                <a:rect l="l" t="t" r="r" b="b"/>
                <a:pathLst>
                  <a:path w="3432" h="3768" extrusionOk="0">
                    <a:moveTo>
                      <a:pt x="1193" y="1"/>
                    </a:moveTo>
                    <a:lnTo>
                      <a:pt x="1172" y="168"/>
                    </a:lnTo>
                    <a:lnTo>
                      <a:pt x="1025" y="168"/>
                    </a:lnTo>
                    <a:lnTo>
                      <a:pt x="732" y="336"/>
                    </a:lnTo>
                    <a:lnTo>
                      <a:pt x="607" y="377"/>
                    </a:lnTo>
                    <a:lnTo>
                      <a:pt x="440" y="440"/>
                    </a:lnTo>
                    <a:lnTo>
                      <a:pt x="523" y="587"/>
                    </a:lnTo>
                    <a:lnTo>
                      <a:pt x="523" y="649"/>
                    </a:lnTo>
                    <a:lnTo>
                      <a:pt x="565" y="733"/>
                    </a:lnTo>
                    <a:lnTo>
                      <a:pt x="544" y="901"/>
                    </a:lnTo>
                    <a:lnTo>
                      <a:pt x="335" y="1131"/>
                    </a:lnTo>
                    <a:lnTo>
                      <a:pt x="314" y="1235"/>
                    </a:lnTo>
                    <a:lnTo>
                      <a:pt x="356" y="1277"/>
                    </a:lnTo>
                    <a:lnTo>
                      <a:pt x="251" y="1445"/>
                    </a:lnTo>
                    <a:lnTo>
                      <a:pt x="126" y="1465"/>
                    </a:lnTo>
                    <a:lnTo>
                      <a:pt x="21" y="1591"/>
                    </a:lnTo>
                    <a:lnTo>
                      <a:pt x="84" y="1696"/>
                    </a:lnTo>
                    <a:lnTo>
                      <a:pt x="126" y="1800"/>
                    </a:lnTo>
                    <a:lnTo>
                      <a:pt x="105" y="1905"/>
                    </a:lnTo>
                    <a:lnTo>
                      <a:pt x="126" y="2072"/>
                    </a:lnTo>
                    <a:lnTo>
                      <a:pt x="84" y="2198"/>
                    </a:lnTo>
                    <a:lnTo>
                      <a:pt x="0" y="2261"/>
                    </a:lnTo>
                    <a:lnTo>
                      <a:pt x="84" y="2323"/>
                    </a:lnTo>
                    <a:lnTo>
                      <a:pt x="209" y="2386"/>
                    </a:lnTo>
                    <a:lnTo>
                      <a:pt x="314" y="2491"/>
                    </a:lnTo>
                    <a:lnTo>
                      <a:pt x="419" y="2574"/>
                    </a:lnTo>
                    <a:lnTo>
                      <a:pt x="440" y="2533"/>
                    </a:lnTo>
                    <a:lnTo>
                      <a:pt x="502" y="2386"/>
                    </a:lnTo>
                    <a:lnTo>
                      <a:pt x="544" y="2323"/>
                    </a:lnTo>
                    <a:lnTo>
                      <a:pt x="628" y="2219"/>
                    </a:lnTo>
                    <a:lnTo>
                      <a:pt x="628" y="2323"/>
                    </a:lnTo>
                    <a:lnTo>
                      <a:pt x="649" y="2428"/>
                    </a:lnTo>
                    <a:lnTo>
                      <a:pt x="649" y="2365"/>
                    </a:lnTo>
                    <a:lnTo>
                      <a:pt x="649" y="2282"/>
                    </a:lnTo>
                    <a:lnTo>
                      <a:pt x="712" y="2282"/>
                    </a:lnTo>
                    <a:lnTo>
                      <a:pt x="732" y="2428"/>
                    </a:lnTo>
                    <a:lnTo>
                      <a:pt x="712" y="2595"/>
                    </a:lnTo>
                    <a:lnTo>
                      <a:pt x="712" y="2700"/>
                    </a:lnTo>
                    <a:lnTo>
                      <a:pt x="649" y="2826"/>
                    </a:lnTo>
                    <a:lnTo>
                      <a:pt x="502" y="2951"/>
                    </a:lnTo>
                    <a:lnTo>
                      <a:pt x="544" y="2993"/>
                    </a:lnTo>
                    <a:lnTo>
                      <a:pt x="607" y="3139"/>
                    </a:lnTo>
                    <a:lnTo>
                      <a:pt x="502" y="3202"/>
                    </a:lnTo>
                    <a:lnTo>
                      <a:pt x="398" y="3328"/>
                    </a:lnTo>
                    <a:lnTo>
                      <a:pt x="419" y="3432"/>
                    </a:lnTo>
                    <a:lnTo>
                      <a:pt x="523" y="3432"/>
                    </a:lnTo>
                    <a:lnTo>
                      <a:pt x="649" y="3370"/>
                    </a:lnTo>
                    <a:lnTo>
                      <a:pt x="712" y="3453"/>
                    </a:lnTo>
                    <a:lnTo>
                      <a:pt x="879" y="3516"/>
                    </a:lnTo>
                    <a:lnTo>
                      <a:pt x="984" y="3537"/>
                    </a:lnTo>
                    <a:lnTo>
                      <a:pt x="1151" y="3767"/>
                    </a:lnTo>
                    <a:lnTo>
                      <a:pt x="1235" y="3767"/>
                    </a:lnTo>
                    <a:lnTo>
                      <a:pt x="1339" y="3662"/>
                    </a:lnTo>
                    <a:lnTo>
                      <a:pt x="1779" y="2721"/>
                    </a:lnTo>
                    <a:lnTo>
                      <a:pt x="1883" y="2637"/>
                    </a:lnTo>
                    <a:lnTo>
                      <a:pt x="2448" y="2470"/>
                    </a:lnTo>
                    <a:lnTo>
                      <a:pt x="2720" y="2282"/>
                    </a:lnTo>
                    <a:lnTo>
                      <a:pt x="3118" y="1905"/>
                    </a:lnTo>
                    <a:lnTo>
                      <a:pt x="3264" y="1549"/>
                    </a:lnTo>
                    <a:lnTo>
                      <a:pt x="3369" y="1549"/>
                    </a:lnTo>
                    <a:lnTo>
                      <a:pt x="3390" y="1486"/>
                    </a:lnTo>
                    <a:lnTo>
                      <a:pt x="3432" y="1361"/>
                    </a:lnTo>
                    <a:lnTo>
                      <a:pt x="3390" y="1235"/>
                    </a:lnTo>
                    <a:lnTo>
                      <a:pt x="3285" y="1026"/>
                    </a:lnTo>
                    <a:lnTo>
                      <a:pt x="3285" y="963"/>
                    </a:lnTo>
                    <a:lnTo>
                      <a:pt x="3264" y="859"/>
                    </a:lnTo>
                    <a:lnTo>
                      <a:pt x="3181" y="817"/>
                    </a:lnTo>
                    <a:lnTo>
                      <a:pt x="3160" y="733"/>
                    </a:lnTo>
                    <a:lnTo>
                      <a:pt x="3055" y="712"/>
                    </a:lnTo>
                    <a:lnTo>
                      <a:pt x="2909" y="629"/>
                    </a:lnTo>
                    <a:lnTo>
                      <a:pt x="2846" y="629"/>
                    </a:lnTo>
                    <a:lnTo>
                      <a:pt x="2762" y="712"/>
                    </a:lnTo>
                    <a:lnTo>
                      <a:pt x="2762" y="817"/>
                    </a:lnTo>
                    <a:lnTo>
                      <a:pt x="2699" y="901"/>
                    </a:lnTo>
                    <a:lnTo>
                      <a:pt x="2511" y="838"/>
                    </a:lnTo>
                    <a:lnTo>
                      <a:pt x="2448" y="796"/>
                    </a:lnTo>
                    <a:lnTo>
                      <a:pt x="2239" y="712"/>
                    </a:lnTo>
                    <a:lnTo>
                      <a:pt x="2072" y="691"/>
                    </a:lnTo>
                    <a:lnTo>
                      <a:pt x="2030" y="608"/>
                    </a:lnTo>
                    <a:lnTo>
                      <a:pt x="2072" y="524"/>
                    </a:lnTo>
                    <a:lnTo>
                      <a:pt x="1925" y="377"/>
                    </a:lnTo>
                    <a:lnTo>
                      <a:pt x="1821" y="377"/>
                    </a:lnTo>
                    <a:lnTo>
                      <a:pt x="1569" y="210"/>
                    </a:lnTo>
                    <a:lnTo>
                      <a:pt x="1381" y="85"/>
                    </a:lnTo>
                    <a:lnTo>
                      <a:pt x="119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508;p45">
                <a:extLst>
                  <a:ext uri="{FF2B5EF4-FFF2-40B4-BE49-F238E27FC236}">
                    <a16:creationId xmlns:a16="http://schemas.microsoft.com/office/drawing/2014/main" id="{9404B47C-6436-D366-3FD9-DC04D1ED26E5}"/>
                  </a:ext>
                </a:extLst>
              </p:cNvPr>
              <p:cNvSpPr/>
              <p:nvPr/>
            </p:nvSpPr>
            <p:spPr>
              <a:xfrm>
                <a:off x="3192980" y="3146290"/>
                <a:ext cx="88711" cy="124938"/>
              </a:xfrm>
              <a:custGeom>
                <a:avLst/>
                <a:gdLst/>
                <a:ahLst/>
                <a:cxnLst/>
                <a:rect l="l" t="t" r="r" b="b"/>
                <a:pathLst>
                  <a:path w="7449" h="10986" extrusionOk="0">
                    <a:moveTo>
                      <a:pt x="3453" y="1"/>
                    </a:moveTo>
                    <a:lnTo>
                      <a:pt x="3474" y="105"/>
                    </a:lnTo>
                    <a:lnTo>
                      <a:pt x="3474" y="168"/>
                    </a:lnTo>
                    <a:lnTo>
                      <a:pt x="3579" y="377"/>
                    </a:lnTo>
                    <a:lnTo>
                      <a:pt x="3621" y="503"/>
                    </a:lnTo>
                    <a:lnTo>
                      <a:pt x="3579" y="628"/>
                    </a:lnTo>
                    <a:lnTo>
                      <a:pt x="3558" y="691"/>
                    </a:lnTo>
                    <a:lnTo>
                      <a:pt x="3453" y="691"/>
                    </a:lnTo>
                    <a:lnTo>
                      <a:pt x="3307" y="1047"/>
                    </a:lnTo>
                    <a:lnTo>
                      <a:pt x="2909" y="1424"/>
                    </a:lnTo>
                    <a:lnTo>
                      <a:pt x="2637" y="1612"/>
                    </a:lnTo>
                    <a:lnTo>
                      <a:pt x="2072" y="1779"/>
                    </a:lnTo>
                    <a:lnTo>
                      <a:pt x="1968" y="1863"/>
                    </a:lnTo>
                    <a:lnTo>
                      <a:pt x="1528" y="2804"/>
                    </a:lnTo>
                    <a:lnTo>
                      <a:pt x="1424" y="2909"/>
                    </a:lnTo>
                    <a:lnTo>
                      <a:pt x="1340" y="2909"/>
                    </a:lnTo>
                    <a:lnTo>
                      <a:pt x="1173" y="2679"/>
                    </a:lnTo>
                    <a:lnTo>
                      <a:pt x="1068" y="2658"/>
                    </a:lnTo>
                    <a:lnTo>
                      <a:pt x="901" y="2595"/>
                    </a:lnTo>
                    <a:lnTo>
                      <a:pt x="838" y="2512"/>
                    </a:lnTo>
                    <a:lnTo>
                      <a:pt x="712" y="2574"/>
                    </a:lnTo>
                    <a:lnTo>
                      <a:pt x="608" y="2574"/>
                    </a:lnTo>
                    <a:lnTo>
                      <a:pt x="587" y="2470"/>
                    </a:lnTo>
                    <a:lnTo>
                      <a:pt x="691" y="2344"/>
                    </a:lnTo>
                    <a:lnTo>
                      <a:pt x="796" y="2281"/>
                    </a:lnTo>
                    <a:lnTo>
                      <a:pt x="733" y="2135"/>
                    </a:lnTo>
                    <a:lnTo>
                      <a:pt x="691" y="2093"/>
                    </a:lnTo>
                    <a:lnTo>
                      <a:pt x="398" y="2240"/>
                    </a:lnTo>
                    <a:lnTo>
                      <a:pt x="294" y="2344"/>
                    </a:lnTo>
                    <a:lnTo>
                      <a:pt x="105" y="2512"/>
                    </a:lnTo>
                    <a:lnTo>
                      <a:pt x="64" y="2679"/>
                    </a:lnTo>
                    <a:lnTo>
                      <a:pt x="1" y="2784"/>
                    </a:lnTo>
                    <a:lnTo>
                      <a:pt x="22" y="2825"/>
                    </a:lnTo>
                    <a:lnTo>
                      <a:pt x="105" y="2909"/>
                    </a:lnTo>
                    <a:lnTo>
                      <a:pt x="126" y="2993"/>
                    </a:lnTo>
                    <a:lnTo>
                      <a:pt x="64" y="3035"/>
                    </a:lnTo>
                    <a:lnTo>
                      <a:pt x="64" y="3097"/>
                    </a:lnTo>
                    <a:lnTo>
                      <a:pt x="189" y="3202"/>
                    </a:lnTo>
                    <a:lnTo>
                      <a:pt x="273" y="3348"/>
                    </a:lnTo>
                    <a:lnTo>
                      <a:pt x="231" y="3495"/>
                    </a:lnTo>
                    <a:lnTo>
                      <a:pt x="168" y="3495"/>
                    </a:lnTo>
                    <a:lnTo>
                      <a:pt x="85" y="3516"/>
                    </a:lnTo>
                    <a:lnTo>
                      <a:pt x="22" y="3621"/>
                    </a:lnTo>
                    <a:lnTo>
                      <a:pt x="126" y="3704"/>
                    </a:lnTo>
                    <a:lnTo>
                      <a:pt x="231" y="3746"/>
                    </a:lnTo>
                    <a:lnTo>
                      <a:pt x="419" y="3872"/>
                    </a:lnTo>
                    <a:lnTo>
                      <a:pt x="587" y="3913"/>
                    </a:lnTo>
                    <a:lnTo>
                      <a:pt x="817" y="4060"/>
                    </a:lnTo>
                    <a:lnTo>
                      <a:pt x="921" y="4081"/>
                    </a:lnTo>
                    <a:lnTo>
                      <a:pt x="963" y="4185"/>
                    </a:lnTo>
                    <a:lnTo>
                      <a:pt x="1068" y="4374"/>
                    </a:lnTo>
                    <a:lnTo>
                      <a:pt x="1110" y="4541"/>
                    </a:lnTo>
                    <a:lnTo>
                      <a:pt x="1173" y="4667"/>
                    </a:lnTo>
                    <a:lnTo>
                      <a:pt x="1424" y="4771"/>
                    </a:lnTo>
                    <a:lnTo>
                      <a:pt x="1486" y="4960"/>
                    </a:lnTo>
                    <a:lnTo>
                      <a:pt x="1549" y="5106"/>
                    </a:lnTo>
                    <a:lnTo>
                      <a:pt x="1591" y="5211"/>
                    </a:lnTo>
                    <a:lnTo>
                      <a:pt x="1633" y="5399"/>
                    </a:lnTo>
                    <a:lnTo>
                      <a:pt x="1696" y="5525"/>
                    </a:lnTo>
                    <a:lnTo>
                      <a:pt x="1800" y="5587"/>
                    </a:lnTo>
                    <a:lnTo>
                      <a:pt x="1905" y="5797"/>
                    </a:lnTo>
                    <a:lnTo>
                      <a:pt x="1905" y="5922"/>
                    </a:lnTo>
                    <a:lnTo>
                      <a:pt x="1884" y="5964"/>
                    </a:lnTo>
                    <a:lnTo>
                      <a:pt x="1989" y="6152"/>
                    </a:lnTo>
                    <a:lnTo>
                      <a:pt x="2177" y="6382"/>
                    </a:lnTo>
                    <a:lnTo>
                      <a:pt x="2219" y="6487"/>
                    </a:lnTo>
                    <a:lnTo>
                      <a:pt x="2198" y="6592"/>
                    </a:lnTo>
                    <a:lnTo>
                      <a:pt x="2219" y="6675"/>
                    </a:lnTo>
                    <a:lnTo>
                      <a:pt x="2302" y="6696"/>
                    </a:lnTo>
                    <a:lnTo>
                      <a:pt x="2491" y="6885"/>
                    </a:lnTo>
                    <a:lnTo>
                      <a:pt x="2533" y="6989"/>
                    </a:lnTo>
                    <a:lnTo>
                      <a:pt x="2574" y="7157"/>
                    </a:lnTo>
                    <a:lnTo>
                      <a:pt x="2616" y="7219"/>
                    </a:lnTo>
                    <a:lnTo>
                      <a:pt x="2784" y="7282"/>
                    </a:lnTo>
                    <a:lnTo>
                      <a:pt x="2805" y="7408"/>
                    </a:lnTo>
                    <a:lnTo>
                      <a:pt x="2951" y="7680"/>
                    </a:lnTo>
                    <a:lnTo>
                      <a:pt x="3014" y="7805"/>
                    </a:lnTo>
                    <a:lnTo>
                      <a:pt x="3202" y="8056"/>
                    </a:lnTo>
                    <a:lnTo>
                      <a:pt x="3202" y="8203"/>
                    </a:lnTo>
                    <a:lnTo>
                      <a:pt x="3139" y="8203"/>
                    </a:lnTo>
                    <a:lnTo>
                      <a:pt x="3098" y="8161"/>
                    </a:lnTo>
                    <a:lnTo>
                      <a:pt x="3098" y="8224"/>
                    </a:lnTo>
                    <a:lnTo>
                      <a:pt x="3118" y="8328"/>
                    </a:lnTo>
                    <a:lnTo>
                      <a:pt x="3118" y="8412"/>
                    </a:lnTo>
                    <a:lnTo>
                      <a:pt x="3160" y="8412"/>
                    </a:lnTo>
                    <a:lnTo>
                      <a:pt x="3244" y="8454"/>
                    </a:lnTo>
                    <a:lnTo>
                      <a:pt x="3265" y="8538"/>
                    </a:lnTo>
                    <a:lnTo>
                      <a:pt x="3244" y="8579"/>
                    </a:lnTo>
                    <a:lnTo>
                      <a:pt x="3432" y="8726"/>
                    </a:lnTo>
                    <a:lnTo>
                      <a:pt x="3621" y="8789"/>
                    </a:lnTo>
                    <a:lnTo>
                      <a:pt x="3642" y="8872"/>
                    </a:lnTo>
                    <a:lnTo>
                      <a:pt x="3725" y="8977"/>
                    </a:lnTo>
                    <a:lnTo>
                      <a:pt x="3830" y="8998"/>
                    </a:lnTo>
                    <a:lnTo>
                      <a:pt x="3872" y="9061"/>
                    </a:lnTo>
                    <a:lnTo>
                      <a:pt x="3893" y="9165"/>
                    </a:lnTo>
                    <a:lnTo>
                      <a:pt x="3976" y="9207"/>
                    </a:lnTo>
                    <a:lnTo>
                      <a:pt x="4165" y="9186"/>
                    </a:lnTo>
                    <a:lnTo>
                      <a:pt x="4206" y="9144"/>
                    </a:lnTo>
                    <a:lnTo>
                      <a:pt x="4186" y="9207"/>
                    </a:lnTo>
                    <a:lnTo>
                      <a:pt x="4269" y="9354"/>
                    </a:lnTo>
                    <a:lnTo>
                      <a:pt x="4458" y="9416"/>
                    </a:lnTo>
                    <a:lnTo>
                      <a:pt x="4562" y="9500"/>
                    </a:lnTo>
                    <a:lnTo>
                      <a:pt x="4562" y="9605"/>
                    </a:lnTo>
                    <a:lnTo>
                      <a:pt x="4667" y="9667"/>
                    </a:lnTo>
                    <a:lnTo>
                      <a:pt x="4792" y="9709"/>
                    </a:lnTo>
                    <a:lnTo>
                      <a:pt x="4834" y="9688"/>
                    </a:lnTo>
                    <a:lnTo>
                      <a:pt x="4939" y="9709"/>
                    </a:lnTo>
                    <a:lnTo>
                      <a:pt x="5148" y="9835"/>
                    </a:lnTo>
                    <a:lnTo>
                      <a:pt x="5315" y="9919"/>
                    </a:lnTo>
                    <a:lnTo>
                      <a:pt x="5420" y="9919"/>
                    </a:lnTo>
                    <a:lnTo>
                      <a:pt x="5462" y="9939"/>
                    </a:lnTo>
                    <a:lnTo>
                      <a:pt x="5504" y="10023"/>
                    </a:lnTo>
                    <a:lnTo>
                      <a:pt x="5650" y="10128"/>
                    </a:lnTo>
                    <a:lnTo>
                      <a:pt x="5755" y="10191"/>
                    </a:lnTo>
                    <a:lnTo>
                      <a:pt x="5859" y="10316"/>
                    </a:lnTo>
                    <a:lnTo>
                      <a:pt x="5943" y="10337"/>
                    </a:lnTo>
                    <a:lnTo>
                      <a:pt x="5985" y="10421"/>
                    </a:lnTo>
                    <a:lnTo>
                      <a:pt x="5964" y="10463"/>
                    </a:lnTo>
                    <a:lnTo>
                      <a:pt x="5964" y="10546"/>
                    </a:lnTo>
                    <a:lnTo>
                      <a:pt x="6090" y="10567"/>
                    </a:lnTo>
                    <a:lnTo>
                      <a:pt x="6236" y="10630"/>
                    </a:lnTo>
                    <a:lnTo>
                      <a:pt x="6403" y="10776"/>
                    </a:lnTo>
                    <a:lnTo>
                      <a:pt x="6550" y="10944"/>
                    </a:lnTo>
                    <a:lnTo>
                      <a:pt x="6655" y="10965"/>
                    </a:lnTo>
                    <a:lnTo>
                      <a:pt x="6675" y="10986"/>
                    </a:lnTo>
                    <a:lnTo>
                      <a:pt x="6801" y="10923"/>
                    </a:lnTo>
                    <a:lnTo>
                      <a:pt x="6927" y="10839"/>
                    </a:lnTo>
                    <a:lnTo>
                      <a:pt x="7010" y="10839"/>
                    </a:lnTo>
                    <a:lnTo>
                      <a:pt x="7115" y="10776"/>
                    </a:lnTo>
                    <a:lnTo>
                      <a:pt x="7178" y="10672"/>
                    </a:lnTo>
                    <a:lnTo>
                      <a:pt x="7073" y="10567"/>
                    </a:lnTo>
                    <a:lnTo>
                      <a:pt x="7094" y="10463"/>
                    </a:lnTo>
                    <a:lnTo>
                      <a:pt x="7136" y="10400"/>
                    </a:lnTo>
                    <a:lnTo>
                      <a:pt x="7240" y="10421"/>
                    </a:lnTo>
                    <a:lnTo>
                      <a:pt x="7219" y="10337"/>
                    </a:lnTo>
                    <a:lnTo>
                      <a:pt x="7136" y="10316"/>
                    </a:lnTo>
                    <a:lnTo>
                      <a:pt x="7094" y="10253"/>
                    </a:lnTo>
                    <a:lnTo>
                      <a:pt x="7199" y="10086"/>
                    </a:lnTo>
                    <a:lnTo>
                      <a:pt x="7324" y="10002"/>
                    </a:lnTo>
                    <a:lnTo>
                      <a:pt x="7429" y="9835"/>
                    </a:lnTo>
                    <a:lnTo>
                      <a:pt x="7450" y="9709"/>
                    </a:lnTo>
                    <a:lnTo>
                      <a:pt x="7282" y="9312"/>
                    </a:lnTo>
                    <a:lnTo>
                      <a:pt x="7324" y="9207"/>
                    </a:lnTo>
                    <a:lnTo>
                      <a:pt x="7324" y="9082"/>
                    </a:lnTo>
                    <a:lnTo>
                      <a:pt x="7303" y="8998"/>
                    </a:lnTo>
                    <a:lnTo>
                      <a:pt x="7282" y="8872"/>
                    </a:lnTo>
                    <a:lnTo>
                      <a:pt x="7324" y="8789"/>
                    </a:lnTo>
                    <a:lnTo>
                      <a:pt x="7387" y="8621"/>
                    </a:lnTo>
                    <a:lnTo>
                      <a:pt x="7345" y="8245"/>
                    </a:lnTo>
                    <a:lnTo>
                      <a:pt x="7303" y="8098"/>
                    </a:lnTo>
                    <a:lnTo>
                      <a:pt x="7387" y="7910"/>
                    </a:lnTo>
                    <a:lnTo>
                      <a:pt x="7387" y="7491"/>
                    </a:lnTo>
                    <a:lnTo>
                      <a:pt x="7450" y="7324"/>
                    </a:lnTo>
                    <a:lnTo>
                      <a:pt x="7450" y="7261"/>
                    </a:lnTo>
                    <a:lnTo>
                      <a:pt x="6927" y="6487"/>
                    </a:lnTo>
                    <a:lnTo>
                      <a:pt x="6906" y="6487"/>
                    </a:lnTo>
                    <a:lnTo>
                      <a:pt x="6864" y="6466"/>
                    </a:lnTo>
                    <a:lnTo>
                      <a:pt x="6675" y="6466"/>
                    </a:lnTo>
                    <a:lnTo>
                      <a:pt x="6571" y="6529"/>
                    </a:lnTo>
                    <a:lnTo>
                      <a:pt x="6445" y="6529"/>
                    </a:lnTo>
                    <a:lnTo>
                      <a:pt x="6383" y="6466"/>
                    </a:lnTo>
                    <a:lnTo>
                      <a:pt x="6362" y="6341"/>
                    </a:lnTo>
                    <a:lnTo>
                      <a:pt x="6341" y="6006"/>
                    </a:lnTo>
                    <a:lnTo>
                      <a:pt x="6341" y="5797"/>
                    </a:lnTo>
                    <a:lnTo>
                      <a:pt x="6383" y="5734"/>
                    </a:lnTo>
                    <a:lnTo>
                      <a:pt x="6403" y="5608"/>
                    </a:lnTo>
                    <a:lnTo>
                      <a:pt x="6362" y="5545"/>
                    </a:lnTo>
                    <a:lnTo>
                      <a:pt x="6152" y="5650"/>
                    </a:lnTo>
                    <a:lnTo>
                      <a:pt x="5922" y="5901"/>
                    </a:lnTo>
                    <a:lnTo>
                      <a:pt x="5608" y="5859"/>
                    </a:lnTo>
                    <a:lnTo>
                      <a:pt x="5357" y="5859"/>
                    </a:lnTo>
                    <a:lnTo>
                      <a:pt x="5315" y="5713"/>
                    </a:lnTo>
                    <a:lnTo>
                      <a:pt x="5211" y="5525"/>
                    </a:lnTo>
                    <a:lnTo>
                      <a:pt x="5023" y="5483"/>
                    </a:lnTo>
                    <a:lnTo>
                      <a:pt x="4688" y="5525"/>
                    </a:lnTo>
                    <a:lnTo>
                      <a:pt x="4813" y="5336"/>
                    </a:lnTo>
                    <a:lnTo>
                      <a:pt x="4520" y="4876"/>
                    </a:lnTo>
                    <a:lnTo>
                      <a:pt x="4374" y="4709"/>
                    </a:lnTo>
                    <a:lnTo>
                      <a:pt x="4395" y="4646"/>
                    </a:lnTo>
                    <a:lnTo>
                      <a:pt x="4374" y="4541"/>
                    </a:lnTo>
                    <a:lnTo>
                      <a:pt x="4416" y="4437"/>
                    </a:lnTo>
                    <a:lnTo>
                      <a:pt x="4416" y="4290"/>
                    </a:lnTo>
                    <a:lnTo>
                      <a:pt x="4395" y="4227"/>
                    </a:lnTo>
                    <a:lnTo>
                      <a:pt x="4458" y="4165"/>
                    </a:lnTo>
                    <a:lnTo>
                      <a:pt x="4458" y="4039"/>
                    </a:lnTo>
                    <a:lnTo>
                      <a:pt x="4625" y="3934"/>
                    </a:lnTo>
                    <a:lnTo>
                      <a:pt x="4709" y="3955"/>
                    </a:lnTo>
                    <a:lnTo>
                      <a:pt x="4792" y="3851"/>
                    </a:lnTo>
                    <a:lnTo>
                      <a:pt x="4730" y="3746"/>
                    </a:lnTo>
                    <a:lnTo>
                      <a:pt x="4688" y="3558"/>
                    </a:lnTo>
                    <a:lnTo>
                      <a:pt x="4834" y="3411"/>
                    </a:lnTo>
                    <a:lnTo>
                      <a:pt x="4813" y="3307"/>
                    </a:lnTo>
                    <a:lnTo>
                      <a:pt x="4897" y="3223"/>
                    </a:lnTo>
                    <a:lnTo>
                      <a:pt x="4876" y="3076"/>
                    </a:lnTo>
                    <a:lnTo>
                      <a:pt x="4981" y="3014"/>
                    </a:lnTo>
                    <a:lnTo>
                      <a:pt x="5106" y="2930"/>
                    </a:lnTo>
                    <a:lnTo>
                      <a:pt x="5232" y="2825"/>
                    </a:lnTo>
                    <a:lnTo>
                      <a:pt x="5295" y="2804"/>
                    </a:lnTo>
                    <a:lnTo>
                      <a:pt x="5357" y="2721"/>
                    </a:lnTo>
                    <a:lnTo>
                      <a:pt x="5650" y="2679"/>
                    </a:lnTo>
                    <a:lnTo>
                      <a:pt x="6069" y="2553"/>
                    </a:lnTo>
                    <a:lnTo>
                      <a:pt x="6090" y="2449"/>
                    </a:lnTo>
                    <a:lnTo>
                      <a:pt x="6152" y="2470"/>
                    </a:lnTo>
                    <a:lnTo>
                      <a:pt x="6299" y="2470"/>
                    </a:lnTo>
                    <a:lnTo>
                      <a:pt x="6445" y="2553"/>
                    </a:lnTo>
                    <a:lnTo>
                      <a:pt x="6445" y="2574"/>
                    </a:lnTo>
                    <a:lnTo>
                      <a:pt x="6550" y="2595"/>
                    </a:lnTo>
                    <a:lnTo>
                      <a:pt x="6592" y="2512"/>
                    </a:lnTo>
                    <a:lnTo>
                      <a:pt x="6592" y="2470"/>
                    </a:lnTo>
                    <a:lnTo>
                      <a:pt x="6571" y="2344"/>
                    </a:lnTo>
                    <a:lnTo>
                      <a:pt x="6466" y="2260"/>
                    </a:lnTo>
                    <a:lnTo>
                      <a:pt x="6341" y="2260"/>
                    </a:lnTo>
                    <a:lnTo>
                      <a:pt x="6194" y="2281"/>
                    </a:lnTo>
                    <a:lnTo>
                      <a:pt x="6173" y="2198"/>
                    </a:lnTo>
                    <a:lnTo>
                      <a:pt x="6550" y="1570"/>
                    </a:lnTo>
                    <a:lnTo>
                      <a:pt x="6550" y="1507"/>
                    </a:lnTo>
                    <a:lnTo>
                      <a:pt x="6445" y="1528"/>
                    </a:lnTo>
                    <a:lnTo>
                      <a:pt x="6362" y="1444"/>
                    </a:lnTo>
                    <a:lnTo>
                      <a:pt x="6257" y="1403"/>
                    </a:lnTo>
                    <a:lnTo>
                      <a:pt x="6173" y="1403"/>
                    </a:lnTo>
                    <a:lnTo>
                      <a:pt x="6131" y="1319"/>
                    </a:lnTo>
                    <a:lnTo>
                      <a:pt x="6027" y="1319"/>
                    </a:lnTo>
                    <a:lnTo>
                      <a:pt x="5839" y="1424"/>
                    </a:lnTo>
                    <a:lnTo>
                      <a:pt x="5671" y="1340"/>
                    </a:lnTo>
                    <a:lnTo>
                      <a:pt x="5525" y="1319"/>
                    </a:lnTo>
                    <a:lnTo>
                      <a:pt x="5336" y="1403"/>
                    </a:lnTo>
                    <a:lnTo>
                      <a:pt x="5295" y="1444"/>
                    </a:lnTo>
                    <a:lnTo>
                      <a:pt x="5148" y="1444"/>
                    </a:lnTo>
                    <a:lnTo>
                      <a:pt x="5043" y="1424"/>
                    </a:lnTo>
                    <a:lnTo>
                      <a:pt x="4918" y="1444"/>
                    </a:lnTo>
                    <a:lnTo>
                      <a:pt x="4813" y="1424"/>
                    </a:lnTo>
                    <a:lnTo>
                      <a:pt x="4792" y="1340"/>
                    </a:lnTo>
                    <a:lnTo>
                      <a:pt x="4813" y="1256"/>
                    </a:lnTo>
                    <a:lnTo>
                      <a:pt x="4792" y="1131"/>
                    </a:lnTo>
                    <a:lnTo>
                      <a:pt x="4688" y="1089"/>
                    </a:lnTo>
                    <a:lnTo>
                      <a:pt x="4625" y="1089"/>
                    </a:lnTo>
                    <a:lnTo>
                      <a:pt x="4625" y="921"/>
                    </a:lnTo>
                    <a:lnTo>
                      <a:pt x="4520" y="775"/>
                    </a:lnTo>
                    <a:lnTo>
                      <a:pt x="4269" y="670"/>
                    </a:lnTo>
                    <a:lnTo>
                      <a:pt x="4186" y="670"/>
                    </a:lnTo>
                    <a:lnTo>
                      <a:pt x="4081" y="482"/>
                    </a:lnTo>
                    <a:lnTo>
                      <a:pt x="4081" y="377"/>
                    </a:lnTo>
                    <a:lnTo>
                      <a:pt x="3934" y="210"/>
                    </a:lnTo>
                    <a:lnTo>
                      <a:pt x="3893" y="168"/>
                    </a:lnTo>
                    <a:lnTo>
                      <a:pt x="3767" y="147"/>
                    </a:lnTo>
                    <a:lnTo>
                      <a:pt x="3558" y="84"/>
                    </a:lnTo>
                    <a:lnTo>
                      <a:pt x="351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509;p45">
                <a:extLst>
                  <a:ext uri="{FF2B5EF4-FFF2-40B4-BE49-F238E27FC236}">
                    <a16:creationId xmlns:a16="http://schemas.microsoft.com/office/drawing/2014/main" id="{13EED195-56B2-B729-E0FC-A0BAED6CA594}"/>
                  </a:ext>
                </a:extLst>
              </p:cNvPr>
              <p:cNvSpPr/>
              <p:nvPr/>
            </p:nvSpPr>
            <p:spPr>
              <a:xfrm>
                <a:off x="3275452" y="3211250"/>
                <a:ext cx="85722" cy="91389"/>
              </a:xfrm>
              <a:custGeom>
                <a:avLst/>
                <a:gdLst/>
                <a:ahLst/>
                <a:cxnLst/>
                <a:rect l="l" t="t" r="r" b="b"/>
                <a:pathLst>
                  <a:path w="7199" h="8036" extrusionOk="0">
                    <a:moveTo>
                      <a:pt x="1967" y="1"/>
                    </a:moveTo>
                    <a:lnTo>
                      <a:pt x="1779" y="85"/>
                    </a:lnTo>
                    <a:lnTo>
                      <a:pt x="1612" y="126"/>
                    </a:lnTo>
                    <a:lnTo>
                      <a:pt x="1319" y="294"/>
                    </a:lnTo>
                    <a:lnTo>
                      <a:pt x="1235" y="545"/>
                    </a:lnTo>
                    <a:lnTo>
                      <a:pt x="1047" y="608"/>
                    </a:lnTo>
                    <a:lnTo>
                      <a:pt x="921" y="608"/>
                    </a:lnTo>
                    <a:lnTo>
                      <a:pt x="796" y="712"/>
                    </a:lnTo>
                    <a:lnTo>
                      <a:pt x="712" y="712"/>
                    </a:lnTo>
                    <a:lnTo>
                      <a:pt x="524" y="775"/>
                    </a:lnTo>
                    <a:lnTo>
                      <a:pt x="1" y="775"/>
                    </a:lnTo>
                    <a:lnTo>
                      <a:pt x="524" y="1549"/>
                    </a:lnTo>
                    <a:lnTo>
                      <a:pt x="524" y="1612"/>
                    </a:lnTo>
                    <a:lnTo>
                      <a:pt x="461" y="1779"/>
                    </a:lnTo>
                    <a:lnTo>
                      <a:pt x="461" y="2198"/>
                    </a:lnTo>
                    <a:lnTo>
                      <a:pt x="377" y="2386"/>
                    </a:lnTo>
                    <a:lnTo>
                      <a:pt x="419" y="2533"/>
                    </a:lnTo>
                    <a:lnTo>
                      <a:pt x="461" y="2909"/>
                    </a:lnTo>
                    <a:lnTo>
                      <a:pt x="398" y="3077"/>
                    </a:lnTo>
                    <a:lnTo>
                      <a:pt x="356" y="3160"/>
                    </a:lnTo>
                    <a:lnTo>
                      <a:pt x="377" y="3286"/>
                    </a:lnTo>
                    <a:lnTo>
                      <a:pt x="398" y="3370"/>
                    </a:lnTo>
                    <a:lnTo>
                      <a:pt x="398" y="3495"/>
                    </a:lnTo>
                    <a:lnTo>
                      <a:pt x="356" y="3600"/>
                    </a:lnTo>
                    <a:lnTo>
                      <a:pt x="524" y="3997"/>
                    </a:lnTo>
                    <a:lnTo>
                      <a:pt x="503" y="4123"/>
                    </a:lnTo>
                    <a:lnTo>
                      <a:pt x="398" y="4290"/>
                    </a:lnTo>
                    <a:lnTo>
                      <a:pt x="273" y="4374"/>
                    </a:lnTo>
                    <a:lnTo>
                      <a:pt x="168" y="4541"/>
                    </a:lnTo>
                    <a:lnTo>
                      <a:pt x="210" y="4604"/>
                    </a:lnTo>
                    <a:lnTo>
                      <a:pt x="293" y="4625"/>
                    </a:lnTo>
                    <a:lnTo>
                      <a:pt x="314" y="4709"/>
                    </a:lnTo>
                    <a:lnTo>
                      <a:pt x="356" y="4709"/>
                    </a:lnTo>
                    <a:lnTo>
                      <a:pt x="356" y="4834"/>
                    </a:lnTo>
                    <a:lnTo>
                      <a:pt x="482" y="4939"/>
                    </a:lnTo>
                    <a:lnTo>
                      <a:pt x="524" y="5002"/>
                    </a:lnTo>
                    <a:lnTo>
                      <a:pt x="565" y="5127"/>
                    </a:lnTo>
                    <a:lnTo>
                      <a:pt x="524" y="5232"/>
                    </a:lnTo>
                    <a:lnTo>
                      <a:pt x="524" y="5274"/>
                    </a:lnTo>
                    <a:lnTo>
                      <a:pt x="586" y="5483"/>
                    </a:lnTo>
                    <a:lnTo>
                      <a:pt x="670" y="5629"/>
                    </a:lnTo>
                    <a:lnTo>
                      <a:pt x="921" y="5839"/>
                    </a:lnTo>
                    <a:lnTo>
                      <a:pt x="942" y="5901"/>
                    </a:lnTo>
                    <a:lnTo>
                      <a:pt x="879" y="6090"/>
                    </a:lnTo>
                    <a:lnTo>
                      <a:pt x="921" y="6194"/>
                    </a:lnTo>
                    <a:lnTo>
                      <a:pt x="775" y="6508"/>
                    </a:lnTo>
                    <a:lnTo>
                      <a:pt x="879" y="6613"/>
                    </a:lnTo>
                    <a:lnTo>
                      <a:pt x="1130" y="6885"/>
                    </a:lnTo>
                    <a:lnTo>
                      <a:pt x="1570" y="8036"/>
                    </a:lnTo>
                    <a:lnTo>
                      <a:pt x="1737" y="8036"/>
                    </a:lnTo>
                    <a:lnTo>
                      <a:pt x="1758" y="7952"/>
                    </a:lnTo>
                    <a:lnTo>
                      <a:pt x="1863" y="7931"/>
                    </a:lnTo>
                    <a:lnTo>
                      <a:pt x="1863" y="7952"/>
                    </a:lnTo>
                    <a:lnTo>
                      <a:pt x="1946" y="7847"/>
                    </a:lnTo>
                    <a:lnTo>
                      <a:pt x="2051" y="7638"/>
                    </a:lnTo>
                    <a:lnTo>
                      <a:pt x="2260" y="7408"/>
                    </a:lnTo>
                    <a:lnTo>
                      <a:pt x="2407" y="7345"/>
                    </a:lnTo>
                    <a:lnTo>
                      <a:pt x="2553" y="7471"/>
                    </a:lnTo>
                    <a:lnTo>
                      <a:pt x="2721" y="7450"/>
                    </a:lnTo>
                    <a:lnTo>
                      <a:pt x="2804" y="7429"/>
                    </a:lnTo>
                    <a:lnTo>
                      <a:pt x="2930" y="7471"/>
                    </a:lnTo>
                    <a:lnTo>
                      <a:pt x="3139" y="7429"/>
                    </a:lnTo>
                    <a:lnTo>
                      <a:pt x="3244" y="7450"/>
                    </a:lnTo>
                    <a:lnTo>
                      <a:pt x="3286" y="7575"/>
                    </a:lnTo>
                    <a:lnTo>
                      <a:pt x="3348" y="7847"/>
                    </a:lnTo>
                    <a:lnTo>
                      <a:pt x="3411" y="7889"/>
                    </a:lnTo>
                    <a:lnTo>
                      <a:pt x="3453" y="7847"/>
                    </a:lnTo>
                    <a:lnTo>
                      <a:pt x="3453" y="7743"/>
                    </a:lnTo>
                    <a:lnTo>
                      <a:pt x="3516" y="7617"/>
                    </a:lnTo>
                    <a:lnTo>
                      <a:pt x="3516" y="7512"/>
                    </a:lnTo>
                    <a:lnTo>
                      <a:pt x="3620" y="7366"/>
                    </a:lnTo>
                    <a:lnTo>
                      <a:pt x="4227" y="7366"/>
                    </a:lnTo>
                    <a:lnTo>
                      <a:pt x="4353" y="7471"/>
                    </a:lnTo>
                    <a:lnTo>
                      <a:pt x="4374" y="7303"/>
                    </a:lnTo>
                    <a:lnTo>
                      <a:pt x="4541" y="6989"/>
                    </a:lnTo>
                    <a:lnTo>
                      <a:pt x="4562" y="6822"/>
                    </a:lnTo>
                    <a:lnTo>
                      <a:pt x="4541" y="6675"/>
                    </a:lnTo>
                    <a:lnTo>
                      <a:pt x="4478" y="6592"/>
                    </a:lnTo>
                    <a:lnTo>
                      <a:pt x="4667" y="6299"/>
                    </a:lnTo>
                    <a:lnTo>
                      <a:pt x="4750" y="6090"/>
                    </a:lnTo>
                    <a:lnTo>
                      <a:pt x="4750" y="5985"/>
                    </a:lnTo>
                    <a:lnTo>
                      <a:pt x="4876" y="5901"/>
                    </a:lnTo>
                    <a:lnTo>
                      <a:pt x="5650" y="5692"/>
                    </a:lnTo>
                    <a:lnTo>
                      <a:pt x="6319" y="5692"/>
                    </a:lnTo>
                    <a:lnTo>
                      <a:pt x="6696" y="5985"/>
                    </a:lnTo>
                    <a:lnTo>
                      <a:pt x="6780" y="5985"/>
                    </a:lnTo>
                    <a:lnTo>
                      <a:pt x="6864" y="6069"/>
                    </a:lnTo>
                    <a:lnTo>
                      <a:pt x="6926" y="5964"/>
                    </a:lnTo>
                    <a:lnTo>
                      <a:pt x="6905" y="5880"/>
                    </a:lnTo>
                    <a:lnTo>
                      <a:pt x="7198" y="5315"/>
                    </a:lnTo>
                    <a:lnTo>
                      <a:pt x="7177" y="5043"/>
                    </a:lnTo>
                    <a:lnTo>
                      <a:pt x="6884" y="4499"/>
                    </a:lnTo>
                    <a:lnTo>
                      <a:pt x="6571" y="4437"/>
                    </a:lnTo>
                    <a:lnTo>
                      <a:pt x="6591" y="4207"/>
                    </a:lnTo>
                    <a:lnTo>
                      <a:pt x="6550" y="3851"/>
                    </a:lnTo>
                    <a:lnTo>
                      <a:pt x="5524" y="3809"/>
                    </a:lnTo>
                    <a:lnTo>
                      <a:pt x="5545" y="3558"/>
                    </a:lnTo>
                    <a:lnTo>
                      <a:pt x="5315" y="3181"/>
                    </a:lnTo>
                    <a:lnTo>
                      <a:pt x="5399" y="3056"/>
                    </a:lnTo>
                    <a:lnTo>
                      <a:pt x="5336" y="2846"/>
                    </a:lnTo>
                    <a:lnTo>
                      <a:pt x="5378" y="2554"/>
                    </a:lnTo>
                    <a:lnTo>
                      <a:pt x="5315" y="2491"/>
                    </a:lnTo>
                    <a:lnTo>
                      <a:pt x="5106" y="2323"/>
                    </a:lnTo>
                    <a:lnTo>
                      <a:pt x="4771" y="2386"/>
                    </a:lnTo>
                    <a:lnTo>
                      <a:pt x="4604" y="2302"/>
                    </a:lnTo>
                    <a:lnTo>
                      <a:pt x="4499" y="2240"/>
                    </a:lnTo>
                    <a:lnTo>
                      <a:pt x="4457" y="2093"/>
                    </a:lnTo>
                    <a:lnTo>
                      <a:pt x="4290" y="2030"/>
                    </a:lnTo>
                    <a:lnTo>
                      <a:pt x="4060" y="1968"/>
                    </a:lnTo>
                    <a:lnTo>
                      <a:pt x="3955" y="1968"/>
                    </a:lnTo>
                    <a:lnTo>
                      <a:pt x="3746" y="1717"/>
                    </a:lnTo>
                    <a:lnTo>
                      <a:pt x="3620" y="1779"/>
                    </a:lnTo>
                    <a:lnTo>
                      <a:pt x="3411" y="1570"/>
                    </a:lnTo>
                    <a:lnTo>
                      <a:pt x="3181" y="1612"/>
                    </a:lnTo>
                    <a:lnTo>
                      <a:pt x="3118" y="1696"/>
                    </a:lnTo>
                    <a:lnTo>
                      <a:pt x="2993" y="1570"/>
                    </a:lnTo>
                    <a:lnTo>
                      <a:pt x="2804" y="1466"/>
                    </a:lnTo>
                    <a:lnTo>
                      <a:pt x="2679" y="1382"/>
                    </a:lnTo>
                    <a:lnTo>
                      <a:pt x="2616" y="1235"/>
                    </a:lnTo>
                    <a:lnTo>
                      <a:pt x="2490" y="1152"/>
                    </a:lnTo>
                    <a:lnTo>
                      <a:pt x="2407" y="942"/>
                    </a:lnTo>
                    <a:lnTo>
                      <a:pt x="2449" y="838"/>
                    </a:lnTo>
                    <a:lnTo>
                      <a:pt x="2386" y="545"/>
                    </a:lnTo>
                    <a:lnTo>
                      <a:pt x="2470" y="398"/>
                    </a:lnTo>
                    <a:lnTo>
                      <a:pt x="2407" y="189"/>
                    </a:lnTo>
                    <a:lnTo>
                      <a:pt x="2407" y="43"/>
                    </a:lnTo>
                    <a:lnTo>
                      <a:pt x="2365" y="1"/>
                    </a:lnTo>
                    <a:lnTo>
                      <a:pt x="2239" y="85"/>
                    </a:lnTo>
                    <a:lnTo>
                      <a:pt x="209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>
                  <a:solidFill>
                    <a:srgbClr val="FF6B65"/>
                  </a:solidFill>
                </a:endParaRPr>
              </a:p>
            </p:txBody>
          </p:sp>
          <p:sp>
            <p:nvSpPr>
              <p:cNvPr id="39" name="Google Shape;510;p45">
                <a:extLst>
                  <a:ext uri="{FF2B5EF4-FFF2-40B4-BE49-F238E27FC236}">
                    <a16:creationId xmlns:a16="http://schemas.microsoft.com/office/drawing/2014/main" id="{E2F04FE9-62B8-459F-256B-2D97E1B6FC13}"/>
                  </a:ext>
                </a:extLst>
              </p:cNvPr>
              <p:cNvSpPr/>
              <p:nvPr/>
            </p:nvSpPr>
            <p:spPr>
              <a:xfrm>
                <a:off x="3327273" y="3275982"/>
                <a:ext cx="58811" cy="59262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5211" extrusionOk="0">
                    <a:moveTo>
                      <a:pt x="1298" y="0"/>
                    </a:moveTo>
                    <a:lnTo>
                      <a:pt x="524" y="209"/>
                    </a:lnTo>
                    <a:lnTo>
                      <a:pt x="398" y="293"/>
                    </a:lnTo>
                    <a:lnTo>
                      <a:pt x="398" y="398"/>
                    </a:lnTo>
                    <a:lnTo>
                      <a:pt x="315" y="607"/>
                    </a:lnTo>
                    <a:lnTo>
                      <a:pt x="126" y="900"/>
                    </a:lnTo>
                    <a:lnTo>
                      <a:pt x="189" y="983"/>
                    </a:lnTo>
                    <a:lnTo>
                      <a:pt x="210" y="1130"/>
                    </a:lnTo>
                    <a:lnTo>
                      <a:pt x="189" y="1297"/>
                    </a:lnTo>
                    <a:lnTo>
                      <a:pt x="22" y="1611"/>
                    </a:lnTo>
                    <a:lnTo>
                      <a:pt x="1" y="1779"/>
                    </a:lnTo>
                    <a:lnTo>
                      <a:pt x="1" y="1820"/>
                    </a:lnTo>
                    <a:lnTo>
                      <a:pt x="126" y="1946"/>
                    </a:lnTo>
                    <a:lnTo>
                      <a:pt x="231" y="1967"/>
                    </a:lnTo>
                    <a:lnTo>
                      <a:pt x="398" y="2239"/>
                    </a:lnTo>
                    <a:lnTo>
                      <a:pt x="754" y="2595"/>
                    </a:lnTo>
                    <a:lnTo>
                      <a:pt x="879" y="2595"/>
                    </a:lnTo>
                    <a:lnTo>
                      <a:pt x="1026" y="2720"/>
                    </a:lnTo>
                    <a:lnTo>
                      <a:pt x="1131" y="2888"/>
                    </a:lnTo>
                    <a:lnTo>
                      <a:pt x="1465" y="2971"/>
                    </a:lnTo>
                    <a:lnTo>
                      <a:pt x="1695" y="3097"/>
                    </a:lnTo>
                    <a:lnTo>
                      <a:pt x="1800" y="3097"/>
                    </a:lnTo>
                    <a:lnTo>
                      <a:pt x="2030" y="3327"/>
                    </a:lnTo>
                    <a:lnTo>
                      <a:pt x="2302" y="3452"/>
                    </a:lnTo>
                    <a:lnTo>
                      <a:pt x="2637" y="3515"/>
                    </a:lnTo>
                    <a:lnTo>
                      <a:pt x="2804" y="3641"/>
                    </a:lnTo>
                    <a:lnTo>
                      <a:pt x="2951" y="3808"/>
                    </a:lnTo>
                    <a:lnTo>
                      <a:pt x="3035" y="3934"/>
                    </a:lnTo>
                    <a:lnTo>
                      <a:pt x="2972" y="4059"/>
                    </a:lnTo>
                    <a:lnTo>
                      <a:pt x="2909" y="4185"/>
                    </a:lnTo>
                    <a:lnTo>
                      <a:pt x="2804" y="4269"/>
                    </a:lnTo>
                    <a:lnTo>
                      <a:pt x="2742" y="4373"/>
                    </a:lnTo>
                    <a:lnTo>
                      <a:pt x="2763" y="4478"/>
                    </a:lnTo>
                    <a:lnTo>
                      <a:pt x="2700" y="4708"/>
                    </a:lnTo>
                    <a:lnTo>
                      <a:pt x="2512" y="4896"/>
                    </a:lnTo>
                    <a:lnTo>
                      <a:pt x="2491" y="5022"/>
                    </a:lnTo>
                    <a:lnTo>
                      <a:pt x="2574" y="5022"/>
                    </a:lnTo>
                    <a:lnTo>
                      <a:pt x="2972" y="4959"/>
                    </a:lnTo>
                    <a:lnTo>
                      <a:pt x="3328" y="5064"/>
                    </a:lnTo>
                    <a:lnTo>
                      <a:pt x="3579" y="5210"/>
                    </a:lnTo>
                    <a:lnTo>
                      <a:pt x="3704" y="5168"/>
                    </a:lnTo>
                    <a:lnTo>
                      <a:pt x="3788" y="5168"/>
                    </a:lnTo>
                    <a:lnTo>
                      <a:pt x="3851" y="5210"/>
                    </a:lnTo>
                    <a:lnTo>
                      <a:pt x="3955" y="5064"/>
                    </a:lnTo>
                    <a:lnTo>
                      <a:pt x="3997" y="5022"/>
                    </a:lnTo>
                    <a:lnTo>
                      <a:pt x="4123" y="5085"/>
                    </a:lnTo>
                    <a:lnTo>
                      <a:pt x="4227" y="4959"/>
                    </a:lnTo>
                    <a:lnTo>
                      <a:pt x="4290" y="4792"/>
                    </a:lnTo>
                    <a:lnTo>
                      <a:pt x="4541" y="4603"/>
                    </a:lnTo>
                    <a:lnTo>
                      <a:pt x="4583" y="4478"/>
                    </a:lnTo>
                    <a:lnTo>
                      <a:pt x="4646" y="4352"/>
                    </a:lnTo>
                    <a:lnTo>
                      <a:pt x="4750" y="4248"/>
                    </a:lnTo>
                    <a:lnTo>
                      <a:pt x="4792" y="4038"/>
                    </a:lnTo>
                    <a:lnTo>
                      <a:pt x="4750" y="3976"/>
                    </a:lnTo>
                    <a:lnTo>
                      <a:pt x="4750" y="3829"/>
                    </a:lnTo>
                    <a:lnTo>
                      <a:pt x="4813" y="3808"/>
                    </a:lnTo>
                    <a:lnTo>
                      <a:pt x="4813" y="3724"/>
                    </a:lnTo>
                    <a:lnTo>
                      <a:pt x="4813" y="3662"/>
                    </a:lnTo>
                    <a:lnTo>
                      <a:pt x="4813" y="3599"/>
                    </a:lnTo>
                    <a:lnTo>
                      <a:pt x="4834" y="3599"/>
                    </a:lnTo>
                    <a:lnTo>
                      <a:pt x="4855" y="3515"/>
                    </a:lnTo>
                    <a:lnTo>
                      <a:pt x="4855" y="2971"/>
                    </a:lnTo>
                    <a:lnTo>
                      <a:pt x="4939" y="2888"/>
                    </a:lnTo>
                    <a:lnTo>
                      <a:pt x="4834" y="2867"/>
                    </a:lnTo>
                    <a:lnTo>
                      <a:pt x="4750" y="2783"/>
                    </a:lnTo>
                    <a:lnTo>
                      <a:pt x="4625" y="2720"/>
                    </a:lnTo>
                    <a:lnTo>
                      <a:pt x="4395" y="2867"/>
                    </a:lnTo>
                    <a:lnTo>
                      <a:pt x="4290" y="2825"/>
                    </a:lnTo>
                    <a:lnTo>
                      <a:pt x="4206" y="2616"/>
                    </a:lnTo>
                    <a:lnTo>
                      <a:pt x="4060" y="1988"/>
                    </a:lnTo>
                    <a:lnTo>
                      <a:pt x="4018" y="1862"/>
                    </a:lnTo>
                    <a:lnTo>
                      <a:pt x="3892" y="1820"/>
                    </a:lnTo>
                    <a:lnTo>
                      <a:pt x="3767" y="1716"/>
                    </a:lnTo>
                    <a:lnTo>
                      <a:pt x="3495" y="1841"/>
                    </a:lnTo>
                    <a:lnTo>
                      <a:pt x="3328" y="1758"/>
                    </a:lnTo>
                    <a:lnTo>
                      <a:pt x="3056" y="1779"/>
                    </a:lnTo>
                    <a:lnTo>
                      <a:pt x="2972" y="1737"/>
                    </a:lnTo>
                    <a:lnTo>
                      <a:pt x="2763" y="1758"/>
                    </a:lnTo>
                    <a:lnTo>
                      <a:pt x="2721" y="1632"/>
                    </a:lnTo>
                    <a:lnTo>
                      <a:pt x="2763" y="1528"/>
                    </a:lnTo>
                    <a:lnTo>
                      <a:pt x="2721" y="1360"/>
                    </a:lnTo>
                    <a:lnTo>
                      <a:pt x="2763" y="1025"/>
                    </a:lnTo>
                    <a:lnTo>
                      <a:pt x="2658" y="837"/>
                    </a:lnTo>
                    <a:lnTo>
                      <a:pt x="2658" y="670"/>
                    </a:lnTo>
                    <a:lnTo>
                      <a:pt x="2512" y="565"/>
                    </a:lnTo>
                    <a:lnTo>
                      <a:pt x="2553" y="419"/>
                    </a:lnTo>
                    <a:lnTo>
                      <a:pt x="2428" y="293"/>
                    </a:lnTo>
                    <a:lnTo>
                      <a:pt x="2344" y="293"/>
                    </a:lnTo>
                    <a:lnTo>
                      <a:pt x="19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  <p:sp>
            <p:nvSpPr>
              <p:cNvPr id="40" name="Google Shape;511;p45">
                <a:extLst>
                  <a:ext uri="{FF2B5EF4-FFF2-40B4-BE49-F238E27FC236}">
                    <a16:creationId xmlns:a16="http://schemas.microsoft.com/office/drawing/2014/main" id="{0866014D-B36B-42F5-FFCA-5531089558F4}"/>
                  </a:ext>
                </a:extLst>
              </p:cNvPr>
              <p:cNvSpPr/>
              <p:nvPr/>
            </p:nvSpPr>
            <p:spPr>
              <a:xfrm>
                <a:off x="3363150" y="3352838"/>
                <a:ext cx="34889" cy="37848"/>
              </a:xfrm>
              <a:custGeom>
                <a:avLst/>
                <a:gdLst/>
                <a:ahLst/>
                <a:cxnLst/>
                <a:rect l="l" t="t" r="r" b="b"/>
                <a:pathLst>
                  <a:path w="2930" h="3328" extrusionOk="0">
                    <a:moveTo>
                      <a:pt x="754" y="0"/>
                    </a:moveTo>
                    <a:lnTo>
                      <a:pt x="440" y="63"/>
                    </a:lnTo>
                    <a:lnTo>
                      <a:pt x="377" y="42"/>
                    </a:lnTo>
                    <a:lnTo>
                      <a:pt x="315" y="42"/>
                    </a:lnTo>
                    <a:lnTo>
                      <a:pt x="273" y="63"/>
                    </a:lnTo>
                    <a:lnTo>
                      <a:pt x="231" y="210"/>
                    </a:lnTo>
                    <a:lnTo>
                      <a:pt x="126" y="335"/>
                    </a:lnTo>
                    <a:lnTo>
                      <a:pt x="168" y="524"/>
                    </a:lnTo>
                    <a:lnTo>
                      <a:pt x="126" y="586"/>
                    </a:lnTo>
                    <a:lnTo>
                      <a:pt x="147" y="712"/>
                    </a:lnTo>
                    <a:lnTo>
                      <a:pt x="147" y="963"/>
                    </a:lnTo>
                    <a:lnTo>
                      <a:pt x="84" y="1047"/>
                    </a:lnTo>
                    <a:lnTo>
                      <a:pt x="84" y="1151"/>
                    </a:lnTo>
                    <a:lnTo>
                      <a:pt x="43" y="1277"/>
                    </a:lnTo>
                    <a:lnTo>
                      <a:pt x="84" y="1465"/>
                    </a:lnTo>
                    <a:lnTo>
                      <a:pt x="43" y="1507"/>
                    </a:lnTo>
                    <a:lnTo>
                      <a:pt x="63" y="1779"/>
                    </a:lnTo>
                    <a:lnTo>
                      <a:pt x="126" y="1967"/>
                    </a:lnTo>
                    <a:lnTo>
                      <a:pt x="84" y="2030"/>
                    </a:lnTo>
                    <a:lnTo>
                      <a:pt x="22" y="2114"/>
                    </a:lnTo>
                    <a:lnTo>
                      <a:pt x="1" y="2156"/>
                    </a:lnTo>
                    <a:lnTo>
                      <a:pt x="1" y="2428"/>
                    </a:lnTo>
                    <a:lnTo>
                      <a:pt x="63" y="2637"/>
                    </a:lnTo>
                    <a:lnTo>
                      <a:pt x="231" y="2867"/>
                    </a:lnTo>
                    <a:lnTo>
                      <a:pt x="315" y="2867"/>
                    </a:lnTo>
                    <a:lnTo>
                      <a:pt x="461" y="3034"/>
                    </a:lnTo>
                    <a:lnTo>
                      <a:pt x="545" y="3055"/>
                    </a:lnTo>
                    <a:lnTo>
                      <a:pt x="796" y="3034"/>
                    </a:lnTo>
                    <a:lnTo>
                      <a:pt x="963" y="3055"/>
                    </a:lnTo>
                    <a:lnTo>
                      <a:pt x="1089" y="3139"/>
                    </a:lnTo>
                    <a:lnTo>
                      <a:pt x="1172" y="3160"/>
                    </a:lnTo>
                    <a:lnTo>
                      <a:pt x="1277" y="3160"/>
                    </a:lnTo>
                    <a:lnTo>
                      <a:pt x="1298" y="3181"/>
                    </a:lnTo>
                    <a:lnTo>
                      <a:pt x="1277" y="3244"/>
                    </a:lnTo>
                    <a:lnTo>
                      <a:pt x="1277" y="3285"/>
                    </a:lnTo>
                    <a:lnTo>
                      <a:pt x="1382" y="3285"/>
                    </a:lnTo>
                    <a:lnTo>
                      <a:pt x="1507" y="3202"/>
                    </a:lnTo>
                    <a:lnTo>
                      <a:pt x="1654" y="3181"/>
                    </a:lnTo>
                    <a:lnTo>
                      <a:pt x="1800" y="3244"/>
                    </a:lnTo>
                    <a:lnTo>
                      <a:pt x="1842" y="3264"/>
                    </a:lnTo>
                    <a:lnTo>
                      <a:pt x="1926" y="3264"/>
                    </a:lnTo>
                    <a:lnTo>
                      <a:pt x="2009" y="3285"/>
                    </a:lnTo>
                    <a:lnTo>
                      <a:pt x="2093" y="3327"/>
                    </a:lnTo>
                    <a:lnTo>
                      <a:pt x="2135" y="3264"/>
                    </a:lnTo>
                    <a:lnTo>
                      <a:pt x="2156" y="3181"/>
                    </a:lnTo>
                    <a:lnTo>
                      <a:pt x="2177" y="3181"/>
                    </a:lnTo>
                    <a:lnTo>
                      <a:pt x="2239" y="3202"/>
                    </a:lnTo>
                    <a:lnTo>
                      <a:pt x="2449" y="3139"/>
                    </a:lnTo>
                    <a:lnTo>
                      <a:pt x="2574" y="2972"/>
                    </a:lnTo>
                    <a:lnTo>
                      <a:pt x="2637" y="2930"/>
                    </a:lnTo>
                    <a:lnTo>
                      <a:pt x="2616" y="2909"/>
                    </a:lnTo>
                    <a:lnTo>
                      <a:pt x="2658" y="2804"/>
                    </a:lnTo>
                    <a:lnTo>
                      <a:pt x="2784" y="2720"/>
                    </a:lnTo>
                    <a:lnTo>
                      <a:pt x="2784" y="2532"/>
                    </a:lnTo>
                    <a:lnTo>
                      <a:pt x="2867" y="2428"/>
                    </a:lnTo>
                    <a:lnTo>
                      <a:pt x="2930" y="2407"/>
                    </a:lnTo>
                    <a:lnTo>
                      <a:pt x="2888" y="2386"/>
                    </a:lnTo>
                    <a:lnTo>
                      <a:pt x="2825" y="2281"/>
                    </a:lnTo>
                    <a:lnTo>
                      <a:pt x="2784" y="2239"/>
                    </a:lnTo>
                    <a:lnTo>
                      <a:pt x="2784" y="2218"/>
                    </a:lnTo>
                    <a:lnTo>
                      <a:pt x="2742" y="2030"/>
                    </a:lnTo>
                    <a:lnTo>
                      <a:pt x="2846" y="1884"/>
                    </a:lnTo>
                    <a:lnTo>
                      <a:pt x="2867" y="1716"/>
                    </a:lnTo>
                    <a:lnTo>
                      <a:pt x="2742" y="1612"/>
                    </a:lnTo>
                    <a:lnTo>
                      <a:pt x="2574" y="1402"/>
                    </a:lnTo>
                    <a:lnTo>
                      <a:pt x="2449" y="1256"/>
                    </a:lnTo>
                    <a:lnTo>
                      <a:pt x="2239" y="1151"/>
                    </a:lnTo>
                    <a:lnTo>
                      <a:pt x="2114" y="1172"/>
                    </a:lnTo>
                    <a:lnTo>
                      <a:pt x="2114" y="1026"/>
                    </a:lnTo>
                    <a:lnTo>
                      <a:pt x="1988" y="879"/>
                    </a:lnTo>
                    <a:lnTo>
                      <a:pt x="1842" y="858"/>
                    </a:lnTo>
                    <a:lnTo>
                      <a:pt x="1695" y="775"/>
                    </a:lnTo>
                    <a:lnTo>
                      <a:pt x="1570" y="565"/>
                    </a:lnTo>
                    <a:lnTo>
                      <a:pt x="1486" y="565"/>
                    </a:lnTo>
                    <a:lnTo>
                      <a:pt x="1382" y="670"/>
                    </a:lnTo>
                    <a:lnTo>
                      <a:pt x="1319" y="670"/>
                    </a:lnTo>
                    <a:lnTo>
                      <a:pt x="1172" y="461"/>
                    </a:lnTo>
                    <a:lnTo>
                      <a:pt x="1110" y="314"/>
                    </a:lnTo>
                    <a:lnTo>
                      <a:pt x="984" y="251"/>
                    </a:lnTo>
                    <a:lnTo>
                      <a:pt x="859" y="63"/>
                    </a:lnTo>
                    <a:lnTo>
                      <a:pt x="75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grpSp>
            <p:nvGrpSpPr>
              <p:cNvPr id="41" name="Google Shape;512;p45">
                <a:extLst>
                  <a:ext uri="{FF2B5EF4-FFF2-40B4-BE49-F238E27FC236}">
                    <a16:creationId xmlns:a16="http://schemas.microsoft.com/office/drawing/2014/main" id="{33865B9B-52E9-BA83-22CA-9105F3ADD9F4}"/>
                  </a:ext>
                </a:extLst>
              </p:cNvPr>
              <p:cNvGrpSpPr/>
              <p:nvPr/>
            </p:nvGrpSpPr>
            <p:grpSpPr>
              <a:xfrm>
                <a:off x="3280929" y="3294542"/>
                <a:ext cx="109894" cy="272224"/>
                <a:chOff x="2711750" y="3572300"/>
                <a:chExt cx="230725" cy="598425"/>
              </a:xfrm>
              <a:grpFill/>
            </p:grpSpPr>
            <p:sp>
              <p:nvSpPr>
                <p:cNvPr id="205" name="Google Shape;513;p45">
                  <a:extLst>
                    <a:ext uri="{FF2B5EF4-FFF2-40B4-BE49-F238E27FC236}">
                      <a16:creationId xmlns:a16="http://schemas.microsoft.com/office/drawing/2014/main" id="{05D223B0-6651-B100-C2CB-E42767379AA1}"/>
                    </a:ext>
                  </a:extLst>
                </p:cNvPr>
                <p:cNvSpPr/>
                <p:nvPr/>
              </p:nvSpPr>
              <p:spPr>
                <a:xfrm>
                  <a:off x="2711750" y="3572300"/>
                  <a:ext cx="230725" cy="53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29" h="21552" extrusionOk="0">
                      <a:moveTo>
                        <a:pt x="1947" y="0"/>
                      </a:moveTo>
                      <a:lnTo>
                        <a:pt x="1800" y="42"/>
                      </a:lnTo>
                      <a:lnTo>
                        <a:pt x="1570" y="293"/>
                      </a:lnTo>
                      <a:lnTo>
                        <a:pt x="1466" y="502"/>
                      </a:lnTo>
                      <a:lnTo>
                        <a:pt x="1382" y="607"/>
                      </a:lnTo>
                      <a:lnTo>
                        <a:pt x="1466" y="753"/>
                      </a:lnTo>
                      <a:lnTo>
                        <a:pt x="1298" y="1402"/>
                      </a:lnTo>
                      <a:lnTo>
                        <a:pt x="629" y="1779"/>
                      </a:lnTo>
                      <a:lnTo>
                        <a:pt x="566" y="1925"/>
                      </a:lnTo>
                      <a:lnTo>
                        <a:pt x="691" y="2030"/>
                      </a:lnTo>
                      <a:lnTo>
                        <a:pt x="733" y="2134"/>
                      </a:lnTo>
                      <a:lnTo>
                        <a:pt x="650" y="2281"/>
                      </a:lnTo>
                      <a:lnTo>
                        <a:pt x="670" y="2448"/>
                      </a:lnTo>
                      <a:lnTo>
                        <a:pt x="796" y="2616"/>
                      </a:lnTo>
                      <a:lnTo>
                        <a:pt x="796" y="2762"/>
                      </a:lnTo>
                      <a:lnTo>
                        <a:pt x="691" y="2846"/>
                      </a:lnTo>
                      <a:lnTo>
                        <a:pt x="670" y="2950"/>
                      </a:lnTo>
                      <a:lnTo>
                        <a:pt x="754" y="3013"/>
                      </a:lnTo>
                      <a:lnTo>
                        <a:pt x="796" y="3076"/>
                      </a:lnTo>
                      <a:lnTo>
                        <a:pt x="796" y="3243"/>
                      </a:lnTo>
                      <a:lnTo>
                        <a:pt x="859" y="3285"/>
                      </a:lnTo>
                      <a:lnTo>
                        <a:pt x="775" y="3390"/>
                      </a:lnTo>
                      <a:lnTo>
                        <a:pt x="670" y="3453"/>
                      </a:lnTo>
                      <a:lnTo>
                        <a:pt x="524" y="3599"/>
                      </a:lnTo>
                      <a:lnTo>
                        <a:pt x="357" y="3997"/>
                      </a:lnTo>
                      <a:lnTo>
                        <a:pt x="252" y="4164"/>
                      </a:lnTo>
                      <a:lnTo>
                        <a:pt x="210" y="4582"/>
                      </a:lnTo>
                      <a:lnTo>
                        <a:pt x="126" y="4645"/>
                      </a:lnTo>
                      <a:lnTo>
                        <a:pt x="147" y="5022"/>
                      </a:lnTo>
                      <a:lnTo>
                        <a:pt x="252" y="5210"/>
                      </a:lnTo>
                      <a:lnTo>
                        <a:pt x="252" y="5461"/>
                      </a:lnTo>
                      <a:lnTo>
                        <a:pt x="168" y="5566"/>
                      </a:lnTo>
                      <a:lnTo>
                        <a:pt x="168" y="5859"/>
                      </a:lnTo>
                      <a:lnTo>
                        <a:pt x="22" y="5942"/>
                      </a:lnTo>
                      <a:lnTo>
                        <a:pt x="1" y="6152"/>
                      </a:lnTo>
                      <a:lnTo>
                        <a:pt x="43" y="6424"/>
                      </a:lnTo>
                      <a:lnTo>
                        <a:pt x="147" y="6570"/>
                      </a:lnTo>
                      <a:lnTo>
                        <a:pt x="168" y="6675"/>
                      </a:lnTo>
                      <a:lnTo>
                        <a:pt x="315" y="6884"/>
                      </a:lnTo>
                      <a:lnTo>
                        <a:pt x="378" y="7051"/>
                      </a:lnTo>
                      <a:lnTo>
                        <a:pt x="461" y="7407"/>
                      </a:lnTo>
                      <a:lnTo>
                        <a:pt x="545" y="7470"/>
                      </a:lnTo>
                      <a:lnTo>
                        <a:pt x="587" y="7930"/>
                      </a:lnTo>
                      <a:lnTo>
                        <a:pt x="566" y="8181"/>
                      </a:lnTo>
                      <a:lnTo>
                        <a:pt x="461" y="8202"/>
                      </a:lnTo>
                      <a:lnTo>
                        <a:pt x="357" y="8453"/>
                      </a:lnTo>
                      <a:lnTo>
                        <a:pt x="378" y="8683"/>
                      </a:lnTo>
                      <a:lnTo>
                        <a:pt x="252" y="8872"/>
                      </a:lnTo>
                      <a:lnTo>
                        <a:pt x="336" y="8935"/>
                      </a:lnTo>
                      <a:lnTo>
                        <a:pt x="440" y="9123"/>
                      </a:lnTo>
                      <a:lnTo>
                        <a:pt x="461" y="9332"/>
                      </a:lnTo>
                      <a:lnTo>
                        <a:pt x="336" y="9458"/>
                      </a:lnTo>
                      <a:lnTo>
                        <a:pt x="210" y="9709"/>
                      </a:lnTo>
                      <a:lnTo>
                        <a:pt x="210" y="10085"/>
                      </a:lnTo>
                      <a:lnTo>
                        <a:pt x="210" y="10253"/>
                      </a:lnTo>
                      <a:lnTo>
                        <a:pt x="147" y="10483"/>
                      </a:lnTo>
                      <a:lnTo>
                        <a:pt x="482" y="11173"/>
                      </a:lnTo>
                      <a:lnTo>
                        <a:pt x="419" y="11278"/>
                      </a:lnTo>
                      <a:lnTo>
                        <a:pt x="252" y="11341"/>
                      </a:lnTo>
                      <a:lnTo>
                        <a:pt x="231" y="11655"/>
                      </a:lnTo>
                      <a:lnTo>
                        <a:pt x="22" y="11948"/>
                      </a:lnTo>
                      <a:lnTo>
                        <a:pt x="43" y="12157"/>
                      </a:lnTo>
                      <a:lnTo>
                        <a:pt x="147" y="12345"/>
                      </a:lnTo>
                      <a:lnTo>
                        <a:pt x="126" y="12764"/>
                      </a:lnTo>
                      <a:lnTo>
                        <a:pt x="147" y="13119"/>
                      </a:lnTo>
                      <a:lnTo>
                        <a:pt x="210" y="13391"/>
                      </a:lnTo>
                      <a:lnTo>
                        <a:pt x="315" y="13433"/>
                      </a:lnTo>
                      <a:lnTo>
                        <a:pt x="357" y="13538"/>
                      </a:lnTo>
                      <a:lnTo>
                        <a:pt x="336" y="13705"/>
                      </a:lnTo>
                      <a:lnTo>
                        <a:pt x="210" y="13789"/>
                      </a:lnTo>
                      <a:lnTo>
                        <a:pt x="231" y="14103"/>
                      </a:lnTo>
                      <a:cubicBezTo>
                        <a:pt x="252" y="14165"/>
                        <a:pt x="252" y="14270"/>
                        <a:pt x="273" y="14354"/>
                      </a:cubicBezTo>
                      <a:lnTo>
                        <a:pt x="273" y="14375"/>
                      </a:lnTo>
                      <a:lnTo>
                        <a:pt x="461" y="14437"/>
                      </a:lnTo>
                      <a:lnTo>
                        <a:pt x="461" y="14626"/>
                      </a:lnTo>
                      <a:lnTo>
                        <a:pt x="461" y="14772"/>
                      </a:lnTo>
                      <a:lnTo>
                        <a:pt x="566" y="15002"/>
                      </a:lnTo>
                      <a:lnTo>
                        <a:pt x="608" y="15274"/>
                      </a:lnTo>
                      <a:lnTo>
                        <a:pt x="712" y="15295"/>
                      </a:lnTo>
                      <a:lnTo>
                        <a:pt x="796" y="15253"/>
                      </a:lnTo>
                      <a:lnTo>
                        <a:pt x="880" y="15274"/>
                      </a:lnTo>
                      <a:lnTo>
                        <a:pt x="880" y="15400"/>
                      </a:lnTo>
                      <a:lnTo>
                        <a:pt x="754" y="15567"/>
                      </a:lnTo>
                      <a:lnTo>
                        <a:pt x="482" y="15567"/>
                      </a:lnTo>
                      <a:lnTo>
                        <a:pt x="440" y="15672"/>
                      </a:lnTo>
                      <a:lnTo>
                        <a:pt x="524" y="15735"/>
                      </a:lnTo>
                      <a:lnTo>
                        <a:pt x="545" y="15714"/>
                      </a:lnTo>
                      <a:lnTo>
                        <a:pt x="670" y="15714"/>
                      </a:lnTo>
                      <a:lnTo>
                        <a:pt x="859" y="15839"/>
                      </a:lnTo>
                      <a:lnTo>
                        <a:pt x="984" y="16049"/>
                      </a:lnTo>
                      <a:lnTo>
                        <a:pt x="984" y="16195"/>
                      </a:lnTo>
                      <a:lnTo>
                        <a:pt x="838" y="16321"/>
                      </a:lnTo>
                      <a:lnTo>
                        <a:pt x="838" y="16425"/>
                      </a:lnTo>
                      <a:lnTo>
                        <a:pt x="901" y="16572"/>
                      </a:lnTo>
                      <a:lnTo>
                        <a:pt x="963" y="16885"/>
                      </a:lnTo>
                      <a:lnTo>
                        <a:pt x="1047" y="17137"/>
                      </a:lnTo>
                      <a:lnTo>
                        <a:pt x="942" y="17241"/>
                      </a:lnTo>
                      <a:lnTo>
                        <a:pt x="901" y="17367"/>
                      </a:lnTo>
                      <a:lnTo>
                        <a:pt x="1005" y="17618"/>
                      </a:lnTo>
                      <a:lnTo>
                        <a:pt x="901" y="17764"/>
                      </a:lnTo>
                      <a:lnTo>
                        <a:pt x="859" y="18015"/>
                      </a:lnTo>
                      <a:lnTo>
                        <a:pt x="942" y="18246"/>
                      </a:lnTo>
                      <a:lnTo>
                        <a:pt x="984" y="18559"/>
                      </a:lnTo>
                      <a:lnTo>
                        <a:pt x="942" y="18852"/>
                      </a:lnTo>
                      <a:lnTo>
                        <a:pt x="733" y="19062"/>
                      </a:lnTo>
                      <a:lnTo>
                        <a:pt x="587" y="19250"/>
                      </a:lnTo>
                      <a:lnTo>
                        <a:pt x="524" y="19752"/>
                      </a:lnTo>
                      <a:cubicBezTo>
                        <a:pt x="545" y="19815"/>
                        <a:pt x="545" y="19898"/>
                        <a:pt x="566" y="19982"/>
                      </a:cubicBezTo>
                      <a:lnTo>
                        <a:pt x="796" y="20422"/>
                      </a:lnTo>
                      <a:lnTo>
                        <a:pt x="942" y="20422"/>
                      </a:lnTo>
                      <a:lnTo>
                        <a:pt x="1047" y="20317"/>
                      </a:lnTo>
                      <a:lnTo>
                        <a:pt x="1214" y="20233"/>
                      </a:lnTo>
                      <a:lnTo>
                        <a:pt x="1361" y="20233"/>
                      </a:lnTo>
                      <a:lnTo>
                        <a:pt x="1361" y="20401"/>
                      </a:lnTo>
                      <a:lnTo>
                        <a:pt x="1382" y="20735"/>
                      </a:lnTo>
                      <a:lnTo>
                        <a:pt x="1507" y="20840"/>
                      </a:lnTo>
                      <a:lnTo>
                        <a:pt x="1570" y="21049"/>
                      </a:lnTo>
                      <a:lnTo>
                        <a:pt x="1633" y="21279"/>
                      </a:lnTo>
                      <a:lnTo>
                        <a:pt x="1926" y="21321"/>
                      </a:lnTo>
                      <a:lnTo>
                        <a:pt x="2030" y="21363"/>
                      </a:lnTo>
                      <a:lnTo>
                        <a:pt x="2449" y="21279"/>
                      </a:lnTo>
                      <a:lnTo>
                        <a:pt x="3181" y="21279"/>
                      </a:lnTo>
                      <a:lnTo>
                        <a:pt x="3244" y="21342"/>
                      </a:lnTo>
                      <a:lnTo>
                        <a:pt x="3370" y="21363"/>
                      </a:lnTo>
                      <a:lnTo>
                        <a:pt x="3516" y="21489"/>
                      </a:lnTo>
                      <a:lnTo>
                        <a:pt x="3663" y="21551"/>
                      </a:lnTo>
                      <a:lnTo>
                        <a:pt x="3704" y="21551"/>
                      </a:lnTo>
                      <a:lnTo>
                        <a:pt x="3704" y="21447"/>
                      </a:lnTo>
                      <a:lnTo>
                        <a:pt x="3600" y="21363"/>
                      </a:lnTo>
                      <a:lnTo>
                        <a:pt x="3411" y="21238"/>
                      </a:lnTo>
                      <a:lnTo>
                        <a:pt x="3391" y="21133"/>
                      </a:lnTo>
                      <a:lnTo>
                        <a:pt x="3286" y="21028"/>
                      </a:lnTo>
                      <a:lnTo>
                        <a:pt x="3202" y="21049"/>
                      </a:lnTo>
                      <a:lnTo>
                        <a:pt x="3160" y="21007"/>
                      </a:lnTo>
                      <a:lnTo>
                        <a:pt x="3244" y="20945"/>
                      </a:lnTo>
                      <a:lnTo>
                        <a:pt x="3265" y="20861"/>
                      </a:lnTo>
                      <a:lnTo>
                        <a:pt x="3244" y="20840"/>
                      </a:lnTo>
                      <a:lnTo>
                        <a:pt x="3244" y="20756"/>
                      </a:lnTo>
                      <a:lnTo>
                        <a:pt x="3139" y="20505"/>
                      </a:lnTo>
                      <a:lnTo>
                        <a:pt x="3035" y="20317"/>
                      </a:lnTo>
                      <a:lnTo>
                        <a:pt x="2993" y="20129"/>
                      </a:lnTo>
                      <a:lnTo>
                        <a:pt x="3077" y="19961"/>
                      </a:lnTo>
                      <a:lnTo>
                        <a:pt x="3202" y="19857"/>
                      </a:lnTo>
                      <a:lnTo>
                        <a:pt x="3265" y="19752"/>
                      </a:lnTo>
                      <a:lnTo>
                        <a:pt x="3202" y="19689"/>
                      </a:lnTo>
                      <a:lnTo>
                        <a:pt x="3202" y="19585"/>
                      </a:lnTo>
                      <a:lnTo>
                        <a:pt x="3160" y="19501"/>
                      </a:lnTo>
                      <a:lnTo>
                        <a:pt x="3244" y="19564"/>
                      </a:lnTo>
                      <a:lnTo>
                        <a:pt x="3307" y="19647"/>
                      </a:lnTo>
                      <a:lnTo>
                        <a:pt x="3391" y="19668"/>
                      </a:lnTo>
                      <a:lnTo>
                        <a:pt x="3516" y="19564"/>
                      </a:lnTo>
                      <a:lnTo>
                        <a:pt x="3558" y="19480"/>
                      </a:lnTo>
                      <a:lnTo>
                        <a:pt x="3663" y="19354"/>
                      </a:lnTo>
                      <a:lnTo>
                        <a:pt x="3683" y="19250"/>
                      </a:lnTo>
                      <a:lnTo>
                        <a:pt x="3663" y="19062"/>
                      </a:lnTo>
                      <a:lnTo>
                        <a:pt x="3579" y="19041"/>
                      </a:lnTo>
                      <a:lnTo>
                        <a:pt x="3516" y="19082"/>
                      </a:lnTo>
                      <a:lnTo>
                        <a:pt x="3516" y="19082"/>
                      </a:lnTo>
                      <a:lnTo>
                        <a:pt x="3558" y="19020"/>
                      </a:lnTo>
                      <a:lnTo>
                        <a:pt x="3663" y="18915"/>
                      </a:lnTo>
                      <a:lnTo>
                        <a:pt x="3704" y="18769"/>
                      </a:lnTo>
                      <a:lnTo>
                        <a:pt x="3725" y="18643"/>
                      </a:lnTo>
                      <a:lnTo>
                        <a:pt x="3872" y="18518"/>
                      </a:lnTo>
                      <a:lnTo>
                        <a:pt x="3976" y="18518"/>
                      </a:lnTo>
                      <a:lnTo>
                        <a:pt x="4018" y="18392"/>
                      </a:lnTo>
                      <a:lnTo>
                        <a:pt x="4102" y="18287"/>
                      </a:lnTo>
                      <a:lnTo>
                        <a:pt x="4144" y="18246"/>
                      </a:lnTo>
                      <a:lnTo>
                        <a:pt x="4186" y="18141"/>
                      </a:lnTo>
                      <a:lnTo>
                        <a:pt x="4248" y="18099"/>
                      </a:lnTo>
                      <a:lnTo>
                        <a:pt x="4332" y="17994"/>
                      </a:lnTo>
                      <a:lnTo>
                        <a:pt x="4311" y="17932"/>
                      </a:lnTo>
                      <a:lnTo>
                        <a:pt x="4311" y="17869"/>
                      </a:lnTo>
                      <a:lnTo>
                        <a:pt x="4395" y="17806"/>
                      </a:lnTo>
                      <a:lnTo>
                        <a:pt x="4290" y="17702"/>
                      </a:lnTo>
                      <a:lnTo>
                        <a:pt x="4207" y="17702"/>
                      </a:lnTo>
                      <a:lnTo>
                        <a:pt x="4311" y="17597"/>
                      </a:lnTo>
                      <a:lnTo>
                        <a:pt x="4311" y="17492"/>
                      </a:lnTo>
                      <a:lnTo>
                        <a:pt x="4227" y="17367"/>
                      </a:lnTo>
                      <a:lnTo>
                        <a:pt x="4227" y="17423"/>
                      </a:lnTo>
                      <a:lnTo>
                        <a:pt x="4186" y="17409"/>
                      </a:lnTo>
                      <a:lnTo>
                        <a:pt x="4123" y="17429"/>
                      </a:lnTo>
                      <a:lnTo>
                        <a:pt x="4018" y="17429"/>
                      </a:lnTo>
                      <a:lnTo>
                        <a:pt x="3830" y="17471"/>
                      </a:lnTo>
                      <a:lnTo>
                        <a:pt x="3600" y="17262"/>
                      </a:lnTo>
                      <a:lnTo>
                        <a:pt x="3453" y="17137"/>
                      </a:lnTo>
                      <a:lnTo>
                        <a:pt x="3370" y="17095"/>
                      </a:lnTo>
                      <a:lnTo>
                        <a:pt x="3265" y="16990"/>
                      </a:lnTo>
                      <a:lnTo>
                        <a:pt x="3139" y="16781"/>
                      </a:lnTo>
                      <a:lnTo>
                        <a:pt x="3139" y="16655"/>
                      </a:lnTo>
                      <a:lnTo>
                        <a:pt x="3056" y="16551"/>
                      </a:lnTo>
                      <a:lnTo>
                        <a:pt x="3056" y="16467"/>
                      </a:lnTo>
                      <a:lnTo>
                        <a:pt x="3181" y="16362"/>
                      </a:lnTo>
                      <a:lnTo>
                        <a:pt x="3244" y="16258"/>
                      </a:lnTo>
                      <a:lnTo>
                        <a:pt x="3286" y="16132"/>
                      </a:lnTo>
                      <a:lnTo>
                        <a:pt x="3370" y="16111"/>
                      </a:lnTo>
                      <a:lnTo>
                        <a:pt x="3474" y="16007"/>
                      </a:lnTo>
                      <a:lnTo>
                        <a:pt x="3600" y="15986"/>
                      </a:lnTo>
                      <a:lnTo>
                        <a:pt x="3704" y="15881"/>
                      </a:lnTo>
                      <a:lnTo>
                        <a:pt x="3872" y="15839"/>
                      </a:lnTo>
                      <a:lnTo>
                        <a:pt x="3976" y="15881"/>
                      </a:lnTo>
                      <a:lnTo>
                        <a:pt x="4144" y="15839"/>
                      </a:lnTo>
                      <a:lnTo>
                        <a:pt x="4144" y="15797"/>
                      </a:lnTo>
                      <a:lnTo>
                        <a:pt x="4102" y="15735"/>
                      </a:lnTo>
                      <a:lnTo>
                        <a:pt x="3997" y="15693"/>
                      </a:lnTo>
                      <a:lnTo>
                        <a:pt x="4018" y="15630"/>
                      </a:lnTo>
                      <a:lnTo>
                        <a:pt x="4039" y="15567"/>
                      </a:lnTo>
                      <a:lnTo>
                        <a:pt x="4207" y="15463"/>
                      </a:lnTo>
                      <a:lnTo>
                        <a:pt x="4186" y="15421"/>
                      </a:lnTo>
                      <a:lnTo>
                        <a:pt x="4227" y="15358"/>
                      </a:lnTo>
                      <a:lnTo>
                        <a:pt x="4227" y="15295"/>
                      </a:lnTo>
                      <a:lnTo>
                        <a:pt x="4102" y="15128"/>
                      </a:lnTo>
                      <a:lnTo>
                        <a:pt x="4123" y="15065"/>
                      </a:lnTo>
                      <a:lnTo>
                        <a:pt x="4123" y="14981"/>
                      </a:lnTo>
                      <a:lnTo>
                        <a:pt x="4018" y="14940"/>
                      </a:lnTo>
                      <a:lnTo>
                        <a:pt x="3997" y="14772"/>
                      </a:lnTo>
                      <a:lnTo>
                        <a:pt x="4081" y="14668"/>
                      </a:lnTo>
                      <a:lnTo>
                        <a:pt x="4123" y="14563"/>
                      </a:lnTo>
                      <a:lnTo>
                        <a:pt x="4081" y="14521"/>
                      </a:lnTo>
                      <a:lnTo>
                        <a:pt x="4144" y="14437"/>
                      </a:lnTo>
                      <a:lnTo>
                        <a:pt x="4332" y="14354"/>
                      </a:lnTo>
                      <a:lnTo>
                        <a:pt x="4458" y="14249"/>
                      </a:lnTo>
                      <a:lnTo>
                        <a:pt x="4458" y="14207"/>
                      </a:lnTo>
                      <a:lnTo>
                        <a:pt x="4311" y="14144"/>
                      </a:lnTo>
                      <a:lnTo>
                        <a:pt x="4207" y="14144"/>
                      </a:lnTo>
                      <a:lnTo>
                        <a:pt x="4144" y="14061"/>
                      </a:lnTo>
                      <a:lnTo>
                        <a:pt x="4186" y="14019"/>
                      </a:lnTo>
                      <a:lnTo>
                        <a:pt x="4290" y="13935"/>
                      </a:lnTo>
                      <a:lnTo>
                        <a:pt x="4437" y="13893"/>
                      </a:lnTo>
                      <a:lnTo>
                        <a:pt x="4562" y="13956"/>
                      </a:lnTo>
                      <a:lnTo>
                        <a:pt x="4562" y="14040"/>
                      </a:lnTo>
                      <a:lnTo>
                        <a:pt x="4541" y="14082"/>
                      </a:lnTo>
                      <a:lnTo>
                        <a:pt x="4604" y="14186"/>
                      </a:lnTo>
                      <a:lnTo>
                        <a:pt x="4667" y="14228"/>
                      </a:lnTo>
                      <a:lnTo>
                        <a:pt x="4918" y="14082"/>
                      </a:lnTo>
                      <a:lnTo>
                        <a:pt x="4939" y="13998"/>
                      </a:lnTo>
                      <a:lnTo>
                        <a:pt x="4876" y="13852"/>
                      </a:lnTo>
                      <a:lnTo>
                        <a:pt x="4813" y="13747"/>
                      </a:lnTo>
                      <a:lnTo>
                        <a:pt x="4855" y="13726"/>
                      </a:lnTo>
                      <a:lnTo>
                        <a:pt x="4876" y="13621"/>
                      </a:lnTo>
                      <a:lnTo>
                        <a:pt x="4813" y="13496"/>
                      </a:lnTo>
                      <a:lnTo>
                        <a:pt x="4730" y="13496"/>
                      </a:lnTo>
                      <a:lnTo>
                        <a:pt x="4625" y="13559"/>
                      </a:lnTo>
                      <a:lnTo>
                        <a:pt x="4541" y="13559"/>
                      </a:lnTo>
                      <a:lnTo>
                        <a:pt x="4499" y="13621"/>
                      </a:lnTo>
                      <a:lnTo>
                        <a:pt x="4520" y="13642"/>
                      </a:lnTo>
                      <a:lnTo>
                        <a:pt x="4625" y="13684"/>
                      </a:lnTo>
                      <a:lnTo>
                        <a:pt x="4625" y="13726"/>
                      </a:lnTo>
                      <a:lnTo>
                        <a:pt x="4437" y="13789"/>
                      </a:lnTo>
                      <a:lnTo>
                        <a:pt x="4353" y="13747"/>
                      </a:lnTo>
                      <a:lnTo>
                        <a:pt x="4416" y="13705"/>
                      </a:lnTo>
                      <a:lnTo>
                        <a:pt x="4499" y="13684"/>
                      </a:lnTo>
                      <a:lnTo>
                        <a:pt x="4437" y="13642"/>
                      </a:lnTo>
                      <a:lnTo>
                        <a:pt x="4248" y="13642"/>
                      </a:lnTo>
                      <a:lnTo>
                        <a:pt x="4123" y="13580"/>
                      </a:lnTo>
                      <a:lnTo>
                        <a:pt x="4102" y="13475"/>
                      </a:lnTo>
                      <a:lnTo>
                        <a:pt x="4102" y="13203"/>
                      </a:lnTo>
                      <a:lnTo>
                        <a:pt x="4039" y="12994"/>
                      </a:lnTo>
                      <a:lnTo>
                        <a:pt x="3914" y="12889"/>
                      </a:lnTo>
                      <a:lnTo>
                        <a:pt x="3914" y="12680"/>
                      </a:lnTo>
                      <a:lnTo>
                        <a:pt x="4018" y="12575"/>
                      </a:lnTo>
                      <a:lnTo>
                        <a:pt x="4102" y="12575"/>
                      </a:lnTo>
                      <a:lnTo>
                        <a:pt x="4081" y="12659"/>
                      </a:lnTo>
                      <a:lnTo>
                        <a:pt x="4102" y="12680"/>
                      </a:lnTo>
                      <a:lnTo>
                        <a:pt x="4227" y="12680"/>
                      </a:lnTo>
                      <a:lnTo>
                        <a:pt x="4437" y="12764"/>
                      </a:lnTo>
                      <a:lnTo>
                        <a:pt x="4646" y="12910"/>
                      </a:lnTo>
                      <a:lnTo>
                        <a:pt x="4834" y="12973"/>
                      </a:lnTo>
                      <a:lnTo>
                        <a:pt x="5148" y="12973"/>
                      </a:lnTo>
                      <a:lnTo>
                        <a:pt x="5336" y="12847"/>
                      </a:lnTo>
                      <a:lnTo>
                        <a:pt x="5295" y="12805"/>
                      </a:lnTo>
                      <a:lnTo>
                        <a:pt x="5441" y="12701"/>
                      </a:lnTo>
                      <a:lnTo>
                        <a:pt x="5462" y="12596"/>
                      </a:lnTo>
                      <a:lnTo>
                        <a:pt x="5441" y="12533"/>
                      </a:lnTo>
                      <a:lnTo>
                        <a:pt x="5462" y="12471"/>
                      </a:lnTo>
                      <a:lnTo>
                        <a:pt x="5483" y="12366"/>
                      </a:lnTo>
                      <a:lnTo>
                        <a:pt x="5378" y="12345"/>
                      </a:lnTo>
                      <a:lnTo>
                        <a:pt x="5295" y="12220"/>
                      </a:lnTo>
                      <a:lnTo>
                        <a:pt x="5295" y="12115"/>
                      </a:lnTo>
                      <a:lnTo>
                        <a:pt x="5357" y="12031"/>
                      </a:lnTo>
                      <a:lnTo>
                        <a:pt x="5336" y="11968"/>
                      </a:lnTo>
                      <a:lnTo>
                        <a:pt x="5441" y="11864"/>
                      </a:lnTo>
                      <a:lnTo>
                        <a:pt x="5441" y="11843"/>
                      </a:lnTo>
                      <a:lnTo>
                        <a:pt x="5483" y="11843"/>
                      </a:lnTo>
                      <a:lnTo>
                        <a:pt x="5504" y="11759"/>
                      </a:lnTo>
                      <a:lnTo>
                        <a:pt x="5483" y="11655"/>
                      </a:lnTo>
                      <a:lnTo>
                        <a:pt x="5378" y="11655"/>
                      </a:lnTo>
                      <a:lnTo>
                        <a:pt x="5378" y="11613"/>
                      </a:lnTo>
                      <a:lnTo>
                        <a:pt x="5336" y="11529"/>
                      </a:lnTo>
                      <a:lnTo>
                        <a:pt x="5336" y="11320"/>
                      </a:lnTo>
                      <a:lnTo>
                        <a:pt x="5295" y="11236"/>
                      </a:lnTo>
                      <a:lnTo>
                        <a:pt x="5295" y="11131"/>
                      </a:lnTo>
                      <a:lnTo>
                        <a:pt x="5336" y="11111"/>
                      </a:lnTo>
                      <a:lnTo>
                        <a:pt x="5378" y="11194"/>
                      </a:lnTo>
                      <a:lnTo>
                        <a:pt x="5462" y="11194"/>
                      </a:lnTo>
                      <a:lnTo>
                        <a:pt x="5608" y="11236"/>
                      </a:lnTo>
                      <a:lnTo>
                        <a:pt x="5755" y="11320"/>
                      </a:lnTo>
                      <a:lnTo>
                        <a:pt x="5859" y="11320"/>
                      </a:lnTo>
                      <a:lnTo>
                        <a:pt x="6027" y="11299"/>
                      </a:lnTo>
                      <a:lnTo>
                        <a:pt x="6215" y="11320"/>
                      </a:lnTo>
                      <a:lnTo>
                        <a:pt x="6445" y="11320"/>
                      </a:lnTo>
                      <a:lnTo>
                        <a:pt x="6843" y="11215"/>
                      </a:lnTo>
                      <a:lnTo>
                        <a:pt x="7178" y="11069"/>
                      </a:lnTo>
                      <a:lnTo>
                        <a:pt x="7220" y="10985"/>
                      </a:lnTo>
                      <a:lnTo>
                        <a:pt x="7261" y="11027"/>
                      </a:lnTo>
                      <a:lnTo>
                        <a:pt x="7492" y="10964"/>
                      </a:lnTo>
                      <a:lnTo>
                        <a:pt x="7805" y="10776"/>
                      </a:lnTo>
                      <a:lnTo>
                        <a:pt x="7868" y="10671"/>
                      </a:lnTo>
                      <a:lnTo>
                        <a:pt x="7826" y="10546"/>
                      </a:lnTo>
                      <a:lnTo>
                        <a:pt x="7889" y="10357"/>
                      </a:lnTo>
                      <a:lnTo>
                        <a:pt x="7931" y="10336"/>
                      </a:lnTo>
                      <a:lnTo>
                        <a:pt x="7973" y="10378"/>
                      </a:lnTo>
                      <a:lnTo>
                        <a:pt x="8015" y="10336"/>
                      </a:lnTo>
                      <a:lnTo>
                        <a:pt x="8077" y="10148"/>
                      </a:lnTo>
                      <a:lnTo>
                        <a:pt x="8182" y="9960"/>
                      </a:lnTo>
                      <a:lnTo>
                        <a:pt x="8203" y="9855"/>
                      </a:lnTo>
                      <a:lnTo>
                        <a:pt x="8203" y="9625"/>
                      </a:lnTo>
                      <a:lnTo>
                        <a:pt x="8182" y="9520"/>
                      </a:lnTo>
                      <a:lnTo>
                        <a:pt x="8140" y="9520"/>
                      </a:lnTo>
                      <a:lnTo>
                        <a:pt x="8077" y="9604"/>
                      </a:lnTo>
                      <a:lnTo>
                        <a:pt x="7931" y="9604"/>
                      </a:lnTo>
                      <a:lnTo>
                        <a:pt x="7784" y="9499"/>
                      </a:lnTo>
                      <a:lnTo>
                        <a:pt x="7701" y="9332"/>
                      </a:lnTo>
                      <a:lnTo>
                        <a:pt x="7701" y="9248"/>
                      </a:lnTo>
                      <a:lnTo>
                        <a:pt x="7826" y="8976"/>
                      </a:lnTo>
                      <a:lnTo>
                        <a:pt x="7826" y="8872"/>
                      </a:lnTo>
                      <a:lnTo>
                        <a:pt x="7764" y="8788"/>
                      </a:lnTo>
                      <a:lnTo>
                        <a:pt x="7471" y="8558"/>
                      </a:lnTo>
                      <a:lnTo>
                        <a:pt x="7240" y="8453"/>
                      </a:lnTo>
                      <a:lnTo>
                        <a:pt x="6989" y="8265"/>
                      </a:lnTo>
                      <a:lnTo>
                        <a:pt x="6948" y="8160"/>
                      </a:lnTo>
                      <a:lnTo>
                        <a:pt x="6968" y="8139"/>
                      </a:lnTo>
                      <a:lnTo>
                        <a:pt x="6968" y="8035"/>
                      </a:lnTo>
                      <a:lnTo>
                        <a:pt x="6885" y="7951"/>
                      </a:lnTo>
                      <a:lnTo>
                        <a:pt x="6927" y="7888"/>
                      </a:lnTo>
                      <a:lnTo>
                        <a:pt x="6864" y="7679"/>
                      </a:lnTo>
                      <a:lnTo>
                        <a:pt x="6885" y="7449"/>
                      </a:lnTo>
                      <a:lnTo>
                        <a:pt x="6927" y="7240"/>
                      </a:lnTo>
                      <a:lnTo>
                        <a:pt x="7010" y="7156"/>
                      </a:lnTo>
                      <a:lnTo>
                        <a:pt x="7031" y="7093"/>
                      </a:lnTo>
                      <a:lnTo>
                        <a:pt x="6968" y="6905"/>
                      </a:lnTo>
                      <a:lnTo>
                        <a:pt x="6948" y="6633"/>
                      </a:lnTo>
                      <a:lnTo>
                        <a:pt x="7010" y="6591"/>
                      </a:lnTo>
                      <a:lnTo>
                        <a:pt x="6948" y="6403"/>
                      </a:lnTo>
                      <a:lnTo>
                        <a:pt x="7031" y="6277"/>
                      </a:lnTo>
                      <a:lnTo>
                        <a:pt x="7031" y="6173"/>
                      </a:lnTo>
                      <a:lnTo>
                        <a:pt x="7073" y="6089"/>
                      </a:lnTo>
                      <a:lnTo>
                        <a:pt x="7115" y="5838"/>
                      </a:lnTo>
                      <a:lnTo>
                        <a:pt x="7073" y="5733"/>
                      </a:lnTo>
                      <a:lnTo>
                        <a:pt x="7136" y="5650"/>
                      </a:lnTo>
                      <a:lnTo>
                        <a:pt x="7115" y="5461"/>
                      </a:lnTo>
                      <a:lnTo>
                        <a:pt x="7220" y="5336"/>
                      </a:lnTo>
                      <a:lnTo>
                        <a:pt x="7261" y="5210"/>
                      </a:lnTo>
                      <a:lnTo>
                        <a:pt x="7261" y="5168"/>
                      </a:lnTo>
                      <a:lnTo>
                        <a:pt x="7282" y="5126"/>
                      </a:lnTo>
                      <a:lnTo>
                        <a:pt x="7387" y="5043"/>
                      </a:lnTo>
                      <a:lnTo>
                        <a:pt x="7387" y="5001"/>
                      </a:lnTo>
                      <a:lnTo>
                        <a:pt x="7492" y="4833"/>
                      </a:lnTo>
                      <a:lnTo>
                        <a:pt x="7575" y="4750"/>
                      </a:lnTo>
                      <a:lnTo>
                        <a:pt x="7680" y="4541"/>
                      </a:lnTo>
                      <a:lnTo>
                        <a:pt x="7722" y="4478"/>
                      </a:lnTo>
                      <a:lnTo>
                        <a:pt x="7805" y="4436"/>
                      </a:lnTo>
                      <a:lnTo>
                        <a:pt x="7805" y="4310"/>
                      </a:lnTo>
                      <a:lnTo>
                        <a:pt x="7826" y="4227"/>
                      </a:lnTo>
                      <a:lnTo>
                        <a:pt x="8015" y="3997"/>
                      </a:lnTo>
                      <a:lnTo>
                        <a:pt x="8098" y="3997"/>
                      </a:lnTo>
                      <a:lnTo>
                        <a:pt x="8182" y="3976"/>
                      </a:lnTo>
                      <a:lnTo>
                        <a:pt x="8182" y="3850"/>
                      </a:lnTo>
                      <a:lnTo>
                        <a:pt x="8266" y="3808"/>
                      </a:lnTo>
                      <a:lnTo>
                        <a:pt x="8475" y="3641"/>
                      </a:lnTo>
                      <a:lnTo>
                        <a:pt x="8538" y="3599"/>
                      </a:lnTo>
                      <a:lnTo>
                        <a:pt x="8600" y="3536"/>
                      </a:lnTo>
                      <a:lnTo>
                        <a:pt x="8831" y="3369"/>
                      </a:lnTo>
                      <a:lnTo>
                        <a:pt x="8852" y="3390"/>
                      </a:lnTo>
                      <a:lnTo>
                        <a:pt x="8935" y="3327"/>
                      </a:lnTo>
                      <a:lnTo>
                        <a:pt x="8956" y="3264"/>
                      </a:lnTo>
                      <a:lnTo>
                        <a:pt x="9103" y="3181"/>
                      </a:lnTo>
                      <a:lnTo>
                        <a:pt x="9207" y="3181"/>
                      </a:lnTo>
                      <a:lnTo>
                        <a:pt x="9228" y="3118"/>
                      </a:lnTo>
                      <a:lnTo>
                        <a:pt x="9207" y="2909"/>
                      </a:lnTo>
                      <a:lnTo>
                        <a:pt x="9165" y="2657"/>
                      </a:lnTo>
                      <a:lnTo>
                        <a:pt x="9165" y="2490"/>
                      </a:lnTo>
                      <a:lnTo>
                        <a:pt x="9061" y="2239"/>
                      </a:lnTo>
                      <a:lnTo>
                        <a:pt x="9061" y="2134"/>
                      </a:lnTo>
                      <a:lnTo>
                        <a:pt x="8810" y="2113"/>
                      </a:lnTo>
                      <a:lnTo>
                        <a:pt x="8705" y="2197"/>
                      </a:lnTo>
                      <a:lnTo>
                        <a:pt x="8684" y="2218"/>
                      </a:lnTo>
                      <a:lnTo>
                        <a:pt x="8684" y="2385"/>
                      </a:lnTo>
                      <a:lnTo>
                        <a:pt x="8705" y="2427"/>
                      </a:lnTo>
                      <a:lnTo>
                        <a:pt x="8705" y="2637"/>
                      </a:lnTo>
                      <a:lnTo>
                        <a:pt x="8600" y="2720"/>
                      </a:lnTo>
                      <a:lnTo>
                        <a:pt x="8517" y="2846"/>
                      </a:lnTo>
                      <a:lnTo>
                        <a:pt x="8496" y="2971"/>
                      </a:lnTo>
                      <a:lnTo>
                        <a:pt x="8224" y="3160"/>
                      </a:lnTo>
                      <a:lnTo>
                        <a:pt x="8182" y="3327"/>
                      </a:lnTo>
                      <a:lnTo>
                        <a:pt x="8077" y="3453"/>
                      </a:lnTo>
                      <a:lnTo>
                        <a:pt x="7952" y="3432"/>
                      </a:lnTo>
                      <a:lnTo>
                        <a:pt x="7889" y="3453"/>
                      </a:lnTo>
                      <a:lnTo>
                        <a:pt x="7784" y="3599"/>
                      </a:lnTo>
                      <a:lnTo>
                        <a:pt x="7743" y="3557"/>
                      </a:lnTo>
                      <a:lnTo>
                        <a:pt x="7659" y="3557"/>
                      </a:lnTo>
                      <a:lnTo>
                        <a:pt x="7533" y="3599"/>
                      </a:lnTo>
                      <a:lnTo>
                        <a:pt x="7282" y="3453"/>
                      </a:lnTo>
                      <a:lnTo>
                        <a:pt x="6948" y="3348"/>
                      </a:lnTo>
                      <a:lnTo>
                        <a:pt x="6529" y="3390"/>
                      </a:lnTo>
                      <a:lnTo>
                        <a:pt x="6424" y="3390"/>
                      </a:lnTo>
                      <a:lnTo>
                        <a:pt x="6445" y="3264"/>
                      </a:lnTo>
                      <a:lnTo>
                        <a:pt x="6634" y="3076"/>
                      </a:lnTo>
                      <a:lnTo>
                        <a:pt x="6717" y="2846"/>
                      </a:lnTo>
                      <a:lnTo>
                        <a:pt x="6696" y="2720"/>
                      </a:lnTo>
                      <a:lnTo>
                        <a:pt x="6738" y="2616"/>
                      </a:lnTo>
                      <a:lnTo>
                        <a:pt x="6843" y="2532"/>
                      </a:lnTo>
                      <a:lnTo>
                        <a:pt x="6927" y="2406"/>
                      </a:lnTo>
                      <a:lnTo>
                        <a:pt x="6948" y="2281"/>
                      </a:lnTo>
                      <a:lnTo>
                        <a:pt x="6864" y="2134"/>
                      </a:lnTo>
                      <a:lnTo>
                        <a:pt x="6696" y="2009"/>
                      </a:lnTo>
                      <a:lnTo>
                        <a:pt x="6550" y="1862"/>
                      </a:lnTo>
                      <a:lnTo>
                        <a:pt x="6215" y="1800"/>
                      </a:lnTo>
                      <a:lnTo>
                        <a:pt x="5964" y="1674"/>
                      </a:lnTo>
                      <a:lnTo>
                        <a:pt x="5692" y="1465"/>
                      </a:lnTo>
                      <a:lnTo>
                        <a:pt x="5587" y="1444"/>
                      </a:lnTo>
                      <a:lnTo>
                        <a:pt x="5357" y="1339"/>
                      </a:lnTo>
                      <a:lnTo>
                        <a:pt x="5023" y="1256"/>
                      </a:lnTo>
                      <a:lnTo>
                        <a:pt x="4939" y="1088"/>
                      </a:lnTo>
                      <a:lnTo>
                        <a:pt x="4813" y="963"/>
                      </a:lnTo>
                      <a:lnTo>
                        <a:pt x="4667" y="942"/>
                      </a:lnTo>
                      <a:lnTo>
                        <a:pt x="4311" y="565"/>
                      </a:lnTo>
                      <a:lnTo>
                        <a:pt x="4186" y="314"/>
                      </a:lnTo>
                      <a:lnTo>
                        <a:pt x="4081" y="293"/>
                      </a:lnTo>
                      <a:lnTo>
                        <a:pt x="3935" y="147"/>
                      </a:lnTo>
                      <a:lnTo>
                        <a:pt x="3914" y="126"/>
                      </a:lnTo>
                      <a:lnTo>
                        <a:pt x="3809" y="21"/>
                      </a:lnTo>
                      <a:lnTo>
                        <a:pt x="3181" y="21"/>
                      </a:lnTo>
                      <a:lnTo>
                        <a:pt x="3077" y="147"/>
                      </a:lnTo>
                      <a:lnTo>
                        <a:pt x="3077" y="251"/>
                      </a:lnTo>
                      <a:lnTo>
                        <a:pt x="2993" y="356"/>
                      </a:lnTo>
                      <a:lnTo>
                        <a:pt x="2993" y="460"/>
                      </a:lnTo>
                      <a:lnTo>
                        <a:pt x="2951" y="544"/>
                      </a:lnTo>
                      <a:lnTo>
                        <a:pt x="2888" y="460"/>
                      </a:lnTo>
                      <a:lnTo>
                        <a:pt x="2826" y="230"/>
                      </a:lnTo>
                      <a:lnTo>
                        <a:pt x="2784" y="84"/>
                      </a:lnTo>
                      <a:lnTo>
                        <a:pt x="2679" y="42"/>
                      </a:lnTo>
                      <a:lnTo>
                        <a:pt x="2470" y="105"/>
                      </a:lnTo>
                      <a:lnTo>
                        <a:pt x="2344" y="84"/>
                      </a:lnTo>
                      <a:lnTo>
                        <a:pt x="2240" y="105"/>
                      </a:lnTo>
                      <a:lnTo>
                        <a:pt x="2093" y="126"/>
                      </a:lnTo>
                      <a:lnTo>
                        <a:pt x="19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514;p45">
                  <a:extLst>
                    <a:ext uri="{FF2B5EF4-FFF2-40B4-BE49-F238E27FC236}">
                      <a16:creationId xmlns:a16="http://schemas.microsoft.com/office/drawing/2014/main" id="{1DB12FAC-BBE2-38E0-1B28-17077B63FD4E}"/>
                    </a:ext>
                  </a:extLst>
                </p:cNvPr>
                <p:cNvSpPr/>
                <p:nvPr/>
              </p:nvSpPr>
              <p:spPr>
                <a:xfrm>
                  <a:off x="2804875" y="4134625"/>
                  <a:ext cx="51800" cy="3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2" h="1444" extrusionOk="0">
                      <a:moveTo>
                        <a:pt x="0" y="0"/>
                      </a:moveTo>
                      <a:lnTo>
                        <a:pt x="272" y="1067"/>
                      </a:lnTo>
                      <a:lnTo>
                        <a:pt x="314" y="1067"/>
                      </a:lnTo>
                      <a:lnTo>
                        <a:pt x="502" y="1046"/>
                      </a:lnTo>
                      <a:lnTo>
                        <a:pt x="670" y="1046"/>
                      </a:lnTo>
                      <a:lnTo>
                        <a:pt x="816" y="1004"/>
                      </a:lnTo>
                      <a:lnTo>
                        <a:pt x="816" y="1046"/>
                      </a:lnTo>
                      <a:lnTo>
                        <a:pt x="712" y="1067"/>
                      </a:lnTo>
                      <a:lnTo>
                        <a:pt x="565" y="1130"/>
                      </a:lnTo>
                      <a:lnTo>
                        <a:pt x="293" y="1130"/>
                      </a:lnTo>
                      <a:lnTo>
                        <a:pt x="356" y="1360"/>
                      </a:lnTo>
                      <a:lnTo>
                        <a:pt x="398" y="1360"/>
                      </a:lnTo>
                      <a:lnTo>
                        <a:pt x="607" y="1276"/>
                      </a:lnTo>
                      <a:lnTo>
                        <a:pt x="837" y="1297"/>
                      </a:lnTo>
                      <a:lnTo>
                        <a:pt x="1005" y="1276"/>
                      </a:lnTo>
                      <a:lnTo>
                        <a:pt x="1235" y="1297"/>
                      </a:lnTo>
                      <a:lnTo>
                        <a:pt x="1360" y="1381"/>
                      </a:lnTo>
                      <a:lnTo>
                        <a:pt x="1507" y="1444"/>
                      </a:lnTo>
                      <a:lnTo>
                        <a:pt x="1632" y="1402"/>
                      </a:lnTo>
                      <a:lnTo>
                        <a:pt x="1737" y="1297"/>
                      </a:lnTo>
                      <a:lnTo>
                        <a:pt x="1758" y="1193"/>
                      </a:lnTo>
                      <a:lnTo>
                        <a:pt x="1883" y="1151"/>
                      </a:lnTo>
                      <a:lnTo>
                        <a:pt x="1946" y="1193"/>
                      </a:lnTo>
                      <a:lnTo>
                        <a:pt x="2072" y="1130"/>
                      </a:lnTo>
                      <a:lnTo>
                        <a:pt x="2072" y="1004"/>
                      </a:lnTo>
                      <a:lnTo>
                        <a:pt x="1967" y="983"/>
                      </a:lnTo>
                      <a:lnTo>
                        <a:pt x="1758" y="1046"/>
                      </a:lnTo>
                      <a:lnTo>
                        <a:pt x="1632" y="1004"/>
                      </a:lnTo>
                      <a:lnTo>
                        <a:pt x="1507" y="879"/>
                      </a:lnTo>
                      <a:lnTo>
                        <a:pt x="1318" y="837"/>
                      </a:lnTo>
                      <a:lnTo>
                        <a:pt x="1256" y="774"/>
                      </a:lnTo>
                      <a:lnTo>
                        <a:pt x="816" y="628"/>
                      </a:lnTo>
                      <a:lnTo>
                        <a:pt x="691" y="607"/>
                      </a:lnTo>
                      <a:lnTo>
                        <a:pt x="691" y="460"/>
                      </a:lnTo>
                      <a:lnTo>
                        <a:pt x="565" y="335"/>
                      </a:lnTo>
                      <a:lnTo>
                        <a:pt x="398" y="314"/>
                      </a:lnTo>
                      <a:lnTo>
                        <a:pt x="314" y="126"/>
                      </a:lnTo>
                      <a:lnTo>
                        <a:pt x="272" y="21"/>
                      </a:lnTo>
                      <a:lnTo>
                        <a:pt x="105" y="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" name="Google Shape;515;p45">
                <a:extLst>
                  <a:ext uri="{FF2B5EF4-FFF2-40B4-BE49-F238E27FC236}">
                    <a16:creationId xmlns:a16="http://schemas.microsoft.com/office/drawing/2014/main" id="{B046E9BA-7BE1-5AF3-914F-0BA16D8E860C}"/>
                  </a:ext>
                </a:extLst>
              </p:cNvPr>
              <p:cNvSpPr/>
              <p:nvPr/>
            </p:nvSpPr>
            <p:spPr>
              <a:xfrm>
                <a:off x="4563295" y="2964728"/>
                <a:ext cx="12467" cy="27863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2450" extrusionOk="0">
                    <a:moveTo>
                      <a:pt x="691" y="1"/>
                    </a:moveTo>
                    <a:lnTo>
                      <a:pt x="628" y="43"/>
                    </a:lnTo>
                    <a:lnTo>
                      <a:pt x="628" y="127"/>
                    </a:lnTo>
                    <a:lnTo>
                      <a:pt x="524" y="147"/>
                    </a:lnTo>
                    <a:lnTo>
                      <a:pt x="398" y="315"/>
                    </a:lnTo>
                    <a:lnTo>
                      <a:pt x="294" y="482"/>
                    </a:lnTo>
                    <a:lnTo>
                      <a:pt x="315" y="545"/>
                    </a:lnTo>
                    <a:lnTo>
                      <a:pt x="294" y="629"/>
                    </a:lnTo>
                    <a:lnTo>
                      <a:pt x="231" y="671"/>
                    </a:lnTo>
                    <a:lnTo>
                      <a:pt x="105" y="880"/>
                    </a:lnTo>
                    <a:lnTo>
                      <a:pt x="63" y="1110"/>
                    </a:lnTo>
                    <a:lnTo>
                      <a:pt x="1" y="1152"/>
                    </a:lnTo>
                    <a:lnTo>
                      <a:pt x="63" y="1194"/>
                    </a:lnTo>
                    <a:lnTo>
                      <a:pt x="63" y="1424"/>
                    </a:lnTo>
                    <a:lnTo>
                      <a:pt x="84" y="1675"/>
                    </a:lnTo>
                    <a:lnTo>
                      <a:pt x="126" y="1696"/>
                    </a:lnTo>
                    <a:lnTo>
                      <a:pt x="168" y="1780"/>
                    </a:lnTo>
                    <a:lnTo>
                      <a:pt x="126" y="1780"/>
                    </a:lnTo>
                    <a:lnTo>
                      <a:pt x="105" y="1842"/>
                    </a:lnTo>
                    <a:lnTo>
                      <a:pt x="189" y="1947"/>
                    </a:lnTo>
                    <a:lnTo>
                      <a:pt x="231" y="1947"/>
                    </a:lnTo>
                    <a:lnTo>
                      <a:pt x="273" y="2031"/>
                    </a:lnTo>
                    <a:lnTo>
                      <a:pt x="419" y="2093"/>
                    </a:lnTo>
                    <a:lnTo>
                      <a:pt x="503" y="2219"/>
                    </a:lnTo>
                    <a:lnTo>
                      <a:pt x="503" y="2344"/>
                    </a:lnTo>
                    <a:lnTo>
                      <a:pt x="503" y="2449"/>
                    </a:lnTo>
                    <a:lnTo>
                      <a:pt x="587" y="2407"/>
                    </a:lnTo>
                    <a:lnTo>
                      <a:pt x="691" y="2449"/>
                    </a:lnTo>
                    <a:lnTo>
                      <a:pt x="691" y="2449"/>
                    </a:lnTo>
                    <a:lnTo>
                      <a:pt x="649" y="2324"/>
                    </a:lnTo>
                    <a:lnTo>
                      <a:pt x="691" y="2198"/>
                    </a:lnTo>
                    <a:lnTo>
                      <a:pt x="628" y="2010"/>
                    </a:lnTo>
                    <a:lnTo>
                      <a:pt x="712" y="1884"/>
                    </a:lnTo>
                    <a:lnTo>
                      <a:pt x="859" y="1675"/>
                    </a:lnTo>
                    <a:lnTo>
                      <a:pt x="859" y="1528"/>
                    </a:lnTo>
                    <a:lnTo>
                      <a:pt x="880" y="1487"/>
                    </a:lnTo>
                    <a:lnTo>
                      <a:pt x="838" y="1466"/>
                    </a:lnTo>
                    <a:lnTo>
                      <a:pt x="880" y="1256"/>
                    </a:lnTo>
                    <a:lnTo>
                      <a:pt x="880" y="1089"/>
                    </a:lnTo>
                    <a:lnTo>
                      <a:pt x="859" y="943"/>
                    </a:lnTo>
                    <a:lnTo>
                      <a:pt x="942" y="796"/>
                    </a:lnTo>
                    <a:lnTo>
                      <a:pt x="963" y="524"/>
                    </a:lnTo>
                    <a:lnTo>
                      <a:pt x="1005" y="357"/>
                    </a:lnTo>
                    <a:lnTo>
                      <a:pt x="1047" y="336"/>
                    </a:lnTo>
                    <a:lnTo>
                      <a:pt x="1026" y="252"/>
                    </a:lnTo>
                    <a:lnTo>
                      <a:pt x="921" y="168"/>
                    </a:lnTo>
                    <a:lnTo>
                      <a:pt x="880" y="168"/>
                    </a:lnTo>
                    <a:lnTo>
                      <a:pt x="817" y="43"/>
                    </a:lnTo>
                    <a:lnTo>
                      <a:pt x="69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grpSp>
            <p:nvGrpSpPr>
              <p:cNvPr id="43" name="Google Shape;516;p45">
                <a:extLst>
                  <a:ext uri="{FF2B5EF4-FFF2-40B4-BE49-F238E27FC236}">
                    <a16:creationId xmlns:a16="http://schemas.microsoft.com/office/drawing/2014/main" id="{28CB48EC-E7DF-191E-FDBC-412A26BE1D2C}"/>
                  </a:ext>
                </a:extLst>
              </p:cNvPr>
              <p:cNvGrpSpPr/>
              <p:nvPr/>
            </p:nvGrpSpPr>
            <p:grpSpPr>
              <a:xfrm>
                <a:off x="3790439" y="2408636"/>
                <a:ext cx="73017" cy="75684"/>
                <a:chOff x="3781475" y="1624825"/>
                <a:chExt cx="153300" cy="166375"/>
              </a:xfrm>
              <a:grpFill/>
            </p:grpSpPr>
            <p:sp>
              <p:nvSpPr>
                <p:cNvPr id="201" name="Google Shape;517;p45">
                  <a:extLst>
                    <a:ext uri="{FF2B5EF4-FFF2-40B4-BE49-F238E27FC236}">
                      <a16:creationId xmlns:a16="http://schemas.microsoft.com/office/drawing/2014/main" id="{FA5B7406-073D-0BB1-7E66-44815668F825}"/>
                    </a:ext>
                  </a:extLst>
                </p:cNvPr>
                <p:cNvSpPr/>
                <p:nvPr/>
              </p:nvSpPr>
              <p:spPr>
                <a:xfrm>
                  <a:off x="3845300" y="1624825"/>
                  <a:ext cx="89475" cy="6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9" h="2428" extrusionOk="0">
                      <a:moveTo>
                        <a:pt x="1695" y="1"/>
                      </a:moveTo>
                      <a:lnTo>
                        <a:pt x="1674" y="84"/>
                      </a:lnTo>
                      <a:lnTo>
                        <a:pt x="1716" y="168"/>
                      </a:lnTo>
                      <a:lnTo>
                        <a:pt x="1758" y="252"/>
                      </a:lnTo>
                      <a:lnTo>
                        <a:pt x="1674" y="210"/>
                      </a:lnTo>
                      <a:lnTo>
                        <a:pt x="1611" y="168"/>
                      </a:lnTo>
                      <a:lnTo>
                        <a:pt x="1570" y="189"/>
                      </a:lnTo>
                      <a:lnTo>
                        <a:pt x="1570" y="293"/>
                      </a:lnTo>
                      <a:lnTo>
                        <a:pt x="1653" y="377"/>
                      </a:lnTo>
                      <a:lnTo>
                        <a:pt x="1653" y="482"/>
                      </a:lnTo>
                      <a:lnTo>
                        <a:pt x="1611" y="586"/>
                      </a:lnTo>
                      <a:lnTo>
                        <a:pt x="1611" y="712"/>
                      </a:lnTo>
                      <a:lnTo>
                        <a:pt x="1674" y="879"/>
                      </a:lnTo>
                      <a:lnTo>
                        <a:pt x="1653" y="984"/>
                      </a:lnTo>
                      <a:lnTo>
                        <a:pt x="1591" y="984"/>
                      </a:lnTo>
                      <a:lnTo>
                        <a:pt x="1570" y="879"/>
                      </a:lnTo>
                      <a:lnTo>
                        <a:pt x="1465" y="796"/>
                      </a:lnTo>
                      <a:lnTo>
                        <a:pt x="1360" y="733"/>
                      </a:lnTo>
                      <a:lnTo>
                        <a:pt x="1339" y="670"/>
                      </a:lnTo>
                      <a:lnTo>
                        <a:pt x="1381" y="586"/>
                      </a:lnTo>
                      <a:lnTo>
                        <a:pt x="1381" y="524"/>
                      </a:lnTo>
                      <a:lnTo>
                        <a:pt x="1298" y="503"/>
                      </a:lnTo>
                      <a:lnTo>
                        <a:pt x="1193" y="565"/>
                      </a:lnTo>
                      <a:lnTo>
                        <a:pt x="1151" y="565"/>
                      </a:lnTo>
                      <a:lnTo>
                        <a:pt x="1130" y="607"/>
                      </a:lnTo>
                      <a:lnTo>
                        <a:pt x="1026" y="670"/>
                      </a:lnTo>
                      <a:lnTo>
                        <a:pt x="942" y="628"/>
                      </a:lnTo>
                      <a:lnTo>
                        <a:pt x="942" y="586"/>
                      </a:lnTo>
                      <a:lnTo>
                        <a:pt x="942" y="524"/>
                      </a:lnTo>
                      <a:lnTo>
                        <a:pt x="879" y="524"/>
                      </a:lnTo>
                      <a:lnTo>
                        <a:pt x="816" y="461"/>
                      </a:lnTo>
                      <a:lnTo>
                        <a:pt x="775" y="356"/>
                      </a:lnTo>
                      <a:lnTo>
                        <a:pt x="712" y="314"/>
                      </a:lnTo>
                      <a:lnTo>
                        <a:pt x="649" y="356"/>
                      </a:lnTo>
                      <a:lnTo>
                        <a:pt x="565" y="273"/>
                      </a:lnTo>
                      <a:lnTo>
                        <a:pt x="607" y="189"/>
                      </a:lnTo>
                      <a:lnTo>
                        <a:pt x="565" y="84"/>
                      </a:lnTo>
                      <a:lnTo>
                        <a:pt x="523" y="63"/>
                      </a:lnTo>
                      <a:lnTo>
                        <a:pt x="461" y="147"/>
                      </a:lnTo>
                      <a:lnTo>
                        <a:pt x="440" y="293"/>
                      </a:lnTo>
                      <a:lnTo>
                        <a:pt x="461" y="419"/>
                      </a:lnTo>
                      <a:lnTo>
                        <a:pt x="544" y="565"/>
                      </a:lnTo>
                      <a:lnTo>
                        <a:pt x="565" y="712"/>
                      </a:lnTo>
                      <a:lnTo>
                        <a:pt x="523" y="733"/>
                      </a:lnTo>
                      <a:lnTo>
                        <a:pt x="440" y="649"/>
                      </a:lnTo>
                      <a:lnTo>
                        <a:pt x="419" y="545"/>
                      </a:lnTo>
                      <a:lnTo>
                        <a:pt x="398" y="524"/>
                      </a:lnTo>
                      <a:lnTo>
                        <a:pt x="398" y="628"/>
                      </a:lnTo>
                      <a:lnTo>
                        <a:pt x="419" y="754"/>
                      </a:lnTo>
                      <a:lnTo>
                        <a:pt x="461" y="837"/>
                      </a:lnTo>
                      <a:lnTo>
                        <a:pt x="461" y="921"/>
                      </a:lnTo>
                      <a:lnTo>
                        <a:pt x="440" y="1005"/>
                      </a:lnTo>
                      <a:lnTo>
                        <a:pt x="419" y="984"/>
                      </a:lnTo>
                      <a:lnTo>
                        <a:pt x="356" y="837"/>
                      </a:lnTo>
                      <a:lnTo>
                        <a:pt x="314" y="796"/>
                      </a:lnTo>
                      <a:lnTo>
                        <a:pt x="105" y="817"/>
                      </a:lnTo>
                      <a:lnTo>
                        <a:pt x="21" y="775"/>
                      </a:lnTo>
                      <a:lnTo>
                        <a:pt x="0" y="775"/>
                      </a:lnTo>
                      <a:lnTo>
                        <a:pt x="63" y="879"/>
                      </a:lnTo>
                      <a:lnTo>
                        <a:pt x="126" y="879"/>
                      </a:lnTo>
                      <a:lnTo>
                        <a:pt x="189" y="921"/>
                      </a:lnTo>
                      <a:lnTo>
                        <a:pt x="168" y="984"/>
                      </a:lnTo>
                      <a:lnTo>
                        <a:pt x="189" y="1026"/>
                      </a:lnTo>
                      <a:lnTo>
                        <a:pt x="293" y="1026"/>
                      </a:lnTo>
                      <a:lnTo>
                        <a:pt x="314" y="1068"/>
                      </a:lnTo>
                      <a:lnTo>
                        <a:pt x="168" y="1172"/>
                      </a:lnTo>
                      <a:lnTo>
                        <a:pt x="168" y="1235"/>
                      </a:lnTo>
                      <a:lnTo>
                        <a:pt x="293" y="1423"/>
                      </a:lnTo>
                      <a:lnTo>
                        <a:pt x="377" y="1444"/>
                      </a:lnTo>
                      <a:lnTo>
                        <a:pt x="461" y="1486"/>
                      </a:lnTo>
                      <a:lnTo>
                        <a:pt x="607" y="1486"/>
                      </a:lnTo>
                      <a:lnTo>
                        <a:pt x="691" y="1465"/>
                      </a:lnTo>
                      <a:lnTo>
                        <a:pt x="754" y="1528"/>
                      </a:lnTo>
                      <a:lnTo>
                        <a:pt x="816" y="1528"/>
                      </a:lnTo>
                      <a:lnTo>
                        <a:pt x="942" y="1444"/>
                      </a:lnTo>
                      <a:lnTo>
                        <a:pt x="1026" y="1423"/>
                      </a:lnTo>
                      <a:lnTo>
                        <a:pt x="1235" y="1381"/>
                      </a:lnTo>
                      <a:lnTo>
                        <a:pt x="1381" y="1381"/>
                      </a:lnTo>
                      <a:lnTo>
                        <a:pt x="1465" y="1340"/>
                      </a:lnTo>
                      <a:lnTo>
                        <a:pt x="1528" y="1340"/>
                      </a:lnTo>
                      <a:lnTo>
                        <a:pt x="1570" y="1361"/>
                      </a:lnTo>
                      <a:lnTo>
                        <a:pt x="1570" y="1423"/>
                      </a:lnTo>
                      <a:lnTo>
                        <a:pt x="1549" y="1465"/>
                      </a:lnTo>
                      <a:lnTo>
                        <a:pt x="1507" y="1549"/>
                      </a:lnTo>
                      <a:lnTo>
                        <a:pt x="1465" y="1570"/>
                      </a:lnTo>
                      <a:lnTo>
                        <a:pt x="1339" y="1549"/>
                      </a:lnTo>
                      <a:lnTo>
                        <a:pt x="1214" y="1549"/>
                      </a:lnTo>
                      <a:lnTo>
                        <a:pt x="1109" y="1528"/>
                      </a:lnTo>
                      <a:lnTo>
                        <a:pt x="1067" y="1570"/>
                      </a:lnTo>
                      <a:lnTo>
                        <a:pt x="1130" y="1591"/>
                      </a:lnTo>
                      <a:lnTo>
                        <a:pt x="1298" y="1653"/>
                      </a:lnTo>
                      <a:lnTo>
                        <a:pt x="1360" y="1695"/>
                      </a:lnTo>
                      <a:lnTo>
                        <a:pt x="1360" y="1758"/>
                      </a:lnTo>
                      <a:lnTo>
                        <a:pt x="1298" y="1758"/>
                      </a:lnTo>
                      <a:lnTo>
                        <a:pt x="1172" y="1695"/>
                      </a:lnTo>
                      <a:lnTo>
                        <a:pt x="1151" y="1758"/>
                      </a:lnTo>
                      <a:lnTo>
                        <a:pt x="1088" y="1758"/>
                      </a:lnTo>
                      <a:lnTo>
                        <a:pt x="984" y="1674"/>
                      </a:lnTo>
                      <a:lnTo>
                        <a:pt x="900" y="1653"/>
                      </a:lnTo>
                      <a:lnTo>
                        <a:pt x="754" y="1695"/>
                      </a:lnTo>
                      <a:lnTo>
                        <a:pt x="754" y="1758"/>
                      </a:lnTo>
                      <a:lnTo>
                        <a:pt x="837" y="1779"/>
                      </a:lnTo>
                      <a:lnTo>
                        <a:pt x="1047" y="1967"/>
                      </a:lnTo>
                      <a:lnTo>
                        <a:pt x="1130" y="1988"/>
                      </a:lnTo>
                      <a:lnTo>
                        <a:pt x="1235" y="1946"/>
                      </a:lnTo>
                      <a:lnTo>
                        <a:pt x="1277" y="1967"/>
                      </a:lnTo>
                      <a:lnTo>
                        <a:pt x="1339" y="2072"/>
                      </a:lnTo>
                      <a:lnTo>
                        <a:pt x="1339" y="2156"/>
                      </a:lnTo>
                      <a:lnTo>
                        <a:pt x="1423" y="2177"/>
                      </a:lnTo>
                      <a:lnTo>
                        <a:pt x="1507" y="2156"/>
                      </a:lnTo>
                      <a:lnTo>
                        <a:pt x="1674" y="2156"/>
                      </a:lnTo>
                      <a:lnTo>
                        <a:pt x="1842" y="2093"/>
                      </a:lnTo>
                      <a:lnTo>
                        <a:pt x="1946" y="2093"/>
                      </a:lnTo>
                      <a:lnTo>
                        <a:pt x="2093" y="2072"/>
                      </a:lnTo>
                      <a:lnTo>
                        <a:pt x="2093" y="2114"/>
                      </a:lnTo>
                      <a:lnTo>
                        <a:pt x="2072" y="2218"/>
                      </a:lnTo>
                      <a:lnTo>
                        <a:pt x="2093" y="2323"/>
                      </a:lnTo>
                      <a:lnTo>
                        <a:pt x="2218" y="2407"/>
                      </a:lnTo>
                      <a:lnTo>
                        <a:pt x="2365" y="2428"/>
                      </a:lnTo>
                      <a:lnTo>
                        <a:pt x="2532" y="2386"/>
                      </a:lnTo>
                      <a:lnTo>
                        <a:pt x="2574" y="2323"/>
                      </a:lnTo>
                      <a:lnTo>
                        <a:pt x="2532" y="2281"/>
                      </a:lnTo>
                      <a:lnTo>
                        <a:pt x="2532" y="2218"/>
                      </a:lnTo>
                      <a:lnTo>
                        <a:pt x="2595" y="2156"/>
                      </a:lnTo>
                      <a:lnTo>
                        <a:pt x="2699" y="2051"/>
                      </a:lnTo>
                      <a:lnTo>
                        <a:pt x="2783" y="2009"/>
                      </a:lnTo>
                      <a:lnTo>
                        <a:pt x="2846" y="2072"/>
                      </a:lnTo>
                      <a:lnTo>
                        <a:pt x="2930" y="2114"/>
                      </a:lnTo>
                      <a:lnTo>
                        <a:pt x="3034" y="2114"/>
                      </a:lnTo>
                      <a:lnTo>
                        <a:pt x="3160" y="2051"/>
                      </a:lnTo>
                      <a:lnTo>
                        <a:pt x="3202" y="1988"/>
                      </a:lnTo>
                      <a:lnTo>
                        <a:pt x="3160" y="1842"/>
                      </a:lnTo>
                      <a:lnTo>
                        <a:pt x="3139" y="1758"/>
                      </a:lnTo>
                      <a:lnTo>
                        <a:pt x="3181" y="1674"/>
                      </a:lnTo>
                      <a:lnTo>
                        <a:pt x="3264" y="1591"/>
                      </a:lnTo>
                      <a:lnTo>
                        <a:pt x="3348" y="1423"/>
                      </a:lnTo>
                      <a:lnTo>
                        <a:pt x="3432" y="1319"/>
                      </a:lnTo>
                      <a:lnTo>
                        <a:pt x="3557" y="1172"/>
                      </a:lnTo>
                      <a:lnTo>
                        <a:pt x="3578" y="1068"/>
                      </a:lnTo>
                      <a:lnTo>
                        <a:pt x="3578" y="1005"/>
                      </a:lnTo>
                      <a:lnTo>
                        <a:pt x="3557" y="900"/>
                      </a:lnTo>
                      <a:lnTo>
                        <a:pt x="3536" y="817"/>
                      </a:lnTo>
                      <a:lnTo>
                        <a:pt x="3557" y="754"/>
                      </a:lnTo>
                      <a:lnTo>
                        <a:pt x="3557" y="712"/>
                      </a:lnTo>
                      <a:lnTo>
                        <a:pt x="3516" y="691"/>
                      </a:lnTo>
                      <a:lnTo>
                        <a:pt x="3348" y="691"/>
                      </a:lnTo>
                      <a:lnTo>
                        <a:pt x="3264" y="607"/>
                      </a:lnTo>
                      <a:lnTo>
                        <a:pt x="3223" y="607"/>
                      </a:lnTo>
                      <a:lnTo>
                        <a:pt x="3034" y="628"/>
                      </a:lnTo>
                      <a:lnTo>
                        <a:pt x="2930" y="607"/>
                      </a:lnTo>
                      <a:lnTo>
                        <a:pt x="2846" y="545"/>
                      </a:lnTo>
                      <a:lnTo>
                        <a:pt x="2741" y="545"/>
                      </a:lnTo>
                      <a:lnTo>
                        <a:pt x="2679" y="503"/>
                      </a:lnTo>
                      <a:lnTo>
                        <a:pt x="2679" y="440"/>
                      </a:lnTo>
                      <a:lnTo>
                        <a:pt x="2637" y="419"/>
                      </a:lnTo>
                      <a:lnTo>
                        <a:pt x="2532" y="482"/>
                      </a:lnTo>
                      <a:lnTo>
                        <a:pt x="2532" y="419"/>
                      </a:lnTo>
                      <a:lnTo>
                        <a:pt x="2532" y="335"/>
                      </a:lnTo>
                      <a:lnTo>
                        <a:pt x="2532" y="293"/>
                      </a:lnTo>
                      <a:lnTo>
                        <a:pt x="2490" y="335"/>
                      </a:lnTo>
                      <a:lnTo>
                        <a:pt x="2469" y="440"/>
                      </a:lnTo>
                      <a:lnTo>
                        <a:pt x="2407" y="482"/>
                      </a:lnTo>
                      <a:lnTo>
                        <a:pt x="2386" y="335"/>
                      </a:lnTo>
                      <a:lnTo>
                        <a:pt x="2344" y="335"/>
                      </a:lnTo>
                      <a:lnTo>
                        <a:pt x="2302" y="398"/>
                      </a:lnTo>
                      <a:lnTo>
                        <a:pt x="2323" y="440"/>
                      </a:lnTo>
                      <a:lnTo>
                        <a:pt x="2302" y="503"/>
                      </a:lnTo>
                      <a:lnTo>
                        <a:pt x="2093" y="503"/>
                      </a:lnTo>
                      <a:lnTo>
                        <a:pt x="2093" y="607"/>
                      </a:lnTo>
                      <a:lnTo>
                        <a:pt x="2072" y="691"/>
                      </a:lnTo>
                      <a:lnTo>
                        <a:pt x="1988" y="670"/>
                      </a:lnTo>
                      <a:lnTo>
                        <a:pt x="1967" y="586"/>
                      </a:lnTo>
                      <a:lnTo>
                        <a:pt x="1925" y="586"/>
                      </a:lnTo>
                      <a:lnTo>
                        <a:pt x="1925" y="670"/>
                      </a:lnTo>
                      <a:lnTo>
                        <a:pt x="1904" y="733"/>
                      </a:lnTo>
                      <a:lnTo>
                        <a:pt x="1883" y="691"/>
                      </a:lnTo>
                      <a:lnTo>
                        <a:pt x="1883" y="607"/>
                      </a:lnTo>
                      <a:lnTo>
                        <a:pt x="1904" y="482"/>
                      </a:lnTo>
                      <a:lnTo>
                        <a:pt x="1904" y="252"/>
                      </a:lnTo>
                      <a:lnTo>
                        <a:pt x="1883" y="168"/>
                      </a:lnTo>
                      <a:lnTo>
                        <a:pt x="1779" y="84"/>
                      </a:lnTo>
                      <a:lnTo>
                        <a:pt x="1716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518;p45">
                  <a:extLst>
                    <a:ext uri="{FF2B5EF4-FFF2-40B4-BE49-F238E27FC236}">
                      <a16:creationId xmlns:a16="http://schemas.microsoft.com/office/drawing/2014/main" id="{0F7BDB20-7F3F-3B69-A4F4-28678297B45E}"/>
                    </a:ext>
                  </a:extLst>
                </p:cNvPr>
                <p:cNvSpPr/>
                <p:nvPr/>
              </p:nvSpPr>
              <p:spPr>
                <a:xfrm>
                  <a:off x="3875625" y="1704850"/>
                  <a:ext cx="21475" cy="1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" h="734" extrusionOk="0">
                      <a:moveTo>
                        <a:pt x="650" y="1"/>
                      </a:moveTo>
                      <a:lnTo>
                        <a:pt x="587" y="43"/>
                      </a:lnTo>
                      <a:lnTo>
                        <a:pt x="419" y="126"/>
                      </a:lnTo>
                      <a:lnTo>
                        <a:pt x="419" y="43"/>
                      </a:lnTo>
                      <a:lnTo>
                        <a:pt x="357" y="43"/>
                      </a:lnTo>
                      <a:lnTo>
                        <a:pt x="273" y="105"/>
                      </a:lnTo>
                      <a:lnTo>
                        <a:pt x="252" y="147"/>
                      </a:lnTo>
                      <a:lnTo>
                        <a:pt x="231" y="210"/>
                      </a:lnTo>
                      <a:lnTo>
                        <a:pt x="126" y="189"/>
                      </a:lnTo>
                      <a:lnTo>
                        <a:pt x="64" y="252"/>
                      </a:lnTo>
                      <a:lnTo>
                        <a:pt x="1" y="315"/>
                      </a:lnTo>
                      <a:lnTo>
                        <a:pt x="64" y="357"/>
                      </a:lnTo>
                      <a:lnTo>
                        <a:pt x="210" y="357"/>
                      </a:lnTo>
                      <a:lnTo>
                        <a:pt x="252" y="461"/>
                      </a:lnTo>
                      <a:lnTo>
                        <a:pt x="273" y="524"/>
                      </a:lnTo>
                      <a:lnTo>
                        <a:pt x="273" y="608"/>
                      </a:lnTo>
                      <a:lnTo>
                        <a:pt x="336" y="629"/>
                      </a:lnTo>
                      <a:lnTo>
                        <a:pt x="273" y="712"/>
                      </a:lnTo>
                      <a:lnTo>
                        <a:pt x="357" y="712"/>
                      </a:lnTo>
                      <a:lnTo>
                        <a:pt x="419" y="733"/>
                      </a:lnTo>
                      <a:lnTo>
                        <a:pt x="440" y="670"/>
                      </a:lnTo>
                      <a:lnTo>
                        <a:pt x="587" y="608"/>
                      </a:lnTo>
                      <a:lnTo>
                        <a:pt x="670" y="608"/>
                      </a:lnTo>
                      <a:lnTo>
                        <a:pt x="754" y="524"/>
                      </a:lnTo>
                      <a:lnTo>
                        <a:pt x="733" y="461"/>
                      </a:lnTo>
                      <a:lnTo>
                        <a:pt x="754" y="315"/>
                      </a:lnTo>
                      <a:lnTo>
                        <a:pt x="796" y="294"/>
                      </a:lnTo>
                      <a:lnTo>
                        <a:pt x="859" y="189"/>
                      </a:lnTo>
                      <a:lnTo>
                        <a:pt x="796" y="105"/>
                      </a:lnTo>
                      <a:lnTo>
                        <a:pt x="733" y="85"/>
                      </a:lnTo>
                      <a:lnTo>
                        <a:pt x="670" y="22"/>
                      </a:lnTo>
                      <a:lnTo>
                        <a:pt x="65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519;p45">
                  <a:extLst>
                    <a:ext uri="{FF2B5EF4-FFF2-40B4-BE49-F238E27FC236}">
                      <a16:creationId xmlns:a16="http://schemas.microsoft.com/office/drawing/2014/main" id="{11185975-1314-21FD-64BE-E35BE4220D51}"/>
                    </a:ext>
                  </a:extLst>
                </p:cNvPr>
                <p:cNvSpPr/>
                <p:nvPr/>
              </p:nvSpPr>
              <p:spPr>
                <a:xfrm>
                  <a:off x="3883475" y="1716375"/>
                  <a:ext cx="39275" cy="4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1" h="1737" extrusionOk="0">
                      <a:moveTo>
                        <a:pt x="796" y="0"/>
                      </a:moveTo>
                      <a:lnTo>
                        <a:pt x="649" y="105"/>
                      </a:lnTo>
                      <a:lnTo>
                        <a:pt x="482" y="251"/>
                      </a:lnTo>
                      <a:lnTo>
                        <a:pt x="377" y="251"/>
                      </a:lnTo>
                      <a:lnTo>
                        <a:pt x="147" y="293"/>
                      </a:lnTo>
                      <a:lnTo>
                        <a:pt x="43" y="398"/>
                      </a:lnTo>
                      <a:lnTo>
                        <a:pt x="1" y="502"/>
                      </a:lnTo>
                      <a:lnTo>
                        <a:pt x="105" y="565"/>
                      </a:lnTo>
                      <a:lnTo>
                        <a:pt x="168" y="670"/>
                      </a:lnTo>
                      <a:lnTo>
                        <a:pt x="273" y="670"/>
                      </a:lnTo>
                      <a:lnTo>
                        <a:pt x="315" y="712"/>
                      </a:lnTo>
                      <a:lnTo>
                        <a:pt x="273" y="795"/>
                      </a:lnTo>
                      <a:lnTo>
                        <a:pt x="273" y="900"/>
                      </a:lnTo>
                      <a:lnTo>
                        <a:pt x="168" y="1046"/>
                      </a:lnTo>
                      <a:lnTo>
                        <a:pt x="147" y="1235"/>
                      </a:lnTo>
                      <a:lnTo>
                        <a:pt x="64" y="1297"/>
                      </a:lnTo>
                      <a:lnTo>
                        <a:pt x="105" y="1402"/>
                      </a:lnTo>
                      <a:lnTo>
                        <a:pt x="43" y="1444"/>
                      </a:lnTo>
                      <a:lnTo>
                        <a:pt x="64" y="1548"/>
                      </a:lnTo>
                      <a:lnTo>
                        <a:pt x="126" y="1548"/>
                      </a:lnTo>
                      <a:lnTo>
                        <a:pt x="210" y="1507"/>
                      </a:lnTo>
                      <a:lnTo>
                        <a:pt x="315" y="1465"/>
                      </a:lnTo>
                      <a:lnTo>
                        <a:pt x="440" y="1402"/>
                      </a:lnTo>
                      <a:lnTo>
                        <a:pt x="524" y="1402"/>
                      </a:lnTo>
                      <a:lnTo>
                        <a:pt x="587" y="1318"/>
                      </a:lnTo>
                      <a:lnTo>
                        <a:pt x="649" y="1193"/>
                      </a:lnTo>
                      <a:lnTo>
                        <a:pt x="691" y="1151"/>
                      </a:lnTo>
                      <a:lnTo>
                        <a:pt x="796" y="1151"/>
                      </a:lnTo>
                      <a:lnTo>
                        <a:pt x="838" y="1130"/>
                      </a:lnTo>
                      <a:lnTo>
                        <a:pt x="838" y="1235"/>
                      </a:lnTo>
                      <a:lnTo>
                        <a:pt x="796" y="1423"/>
                      </a:lnTo>
                      <a:lnTo>
                        <a:pt x="796" y="1548"/>
                      </a:lnTo>
                      <a:lnTo>
                        <a:pt x="754" y="1632"/>
                      </a:lnTo>
                      <a:lnTo>
                        <a:pt x="775" y="1737"/>
                      </a:lnTo>
                      <a:lnTo>
                        <a:pt x="859" y="1737"/>
                      </a:lnTo>
                      <a:lnTo>
                        <a:pt x="942" y="1653"/>
                      </a:lnTo>
                      <a:lnTo>
                        <a:pt x="942" y="1569"/>
                      </a:lnTo>
                      <a:lnTo>
                        <a:pt x="984" y="1465"/>
                      </a:lnTo>
                      <a:lnTo>
                        <a:pt x="1089" y="1423"/>
                      </a:lnTo>
                      <a:lnTo>
                        <a:pt x="1193" y="1402"/>
                      </a:lnTo>
                      <a:lnTo>
                        <a:pt x="1277" y="1151"/>
                      </a:lnTo>
                      <a:lnTo>
                        <a:pt x="1277" y="1046"/>
                      </a:lnTo>
                      <a:lnTo>
                        <a:pt x="1382" y="900"/>
                      </a:lnTo>
                      <a:lnTo>
                        <a:pt x="1507" y="837"/>
                      </a:lnTo>
                      <a:lnTo>
                        <a:pt x="1570" y="795"/>
                      </a:lnTo>
                      <a:lnTo>
                        <a:pt x="1465" y="732"/>
                      </a:lnTo>
                      <a:lnTo>
                        <a:pt x="1403" y="691"/>
                      </a:lnTo>
                      <a:lnTo>
                        <a:pt x="1298" y="628"/>
                      </a:lnTo>
                      <a:lnTo>
                        <a:pt x="1172" y="712"/>
                      </a:lnTo>
                      <a:lnTo>
                        <a:pt x="1089" y="774"/>
                      </a:lnTo>
                      <a:lnTo>
                        <a:pt x="963" y="691"/>
                      </a:lnTo>
                      <a:lnTo>
                        <a:pt x="838" y="565"/>
                      </a:lnTo>
                      <a:lnTo>
                        <a:pt x="796" y="398"/>
                      </a:lnTo>
                      <a:lnTo>
                        <a:pt x="838" y="356"/>
                      </a:lnTo>
                      <a:lnTo>
                        <a:pt x="942" y="314"/>
                      </a:lnTo>
                      <a:lnTo>
                        <a:pt x="942" y="272"/>
                      </a:lnTo>
                      <a:lnTo>
                        <a:pt x="859" y="147"/>
                      </a:lnTo>
                      <a:lnTo>
                        <a:pt x="7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520;p45">
                  <a:extLst>
                    <a:ext uri="{FF2B5EF4-FFF2-40B4-BE49-F238E27FC236}">
                      <a16:creationId xmlns:a16="http://schemas.microsoft.com/office/drawing/2014/main" id="{A4A1D96D-C075-8F6D-793A-0F1C5F3A6928}"/>
                    </a:ext>
                  </a:extLst>
                </p:cNvPr>
                <p:cNvSpPr/>
                <p:nvPr/>
              </p:nvSpPr>
              <p:spPr>
                <a:xfrm>
                  <a:off x="3781475" y="1649925"/>
                  <a:ext cx="102550" cy="14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2" h="5651" extrusionOk="0">
                      <a:moveTo>
                        <a:pt x="1988" y="1"/>
                      </a:moveTo>
                      <a:lnTo>
                        <a:pt x="1926" y="22"/>
                      </a:lnTo>
                      <a:lnTo>
                        <a:pt x="1842" y="126"/>
                      </a:lnTo>
                      <a:lnTo>
                        <a:pt x="1884" y="315"/>
                      </a:lnTo>
                      <a:lnTo>
                        <a:pt x="1821" y="419"/>
                      </a:lnTo>
                      <a:lnTo>
                        <a:pt x="1821" y="524"/>
                      </a:lnTo>
                      <a:lnTo>
                        <a:pt x="1800" y="629"/>
                      </a:lnTo>
                      <a:lnTo>
                        <a:pt x="1842" y="649"/>
                      </a:lnTo>
                      <a:lnTo>
                        <a:pt x="1884" y="733"/>
                      </a:lnTo>
                      <a:lnTo>
                        <a:pt x="1884" y="1068"/>
                      </a:lnTo>
                      <a:lnTo>
                        <a:pt x="1884" y="1235"/>
                      </a:lnTo>
                      <a:lnTo>
                        <a:pt x="1926" y="1361"/>
                      </a:lnTo>
                      <a:lnTo>
                        <a:pt x="2030" y="1507"/>
                      </a:lnTo>
                      <a:lnTo>
                        <a:pt x="2030" y="1654"/>
                      </a:lnTo>
                      <a:lnTo>
                        <a:pt x="2135" y="1779"/>
                      </a:lnTo>
                      <a:lnTo>
                        <a:pt x="2135" y="1863"/>
                      </a:lnTo>
                      <a:lnTo>
                        <a:pt x="2051" y="1863"/>
                      </a:lnTo>
                      <a:lnTo>
                        <a:pt x="2009" y="1800"/>
                      </a:lnTo>
                      <a:lnTo>
                        <a:pt x="1926" y="1612"/>
                      </a:lnTo>
                      <a:lnTo>
                        <a:pt x="1842" y="1507"/>
                      </a:lnTo>
                      <a:lnTo>
                        <a:pt x="1800" y="1507"/>
                      </a:lnTo>
                      <a:lnTo>
                        <a:pt x="1716" y="1570"/>
                      </a:lnTo>
                      <a:lnTo>
                        <a:pt x="1675" y="1549"/>
                      </a:lnTo>
                      <a:lnTo>
                        <a:pt x="1675" y="1486"/>
                      </a:lnTo>
                      <a:lnTo>
                        <a:pt x="1737" y="1403"/>
                      </a:lnTo>
                      <a:lnTo>
                        <a:pt x="1779" y="1361"/>
                      </a:lnTo>
                      <a:lnTo>
                        <a:pt x="1779" y="1256"/>
                      </a:lnTo>
                      <a:lnTo>
                        <a:pt x="1695" y="1026"/>
                      </a:lnTo>
                      <a:lnTo>
                        <a:pt x="1695" y="817"/>
                      </a:lnTo>
                      <a:lnTo>
                        <a:pt x="1675" y="733"/>
                      </a:lnTo>
                      <a:lnTo>
                        <a:pt x="1528" y="649"/>
                      </a:lnTo>
                      <a:lnTo>
                        <a:pt x="1465" y="524"/>
                      </a:lnTo>
                      <a:lnTo>
                        <a:pt x="1382" y="503"/>
                      </a:lnTo>
                      <a:lnTo>
                        <a:pt x="1319" y="545"/>
                      </a:lnTo>
                      <a:lnTo>
                        <a:pt x="1319" y="670"/>
                      </a:lnTo>
                      <a:lnTo>
                        <a:pt x="1193" y="838"/>
                      </a:lnTo>
                      <a:lnTo>
                        <a:pt x="1172" y="963"/>
                      </a:lnTo>
                      <a:lnTo>
                        <a:pt x="1193" y="1089"/>
                      </a:lnTo>
                      <a:lnTo>
                        <a:pt x="1256" y="1235"/>
                      </a:lnTo>
                      <a:lnTo>
                        <a:pt x="1277" y="1403"/>
                      </a:lnTo>
                      <a:lnTo>
                        <a:pt x="1214" y="1382"/>
                      </a:lnTo>
                      <a:lnTo>
                        <a:pt x="1172" y="1298"/>
                      </a:lnTo>
                      <a:lnTo>
                        <a:pt x="1151" y="1173"/>
                      </a:lnTo>
                      <a:lnTo>
                        <a:pt x="1172" y="1089"/>
                      </a:lnTo>
                      <a:lnTo>
                        <a:pt x="1110" y="1068"/>
                      </a:lnTo>
                      <a:lnTo>
                        <a:pt x="1068" y="984"/>
                      </a:lnTo>
                      <a:lnTo>
                        <a:pt x="1047" y="984"/>
                      </a:lnTo>
                      <a:lnTo>
                        <a:pt x="984" y="1047"/>
                      </a:lnTo>
                      <a:lnTo>
                        <a:pt x="942" y="1026"/>
                      </a:lnTo>
                      <a:lnTo>
                        <a:pt x="942" y="942"/>
                      </a:lnTo>
                      <a:lnTo>
                        <a:pt x="1047" y="859"/>
                      </a:lnTo>
                      <a:lnTo>
                        <a:pt x="1047" y="838"/>
                      </a:lnTo>
                      <a:lnTo>
                        <a:pt x="984" y="817"/>
                      </a:lnTo>
                      <a:lnTo>
                        <a:pt x="859" y="859"/>
                      </a:lnTo>
                      <a:lnTo>
                        <a:pt x="775" y="921"/>
                      </a:lnTo>
                      <a:lnTo>
                        <a:pt x="691" y="859"/>
                      </a:lnTo>
                      <a:lnTo>
                        <a:pt x="733" y="817"/>
                      </a:lnTo>
                      <a:lnTo>
                        <a:pt x="775" y="775"/>
                      </a:lnTo>
                      <a:lnTo>
                        <a:pt x="796" y="733"/>
                      </a:lnTo>
                      <a:lnTo>
                        <a:pt x="900" y="629"/>
                      </a:lnTo>
                      <a:lnTo>
                        <a:pt x="984" y="629"/>
                      </a:lnTo>
                      <a:lnTo>
                        <a:pt x="1005" y="649"/>
                      </a:lnTo>
                      <a:lnTo>
                        <a:pt x="1089" y="670"/>
                      </a:lnTo>
                      <a:lnTo>
                        <a:pt x="1151" y="608"/>
                      </a:lnTo>
                      <a:lnTo>
                        <a:pt x="1172" y="524"/>
                      </a:lnTo>
                      <a:lnTo>
                        <a:pt x="1089" y="398"/>
                      </a:lnTo>
                      <a:lnTo>
                        <a:pt x="1047" y="336"/>
                      </a:lnTo>
                      <a:lnTo>
                        <a:pt x="900" y="357"/>
                      </a:lnTo>
                      <a:lnTo>
                        <a:pt x="670" y="545"/>
                      </a:lnTo>
                      <a:lnTo>
                        <a:pt x="587" y="566"/>
                      </a:lnTo>
                      <a:lnTo>
                        <a:pt x="545" y="545"/>
                      </a:lnTo>
                      <a:lnTo>
                        <a:pt x="545" y="461"/>
                      </a:lnTo>
                      <a:lnTo>
                        <a:pt x="461" y="419"/>
                      </a:lnTo>
                      <a:lnTo>
                        <a:pt x="419" y="440"/>
                      </a:lnTo>
                      <a:lnTo>
                        <a:pt x="419" y="566"/>
                      </a:lnTo>
                      <a:lnTo>
                        <a:pt x="545" y="712"/>
                      </a:lnTo>
                      <a:lnTo>
                        <a:pt x="524" y="754"/>
                      </a:lnTo>
                      <a:lnTo>
                        <a:pt x="419" y="754"/>
                      </a:lnTo>
                      <a:lnTo>
                        <a:pt x="377" y="649"/>
                      </a:lnTo>
                      <a:lnTo>
                        <a:pt x="315" y="503"/>
                      </a:lnTo>
                      <a:lnTo>
                        <a:pt x="231" y="503"/>
                      </a:lnTo>
                      <a:lnTo>
                        <a:pt x="126" y="608"/>
                      </a:lnTo>
                      <a:lnTo>
                        <a:pt x="147" y="733"/>
                      </a:lnTo>
                      <a:lnTo>
                        <a:pt x="168" y="775"/>
                      </a:lnTo>
                      <a:lnTo>
                        <a:pt x="168" y="880"/>
                      </a:lnTo>
                      <a:lnTo>
                        <a:pt x="147" y="880"/>
                      </a:lnTo>
                      <a:lnTo>
                        <a:pt x="43" y="963"/>
                      </a:lnTo>
                      <a:lnTo>
                        <a:pt x="1" y="984"/>
                      </a:lnTo>
                      <a:lnTo>
                        <a:pt x="1" y="1089"/>
                      </a:lnTo>
                      <a:lnTo>
                        <a:pt x="22" y="1235"/>
                      </a:lnTo>
                      <a:lnTo>
                        <a:pt x="43" y="1361"/>
                      </a:lnTo>
                      <a:lnTo>
                        <a:pt x="147" y="1549"/>
                      </a:lnTo>
                      <a:lnTo>
                        <a:pt x="147" y="1612"/>
                      </a:lnTo>
                      <a:lnTo>
                        <a:pt x="231" y="1591"/>
                      </a:lnTo>
                      <a:lnTo>
                        <a:pt x="273" y="1507"/>
                      </a:lnTo>
                      <a:lnTo>
                        <a:pt x="273" y="1403"/>
                      </a:lnTo>
                      <a:lnTo>
                        <a:pt x="273" y="1298"/>
                      </a:lnTo>
                      <a:lnTo>
                        <a:pt x="335" y="1277"/>
                      </a:lnTo>
                      <a:lnTo>
                        <a:pt x="419" y="1361"/>
                      </a:lnTo>
                      <a:lnTo>
                        <a:pt x="461" y="1298"/>
                      </a:lnTo>
                      <a:lnTo>
                        <a:pt x="482" y="1340"/>
                      </a:lnTo>
                      <a:lnTo>
                        <a:pt x="440" y="1445"/>
                      </a:lnTo>
                      <a:lnTo>
                        <a:pt x="419" y="1591"/>
                      </a:lnTo>
                      <a:lnTo>
                        <a:pt x="377" y="1612"/>
                      </a:lnTo>
                      <a:lnTo>
                        <a:pt x="377" y="1675"/>
                      </a:lnTo>
                      <a:lnTo>
                        <a:pt x="482" y="1779"/>
                      </a:lnTo>
                      <a:lnTo>
                        <a:pt x="482" y="1800"/>
                      </a:lnTo>
                      <a:lnTo>
                        <a:pt x="545" y="1821"/>
                      </a:lnTo>
                      <a:lnTo>
                        <a:pt x="628" y="1821"/>
                      </a:lnTo>
                      <a:lnTo>
                        <a:pt x="649" y="1863"/>
                      </a:lnTo>
                      <a:lnTo>
                        <a:pt x="649" y="1926"/>
                      </a:lnTo>
                      <a:lnTo>
                        <a:pt x="545" y="2010"/>
                      </a:lnTo>
                      <a:lnTo>
                        <a:pt x="482" y="2010"/>
                      </a:lnTo>
                      <a:lnTo>
                        <a:pt x="482" y="1968"/>
                      </a:lnTo>
                      <a:lnTo>
                        <a:pt x="461" y="1905"/>
                      </a:lnTo>
                      <a:lnTo>
                        <a:pt x="315" y="1800"/>
                      </a:lnTo>
                      <a:lnTo>
                        <a:pt x="273" y="1821"/>
                      </a:lnTo>
                      <a:lnTo>
                        <a:pt x="273" y="1884"/>
                      </a:lnTo>
                      <a:lnTo>
                        <a:pt x="335" y="1989"/>
                      </a:lnTo>
                      <a:lnTo>
                        <a:pt x="419" y="2030"/>
                      </a:lnTo>
                      <a:lnTo>
                        <a:pt x="482" y="2093"/>
                      </a:lnTo>
                      <a:lnTo>
                        <a:pt x="482" y="2114"/>
                      </a:lnTo>
                      <a:lnTo>
                        <a:pt x="440" y="2177"/>
                      </a:lnTo>
                      <a:lnTo>
                        <a:pt x="482" y="2240"/>
                      </a:lnTo>
                      <a:lnTo>
                        <a:pt x="587" y="2302"/>
                      </a:lnTo>
                      <a:lnTo>
                        <a:pt x="670" y="2344"/>
                      </a:lnTo>
                      <a:lnTo>
                        <a:pt x="691" y="2428"/>
                      </a:lnTo>
                      <a:lnTo>
                        <a:pt x="775" y="2449"/>
                      </a:lnTo>
                      <a:lnTo>
                        <a:pt x="900" y="2449"/>
                      </a:lnTo>
                      <a:lnTo>
                        <a:pt x="942" y="2491"/>
                      </a:lnTo>
                      <a:lnTo>
                        <a:pt x="879" y="2533"/>
                      </a:lnTo>
                      <a:lnTo>
                        <a:pt x="754" y="2533"/>
                      </a:lnTo>
                      <a:lnTo>
                        <a:pt x="754" y="2637"/>
                      </a:lnTo>
                      <a:lnTo>
                        <a:pt x="796" y="2742"/>
                      </a:lnTo>
                      <a:lnTo>
                        <a:pt x="859" y="2742"/>
                      </a:lnTo>
                      <a:lnTo>
                        <a:pt x="942" y="2763"/>
                      </a:lnTo>
                      <a:lnTo>
                        <a:pt x="1068" y="2909"/>
                      </a:lnTo>
                      <a:lnTo>
                        <a:pt x="1110" y="2972"/>
                      </a:lnTo>
                      <a:lnTo>
                        <a:pt x="1068" y="3035"/>
                      </a:lnTo>
                      <a:lnTo>
                        <a:pt x="1068" y="3077"/>
                      </a:lnTo>
                      <a:lnTo>
                        <a:pt x="1382" y="3077"/>
                      </a:lnTo>
                      <a:lnTo>
                        <a:pt x="1465" y="3014"/>
                      </a:lnTo>
                      <a:lnTo>
                        <a:pt x="1465" y="2930"/>
                      </a:lnTo>
                      <a:lnTo>
                        <a:pt x="1507" y="2805"/>
                      </a:lnTo>
                      <a:lnTo>
                        <a:pt x="1591" y="2763"/>
                      </a:lnTo>
                      <a:lnTo>
                        <a:pt x="1675" y="2805"/>
                      </a:lnTo>
                      <a:lnTo>
                        <a:pt x="1675" y="2721"/>
                      </a:lnTo>
                      <a:lnTo>
                        <a:pt x="1612" y="2616"/>
                      </a:lnTo>
                      <a:lnTo>
                        <a:pt x="1570" y="2512"/>
                      </a:lnTo>
                      <a:lnTo>
                        <a:pt x="1570" y="2386"/>
                      </a:lnTo>
                      <a:lnTo>
                        <a:pt x="1528" y="2302"/>
                      </a:lnTo>
                      <a:lnTo>
                        <a:pt x="1528" y="2219"/>
                      </a:lnTo>
                      <a:lnTo>
                        <a:pt x="1591" y="2198"/>
                      </a:lnTo>
                      <a:lnTo>
                        <a:pt x="1633" y="2219"/>
                      </a:lnTo>
                      <a:lnTo>
                        <a:pt x="1695" y="2323"/>
                      </a:lnTo>
                      <a:lnTo>
                        <a:pt x="1675" y="2344"/>
                      </a:lnTo>
                      <a:lnTo>
                        <a:pt x="1695" y="2428"/>
                      </a:lnTo>
                      <a:lnTo>
                        <a:pt x="1779" y="2344"/>
                      </a:lnTo>
                      <a:lnTo>
                        <a:pt x="1779" y="2282"/>
                      </a:lnTo>
                      <a:lnTo>
                        <a:pt x="1737" y="2093"/>
                      </a:lnTo>
                      <a:lnTo>
                        <a:pt x="1800" y="2010"/>
                      </a:lnTo>
                      <a:lnTo>
                        <a:pt x="1821" y="2010"/>
                      </a:lnTo>
                      <a:lnTo>
                        <a:pt x="1884" y="2093"/>
                      </a:lnTo>
                      <a:lnTo>
                        <a:pt x="1884" y="2219"/>
                      </a:lnTo>
                      <a:lnTo>
                        <a:pt x="1926" y="2282"/>
                      </a:lnTo>
                      <a:lnTo>
                        <a:pt x="1926" y="2344"/>
                      </a:lnTo>
                      <a:lnTo>
                        <a:pt x="1842" y="2428"/>
                      </a:lnTo>
                      <a:lnTo>
                        <a:pt x="1842" y="2491"/>
                      </a:lnTo>
                      <a:lnTo>
                        <a:pt x="1884" y="2637"/>
                      </a:lnTo>
                      <a:lnTo>
                        <a:pt x="1926" y="2658"/>
                      </a:lnTo>
                      <a:lnTo>
                        <a:pt x="2009" y="2637"/>
                      </a:lnTo>
                      <a:lnTo>
                        <a:pt x="2156" y="2491"/>
                      </a:lnTo>
                      <a:lnTo>
                        <a:pt x="2219" y="2344"/>
                      </a:lnTo>
                      <a:lnTo>
                        <a:pt x="2219" y="2240"/>
                      </a:lnTo>
                      <a:lnTo>
                        <a:pt x="2239" y="2177"/>
                      </a:lnTo>
                      <a:lnTo>
                        <a:pt x="2302" y="2198"/>
                      </a:lnTo>
                      <a:lnTo>
                        <a:pt x="2344" y="2282"/>
                      </a:lnTo>
                      <a:lnTo>
                        <a:pt x="2323" y="2407"/>
                      </a:lnTo>
                      <a:lnTo>
                        <a:pt x="2260" y="2512"/>
                      </a:lnTo>
                      <a:lnTo>
                        <a:pt x="2260" y="2595"/>
                      </a:lnTo>
                      <a:lnTo>
                        <a:pt x="2344" y="2637"/>
                      </a:lnTo>
                      <a:lnTo>
                        <a:pt x="2449" y="2616"/>
                      </a:lnTo>
                      <a:lnTo>
                        <a:pt x="2532" y="2533"/>
                      </a:lnTo>
                      <a:lnTo>
                        <a:pt x="2574" y="2533"/>
                      </a:lnTo>
                      <a:lnTo>
                        <a:pt x="2574" y="2595"/>
                      </a:lnTo>
                      <a:lnTo>
                        <a:pt x="2532" y="2637"/>
                      </a:lnTo>
                      <a:lnTo>
                        <a:pt x="2428" y="2658"/>
                      </a:lnTo>
                      <a:lnTo>
                        <a:pt x="2344" y="2763"/>
                      </a:lnTo>
                      <a:lnTo>
                        <a:pt x="2156" y="2763"/>
                      </a:lnTo>
                      <a:lnTo>
                        <a:pt x="2009" y="2826"/>
                      </a:lnTo>
                      <a:lnTo>
                        <a:pt x="1988" y="2867"/>
                      </a:lnTo>
                      <a:lnTo>
                        <a:pt x="2009" y="2951"/>
                      </a:lnTo>
                      <a:lnTo>
                        <a:pt x="1884" y="3014"/>
                      </a:lnTo>
                      <a:lnTo>
                        <a:pt x="1800" y="3118"/>
                      </a:lnTo>
                      <a:lnTo>
                        <a:pt x="1716" y="3181"/>
                      </a:lnTo>
                      <a:lnTo>
                        <a:pt x="1675" y="3181"/>
                      </a:lnTo>
                      <a:lnTo>
                        <a:pt x="1570" y="3244"/>
                      </a:lnTo>
                      <a:lnTo>
                        <a:pt x="1570" y="3328"/>
                      </a:lnTo>
                      <a:lnTo>
                        <a:pt x="1507" y="3349"/>
                      </a:lnTo>
                      <a:lnTo>
                        <a:pt x="1486" y="3265"/>
                      </a:lnTo>
                      <a:lnTo>
                        <a:pt x="1465" y="3223"/>
                      </a:lnTo>
                      <a:lnTo>
                        <a:pt x="1382" y="3265"/>
                      </a:lnTo>
                      <a:lnTo>
                        <a:pt x="1298" y="3286"/>
                      </a:lnTo>
                      <a:lnTo>
                        <a:pt x="1298" y="3349"/>
                      </a:lnTo>
                      <a:lnTo>
                        <a:pt x="1277" y="3390"/>
                      </a:lnTo>
                      <a:lnTo>
                        <a:pt x="1319" y="3579"/>
                      </a:lnTo>
                      <a:lnTo>
                        <a:pt x="1319" y="3704"/>
                      </a:lnTo>
                      <a:lnTo>
                        <a:pt x="1361" y="3746"/>
                      </a:lnTo>
                      <a:lnTo>
                        <a:pt x="1465" y="3746"/>
                      </a:lnTo>
                      <a:lnTo>
                        <a:pt x="1528" y="3704"/>
                      </a:lnTo>
                      <a:lnTo>
                        <a:pt x="1633" y="3683"/>
                      </a:lnTo>
                      <a:lnTo>
                        <a:pt x="1695" y="3662"/>
                      </a:lnTo>
                      <a:lnTo>
                        <a:pt x="1779" y="3662"/>
                      </a:lnTo>
                      <a:lnTo>
                        <a:pt x="1842" y="3642"/>
                      </a:lnTo>
                      <a:lnTo>
                        <a:pt x="1926" y="3537"/>
                      </a:lnTo>
                      <a:lnTo>
                        <a:pt x="1988" y="3537"/>
                      </a:lnTo>
                      <a:lnTo>
                        <a:pt x="2009" y="3495"/>
                      </a:lnTo>
                      <a:lnTo>
                        <a:pt x="2114" y="3495"/>
                      </a:lnTo>
                      <a:lnTo>
                        <a:pt x="2135" y="3537"/>
                      </a:lnTo>
                      <a:lnTo>
                        <a:pt x="2428" y="3537"/>
                      </a:lnTo>
                      <a:lnTo>
                        <a:pt x="2470" y="3474"/>
                      </a:lnTo>
                      <a:lnTo>
                        <a:pt x="2553" y="3432"/>
                      </a:lnTo>
                      <a:lnTo>
                        <a:pt x="2616" y="3432"/>
                      </a:lnTo>
                      <a:lnTo>
                        <a:pt x="2616" y="3495"/>
                      </a:lnTo>
                      <a:lnTo>
                        <a:pt x="2553" y="3537"/>
                      </a:lnTo>
                      <a:lnTo>
                        <a:pt x="2532" y="3600"/>
                      </a:lnTo>
                      <a:lnTo>
                        <a:pt x="2449" y="3600"/>
                      </a:lnTo>
                      <a:lnTo>
                        <a:pt x="2407" y="3642"/>
                      </a:lnTo>
                      <a:lnTo>
                        <a:pt x="2239" y="3642"/>
                      </a:lnTo>
                      <a:lnTo>
                        <a:pt x="2135" y="3683"/>
                      </a:lnTo>
                      <a:lnTo>
                        <a:pt x="1947" y="3767"/>
                      </a:lnTo>
                      <a:lnTo>
                        <a:pt x="1884" y="3767"/>
                      </a:lnTo>
                      <a:lnTo>
                        <a:pt x="1800" y="3788"/>
                      </a:lnTo>
                      <a:lnTo>
                        <a:pt x="1800" y="3809"/>
                      </a:lnTo>
                      <a:lnTo>
                        <a:pt x="1905" y="3872"/>
                      </a:lnTo>
                      <a:lnTo>
                        <a:pt x="2051" y="3893"/>
                      </a:lnTo>
                      <a:lnTo>
                        <a:pt x="2135" y="3893"/>
                      </a:lnTo>
                      <a:lnTo>
                        <a:pt x="2239" y="3976"/>
                      </a:lnTo>
                      <a:lnTo>
                        <a:pt x="2239" y="4018"/>
                      </a:lnTo>
                      <a:lnTo>
                        <a:pt x="2030" y="4018"/>
                      </a:lnTo>
                      <a:lnTo>
                        <a:pt x="1947" y="4060"/>
                      </a:lnTo>
                      <a:lnTo>
                        <a:pt x="1905" y="4018"/>
                      </a:lnTo>
                      <a:lnTo>
                        <a:pt x="1800" y="3997"/>
                      </a:lnTo>
                      <a:lnTo>
                        <a:pt x="1779" y="4060"/>
                      </a:lnTo>
                      <a:lnTo>
                        <a:pt x="1737" y="4060"/>
                      </a:lnTo>
                      <a:lnTo>
                        <a:pt x="1695" y="3997"/>
                      </a:lnTo>
                      <a:lnTo>
                        <a:pt x="1633" y="3914"/>
                      </a:lnTo>
                      <a:lnTo>
                        <a:pt x="1570" y="3893"/>
                      </a:lnTo>
                      <a:lnTo>
                        <a:pt x="1423" y="3997"/>
                      </a:lnTo>
                      <a:lnTo>
                        <a:pt x="1423" y="4018"/>
                      </a:lnTo>
                      <a:lnTo>
                        <a:pt x="1486" y="4102"/>
                      </a:lnTo>
                      <a:lnTo>
                        <a:pt x="1507" y="4165"/>
                      </a:lnTo>
                      <a:lnTo>
                        <a:pt x="1486" y="4227"/>
                      </a:lnTo>
                      <a:lnTo>
                        <a:pt x="1507" y="4227"/>
                      </a:lnTo>
                      <a:lnTo>
                        <a:pt x="1486" y="4290"/>
                      </a:lnTo>
                      <a:lnTo>
                        <a:pt x="1507" y="4332"/>
                      </a:lnTo>
                      <a:lnTo>
                        <a:pt x="1591" y="4395"/>
                      </a:lnTo>
                      <a:lnTo>
                        <a:pt x="1591" y="4437"/>
                      </a:lnTo>
                      <a:lnTo>
                        <a:pt x="1612" y="4499"/>
                      </a:lnTo>
                      <a:lnTo>
                        <a:pt x="1633" y="4478"/>
                      </a:lnTo>
                      <a:lnTo>
                        <a:pt x="1716" y="4541"/>
                      </a:lnTo>
                      <a:lnTo>
                        <a:pt x="1716" y="4604"/>
                      </a:lnTo>
                      <a:lnTo>
                        <a:pt x="1779" y="4688"/>
                      </a:lnTo>
                      <a:lnTo>
                        <a:pt x="1800" y="4646"/>
                      </a:lnTo>
                      <a:lnTo>
                        <a:pt x="1884" y="4688"/>
                      </a:lnTo>
                      <a:lnTo>
                        <a:pt x="1926" y="4751"/>
                      </a:lnTo>
                      <a:lnTo>
                        <a:pt x="1988" y="4792"/>
                      </a:lnTo>
                      <a:lnTo>
                        <a:pt x="1988" y="4855"/>
                      </a:lnTo>
                      <a:lnTo>
                        <a:pt x="2114" y="4960"/>
                      </a:lnTo>
                      <a:lnTo>
                        <a:pt x="2239" y="4918"/>
                      </a:lnTo>
                      <a:lnTo>
                        <a:pt x="2260" y="4834"/>
                      </a:lnTo>
                      <a:lnTo>
                        <a:pt x="2323" y="4834"/>
                      </a:lnTo>
                      <a:lnTo>
                        <a:pt x="2344" y="4897"/>
                      </a:lnTo>
                      <a:lnTo>
                        <a:pt x="2428" y="4855"/>
                      </a:lnTo>
                      <a:lnTo>
                        <a:pt x="2449" y="4897"/>
                      </a:lnTo>
                      <a:lnTo>
                        <a:pt x="2449" y="4960"/>
                      </a:lnTo>
                      <a:lnTo>
                        <a:pt x="2407" y="5023"/>
                      </a:lnTo>
                      <a:lnTo>
                        <a:pt x="2344" y="5023"/>
                      </a:lnTo>
                      <a:lnTo>
                        <a:pt x="2239" y="5106"/>
                      </a:lnTo>
                      <a:lnTo>
                        <a:pt x="2239" y="5148"/>
                      </a:lnTo>
                      <a:lnTo>
                        <a:pt x="2428" y="5336"/>
                      </a:lnTo>
                      <a:lnTo>
                        <a:pt x="2470" y="5357"/>
                      </a:lnTo>
                      <a:lnTo>
                        <a:pt x="2532" y="5420"/>
                      </a:lnTo>
                      <a:lnTo>
                        <a:pt x="2512" y="5567"/>
                      </a:lnTo>
                      <a:lnTo>
                        <a:pt x="2532" y="5650"/>
                      </a:lnTo>
                      <a:lnTo>
                        <a:pt x="2574" y="5650"/>
                      </a:lnTo>
                      <a:lnTo>
                        <a:pt x="2616" y="5587"/>
                      </a:lnTo>
                      <a:lnTo>
                        <a:pt x="2658" y="5567"/>
                      </a:lnTo>
                      <a:lnTo>
                        <a:pt x="2721" y="5650"/>
                      </a:lnTo>
                      <a:lnTo>
                        <a:pt x="2784" y="5629"/>
                      </a:lnTo>
                      <a:lnTo>
                        <a:pt x="2867" y="5525"/>
                      </a:lnTo>
                      <a:lnTo>
                        <a:pt x="2888" y="5420"/>
                      </a:lnTo>
                      <a:lnTo>
                        <a:pt x="2930" y="5357"/>
                      </a:lnTo>
                      <a:lnTo>
                        <a:pt x="2930" y="5315"/>
                      </a:lnTo>
                      <a:lnTo>
                        <a:pt x="2867" y="5148"/>
                      </a:lnTo>
                      <a:lnTo>
                        <a:pt x="2846" y="5023"/>
                      </a:lnTo>
                      <a:lnTo>
                        <a:pt x="2888" y="4939"/>
                      </a:lnTo>
                      <a:lnTo>
                        <a:pt x="2951" y="4855"/>
                      </a:lnTo>
                      <a:lnTo>
                        <a:pt x="2951" y="4499"/>
                      </a:lnTo>
                      <a:lnTo>
                        <a:pt x="2972" y="4395"/>
                      </a:lnTo>
                      <a:lnTo>
                        <a:pt x="2972" y="4311"/>
                      </a:lnTo>
                      <a:lnTo>
                        <a:pt x="3056" y="4227"/>
                      </a:lnTo>
                      <a:lnTo>
                        <a:pt x="3056" y="4206"/>
                      </a:lnTo>
                      <a:lnTo>
                        <a:pt x="2972" y="4165"/>
                      </a:lnTo>
                      <a:lnTo>
                        <a:pt x="3056" y="4060"/>
                      </a:lnTo>
                      <a:lnTo>
                        <a:pt x="3181" y="4081"/>
                      </a:lnTo>
                      <a:lnTo>
                        <a:pt x="3202" y="4081"/>
                      </a:lnTo>
                      <a:lnTo>
                        <a:pt x="3244" y="3976"/>
                      </a:lnTo>
                      <a:lnTo>
                        <a:pt x="3244" y="3809"/>
                      </a:lnTo>
                      <a:lnTo>
                        <a:pt x="3265" y="3683"/>
                      </a:lnTo>
                      <a:lnTo>
                        <a:pt x="3265" y="3558"/>
                      </a:lnTo>
                      <a:lnTo>
                        <a:pt x="3181" y="3432"/>
                      </a:lnTo>
                      <a:lnTo>
                        <a:pt x="3181" y="3286"/>
                      </a:lnTo>
                      <a:lnTo>
                        <a:pt x="3244" y="3265"/>
                      </a:lnTo>
                      <a:lnTo>
                        <a:pt x="3348" y="3328"/>
                      </a:lnTo>
                      <a:lnTo>
                        <a:pt x="3390" y="3223"/>
                      </a:lnTo>
                      <a:lnTo>
                        <a:pt x="3369" y="3181"/>
                      </a:lnTo>
                      <a:lnTo>
                        <a:pt x="3369" y="3056"/>
                      </a:lnTo>
                      <a:lnTo>
                        <a:pt x="3390" y="2951"/>
                      </a:lnTo>
                      <a:lnTo>
                        <a:pt x="3369" y="2742"/>
                      </a:lnTo>
                      <a:lnTo>
                        <a:pt x="3348" y="2616"/>
                      </a:lnTo>
                      <a:lnTo>
                        <a:pt x="3369" y="2554"/>
                      </a:lnTo>
                      <a:lnTo>
                        <a:pt x="3495" y="2449"/>
                      </a:lnTo>
                      <a:lnTo>
                        <a:pt x="3495" y="2386"/>
                      </a:lnTo>
                      <a:lnTo>
                        <a:pt x="3474" y="2323"/>
                      </a:lnTo>
                      <a:lnTo>
                        <a:pt x="3474" y="2282"/>
                      </a:lnTo>
                      <a:lnTo>
                        <a:pt x="3579" y="2282"/>
                      </a:lnTo>
                      <a:lnTo>
                        <a:pt x="3725" y="2135"/>
                      </a:lnTo>
                      <a:lnTo>
                        <a:pt x="3830" y="2135"/>
                      </a:lnTo>
                      <a:lnTo>
                        <a:pt x="3934" y="2114"/>
                      </a:lnTo>
                      <a:lnTo>
                        <a:pt x="3997" y="2219"/>
                      </a:lnTo>
                      <a:lnTo>
                        <a:pt x="4039" y="2198"/>
                      </a:lnTo>
                      <a:lnTo>
                        <a:pt x="4081" y="2114"/>
                      </a:lnTo>
                      <a:lnTo>
                        <a:pt x="4102" y="2072"/>
                      </a:lnTo>
                      <a:lnTo>
                        <a:pt x="4102" y="1926"/>
                      </a:lnTo>
                      <a:lnTo>
                        <a:pt x="4018" y="1905"/>
                      </a:lnTo>
                      <a:lnTo>
                        <a:pt x="3767" y="1821"/>
                      </a:lnTo>
                      <a:lnTo>
                        <a:pt x="3662" y="1779"/>
                      </a:lnTo>
                      <a:lnTo>
                        <a:pt x="3495" y="1612"/>
                      </a:lnTo>
                      <a:lnTo>
                        <a:pt x="3411" y="1570"/>
                      </a:lnTo>
                      <a:lnTo>
                        <a:pt x="3286" y="1382"/>
                      </a:lnTo>
                      <a:lnTo>
                        <a:pt x="3244" y="1361"/>
                      </a:lnTo>
                      <a:lnTo>
                        <a:pt x="3097" y="1361"/>
                      </a:lnTo>
                      <a:lnTo>
                        <a:pt x="3056" y="1277"/>
                      </a:lnTo>
                      <a:lnTo>
                        <a:pt x="3056" y="1193"/>
                      </a:lnTo>
                      <a:lnTo>
                        <a:pt x="2972" y="942"/>
                      </a:lnTo>
                      <a:lnTo>
                        <a:pt x="2888" y="733"/>
                      </a:lnTo>
                      <a:lnTo>
                        <a:pt x="2742" y="608"/>
                      </a:lnTo>
                      <a:lnTo>
                        <a:pt x="2658" y="670"/>
                      </a:lnTo>
                      <a:lnTo>
                        <a:pt x="2637" y="775"/>
                      </a:lnTo>
                      <a:lnTo>
                        <a:pt x="2658" y="984"/>
                      </a:lnTo>
                      <a:lnTo>
                        <a:pt x="2658" y="1131"/>
                      </a:lnTo>
                      <a:lnTo>
                        <a:pt x="2574" y="1193"/>
                      </a:lnTo>
                      <a:lnTo>
                        <a:pt x="2553" y="1173"/>
                      </a:lnTo>
                      <a:lnTo>
                        <a:pt x="2553" y="1131"/>
                      </a:lnTo>
                      <a:lnTo>
                        <a:pt x="2553" y="963"/>
                      </a:lnTo>
                      <a:lnTo>
                        <a:pt x="2553" y="733"/>
                      </a:lnTo>
                      <a:lnTo>
                        <a:pt x="2616" y="670"/>
                      </a:lnTo>
                      <a:lnTo>
                        <a:pt x="2616" y="545"/>
                      </a:lnTo>
                      <a:lnTo>
                        <a:pt x="2553" y="419"/>
                      </a:lnTo>
                      <a:lnTo>
                        <a:pt x="2449" y="231"/>
                      </a:lnTo>
                      <a:lnTo>
                        <a:pt x="2344" y="189"/>
                      </a:lnTo>
                      <a:lnTo>
                        <a:pt x="2260" y="231"/>
                      </a:lnTo>
                      <a:lnTo>
                        <a:pt x="2219" y="315"/>
                      </a:lnTo>
                      <a:lnTo>
                        <a:pt x="2156" y="294"/>
                      </a:lnTo>
                      <a:lnTo>
                        <a:pt x="2135" y="147"/>
                      </a:lnTo>
                      <a:lnTo>
                        <a:pt x="203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4" name="Google Shape;521;p45">
                <a:extLst>
                  <a:ext uri="{FF2B5EF4-FFF2-40B4-BE49-F238E27FC236}">
                    <a16:creationId xmlns:a16="http://schemas.microsoft.com/office/drawing/2014/main" id="{98B1673E-6952-2DFA-BE02-888C97F4878E}"/>
                  </a:ext>
                </a:extLst>
              </p:cNvPr>
              <p:cNvSpPr/>
              <p:nvPr/>
            </p:nvSpPr>
            <p:spPr>
              <a:xfrm>
                <a:off x="4614379" y="2777935"/>
                <a:ext cx="83472" cy="139700"/>
              </a:xfrm>
              <a:custGeom>
                <a:avLst/>
                <a:gdLst/>
                <a:ahLst/>
                <a:cxnLst/>
                <a:rect l="l" t="t" r="r" b="b"/>
                <a:pathLst>
                  <a:path w="7010" h="12284" extrusionOk="0">
                    <a:moveTo>
                      <a:pt x="4122" y="1"/>
                    </a:moveTo>
                    <a:lnTo>
                      <a:pt x="4122" y="43"/>
                    </a:lnTo>
                    <a:lnTo>
                      <a:pt x="4080" y="126"/>
                    </a:lnTo>
                    <a:lnTo>
                      <a:pt x="4017" y="126"/>
                    </a:lnTo>
                    <a:lnTo>
                      <a:pt x="3996" y="147"/>
                    </a:lnTo>
                    <a:lnTo>
                      <a:pt x="4059" y="231"/>
                    </a:lnTo>
                    <a:lnTo>
                      <a:pt x="4080" y="357"/>
                    </a:lnTo>
                    <a:lnTo>
                      <a:pt x="4289" y="671"/>
                    </a:lnTo>
                    <a:lnTo>
                      <a:pt x="4331" y="796"/>
                    </a:lnTo>
                    <a:lnTo>
                      <a:pt x="4331" y="1005"/>
                    </a:lnTo>
                    <a:lnTo>
                      <a:pt x="4310" y="1089"/>
                    </a:lnTo>
                    <a:lnTo>
                      <a:pt x="4373" y="1277"/>
                    </a:lnTo>
                    <a:lnTo>
                      <a:pt x="4415" y="1382"/>
                    </a:lnTo>
                    <a:lnTo>
                      <a:pt x="4415" y="1424"/>
                    </a:lnTo>
                    <a:lnTo>
                      <a:pt x="4373" y="1424"/>
                    </a:lnTo>
                    <a:lnTo>
                      <a:pt x="4289" y="1528"/>
                    </a:lnTo>
                    <a:lnTo>
                      <a:pt x="4310" y="1633"/>
                    </a:lnTo>
                    <a:lnTo>
                      <a:pt x="4373" y="1738"/>
                    </a:lnTo>
                    <a:lnTo>
                      <a:pt x="4394" y="1800"/>
                    </a:lnTo>
                    <a:lnTo>
                      <a:pt x="4457" y="1821"/>
                    </a:lnTo>
                    <a:lnTo>
                      <a:pt x="4478" y="1905"/>
                    </a:lnTo>
                    <a:lnTo>
                      <a:pt x="4457" y="1926"/>
                    </a:lnTo>
                    <a:lnTo>
                      <a:pt x="4457" y="2010"/>
                    </a:lnTo>
                    <a:lnTo>
                      <a:pt x="4394" y="2051"/>
                    </a:lnTo>
                    <a:lnTo>
                      <a:pt x="4206" y="2031"/>
                    </a:lnTo>
                    <a:lnTo>
                      <a:pt x="4017" y="1926"/>
                    </a:lnTo>
                    <a:lnTo>
                      <a:pt x="3955" y="1947"/>
                    </a:lnTo>
                    <a:lnTo>
                      <a:pt x="3892" y="2031"/>
                    </a:lnTo>
                    <a:lnTo>
                      <a:pt x="3913" y="2093"/>
                    </a:lnTo>
                    <a:lnTo>
                      <a:pt x="3976" y="2093"/>
                    </a:lnTo>
                    <a:lnTo>
                      <a:pt x="4080" y="2156"/>
                    </a:lnTo>
                    <a:lnTo>
                      <a:pt x="4080" y="2219"/>
                    </a:lnTo>
                    <a:lnTo>
                      <a:pt x="4017" y="2261"/>
                    </a:lnTo>
                    <a:lnTo>
                      <a:pt x="3976" y="2365"/>
                    </a:lnTo>
                    <a:lnTo>
                      <a:pt x="3892" y="2407"/>
                    </a:lnTo>
                    <a:lnTo>
                      <a:pt x="3871" y="2449"/>
                    </a:lnTo>
                    <a:lnTo>
                      <a:pt x="3787" y="2470"/>
                    </a:lnTo>
                    <a:lnTo>
                      <a:pt x="3745" y="2575"/>
                    </a:lnTo>
                    <a:lnTo>
                      <a:pt x="3766" y="2679"/>
                    </a:lnTo>
                    <a:lnTo>
                      <a:pt x="3766" y="2847"/>
                    </a:lnTo>
                    <a:lnTo>
                      <a:pt x="3787" y="2930"/>
                    </a:lnTo>
                    <a:lnTo>
                      <a:pt x="3871" y="2930"/>
                    </a:lnTo>
                    <a:lnTo>
                      <a:pt x="3976" y="2993"/>
                    </a:lnTo>
                    <a:lnTo>
                      <a:pt x="4059" y="3077"/>
                    </a:lnTo>
                    <a:lnTo>
                      <a:pt x="4122" y="3286"/>
                    </a:lnTo>
                    <a:lnTo>
                      <a:pt x="4164" y="3495"/>
                    </a:lnTo>
                    <a:lnTo>
                      <a:pt x="4122" y="3516"/>
                    </a:lnTo>
                    <a:lnTo>
                      <a:pt x="4185" y="3621"/>
                    </a:lnTo>
                    <a:lnTo>
                      <a:pt x="4289" y="3684"/>
                    </a:lnTo>
                    <a:lnTo>
                      <a:pt x="4415" y="3516"/>
                    </a:lnTo>
                    <a:lnTo>
                      <a:pt x="4478" y="3412"/>
                    </a:lnTo>
                    <a:lnTo>
                      <a:pt x="4478" y="3349"/>
                    </a:lnTo>
                    <a:lnTo>
                      <a:pt x="4520" y="3286"/>
                    </a:lnTo>
                    <a:lnTo>
                      <a:pt x="4540" y="3286"/>
                    </a:lnTo>
                    <a:cubicBezTo>
                      <a:pt x="4624" y="3370"/>
                      <a:pt x="4708" y="3453"/>
                      <a:pt x="4729" y="3558"/>
                    </a:cubicBezTo>
                    <a:lnTo>
                      <a:pt x="4729" y="3579"/>
                    </a:lnTo>
                    <a:lnTo>
                      <a:pt x="4687" y="3704"/>
                    </a:lnTo>
                    <a:lnTo>
                      <a:pt x="4687" y="3809"/>
                    </a:lnTo>
                    <a:lnTo>
                      <a:pt x="4729" y="3872"/>
                    </a:lnTo>
                    <a:lnTo>
                      <a:pt x="4792" y="3830"/>
                    </a:lnTo>
                    <a:lnTo>
                      <a:pt x="4917" y="3725"/>
                    </a:lnTo>
                    <a:lnTo>
                      <a:pt x="4980" y="3872"/>
                    </a:lnTo>
                    <a:lnTo>
                      <a:pt x="4917" y="3976"/>
                    </a:lnTo>
                    <a:lnTo>
                      <a:pt x="4833" y="4018"/>
                    </a:lnTo>
                    <a:lnTo>
                      <a:pt x="4771" y="3976"/>
                    </a:lnTo>
                    <a:lnTo>
                      <a:pt x="4792" y="4102"/>
                    </a:lnTo>
                    <a:lnTo>
                      <a:pt x="4729" y="4144"/>
                    </a:lnTo>
                    <a:lnTo>
                      <a:pt x="4666" y="4123"/>
                    </a:lnTo>
                    <a:lnTo>
                      <a:pt x="4624" y="4018"/>
                    </a:lnTo>
                    <a:lnTo>
                      <a:pt x="4603" y="3914"/>
                    </a:lnTo>
                    <a:lnTo>
                      <a:pt x="4582" y="3872"/>
                    </a:lnTo>
                    <a:lnTo>
                      <a:pt x="4499" y="3893"/>
                    </a:lnTo>
                    <a:lnTo>
                      <a:pt x="4457" y="3872"/>
                    </a:lnTo>
                    <a:lnTo>
                      <a:pt x="4415" y="3976"/>
                    </a:lnTo>
                    <a:lnTo>
                      <a:pt x="4478" y="4123"/>
                    </a:lnTo>
                    <a:lnTo>
                      <a:pt x="4478" y="4228"/>
                    </a:lnTo>
                    <a:lnTo>
                      <a:pt x="4394" y="4248"/>
                    </a:lnTo>
                    <a:lnTo>
                      <a:pt x="4310" y="4353"/>
                    </a:lnTo>
                    <a:lnTo>
                      <a:pt x="4310" y="4416"/>
                    </a:lnTo>
                    <a:lnTo>
                      <a:pt x="4457" y="4562"/>
                    </a:lnTo>
                    <a:lnTo>
                      <a:pt x="4499" y="4646"/>
                    </a:lnTo>
                    <a:lnTo>
                      <a:pt x="4457" y="4813"/>
                    </a:lnTo>
                    <a:lnTo>
                      <a:pt x="4373" y="4855"/>
                    </a:lnTo>
                    <a:lnTo>
                      <a:pt x="4289" y="4834"/>
                    </a:lnTo>
                    <a:lnTo>
                      <a:pt x="4268" y="4876"/>
                    </a:lnTo>
                    <a:lnTo>
                      <a:pt x="4352" y="4981"/>
                    </a:lnTo>
                    <a:lnTo>
                      <a:pt x="4415" y="4960"/>
                    </a:lnTo>
                    <a:lnTo>
                      <a:pt x="4499" y="4876"/>
                    </a:lnTo>
                    <a:lnTo>
                      <a:pt x="4603" y="5148"/>
                    </a:lnTo>
                    <a:lnTo>
                      <a:pt x="4666" y="5441"/>
                    </a:lnTo>
                    <a:lnTo>
                      <a:pt x="4624" y="5588"/>
                    </a:lnTo>
                    <a:lnTo>
                      <a:pt x="4624" y="5860"/>
                    </a:lnTo>
                    <a:lnTo>
                      <a:pt x="4520" y="6236"/>
                    </a:lnTo>
                    <a:lnTo>
                      <a:pt x="4561" y="6404"/>
                    </a:lnTo>
                    <a:lnTo>
                      <a:pt x="4499" y="6592"/>
                    </a:lnTo>
                    <a:lnTo>
                      <a:pt x="4373" y="6655"/>
                    </a:lnTo>
                    <a:lnTo>
                      <a:pt x="4310" y="6843"/>
                    </a:lnTo>
                    <a:lnTo>
                      <a:pt x="4310" y="7031"/>
                    </a:lnTo>
                    <a:lnTo>
                      <a:pt x="4248" y="7136"/>
                    </a:lnTo>
                    <a:lnTo>
                      <a:pt x="4206" y="7241"/>
                    </a:lnTo>
                    <a:lnTo>
                      <a:pt x="4080" y="7366"/>
                    </a:lnTo>
                    <a:lnTo>
                      <a:pt x="3829" y="7533"/>
                    </a:lnTo>
                    <a:lnTo>
                      <a:pt x="3724" y="7554"/>
                    </a:lnTo>
                    <a:lnTo>
                      <a:pt x="3662" y="7659"/>
                    </a:lnTo>
                    <a:lnTo>
                      <a:pt x="3536" y="7575"/>
                    </a:lnTo>
                    <a:lnTo>
                      <a:pt x="3411" y="7429"/>
                    </a:lnTo>
                    <a:lnTo>
                      <a:pt x="3411" y="7345"/>
                    </a:lnTo>
                    <a:lnTo>
                      <a:pt x="3452" y="7324"/>
                    </a:lnTo>
                    <a:lnTo>
                      <a:pt x="3515" y="7220"/>
                    </a:lnTo>
                    <a:lnTo>
                      <a:pt x="3515" y="7157"/>
                    </a:lnTo>
                    <a:lnTo>
                      <a:pt x="3578" y="7073"/>
                    </a:lnTo>
                    <a:lnTo>
                      <a:pt x="3578" y="7052"/>
                    </a:lnTo>
                    <a:lnTo>
                      <a:pt x="3452" y="7073"/>
                    </a:lnTo>
                    <a:lnTo>
                      <a:pt x="3348" y="7178"/>
                    </a:lnTo>
                    <a:lnTo>
                      <a:pt x="3222" y="7241"/>
                    </a:lnTo>
                    <a:lnTo>
                      <a:pt x="3201" y="7345"/>
                    </a:lnTo>
                    <a:lnTo>
                      <a:pt x="3264" y="7471"/>
                    </a:lnTo>
                    <a:lnTo>
                      <a:pt x="3306" y="7722"/>
                    </a:lnTo>
                    <a:lnTo>
                      <a:pt x="3264" y="7868"/>
                    </a:lnTo>
                    <a:lnTo>
                      <a:pt x="3139" y="7994"/>
                    </a:lnTo>
                    <a:lnTo>
                      <a:pt x="3139" y="8077"/>
                    </a:lnTo>
                    <a:lnTo>
                      <a:pt x="3076" y="8119"/>
                    </a:lnTo>
                    <a:lnTo>
                      <a:pt x="3055" y="8329"/>
                    </a:lnTo>
                    <a:lnTo>
                      <a:pt x="3118" y="8391"/>
                    </a:lnTo>
                    <a:lnTo>
                      <a:pt x="3118" y="8475"/>
                    </a:lnTo>
                    <a:lnTo>
                      <a:pt x="3076" y="8496"/>
                    </a:lnTo>
                    <a:lnTo>
                      <a:pt x="3118" y="8517"/>
                    </a:lnTo>
                    <a:lnTo>
                      <a:pt x="3076" y="8601"/>
                    </a:lnTo>
                    <a:lnTo>
                      <a:pt x="3034" y="8601"/>
                    </a:lnTo>
                    <a:lnTo>
                      <a:pt x="3055" y="8642"/>
                    </a:lnTo>
                    <a:lnTo>
                      <a:pt x="2992" y="8684"/>
                    </a:lnTo>
                    <a:lnTo>
                      <a:pt x="2929" y="8621"/>
                    </a:lnTo>
                    <a:lnTo>
                      <a:pt x="2846" y="8684"/>
                    </a:lnTo>
                    <a:lnTo>
                      <a:pt x="2804" y="8642"/>
                    </a:lnTo>
                    <a:lnTo>
                      <a:pt x="2762" y="8517"/>
                    </a:lnTo>
                    <a:lnTo>
                      <a:pt x="2741" y="8496"/>
                    </a:lnTo>
                    <a:lnTo>
                      <a:pt x="2657" y="8538"/>
                    </a:lnTo>
                    <a:lnTo>
                      <a:pt x="2595" y="8538"/>
                    </a:lnTo>
                    <a:lnTo>
                      <a:pt x="2553" y="8517"/>
                    </a:lnTo>
                    <a:lnTo>
                      <a:pt x="2302" y="8601"/>
                    </a:lnTo>
                    <a:lnTo>
                      <a:pt x="2176" y="8642"/>
                    </a:lnTo>
                    <a:lnTo>
                      <a:pt x="2030" y="8705"/>
                    </a:lnTo>
                    <a:lnTo>
                      <a:pt x="1883" y="8705"/>
                    </a:lnTo>
                    <a:lnTo>
                      <a:pt x="1758" y="8747"/>
                    </a:lnTo>
                    <a:lnTo>
                      <a:pt x="1695" y="8726"/>
                    </a:lnTo>
                    <a:lnTo>
                      <a:pt x="1569" y="8747"/>
                    </a:lnTo>
                    <a:lnTo>
                      <a:pt x="1360" y="8914"/>
                    </a:lnTo>
                    <a:lnTo>
                      <a:pt x="1297" y="9040"/>
                    </a:lnTo>
                    <a:lnTo>
                      <a:pt x="1235" y="9082"/>
                    </a:lnTo>
                    <a:lnTo>
                      <a:pt x="1193" y="9165"/>
                    </a:lnTo>
                    <a:lnTo>
                      <a:pt x="1046" y="9354"/>
                    </a:lnTo>
                    <a:lnTo>
                      <a:pt x="942" y="9375"/>
                    </a:lnTo>
                    <a:lnTo>
                      <a:pt x="858" y="9479"/>
                    </a:lnTo>
                    <a:lnTo>
                      <a:pt x="837" y="9563"/>
                    </a:lnTo>
                    <a:lnTo>
                      <a:pt x="753" y="9647"/>
                    </a:lnTo>
                    <a:lnTo>
                      <a:pt x="607" y="9668"/>
                    </a:lnTo>
                    <a:lnTo>
                      <a:pt x="544" y="9751"/>
                    </a:lnTo>
                    <a:lnTo>
                      <a:pt x="565" y="9940"/>
                    </a:lnTo>
                    <a:lnTo>
                      <a:pt x="628" y="9961"/>
                    </a:lnTo>
                    <a:lnTo>
                      <a:pt x="649" y="10002"/>
                    </a:lnTo>
                    <a:lnTo>
                      <a:pt x="628" y="10065"/>
                    </a:lnTo>
                    <a:lnTo>
                      <a:pt x="607" y="10044"/>
                    </a:lnTo>
                    <a:lnTo>
                      <a:pt x="481" y="10149"/>
                    </a:lnTo>
                    <a:lnTo>
                      <a:pt x="439" y="10212"/>
                    </a:lnTo>
                    <a:lnTo>
                      <a:pt x="377" y="10274"/>
                    </a:lnTo>
                    <a:lnTo>
                      <a:pt x="272" y="10379"/>
                    </a:lnTo>
                    <a:lnTo>
                      <a:pt x="209" y="10463"/>
                    </a:lnTo>
                    <a:lnTo>
                      <a:pt x="105" y="10463"/>
                    </a:lnTo>
                    <a:lnTo>
                      <a:pt x="0" y="10505"/>
                    </a:lnTo>
                    <a:lnTo>
                      <a:pt x="105" y="10505"/>
                    </a:lnTo>
                    <a:lnTo>
                      <a:pt x="167" y="10609"/>
                    </a:lnTo>
                    <a:lnTo>
                      <a:pt x="209" y="10735"/>
                    </a:lnTo>
                    <a:lnTo>
                      <a:pt x="167" y="10777"/>
                    </a:lnTo>
                    <a:lnTo>
                      <a:pt x="126" y="10693"/>
                    </a:lnTo>
                    <a:lnTo>
                      <a:pt x="84" y="10609"/>
                    </a:lnTo>
                    <a:lnTo>
                      <a:pt x="63" y="10714"/>
                    </a:lnTo>
                    <a:lnTo>
                      <a:pt x="84" y="10818"/>
                    </a:lnTo>
                    <a:lnTo>
                      <a:pt x="167" y="10839"/>
                    </a:lnTo>
                    <a:lnTo>
                      <a:pt x="167" y="10923"/>
                    </a:lnTo>
                    <a:lnTo>
                      <a:pt x="126" y="11007"/>
                    </a:lnTo>
                    <a:lnTo>
                      <a:pt x="126" y="11007"/>
                    </a:lnTo>
                    <a:lnTo>
                      <a:pt x="188" y="10965"/>
                    </a:lnTo>
                    <a:lnTo>
                      <a:pt x="230" y="10902"/>
                    </a:lnTo>
                    <a:lnTo>
                      <a:pt x="314" y="10860"/>
                    </a:lnTo>
                    <a:lnTo>
                      <a:pt x="377" y="10902"/>
                    </a:lnTo>
                    <a:lnTo>
                      <a:pt x="314" y="10944"/>
                    </a:lnTo>
                    <a:lnTo>
                      <a:pt x="377" y="10965"/>
                    </a:lnTo>
                    <a:lnTo>
                      <a:pt x="439" y="10944"/>
                    </a:lnTo>
                    <a:lnTo>
                      <a:pt x="439" y="10839"/>
                    </a:lnTo>
                    <a:lnTo>
                      <a:pt x="398" y="10798"/>
                    </a:lnTo>
                    <a:lnTo>
                      <a:pt x="293" y="10818"/>
                    </a:lnTo>
                    <a:lnTo>
                      <a:pt x="293" y="10777"/>
                    </a:lnTo>
                    <a:lnTo>
                      <a:pt x="314" y="10714"/>
                    </a:lnTo>
                    <a:lnTo>
                      <a:pt x="293" y="10630"/>
                    </a:lnTo>
                    <a:lnTo>
                      <a:pt x="335" y="10588"/>
                    </a:lnTo>
                    <a:lnTo>
                      <a:pt x="439" y="10609"/>
                    </a:lnTo>
                    <a:lnTo>
                      <a:pt x="544" y="10798"/>
                    </a:lnTo>
                    <a:lnTo>
                      <a:pt x="586" y="10923"/>
                    </a:lnTo>
                    <a:lnTo>
                      <a:pt x="628" y="10986"/>
                    </a:lnTo>
                    <a:lnTo>
                      <a:pt x="628" y="11153"/>
                    </a:lnTo>
                    <a:lnTo>
                      <a:pt x="544" y="11342"/>
                    </a:lnTo>
                    <a:lnTo>
                      <a:pt x="439" y="11342"/>
                    </a:lnTo>
                    <a:lnTo>
                      <a:pt x="481" y="11383"/>
                    </a:lnTo>
                    <a:lnTo>
                      <a:pt x="544" y="11551"/>
                    </a:lnTo>
                    <a:lnTo>
                      <a:pt x="586" y="11760"/>
                    </a:lnTo>
                    <a:lnTo>
                      <a:pt x="691" y="11865"/>
                    </a:lnTo>
                    <a:lnTo>
                      <a:pt x="691" y="11969"/>
                    </a:lnTo>
                    <a:lnTo>
                      <a:pt x="628" y="12011"/>
                    </a:lnTo>
                    <a:lnTo>
                      <a:pt x="711" y="12095"/>
                    </a:lnTo>
                    <a:lnTo>
                      <a:pt x="795" y="12095"/>
                    </a:lnTo>
                    <a:lnTo>
                      <a:pt x="858" y="12158"/>
                    </a:lnTo>
                    <a:lnTo>
                      <a:pt x="900" y="12095"/>
                    </a:lnTo>
                    <a:lnTo>
                      <a:pt x="900" y="12053"/>
                    </a:lnTo>
                    <a:lnTo>
                      <a:pt x="816" y="11906"/>
                    </a:lnTo>
                    <a:lnTo>
                      <a:pt x="816" y="11739"/>
                    </a:lnTo>
                    <a:lnTo>
                      <a:pt x="858" y="11676"/>
                    </a:lnTo>
                    <a:lnTo>
                      <a:pt x="921" y="11739"/>
                    </a:lnTo>
                    <a:lnTo>
                      <a:pt x="900" y="11781"/>
                    </a:lnTo>
                    <a:lnTo>
                      <a:pt x="900" y="11844"/>
                    </a:lnTo>
                    <a:lnTo>
                      <a:pt x="963" y="11948"/>
                    </a:lnTo>
                    <a:lnTo>
                      <a:pt x="1004" y="12095"/>
                    </a:lnTo>
                    <a:lnTo>
                      <a:pt x="963" y="12199"/>
                    </a:lnTo>
                    <a:lnTo>
                      <a:pt x="1004" y="12283"/>
                    </a:lnTo>
                    <a:lnTo>
                      <a:pt x="1109" y="12220"/>
                    </a:lnTo>
                    <a:lnTo>
                      <a:pt x="1214" y="12074"/>
                    </a:lnTo>
                    <a:lnTo>
                      <a:pt x="1109" y="11969"/>
                    </a:lnTo>
                    <a:lnTo>
                      <a:pt x="1109" y="11906"/>
                    </a:lnTo>
                    <a:lnTo>
                      <a:pt x="1151" y="11886"/>
                    </a:lnTo>
                    <a:lnTo>
                      <a:pt x="1235" y="11906"/>
                    </a:lnTo>
                    <a:lnTo>
                      <a:pt x="1276" y="11948"/>
                    </a:lnTo>
                    <a:lnTo>
                      <a:pt x="1318" y="11844"/>
                    </a:lnTo>
                    <a:lnTo>
                      <a:pt x="1318" y="11655"/>
                    </a:lnTo>
                    <a:lnTo>
                      <a:pt x="1276" y="11572"/>
                    </a:lnTo>
                    <a:lnTo>
                      <a:pt x="1276" y="11237"/>
                    </a:lnTo>
                    <a:lnTo>
                      <a:pt x="1276" y="11049"/>
                    </a:lnTo>
                    <a:lnTo>
                      <a:pt x="1339" y="10944"/>
                    </a:lnTo>
                    <a:lnTo>
                      <a:pt x="1444" y="10839"/>
                    </a:lnTo>
                    <a:lnTo>
                      <a:pt x="1423" y="10777"/>
                    </a:lnTo>
                    <a:lnTo>
                      <a:pt x="1360" y="10735"/>
                    </a:lnTo>
                    <a:lnTo>
                      <a:pt x="1360" y="10630"/>
                    </a:lnTo>
                    <a:lnTo>
                      <a:pt x="1318" y="10630"/>
                    </a:lnTo>
                    <a:lnTo>
                      <a:pt x="1339" y="10567"/>
                    </a:lnTo>
                    <a:lnTo>
                      <a:pt x="1151" y="10567"/>
                    </a:lnTo>
                    <a:lnTo>
                      <a:pt x="1130" y="10505"/>
                    </a:lnTo>
                    <a:lnTo>
                      <a:pt x="1235" y="10463"/>
                    </a:lnTo>
                    <a:lnTo>
                      <a:pt x="1255" y="10379"/>
                    </a:lnTo>
                    <a:lnTo>
                      <a:pt x="1235" y="10212"/>
                    </a:lnTo>
                    <a:lnTo>
                      <a:pt x="1151" y="10170"/>
                    </a:lnTo>
                    <a:lnTo>
                      <a:pt x="1067" y="10191"/>
                    </a:lnTo>
                    <a:lnTo>
                      <a:pt x="1067" y="10212"/>
                    </a:lnTo>
                    <a:lnTo>
                      <a:pt x="1004" y="10274"/>
                    </a:lnTo>
                    <a:lnTo>
                      <a:pt x="921" y="10274"/>
                    </a:lnTo>
                    <a:lnTo>
                      <a:pt x="795" y="10149"/>
                    </a:lnTo>
                    <a:lnTo>
                      <a:pt x="816" y="10065"/>
                    </a:lnTo>
                    <a:lnTo>
                      <a:pt x="1004" y="9982"/>
                    </a:lnTo>
                    <a:lnTo>
                      <a:pt x="1151" y="9961"/>
                    </a:lnTo>
                    <a:lnTo>
                      <a:pt x="1339" y="10002"/>
                    </a:lnTo>
                    <a:lnTo>
                      <a:pt x="1423" y="10065"/>
                    </a:lnTo>
                    <a:lnTo>
                      <a:pt x="1444" y="10002"/>
                    </a:lnTo>
                    <a:lnTo>
                      <a:pt x="1444" y="9940"/>
                    </a:lnTo>
                    <a:lnTo>
                      <a:pt x="1444" y="9835"/>
                    </a:lnTo>
                    <a:lnTo>
                      <a:pt x="1423" y="9751"/>
                    </a:lnTo>
                    <a:lnTo>
                      <a:pt x="1444" y="9689"/>
                    </a:lnTo>
                    <a:lnTo>
                      <a:pt x="1527" y="9689"/>
                    </a:lnTo>
                    <a:lnTo>
                      <a:pt x="1569" y="9772"/>
                    </a:lnTo>
                    <a:lnTo>
                      <a:pt x="1653" y="9772"/>
                    </a:lnTo>
                    <a:lnTo>
                      <a:pt x="1758" y="9730"/>
                    </a:lnTo>
                    <a:lnTo>
                      <a:pt x="1946" y="9689"/>
                    </a:lnTo>
                    <a:lnTo>
                      <a:pt x="2113" y="9647"/>
                    </a:lnTo>
                    <a:lnTo>
                      <a:pt x="2218" y="9647"/>
                    </a:lnTo>
                    <a:lnTo>
                      <a:pt x="2281" y="9668"/>
                    </a:lnTo>
                    <a:lnTo>
                      <a:pt x="2323" y="9647"/>
                    </a:lnTo>
                    <a:cubicBezTo>
                      <a:pt x="2323" y="9668"/>
                      <a:pt x="2364" y="9730"/>
                      <a:pt x="2364" y="9751"/>
                    </a:cubicBezTo>
                    <a:lnTo>
                      <a:pt x="2218" y="9856"/>
                    </a:lnTo>
                    <a:lnTo>
                      <a:pt x="2218" y="9940"/>
                    </a:lnTo>
                    <a:lnTo>
                      <a:pt x="2155" y="9877"/>
                    </a:lnTo>
                    <a:lnTo>
                      <a:pt x="2051" y="9898"/>
                    </a:lnTo>
                    <a:lnTo>
                      <a:pt x="1967" y="9961"/>
                    </a:lnTo>
                    <a:lnTo>
                      <a:pt x="1904" y="9940"/>
                    </a:lnTo>
                    <a:lnTo>
                      <a:pt x="1841" y="9772"/>
                    </a:lnTo>
                    <a:lnTo>
                      <a:pt x="1779" y="9772"/>
                    </a:lnTo>
                    <a:lnTo>
                      <a:pt x="1632" y="9961"/>
                    </a:lnTo>
                    <a:lnTo>
                      <a:pt x="1632" y="10065"/>
                    </a:lnTo>
                    <a:lnTo>
                      <a:pt x="1527" y="10128"/>
                    </a:lnTo>
                    <a:lnTo>
                      <a:pt x="1486" y="10233"/>
                    </a:lnTo>
                    <a:lnTo>
                      <a:pt x="1653" y="10295"/>
                    </a:lnTo>
                    <a:lnTo>
                      <a:pt x="1674" y="10400"/>
                    </a:lnTo>
                    <a:lnTo>
                      <a:pt x="1653" y="10421"/>
                    </a:lnTo>
                    <a:lnTo>
                      <a:pt x="1653" y="10484"/>
                    </a:lnTo>
                    <a:lnTo>
                      <a:pt x="1737" y="10609"/>
                    </a:lnTo>
                    <a:lnTo>
                      <a:pt x="1862" y="10630"/>
                    </a:lnTo>
                    <a:lnTo>
                      <a:pt x="1862" y="10714"/>
                    </a:lnTo>
                    <a:lnTo>
                      <a:pt x="1904" y="10735"/>
                    </a:lnTo>
                    <a:lnTo>
                      <a:pt x="1946" y="10693"/>
                    </a:lnTo>
                    <a:lnTo>
                      <a:pt x="2009" y="10714"/>
                    </a:lnTo>
                    <a:lnTo>
                      <a:pt x="2072" y="10693"/>
                    </a:lnTo>
                    <a:lnTo>
                      <a:pt x="2072" y="10609"/>
                    </a:lnTo>
                    <a:lnTo>
                      <a:pt x="1967" y="10505"/>
                    </a:lnTo>
                    <a:lnTo>
                      <a:pt x="2009" y="10400"/>
                    </a:lnTo>
                    <a:lnTo>
                      <a:pt x="2072" y="10254"/>
                    </a:lnTo>
                    <a:lnTo>
                      <a:pt x="2197" y="10170"/>
                    </a:lnTo>
                    <a:lnTo>
                      <a:pt x="2218" y="10107"/>
                    </a:lnTo>
                    <a:lnTo>
                      <a:pt x="2364" y="10149"/>
                    </a:lnTo>
                    <a:lnTo>
                      <a:pt x="2511" y="10254"/>
                    </a:lnTo>
                    <a:lnTo>
                      <a:pt x="2574" y="10316"/>
                    </a:lnTo>
                    <a:lnTo>
                      <a:pt x="2636" y="10295"/>
                    </a:lnTo>
                    <a:lnTo>
                      <a:pt x="2699" y="10086"/>
                    </a:lnTo>
                    <a:lnTo>
                      <a:pt x="2825" y="9961"/>
                    </a:lnTo>
                    <a:lnTo>
                      <a:pt x="2825" y="9877"/>
                    </a:lnTo>
                    <a:lnTo>
                      <a:pt x="2783" y="9814"/>
                    </a:lnTo>
                    <a:lnTo>
                      <a:pt x="2741" y="9751"/>
                    </a:lnTo>
                    <a:lnTo>
                      <a:pt x="2616" y="9647"/>
                    </a:lnTo>
                    <a:lnTo>
                      <a:pt x="2532" y="9647"/>
                    </a:lnTo>
                    <a:lnTo>
                      <a:pt x="2469" y="9584"/>
                    </a:lnTo>
                    <a:lnTo>
                      <a:pt x="2302" y="9584"/>
                    </a:lnTo>
                    <a:cubicBezTo>
                      <a:pt x="2302" y="9563"/>
                      <a:pt x="2302" y="9521"/>
                      <a:pt x="2281" y="9479"/>
                    </a:cubicBezTo>
                    <a:lnTo>
                      <a:pt x="2281" y="9458"/>
                    </a:lnTo>
                    <a:lnTo>
                      <a:pt x="2406" y="9375"/>
                    </a:lnTo>
                    <a:lnTo>
                      <a:pt x="2427" y="9333"/>
                    </a:lnTo>
                    <a:lnTo>
                      <a:pt x="2574" y="9228"/>
                    </a:lnTo>
                    <a:lnTo>
                      <a:pt x="2699" y="9165"/>
                    </a:lnTo>
                    <a:lnTo>
                      <a:pt x="2888" y="9207"/>
                    </a:lnTo>
                    <a:lnTo>
                      <a:pt x="2992" y="9165"/>
                    </a:lnTo>
                    <a:lnTo>
                      <a:pt x="3034" y="9228"/>
                    </a:lnTo>
                    <a:lnTo>
                      <a:pt x="3034" y="9333"/>
                    </a:lnTo>
                    <a:lnTo>
                      <a:pt x="2950" y="9458"/>
                    </a:lnTo>
                    <a:lnTo>
                      <a:pt x="2929" y="9563"/>
                    </a:lnTo>
                    <a:lnTo>
                      <a:pt x="2992" y="9584"/>
                    </a:lnTo>
                    <a:lnTo>
                      <a:pt x="2992" y="9689"/>
                    </a:lnTo>
                    <a:lnTo>
                      <a:pt x="2992" y="9793"/>
                    </a:lnTo>
                    <a:lnTo>
                      <a:pt x="2950" y="9856"/>
                    </a:lnTo>
                    <a:lnTo>
                      <a:pt x="2992" y="9961"/>
                    </a:lnTo>
                    <a:lnTo>
                      <a:pt x="3097" y="10002"/>
                    </a:lnTo>
                    <a:lnTo>
                      <a:pt x="3243" y="10170"/>
                    </a:lnTo>
                    <a:lnTo>
                      <a:pt x="3348" y="10191"/>
                    </a:lnTo>
                    <a:lnTo>
                      <a:pt x="3432" y="10170"/>
                    </a:lnTo>
                    <a:lnTo>
                      <a:pt x="3536" y="10002"/>
                    </a:lnTo>
                    <a:lnTo>
                      <a:pt x="3536" y="9898"/>
                    </a:lnTo>
                    <a:lnTo>
                      <a:pt x="3578" y="9856"/>
                    </a:lnTo>
                    <a:lnTo>
                      <a:pt x="3620" y="9793"/>
                    </a:lnTo>
                    <a:lnTo>
                      <a:pt x="3578" y="9710"/>
                    </a:lnTo>
                    <a:lnTo>
                      <a:pt x="3662" y="9584"/>
                    </a:lnTo>
                    <a:lnTo>
                      <a:pt x="3766" y="9563"/>
                    </a:lnTo>
                    <a:lnTo>
                      <a:pt x="3850" y="9563"/>
                    </a:lnTo>
                    <a:lnTo>
                      <a:pt x="3871" y="9500"/>
                    </a:lnTo>
                    <a:lnTo>
                      <a:pt x="3850" y="9458"/>
                    </a:lnTo>
                    <a:lnTo>
                      <a:pt x="3829" y="9333"/>
                    </a:lnTo>
                    <a:lnTo>
                      <a:pt x="3620" y="9249"/>
                    </a:lnTo>
                    <a:lnTo>
                      <a:pt x="3578" y="9186"/>
                    </a:lnTo>
                    <a:lnTo>
                      <a:pt x="3641" y="9040"/>
                    </a:lnTo>
                    <a:lnTo>
                      <a:pt x="3724" y="8977"/>
                    </a:lnTo>
                    <a:lnTo>
                      <a:pt x="3766" y="8956"/>
                    </a:lnTo>
                    <a:lnTo>
                      <a:pt x="3745" y="9019"/>
                    </a:lnTo>
                    <a:lnTo>
                      <a:pt x="3745" y="9145"/>
                    </a:lnTo>
                    <a:lnTo>
                      <a:pt x="3787" y="9165"/>
                    </a:lnTo>
                    <a:lnTo>
                      <a:pt x="3850" y="9145"/>
                    </a:lnTo>
                    <a:lnTo>
                      <a:pt x="3871" y="9124"/>
                    </a:lnTo>
                    <a:lnTo>
                      <a:pt x="3955" y="9145"/>
                    </a:lnTo>
                    <a:lnTo>
                      <a:pt x="3996" y="9186"/>
                    </a:lnTo>
                    <a:lnTo>
                      <a:pt x="4059" y="9165"/>
                    </a:lnTo>
                    <a:lnTo>
                      <a:pt x="4101" y="9165"/>
                    </a:lnTo>
                    <a:lnTo>
                      <a:pt x="4080" y="9228"/>
                    </a:lnTo>
                    <a:lnTo>
                      <a:pt x="3976" y="9249"/>
                    </a:lnTo>
                    <a:lnTo>
                      <a:pt x="3976" y="9270"/>
                    </a:lnTo>
                    <a:lnTo>
                      <a:pt x="3996" y="9291"/>
                    </a:lnTo>
                    <a:lnTo>
                      <a:pt x="4080" y="9270"/>
                    </a:lnTo>
                    <a:lnTo>
                      <a:pt x="4206" y="9186"/>
                    </a:lnTo>
                    <a:lnTo>
                      <a:pt x="4499" y="9228"/>
                    </a:lnTo>
                    <a:lnTo>
                      <a:pt x="4666" y="9186"/>
                    </a:lnTo>
                    <a:lnTo>
                      <a:pt x="4603" y="9165"/>
                    </a:lnTo>
                    <a:lnTo>
                      <a:pt x="4582" y="9061"/>
                    </a:lnTo>
                    <a:lnTo>
                      <a:pt x="4603" y="8935"/>
                    </a:lnTo>
                    <a:lnTo>
                      <a:pt x="4729" y="8873"/>
                    </a:lnTo>
                    <a:lnTo>
                      <a:pt x="4833" y="8914"/>
                    </a:lnTo>
                    <a:lnTo>
                      <a:pt x="4875" y="9019"/>
                    </a:lnTo>
                    <a:lnTo>
                      <a:pt x="4833" y="9124"/>
                    </a:lnTo>
                    <a:lnTo>
                      <a:pt x="4896" y="9186"/>
                    </a:lnTo>
                    <a:lnTo>
                      <a:pt x="4980" y="9186"/>
                    </a:lnTo>
                    <a:lnTo>
                      <a:pt x="5043" y="9061"/>
                    </a:lnTo>
                    <a:lnTo>
                      <a:pt x="4980" y="8852"/>
                    </a:lnTo>
                    <a:lnTo>
                      <a:pt x="5001" y="8726"/>
                    </a:lnTo>
                    <a:lnTo>
                      <a:pt x="5126" y="8621"/>
                    </a:lnTo>
                    <a:lnTo>
                      <a:pt x="5210" y="8621"/>
                    </a:lnTo>
                    <a:lnTo>
                      <a:pt x="5231" y="8559"/>
                    </a:lnTo>
                    <a:lnTo>
                      <a:pt x="5189" y="8496"/>
                    </a:lnTo>
                    <a:lnTo>
                      <a:pt x="5210" y="8349"/>
                    </a:lnTo>
                    <a:lnTo>
                      <a:pt x="5294" y="8308"/>
                    </a:lnTo>
                    <a:lnTo>
                      <a:pt x="5398" y="8329"/>
                    </a:lnTo>
                    <a:lnTo>
                      <a:pt x="5419" y="8391"/>
                    </a:lnTo>
                    <a:lnTo>
                      <a:pt x="5357" y="8454"/>
                    </a:lnTo>
                    <a:lnTo>
                      <a:pt x="5336" y="8621"/>
                    </a:lnTo>
                    <a:lnTo>
                      <a:pt x="5357" y="8956"/>
                    </a:lnTo>
                    <a:lnTo>
                      <a:pt x="5419" y="8998"/>
                    </a:lnTo>
                    <a:lnTo>
                      <a:pt x="5503" y="8935"/>
                    </a:lnTo>
                    <a:lnTo>
                      <a:pt x="5545" y="8831"/>
                    </a:lnTo>
                    <a:lnTo>
                      <a:pt x="5649" y="8831"/>
                    </a:lnTo>
                    <a:lnTo>
                      <a:pt x="5754" y="8726"/>
                    </a:lnTo>
                    <a:lnTo>
                      <a:pt x="5817" y="8580"/>
                    </a:lnTo>
                    <a:lnTo>
                      <a:pt x="5775" y="8475"/>
                    </a:lnTo>
                    <a:lnTo>
                      <a:pt x="5921" y="8370"/>
                    </a:lnTo>
                    <a:lnTo>
                      <a:pt x="5880" y="8287"/>
                    </a:lnTo>
                    <a:lnTo>
                      <a:pt x="5838" y="8224"/>
                    </a:lnTo>
                    <a:lnTo>
                      <a:pt x="5712" y="8057"/>
                    </a:lnTo>
                    <a:lnTo>
                      <a:pt x="5649" y="7910"/>
                    </a:lnTo>
                    <a:lnTo>
                      <a:pt x="5629" y="7638"/>
                    </a:lnTo>
                    <a:lnTo>
                      <a:pt x="5670" y="7324"/>
                    </a:lnTo>
                    <a:lnTo>
                      <a:pt x="5670" y="7115"/>
                    </a:lnTo>
                    <a:lnTo>
                      <a:pt x="5566" y="6717"/>
                    </a:lnTo>
                    <a:lnTo>
                      <a:pt x="5440" y="6529"/>
                    </a:lnTo>
                    <a:lnTo>
                      <a:pt x="5440" y="6383"/>
                    </a:lnTo>
                    <a:lnTo>
                      <a:pt x="5461" y="6194"/>
                    </a:lnTo>
                    <a:lnTo>
                      <a:pt x="5649" y="6111"/>
                    </a:lnTo>
                    <a:lnTo>
                      <a:pt x="5733" y="6111"/>
                    </a:lnTo>
                    <a:lnTo>
                      <a:pt x="5775" y="6194"/>
                    </a:lnTo>
                    <a:lnTo>
                      <a:pt x="5817" y="6132"/>
                    </a:lnTo>
                    <a:lnTo>
                      <a:pt x="5775" y="6006"/>
                    </a:lnTo>
                    <a:lnTo>
                      <a:pt x="5754" y="5922"/>
                    </a:lnTo>
                    <a:lnTo>
                      <a:pt x="5733" y="5880"/>
                    </a:lnTo>
                    <a:lnTo>
                      <a:pt x="5712" y="5776"/>
                    </a:lnTo>
                    <a:lnTo>
                      <a:pt x="5712" y="5713"/>
                    </a:lnTo>
                    <a:lnTo>
                      <a:pt x="5712" y="5650"/>
                    </a:lnTo>
                    <a:lnTo>
                      <a:pt x="5754" y="5567"/>
                    </a:lnTo>
                    <a:lnTo>
                      <a:pt x="5754" y="5546"/>
                    </a:lnTo>
                    <a:lnTo>
                      <a:pt x="5754" y="5462"/>
                    </a:lnTo>
                    <a:lnTo>
                      <a:pt x="5733" y="5399"/>
                    </a:lnTo>
                    <a:lnTo>
                      <a:pt x="5733" y="5274"/>
                    </a:lnTo>
                    <a:lnTo>
                      <a:pt x="5754" y="5190"/>
                    </a:lnTo>
                    <a:lnTo>
                      <a:pt x="5712" y="5127"/>
                    </a:lnTo>
                    <a:lnTo>
                      <a:pt x="5670" y="4876"/>
                    </a:lnTo>
                    <a:lnTo>
                      <a:pt x="5566" y="4709"/>
                    </a:lnTo>
                    <a:lnTo>
                      <a:pt x="5545" y="4709"/>
                    </a:lnTo>
                    <a:lnTo>
                      <a:pt x="5503" y="4667"/>
                    </a:lnTo>
                    <a:lnTo>
                      <a:pt x="5503" y="4437"/>
                    </a:lnTo>
                    <a:lnTo>
                      <a:pt x="5398" y="4332"/>
                    </a:lnTo>
                    <a:lnTo>
                      <a:pt x="5147" y="4081"/>
                    </a:lnTo>
                    <a:lnTo>
                      <a:pt x="5105" y="3976"/>
                    </a:lnTo>
                    <a:lnTo>
                      <a:pt x="5043" y="3788"/>
                    </a:lnTo>
                    <a:lnTo>
                      <a:pt x="5043" y="3600"/>
                    </a:lnTo>
                    <a:lnTo>
                      <a:pt x="5043" y="3558"/>
                    </a:lnTo>
                    <a:lnTo>
                      <a:pt x="4980" y="3600"/>
                    </a:lnTo>
                    <a:lnTo>
                      <a:pt x="4917" y="3600"/>
                    </a:lnTo>
                    <a:lnTo>
                      <a:pt x="4896" y="3579"/>
                    </a:lnTo>
                    <a:lnTo>
                      <a:pt x="4896" y="3558"/>
                    </a:lnTo>
                    <a:cubicBezTo>
                      <a:pt x="4854" y="3474"/>
                      <a:pt x="4812" y="3412"/>
                      <a:pt x="4750" y="3349"/>
                    </a:cubicBezTo>
                    <a:lnTo>
                      <a:pt x="4792" y="3265"/>
                    </a:lnTo>
                    <a:lnTo>
                      <a:pt x="4854" y="3160"/>
                    </a:lnTo>
                    <a:lnTo>
                      <a:pt x="4812" y="3077"/>
                    </a:lnTo>
                    <a:lnTo>
                      <a:pt x="4687" y="3077"/>
                    </a:lnTo>
                    <a:lnTo>
                      <a:pt x="4540" y="3056"/>
                    </a:lnTo>
                    <a:lnTo>
                      <a:pt x="4394" y="2888"/>
                    </a:lnTo>
                    <a:lnTo>
                      <a:pt x="4268" y="2930"/>
                    </a:lnTo>
                    <a:lnTo>
                      <a:pt x="4122" y="2847"/>
                    </a:lnTo>
                    <a:lnTo>
                      <a:pt x="4101" y="2763"/>
                    </a:lnTo>
                    <a:lnTo>
                      <a:pt x="4101" y="2658"/>
                    </a:lnTo>
                    <a:lnTo>
                      <a:pt x="4185" y="2575"/>
                    </a:lnTo>
                    <a:lnTo>
                      <a:pt x="4268" y="2575"/>
                    </a:lnTo>
                    <a:lnTo>
                      <a:pt x="4415" y="2679"/>
                    </a:lnTo>
                    <a:lnTo>
                      <a:pt x="4478" y="2721"/>
                    </a:lnTo>
                    <a:lnTo>
                      <a:pt x="4603" y="2533"/>
                    </a:lnTo>
                    <a:lnTo>
                      <a:pt x="4729" y="2428"/>
                    </a:lnTo>
                    <a:lnTo>
                      <a:pt x="4833" y="2428"/>
                    </a:lnTo>
                    <a:lnTo>
                      <a:pt x="4896" y="2470"/>
                    </a:lnTo>
                    <a:lnTo>
                      <a:pt x="4959" y="2512"/>
                    </a:lnTo>
                    <a:lnTo>
                      <a:pt x="5064" y="2470"/>
                    </a:lnTo>
                    <a:lnTo>
                      <a:pt x="5168" y="2575"/>
                    </a:lnTo>
                    <a:lnTo>
                      <a:pt x="5336" y="2721"/>
                    </a:lnTo>
                    <a:lnTo>
                      <a:pt x="5524" y="2784"/>
                    </a:lnTo>
                    <a:lnTo>
                      <a:pt x="5691" y="2847"/>
                    </a:lnTo>
                    <a:lnTo>
                      <a:pt x="5754" y="2930"/>
                    </a:lnTo>
                    <a:lnTo>
                      <a:pt x="5859" y="2972"/>
                    </a:lnTo>
                    <a:lnTo>
                      <a:pt x="5859" y="2888"/>
                    </a:lnTo>
                    <a:lnTo>
                      <a:pt x="5880" y="2784"/>
                    </a:lnTo>
                    <a:lnTo>
                      <a:pt x="5859" y="2658"/>
                    </a:lnTo>
                    <a:lnTo>
                      <a:pt x="5880" y="2470"/>
                    </a:lnTo>
                    <a:lnTo>
                      <a:pt x="5942" y="2240"/>
                    </a:lnTo>
                    <a:lnTo>
                      <a:pt x="6089" y="2031"/>
                    </a:lnTo>
                    <a:lnTo>
                      <a:pt x="6193" y="2010"/>
                    </a:lnTo>
                    <a:lnTo>
                      <a:pt x="6298" y="2031"/>
                    </a:lnTo>
                    <a:lnTo>
                      <a:pt x="6465" y="2031"/>
                    </a:lnTo>
                    <a:lnTo>
                      <a:pt x="6465" y="1989"/>
                    </a:lnTo>
                    <a:lnTo>
                      <a:pt x="6528" y="1926"/>
                    </a:lnTo>
                    <a:lnTo>
                      <a:pt x="6591" y="1947"/>
                    </a:lnTo>
                    <a:lnTo>
                      <a:pt x="6675" y="1947"/>
                    </a:lnTo>
                    <a:lnTo>
                      <a:pt x="6717" y="1905"/>
                    </a:lnTo>
                    <a:lnTo>
                      <a:pt x="6737" y="1821"/>
                    </a:lnTo>
                    <a:lnTo>
                      <a:pt x="6842" y="1779"/>
                    </a:lnTo>
                    <a:lnTo>
                      <a:pt x="6926" y="1717"/>
                    </a:lnTo>
                    <a:lnTo>
                      <a:pt x="6926" y="1612"/>
                    </a:lnTo>
                    <a:lnTo>
                      <a:pt x="6989" y="1591"/>
                    </a:lnTo>
                    <a:lnTo>
                      <a:pt x="7009" y="1507"/>
                    </a:lnTo>
                    <a:lnTo>
                      <a:pt x="6926" y="1507"/>
                    </a:lnTo>
                    <a:lnTo>
                      <a:pt x="6863" y="1591"/>
                    </a:lnTo>
                    <a:lnTo>
                      <a:pt x="6800" y="1675"/>
                    </a:lnTo>
                    <a:lnTo>
                      <a:pt x="6717" y="1675"/>
                    </a:lnTo>
                    <a:lnTo>
                      <a:pt x="6717" y="1612"/>
                    </a:lnTo>
                    <a:lnTo>
                      <a:pt x="6717" y="1528"/>
                    </a:lnTo>
                    <a:lnTo>
                      <a:pt x="6612" y="1403"/>
                    </a:lnTo>
                    <a:lnTo>
                      <a:pt x="6486" y="1319"/>
                    </a:lnTo>
                    <a:lnTo>
                      <a:pt x="6445" y="1277"/>
                    </a:lnTo>
                    <a:lnTo>
                      <a:pt x="6445" y="1110"/>
                    </a:lnTo>
                    <a:lnTo>
                      <a:pt x="6486" y="943"/>
                    </a:lnTo>
                    <a:lnTo>
                      <a:pt x="6486" y="838"/>
                    </a:lnTo>
                    <a:lnTo>
                      <a:pt x="6465" y="775"/>
                    </a:lnTo>
                    <a:lnTo>
                      <a:pt x="6445" y="796"/>
                    </a:lnTo>
                    <a:lnTo>
                      <a:pt x="6403" y="901"/>
                    </a:lnTo>
                    <a:lnTo>
                      <a:pt x="6298" y="1047"/>
                    </a:lnTo>
                    <a:lnTo>
                      <a:pt x="6131" y="1173"/>
                    </a:lnTo>
                    <a:lnTo>
                      <a:pt x="5963" y="1194"/>
                    </a:lnTo>
                    <a:lnTo>
                      <a:pt x="5901" y="1173"/>
                    </a:lnTo>
                    <a:lnTo>
                      <a:pt x="5838" y="1194"/>
                    </a:lnTo>
                    <a:lnTo>
                      <a:pt x="5733" y="1089"/>
                    </a:lnTo>
                    <a:lnTo>
                      <a:pt x="5608" y="1068"/>
                    </a:lnTo>
                    <a:lnTo>
                      <a:pt x="5419" y="984"/>
                    </a:lnTo>
                    <a:lnTo>
                      <a:pt x="5315" y="880"/>
                    </a:lnTo>
                    <a:lnTo>
                      <a:pt x="5210" y="859"/>
                    </a:lnTo>
                    <a:lnTo>
                      <a:pt x="5147" y="775"/>
                    </a:lnTo>
                    <a:lnTo>
                      <a:pt x="5001" y="671"/>
                    </a:lnTo>
                    <a:lnTo>
                      <a:pt x="4729" y="419"/>
                    </a:lnTo>
                    <a:lnTo>
                      <a:pt x="4645" y="252"/>
                    </a:lnTo>
                    <a:lnTo>
                      <a:pt x="4499" y="231"/>
                    </a:lnTo>
                    <a:lnTo>
                      <a:pt x="4310" y="64"/>
                    </a:lnTo>
                    <a:lnTo>
                      <a:pt x="426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22;p45">
                <a:extLst>
                  <a:ext uri="{FF2B5EF4-FFF2-40B4-BE49-F238E27FC236}">
                    <a16:creationId xmlns:a16="http://schemas.microsoft.com/office/drawing/2014/main" id="{D0D33421-85DA-D76F-485B-55529F16A9E8}"/>
                  </a:ext>
                </a:extLst>
              </p:cNvPr>
              <p:cNvSpPr/>
              <p:nvPr/>
            </p:nvSpPr>
            <p:spPr>
              <a:xfrm>
                <a:off x="4580490" y="2850992"/>
                <a:ext cx="28661" cy="38087"/>
              </a:xfrm>
              <a:custGeom>
                <a:avLst/>
                <a:gdLst/>
                <a:ahLst/>
                <a:cxnLst/>
                <a:rect l="l" t="t" r="r" b="b"/>
                <a:pathLst>
                  <a:path w="2407" h="3349" extrusionOk="0">
                    <a:moveTo>
                      <a:pt x="1256" y="1"/>
                    </a:moveTo>
                    <a:lnTo>
                      <a:pt x="1005" y="126"/>
                    </a:lnTo>
                    <a:lnTo>
                      <a:pt x="628" y="189"/>
                    </a:lnTo>
                    <a:lnTo>
                      <a:pt x="419" y="377"/>
                    </a:lnTo>
                    <a:lnTo>
                      <a:pt x="210" y="419"/>
                    </a:lnTo>
                    <a:lnTo>
                      <a:pt x="21" y="586"/>
                    </a:lnTo>
                    <a:lnTo>
                      <a:pt x="0" y="712"/>
                    </a:lnTo>
                    <a:lnTo>
                      <a:pt x="0" y="733"/>
                    </a:lnTo>
                    <a:lnTo>
                      <a:pt x="105" y="649"/>
                    </a:lnTo>
                    <a:lnTo>
                      <a:pt x="293" y="691"/>
                    </a:lnTo>
                    <a:lnTo>
                      <a:pt x="210" y="712"/>
                    </a:lnTo>
                    <a:lnTo>
                      <a:pt x="419" y="921"/>
                    </a:lnTo>
                    <a:lnTo>
                      <a:pt x="565" y="1130"/>
                    </a:lnTo>
                    <a:lnTo>
                      <a:pt x="649" y="1130"/>
                    </a:lnTo>
                    <a:lnTo>
                      <a:pt x="607" y="1214"/>
                    </a:lnTo>
                    <a:lnTo>
                      <a:pt x="712" y="1319"/>
                    </a:lnTo>
                    <a:lnTo>
                      <a:pt x="733" y="1423"/>
                    </a:lnTo>
                    <a:lnTo>
                      <a:pt x="544" y="1361"/>
                    </a:lnTo>
                    <a:lnTo>
                      <a:pt x="524" y="1277"/>
                    </a:lnTo>
                    <a:lnTo>
                      <a:pt x="461" y="1381"/>
                    </a:lnTo>
                    <a:lnTo>
                      <a:pt x="398" y="1361"/>
                    </a:lnTo>
                    <a:lnTo>
                      <a:pt x="252" y="1549"/>
                    </a:lnTo>
                    <a:lnTo>
                      <a:pt x="524" y="1653"/>
                    </a:lnTo>
                    <a:lnTo>
                      <a:pt x="607" y="1633"/>
                    </a:lnTo>
                    <a:lnTo>
                      <a:pt x="649" y="1758"/>
                    </a:lnTo>
                    <a:lnTo>
                      <a:pt x="649" y="1988"/>
                    </a:lnTo>
                    <a:lnTo>
                      <a:pt x="712" y="2051"/>
                    </a:lnTo>
                    <a:lnTo>
                      <a:pt x="754" y="2009"/>
                    </a:lnTo>
                    <a:lnTo>
                      <a:pt x="858" y="2197"/>
                    </a:lnTo>
                    <a:lnTo>
                      <a:pt x="670" y="2323"/>
                    </a:lnTo>
                    <a:lnTo>
                      <a:pt x="670" y="2386"/>
                    </a:lnTo>
                    <a:lnTo>
                      <a:pt x="754" y="2469"/>
                    </a:lnTo>
                    <a:lnTo>
                      <a:pt x="754" y="2574"/>
                    </a:lnTo>
                    <a:lnTo>
                      <a:pt x="670" y="2595"/>
                    </a:lnTo>
                    <a:lnTo>
                      <a:pt x="670" y="2700"/>
                    </a:lnTo>
                    <a:lnTo>
                      <a:pt x="733" y="2804"/>
                    </a:lnTo>
                    <a:lnTo>
                      <a:pt x="670" y="2804"/>
                    </a:lnTo>
                    <a:lnTo>
                      <a:pt x="816" y="3097"/>
                    </a:lnTo>
                    <a:lnTo>
                      <a:pt x="879" y="3097"/>
                    </a:lnTo>
                    <a:lnTo>
                      <a:pt x="921" y="3223"/>
                    </a:lnTo>
                    <a:lnTo>
                      <a:pt x="963" y="3244"/>
                    </a:lnTo>
                    <a:lnTo>
                      <a:pt x="963" y="3348"/>
                    </a:lnTo>
                    <a:lnTo>
                      <a:pt x="1047" y="3306"/>
                    </a:lnTo>
                    <a:lnTo>
                      <a:pt x="1047" y="3139"/>
                    </a:lnTo>
                    <a:lnTo>
                      <a:pt x="1088" y="3223"/>
                    </a:lnTo>
                    <a:lnTo>
                      <a:pt x="1172" y="3118"/>
                    </a:lnTo>
                    <a:lnTo>
                      <a:pt x="1444" y="2888"/>
                    </a:lnTo>
                    <a:lnTo>
                      <a:pt x="1549" y="2846"/>
                    </a:lnTo>
                    <a:lnTo>
                      <a:pt x="1570" y="2909"/>
                    </a:lnTo>
                    <a:lnTo>
                      <a:pt x="1653" y="2825"/>
                    </a:lnTo>
                    <a:lnTo>
                      <a:pt x="1695" y="2825"/>
                    </a:lnTo>
                    <a:lnTo>
                      <a:pt x="1758" y="2930"/>
                    </a:lnTo>
                    <a:lnTo>
                      <a:pt x="1863" y="2909"/>
                    </a:lnTo>
                    <a:lnTo>
                      <a:pt x="1905" y="2951"/>
                    </a:lnTo>
                    <a:lnTo>
                      <a:pt x="1967" y="2909"/>
                    </a:lnTo>
                    <a:lnTo>
                      <a:pt x="1925" y="2825"/>
                    </a:lnTo>
                    <a:lnTo>
                      <a:pt x="2072" y="2741"/>
                    </a:lnTo>
                    <a:lnTo>
                      <a:pt x="2197" y="2741"/>
                    </a:lnTo>
                    <a:lnTo>
                      <a:pt x="2344" y="2532"/>
                    </a:lnTo>
                    <a:lnTo>
                      <a:pt x="2323" y="2490"/>
                    </a:lnTo>
                    <a:lnTo>
                      <a:pt x="2407" y="2428"/>
                    </a:lnTo>
                    <a:lnTo>
                      <a:pt x="2344" y="1988"/>
                    </a:lnTo>
                    <a:lnTo>
                      <a:pt x="2323" y="1988"/>
                    </a:lnTo>
                    <a:lnTo>
                      <a:pt x="2281" y="2009"/>
                    </a:lnTo>
                    <a:lnTo>
                      <a:pt x="2281" y="1884"/>
                    </a:lnTo>
                    <a:lnTo>
                      <a:pt x="2197" y="1486"/>
                    </a:lnTo>
                    <a:lnTo>
                      <a:pt x="2114" y="1381"/>
                    </a:lnTo>
                    <a:lnTo>
                      <a:pt x="2114" y="1130"/>
                    </a:lnTo>
                    <a:lnTo>
                      <a:pt x="1779" y="712"/>
                    </a:lnTo>
                    <a:lnTo>
                      <a:pt x="1465" y="398"/>
                    </a:lnTo>
                    <a:lnTo>
                      <a:pt x="125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23;p45">
                <a:extLst>
                  <a:ext uri="{FF2B5EF4-FFF2-40B4-BE49-F238E27FC236}">
                    <a16:creationId xmlns:a16="http://schemas.microsoft.com/office/drawing/2014/main" id="{193E6168-0DC2-B039-43A8-50A27249895B}"/>
                  </a:ext>
                </a:extLst>
              </p:cNvPr>
              <p:cNvSpPr/>
              <p:nvPr/>
            </p:nvSpPr>
            <p:spPr>
              <a:xfrm>
                <a:off x="4566534" y="2807208"/>
                <a:ext cx="32650" cy="53553"/>
              </a:xfrm>
              <a:custGeom>
                <a:avLst/>
                <a:gdLst/>
                <a:ahLst/>
                <a:cxnLst/>
                <a:rect l="l" t="t" r="r" b="b"/>
                <a:pathLst>
                  <a:path w="2742" h="4709" extrusionOk="0">
                    <a:moveTo>
                      <a:pt x="2260" y="1"/>
                    </a:moveTo>
                    <a:lnTo>
                      <a:pt x="2177" y="42"/>
                    </a:lnTo>
                    <a:lnTo>
                      <a:pt x="2177" y="168"/>
                    </a:lnTo>
                    <a:lnTo>
                      <a:pt x="2177" y="273"/>
                    </a:lnTo>
                    <a:lnTo>
                      <a:pt x="2240" y="377"/>
                    </a:lnTo>
                    <a:lnTo>
                      <a:pt x="2177" y="482"/>
                    </a:lnTo>
                    <a:lnTo>
                      <a:pt x="2093" y="482"/>
                    </a:lnTo>
                    <a:lnTo>
                      <a:pt x="1988" y="607"/>
                    </a:lnTo>
                    <a:lnTo>
                      <a:pt x="1988" y="733"/>
                    </a:lnTo>
                    <a:lnTo>
                      <a:pt x="1737" y="921"/>
                    </a:lnTo>
                    <a:lnTo>
                      <a:pt x="1612" y="921"/>
                    </a:lnTo>
                    <a:lnTo>
                      <a:pt x="1528" y="1005"/>
                    </a:lnTo>
                    <a:lnTo>
                      <a:pt x="1633" y="1089"/>
                    </a:lnTo>
                    <a:lnTo>
                      <a:pt x="1779" y="1214"/>
                    </a:lnTo>
                    <a:lnTo>
                      <a:pt x="1779" y="1298"/>
                    </a:lnTo>
                    <a:lnTo>
                      <a:pt x="1716" y="1444"/>
                    </a:lnTo>
                    <a:lnTo>
                      <a:pt x="1570" y="1423"/>
                    </a:lnTo>
                    <a:lnTo>
                      <a:pt x="1319" y="1444"/>
                    </a:lnTo>
                    <a:lnTo>
                      <a:pt x="1193" y="1402"/>
                    </a:lnTo>
                    <a:lnTo>
                      <a:pt x="1089" y="1444"/>
                    </a:lnTo>
                    <a:lnTo>
                      <a:pt x="1005" y="1361"/>
                    </a:lnTo>
                    <a:lnTo>
                      <a:pt x="942" y="1319"/>
                    </a:lnTo>
                    <a:lnTo>
                      <a:pt x="838" y="1151"/>
                    </a:lnTo>
                    <a:lnTo>
                      <a:pt x="691" y="1298"/>
                    </a:lnTo>
                    <a:lnTo>
                      <a:pt x="691" y="1465"/>
                    </a:lnTo>
                    <a:lnTo>
                      <a:pt x="691" y="1528"/>
                    </a:lnTo>
                    <a:lnTo>
                      <a:pt x="649" y="1633"/>
                    </a:lnTo>
                    <a:lnTo>
                      <a:pt x="566" y="1926"/>
                    </a:lnTo>
                    <a:lnTo>
                      <a:pt x="461" y="1967"/>
                    </a:lnTo>
                    <a:lnTo>
                      <a:pt x="356" y="2156"/>
                    </a:lnTo>
                    <a:lnTo>
                      <a:pt x="210" y="2260"/>
                    </a:lnTo>
                    <a:lnTo>
                      <a:pt x="210" y="2365"/>
                    </a:lnTo>
                    <a:lnTo>
                      <a:pt x="147" y="2511"/>
                    </a:lnTo>
                    <a:lnTo>
                      <a:pt x="1" y="2616"/>
                    </a:lnTo>
                    <a:lnTo>
                      <a:pt x="1" y="2972"/>
                    </a:lnTo>
                    <a:lnTo>
                      <a:pt x="22" y="3014"/>
                    </a:lnTo>
                    <a:lnTo>
                      <a:pt x="43" y="2993"/>
                    </a:lnTo>
                    <a:lnTo>
                      <a:pt x="84" y="3202"/>
                    </a:lnTo>
                    <a:lnTo>
                      <a:pt x="168" y="3139"/>
                    </a:lnTo>
                    <a:lnTo>
                      <a:pt x="168" y="3034"/>
                    </a:lnTo>
                    <a:lnTo>
                      <a:pt x="315" y="3118"/>
                    </a:lnTo>
                    <a:lnTo>
                      <a:pt x="356" y="3202"/>
                    </a:lnTo>
                    <a:lnTo>
                      <a:pt x="545" y="3181"/>
                    </a:lnTo>
                    <a:lnTo>
                      <a:pt x="587" y="3097"/>
                    </a:lnTo>
                    <a:lnTo>
                      <a:pt x="670" y="3097"/>
                    </a:lnTo>
                    <a:lnTo>
                      <a:pt x="649" y="3181"/>
                    </a:lnTo>
                    <a:lnTo>
                      <a:pt x="566" y="3223"/>
                    </a:lnTo>
                    <a:lnTo>
                      <a:pt x="649" y="3348"/>
                    </a:lnTo>
                    <a:lnTo>
                      <a:pt x="524" y="3558"/>
                    </a:lnTo>
                    <a:lnTo>
                      <a:pt x="524" y="3851"/>
                    </a:lnTo>
                    <a:lnTo>
                      <a:pt x="545" y="3913"/>
                    </a:lnTo>
                    <a:lnTo>
                      <a:pt x="775" y="3913"/>
                    </a:lnTo>
                    <a:lnTo>
                      <a:pt x="880" y="3851"/>
                    </a:lnTo>
                    <a:lnTo>
                      <a:pt x="754" y="3955"/>
                    </a:lnTo>
                    <a:lnTo>
                      <a:pt x="608" y="3955"/>
                    </a:lnTo>
                    <a:lnTo>
                      <a:pt x="545" y="4143"/>
                    </a:lnTo>
                    <a:lnTo>
                      <a:pt x="524" y="4374"/>
                    </a:lnTo>
                    <a:lnTo>
                      <a:pt x="482" y="4478"/>
                    </a:lnTo>
                    <a:lnTo>
                      <a:pt x="545" y="4478"/>
                    </a:lnTo>
                    <a:lnTo>
                      <a:pt x="649" y="4436"/>
                    </a:lnTo>
                    <a:lnTo>
                      <a:pt x="775" y="4478"/>
                    </a:lnTo>
                    <a:lnTo>
                      <a:pt x="670" y="4646"/>
                    </a:lnTo>
                    <a:lnTo>
                      <a:pt x="691" y="4708"/>
                    </a:lnTo>
                    <a:lnTo>
                      <a:pt x="838" y="4604"/>
                    </a:lnTo>
                    <a:lnTo>
                      <a:pt x="900" y="4667"/>
                    </a:lnTo>
                    <a:lnTo>
                      <a:pt x="1005" y="4541"/>
                    </a:lnTo>
                    <a:lnTo>
                      <a:pt x="963" y="4478"/>
                    </a:lnTo>
                    <a:lnTo>
                      <a:pt x="1047" y="4436"/>
                    </a:lnTo>
                    <a:lnTo>
                      <a:pt x="1172" y="4562"/>
                    </a:lnTo>
                    <a:lnTo>
                      <a:pt x="1193" y="4436"/>
                    </a:lnTo>
                    <a:lnTo>
                      <a:pt x="1382" y="4269"/>
                    </a:lnTo>
                    <a:lnTo>
                      <a:pt x="1591" y="4227"/>
                    </a:lnTo>
                    <a:lnTo>
                      <a:pt x="1800" y="4039"/>
                    </a:lnTo>
                    <a:lnTo>
                      <a:pt x="2177" y="3976"/>
                    </a:lnTo>
                    <a:lnTo>
                      <a:pt x="2428" y="3851"/>
                    </a:lnTo>
                    <a:lnTo>
                      <a:pt x="2344" y="3725"/>
                    </a:lnTo>
                    <a:lnTo>
                      <a:pt x="1926" y="3495"/>
                    </a:lnTo>
                    <a:lnTo>
                      <a:pt x="1884" y="3390"/>
                    </a:lnTo>
                    <a:lnTo>
                      <a:pt x="1654" y="3348"/>
                    </a:lnTo>
                    <a:lnTo>
                      <a:pt x="1612" y="3202"/>
                    </a:lnTo>
                    <a:lnTo>
                      <a:pt x="1654" y="3118"/>
                    </a:lnTo>
                    <a:lnTo>
                      <a:pt x="1633" y="2993"/>
                    </a:lnTo>
                    <a:lnTo>
                      <a:pt x="1633" y="2867"/>
                    </a:lnTo>
                    <a:lnTo>
                      <a:pt x="1800" y="2762"/>
                    </a:lnTo>
                    <a:lnTo>
                      <a:pt x="1821" y="2616"/>
                    </a:lnTo>
                    <a:lnTo>
                      <a:pt x="1947" y="2574"/>
                    </a:lnTo>
                    <a:lnTo>
                      <a:pt x="2051" y="2574"/>
                    </a:lnTo>
                    <a:lnTo>
                      <a:pt x="2093" y="2490"/>
                    </a:lnTo>
                    <a:lnTo>
                      <a:pt x="2156" y="2449"/>
                    </a:lnTo>
                    <a:lnTo>
                      <a:pt x="2135" y="2344"/>
                    </a:lnTo>
                    <a:lnTo>
                      <a:pt x="2428" y="2051"/>
                    </a:lnTo>
                    <a:lnTo>
                      <a:pt x="2407" y="1988"/>
                    </a:lnTo>
                    <a:lnTo>
                      <a:pt x="2553" y="1863"/>
                    </a:lnTo>
                    <a:lnTo>
                      <a:pt x="2574" y="1737"/>
                    </a:lnTo>
                    <a:lnTo>
                      <a:pt x="2512" y="1654"/>
                    </a:lnTo>
                    <a:lnTo>
                      <a:pt x="2512" y="1361"/>
                    </a:lnTo>
                    <a:lnTo>
                      <a:pt x="2365" y="1256"/>
                    </a:lnTo>
                    <a:lnTo>
                      <a:pt x="2365" y="1110"/>
                    </a:lnTo>
                    <a:lnTo>
                      <a:pt x="2449" y="817"/>
                    </a:lnTo>
                    <a:lnTo>
                      <a:pt x="2449" y="691"/>
                    </a:lnTo>
                    <a:lnTo>
                      <a:pt x="2532" y="691"/>
                    </a:lnTo>
                    <a:lnTo>
                      <a:pt x="2721" y="482"/>
                    </a:lnTo>
                    <a:lnTo>
                      <a:pt x="2742" y="482"/>
                    </a:lnTo>
                    <a:lnTo>
                      <a:pt x="2637" y="356"/>
                    </a:lnTo>
                    <a:lnTo>
                      <a:pt x="2616" y="293"/>
                    </a:lnTo>
                    <a:lnTo>
                      <a:pt x="2428" y="273"/>
                    </a:lnTo>
                    <a:lnTo>
                      <a:pt x="2365" y="189"/>
                    </a:lnTo>
                    <a:lnTo>
                      <a:pt x="2365" y="84"/>
                    </a:lnTo>
                    <a:lnTo>
                      <a:pt x="226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24;p45">
                <a:extLst>
                  <a:ext uri="{FF2B5EF4-FFF2-40B4-BE49-F238E27FC236}">
                    <a16:creationId xmlns:a16="http://schemas.microsoft.com/office/drawing/2014/main" id="{C7D66E0C-ECE8-8BD7-3F1C-132B2546911F}"/>
                  </a:ext>
                </a:extLst>
              </p:cNvPr>
              <p:cNvSpPr/>
              <p:nvPr/>
            </p:nvSpPr>
            <p:spPr>
              <a:xfrm>
                <a:off x="4301938" y="2737722"/>
                <a:ext cx="211787" cy="95438"/>
              </a:xfrm>
              <a:custGeom>
                <a:avLst/>
                <a:gdLst/>
                <a:ahLst/>
                <a:cxnLst/>
                <a:rect l="l" t="t" r="r" b="b"/>
                <a:pathLst>
                  <a:path w="17786" h="8392" extrusionOk="0">
                    <a:moveTo>
                      <a:pt x="5232" y="1"/>
                    </a:moveTo>
                    <a:lnTo>
                      <a:pt x="5169" y="85"/>
                    </a:lnTo>
                    <a:lnTo>
                      <a:pt x="5169" y="147"/>
                    </a:lnTo>
                    <a:lnTo>
                      <a:pt x="5190" y="252"/>
                    </a:lnTo>
                    <a:lnTo>
                      <a:pt x="5169" y="336"/>
                    </a:lnTo>
                    <a:lnTo>
                      <a:pt x="5085" y="336"/>
                    </a:lnTo>
                    <a:lnTo>
                      <a:pt x="5002" y="357"/>
                    </a:lnTo>
                    <a:lnTo>
                      <a:pt x="4918" y="461"/>
                    </a:lnTo>
                    <a:lnTo>
                      <a:pt x="4918" y="545"/>
                    </a:lnTo>
                    <a:lnTo>
                      <a:pt x="4813" y="670"/>
                    </a:lnTo>
                    <a:lnTo>
                      <a:pt x="4813" y="963"/>
                    </a:lnTo>
                    <a:lnTo>
                      <a:pt x="4855" y="1089"/>
                    </a:lnTo>
                    <a:lnTo>
                      <a:pt x="5023" y="1152"/>
                    </a:lnTo>
                    <a:lnTo>
                      <a:pt x="5085" y="1214"/>
                    </a:lnTo>
                    <a:lnTo>
                      <a:pt x="5190" y="1256"/>
                    </a:lnTo>
                    <a:lnTo>
                      <a:pt x="5211" y="1340"/>
                    </a:lnTo>
                    <a:lnTo>
                      <a:pt x="5190" y="1507"/>
                    </a:lnTo>
                    <a:lnTo>
                      <a:pt x="5190" y="1696"/>
                    </a:lnTo>
                    <a:lnTo>
                      <a:pt x="5295" y="1779"/>
                    </a:lnTo>
                    <a:lnTo>
                      <a:pt x="5378" y="1863"/>
                    </a:lnTo>
                    <a:lnTo>
                      <a:pt x="5232" y="2010"/>
                    </a:lnTo>
                    <a:lnTo>
                      <a:pt x="5043" y="2030"/>
                    </a:lnTo>
                    <a:lnTo>
                      <a:pt x="4960" y="2010"/>
                    </a:lnTo>
                    <a:lnTo>
                      <a:pt x="4918" y="2072"/>
                    </a:lnTo>
                    <a:lnTo>
                      <a:pt x="4813" y="2072"/>
                    </a:lnTo>
                    <a:lnTo>
                      <a:pt x="4709" y="2010"/>
                    </a:lnTo>
                    <a:lnTo>
                      <a:pt x="4479" y="2010"/>
                    </a:lnTo>
                    <a:lnTo>
                      <a:pt x="4374" y="2030"/>
                    </a:lnTo>
                    <a:lnTo>
                      <a:pt x="4290" y="1989"/>
                    </a:lnTo>
                    <a:lnTo>
                      <a:pt x="4186" y="1968"/>
                    </a:lnTo>
                    <a:lnTo>
                      <a:pt x="4081" y="1968"/>
                    </a:lnTo>
                    <a:lnTo>
                      <a:pt x="3955" y="2072"/>
                    </a:lnTo>
                    <a:lnTo>
                      <a:pt x="3851" y="2093"/>
                    </a:lnTo>
                    <a:lnTo>
                      <a:pt x="3767" y="2135"/>
                    </a:lnTo>
                    <a:lnTo>
                      <a:pt x="3558" y="2030"/>
                    </a:lnTo>
                    <a:lnTo>
                      <a:pt x="3453" y="1968"/>
                    </a:lnTo>
                    <a:lnTo>
                      <a:pt x="3181" y="1800"/>
                    </a:lnTo>
                    <a:lnTo>
                      <a:pt x="3139" y="1717"/>
                    </a:lnTo>
                    <a:lnTo>
                      <a:pt x="3118" y="1612"/>
                    </a:lnTo>
                    <a:lnTo>
                      <a:pt x="3077" y="1549"/>
                    </a:lnTo>
                    <a:lnTo>
                      <a:pt x="2888" y="1549"/>
                    </a:lnTo>
                    <a:lnTo>
                      <a:pt x="2805" y="1591"/>
                    </a:lnTo>
                    <a:lnTo>
                      <a:pt x="2700" y="1591"/>
                    </a:lnTo>
                    <a:lnTo>
                      <a:pt x="2658" y="1612"/>
                    </a:lnTo>
                    <a:lnTo>
                      <a:pt x="2512" y="1612"/>
                    </a:lnTo>
                    <a:lnTo>
                      <a:pt x="2470" y="1549"/>
                    </a:lnTo>
                    <a:lnTo>
                      <a:pt x="2428" y="1486"/>
                    </a:lnTo>
                    <a:lnTo>
                      <a:pt x="2365" y="1382"/>
                    </a:lnTo>
                    <a:lnTo>
                      <a:pt x="2344" y="1382"/>
                    </a:lnTo>
                    <a:lnTo>
                      <a:pt x="2261" y="1445"/>
                    </a:lnTo>
                    <a:lnTo>
                      <a:pt x="2030" y="1445"/>
                    </a:lnTo>
                    <a:lnTo>
                      <a:pt x="1905" y="1466"/>
                    </a:lnTo>
                    <a:lnTo>
                      <a:pt x="1717" y="1486"/>
                    </a:lnTo>
                    <a:lnTo>
                      <a:pt x="1633" y="1549"/>
                    </a:lnTo>
                    <a:lnTo>
                      <a:pt x="1549" y="1675"/>
                    </a:lnTo>
                    <a:lnTo>
                      <a:pt x="1466" y="1717"/>
                    </a:lnTo>
                    <a:lnTo>
                      <a:pt x="1298" y="1675"/>
                    </a:lnTo>
                    <a:lnTo>
                      <a:pt x="1256" y="1717"/>
                    </a:lnTo>
                    <a:lnTo>
                      <a:pt x="1256" y="1800"/>
                    </a:lnTo>
                    <a:lnTo>
                      <a:pt x="1319" y="1863"/>
                    </a:lnTo>
                    <a:lnTo>
                      <a:pt x="1256" y="1884"/>
                    </a:lnTo>
                    <a:lnTo>
                      <a:pt x="1193" y="2010"/>
                    </a:lnTo>
                    <a:lnTo>
                      <a:pt x="1110" y="2030"/>
                    </a:lnTo>
                    <a:lnTo>
                      <a:pt x="1005" y="2114"/>
                    </a:lnTo>
                    <a:lnTo>
                      <a:pt x="1005" y="2198"/>
                    </a:lnTo>
                    <a:lnTo>
                      <a:pt x="838" y="2282"/>
                    </a:lnTo>
                    <a:lnTo>
                      <a:pt x="817" y="2386"/>
                    </a:lnTo>
                    <a:lnTo>
                      <a:pt x="796" y="2512"/>
                    </a:lnTo>
                    <a:lnTo>
                      <a:pt x="608" y="2554"/>
                    </a:lnTo>
                    <a:lnTo>
                      <a:pt x="503" y="2658"/>
                    </a:lnTo>
                    <a:lnTo>
                      <a:pt x="482" y="2742"/>
                    </a:lnTo>
                    <a:lnTo>
                      <a:pt x="210" y="2721"/>
                    </a:lnTo>
                    <a:lnTo>
                      <a:pt x="105" y="2763"/>
                    </a:lnTo>
                    <a:lnTo>
                      <a:pt x="1" y="2972"/>
                    </a:lnTo>
                    <a:lnTo>
                      <a:pt x="1" y="3014"/>
                    </a:lnTo>
                    <a:lnTo>
                      <a:pt x="43" y="3056"/>
                    </a:lnTo>
                    <a:lnTo>
                      <a:pt x="43" y="3181"/>
                    </a:lnTo>
                    <a:lnTo>
                      <a:pt x="64" y="3223"/>
                    </a:lnTo>
                    <a:lnTo>
                      <a:pt x="105" y="3286"/>
                    </a:lnTo>
                    <a:lnTo>
                      <a:pt x="147" y="3286"/>
                    </a:lnTo>
                    <a:lnTo>
                      <a:pt x="147" y="3244"/>
                    </a:lnTo>
                    <a:lnTo>
                      <a:pt x="168" y="3244"/>
                    </a:lnTo>
                    <a:lnTo>
                      <a:pt x="189" y="3286"/>
                    </a:lnTo>
                    <a:lnTo>
                      <a:pt x="189" y="3370"/>
                    </a:lnTo>
                    <a:lnTo>
                      <a:pt x="210" y="3453"/>
                    </a:lnTo>
                    <a:lnTo>
                      <a:pt x="294" y="3495"/>
                    </a:lnTo>
                    <a:lnTo>
                      <a:pt x="336" y="3537"/>
                    </a:lnTo>
                    <a:lnTo>
                      <a:pt x="461" y="3642"/>
                    </a:lnTo>
                    <a:lnTo>
                      <a:pt x="566" y="3704"/>
                    </a:lnTo>
                    <a:lnTo>
                      <a:pt x="629" y="3788"/>
                    </a:lnTo>
                    <a:lnTo>
                      <a:pt x="629" y="3851"/>
                    </a:lnTo>
                    <a:lnTo>
                      <a:pt x="670" y="3914"/>
                    </a:lnTo>
                    <a:lnTo>
                      <a:pt x="796" y="3997"/>
                    </a:lnTo>
                    <a:lnTo>
                      <a:pt x="838" y="3997"/>
                    </a:lnTo>
                    <a:lnTo>
                      <a:pt x="859" y="3914"/>
                    </a:lnTo>
                    <a:lnTo>
                      <a:pt x="901" y="3872"/>
                    </a:lnTo>
                    <a:lnTo>
                      <a:pt x="1026" y="3809"/>
                    </a:lnTo>
                    <a:lnTo>
                      <a:pt x="1131" y="3809"/>
                    </a:lnTo>
                    <a:lnTo>
                      <a:pt x="1152" y="3872"/>
                    </a:lnTo>
                    <a:lnTo>
                      <a:pt x="1235" y="3976"/>
                    </a:lnTo>
                    <a:lnTo>
                      <a:pt x="1319" y="3997"/>
                    </a:lnTo>
                    <a:lnTo>
                      <a:pt x="1361" y="3976"/>
                    </a:lnTo>
                    <a:lnTo>
                      <a:pt x="1424" y="3914"/>
                    </a:lnTo>
                    <a:lnTo>
                      <a:pt x="1528" y="3914"/>
                    </a:lnTo>
                    <a:lnTo>
                      <a:pt x="1612" y="3955"/>
                    </a:lnTo>
                    <a:lnTo>
                      <a:pt x="1654" y="4018"/>
                    </a:lnTo>
                    <a:lnTo>
                      <a:pt x="1738" y="4060"/>
                    </a:lnTo>
                    <a:lnTo>
                      <a:pt x="1842" y="4123"/>
                    </a:lnTo>
                    <a:lnTo>
                      <a:pt x="1884" y="4207"/>
                    </a:lnTo>
                    <a:lnTo>
                      <a:pt x="1905" y="4311"/>
                    </a:lnTo>
                    <a:lnTo>
                      <a:pt x="1947" y="4416"/>
                    </a:lnTo>
                    <a:lnTo>
                      <a:pt x="1989" y="4499"/>
                    </a:lnTo>
                    <a:lnTo>
                      <a:pt x="2051" y="4604"/>
                    </a:lnTo>
                    <a:lnTo>
                      <a:pt x="2135" y="4646"/>
                    </a:lnTo>
                    <a:lnTo>
                      <a:pt x="2198" y="4709"/>
                    </a:lnTo>
                    <a:lnTo>
                      <a:pt x="2282" y="4834"/>
                    </a:lnTo>
                    <a:lnTo>
                      <a:pt x="2344" y="4897"/>
                    </a:lnTo>
                    <a:lnTo>
                      <a:pt x="2344" y="5023"/>
                    </a:lnTo>
                    <a:lnTo>
                      <a:pt x="2302" y="5106"/>
                    </a:lnTo>
                    <a:lnTo>
                      <a:pt x="2344" y="5232"/>
                    </a:lnTo>
                    <a:lnTo>
                      <a:pt x="2407" y="5315"/>
                    </a:lnTo>
                    <a:lnTo>
                      <a:pt x="2365" y="5420"/>
                    </a:lnTo>
                    <a:lnTo>
                      <a:pt x="2282" y="5483"/>
                    </a:lnTo>
                    <a:lnTo>
                      <a:pt x="2261" y="5546"/>
                    </a:lnTo>
                    <a:lnTo>
                      <a:pt x="2261" y="5629"/>
                    </a:lnTo>
                    <a:lnTo>
                      <a:pt x="2282" y="5734"/>
                    </a:lnTo>
                    <a:lnTo>
                      <a:pt x="2407" y="5901"/>
                    </a:lnTo>
                    <a:lnTo>
                      <a:pt x="2512" y="5985"/>
                    </a:lnTo>
                    <a:lnTo>
                      <a:pt x="3098" y="6111"/>
                    </a:lnTo>
                    <a:lnTo>
                      <a:pt x="3349" y="6090"/>
                    </a:lnTo>
                    <a:lnTo>
                      <a:pt x="3516" y="6090"/>
                    </a:lnTo>
                    <a:lnTo>
                      <a:pt x="3558" y="6048"/>
                    </a:lnTo>
                    <a:lnTo>
                      <a:pt x="3600" y="6048"/>
                    </a:lnTo>
                    <a:lnTo>
                      <a:pt x="3976" y="6111"/>
                    </a:lnTo>
                    <a:lnTo>
                      <a:pt x="4165" y="6257"/>
                    </a:lnTo>
                    <a:lnTo>
                      <a:pt x="4227" y="6299"/>
                    </a:lnTo>
                    <a:lnTo>
                      <a:pt x="4332" y="6320"/>
                    </a:lnTo>
                    <a:lnTo>
                      <a:pt x="4437" y="6320"/>
                    </a:lnTo>
                    <a:lnTo>
                      <a:pt x="4646" y="6487"/>
                    </a:lnTo>
                    <a:lnTo>
                      <a:pt x="4792" y="6571"/>
                    </a:lnTo>
                    <a:lnTo>
                      <a:pt x="5023" y="6571"/>
                    </a:lnTo>
                    <a:lnTo>
                      <a:pt x="5043" y="6675"/>
                    </a:lnTo>
                    <a:lnTo>
                      <a:pt x="5085" y="6738"/>
                    </a:lnTo>
                    <a:lnTo>
                      <a:pt x="5127" y="6738"/>
                    </a:lnTo>
                    <a:lnTo>
                      <a:pt x="5211" y="6780"/>
                    </a:lnTo>
                    <a:lnTo>
                      <a:pt x="5315" y="6885"/>
                    </a:lnTo>
                    <a:lnTo>
                      <a:pt x="5315" y="6948"/>
                    </a:lnTo>
                    <a:lnTo>
                      <a:pt x="5378" y="7115"/>
                    </a:lnTo>
                    <a:lnTo>
                      <a:pt x="5483" y="7240"/>
                    </a:lnTo>
                    <a:lnTo>
                      <a:pt x="5608" y="7408"/>
                    </a:lnTo>
                    <a:lnTo>
                      <a:pt x="5650" y="7533"/>
                    </a:lnTo>
                    <a:lnTo>
                      <a:pt x="5797" y="7784"/>
                    </a:lnTo>
                    <a:lnTo>
                      <a:pt x="5901" y="7826"/>
                    </a:lnTo>
                    <a:lnTo>
                      <a:pt x="6006" y="7784"/>
                    </a:lnTo>
                    <a:lnTo>
                      <a:pt x="6236" y="7764"/>
                    </a:lnTo>
                    <a:lnTo>
                      <a:pt x="6487" y="7784"/>
                    </a:lnTo>
                    <a:lnTo>
                      <a:pt x="6843" y="7764"/>
                    </a:lnTo>
                    <a:lnTo>
                      <a:pt x="7324" y="7826"/>
                    </a:lnTo>
                    <a:lnTo>
                      <a:pt x="7596" y="7784"/>
                    </a:lnTo>
                    <a:lnTo>
                      <a:pt x="7784" y="7722"/>
                    </a:lnTo>
                    <a:lnTo>
                      <a:pt x="7826" y="7659"/>
                    </a:lnTo>
                    <a:lnTo>
                      <a:pt x="7889" y="7617"/>
                    </a:lnTo>
                    <a:lnTo>
                      <a:pt x="7952" y="7638"/>
                    </a:lnTo>
                    <a:lnTo>
                      <a:pt x="8328" y="7638"/>
                    </a:lnTo>
                    <a:lnTo>
                      <a:pt x="8747" y="7659"/>
                    </a:lnTo>
                    <a:lnTo>
                      <a:pt x="8872" y="7680"/>
                    </a:lnTo>
                    <a:lnTo>
                      <a:pt x="9082" y="7868"/>
                    </a:lnTo>
                    <a:lnTo>
                      <a:pt x="9458" y="8036"/>
                    </a:lnTo>
                    <a:lnTo>
                      <a:pt x="9814" y="8161"/>
                    </a:lnTo>
                    <a:lnTo>
                      <a:pt x="9981" y="8182"/>
                    </a:lnTo>
                    <a:lnTo>
                      <a:pt x="10191" y="8287"/>
                    </a:lnTo>
                    <a:lnTo>
                      <a:pt x="10358" y="8266"/>
                    </a:lnTo>
                    <a:lnTo>
                      <a:pt x="10630" y="8182"/>
                    </a:lnTo>
                    <a:lnTo>
                      <a:pt x="10651" y="8287"/>
                    </a:lnTo>
                    <a:lnTo>
                      <a:pt x="10651" y="8349"/>
                    </a:lnTo>
                    <a:lnTo>
                      <a:pt x="10797" y="8391"/>
                    </a:lnTo>
                    <a:lnTo>
                      <a:pt x="10944" y="8391"/>
                    </a:lnTo>
                    <a:lnTo>
                      <a:pt x="11049" y="8287"/>
                    </a:lnTo>
                    <a:lnTo>
                      <a:pt x="11300" y="8098"/>
                    </a:lnTo>
                    <a:lnTo>
                      <a:pt x="11467" y="7931"/>
                    </a:lnTo>
                    <a:lnTo>
                      <a:pt x="11781" y="7826"/>
                    </a:lnTo>
                    <a:lnTo>
                      <a:pt x="12199" y="7659"/>
                    </a:lnTo>
                    <a:lnTo>
                      <a:pt x="12367" y="7617"/>
                    </a:lnTo>
                    <a:lnTo>
                      <a:pt x="12555" y="7554"/>
                    </a:lnTo>
                    <a:lnTo>
                      <a:pt x="12806" y="7533"/>
                    </a:lnTo>
                    <a:lnTo>
                      <a:pt x="12953" y="7533"/>
                    </a:lnTo>
                    <a:lnTo>
                      <a:pt x="13120" y="7408"/>
                    </a:lnTo>
                    <a:lnTo>
                      <a:pt x="13266" y="7303"/>
                    </a:lnTo>
                    <a:lnTo>
                      <a:pt x="13392" y="7303"/>
                    </a:lnTo>
                    <a:lnTo>
                      <a:pt x="13580" y="7240"/>
                    </a:lnTo>
                    <a:lnTo>
                      <a:pt x="13685" y="7240"/>
                    </a:lnTo>
                    <a:lnTo>
                      <a:pt x="13769" y="7031"/>
                    </a:lnTo>
                    <a:lnTo>
                      <a:pt x="13894" y="6801"/>
                    </a:lnTo>
                    <a:lnTo>
                      <a:pt x="14166" y="6508"/>
                    </a:lnTo>
                    <a:lnTo>
                      <a:pt x="14229" y="6403"/>
                    </a:lnTo>
                    <a:lnTo>
                      <a:pt x="14292" y="6299"/>
                    </a:lnTo>
                    <a:lnTo>
                      <a:pt x="14292" y="6215"/>
                    </a:lnTo>
                    <a:lnTo>
                      <a:pt x="14062" y="6090"/>
                    </a:lnTo>
                    <a:lnTo>
                      <a:pt x="13790" y="5901"/>
                    </a:lnTo>
                    <a:lnTo>
                      <a:pt x="13810" y="5839"/>
                    </a:lnTo>
                    <a:lnTo>
                      <a:pt x="13790" y="5692"/>
                    </a:lnTo>
                    <a:lnTo>
                      <a:pt x="13790" y="5462"/>
                    </a:lnTo>
                    <a:lnTo>
                      <a:pt x="13894" y="5336"/>
                    </a:lnTo>
                    <a:lnTo>
                      <a:pt x="14020" y="5232"/>
                    </a:lnTo>
                    <a:lnTo>
                      <a:pt x="14229" y="5169"/>
                    </a:lnTo>
                    <a:lnTo>
                      <a:pt x="14396" y="5211"/>
                    </a:lnTo>
                    <a:lnTo>
                      <a:pt x="14522" y="5274"/>
                    </a:lnTo>
                    <a:lnTo>
                      <a:pt x="14710" y="5357"/>
                    </a:lnTo>
                    <a:lnTo>
                      <a:pt x="14836" y="5378"/>
                    </a:lnTo>
                    <a:lnTo>
                      <a:pt x="14961" y="5441"/>
                    </a:lnTo>
                    <a:lnTo>
                      <a:pt x="15024" y="5441"/>
                    </a:lnTo>
                    <a:lnTo>
                      <a:pt x="15045" y="5336"/>
                    </a:lnTo>
                    <a:lnTo>
                      <a:pt x="15129" y="5253"/>
                    </a:lnTo>
                    <a:lnTo>
                      <a:pt x="15254" y="5148"/>
                    </a:lnTo>
                    <a:lnTo>
                      <a:pt x="15359" y="5064"/>
                    </a:lnTo>
                    <a:lnTo>
                      <a:pt x="15463" y="4855"/>
                    </a:lnTo>
                    <a:lnTo>
                      <a:pt x="15547" y="4813"/>
                    </a:lnTo>
                    <a:lnTo>
                      <a:pt x="15673" y="4834"/>
                    </a:lnTo>
                    <a:lnTo>
                      <a:pt x="15840" y="4834"/>
                    </a:lnTo>
                    <a:lnTo>
                      <a:pt x="16070" y="4646"/>
                    </a:lnTo>
                    <a:lnTo>
                      <a:pt x="16196" y="4625"/>
                    </a:lnTo>
                    <a:lnTo>
                      <a:pt x="16259" y="4541"/>
                    </a:lnTo>
                    <a:lnTo>
                      <a:pt x="16259" y="4437"/>
                    </a:lnTo>
                    <a:lnTo>
                      <a:pt x="16279" y="4269"/>
                    </a:lnTo>
                    <a:lnTo>
                      <a:pt x="16384" y="4102"/>
                    </a:lnTo>
                    <a:lnTo>
                      <a:pt x="16426" y="4018"/>
                    </a:lnTo>
                    <a:lnTo>
                      <a:pt x="16489" y="4060"/>
                    </a:lnTo>
                    <a:lnTo>
                      <a:pt x="16551" y="4018"/>
                    </a:lnTo>
                    <a:lnTo>
                      <a:pt x="16614" y="3976"/>
                    </a:lnTo>
                    <a:lnTo>
                      <a:pt x="16614" y="3872"/>
                    </a:lnTo>
                    <a:lnTo>
                      <a:pt x="16677" y="3851"/>
                    </a:lnTo>
                    <a:lnTo>
                      <a:pt x="16782" y="3914"/>
                    </a:lnTo>
                    <a:lnTo>
                      <a:pt x="16844" y="3872"/>
                    </a:lnTo>
                    <a:lnTo>
                      <a:pt x="17012" y="3746"/>
                    </a:lnTo>
                    <a:lnTo>
                      <a:pt x="17116" y="3600"/>
                    </a:lnTo>
                    <a:lnTo>
                      <a:pt x="17221" y="3579"/>
                    </a:lnTo>
                    <a:lnTo>
                      <a:pt x="17367" y="3662"/>
                    </a:lnTo>
                    <a:lnTo>
                      <a:pt x="17451" y="3600"/>
                    </a:lnTo>
                    <a:lnTo>
                      <a:pt x="17556" y="3579"/>
                    </a:lnTo>
                    <a:lnTo>
                      <a:pt x="17598" y="3642"/>
                    </a:lnTo>
                    <a:lnTo>
                      <a:pt x="17723" y="3662"/>
                    </a:lnTo>
                    <a:lnTo>
                      <a:pt x="17744" y="3579"/>
                    </a:lnTo>
                    <a:lnTo>
                      <a:pt x="17744" y="3495"/>
                    </a:lnTo>
                    <a:lnTo>
                      <a:pt x="17786" y="3453"/>
                    </a:lnTo>
                    <a:lnTo>
                      <a:pt x="17786" y="3349"/>
                    </a:lnTo>
                    <a:lnTo>
                      <a:pt x="17765" y="3265"/>
                    </a:lnTo>
                    <a:lnTo>
                      <a:pt x="17744" y="3160"/>
                    </a:lnTo>
                    <a:lnTo>
                      <a:pt x="17535" y="3014"/>
                    </a:lnTo>
                    <a:lnTo>
                      <a:pt x="17367" y="2805"/>
                    </a:lnTo>
                    <a:lnTo>
                      <a:pt x="17158" y="2616"/>
                    </a:lnTo>
                    <a:lnTo>
                      <a:pt x="17012" y="2428"/>
                    </a:lnTo>
                    <a:lnTo>
                      <a:pt x="16740" y="2344"/>
                    </a:lnTo>
                    <a:lnTo>
                      <a:pt x="16698" y="2407"/>
                    </a:lnTo>
                    <a:lnTo>
                      <a:pt x="16531" y="2449"/>
                    </a:lnTo>
                    <a:lnTo>
                      <a:pt x="16531" y="2554"/>
                    </a:lnTo>
                    <a:lnTo>
                      <a:pt x="16531" y="2700"/>
                    </a:lnTo>
                    <a:lnTo>
                      <a:pt x="16405" y="2909"/>
                    </a:lnTo>
                    <a:lnTo>
                      <a:pt x="16300" y="2805"/>
                    </a:lnTo>
                    <a:lnTo>
                      <a:pt x="16028" y="2742"/>
                    </a:lnTo>
                    <a:lnTo>
                      <a:pt x="15798" y="2742"/>
                    </a:lnTo>
                    <a:lnTo>
                      <a:pt x="15631" y="2909"/>
                    </a:lnTo>
                    <a:lnTo>
                      <a:pt x="15359" y="2763"/>
                    </a:lnTo>
                    <a:lnTo>
                      <a:pt x="15254" y="2595"/>
                    </a:lnTo>
                    <a:lnTo>
                      <a:pt x="15338" y="2323"/>
                    </a:lnTo>
                    <a:lnTo>
                      <a:pt x="15317" y="2219"/>
                    </a:lnTo>
                    <a:lnTo>
                      <a:pt x="15359" y="2030"/>
                    </a:lnTo>
                    <a:lnTo>
                      <a:pt x="15338" y="1863"/>
                    </a:lnTo>
                    <a:lnTo>
                      <a:pt x="15463" y="963"/>
                    </a:lnTo>
                    <a:lnTo>
                      <a:pt x="15463" y="942"/>
                    </a:lnTo>
                    <a:lnTo>
                      <a:pt x="15422" y="880"/>
                    </a:lnTo>
                    <a:lnTo>
                      <a:pt x="15212" y="838"/>
                    </a:lnTo>
                    <a:lnTo>
                      <a:pt x="14982" y="859"/>
                    </a:lnTo>
                    <a:lnTo>
                      <a:pt x="14982" y="922"/>
                    </a:lnTo>
                    <a:lnTo>
                      <a:pt x="14857" y="984"/>
                    </a:lnTo>
                    <a:lnTo>
                      <a:pt x="14752" y="984"/>
                    </a:lnTo>
                    <a:lnTo>
                      <a:pt x="14710" y="942"/>
                    </a:lnTo>
                    <a:lnTo>
                      <a:pt x="14606" y="1026"/>
                    </a:lnTo>
                    <a:lnTo>
                      <a:pt x="14501" y="963"/>
                    </a:lnTo>
                    <a:lnTo>
                      <a:pt x="14438" y="880"/>
                    </a:lnTo>
                    <a:lnTo>
                      <a:pt x="14313" y="775"/>
                    </a:lnTo>
                    <a:lnTo>
                      <a:pt x="14208" y="775"/>
                    </a:lnTo>
                    <a:lnTo>
                      <a:pt x="14020" y="838"/>
                    </a:lnTo>
                    <a:lnTo>
                      <a:pt x="13999" y="775"/>
                    </a:lnTo>
                    <a:lnTo>
                      <a:pt x="13894" y="775"/>
                    </a:lnTo>
                    <a:lnTo>
                      <a:pt x="13790" y="859"/>
                    </a:lnTo>
                    <a:lnTo>
                      <a:pt x="13769" y="984"/>
                    </a:lnTo>
                    <a:lnTo>
                      <a:pt x="13685" y="1068"/>
                    </a:lnTo>
                    <a:lnTo>
                      <a:pt x="13559" y="1131"/>
                    </a:lnTo>
                    <a:lnTo>
                      <a:pt x="13476" y="1256"/>
                    </a:lnTo>
                    <a:lnTo>
                      <a:pt x="13476" y="1298"/>
                    </a:lnTo>
                    <a:lnTo>
                      <a:pt x="13455" y="1403"/>
                    </a:lnTo>
                    <a:lnTo>
                      <a:pt x="13350" y="1507"/>
                    </a:lnTo>
                    <a:lnTo>
                      <a:pt x="12973" y="1507"/>
                    </a:lnTo>
                    <a:lnTo>
                      <a:pt x="12869" y="1612"/>
                    </a:lnTo>
                    <a:lnTo>
                      <a:pt x="12743" y="1612"/>
                    </a:lnTo>
                    <a:lnTo>
                      <a:pt x="12534" y="1758"/>
                    </a:lnTo>
                    <a:lnTo>
                      <a:pt x="12429" y="1905"/>
                    </a:lnTo>
                    <a:lnTo>
                      <a:pt x="12367" y="1905"/>
                    </a:lnTo>
                    <a:lnTo>
                      <a:pt x="12283" y="1863"/>
                    </a:lnTo>
                    <a:lnTo>
                      <a:pt x="12137" y="1863"/>
                    </a:lnTo>
                    <a:lnTo>
                      <a:pt x="12095" y="1884"/>
                    </a:lnTo>
                    <a:lnTo>
                      <a:pt x="11927" y="1905"/>
                    </a:lnTo>
                    <a:lnTo>
                      <a:pt x="11593" y="1905"/>
                    </a:lnTo>
                    <a:lnTo>
                      <a:pt x="11362" y="1863"/>
                    </a:lnTo>
                    <a:lnTo>
                      <a:pt x="11090" y="1884"/>
                    </a:lnTo>
                    <a:lnTo>
                      <a:pt x="11028" y="1884"/>
                    </a:lnTo>
                    <a:lnTo>
                      <a:pt x="10923" y="1758"/>
                    </a:lnTo>
                    <a:lnTo>
                      <a:pt x="10839" y="1758"/>
                    </a:lnTo>
                    <a:lnTo>
                      <a:pt x="10756" y="1696"/>
                    </a:lnTo>
                    <a:lnTo>
                      <a:pt x="10651" y="1612"/>
                    </a:lnTo>
                    <a:lnTo>
                      <a:pt x="10609" y="1445"/>
                    </a:lnTo>
                    <a:lnTo>
                      <a:pt x="10525" y="1382"/>
                    </a:lnTo>
                    <a:lnTo>
                      <a:pt x="10421" y="1403"/>
                    </a:lnTo>
                    <a:lnTo>
                      <a:pt x="10232" y="1403"/>
                    </a:lnTo>
                    <a:lnTo>
                      <a:pt x="10044" y="1340"/>
                    </a:lnTo>
                    <a:lnTo>
                      <a:pt x="9919" y="1173"/>
                    </a:lnTo>
                    <a:lnTo>
                      <a:pt x="9521" y="1173"/>
                    </a:lnTo>
                    <a:lnTo>
                      <a:pt x="9396" y="1089"/>
                    </a:lnTo>
                    <a:lnTo>
                      <a:pt x="9270" y="1131"/>
                    </a:lnTo>
                    <a:lnTo>
                      <a:pt x="9103" y="1152"/>
                    </a:lnTo>
                    <a:lnTo>
                      <a:pt x="8977" y="1194"/>
                    </a:lnTo>
                    <a:lnTo>
                      <a:pt x="8768" y="1214"/>
                    </a:lnTo>
                    <a:lnTo>
                      <a:pt x="8580" y="1277"/>
                    </a:lnTo>
                    <a:lnTo>
                      <a:pt x="8517" y="1382"/>
                    </a:lnTo>
                    <a:lnTo>
                      <a:pt x="8433" y="1403"/>
                    </a:lnTo>
                    <a:lnTo>
                      <a:pt x="8349" y="1382"/>
                    </a:lnTo>
                    <a:lnTo>
                      <a:pt x="8266" y="1382"/>
                    </a:lnTo>
                    <a:lnTo>
                      <a:pt x="8182" y="1445"/>
                    </a:lnTo>
                    <a:lnTo>
                      <a:pt x="8015" y="1445"/>
                    </a:lnTo>
                    <a:lnTo>
                      <a:pt x="7952" y="1466"/>
                    </a:lnTo>
                    <a:lnTo>
                      <a:pt x="7889" y="1466"/>
                    </a:lnTo>
                    <a:lnTo>
                      <a:pt x="7722" y="1361"/>
                    </a:lnTo>
                    <a:lnTo>
                      <a:pt x="7533" y="1340"/>
                    </a:lnTo>
                    <a:lnTo>
                      <a:pt x="7512" y="1256"/>
                    </a:lnTo>
                    <a:lnTo>
                      <a:pt x="7387" y="1152"/>
                    </a:lnTo>
                    <a:lnTo>
                      <a:pt x="7324" y="1152"/>
                    </a:lnTo>
                    <a:lnTo>
                      <a:pt x="7261" y="1089"/>
                    </a:lnTo>
                    <a:lnTo>
                      <a:pt x="7261" y="984"/>
                    </a:lnTo>
                    <a:lnTo>
                      <a:pt x="7199" y="859"/>
                    </a:lnTo>
                    <a:lnTo>
                      <a:pt x="7136" y="817"/>
                    </a:lnTo>
                    <a:lnTo>
                      <a:pt x="7136" y="691"/>
                    </a:lnTo>
                    <a:lnTo>
                      <a:pt x="7094" y="629"/>
                    </a:lnTo>
                    <a:lnTo>
                      <a:pt x="7094" y="566"/>
                    </a:lnTo>
                    <a:lnTo>
                      <a:pt x="7052" y="461"/>
                    </a:lnTo>
                    <a:lnTo>
                      <a:pt x="6947" y="440"/>
                    </a:lnTo>
                    <a:lnTo>
                      <a:pt x="6696" y="440"/>
                    </a:lnTo>
                    <a:lnTo>
                      <a:pt x="6592" y="419"/>
                    </a:lnTo>
                    <a:lnTo>
                      <a:pt x="6529" y="398"/>
                    </a:lnTo>
                    <a:lnTo>
                      <a:pt x="6383" y="357"/>
                    </a:lnTo>
                    <a:lnTo>
                      <a:pt x="6341" y="315"/>
                    </a:lnTo>
                    <a:lnTo>
                      <a:pt x="6257" y="252"/>
                    </a:lnTo>
                    <a:lnTo>
                      <a:pt x="5901" y="252"/>
                    </a:lnTo>
                    <a:lnTo>
                      <a:pt x="5755" y="210"/>
                    </a:lnTo>
                    <a:lnTo>
                      <a:pt x="5734" y="168"/>
                    </a:lnTo>
                    <a:lnTo>
                      <a:pt x="5567" y="105"/>
                    </a:lnTo>
                    <a:lnTo>
                      <a:pt x="5441" y="43"/>
                    </a:lnTo>
                    <a:lnTo>
                      <a:pt x="537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25;p45">
                <a:extLst>
                  <a:ext uri="{FF2B5EF4-FFF2-40B4-BE49-F238E27FC236}">
                    <a16:creationId xmlns:a16="http://schemas.microsoft.com/office/drawing/2014/main" id="{29B678A4-84F0-5706-07DC-83C0462FD942}"/>
                  </a:ext>
                </a:extLst>
              </p:cNvPr>
              <p:cNvSpPr/>
              <p:nvPr/>
            </p:nvSpPr>
            <p:spPr>
              <a:xfrm>
                <a:off x="4718522" y="3165089"/>
                <a:ext cx="67277" cy="54986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4835" extrusionOk="0">
                    <a:moveTo>
                      <a:pt x="126" y="1"/>
                    </a:moveTo>
                    <a:lnTo>
                      <a:pt x="42" y="2156"/>
                    </a:lnTo>
                    <a:lnTo>
                      <a:pt x="21" y="2323"/>
                    </a:lnTo>
                    <a:lnTo>
                      <a:pt x="21" y="2407"/>
                    </a:lnTo>
                    <a:lnTo>
                      <a:pt x="21" y="2470"/>
                    </a:lnTo>
                    <a:lnTo>
                      <a:pt x="0" y="3872"/>
                    </a:lnTo>
                    <a:lnTo>
                      <a:pt x="168" y="3872"/>
                    </a:lnTo>
                    <a:lnTo>
                      <a:pt x="251" y="3892"/>
                    </a:lnTo>
                    <a:lnTo>
                      <a:pt x="356" y="3872"/>
                    </a:lnTo>
                    <a:lnTo>
                      <a:pt x="732" y="3872"/>
                    </a:lnTo>
                    <a:lnTo>
                      <a:pt x="753" y="3934"/>
                    </a:lnTo>
                    <a:lnTo>
                      <a:pt x="837" y="3997"/>
                    </a:lnTo>
                    <a:lnTo>
                      <a:pt x="942" y="4039"/>
                    </a:lnTo>
                    <a:lnTo>
                      <a:pt x="1046" y="3955"/>
                    </a:lnTo>
                    <a:lnTo>
                      <a:pt x="1256" y="3892"/>
                    </a:lnTo>
                    <a:lnTo>
                      <a:pt x="1276" y="3851"/>
                    </a:lnTo>
                    <a:lnTo>
                      <a:pt x="1318" y="3892"/>
                    </a:lnTo>
                    <a:lnTo>
                      <a:pt x="1381" y="3830"/>
                    </a:lnTo>
                    <a:lnTo>
                      <a:pt x="1360" y="3662"/>
                    </a:lnTo>
                    <a:lnTo>
                      <a:pt x="1214" y="3558"/>
                    </a:lnTo>
                    <a:lnTo>
                      <a:pt x="1046" y="3474"/>
                    </a:lnTo>
                    <a:lnTo>
                      <a:pt x="900" y="3453"/>
                    </a:lnTo>
                    <a:lnTo>
                      <a:pt x="858" y="3411"/>
                    </a:lnTo>
                    <a:lnTo>
                      <a:pt x="753" y="3369"/>
                    </a:lnTo>
                    <a:lnTo>
                      <a:pt x="732" y="3369"/>
                    </a:lnTo>
                    <a:lnTo>
                      <a:pt x="670" y="3328"/>
                    </a:lnTo>
                    <a:lnTo>
                      <a:pt x="649" y="3202"/>
                    </a:lnTo>
                    <a:lnTo>
                      <a:pt x="544" y="3056"/>
                    </a:lnTo>
                    <a:lnTo>
                      <a:pt x="440" y="3014"/>
                    </a:lnTo>
                    <a:lnTo>
                      <a:pt x="419" y="2930"/>
                    </a:lnTo>
                    <a:lnTo>
                      <a:pt x="335" y="2846"/>
                    </a:lnTo>
                    <a:lnTo>
                      <a:pt x="419" y="2909"/>
                    </a:lnTo>
                    <a:lnTo>
                      <a:pt x="440" y="3014"/>
                    </a:lnTo>
                    <a:lnTo>
                      <a:pt x="523" y="3014"/>
                    </a:lnTo>
                    <a:lnTo>
                      <a:pt x="649" y="3097"/>
                    </a:lnTo>
                    <a:lnTo>
                      <a:pt x="670" y="3202"/>
                    </a:lnTo>
                    <a:lnTo>
                      <a:pt x="670" y="3328"/>
                    </a:lnTo>
                    <a:lnTo>
                      <a:pt x="732" y="3328"/>
                    </a:lnTo>
                    <a:lnTo>
                      <a:pt x="879" y="3348"/>
                    </a:lnTo>
                    <a:lnTo>
                      <a:pt x="963" y="3432"/>
                    </a:lnTo>
                    <a:lnTo>
                      <a:pt x="1151" y="3432"/>
                    </a:lnTo>
                    <a:lnTo>
                      <a:pt x="1297" y="3369"/>
                    </a:lnTo>
                    <a:lnTo>
                      <a:pt x="1423" y="3411"/>
                    </a:lnTo>
                    <a:lnTo>
                      <a:pt x="1507" y="3348"/>
                    </a:lnTo>
                    <a:lnTo>
                      <a:pt x="1486" y="3328"/>
                    </a:lnTo>
                    <a:lnTo>
                      <a:pt x="1402" y="3244"/>
                    </a:lnTo>
                    <a:lnTo>
                      <a:pt x="1360" y="3160"/>
                    </a:lnTo>
                    <a:lnTo>
                      <a:pt x="1276" y="3202"/>
                    </a:lnTo>
                    <a:lnTo>
                      <a:pt x="1256" y="3118"/>
                    </a:lnTo>
                    <a:lnTo>
                      <a:pt x="1297" y="3160"/>
                    </a:lnTo>
                    <a:lnTo>
                      <a:pt x="1423" y="3139"/>
                    </a:lnTo>
                    <a:lnTo>
                      <a:pt x="1507" y="3244"/>
                    </a:lnTo>
                    <a:lnTo>
                      <a:pt x="1611" y="3244"/>
                    </a:lnTo>
                    <a:lnTo>
                      <a:pt x="1569" y="3202"/>
                    </a:lnTo>
                    <a:lnTo>
                      <a:pt x="1569" y="3118"/>
                    </a:lnTo>
                    <a:lnTo>
                      <a:pt x="1611" y="3056"/>
                    </a:lnTo>
                    <a:lnTo>
                      <a:pt x="1611" y="3014"/>
                    </a:lnTo>
                    <a:lnTo>
                      <a:pt x="1611" y="2930"/>
                    </a:lnTo>
                    <a:lnTo>
                      <a:pt x="1528" y="2825"/>
                    </a:lnTo>
                    <a:lnTo>
                      <a:pt x="1528" y="2804"/>
                    </a:lnTo>
                    <a:lnTo>
                      <a:pt x="1632" y="2846"/>
                    </a:lnTo>
                    <a:lnTo>
                      <a:pt x="1674" y="2909"/>
                    </a:lnTo>
                    <a:lnTo>
                      <a:pt x="1779" y="3014"/>
                    </a:lnTo>
                    <a:lnTo>
                      <a:pt x="1883" y="3035"/>
                    </a:lnTo>
                    <a:lnTo>
                      <a:pt x="1883" y="2993"/>
                    </a:lnTo>
                    <a:lnTo>
                      <a:pt x="1841" y="2909"/>
                    </a:lnTo>
                    <a:lnTo>
                      <a:pt x="1883" y="2930"/>
                    </a:lnTo>
                    <a:lnTo>
                      <a:pt x="1904" y="3035"/>
                    </a:lnTo>
                    <a:lnTo>
                      <a:pt x="1946" y="3035"/>
                    </a:lnTo>
                    <a:lnTo>
                      <a:pt x="1946" y="2951"/>
                    </a:lnTo>
                    <a:lnTo>
                      <a:pt x="1925" y="2888"/>
                    </a:lnTo>
                    <a:lnTo>
                      <a:pt x="1946" y="2784"/>
                    </a:lnTo>
                    <a:lnTo>
                      <a:pt x="2009" y="2825"/>
                    </a:lnTo>
                    <a:lnTo>
                      <a:pt x="2155" y="2888"/>
                    </a:lnTo>
                    <a:lnTo>
                      <a:pt x="2197" y="2951"/>
                    </a:lnTo>
                    <a:lnTo>
                      <a:pt x="2260" y="2993"/>
                    </a:lnTo>
                    <a:lnTo>
                      <a:pt x="2323" y="2951"/>
                    </a:lnTo>
                    <a:lnTo>
                      <a:pt x="2365" y="2993"/>
                    </a:lnTo>
                    <a:lnTo>
                      <a:pt x="2427" y="2930"/>
                    </a:lnTo>
                    <a:lnTo>
                      <a:pt x="2427" y="3014"/>
                    </a:lnTo>
                    <a:lnTo>
                      <a:pt x="2427" y="3097"/>
                    </a:lnTo>
                    <a:lnTo>
                      <a:pt x="2469" y="3097"/>
                    </a:lnTo>
                    <a:lnTo>
                      <a:pt x="2553" y="3160"/>
                    </a:lnTo>
                    <a:lnTo>
                      <a:pt x="2867" y="3244"/>
                    </a:lnTo>
                    <a:lnTo>
                      <a:pt x="2950" y="3307"/>
                    </a:lnTo>
                    <a:lnTo>
                      <a:pt x="3055" y="3411"/>
                    </a:lnTo>
                    <a:lnTo>
                      <a:pt x="3076" y="3558"/>
                    </a:lnTo>
                    <a:lnTo>
                      <a:pt x="3243" y="3746"/>
                    </a:lnTo>
                    <a:lnTo>
                      <a:pt x="3264" y="3830"/>
                    </a:lnTo>
                    <a:lnTo>
                      <a:pt x="3369" y="3872"/>
                    </a:lnTo>
                    <a:lnTo>
                      <a:pt x="3453" y="3955"/>
                    </a:lnTo>
                    <a:lnTo>
                      <a:pt x="3473" y="4039"/>
                    </a:lnTo>
                    <a:lnTo>
                      <a:pt x="3725" y="4290"/>
                    </a:lnTo>
                    <a:lnTo>
                      <a:pt x="3725" y="4374"/>
                    </a:lnTo>
                    <a:lnTo>
                      <a:pt x="3829" y="4457"/>
                    </a:lnTo>
                    <a:lnTo>
                      <a:pt x="3997" y="4499"/>
                    </a:lnTo>
                    <a:lnTo>
                      <a:pt x="4080" y="4478"/>
                    </a:lnTo>
                    <a:lnTo>
                      <a:pt x="4122" y="4478"/>
                    </a:lnTo>
                    <a:lnTo>
                      <a:pt x="4206" y="4520"/>
                    </a:lnTo>
                    <a:lnTo>
                      <a:pt x="4394" y="4499"/>
                    </a:lnTo>
                    <a:lnTo>
                      <a:pt x="4520" y="4562"/>
                    </a:lnTo>
                    <a:lnTo>
                      <a:pt x="4624" y="4520"/>
                    </a:lnTo>
                    <a:lnTo>
                      <a:pt x="4771" y="4562"/>
                    </a:lnTo>
                    <a:lnTo>
                      <a:pt x="4875" y="4604"/>
                    </a:lnTo>
                    <a:lnTo>
                      <a:pt x="5022" y="4583"/>
                    </a:lnTo>
                    <a:lnTo>
                      <a:pt x="5064" y="4667"/>
                    </a:lnTo>
                    <a:lnTo>
                      <a:pt x="5168" y="4667"/>
                    </a:lnTo>
                    <a:lnTo>
                      <a:pt x="5189" y="4688"/>
                    </a:lnTo>
                    <a:lnTo>
                      <a:pt x="5126" y="4729"/>
                    </a:lnTo>
                    <a:lnTo>
                      <a:pt x="5252" y="4771"/>
                    </a:lnTo>
                    <a:lnTo>
                      <a:pt x="5378" y="4834"/>
                    </a:lnTo>
                    <a:lnTo>
                      <a:pt x="5503" y="4813"/>
                    </a:lnTo>
                    <a:lnTo>
                      <a:pt x="5545" y="4729"/>
                    </a:lnTo>
                    <a:lnTo>
                      <a:pt x="5398" y="4667"/>
                    </a:lnTo>
                    <a:lnTo>
                      <a:pt x="5357" y="4667"/>
                    </a:lnTo>
                    <a:lnTo>
                      <a:pt x="5357" y="4604"/>
                    </a:lnTo>
                    <a:lnTo>
                      <a:pt x="5461" y="4583"/>
                    </a:lnTo>
                    <a:lnTo>
                      <a:pt x="5545" y="4604"/>
                    </a:lnTo>
                    <a:lnTo>
                      <a:pt x="5650" y="4562"/>
                    </a:lnTo>
                    <a:lnTo>
                      <a:pt x="5440" y="4499"/>
                    </a:lnTo>
                    <a:lnTo>
                      <a:pt x="5168" y="4478"/>
                    </a:lnTo>
                    <a:lnTo>
                      <a:pt x="5043" y="4395"/>
                    </a:lnTo>
                    <a:lnTo>
                      <a:pt x="4980" y="4311"/>
                    </a:lnTo>
                    <a:lnTo>
                      <a:pt x="5126" y="4269"/>
                    </a:lnTo>
                    <a:lnTo>
                      <a:pt x="5189" y="4269"/>
                    </a:lnTo>
                    <a:lnTo>
                      <a:pt x="5252" y="4248"/>
                    </a:lnTo>
                    <a:lnTo>
                      <a:pt x="5168" y="4185"/>
                    </a:lnTo>
                    <a:lnTo>
                      <a:pt x="4959" y="4185"/>
                    </a:lnTo>
                    <a:lnTo>
                      <a:pt x="4771" y="4164"/>
                    </a:lnTo>
                    <a:lnTo>
                      <a:pt x="4708" y="4081"/>
                    </a:lnTo>
                    <a:lnTo>
                      <a:pt x="4708" y="3997"/>
                    </a:lnTo>
                    <a:lnTo>
                      <a:pt x="4771" y="3934"/>
                    </a:lnTo>
                    <a:lnTo>
                      <a:pt x="4813" y="3851"/>
                    </a:lnTo>
                    <a:lnTo>
                      <a:pt x="4750" y="3788"/>
                    </a:lnTo>
                    <a:lnTo>
                      <a:pt x="4666" y="3788"/>
                    </a:lnTo>
                    <a:lnTo>
                      <a:pt x="4624" y="3830"/>
                    </a:lnTo>
                    <a:lnTo>
                      <a:pt x="4541" y="3788"/>
                    </a:lnTo>
                    <a:lnTo>
                      <a:pt x="4457" y="3830"/>
                    </a:lnTo>
                    <a:lnTo>
                      <a:pt x="4352" y="3683"/>
                    </a:lnTo>
                    <a:lnTo>
                      <a:pt x="4352" y="3537"/>
                    </a:lnTo>
                    <a:lnTo>
                      <a:pt x="4248" y="3516"/>
                    </a:lnTo>
                    <a:lnTo>
                      <a:pt x="4143" y="3244"/>
                    </a:lnTo>
                    <a:lnTo>
                      <a:pt x="4101" y="3223"/>
                    </a:lnTo>
                    <a:lnTo>
                      <a:pt x="4080" y="3139"/>
                    </a:lnTo>
                    <a:lnTo>
                      <a:pt x="3934" y="3139"/>
                    </a:lnTo>
                    <a:lnTo>
                      <a:pt x="3871" y="3097"/>
                    </a:lnTo>
                    <a:lnTo>
                      <a:pt x="3808" y="2951"/>
                    </a:lnTo>
                    <a:lnTo>
                      <a:pt x="3683" y="2825"/>
                    </a:lnTo>
                    <a:lnTo>
                      <a:pt x="3662" y="2700"/>
                    </a:lnTo>
                    <a:lnTo>
                      <a:pt x="3578" y="2616"/>
                    </a:lnTo>
                    <a:lnTo>
                      <a:pt x="3494" y="2512"/>
                    </a:lnTo>
                    <a:lnTo>
                      <a:pt x="3515" y="2470"/>
                    </a:lnTo>
                    <a:lnTo>
                      <a:pt x="3766" y="2491"/>
                    </a:lnTo>
                    <a:lnTo>
                      <a:pt x="3976" y="2386"/>
                    </a:lnTo>
                    <a:lnTo>
                      <a:pt x="4017" y="2281"/>
                    </a:lnTo>
                    <a:lnTo>
                      <a:pt x="3997" y="2156"/>
                    </a:lnTo>
                    <a:lnTo>
                      <a:pt x="3829" y="1988"/>
                    </a:lnTo>
                    <a:lnTo>
                      <a:pt x="3704" y="1968"/>
                    </a:lnTo>
                    <a:lnTo>
                      <a:pt x="3662" y="1988"/>
                    </a:lnTo>
                    <a:lnTo>
                      <a:pt x="3557" y="1947"/>
                    </a:lnTo>
                    <a:lnTo>
                      <a:pt x="3348" y="1842"/>
                    </a:lnTo>
                    <a:lnTo>
                      <a:pt x="3243" y="1737"/>
                    </a:lnTo>
                    <a:lnTo>
                      <a:pt x="3097" y="1758"/>
                    </a:lnTo>
                    <a:lnTo>
                      <a:pt x="2846" y="1654"/>
                    </a:lnTo>
                    <a:lnTo>
                      <a:pt x="2825" y="1570"/>
                    </a:lnTo>
                    <a:lnTo>
                      <a:pt x="2867" y="1444"/>
                    </a:lnTo>
                    <a:lnTo>
                      <a:pt x="2888" y="1340"/>
                    </a:lnTo>
                    <a:lnTo>
                      <a:pt x="2825" y="1235"/>
                    </a:lnTo>
                    <a:lnTo>
                      <a:pt x="2616" y="1026"/>
                    </a:lnTo>
                    <a:lnTo>
                      <a:pt x="2553" y="1026"/>
                    </a:lnTo>
                    <a:lnTo>
                      <a:pt x="2511" y="1047"/>
                    </a:lnTo>
                    <a:lnTo>
                      <a:pt x="2448" y="963"/>
                    </a:lnTo>
                    <a:lnTo>
                      <a:pt x="2344" y="900"/>
                    </a:lnTo>
                    <a:lnTo>
                      <a:pt x="2323" y="817"/>
                    </a:lnTo>
                    <a:lnTo>
                      <a:pt x="2197" y="796"/>
                    </a:lnTo>
                    <a:lnTo>
                      <a:pt x="2134" y="712"/>
                    </a:lnTo>
                    <a:lnTo>
                      <a:pt x="2092" y="712"/>
                    </a:lnTo>
                    <a:lnTo>
                      <a:pt x="1988" y="649"/>
                    </a:lnTo>
                    <a:lnTo>
                      <a:pt x="1841" y="649"/>
                    </a:lnTo>
                    <a:lnTo>
                      <a:pt x="1716" y="545"/>
                    </a:lnTo>
                    <a:lnTo>
                      <a:pt x="1590" y="524"/>
                    </a:lnTo>
                    <a:lnTo>
                      <a:pt x="1381" y="398"/>
                    </a:lnTo>
                    <a:lnTo>
                      <a:pt x="1067" y="377"/>
                    </a:lnTo>
                    <a:lnTo>
                      <a:pt x="963" y="315"/>
                    </a:lnTo>
                    <a:lnTo>
                      <a:pt x="879" y="231"/>
                    </a:lnTo>
                    <a:lnTo>
                      <a:pt x="837" y="231"/>
                    </a:lnTo>
                    <a:lnTo>
                      <a:pt x="795" y="273"/>
                    </a:lnTo>
                    <a:lnTo>
                      <a:pt x="565" y="189"/>
                    </a:lnTo>
                    <a:lnTo>
                      <a:pt x="523" y="126"/>
                    </a:lnTo>
                    <a:lnTo>
                      <a:pt x="419" y="84"/>
                    </a:lnTo>
                    <a:lnTo>
                      <a:pt x="23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26;p45">
                <a:extLst>
                  <a:ext uri="{FF2B5EF4-FFF2-40B4-BE49-F238E27FC236}">
                    <a16:creationId xmlns:a16="http://schemas.microsoft.com/office/drawing/2014/main" id="{B10DDDDB-97B1-EF2A-567B-2DFC58A0256F}"/>
                  </a:ext>
                </a:extLst>
              </p:cNvPr>
              <p:cNvSpPr/>
              <p:nvPr/>
            </p:nvSpPr>
            <p:spPr>
              <a:xfrm>
                <a:off x="4567785" y="3016610"/>
                <a:ext cx="54822" cy="91389"/>
              </a:xfrm>
              <a:custGeom>
                <a:avLst/>
                <a:gdLst/>
                <a:ahLst/>
                <a:cxnLst/>
                <a:rect l="l" t="t" r="r" b="b"/>
                <a:pathLst>
                  <a:path w="4604" h="8036" extrusionOk="0">
                    <a:moveTo>
                      <a:pt x="586" y="0"/>
                    </a:moveTo>
                    <a:lnTo>
                      <a:pt x="440" y="63"/>
                    </a:lnTo>
                    <a:lnTo>
                      <a:pt x="419" y="189"/>
                    </a:lnTo>
                    <a:lnTo>
                      <a:pt x="314" y="419"/>
                    </a:lnTo>
                    <a:lnTo>
                      <a:pt x="335" y="565"/>
                    </a:lnTo>
                    <a:lnTo>
                      <a:pt x="335" y="795"/>
                    </a:lnTo>
                    <a:lnTo>
                      <a:pt x="251" y="1088"/>
                    </a:lnTo>
                    <a:lnTo>
                      <a:pt x="210" y="1214"/>
                    </a:lnTo>
                    <a:lnTo>
                      <a:pt x="272" y="1402"/>
                    </a:lnTo>
                    <a:lnTo>
                      <a:pt x="272" y="1465"/>
                    </a:lnTo>
                    <a:lnTo>
                      <a:pt x="210" y="1528"/>
                    </a:lnTo>
                    <a:lnTo>
                      <a:pt x="105" y="1507"/>
                    </a:lnTo>
                    <a:lnTo>
                      <a:pt x="21" y="1402"/>
                    </a:lnTo>
                    <a:lnTo>
                      <a:pt x="0" y="1528"/>
                    </a:lnTo>
                    <a:lnTo>
                      <a:pt x="21" y="1653"/>
                    </a:lnTo>
                    <a:lnTo>
                      <a:pt x="105" y="1653"/>
                    </a:lnTo>
                    <a:lnTo>
                      <a:pt x="126" y="1716"/>
                    </a:lnTo>
                    <a:lnTo>
                      <a:pt x="63" y="1779"/>
                    </a:lnTo>
                    <a:lnTo>
                      <a:pt x="126" y="1946"/>
                    </a:lnTo>
                    <a:lnTo>
                      <a:pt x="210" y="2093"/>
                    </a:lnTo>
                    <a:lnTo>
                      <a:pt x="210" y="2302"/>
                    </a:lnTo>
                    <a:lnTo>
                      <a:pt x="251" y="2344"/>
                    </a:lnTo>
                    <a:lnTo>
                      <a:pt x="314" y="2302"/>
                    </a:lnTo>
                    <a:lnTo>
                      <a:pt x="356" y="2344"/>
                    </a:lnTo>
                    <a:lnTo>
                      <a:pt x="356" y="2448"/>
                    </a:lnTo>
                    <a:lnTo>
                      <a:pt x="461" y="2595"/>
                    </a:lnTo>
                    <a:lnTo>
                      <a:pt x="544" y="2595"/>
                    </a:lnTo>
                    <a:lnTo>
                      <a:pt x="628" y="2511"/>
                    </a:lnTo>
                    <a:lnTo>
                      <a:pt x="565" y="2448"/>
                    </a:lnTo>
                    <a:lnTo>
                      <a:pt x="565" y="2365"/>
                    </a:lnTo>
                    <a:lnTo>
                      <a:pt x="691" y="2365"/>
                    </a:lnTo>
                    <a:lnTo>
                      <a:pt x="795" y="2448"/>
                    </a:lnTo>
                    <a:lnTo>
                      <a:pt x="670" y="2595"/>
                    </a:lnTo>
                    <a:lnTo>
                      <a:pt x="628" y="2679"/>
                    </a:lnTo>
                    <a:lnTo>
                      <a:pt x="628" y="2762"/>
                    </a:lnTo>
                    <a:lnTo>
                      <a:pt x="628" y="2888"/>
                    </a:lnTo>
                    <a:lnTo>
                      <a:pt x="691" y="3013"/>
                    </a:lnTo>
                    <a:lnTo>
                      <a:pt x="733" y="2909"/>
                    </a:lnTo>
                    <a:lnTo>
                      <a:pt x="795" y="2888"/>
                    </a:lnTo>
                    <a:lnTo>
                      <a:pt x="858" y="2992"/>
                    </a:lnTo>
                    <a:lnTo>
                      <a:pt x="795" y="3097"/>
                    </a:lnTo>
                    <a:lnTo>
                      <a:pt x="795" y="3097"/>
                    </a:lnTo>
                    <a:lnTo>
                      <a:pt x="879" y="3076"/>
                    </a:lnTo>
                    <a:lnTo>
                      <a:pt x="963" y="3013"/>
                    </a:lnTo>
                    <a:cubicBezTo>
                      <a:pt x="963" y="3097"/>
                      <a:pt x="963" y="3181"/>
                      <a:pt x="984" y="3244"/>
                    </a:cubicBezTo>
                    <a:lnTo>
                      <a:pt x="900" y="3181"/>
                    </a:lnTo>
                    <a:lnTo>
                      <a:pt x="775" y="3202"/>
                    </a:lnTo>
                    <a:lnTo>
                      <a:pt x="649" y="3139"/>
                    </a:lnTo>
                    <a:lnTo>
                      <a:pt x="544" y="3202"/>
                    </a:lnTo>
                    <a:lnTo>
                      <a:pt x="565" y="3244"/>
                    </a:lnTo>
                    <a:lnTo>
                      <a:pt x="649" y="3244"/>
                    </a:lnTo>
                    <a:lnTo>
                      <a:pt x="670" y="3390"/>
                    </a:lnTo>
                    <a:lnTo>
                      <a:pt x="754" y="3411"/>
                    </a:lnTo>
                    <a:lnTo>
                      <a:pt x="816" y="3516"/>
                    </a:lnTo>
                    <a:lnTo>
                      <a:pt x="816" y="3704"/>
                    </a:lnTo>
                    <a:lnTo>
                      <a:pt x="900" y="3746"/>
                    </a:lnTo>
                    <a:lnTo>
                      <a:pt x="900" y="3850"/>
                    </a:lnTo>
                    <a:lnTo>
                      <a:pt x="1005" y="3976"/>
                    </a:lnTo>
                    <a:lnTo>
                      <a:pt x="1109" y="4018"/>
                    </a:lnTo>
                    <a:lnTo>
                      <a:pt x="1214" y="3934"/>
                    </a:lnTo>
                    <a:lnTo>
                      <a:pt x="1214" y="3850"/>
                    </a:lnTo>
                    <a:lnTo>
                      <a:pt x="1277" y="3829"/>
                    </a:lnTo>
                    <a:lnTo>
                      <a:pt x="1277" y="3725"/>
                    </a:lnTo>
                    <a:lnTo>
                      <a:pt x="1214" y="3641"/>
                    </a:lnTo>
                    <a:lnTo>
                      <a:pt x="1277" y="3557"/>
                    </a:lnTo>
                    <a:lnTo>
                      <a:pt x="1277" y="3453"/>
                    </a:lnTo>
                    <a:lnTo>
                      <a:pt x="1172" y="3411"/>
                    </a:lnTo>
                    <a:lnTo>
                      <a:pt x="1109" y="3348"/>
                    </a:lnTo>
                    <a:cubicBezTo>
                      <a:pt x="1130" y="3306"/>
                      <a:pt x="1130" y="3223"/>
                      <a:pt x="1130" y="3181"/>
                    </a:cubicBezTo>
                    <a:lnTo>
                      <a:pt x="1235" y="3097"/>
                    </a:lnTo>
                    <a:lnTo>
                      <a:pt x="1214" y="3013"/>
                    </a:lnTo>
                    <a:lnTo>
                      <a:pt x="1277" y="2930"/>
                    </a:lnTo>
                    <a:lnTo>
                      <a:pt x="1402" y="2930"/>
                    </a:lnTo>
                    <a:lnTo>
                      <a:pt x="1632" y="3034"/>
                    </a:lnTo>
                    <a:lnTo>
                      <a:pt x="1695" y="3118"/>
                    </a:lnTo>
                    <a:lnTo>
                      <a:pt x="1821" y="3202"/>
                    </a:lnTo>
                    <a:lnTo>
                      <a:pt x="1904" y="3327"/>
                    </a:lnTo>
                    <a:lnTo>
                      <a:pt x="1863" y="3306"/>
                    </a:lnTo>
                    <a:cubicBezTo>
                      <a:pt x="1800" y="3264"/>
                      <a:pt x="1716" y="3264"/>
                      <a:pt x="1632" y="3264"/>
                    </a:cubicBezTo>
                    <a:lnTo>
                      <a:pt x="1653" y="3244"/>
                    </a:lnTo>
                    <a:lnTo>
                      <a:pt x="1611" y="3139"/>
                    </a:lnTo>
                    <a:lnTo>
                      <a:pt x="1507" y="3097"/>
                    </a:lnTo>
                    <a:lnTo>
                      <a:pt x="1444" y="3181"/>
                    </a:lnTo>
                    <a:lnTo>
                      <a:pt x="1486" y="3244"/>
                    </a:lnTo>
                    <a:lnTo>
                      <a:pt x="1528" y="3285"/>
                    </a:lnTo>
                    <a:cubicBezTo>
                      <a:pt x="1507" y="3285"/>
                      <a:pt x="1486" y="3306"/>
                      <a:pt x="1444" y="3306"/>
                    </a:cubicBezTo>
                    <a:lnTo>
                      <a:pt x="1444" y="3327"/>
                    </a:lnTo>
                    <a:lnTo>
                      <a:pt x="1591" y="3327"/>
                    </a:lnTo>
                    <a:lnTo>
                      <a:pt x="1611" y="3348"/>
                    </a:lnTo>
                    <a:lnTo>
                      <a:pt x="1611" y="3327"/>
                    </a:lnTo>
                    <a:cubicBezTo>
                      <a:pt x="1695" y="3327"/>
                      <a:pt x="1758" y="3348"/>
                      <a:pt x="1842" y="3390"/>
                    </a:cubicBezTo>
                    <a:cubicBezTo>
                      <a:pt x="1850" y="3393"/>
                      <a:pt x="1858" y="3394"/>
                      <a:pt x="1866" y="3394"/>
                    </a:cubicBezTo>
                    <a:cubicBezTo>
                      <a:pt x="1915" y="3394"/>
                      <a:pt x="1946" y="3342"/>
                      <a:pt x="1946" y="3306"/>
                    </a:cubicBezTo>
                    <a:lnTo>
                      <a:pt x="1967" y="3327"/>
                    </a:lnTo>
                    <a:lnTo>
                      <a:pt x="2030" y="3327"/>
                    </a:lnTo>
                    <a:lnTo>
                      <a:pt x="2009" y="3139"/>
                    </a:lnTo>
                    <a:lnTo>
                      <a:pt x="1863" y="2930"/>
                    </a:lnTo>
                    <a:lnTo>
                      <a:pt x="1904" y="2888"/>
                    </a:lnTo>
                    <a:lnTo>
                      <a:pt x="1946" y="2888"/>
                    </a:lnTo>
                    <a:lnTo>
                      <a:pt x="2030" y="2971"/>
                    </a:lnTo>
                    <a:lnTo>
                      <a:pt x="2114" y="2992"/>
                    </a:lnTo>
                    <a:lnTo>
                      <a:pt x="2176" y="3118"/>
                    </a:lnTo>
                    <a:lnTo>
                      <a:pt x="2344" y="3181"/>
                    </a:lnTo>
                    <a:lnTo>
                      <a:pt x="2386" y="3285"/>
                    </a:lnTo>
                    <a:lnTo>
                      <a:pt x="2386" y="3411"/>
                    </a:lnTo>
                    <a:lnTo>
                      <a:pt x="2469" y="3432"/>
                    </a:lnTo>
                    <a:lnTo>
                      <a:pt x="2595" y="3599"/>
                    </a:lnTo>
                    <a:lnTo>
                      <a:pt x="2699" y="3557"/>
                    </a:lnTo>
                    <a:lnTo>
                      <a:pt x="2699" y="3516"/>
                    </a:lnTo>
                    <a:lnTo>
                      <a:pt x="2804" y="3536"/>
                    </a:lnTo>
                    <a:lnTo>
                      <a:pt x="2804" y="3599"/>
                    </a:lnTo>
                    <a:lnTo>
                      <a:pt x="2741" y="3641"/>
                    </a:lnTo>
                    <a:cubicBezTo>
                      <a:pt x="2741" y="3641"/>
                      <a:pt x="2699" y="3641"/>
                      <a:pt x="2699" y="3662"/>
                    </a:cubicBezTo>
                    <a:cubicBezTo>
                      <a:pt x="2783" y="3913"/>
                      <a:pt x="2992" y="4060"/>
                      <a:pt x="3223" y="4122"/>
                    </a:cubicBezTo>
                    <a:lnTo>
                      <a:pt x="3285" y="4122"/>
                    </a:lnTo>
                    <a:lnTo>
                      <a:pt x="3411" y="4269"/>
                    </a:lnTo>
                    <a:lnTo>
                      <a:pt x="3432" y="4290"/>
                    </a:lnTo>
                    <a:lnTo>
                      <a:pt x="3432" y="4332"/>
                    </a:lnTo>
                    <a:cubicBezTo>
                      <a:pt x="3432" y="4352"/>
                      <a:pt x="3411" y="4394"/>
                      <a:pt x="3411" y="4436"/>
                    </a:cubicBezTo>
                    <a:lnTo>
                      <a:pt x="3411" y="4436"/>
                    </a:lnTo>
                    <a:cubicBezTo>
                      <a:pt x="3411" y="4436"/>
                      <a:pt x="3411" y="4394"/>
                      <a:pt x="3453" y="4394"/>
                    </a:cubicBezTo>
                    <a:lnTo>
                      <a:pt x="3495" y="4436"/>
                    </a:lnTo>
                    <a:lnTo>
                      <a:pt x="3599" y="4478"/>
                    </a:lnTo>
                    <a:lnTo>
                      <a:pt x="3620" y="4562"/>
                    </a:lnTo>
                    <a:lnTo>
                      <a:pt x="3808" y="4562"/>
                    </a:lnTo>
                    <a:lnTo>
                      <a:pt x="3829" y="4583"/>
                    </a:lnTo>
                    <a:lnTo>
                      <a:pt x="3871" y="4562"/>
                    </a:lnTo>
                    <a:lnTo>
                      <a:pt x="3913" y="4583"/>
                    </a:lnTo>
                    <a:lnTo>
                      <a:pt x="3871" y="4499"/>
                    </a:lnTo>
                    <a:lnTo>
                      <a:pt x="3829" y="4394"/>
                    </a:lnTo>
                    <a:lnTo>
                      <a:pt x="3788" y="4352"/>
                    </a:lnTo>
                    <a:lnTo>
                      <a:pt x="3788" y="4185"/>
                    </a:lnTo>
                    <a:lnTo>
                      <a:pt x="3767" y="3976"/>
                    </a:lnTo>
                    <a:lnTo>
                      <a:pt x="3767" y="3934"/>
                    </a:lnTo>
                    <a:lnTo>
                      <a:pt x="3704" y="3913"/>
                    </a:lnTo>
                    <a:lnTo>
                      <a:pt x="3599" y="3767"/>
                    </a:lnTo>
                    <a:lnTo>
                      <a:pt x="3557" y="3662"/>
                    </a:lnTo>
                    <a:lnTo>
                      <a:pt x="3474" y="3662"/>
                    </a:lnTo>
                    <a:lnTo>
                      <a:pt x="3453" y="3704"/>
                    </a:lnTo>
                    <a:lnTo>
                      <a:pt x="3390" y="3662"/>
                    </a:lnTo>
                    <a:lnTo>
                      <a:pt x="3348" y="3662"/>
                    </a:lnTo>
                    <a:lnTo>
                      <a:pt x="3285" y="3725"/>
                    </a:lnTo>
                    <a:lnTo>
                      <a:pt x="3097" y="3725"/>
                    </a:lnTo>
                    <a:lnTo>
                      <a:pt x="3055" y="3704"/>
                    </a:lnTo>
                    <a:lnTo>
                      <a:pt x="3055" y="3767"/>
                    </a:lnTo>
                    <a:lnTo>
                      <a:pt x="3055" y="3808"/>
                    </a:lnTo>
                    <a:cubicBezTo>
                      <a:pt x="2992" y="3767"/>
                      <a:pt x="2972" y="3746"/>
                      <a:pt x="2930" y="3725"/>
                    </a:cubicBezTo>
                    <a:lnTo>
                      <a:pt x="2951" y="3620"/>
                    </a:lnTo>
                    <a:lnTo>
                      <a:pt x="2951" y="3536"/>
                    </a:lnTo>
                    <a:lnTo>
                      <a:pt x="2992" y="3495"/>
                    </a:lnTo>
                    <a:lnTo>
                      <a:pt x="2951" y="3432"/>
                    </a:lnTo>
                    <a:lnTo>
                      <a:pt x="2846" y="3432"/>
                    </a:lnTo>
                    <a:lnTo>
                      <a:pt x="2762" y="3390"/>
                    </a:lnTo>
                    <a:lnTo>
                      <a:pt x="2658" y="3390"/>
                    </a:lnTo>
                    <a:lnTo>
                      <a:pt x="2658" y="3306"/>
                    </a:lnTo>
                    <a:lnTo>
                      <a:pt x="2574" y="3097"/>
                    </a:lnTo>
                    <a:lnTo>
                      <a:pt x="2553" y="2992"/>
                    </a:lnTo>
                    <a:lnTo>
                      <a:pt x="2616" y="2971"/>
                    </a:lnTo>
                    <a:lnTo>
                      <a:pt x="2658" y="2992"/>
                    </a:lnTo>
                    <a:lnTo>
                      <a:pt x="2741" y="2992"/>
                    </a:lnTo>
                    <a:lnTo>
                      <a:pt x="2720" y="2971"/>
                    </a:lnTo>
                    <a:lnTo>
                      <a:pt x="2616" y="2888"/>
                    </a:lnTo>
                    <a:lnTo>
                      <a:pt x="2469" y="2888"/>
                    </a:lnTo>
                    <a:lnTo>
                      <a:pt x="2427" y="2783"/>
                    </a:lnTo>
                    <a:lnTo>
                      <a:pt x="2365" y="2825"/>
                    </a:lnTo>
                    <a:lnTo>
                      <a:pt x="2365" y="2930"/>
                    </a:lnTo>
                    <a:lnTo>
                      <a:pt x="2302" y="2992"/>
                    </a:lnTo>
                    <a:lnTo>
                      <a:pt x="2239" y="2930"/>
                    </a:lnTo>
                    <a:lnTo>
                      <a:pt x="2260" y="2804"/>
                    </a:lnTo>
                    <a:lnTo>
                      <a:pt x="2197" y="2679"/>
                    </a:lnTo>
                    <a:lnTo>
                      <a:pt x="2009" y="2574"/>
                    </a:lnTo>
                    <a:lnTo>
                      <a:pt x="1904" y="2574"/>
                    </a:lnTo>
                    <a:lnTo>
                      <a:pt x="1737" y="2699"/>
                    </a:lnTo>
                    <a:lnTo>
                      <a:pt x="1716" y="2783"/>
                    </a:lnTo>
                    <a:lnTo>
                      <a:pt x="1632" y="2804"/>
                    </a:lnTo>
                    <a:lnTo>
                      <a:pt x="1507" y="2762"/>
                    </a:lnTo>
                    <a:lnTo>
                      <a:pt x="1465" y="2658"/>
                    </a:lnTo>
                    <a:lnTo>
                      <a:pt x="1381" y="2574"/>
                    </a:lnTo>
                    <a:lnTo>
                      <a:pt x="1381" y="2448"/>
                    </a:lnTo>
                    <a:lnTo>
                      <a:pt x="1423" y="2365"/>
                    </a:lnTo>
                    <a:lnTo>
                      <a:pt x="1360" y="2281"/>
                    </a:lnTo>
                    <a:lnTo>
                      <a:pt x="1088" y="2239"/>
                    </a:lnTo>
                    <a:lnTo>
                      <a:pt x="1026" y="2176"/>
                    </a:lnTo>
                    <a:lnTo>
                      <a:pt x="1067" y="2051"/>
                    </a:lnTo>
                    <a:lnTo>
                      <a:pt x="1109" y="1967"/>
                    </a:lnTo>
                    <a:lnTo>
                      <a:pt x="1109" y="1842"/>
                    </a:lnTo>
                    <a:lnTo>
                      <a:pt x="1172" y="1737"/>
                    </a:lnTo>
                    <a:lnTo>
                      <a:pt x="1360" y="1549"/>
                    </a:lnTo>
                    <a:lnTo>
                      <a:pt x="1423" y="1507"/>
                    </a:lnTo>
                    <a:lnTo>
                      <a:pt x="1402" y="1570"/>
                    </a:lnTo>
                    <a:lnTo>
                      <a:pt x="1402" y="1632"/>
                    </a:lnTo>
                    <a:lnTo>
                      <a:pt x="1507" y="1465"/>
                    </a:lnTo>
                    <a:lnTo>
                      <a:pt x="1486" y="1339"/>
                    </a:lnTo>
                    <a:lnTo>
                      <a:pt x="1549" y="1193"/>
                    </a:lnTo>
                    <a:lnTo>
                      <a:pt x="1611" y="921"/>
                    </a:lnTo>
                    <a:lnTo>
                      <a:pt x="1549" y="837"/>
                    </a:lnTo>
                    <a:lnTo>
                      <a:pt x="1528" y="691"/>
                    </a:lnTo>
                    <a:lnTo>
                      <a:pt x="1465" y="649"/>
                    </a:lnTo>
                    <a:lnTo>
                      <a:pt x="1360" y="482"/>
                    </a:lnTo>
                    <a:lnTo>
                      <a:pt x="1381" y="251"/>
                    </a:lnTo>
                    <a:lnTo>
                      <a:pt x="1381" y="189"/>
                    </a:lnTo>
                    <a:lnTo>
                      <a:pt x="1381" y="105"/>
                    </a:lnTo>
                    <a:lnTo>
                      <a:pt x="1298" y="0"/>
                    </a:lnTo>
                    <a:lnTo>
                      <a:pt x="1256" y="42"/>
                    </a:lnTo>
                    <a:lnTo>
                      <a:pt x="1256" y="84"/>
                    </a:lnTo>
                    <a:lnTo>
                      <a:pt x="1172" y="168"/>
                    </a:lnTo>
                    <a:lnTo>
                      <a:pt x="1005" y="168"/>
                    </a:lnTo>
                    <a:lnTo>
                      <a:pt x="984" y="210"/>
                    </a:lnTo>
                    <a:lnTo>
                      <a:pt x="900" y="168"/>
                    </a:lnTo>
                    <a:lnTo>
                      <a:pt x="795" y="63"/>
                    </a:lnTo>
                    <a:lnTo>
                      <a:pt x="586" y="0"/>
                    </a:lnTo>
                    <a:close/>
                    <a:moveTo>
                      <a:pt x="1842" y="4060"/>
                    </a:moveTo>
                    <a:lnTo>
                      <a:pt x="1716" y="4080"/>
                    </a:lnTo>
                    <a:lnTo>
                      <a:pt x="1695" y="4164"/>
                    </a:lnTo>
                    <a:lnTo>
                      <a:pt x="1821" y="4227"/>
                    </a:lnTo>
                    <a:lnTo>
                      <a:pt x="1883" y="4248"/>
                    </a:lnTo>
                    <a:lnTo>
                      <a:pt x="1883" y="4352"/>
                    </a:lnTo>
                    <a:lnTo>
                      <a:pt x="1842" y="4457"/>
                    </a:lnTo>
                    <a:lnTo>
                      <a:pt x="1842" y="4666"/>
                    </a:lnTo>
                    <a:lnTo>
                      <a:pt x="1800" y="4792"/>
                    </a:lnTo>
                    <a:lnTo>
                      <a:pt x="1842" y="4980"/>
                    </a:lnTo>
                    <a:lnTo>
                      <a:pt x="1904" y="4959"/>
                    </a:lnTo>
                    <a:lnTo>
                      <a:pt x="1925" y="4896"/>
                    </a:lnTo>
                    <a:lnTo>
                      <a:pt x="2051" y="4813"/>
                    </a:lnTo>
                    <a:cubicBezTo>
                      <a:pt x="2093" y="4813"/>
                      <a:pt x="2114" y="4855"/>
                      <a:pt x="2135" y="4855"/>
                    </a:cubicBezTo>
                    <a:lnTo>
                      <a:pt x="2114" y="4959"/>
                    </a:lnTo>
                    <a:lnTo>
                      <a:pt x="2197" y="5001"/>
                    </a:lnTo>
                    <a:lnTo>
                      <a:pt x="2260" y="4917"/>
                    </a:lnTo>
                    <a:cubicBezTo>
                      <a:pt x="2323" y="4959"/>
                      <a:pt x="2344" y="5001"/>
                      <a:pt x="2407" y="5022"/>
                    </a:cubicBezTo>
                    <a:lnTo>
                      <a:pt x="2407" y="5106"/>
                    </a:lnTo>
                    <a:lnTo>
                      <a:pt x="2344" y="5231"/>
                    </a:lnTo>
                    <a:lnTo>
                      <a:pt x="2155" y="5294"/>
                    </a:lnTo>
                    <a:lnTo>
                      <a:pt x="2114" y="5378"/>
                    </a:lnTo>
                    <a:lnTo>
                      <a:pt x="2135" y="5545"/>
                    </a:lnTo>
                    <a:lnTo>
                      <a:pt x="2218" y="5545"/>
                    </a:lnTo>
                    <a:lnTo>
                      <a:pt x="2344" y="5629"/>
                    </a:lnTo>
                    <a:lnTo>
                      <a:pt x="2448" y="5629"/>
                    </a:lnTo>
                    <a:lnTo>
                      <a:pt x="2448" y="5754"/>
                    </a:lnTo>
                    <a:lnTo>
                      <a:pt x="2532" y="5817"/>
                    </a:lnTo>
                    <a:lnTo>
                      <a:pt x="2637" y="5754"/>
                    </a:lnTo>
                    <a:lnTo>
                      <a:pt x="2637" y="5650"/>
                    </a:lnTo>
                    <a:lnTo>
                      <a:pt x="2574" y="5587"/>
                    </a:lnTo>
                    <a:cubicBezTo>
                      <a:pt x="2616" y="5545"/>
                      <a:pt x="2637" y="5545"/>
                      <a:pt x="2658" y="5524"/>
                    </a:cubicBezTo>
                    <a:lnTo>
                      <a:pt x="2658" y="5503"/>
                    </a:lnTo>
                    <a:lnTo>
                      <a:pt x="2679" y="5587"/>
                    </a:lnTo>
                    <a:lnTo>
                      <a:pt x="2762" y="5482"/>
                    </a:lnTo>
                    <a:lnTo>
                      <a:pt x="2804" y="5231"/>
                    </a:lnTo>
                    <a:lnTo>
                      <a:pt x="2972" y="5064"/>
                    </a:lnTo>
                    <a:lnTo>
                      <a:pt x="2992" y="4959"/>
                    </a:lnTo>
                    <a:lnTo>
                      <a:pt x="2972" y="4855"/>
                    </a:lnTo>
                    <a:lnTo>
                      <a:pt x="3034" y="4771"/>
                    </a:lnTo>
                    <a:lnTo>
                      <a:pt x="3034" y="4750"/>
                    </a:lnTo>
                    <a:cubicBezTo>
                      <a:pt x="3087" y="4760"/>
                      <a:pt x="3128" y="4766"/>
                      <a:pt x="3170" y="4766"/>
                    </a:cubicBezTo>
                    <a:cubicBezTo>
                      <a:pt x="3212" y="4766"/>
                      <a:pt x="3254" y="4760"/>
                      <a:pt x="3306" y="4750"/>
                    </a:cubicBezTo>
                    <a:cubicBezTo>
                      <a:pt x="3348" y="4750"/>
                      <a:pt x="3369" y="4708"/>
                      <a:pt x="3369" y="4687"/>
                    </a:cubicBezTo>
                    <a:lnTo>
                      <a:pt x="3411" y="4750"/>
                    </a:lnTo>
                    <a:lnTo>
                      <a:pt x="3411" y="4896"/>
                    </a:lnTo>
                    <a:lnTo>
                      <a:pt x="3411" y="4917"/>
                    </a:lnTo>
                    <a:cubicBezTo>
                      <a:pt x="3390" y="4959"/>
                      <a:pt x="3390" y="4980"/>
                      <a:pt x="3411" y="4980"/>
                    </a:cubicBezTo>
                    <a:cubicBezTo>
                      <a:pt x="3453" y="5001"/>
                      <a:pt x="3453" y="5022"/>
                      <a:pt x="3474" y="5085"/>
                    </a:cubicBezTo>
                    <a:lnTo>
                      <a:pt x="3474" y="5189"/>
                    </a:lnTo>
                    <a:lnTo>
                      <a:pt x="3557" y="5231"/>
                    </a:lnTo>
                    <a:cubicBezTo>
                      <a:pt x="3599" y="5336"/>
                      <a:pt x="3683" y="5482"/>
                      <a:pt x="3704" y="5608"/>
                    </a:cubicBezTo>
                    <a:cubicBezTo>
                      <a:pt x="3716" y="5632"/>
                      <a:pt x="3750" y="5643"/>
                      <a:pt x="3780" y="5643"/>
                    </a:cubicBezTo>
                    <a:cubicBezTo>
                      <a:pt x="3801" y="5643"/>
                      <a:pt x="3821" y="5637"/>
                      <a:pt x="3829" y="5629"/>
                    </a:cubicBezTo>
                    <a:lnTo>
                      <a:pt x="3871" y="5754"/>
                    </a:lnTo>
                    <a:lnTo>
                      <a:pt x="3871" y="5838"/>
                    </a:lnTo>
                    <a:lnTo>
                      <a:pt x="3788" y="5733"/>
                    </a:lnTo>
                    <a:lnTo>
                      <a:pt x="3725" y="5733"/>
                    </a:lnTo>
                    <a:lnTo>
                      <a:pt x="3725" y="5901"/>
                    </a:lnTo>
                    <a:lnTo>
                      <a:pt x="3704" y="5943"/>
                    </a:lnTo>
                    <a:lnTo>
                      <a:pt x="3620" y="5901"/>
                    </a:lnTo>
                    <a:lnTo>
                      <a:pt x="3495" y="5838"/>
                    </a:lnTo>
                    <a:lnTo>
                      <a:pt x="3453" y="6068"/>
                    </a:lnTo>
                    <a:lnTo>
                      <a:pt x="3495" y="6110"/>
                    </a:lnTo>
                    <a:lnTo>
                      <a:pt x="3495" y="6173"/>
                    </a:lnTo>
                    <a:lnTo>
                      <a:pt x="3411" y="6215"/>
                    </a:lnTo>
                    <a:lnTo>
                      <a:pt x="3369" y="6068"/>
                    </a:lnTo>
                    <a:lnTo>
                      <a:pt x="3244" y="6131"/>
                    </a:lnTo>
                    <a:lnTo>
                      <a:pt x="3181" y="6340"/>
                    </a:lnTo>
                    <a:lnTo>
                      <a:pt x="3055" y="6424"/>
                    </a:lnTo>
                    <a:lnTo>
                      <a:pt x="2951" y="6445"/>
                    </a:lnTo>
                    <a:lnTo>
                      <a:pt x="2846" y="6549"/>
                    </a:lnTo>
                    <a:lnTo>
                      <a:pt x="2972" y="6361"/>
                    </a:lnTo>
                    <a:lnTo>
                      <a:pt x="2972" y="6173"/>
                    </a:lnTo>
                    <a:lnTo>
                      <a:pt x="2825" y="6047"/>
                    </a:lnTo>
                    <a:lnTo>
                      <a:pt x="2741" y="6047"/>
                    </a:lnTo>
                    <a:lnTo>
                      <a:pt x="2658" y="6152"/>
                    </a:lnTo>
                    <a:lnTo>
                      <a:pt x="2532" y="6215"/>
                    </a:lnTo>
                    <a:lnTo>
                      <a:pt x="2469" y="6319"/>
                    </a:lnTo>
                    <a:lnTo>
                      <a:pt x="2532" y="6424"/>
                    </a:lnTo>
                    <a:lnTo>
                      <a:pt x="2365" y="6445"/>
                    </a:lnTo>
                    <a:lnTo>
                      <a:pt x="2260" y="6424"/>
                    </a:lnTo>
                    <a:lnTo>
                      <a:pt x="2197" y="6487"/>
                    </a:lnTo>
                    <a:lnTo>
                      <a:pt x="2093" y="6529"/>
                    </a:lnTo>
                    <a:lnTo>
                      <a:pt x="1988" y="6654"/>
                    </a:lnTo>
                    <a:lnTo>
                      <a:pt x="2009" y="6738"/>
                    </a:lnTo>
                    <a:lnTo>
                      <a:pt x="1988" y="6884"/>
                    </a:lnTo>
                    <a:lnTo>
                      <a:pt x="1904" y="7052"/>
                    </a:lnTo>
                    <a:lnTo>
                      <a:pt x="2030" y="7177"/>
                    </a:lnTo>
                    <a:lnTo>
                      <a:pt x="2093" y="7093"/>
                    </a:lnTo>
                    <a:lnTo>
                      <a:pt x="2155" y="6863"/>
                    </a:lnTo>
                    <a:lnTo>
                      <a:pt x="2239" y="6801"/>
                    </a:lnTo>
                    <a:lnTo>
                      <a:pt x="2302" y="6675"/>
                    </a:lnTo>
                    <a:lnTo>
                      <a:pt x="2344" y="6654"/>
                    </a:lnTo>
                    <a:lnTo>
                      <a:pt x="2427" y="6738"/>
                    </a:lnTo>
                    <a:lnTo>
                      <a:pt x="2407" y="6863"/>
                    </a:lnTo>
                    <a:lnTo>
                      <a:pt x="2427" y="6884"/>
                    </a:lnTo>
                    <a:lnTo>
                      <a:pt x="2469" y="6863"/>
                    </a:lnTo>
                    <a:lnTo>
                      <a:pt x="2532" y="6884"/>
                    </a:lnTo>
                    <a:lnTo>
                      <a:pt x="2532" y="6780"/>
                    </a:lnTo>
                    <a:lnTo>
                      <a:pt x="2574" y="6759"/>
                    </a:lnTo>
                    <a:lnTo>
                      <a:pt x="2637" y="6780"/>
                    </a:lnTo>
                    <a:lnTo>
                      <a:pt x="2616" y="6863"/>
                    </a:lnTo>
                    <a:lnTo>
                      <a:pt x="2658" y="6863"/>
                    </a:lnTo>
                    <a:lnTo>
                      <a:pt x="2762" y="6947"/>
                    </a:lnTo>
                    <a:lnTo>
                      <a:pt x="2825" y="6947"/>
                    </a:lnTo>
                    <a:lnTo>
                      <a:pt x="2762" y="6863"/>
                    </a:lnTo>
                    <a:lnTo>
                      <a:pt x="2783" y="6801"/>
                    </a:lnTo>
                    <a:lnTo>
                      <a:pt x="2762" y="6759"/>
                    </a:lnTo>
                    <a:lnTo>
                      <a:pt x="2825" y="6696"/>
                    </a:lnTo>
                    <a:lnTo>
                      <a:pt x="2867" y="6696"/>
                    </a:lnTo>
                    <a:lnTo>
                      <a:pt x="2972" y="6801"/>
                    </a:lnTo>
                    <a:lnTo>
                      <a:pt x="3076" y="6842"/>
                    </a:lnTo>
                    <a:lnTo>
                      <a:pt x="3181" y="6905"/>
                    </a:lnTo>
                    <a:lnTo>
                      <a:pt x="3202" y="7010"/>
                    </a:lnTo>
                    <a:lnTo>
                      <a:pt x="3306" y="7093"/>
                    </a:lnTo>
                    <a:lnTo>
                      <a:pt x="3202" y="7073"/>
                    </a:lnTo>
                    <a:lnTo>
                      <a:pt x="3160" y="7093"/>
                    </a:lnTo>
                    <a:lnTo>
                      <a:pt x="3160" y="7156"/>
                    </a:lnTo>
                    <a:lnTo>
                      <a:pt x="3097" y="7219"/>
                    </a:lnTo>
                    <a:lnTo>
                      <a:pt x="3160" y="7282"/>
                    </a:lnTo>
                    <a:lnTo>
                      <a:pt x="3160" y="7365"/>
                    </a:lnTo>
                    <a:lnTo>
                      <a:pt x="3139" y="7428"/>
                    </a:lnTo>
                    <a:lnTo>
                      <a:pt x="3202" y="7533"/>
                    </a:lnTo>
                    <a:lnTo>
                      <a:pt x="3244" y="7637"/>
                    </a:lnTo>
                    <a:lnTo>
                      <a:pt x="3348" y="7784"/>
                    </a:lnTo>
                    <a:lnTo>
                      <a:pt x="3474" y="7784"/>
                    </a:lnTo>
                    <a:lnTo>
                      <a:pt x="3578" y="7847"/>
                    </a:lnTo>
                    <a:lnTo>
                      <a:pt x="3704" y="7909"/>
                    </a:lnTo>
                    <a:lnTo>
                      <a:pt x="3808" y="7847"/>
                    </a:lnTo>
                    <a:lnTo>
                      <a:pt x="3829" y="7805"/>
                    </a:lnTo>
                    <a:lnTo>
                      <a:pt x="3892" y="7742"/>
                    </a:lnTo>
                    <a:lnTo>
                      <a:pt x="3913" y="7805"/>
                    </a:lnTo>
                    <a:lnTo>
                      <a:pt x="3871" y="7889"/>
                    </a:lnTo>
                    <a:lnTo>
                      <a:pt x="3892" y="7993"/>
                    </a:lnTo>
                    <a:lnTo>
                      <a:pt x="3913" y="8035"/>
                    </a:lnTo>
                    <a:lnTo>
                      <a:pt x="3997" y="7993"/>
                    </a:lnTo>
                    <a:lnTo>
                      <a:pt x="4143" y="7784"/>
                    </a:lnTo>
                    <a:lnTo>
                      <a:pt x="4143" y="7637"/>
                    </a:lnTo>
                    <a:lnTo>
                      <a:pt x="4101" y="7575"/>
                    </a:lnTo>
                    <a:lnTo>
                      <a:pt x="4039" y="7407"/>
                    </a:lnTo>
                    <a:lnTo>
                      <a:pt x="3934" y="7324"/>
                    </a:lnTo>
                    <a:lnTo>
                      <a:pt x="3976" y="7219"/>
                    </a:lnTo>
                    <a:lnTo>
                      <a:pt x="4101" y="6989"/>
                    </a:lnTo>
                    <a:lnTo>
                      <a:pt x="4185" y="6947"/>
                    </a:lnTo>
                    <a:lnTo>
                      <a:pt x="4248" y="7052"/>
                    </a:lnTo>
                    <a:lnTo>
                      <a:pt x="4290" y="7156"/>
                    </a:lnTo>
                    <a:lnTo>
                      <a:pt x="4332" y="7219"/>
                    </a:lnTo>
                    <a:lnTo>
                      <a:pt x="4332" y="7324"/>
                    </a:lnTo>
                    <a:lnTo>
                      <a:pt x="4394" y="7512"/>
                    </a:lnTo>
                    <a:lnTo>
                      <a:pt x="4415" y="7596"/>
                    </a:lnTo>
                    <a:lnTo>
                      <a:pt x="4415" y="7512"/>
                    </a:lnTo>
                    <a:lnTo>
                      <a:pt x="4415" y="7386"/>
                    </a:lnTo>
                    <a:lnTo>
                      <a:pt x="4352" y="7219"/>
                    </a:lnTo>
                    <a:lnTo>
                      <a:pt x="4394" y="7156"/>
                    </a:lnTo>
                    <a:lnTo>
                      <a:pt x="4436" y="7156"/>
                    </a:lnTo>
                    <a:lnTo>
                      <a:pt x="4499" y="7219"/>
                    </a:lnTo>
                    <a:lnTo>
                      <a:pt x="4499" y="7156"/>
                    </a:lnTo>
                    <a:lnTo>
                      <a:pt x="4541" y="7156"/>
                    </a:lnTo>
                    <a:lnTo>
                      <a:pt x="4604" y="6989"/>
                    </a:lnTo>
                    <a:lnTo>
                      <a:pt x="4562" y="6801"/>
                    </a:lnTo>
                    <a:lnTo>
                      <a:pt x="4499" y="6696"/>
                    </a:lnTo>
                    <a:lnTo>
                      <a:pt x="4436" y="6591"/>
                    </a:lnTo>
                    <a:lnTo>
                      <a:pt x="4436" y="6466"/>
                    </a:lnTo>
                    <a:lnTo>
                      <a:pt x="4415" y="6340"/>
                    </a:lnTo>
                    <a:lnTo>
                      <a:pt x="4352" y="6424"/>
                    </a:lnTo>
                    <a:lnTo>
                      <a:pt x="4352" y="6277"/>
                    </a:lnTo>
                    <a:lnTo>
                      <a:pt x="4352" y="6215"/>
                    </a:lnTo>
                    <a:lnTo>
                      <a:pt x="4311" y="6215"/>
                    </a:lnTo>
                    <a:lnTo>
                      <a:pt x="4227" y="6131"/>
                    </a:lnTo>
                    <a:lnTo>
                      <a:pt x="4248" y="6068"/>
                    </a:lnTo>
                    <a:lnTo>
                      <a:pt x="4332" y="6068"/>
                    </a:lnTo>
                    <a:lnTo>
                      <a:pt x="4332" y="5922"/>
                    </a:lnTo>
                    <a:lnTo>
                      <a:pt x="4248" y="5796"/>
                    </a:lnTo>
                    <a:lnTo>
                      <a:pt x="4248" y="5712"/>
                    </a:lnTo>
                    <a:lnTo>
                      <a:pt x="4185" y="5796"/>
                    </a:lnTo>
                    <a:lnTo>
                      <a:pt x="4080" y="5692"/>
                    </a:lnTo>
                    <a:lnTo>
                      <a:pt x="3913" y="5545"/>
                    </a:lnTo>
                    <a:lnTo>
                      <a:pt x="3892" y="5440"/>
                    </a:lnTo>
                    <a:lnTo>
                      <a:pt x="3871" y="5440"/>
                    </a:lnTo>
                    <a:lnTo>
                      <a:pt x="3767" y="5420"/>
                    </a:lnTo>
                    <a:lnTo>
                      <a:pt x="3767" y="5503"/>
                    </a:lnTo>
                    <a:cubicBezTo>
                      <a:pt x="3725" y="5482"/>
                      <a:pt x="3725" y="5420"/>
                      <a:pt x="3704" y="5399"/>
                    </a:cubicBezTo>
                    <a:lnTo>
                      <a:pt x="3704" y="5315"/>
                    </a:lnTo>
                    <a:lnTo>
                      <a:pt x="3662" y="5210"/>
                    </a:lnTo>
                    <a:lnTo>
                      <a:pt x="3662" y="5273"/>
                    </a:lnTo>
                    <a:cubicBezTo>
                      <a:pt x="3620" y="5231"/>
                      <a:pt x="3620" y="5210"/>
                      <a:pt x="3599" y="5189"/>
                    </a:cubicBezTo>
                    <a:lnTo>
                      <a:pt x="3683" y="5168"/>
                    </a:lnTo>
                    <a:lnTo>
                      <a:pt x="3683" y="5085"/>
                    </a:lnTo>
                    <a:lnTo>
                      <a:pt x="3578" y="4896"/>
                    </a:lnTo>
                    <a:lnTo>
                      <a:pt x="3495" y="4855"/>
                    </a:lnTo>
                    <a:lnTo>
                      <a:pt x="3474" y="4666"/>
                    </a:lnTo>
                    <a:lnTo>
                      <a:pt x="3411" y="4562"/>
                    </a:lnTo>
                    <a:cubicBezTo>
                      <a:pt x="3411" y="4541"/>
                      <a:pt x="3411" y="4541"/>
                      <a:pt x="3453" y="4499"/>
                    </a:cubicBezTo>
                    <a:cubicBezTo>
                      <a:pt x="3474" y="4478"/>
                      <a:pt x="3453" y="4457"/>
                      <a:pt x="3411" y="4436"/>
                    </a:cubicBezTo>
                    <a:lnTo>
                      <a:pt x="3390" y="4457"/>
                    </a:lnTo>
                    <a:lnTo>
                      <a:pt x="3411" y="4457"/>
                    </a:lnTo>
                    <a:lnTo>
                      <a:pt x="3411" y="4478"/>
                    </a:lnTo>
                    <a:cubicBezTo>
                      <a:pt x="3411" y="4478"/>
                      <a:pt x="3390" y="4478"/>
                      <a:pt x="3390" y="4499"/>
                    </a:cubicBezTo>
                    <a:lnTo>
                      <a:pt x="3390" y="4541"/>
                    </a:lnTo>
                    <a:lnTo>
                      <a:pt x="3306" y="4562"/>
                    </a:lnTo>
                    <a:lnTo>
                      <a:pt x="3202" y="4499"/>
                    </a:lnTo>
                    <a:lnTo>
                      <a:pt x="3139" y="4499"/>
                    </a:lnTo>
                    <a:lnTo>
                      <a:pt x="3181" y="4604"/>
                    </a:lnTo>
                    <a:lnTo>
                      <a:pt x="3181" y="4666"/>
                    </a:lnTo>
                    <a:cubicBezTo>
                      <a:pt x="3097" y="4687"/>
                      <a:pt x="3055" y="4708"/>
                      <a:pt x="2972" y="4750"/>
                    </a:cubicBezTo>
                    <a:lnTo>
                      <a:pt x="2972" y="4583"/>
                    </a:lnTo>
                    <a:lnTo>
                      <a:pt x="2930" y="4604"/>
                    </a:lnTo>
                    <a:lnTo>
                      <a:pt x="2888" y="4750"/>
                    </a:lnTo>
                    <a:lnTo>
                      <a:pt x="2888" y="4792"/>
                    </a:lnTo>
                    <a:lnTo>
                      <a:pt x="2783" y="4980"/>
                    </a:lnTo>
                    <a:lnTo>
                      <a:pt x="2783" y="5106"/>
                    </a:lnTo>
                    <a:lnTo>
                      <a:pt x="2741" y="5273"/>
                    </a:lnTo>
                    <a:lnTo>
                      <a:pt x="2658" y="5378"/>
                    </a:lnTo>
                    <a:lnTo>
                      <a:pt x="2658" y="5482"/>
                    </a:lnTo>
                    <a:cubicBezTo>
                      <a:pt x="2646" y="5459"/>
                      <a:pt x="2622" y="5443"/>
                      <a:pt x="2599" y="5443"/>
                    </a:cubicBezTo>
                    <a:cubicBezTo>
                      <a:pt x="2580" y="5443"/>
                      <a:pt x="2562" y="5454"/>
                      <a:pt x="2553" y="5482"/>
                    </a:cubicBezTo>
                    <a:lnTo>
                      <a:pt x="2553" y="5315"/>
                    </a:lnTo>
                    <a:lnTo>
                      <a:pt x="2637" y="4980"/>
                    </a:lnTo>
                    <a:lnTo>
                      <a:pt x="2741" y="4876"/>
                    </a:lnTo>
                    <a:lnTo>
                      <a:pt x="2741" y="4771"/>
                    </a:lnTo>
                    <a:lnTo>
                      <a:pt x="2658" y="4687"/>
                    </a:lnTo>
                    <a:lnTo>
                      <a:pt x="2616" y="4708"/>
                    </a:lnTo>
                    <a:lnTo>
                      <a:pt x="2532" y="4687"/>
                    </a:lnTo>
                    <a:lnTo>
                      <a:pt x="2448" y="4750"/>
                    </a:lnTo>
                    <a:lnTo>
                      <a:pt x="2448" y="4855"/>
                    </a:lnTo>
                    <a:cubicBezTo>
                      <a:pt x="2427" y="4792"/>
                      <a:pt x="2365" y="4708"/>
                      <a:pt x="2323" y="4666"/>
                    </a:cubicBezTo>
                    <a:lnTo>
                      <a:pt x="2427" y="4583"/>
                    </a:lnTo>
                    <a:lnTo>
                      <a:pt x="2469" y="4457"/>
                    </a:lnTo>
                    <a:lnTo>
                      <a:pt x="2532" y="4394"/>
                    </a:lnTo>
                    <a:lnTo>
                      <a:pt x="2553" y="4290"/>
                    </a:lnTo>
                    <a:lnTo>
                      <a:pt x="2511" y="4227"/>
                    </a:lnTo>
                    <a:lnTo>
                      <a:pt x="2427" y="4269"/>
                    </a:lnTo>
                    <a:lnTo>
                      <a:pt x="2344" y="4373"/>
                    </a:lnTo>
                    <a:lnTo>
                      <a:pt x="2260" y="4269"/>
                    </a:lnTo>
                    <a:lnTo>
                      <a:pt x="2197" y="4248"/>
                    </a:lnTo>
                    <a:lnTo>
                      <a:pt x="2009" y="4248"/>
                    </a:lnTo>
                    <a:lnTo>
                      <a:pt x="2030" y="4185"/>
                    </a:lnTo>
                    <a:lnTo>
                      <a:pt x="1946" y="4164"/>
                    </a:lnTo>
                    <a:lnTo>
                      <a:pt x="1842" y="40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27;p45">
                <a:extLst>
                  <a:ext uri="{FF2B5EF4-FFF2-40B4-BE49-F238E27FC236}">
                    <a16:creationId xmlns:a16="http://schemas.microsoft.com/office/drawing/2014/main" id="{A88EB15E-6349-91BB-1F57-7FE951D22EA2}"/>
                  </a:ext>
                </a:extLst>
              </p:cNvPr>
              <p:cNvSpPr/>
              <p:nvPr/>
            </p:nvSpPr>
            <p:spPr>
              <a:xfrm>
                <a:off x="4595934" y="3205063"/>
                <a:ext cx="26673" cy="13340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1173" extrusionOk="0">
                    <a:moveTo>
                      <a:pt x="2177" y="1"/>
                    </a:moveTo>
                    <a:lnTo>
                      <a:pt x="1968" y="43"/>
                    </a:lnTo>
                    <a:lnTo>
                      <a:pt x="1821" y="43"/>
                    </a:lnTo>
                    <a:lnTo>
                      <a:pt x="1675" y="64"/>
                    </a:lnTo>
                    <a:lnTo>
                      <a:pt x="1570" y="64"/>
                    </a:lnTo>
                    <a:lnTo>
                      <a:pt x="1424" y="105"/>
                    </a:lnTo>
                    <a:lnTo>
                      <a:pt x="1193" y="105"/>
                    </a:lnTo>
                    <a:lnTo>
                      <a:pt x="1005" y="252"/>
                    </a:lnTo>
                    <a:lnTo>
                      <a:pt x="880" y="315"/>
                    </a:lnTo>
                    <a:lnTo>
                      <a:pt x="817" y="336"/>
                    </a:lnTo>
                    <a:lnTo>
                      <a:pt x="712" y="357"/>
                    </a:lnTo>
                    <a:lnTo>
                      <a:pt x="628" y="377"/>
                    </a:lnTo>
                    <a:lnTo>
                      <a:pt x="482" y="419"/>
                    </a:lnTo>
                    <a:lnTo>
                      <a:pt x="398" y="482"/>
                    </a:lnTo>
                    <a:lnTo>
                      <a:pt x="377" y="524"/>
                    </a:lnTo>
                    <a:lnTo>
                      <a:pt x="252" y="587"/>
                    </a:lnTo>
                    <a:lnTo>
                      <a:pt x="210" y="733"/>
                    </a:lnTo>
                    <a:lnTo>
                      <a:pt x="105" y="880"/>
                    </a:lnTo>
                    <a:lnTo>
                      <a:pt x="84" y="942"/>
                    </a:lnTo>
                    <a:lnTo>
                      <a:pt x="147" y="984"/>
                    </a:lnTo>
                    <a:lnTo>
                      <a:pt x="147" y="1047"/>
                    </a:lnTo>
                    <a:lnTo>
                      <a:pt x="84" y="1047"/>
                    </a:lnTo>
                    <a:lnTo>
                      <a:pt x="43" y="1005"/>
                    </a:lnTo>
                    <a:lnTo>
                      <a:pt x="1" y="1110"/>
                    </a:lnTo>
                    <a:lnTo>
                      <a:pt x="63" y="1173"/>
                    </a:lnTo>
                    <a:lnTo>
                      <a:pt x="252" y="1152"/>
                    </a:lnTo>
                    <a:lnTo>
                      <a:pt x="419" y="1047"/>
                    </a:lnTo>
                    <a:lnTo>
                      <a:pt x="503" y="1005"/>
                    </a:lnTo>
                    <a:lnTo>
                      <a:pt x="608" y="1005"/>
                    </a:lnTo>
                    <a:lnTo>
                      <a:pt x="712" y="942"/>
                    </a:lnTo>
                    <a:lnTo>
                      <a:pt x="796" y="838"/>
                    </a:lnTo>
                    <a:lnTo>
                      <a:pt x="1005" y="670"/>
                    </a:lnTo>
                    <a:lnTo>
                      <a:pt x="1047" y="587"/>
                    </a:lnTo>
                    <a:lnTo>
                      <a:pt x="1110" y="566"/>
                    </a:lnTo>
                    <a:lnTo>
                      <a:pt x="1131" y="566"/>
                    </a:lnTo>
                    <a:lnTo>
                      <a:pt x="1235" y="461"/>
                    </a:lnTo>
                    <a:lnTo>
                      <a:pt x="1340" y="440"/>
                    </a:lnTo>
                    <a:lnTo>
                      <a:pt x="1444" y="440"/>
                    </a:lnTo>
                    <a:lnTo>
                      <a:pt x="1675" y="419"/>
                    </a:lnTo>
                    <a:lnTo>
                      <a:pt x="1842" y="315"/>
                    </a:lnTo>
                    <a:lnTo>
                      <a:pt x="2030" y="252"/>
                    </a:lnTo>
                    <a:lnTo>
                      <a:pt x="2051" y="168"/>
                    </a:lnTo>
                    <a:lnTo>
                      <a:pt x="2135" y="168"/>
                    </a:lnTo>
                    <a:lnTo>
                      <a:pt x="2240" y="105"/>
                    </a:lnTo>
                    <a:lnTo>
                      <a:pt x="2240" y="43"/>
                    </a:lnTo>
                    <a:lnTo>
                      <a:pt x="217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grpSp>
            <p:nvGrpSpPr>
              <p:cNvPr id="51" name="Google Shape;528;p45">
                <a:extLst>
                  <a:ext uri="{FF2B5EF4-FFF2-40B4-BE49-F238E27FC236}">
                    <a16:creationId xmlns:a16="http://schemas.microsoft.com/office/drawing/2014/main" id="{860888C5-773F-BB72-1E05-DDCC2FA2BCEC}"/>
                  </a:ext>
                </a:extLst>
              </p:cNvPr>
              <p:cNvGrpSpPr/>
              <p:nvPr/>
            </p:nvGrpSpPr>
            <p:grpSpPr>
              <a:xfrm>
                <a:off x="4403342" y="3107749"/>
                <a:ext cx="316680" cy="101374"/>
                <a:chOff x="5068275" y="3161675"/>
                <a:chExt cx="664875" cy="222850"/>
              </a:xfrm>
              <a:grpFill/>
            </p:grpSpPr>
            <p:sp>
              <p:nvSpPr>
                <p:cNvPr id="197" name="Google Shape;529;p45">
                  <a:extLst>
                    <a:ext uri="{FF2B5EF4-FFF2-40B4-BE49-F238E27FC236}">
                      <a16:creationId xmlns:a16="http://schemas.microsoft.com/office/drawing/2014/main" id="{05AC458F-9C10-8902-E684-85D079FF3103}"/>
                    </a:ext>
                  </a:extLst>
                </p:cNvPr>
                <p:cNvSpPr/>
                <p:nvPr/>
              </p:nvSpPr>
              <p:spPr>
                <a:xfrm>
                  <a:off x="5408300" y="3224425"/>
                  <a:ext cx="96775" cy="10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1" h="4312" extrusionOk="0">
                      <a:moveTo>
                        <a:pt x="3620" y="1"/>
                      </a:moveTo>
                      <a:lnTo>
                        <a:pt x="3515" y="43"/>
                      </a:lnTo>
                      <a:lnTo>
                        <a:pt x="3494" y="147"/>
                      </a:lnTo>
                      <a:lnTo>
                        <a:pt x="3390" y="231"/>
                      </a:lnTo>
                      <a:lnTo>
                        <a:pt x="3390" y="294"/>
                      </a:lnTo>
                      <a:lnTo>
                        <a:pt x="3285" y="357"/>
                      </a:lnTo>
                      <a:lnTo>
                        <a:pt x="3181" y="398"/>
                      </a:lnTo>
                      <a:lnTo>
                        <a:pt x="3139" y="461"/>
                      </a:lnTo>
                      <a:lnTo>
                        <a:pt x="2992" y="503"/>
                      </a:lnTo>
                      <a:lnTo>
                        <a:pt x="2720" y="440"/>
                      </a:lnTo>
                      <a:lnTo>
                        <a:pt x="2469" y="419"/>
                      </a:lnTo>
                      <a:lnTo>
                        <a:pt x="2448" y="503"/>
                      </a:lnTo>
                      <a:lnTo>
                        <a:pt x="2406" y="503"/>
                      </a:lnTo>
                      <a:lnTo>
                        <a:pt x="2260" y="398"/>
                      </a:lnTo>
                      <a:lnTo>
                        <a:pt x="2092" y="398"/>
                      </a:lnTo>
                      <a:lnTo>
                        <a:pt x="1988" y="357"/>
                      </a:lnTo>
                      <a:lnTo>
                        <a:pt x="1820" y="336"/>
                      </a:lnTo>
                      <a:lnTo>
                        <a:pt x="1737" y="398"/>
                      </a:lnTo>
                      <a:lnTo>
                        <a:pt x="1674" y="336"/>
                      </a:lnTo>
                      <a:lnTo>
                        <a:pt x="1569" y="231"/>
                      </a:lnTo>
                      <a:lnTo>
                        <a:pt x="1381" y="210"/>
                      </a:lnTo>
                      <a:lnTo>
                        <a:pt x="1276" y="210"/>
                      </a:lnTo>
                      <a:lnTo>
                        <a:pt x="1276" y="336"/>
                      </a:lnTo>
                      <a:lnTo>
                        <a:pt x="1193" y="398"/>
                      </a:lnTo>
                      <a:lnTo>
                        <a:pt x="1151" y="503"/>
                      </a:lnTo>
                      <a:lnTo>
                        <a:pt x="1067" y="566"/>
                      </a:lnTo>
                      <a:lnTo>
                        <a:pt x="900" y="524"/>
                      </a:lnTo>
                      <a:lnTo>
                        <a:pt x="774" y="545"/>
                      </a:lnTo>
                      <a:lnTo>
                        <a:pt x="712" y="608"/>
                      </a:lnTo>
                      <a:lnTo>
                        <a:pt x="753" y="650"/>
                      </a:lnTo>
                      <a:lnTo>
                        <a:pt x="586" y="775"/>
                      </a:lnTo>
                      <a:lnTo>
                        <a:pt x="586" y="942"/>
                      </a:lnTo>
                      <a:lnTo>
                        <a:pt x="628" y="1047"/>
                      </a:lnTo>
                      <a:lnTo>
                        <a:pt x="628" y="1235"/>
                      </a:lnTo>
                      <a:lnTo>
                        <a:pt x="586" y="1298"/>
                      </a:lnTo>
                      <a:lnTo>
                        <a:pt x="649" y="1445"/>
                      </a:lnTo>
                      <a:lnTo>
                        <a:pt x="670" y="1549"/>
                      </a:lnTo>
                      <a:lnTo>
                        <a:pt x="628" y="1486"/>
                      </a:lnTo>
                      <a:lnTo>
                        <a:pt x="565" y="1403"/>
                      </a:lnTo>
                      <a:lnTo>
                        <a:pt x="523" y="1445"/>
                      </a:lnTo>
                      <a:lnTo>
                        <a:pt x="440" y="1507"/>
                      </a:lnTo>
                      <a:lnTo>
                        <a:pt x="335" y="1570"/>
                      </a:lnTo>
                      <a:lnTo>
                        <a:pt x="314" y="1675"/>
                      </a:lnTo>
                      <a:lnTo>
                        <a:pt x="335" y="1800"/>
                      </a:lnTo>
                      <a:lnTo>
                        <a:pt x="314" y="1905"/>
                      </a:lnTo>
                      <a:lnTo>
                        <a:pt x="335" y="2135"/>
                      </a:lnTo>
                      <a:lnTo>
                        <a:pt x="314" y="2198"/>
                      </a:lnTo>
                      <a:lnTo>
                        <a:pt x="272" y="2303"/>
                      </a:lnTo>
                      <a:lnTo>
                        <a:pt x="188" y="2323"/>
                      </a:lnTo>
                      <a:lnTo>
                        <a:pt x="188" y="2449"/>
                      </a:lnTo>
                      <a:lnTo>
                        <a:pt x="63" y="2554"/>
                      </a:lnTo>
                      <a:lnTo>
                        <a:pt x="42" y="2721"/>
                      </a:lnTo>
                      <a:lnTo>
                        <a:pt x="42" y="2763"/>
                      </a:lnTo>
                      <a:lnTo>
                        <a:pt x="0" y="2826"/>
                      </a:lnTo>
                      <a:lnTo>
                        <a:pt x="63" y="3035"/>
                      </a:lnTo>
                      <a:lnTo>
                        <a:pt x="126" y="3139"/>
                      </a:lnTo>
                      <a:lnTo>
                        <a:pt x="168" y="3119"/>
                      </a:lnTo>
                      <a:lnTo>
                        <a:pt x="251" y="3119"/>
                      </a:lnTo>
                      <a:lnTo>
                        <a:pt x="335" y="3056"/>
                      </a:lnTo>
                      <a:lnTo>
                        <a:pt x="377" y="3077"/>
                      </a:lnTo>
                      <a:lnTo>
                        <a:pt x="419" y="3223"/>
                      </a:lnTo>
                      <a:lnTo>
                        <a:pt x="523" y="3495"/>
                      </a:lnTo>
                      <a:lnTo>
                        <a:pt x="481" y="3558"/>
                      </a:lnTo>
                      <a:lnTo>
                        <a:pt x="440" y="3704"/>
                      </a:lnTo>
                      <a:lnTo>
                        <a:pt x="356" y="3851"/>
                      </a:lnTo>
                      <a:lnTo>
                        <a:pt x="356" y="4081"/>
                      </a:lnTo>
                      <a:lnTo>
                        <a:pt x="356" y="4269"/>
                      </a:lnTo>
                      <a:lnTo>
                        <a:pt x="440" y="4269"/>
                      </a:lnTo>
                      <a:lnTo>
                        <a:pt x="523" y="4311"/>
                      </a:lnTo>
                      <a:lnTo>
                        <a:pt x="628" y="4311"/>
                      </a:lnTo>
                      <a:lnTo>
                        <a:pt x="670" y="4269"/>
                      </a:lnTo>
                      <a:lnTo>
                        <a:pt x="774" y="4290"/>
                      </a:lnTo>
                      <a:lnTo>
                        <a:pt x="879" y="4269"/>
                      </a:lnTo>
                      <a:lnTo>
                        <a:pt x="963" y="4311"/>
                      </a:lnTo>
                      <a:lnTo>
                        <a:pt x="984" y="4227"/>
                      </a:lnTo>
                      <a:lnTo>
                        <a:pt x="963" y="4102"/>
                      </a:lnTo>
                      <a:lnTo>
                        <a:pt x="879" y="4060"/>
                      </a:lnTo>
                      <a:lnTo>
                        <a:pt x="858" y="3914"/>
                      </a:lnTo>
                      <a:lnTo>
                        <a:pt x="942" y="3809"/>
                      </a:lnTo>
                      <a:lnTo>
                        <a:pt x="963" y="3600"/>
                      </a:lnTo>
                      <a:lnTo>
                        <a:pt x="942" y="3432"/>
                      </a:lnTo>
                      <a:lnTo>
                        <a:pt x="879" y="3391"/>
                      </a:lnTo>
                      <a:lnTo>
                        <a:pt x="1004" y="3223"/>
                      </a:lnTo>
                      <a:lnTo>
                        <a:pt x="1046" y="3056"/>
                      </a:lnTo>
                      <a:lnTo>
                        <a:pt x="1004" y="2909"/>
                      </a:lnTo>
                      <a:lnTo>
                        <a:pt x="942" y="2826"/>
                      </a:lnTo>
                      <a:lnTo>
                        <a:pt x="942" y="2763"/>
                      </a:lnTo>
                      <a:lnTo>
                        <a:pt x="1067" y="2700"/>
                      </a:lnTo>
                      <a:lnTo>
                        <a:pt x="1088" y="2616"/>
                      </a:lnTo>
                      <a:lnTo>
                        <a:pt x="1214" y="2595"/>
                      </a:lnTo>
                      <a:lnTo>
                        <a:pt x="1318" y="2637"/>
                      </a:lnTo>
                      <a:lnTo>
                        <a:pt x="1318" y="2700"/>
                      </a:lnTo>
                      <a:lnTo>
                        <a:pt x="1381" y="2763"/>
                      </a:lnTo>
                      <a:lnTo>
                        <a:pt x="1381" y="2909"/>
                      </a:lnTo>
                      <a:lnTo>
                        <a:pt x="1276" y="3014"/>
                      </a:lnTo>
                      <a:lnTo>
                        <a:pt x="1276" y="3119"/>
                      </a:lnTo>
                      <a:lnTo>
                        <a:pt x="1318" y="3223"/>
                      </a:lnTo>
                      <a:lnTo>
                        <a:pt x="1402" y="3244"/>
                      </a:lnTo>
                      <a:lnTo>
                        <a:pt x="1486" y="3328"/>
                      </a:lnTo>
                      <a:lnTo>
                        <a:pt x="1611" y="3391"/>
                      </a:lnTo>
                      <a:lnTo>
                        <a:pt x="1632" y="3495"/>
                      </a:lnTo>
                      <a:lnTo>
                        <a:pt x="1590" y="3495"/>
                      </a:lnTo>
                      <a:lnTo>
                        <a:pt x="1569" y="3704"/>
                      </a:lnTo>
                      <a:lnTo>
                        <a:pt x="1590" y="3851"/>
                      </a:lnTo>
                      <a:lnTo>
                        <a:pt x="1674" y="3872"/>
                      </a:lnTo>
                      <a:lnTo>
                        <a:pt x="1737" y="3851"/>
                      </a:lnTo>
                      <a:lnTo>
                        <a:pt x="1883" y="3893"/>
                      </a:lnTo>
                      <a:lnTo>
                        <a:pt x="1946" y="3872"/>
                      </a:lnTo>
                      <a:lnTo>
                        <a:pt x="1946" y="3851"/>
                      </a:lnTo>
                      <a:lnTo>
                        <a:pt x="1925" y="3746"/>
                      </a:lnTo>
                      <a:lnTo>
                        <a:pt x="2030" y="3663"/>
                      </a:lnTo>
                      <a:lnTo>
                        <a:pt x="2113" y="3642"/>
                      </a:lnTo>
                      <a:lnTo>
                        <a:pt x="2260" y="3558"/>
                      </a:lnTo>
                      <a:lnTo>
                        <a:pt x="2427" y="3579"/>
                      </a:lnTo>
                      <a:lnTo>
                        <a:pt x="2511" y="3495"/>
                      </a:lnTo>
                      <a:lnTo>
                        <a:pt x="2532" y="3537"/>
                      </a:lnTo>
                      <a:lnTo>
                        <a:pt x="2616" y="3537"/>
                      </a:lnTo>
                      <a:lnTo>
                        <a:pt x="2657" y="3453"/>
                      </a:lnTo>
                      <a:lnTo>
                        <a:pt x="2657" y="3391"/>
                      </a:lnTo>
                      <a:lnTo>
                        <a:pt x="2511" y="3370"/>
                      </a:lnTo>
                      <a:lnTo>
                        <a:pt x="2448" y="3391"/>
                      </a:lnTo>
                      <a:lnTo>
                        <a:pt x="2281" y="3391"/>
                      </a:lnTo>
                      <a:lnTo>
                        <a:pt x="2281" y="3328"/>
                      </a:lnTo>
                      <a:lnTo>
                        <a:pt x="2239" y="3328"/>
                      </a:lnTo>
                      <a:lnTo>
                        <a:pt x="2239" y="3244"/>
                      </a:lnTo>
                      <a:lnTo>
                        <a:pt x="2197" y="3244"/>
                      </a:lnTo>
                      <a:lnTo>
                        <a:pt x="2134" y="3265"/>
                      </a:lnTo>
                      <a:lnTo>
                        <a:pt x="2134" y="3223"/>
                      </a:lnTo>
                      <a:lnTo>
                        <a:pt x="2030" y="3181"/>
                      </a:lnTo>
                      <a:lnTo>
                        <a:pt x="2009" y="3119"/>
                      </a:lnTo>
                      <a:lnTo>
                        <a:pt x="2051" y="3035"/>
                      </a:lnTo>
                      <a:lnTo>
                        <a:pt x="2092" y="2972"/>
                      </a:lnTo>
                      <a:lnTo>
                        <a:pt x="2134" y="3014"/>
                      </a:lnTo>
                      <a:lnTo>
                        <a:pt x="2134" y="3014"/>
                      </a:lnTo>
                      <a:lnTo>
                        <a:pt x="2113" y="2930"/>
                      </a:lnTo>
                      <a:lnTo>
                        <a:pt x="2155" y="2930"/>
                      </a:lnTo>
                      <a:lnTo>
                        <a:pt x="2197" y="2867"/>
                      </a:lnTo>
                      <a:lnTo>
                        <a:pt x="2134" y="2826"/>
                      </a:lnTo>
                      <a:lnTo>
                        <a:pt x="2051" y="2805"/>
                      </a:lnTo>
                      <a:lnTo>
                        <a:pt x="2092" y="2742"/>
                      </a:lnTo>
                      <a:lnTo>
                        <a:pt x="2051" y="2658"/>
                      </a:lnTo>
                      <a:lnTo>
                        <a:pt x="1988" y="2616"/>
                      </a:lnTo>
                      <a:lnTo>
                        <a:pt x="1904" y="2616"/>
                      </a:lnTo>
                      <a:lnTo>
                        <a:pt x="1883" y="2491"/>
                      </a:lnTo>
                      <a:lnTo>
                        <a:pt x="1716" y="2323"/>
                      </a:lnTo>
                      <a:lnTo>
                        <a:pt x="1611" y="2240"/>
                      </a:lnTo>
                      <a:lnTo>
                        <a:pt x="1569" y="2135"/>
                      </a:lnTo>
                      <a:lnTo>
                        <a:pt x="1569" y="2093"/>
                      </a:lnTo>
                      <a:lnTo>
                        <a:pt x="1611" y="2093"/>
                      </a:lnTo>
                      <a:lnTo>
                        <a:pt x="1632" y="2177"/>
                      </a:lnTo>
                      <a:lnTo>
                        <a:pt x="1737" y="2177"/>
                      </a:lnTo>
                      <a:lnTo>
                        <a:pt x="1841" y="2093"/>
                      </a:lnTo>
                      <a:lnTo>
                        <a:pt x="1883" y="2010"/>
                      </a:lnTo>
                      <a:lnTo>
                        <a:pt x="2092" y="1926"/>
                      </a:lnTo>
                      <a:lnTo>
                        <a:pt x="2260" y="1800"/>
                      </a:lnTo>
                      <a:lnTo>
                        <a:pt x="2344" y="1675"/>
                      </a:lnTo>
                      <a:lnTo>
                        <a:pt x="2448" y="1612"/>
                      </a:lnTo>
                      <a:lnTo>
                        <a:pt x="2448" y="1549"/>
                      </a:lnTo>
                      <a:lnTo>
                        <a:pt x="2574" y="1507"/>
                      </a:lnTo>
                      <a:lnTo>
                        <a:pt x="2678" y="1570"/>
                      </a:lnTo>
                      <a:lnTo>
                        <a:pt x="2762" y="1591"/>
                      </a:lnTo>
                      <a:lnTo>
                        <a:pt x="2867" y="1445"/>
                      </a:lnTo>
                      <a:lnTo>
                        <a:pt x="2867" y="1361"/>
                      </a:lnTo>
                      <a:lnTo>
                        <a:pt x="2741" y="1298"/>
                      </a:lnTo>
                      <a:lnTo>
                        <a:pt x="2469" y="1340"/>
                      </a:lnTo>
                      <a:lnTo>
                        <a:pt x="2364" y="1403"/>
                      </a:lnTo>
                      <a:lnTo>
                        <a:pt x="2197" y="1403"/>
                      </a:lnTo>
                      <a:lnTo>
                        <a:pt x="2113" y="1445"/>
                      </a:lnTo>
                      <a:lnTo>
                        <a:pt x="2009" y="1549"/>
                      </a:lnTo>
                      <a:lnTo>
                        <a:pt x="1820" y="1549"/>
                      </a:lnTo>
                      <a:lnTo>
                        <a:pt x="1716" y="1486"/>
                      </a:lnTo>
                      <a:lnTo>
                        <a:pt x="1611" y="1466"/>
                      </a:lnTo>
                      <a:lnTo>
                        <a:pt x="1507" y="1591"/>
                      </a:lnTo>
                      <a:lnTo>
                        <a:pt x="1423" y="1800"/>
                      </a:lnTo>
                      <a:lnTo>
                        <a:pt x="1297" y="1863"/>
                      </a:lnTo>
                      <a:lnTo>
                        <a:pt x="1193" y="1821"/>
                      </a:lnTo>
                      <a:lnTo>
                        <a:pt x="1172" y="1779"/>
                      </a:lnTo>
                      <a:lnTo>
                        <a:pt x="1004" y="1612"/>
                      </a:lnTo>
                      <a:lnTo>
                        <a:pt x="858" y="1486"/>
                      </a:lnTo>
                      <a:lnTo>
                        <a:pt x="774" y="1277"/>
                      </a:lnTo>
                      <a:lnTo>
                        <a:pt x="795" y="1047"/>
                      </a:lnTo>
                      <a:lnTo>
                        <a:pt x="879" y="838"/>
                      </a:lnTo>
                      <a:lnTo>
                        <a:pt x="984" y="733"/>
                      </a:lnTo>
                      <a:lnTo>
                        <a:pt x="1109" y="670"/>
                      </a:lnTo>
                      <a:lnTo>
                        <a:pt x="1276" y="754"/>
                      </a:lnTo>
                      <a:lnTo>
                        <a:pt x="1465" y="775"/>
                      </a:lnTo>
                      <a:lnTo>
                        <a:pt x="1674" y="670"/>
                      </a:lnTo>
                      <a:lnTo>
                        <a:pt x="1820" y="670"/>
                      </a:lnTo>
                      <a:lnTo>
                        <a:pt x="1883" y="754"/>
                      </a:lnTo>
                      <a:lnTo>
                        <a:pt x="1988" y="754"/>
                      </a:lnTo>
                      <a:lnTo>
                        <a:pt x="2051" y="712"/>
                      </a:lnTo>
                      <a:lnTo>
                        <a:pt x="2281" y="733"/>
                      </a:lnTo>
                      <a:lnTo>
                        <a:pt x="2427" y="733"/>
                      </a:lnTo>
                      <a:lnTo>
                        <a:pt x="2448" y="712"/>
                      </a:lnTo>
                      <a:lnTo>
                        <a:pt x="2574" y="712"/>
                      </a:lnTo>
                      <a:lnTo>
                        <a:pt x="2678" y="754"/>
                      </a:lnTo>
                      <a:lnTo>
                        <a:pt x="2720" y="817"/>
                      </a:lnTo>
                      <a:lnTo>
                        <a:pt x="2825" y="859"/>
                      </a:lnTo>
                      <a:lnTo>
                        <a:pt x="3264" y="754"/>
                      </a:lnTo>
                      <a:lnTo>
                        <a:pt x="3453" y="629"/>
                      </a:lnTo>
                      <a:lnTo>
                        <a:pt x="3494" y="524"/>
                      </a:lnTo>
                      <a:lnTo>
                        <a:pt x="3578" y="524"/>
                      </a:lnTo>
                      <a:lnTo>
                        <a:pt x="3620" y="440"/>
                      </a:lnTo>
                      <a:lnTo>
                        <a:pt x="3704" y="398"/>
                      </a:lnTo>
                      <a:lnTo>
                        <a:pt x="3766" y="294"/>
                      </a:lnTo>
                      <a:lnTo>
                        <a:pt x="3808" y="210"/>
                      </a:lnTo>
                      <a:lnTo>
                        <a:pt x="3871" y="147"/>
                      </a:lnTo>
                      <a:lnTo>
                        <a:pt x="3808" y="106"/>
                      </a:lnTo>
                      <a:lnTo>
                        <a:pt x="3787" y="43"/>
                      </a:lnTo>
                      <a:lnTo>
                        <a:pt x="362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530;p45">
                  <a:extLst>
                    <a:ext uri="{FF2B5EF4-FFF2-40B4-BE49-F238E27FC236}">
                      <a16:creationId xmlns:a16="http://schemas.microsoft.com/office/drawing/2014/main" id="{A5D125A9-7C28-E2AC-FA14-F1EB60D6C605}"/>
                    </a:ext>
                  </a:extLst>
                </p:cNvPr>
                <p:cNvSpPr/>
                <p:nvPr/>
              </p:nvSpPr>
              <p:spPr>
                <a:xfrm>
                  <a:off x="5587700" y="3253200"/>
                  <a:ext cx="145450" cy="13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8" h="5253" extrusionOk="0">
                      <a:moveTo>
                        <a:pt x="922" y="1"/>
                      </a:moveTo>
                      <a:lnTo>
                        <a:pt x="775" y="22"/>
                      </a:lnTo>
                      <a:lnTo>
                        <a:pt x="712" y="84"/>
                      </a:lnTo>
                      <a:lnTo>
                        <a:pt x="566" y="189"/>
                      </a:lnTo>
                      <a:lnTo>
                        <a:pt x="482" y="210"/>
                      </a:lnTo>
                      <a:lnTo>
                        <a:pt x="398" y="294"/>
                      </a:lnTo>
                      <a:lnTo>
                        <a:pt x="252" y="294"/>
                      </a:lnTo>
                      <a:lnTo>
                        <a:pt x="147" y="356"/>
                      </a:lnTo>
                      <a:lnTo>
                        <a:pt x="189" y="440"/>
                      </a:lnTo>
                      <a:lnTo>
                        <a:pt x="168" y="524"/>
                      </a:lnTo>
                      <a:lnTo>
                        <a:pt x="43" y="608"/>
                      </a:lnTo>
                      <a:lnTo>
                        <a:pt x="1" y="670"/>
                      </a:lnTo>
                      <a:lnTo>
                        <a:pt x="147" y="712"/>
                      </a:lnTo>
                      <a:lnTo>
                        <a:pt x="252" y="649"/>
                      </a:lnTo>
                      <a:lnTo>
                        <a:pt x="273" y="608"/>
                      </a:lnTo>
                      <a:lnTo>
                        <a:pt x="315" y="670"/>
                      </a:lnTo>
                      <a:lnTo>
                        <a:pt x="503" y="754"/>
                      </a:lnTo>
                      <a:lnTo>
                        <a:pt x="566" y="859"/>
                      </a:lnTo>
                      <a:lnTo>
                        <a:pt x="524" y="921"/>
                      </a:lnTo>
                      <a:lnTo>
                        <a:pt x="566" y="1047"/>
                      </a:lnTo>
                      <a:lnTo>
                        <a:pt x="691" y="1131"/>
                      </a:lnTo>
                      <a:lnTo>
                        <a:pt x="796" y="1152"/>
                      </a:lnTo>
                      <a:lnTo>
                        <a:pt x="901" y="1131"/>
                      </a:lnTo>
                      <a:lnTo>
                        <a:pt x="984" y="1172"/>
                      </a:lnTo>
                      <a:lnTo>
                        <a:pt x="1026" y="1131"/>
                      </a:lnTo>
                      <a:lnTo>
                        <a:pt x="1110" y="1152"/>
                      </a:lnTo>
                      <a:lnTo>
                        <a:pt x="1298" y="1131"/>
                      </a:lnTo>
                      <a:lnTo>
                        <a:pt x="1340" y="1152"/>
                      </a:lnTo>
                      <a:lnTo>
                        <a:pt x="1424" y="1131"/>
                      </a:lnTo>
                      <a:lnTo>
                        <a:pt x="1361" y="1068"/>
                      </a:lnTo>
                      <a:lnTo>
                        <a:pt x="1654" y="1089"/>
                      </a:lnTo>
                      <a:lnTo>
                        <a:pt x="1717" y="1172"/>
                      </a:lnTo>
                      <a:lnTo>
                        <a:pt x="1675" y="1298"/>
                      </a:lnTo>
                      <a:lnTo>
                        <a:pt x="1633" y="1277"/>
                      </a:lnTo>
                      <a:lnTo>
                        <a:pt x="1549" y="1361"/>
                      </a:lnTo>
                      <a:lnTo>
                        <a:pt x="1507" y="1465"/>
                      </a:lnTo>
                      <a:lnTo>
                        <a:pt x="1445" y="1361"/>
                      </a:lnTo>
                      <a:lnTo>
                        <a:pt x="1256" y="1277"/>
                      </a:lnTo>
                      <a:lnTo>
                        <a:pt x="1194" y="1298"/>
                      </a:lnTo>
                      <a:lnTo>
                        <a:pt x="1131" y="1465"/>
                      </a:lnTo>
                      <a:lnTo>
                        <a:pt x="1026" y="1507"/>
                      </a:lnTo>
                      <a:lnTo>
                        <a:pt x="922" y="1465"/>
                      </a:lnTo>
                      <a:lnTo>
                        <a:pt x="817" y="1465"/>
                      </a:lnTo>
                      <a:lnTo>
                        <a:pt x="775" y="1403"/>
                      </a:lnTo>
                      <a:lnTo>
                        <a:pt x="629" y="1444"/>
                      </a:lnTo>
                      <a:lnTo>
                        <a:pt x="566" y="1507"/>
                      </a:lnTo>
                      <a:lnTo>
                        <a:pt x="608" y="1570"/>
                      </a:lnTo>
                      <a:lnTo>
                        <a:pt x="733" y="1591"/>
                      </a:lnTo>
                      <a:lnTo>
                        <a:pt x="838" y="1654"/>
                      </a:lnTo>
                      <a:lnTo>
                        <a:pt x="901" y="1779"/>
                      </a:lnTo>
                      <a:lnTo>
                        <a:pt x="942" y="1821"/>
                      </a:lnTo>
                      <a:lnTo>
                        <a:pt x="1005" y="1800"/>
                      </a:lnTo>
                      <a:lnTo>
                        <a:pt x="1026" y="1884"/>
                      </a:lnTo>
                      <a:lnTo>
                        <a:pt x="1026" y="1968"/>
                      </a:lnTo>
                      <a:lnTo>
                        <a:pt x="984" y="1988"/>
                      </a:lnTo>
                      <a:lnTo>
                        <a:pt x="942" y="2072"/>
                      </a:lnTo>
                      <a:lnTo>
                        <a:pt x="1047" y="2240"/>
                      </a:lnTo>
                      <a:lnTo>
                        <a:pt x="1152" y="2281"/>
                      </a:lnTo>
                      <a:lnTo>
                        <a:pt x="1256" y="2240"/>
                      </a:lnTo>
                      <a:lnTo>
                        <a:pt x="1403" y="2114"/>
                      </a:lnTo>
                      <a:lnTo>
                        <a:pt x="1361" y="2009"/>
                      </a:lnTo>
                      <a:lnTo>
                        <a:pt x="1466" y="1863"/>
                      </a:lnTo>
                      <a:lnTo>
                        <a:pt x="1507" y="1821"/>
                      </a:lnTo>
                      <a:lnTo>
                        <a:pt x="1528" y="1758"/>
                      </a:lnTo>
                      <a:lnTo>
                        <a:pt x="1570" y="1612"/>
                      </a:lnTo>
                      <a:lnTo>
                        <a:pt x="1633" y="1507"/>
                      </a:lnTo>
                      <a:lnTo>
                        <a:pt x="1633" y="1654"/>
                      </a:lnTo>
                      <a:lnTo>
                        <a:pt x="1549" y="1716"/>
                      </a:lnTo>
                      <a:lnTo>
                        <a:pt x="1612" y="1863"/>
                      </a:lnTo>
                      <a:lnTo>
                        <a:pt x="1654" y="1988"/>
                      </a:lnTo>
                      <a:lnTo>
                        <a:pt x="1717" y="2072"/>
                      </a:lnTo>
                      <a:lnTo>
                        <a:pt x="1738" y="2009"/>
                      </a:lnTo>
                      <a:lnTo>
                        <a:pt x="1779" y="2009"/>
                      </a:lnTo>
                      <a:lnTo>
                        <a:pt x="1842" y="2030"/>
                      </a:lnTo>
                      <a:lnTo>
                        <a:pt x="1842" y="2135"/>
                      </a:lnTo>
                      <a:lnTo>
                        <a:pt x="1884" y="2093"/>
                      </a:lnTo>
                      <a:lnTo>
                        <a:pt x="1947" y="2093"/>
                      </a:lnTo>
                      <a:lnTo>
                        <a:pt x="1968" y="2135"/>
                      </a:lnTo>
                      <a:lnTo>
                        <a:pt x="2051" y="2177"/>
                      </a:lnTo>
                      <a:lnTo>
                        <a:pt x="2156" y="2135"/>
                      </a:lnTo>
                      <a:lnTo>
                        <a:pt x="2240" y="2135"/>
                      </a:lnTo>
                      <a:lnTo>
                        <a:pt x="2240" y="2177"/>
                      </a:lnTo>
                      <a:lnTo>
                        <a:pt x="2093" y="2177"/>
                      </a:lnTo>
                      <a:lnTo>
                        <a:pt x="2093" y="2281"/>
                      </a:lnTo>
                      <a:lnTo>
                        <a:pt x="2240" y="2302"/>
                      </a:lnTo>
                      <a:lnTo>
                        <a:pt x="2240" y="2323"/>
                      </a:lnTo>
                      <a:lnTo>
                        <a:pt x="2261" y="2386"/>
                      </a:lnTo>
                      <a:lnTo>
                        <a:pt x="2407" y="2449"/>
                      </a:lnTo>
                      <a:lnTo>
                        <a:pt x="2575" y="2449"/>
                      </a:lnTo>
                      <a:lnTo>
                        <a:pt x="2930" y="2553"/>
                      </a:lnTo>
                      <a:lnTo>
                        <a:pt x="3286" y="2658"/>
                      </a:lnTo>
                      <a:lnTo>
                        <a:pt x="3391" y="2658"/>
                      </a:lnTo>
                      <a:lnTo>
                        <a:pt x="3537" y="2721"/>
                      </a:lnTo>
                      <a:lnTo>
                        <a:pt x="3558" y="2825"/>
                      </a:lnTo>
                      <a:lnTo>
                        <a:pt x="3725" y="2867"/>
                      </a:lnTo>
                      <a:lnTo>
                        <a:pt x="3830" y="2867"/>
                      </a:lnTo>
                      <a:lnTo>
                        <a:pt x="3914" y="2825"/>
                      </a:lnTo>
                      <a:lnTo>
                        <a:pt x="3914" y="2825"/>
                      </a:lnTo>
                      <a:lnTo>
                        <a:pt x="3830" y="2951"/>
                      </a:lnTo>
                      <a:lnTo>
                        <a:pt x="3851" y="2972"/>
                      </a:lnTo>
                      <a:lnTo>
                        <a:pt x="3935" y="2951"/>
                      </a:lnTo>
                      <a:lnTo>
                        <a:pt x="3955" y="3014"/>
                      </a:lnTo>
                      <a:lnTo>
                        <a:pt x="4081" y="2972"/>
                      </a:lnTo>
                      <a:lnTo>
                        <a:pt x="4018" y="3035"/>
                      </a:lnTo>
                      <a:lnTo>
                        <a:pt x="4060" y="3076"/>
                      </a:lnTo>
                      <a:lnTo>
                        <a:pt x="4039" y="3139"/>
                      </a:lnTo>
                      <a:lnTo>
                        <a:pt x="4081" y="3181"/>
                      </a:lnTo>
                      <a:lnTo>
                        <a:pt x="4186" y="3160"/>
                      </a:lnTo>
                      <a:lnTo>
                        <a:pt x="4081" y="3265"/>
                      </a:lnTo>
                      <a:lnTo>
                        <a:pt x="4081" y="3328"/>
                      </a:lnTo>
                      <a:lnTo>
                        <a:pt x="4227" y="3453"/>
                      </a:lnTo>
                      <a:lnTo>
                        <a:pt x="4186" y="3558"/>
                      </a:lnTo>
                      <a:lnTo>
                        <a:pt x="4227" y="3641"/>
                      </a:lnTo>
                      <a:lnTo>
                        <a:pt x="4332" y="3704"/>
                      </a:lnTo>
                      <a:lnTo>
                        <a:pt x="4479" y="3809"/>
                      </a:lnTo>
                      <a:lnTo>
                        <a:pt x="4499" y="3872"/>
                      </a:lnTo>
                      <a:lnTo>
                        <a:pt x="4374" y="3872"/>
                      </a:lnTo>
                      <a:lnTo>
                        <a:pt x="4353" y="3955"/>
                      </a:lnTo>
                      <a:lnTo>
                        <a:pt x="4437" y="4018"/>
                      </a:lnTo>
                      <a:lnTo>
                        <a:pt x="4541" y="4081"/>
                      </a:lnTo>
                      <a:lnTo>
                        <a:pt x="4667" y="4060"/>
                      </a:lnTo>
                      <a:lnTo>
                        <a:pt x="4751" y="4081"/>
                      </a:lnTo>
                      <a:lnTo>
                        <a:pt x="4688" y="4081"/>
                      </a:lnTo>
                      <a:lnTo>
                        <a:pt x="4562" y="4123"/>
                      </a:lnTo>
                      <a:lnTo>
                        <a:pt x="4499" y="4102"/>
                      </a:lnTo>
                      <a:lnTo>
                        <a:pt x="4458" y="4123"/>
                      </a:lnTo>
                      <a:lnTo>
                        <a:pt x="4499" y="4206"/>
                      </a:lnTo>
                      <a:lnTo>
                        <a:pt x="4583" y="4227"/>
                      </a:lnTo>
                      <a:lnTo>
                        <a:pt x="4562" y="4395"/>
                      </a:lnTo>
                      <a:lnTo>
                        <a:pt x="4541" y="4416"/>
                      </a:lnTo>
                      <a:lnTo>
                        <a:pt x="4541" y="4499"/>
                      </a:lnTo>
                      <a:lnTo>
                        <a:pt x="4499" y="4583"/>
                      </a:lnTo>
                      <a:lnTo>
                        <a:pt x="4458" y="4604"/>
                      </a:lnTo>
                      <a:lnTo>
                        <a:pt x="4541" y="4709"/>
                      </a:lnTo>
                      <a:lnTo>
                        <a:pt x="4667" y="4625"/>
                      </a:lnTo>
                      <a:lnTo>
                        <a:pt x="4709" y="4688"/>
                      </a:lnTo>
                      <a:lnTo>
                        <a:pt x="4792" y="4688"/>
                      </a:lnTo>
                      <a:lnTo>
                        <a:pt x="4897" y="4625"/>
                      </a:lnTo>
                      <a:lnTo>
                        <a:pt x="5064" y="4625"/>
                      </a:lnTo>
                      <a:lnTo>
                        <a:pt x="5127" y="4583"/>
                      </a:lnTo>
                      <a:lnTo>
                        <a:pt x="5169" y="4478"/>
                      </a:lnTo>
                      <a:lnTo>
                        <a:pt x="5169" y="4583"/>
                      </a:lnTo>
                      <a:lnTo>
                        <a:pt x="5106" y="4688"/>
                      </a:lnTo>
                      <a:lnTo>
                        <a:pt x="5127" y="4750"/>
                      </a:lnTo>
                      <a:lnTo>
                        <a:pt x="5190" y="4792"/>
                      </a:lnTo>
                      <a:lnTo>
                        <a:pt x="5316" y="4897"/>
                      </a:lnTo>
                      <a:lnTo>
                        <a:pt x="5295" y="4939"/>
                      </a:lnTo>
                      <a:lnTo>
                        <a:pt x="5336" y="5022"/>
                      </a:lnTo>
                      <a:lnTo>
                        <a:pt x="5504" y="5211"/>
                      </a:lnTo>
                      <a:lnTo>
                        <a:pt x="5629" y="5232"/>
                      </a:lnTo>
                      <a:lnTo>
                        <a:pt x="5692" y="5253"/>
                      </a:lnTo>
                      <a:lnTo>
                        <a:pt x="5713" y="3851"/>
                      </a:lnTo>
                      <a:lnTo>
                        <a:pt x="5713" y="3788"/>
                      </a:lnTo>
                      <a:lnTo>
                        <a:pt x="5713" y="3704"/>
                      </a:lnTo>
                      <a:lnTo>
                        <a:pt x="5734" y="3537"/>
                      </a:lnTo>
                      <a:lnTo>
                        <a:pt x="5818" y="1382"/>
                      </a:lnTo>
                      <a:lnTo>
                        <a:pt x="5713" y="1403"/>
                      </a:lnTo>
                      <a:lnTo>
                        <a:pt x="5629" y="1382"/>
                      </a:lnTo>
                      <a:lnTo>
                        <a:pt x="5629" y="1298"/>
                      </a:lnTo>
                      <a:lnTo>
                        <a:pt x="5650" y="1256"/>
                      </a:lnTo>
                      <a:lnTo>
                        <a:pt x="5546" y="1193"/>
                      </a:lnTo>
                      <a:lnTo>
                        <a:pt x="5441" y="1193"/>
                      </a:lnTo>
                      <a:lnTo>
                        <a:pt x="5316" y="1172"/>
                      </a:lnTo>
                      <a:lnTo>
                        <a:pt x="5232" y="1152"/>
                      </a:lnTo>
                      <a:lnTo>
                        <a:pt x="5169" y="1172"/>
                      </a:lnTo>
                      <a:lnTo>
                        <a:pt x="4813" y="1026"/>
                      </a:lnTo>
                      <a:lnTo>
                        <a:pt x="4667" y="984"/>
                      </a:lnTo>
                      <a:lnTo>
                        <a:pt x="4562" y="963"/>
                      </a:lnTo>
                      <a:lnTo>
                        <a:pt x="4458" y="880"/>
                      </a:lnTo>
                      <a:lnTo>
                        <a:pt x="4248" y="838"/>
                      </a:lnTo>
                      <a:lnTo>
                        <a:pt x="4060" y="754"/>
                      </a:lnTo>
                      <a:lnTo>
                        <a:pt x="3976" y="670"/>
                      </a:lnTo>
                      <a:lnTo>
                        <a:pt x="3830" y="649"/>
                      </a:lnTo>
                      <a:lnTo>
                        <a:pt x="3537" y="838"/>
                      </a:lnTo>
                      <a:lnTo>
                        <a:pt x="3537" y="880"/>
                      </a:lnTo>
                      <a:lnTo>
                        <a:pt x="3600" y="984"/>
                      </a:lnTo>
                      <a:lnTo>
                        <a:pt x="3558" y="1068"/>
                      </a:lnTo>
                      <a:lnTo>
                        <a:pt x="3391" y="1089"/>
                      </a:lnTo>
                      <a:lnTo>
                        <a:pt x="3286" y="1131"/>
                      </a:lnTo>
                      <a:lnTo>
                        <a:pt x="3223" y="1131"/>
                      </a:lnTo>
                      <a:lnTo>
                        <a:pt x="3181" y="1089"/>
                      </a:lnTo>
                      <a:lnTo>
                        <a:pt x="3119" y="1172"/>
                      </a:lnTo>
                      <a:lnTo>
                        <a:pt x="3119" y="1277"/>
                      </a:lnTo>
                      <a:lnTo>
                        <a:pt x="2993" y="1340"/>
                      </a:lnTo>
                      <a:lnTo>
                        <a:pt x="2888" y="1361"/>
                      </a:lnTo>
                      <a:lnTo>
                        <a:pt x="2805" y="1465"/>
                      </a:lnTo>
                      <a:lnTo>
                        <a:pt x="2805" y="1612"/>
                      </a:lnTo>
                      <a:lnTo>
                        <a:pt x="2763" y="1654"/>
                      </a:lnTo>
                      <a:lnTo>
                        <a:pt x="2700" y="1696"/>
                      </a:lnTo>
                      <a:lnTo>
                        <a:pt x="2658" y="1800"/>
                      </a:lnTo>
                      <a:lnTo>
                        <a:pt x="2554" y="1821"/>
                      </a:lnTo>
                      <a:lnTo>
                        <a:pt x="2449" y="1821"/>
                      </a:lnTo>
                      <a:lnTo>
                        <a:pt x="2386" y="1779"/>
                      </a:lnTo>
                      <a:lnTo>
                        <a:pt x="2261" y="1675"/>
                      </a:lnTo>
                      <a:lnTo>
                        <a:pt x="2240" y="1570"/>
                      </a:lnTo>
                      <a:lnTo>
                        <a:pt x="2177" y="1591"/>
                      </a:lnTo>
                      <a:lnTo>
                        <a:pt x="2156" y="1465"/>
                      </a:lnTo>
                      <a:lnTo>
                        <a:pt x="2156" y="1361"/>
                      </a:lnTo>
                      <a:lnTo>
                        <a:pt x="2072" y="1298"/>
                      </a:lnTo>
                      <a:lnTo>
                        <a:pt x="2031" y="1382"/>
                      </a:lnTo>
                      <a:lnTo>
                        <a:pt x="2051" y="1507"/>
                      </a:lnTo>
                      <a:lnTo>
                        <a:pt x="1989" y="1507"/>
                      </a:lnTo>
                      <a:lnTo>
                        <a:pt x="1926" y="1444"/>
                      </a:lnTo>
                      <a:lnTo>
                        <a:pt x="1863" y="1298"/>
                      </a:lnTo>
                      <a:lnTo>
                        <a:pt x="1842" y="1047"/>
                      </a:lnTo>
                      <a:lnTo>
                        <a:pt x="1821" y="880"/>
                      </a:lnTo>
                      <a:lnTo>
                        <a:pt x="1863" y="775"/>
                      </a:lnTo>
                      <a:lnTo>
                        <a:pt x="1947" y="670"/>
                      </a:lnTo>
                      <a:lnTo>
                        <a:pt x="1884" y="566"/>
                      </a:lnTo>
                      <a:lnTo>
                        <a:pt x="1821" y="503"/>
                      </a:lnTo>
                      <a:lnTo>
                        <a:pt x="1821" y="335"/>
                      </a:lnTo>
                      <a:lnTo>
                        <a:pt x="1842" y="294"/>
                      </a:lnTo>
                      <a:lnTo>
                        <a:pt x="1779" y="231"/>
                      </a:lnTo>
                      <a:lnTo>
                        <a:pt x="1612" y="210"/>
                      </a:lnTo>
                      <a:lnTo>
                        <a:pt x="1424" y="231"/>
                      </a:lnTo>
                      <a:lnTo>
                        <a:pt x="1235" y="105"/>
                      </a:lnTo>
                      <a:lnTo>
                        <a:pt x="92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531;p45">
                  <a:extLst>
                    <a:ext uri="{FF2B5EF4-FFF2-40B4-BE49-F238E27FC236}">
                      <a16:creationId xmlns:a16="http://schemas.microsoft.com/office/drawing/2014/main" id="{CFE2FBE9-9D7A-3A75-4428-5A7D15DD1659}"/>
                    </a:ext>
                  </a:extLst>
                </p:cNvPr>
                <p:cNvSpPr/>
                <p:nvPr/>
              </p:nvSpPr>
              <p:spPr>
                <a:xfrm>
                  <a:off x="5268100" y="3181025"/>
                  <a:ext cx="143350" cy="12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4" h="5190" extrusionOk="0">
                      <a:moveTo>
                        <a:pt x="4060" y="0"/>
                      </a:moveTo>
                      <a:lnTo>
                        <a:pt x="3955" y="147"/>
                      </a:lnTo>
                      <a:lnTo>
                        <a:pt x="3955" y="209"/>
                      </a:lnTo>
                      <a:lnTo>
                        <a:pt x="3892" y="314"/>
                      </a:lnTo>
                      <a:lnTo>
                        <a:pt x="3892" y="398"/>
                      </a:lnTo>
                      <a:lnTo>
                        <a:pt x="3767" y="837"/>
                      </a:lnTo>
                      <a:lnTo>
                        <a:pt x="3579" y="1109"/>
                      </a:lnTo>
                      <a:lnTo>
                        <a:pt x="3516" y="1360"/>
                      </a:lnTo>
                      <a:lnTo>
                        <a:pt x="3265" y="1716"/>
                      </a:lnTo>
                      <a:lnTo>
                        <a:pt x="3307" y="1779"/>
                      </a:lnTo>
                      <a:lnTo>
                        <a:pt x="3014" y="1842"/>
                      </a:lnTo>
                      <a:lnTo>
                        <a:pt x="2783" y="1967"/>
                      </a:lnTo>
                      <a:lnTo>
                        <a:pt x="2637" y="1967"/>
                      </a:lnTo>
                      <a:lnTo>
                        <a:pt x="2595" y="1883"/>
                      </a:lnTo>
                      <a:lnTo>
                        <a:pt x="2470" y="1842"/>
                      </a:lnTo>
                      <a:lnTo>
                        <a:pt x="2177" y="1842"/>
                      </a:lnTo>
                      <a:lnTo>
                        <a:pt x="2093" y="1925"/>
                      </a:lnTo>
                      <a:lnTo>
                        <a:pt x="1758" y="2051"/>
                      </a:lnTo>
                      <a:lnTo>
                        <a:pt x="1444" y="2030"/>
                      </a:lnTo>
                      <a:lnTo>
                        <a:pt x="1361" y="2072"/>
                      </a:lnTo>
                      <a:lnTo>
                        <a:pt x="1235" y="2051"/>
                      </a:lnTo>
                      <a:lnTo>
                        <a:pt x="1214" y="2134"/>
                      </a:lnTo>
                      <a:lnTo>
                        <a:pt x="1047" y="2176"/>
                      </a:lnTo>
                      <a:lnTo>
                        <a:pt x="942" y="2155"/>
                      </a:lnTo>
                      <a:lnTo>
                        <a:pt x="921" y="2051"/>
                      </a:lnTo>
                      <a:lnTo>
                        <a:pt x="796" y="1946"/>
                      </a:lnTo>
                      <a:lnTo>
                        <a:pt x="754" y="1883"/>
                      </a:lnTo>
                      <a:lnTo>
                        <a:pt x="566" y="1758"/>
                      </a:lnTo>
                      <a:lnTo>
                        <a:pt x="440" y="1549"/>
                      </a:lnTo>
                      <a:lnTo>
                        <a:pt x="377" y="1570"/>
                      </a:lnTo>
                      <a:lnTo>
                        <a:pt x="314" y="1653"/>
                      </a:lnTo>
                      <a:lnTo>
                        <a:pt x="168" y="1842"/>
                      </a:lnTo>
                      <a:lnTo>
                        <a:pt x="84" y="1988"/>
                      </a:lnTo>
                      <a:lnTo>
                        <a:pt x="84" y="2072"/>
                      </a:lnTo>
                      <a:lnTo>
                        <a:pt x="105" y="2155"/>
                      </a:lnTo>
                      <a:lnTo>
                        <a:pt x="84" y="2239"/>
                      </a:lnTo>
                      <a:lnTo>
                        <a:pt x="1" y="2281"/>
                      </a:lnTo>
                      <a:lnTo>
                        <a:pt x="22" y="2490"/>
                      </a:lnTo>
                      <a:lnTo>
                        <a:pt x="210" y="2699"/>
                      </a:lnTo>
                      <a:lnTo>
                        <a:pt x="231" y="2804"/>
                      </a:lnTo>
                      <a:lnTo>
                        <a:pt x="189" y="2762"/>
                      </a:lnTo>
                      <a:lnTo>
                        <a:pt x="168" y="2804"/>
                      </a:lnTo>
                      <a:lnTo>
                        <a:pt x="210" y="2930"/>
                      </a:lnTo>
                      <a:lnTo>
                        <a:pt x="335" y="2971"/>
                      </a:lnTo>
                      <a:lnTo>
                        <a:pt x="419" y="2971"/>
                      </a:lnTo>
                      <a:lnTo>
                        <a:pt x="607" y="2909"/>
                      </a:lnTo>
                      <a:lnTo>
                        <a:pt x="733" y="2825"/>
                      </a:lnTo>
                      <a:lnTo>
                        <a:pt x="838" y="2867"/>
                      </a:lnTo>
                      <a:lnTo>
                        <a:pt x="733" y="2867"/>
                      </a:lnTo>
                      <a:lnTo>
                        <a:pt x="607" y="2971"/>
                      </a:lnTo>
                      <a:lnTo>
                        <a:pt x="398" y="3013"/>
                      </a:lnTo>
                      <a:lnTo>
                        <a:pt x="314" y="3097"/>
                      </a:lnTo>
                      <a:lnTo>
                        <a:pt x="210" y="3097"/>
                      </a:lnTo>
                      <a:lnTo>
                        <a:pt x="210" y="3139"/>
                      </a:lnTo>
                      <a:lnTo>
                        <a:pt x="335" y="3181"/>
                      </a:lnTo>
                      <a:lnTo>
                        <a:pt x="503" y="3243"/>
                      </a:lnTo>
                      <a:lnTo>
                        <a:pt x="649" y="3411"/>
                      </a:lnTo>
                      <a:lnTo>
                        <a:pt x="712" y="3515"/>
                      </a:lnTo>
                      <a:lnTo>
                        <a:pt x="733" y="3620"/>
                      </a:lnTo>
                      <a:lnTo>
                        <a:pt x="649" y="3746"/>
                      </a:lnTo>
                      <a:lnTo>
                        <a:pt x="566" y="3829"/>
                      </a:lnTo>
                      <a:lnTo>
                        <a:pt x="607" y="3871"/>
                      </a:lnTo>
                      <a:lnTo>
                        <a:pt x="712" y="3955"/>
                      </a:lnTo>
                      <a:lnTo>
                        <a:pt x="733" y="4227"/>
                      </a:lnTo>
                      <a:lnTo>
                        <a:pt x="733" y="4352"/>
                      </a:lnTo>
                      <a:lnTo>
                        <a:pt x="817" y="4499"/>
                      </a:lnTo>
                      <a:lnTo>
                        <a:pt x="858" y="4499"/>
                      </a:lnTo>
                      <a:lnTo>
                        <a:pt x="963" y="4436"/>
                      </a:lnTo>
                      <a:lnTo>
                        <a:pt x="1005" y="4499"/>
                      </a:lnTo>
                      <a:lnTo>
                        <a:pt x="1130" y="4499"/>
                      </a:lnTo>
                      <a:lnTo>
                        <a:pt x="1214" y="4541"/>
                      </a:lnTo>
                      <a:lnTo>
                        <a:pt x="1361" y="4541"/>
                      </a:lnTo>
                      <a:lnTo>
                        <a:pt x="1444" y="4457"/>
                      </a:lnTo>
                      <a:lnTo>
                        <a:pt x="1528" y="4499"/>
                      </a:lnTo>
                      <a:lnTo>
                        <a:pt x="1591" y="4457"/>
                      </a:lnTo>
                      <a:lnTo>
                        <a:pt x="1654" y="4352"/>
                      </a:lnTo>
                      <a:lnTo>
                        <a:pt x="1654" y="4290"/>
                      </a:lnTo>
                      <a:lnTo>
                        <a:pt x="1674" y="4373"/>
                      </a:lnTo>
                      <a:lnTo>
                        <a:pt x="1654" y="4478"/>
                      </a:lnTo>
                      <a:lnTo>
                        <a:pt x="1695" y="4603"/>
                      </a:lnTo>
                      <a:lnTo>
                        <a:pt x="1737" y="4792"/>
                      </a:lnTo>
                      <a:lnTo>
                        <a:pt x="1695" y="4896"/>
                      </a:lnTo>
                      <a:lnTo>
                        <a:pt x="1779" y="4896"/>
                      </a:lnTo>
                      <a:lnTo>
                        <a:pt x="1905" y="4750"/>
                      </a:lnTo>
                      <a:lnTo>
                        <a:pt x="1988" y="4708"/>
                      </a:lnTo>
                      <a:lnTo>
                        <a:pt x="2051" y="4771"/>
                      </a:lnTo>
                      <a:lnTo>
                        <a:pt x="2114" y="4750"/>
                      </a:lnTo>
                      <a:lnTo>
                        <a:pt x="2135" y="4687"/>
                      </a:lnTo>
                      <a:lnTo>
                        <a:pt x="2302" y="4687"/>
                      </a:lnTo>
                      <a:lnTo>
                        <a:pt x="2386" y="4583"/>
                      </a:lnTo>
                      <a:lnTo>
                        <a:pt x="2428" y="4583"/>
                      </a:lnTo>
                      <a:lnTo>
                        <a:pt x="2532" y="4645"/>
                      </a:lnTo>
                      <a:lnTo>
                        <a:pt x="2616" y="4583"/>
                      </a:lnTo>
                      <a:lnTo>
                        <a:pt x="2658" y="4645"/>
                      </a:lnTo>
                      <a:lnTo>
                        <a:pt x="2658" y="4750"/>
                      </a:lnTo>
                      <a:lnTo>
                        <a:pt x="2721" y="4792"/>
                      </a:lnTo>
                      <a:lnTo>
                        <a:pt x="2825" y="4813"/>
                      </a:lnTo>
                      <a:lnTo>
                        <a:pt x="2804" y="4750"/>
                      </a:lnTo>
                      <a:lnTo>
                        <a:pt x="2825" y="4666"/>
                      </a:lnTo>
                      <a:lnTo>
                        <a:pt x="2888" y="4750"/>
                      </a:lnTo>
                      <a:lnTo>
                        <a:pt x="2993" y="4771"/>
                      </a:lnTo>
                      <a:lnTo>
                        <a:pt x="3035" y="4750"/>
                      </a:lnTo>
                      <a:lnTo>
                        <a:pt x="3097" y="4813"/>
                      </a:lnTo>
                      <a:lnTo>
                        <a:pt x="3139" y="4792"/>
                      </a:lnTo>
                      <a:lnTo>
                        <a:pt x="3160" y="4855"/>
                      </a:lnTo>
                      <a:lnTo>
                        <a:pt x="3223" y="4917"/>
                      </a:lnTo>
                      <a:lnTo>
                        <a:pt x="3181" y="5022"/>
                      </a:lnTo>
                      <a:lnTo>
                        <a:pt x="3244" y="5189"/>
                      </a:lnTo>
                      <a:lnTo>
                        <a:pt x="3348" y="5168"/>
                      </a:lnTo>
                      <a:lnTo>
                        <a:pt x="3579" y="5064"/>
                      </a:lnTo>
                      <a:lnTo>
                        <a:pt x="3746" y="5022"/>
                      </a:lnTo>
                      <a:lnTo>
                        <a:pt x="3955" y="4896"/>
                      </a:lnTo>
                      <a:lnTo>
                        <a:pt x="4060" y="4666"/>
                      </a:lnTo>
                      <a:lnTo>
                        <a:pt x="4060" y="4583"/>
                      </a:lnTo>
                      <a:lnTo>
                        <a:pt x="4102" y="4457"/>
                      </a:lnTo>
                      <a:lnTo>
                        <a:pt x="4143" y="4478"/>
                      </a:lnTo>
                      <a:lnTo>
                        <a:pt x="4185" y="4478"/>
                      </a:lnTo>
                      <a:lnTo>
                        <a:pt x="4269" y="4290"/>
                      </a:lnTo>
                      <a:lnTo>
                        <a:pt x="4227" y="4269"/>
                      </a:lnTo>
                      <a:lnTo>
                        <a:pt x="4185" y="4227"/>
                      </a:lnTo>
                      <a:lnTo>
                        <a:pt x="4185" y="4164"/>
                      </a:lnTo>
                      <a:lnTo>
                        <a:pt x="4206" y="4185"/>
                      </a:lnTo>
                      <a:lnTo>
                        <a:pt x="4290" y="4227"/>
                      </a:lnTo>
                      <a:lnTo>
                        <a:pt x="4353" y="4143"/>
                      </a:lnTo>
                      <a:lnTo>
                        <a:pt x="4311" y="4059"/>
                      </a:lnTo>
                      <a:lnTo>
                        <a:pt x="4269" y="4059"/>
                      </a:lnTo>
                      <a:lnTo>
                        <a:pt x="4206" y="4039"/>
                      </a:lnTo>
                      <a:lnTo>
                        <a:pt x="4290" y="3976"/>
                      </a:lnTo>
                      <a:lnTo>
                        <a:pt x="4290" y="3871"/>
                      </a:lnTo>
                      <a:lnTo>
                        <a:pt x="4143" y="3871"/>
                      </a:lnTo>
                      <a:lnTo>
                        <a:pt x="4185" y="3808"/>
                      </a:lnTo>
                      <a:lnTo>
                        <a:pt x="4164" y="3746"/>
                      </a:lnTo>
                      <a:lnTo>
                        <a:pt x="4164" y="3746"/>
                      </a:lnTo>
                      <a:lnTo>
                        <a:pt x="4227" y="3767"/>
                      </a:lnTo>
                      <a:lnTo>
                        <a:pt x="4353" y="3725"/>
                      </a:lnTo>
                      <a:lnTo>
                        <a:pt x="4374" y="3620"/>
                      </a:lnTo>
                      <a:lnTo>
                        <a:pt x="4457" y="3515"/>
                      </a:lnTo>
                      <a:lnTo>
                        <a:pt x="4478" y="3390"/>
                      </a:lnTo>
                      <a:lnTo>
                        <a:pt x="4457" y="3306"/>
                      </a:lnTo>
                      <a:lnTo>
                        <a:pt x="4499" y="3348"/>
                      </a:lnTo>
                      <a:lnTo>
                        <a:pt x="4562" y="3453"/>
                      </a:lnTo>
                      <a:lnTo>
                        <a:pt x="4625" y="3348"/>
                      </a:lnTo>
                      <a:lnTo>
                        <a:pt x="4708" y="3243"/>
                      </a:lnTo>
                      <a:lnTo>
                        <a:pt x="4667" y="3097"/>
                      </a:lnTo>
                      <a:lnTo>
                        <a:pt x="4813" y="2971"/>
                      </a:lnTo>
                      <a:lnTo>
                        <a:pt x="4834" y="2783"/>
                      </a:lnTo>
                      <a:lnTo>
                        <a:pt x="4897" y="2699"/>
                      </a:lnTo>
                      <a:lnTo>
                        <a:pt x="4918" y="2469"/>
                      </a:lnTo>
                      <a:lnTo>
                        <a:pt x="4980" y="2406"/>
                      </a:lnTo>
                      <a:lnTo>
                        <a:pt x="4980" y="2344"/>
                      </a:lnTo>
                      <a:lnTo>
                        <a:pt x="5106" y="2197"/>
                      </a:lnTo>
                      <a:lnTo>
                        <a:pt x="5148" y="2281"/>
                      </a:lnTo>
                      <a:lnTo>
                        <a:pt x="5190" y="2239"/>
                      </a:lnTo>
                      <a:lnTo>
                        <a:pt x="5148" y="2072"/>
                      </a:lnTo>
                      <a:lnTo>
                        <a:pt x="5148" y="2072"/>
                      </a:lnTo>
                      <a:lnTo>
                        <a:pt x="5336" y="2260"/>
                      </a:lnTo>
                      <a:lnTo>
                        <a:pt x="5462" y="2260"/>
                      </a:lnTo>
                      <a:lnTo>
                        <a:pt x="5545" y="2197"/>
                      </a:lnTo>
                      <a:lnTo>
                        <a:pt x="5629" y="2239"/>
                      </a:lnTo>
                      <a:lnTo>
                        <a:pt x="5713" y="2197"/>
                      </a:lnTo>
                      <a:lnTo>
                        <a:pt x="5734" y="2093"/>
                      </a:lnTo>
                      <a:lnTo>
                        <a:pt x="5629" y="2072"/>
                      </a:lnTo>
                      <a:lnTo>
                        <a:pt x="5608" y="2030"/>
                      </a:lnTo>
                      <a:lnTo>
                        <a:pt x="5503" y="1883"/>
                      </a:lnTo>
                      <a:lnTo>
                        <a:pt x="5420" y="1883"/>
                      </a:lnTo>
                      <a:lnTo>
                        <a:pt x="5190" y="1674"/>
                      </a:lnTo>
                      <a:lnTo>
                        <a:pt x="5106" y="1632"/>
                      </a:lnTo>
                      <a:lnTo>
                        <a:pt x="5085" y="1528"/>
                      </a:lnTo>
                      <a:lnTo>
                        <a:pt x="5022" y="1465"/>
                      </a:lnTo>
                      <a:lnTo>
                        <a:pt x="5043" y="1423"/>
                      </a:lnTo>
                      <a:lnTo>
                        <a:pt x="5190" y="1360"/>
                      </a:lnTo>
                      <a:lnTo>
                        <a:pt x="5231" y="1256"/>
                      </a:lnTo>
                      <a:lnTo>
                        <a:pt x="5148" y="1193"/>
                      </a:lnTo>
                      <a:lnTo>
                        <a:pt x="4980" y="1005"/>
                      </a:lnTo>
                      <a:lnTo>
                        <a:pt x="4918" y="879"/>
                      </a:lnTo>
                      <a:lnTo>
                        <a:pt x="4834" y="795"/>
                      </a:lnTo>
                      <a:lnTo>
                        <a:pt x="4876" y="712"/>
                      </a:lnTo>
                      <a:lnTo>
                        <a:pt x="4918" y="691"/>
                      </a:lnTo>
                      <a:lnTo>
                        <a:pt x="4918" y="628"/>
                      </a:lnTo>
                      <a:lnTo>
                        <a:pt x="4876" y="607"/>
                      </a:lnTo>
                      <a:lnTo>
                        <a:pt x="4750" y="482"/>
                      </a:lnTo>
                      <a:lnTo>
                        <a:pt x="4813" y="461"/>
                      </a:lnTo>
                      <a:lnTo>
                        <a:pt x="4939" y="482"/>
                      </a:lnTo>
                      <a:lnTo>
                        <a:pt x="5085" y="461"/>
                      </a:lnTo>
                      <a:lnTo>
                        <a:pt x="4980" y="314"/>
                      </a:lnTo>
                      <a:lnTo>
                        <a:pt x="4834" y="272"/>
                      </a:lnTo>
                      <a:lnTo>
                        <a:pt x="4897" y="209"/>
                      </a:lnTo>
                      <a:lnTo>
                        <a:pt x="4876" y="168"/>
                      </a:lnTo>
                      <a:lnTo>
                        <a:pt x="4939" y="147"/>
                      </a:lnTo>
                      <a:lnTo>
                        <a:pt x="4939" y="105"/>
                      </a:lnTo>
                      <a:lnTo>
                        <a:pt x="4813" y="84"/>
                      </a:lnTo>
                      <a:lnTo>
                        <a:pt x="4667" y="84"/>
                      </a:lnTo>
                      <a:lnTo>
                        <a:pt x="4604" y="42"/>
                      </a:lnTo>
                      <a:lnTo>
                        <a:pt x="4164" y="42"/>
                      </a:lnTo>
                      <a:lnTo>
                        <a:pt x="40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532;p45">
                  <a:extLst>
                    <a:ext uri="{FF2B5EF4-FFF2-40B4-BE49-F238E27FC236}">
                      <a16:creationId xmlns:a16="http://schemas.microsoft.com/office/drawing/2014/main" id="{58749F72-2B7B-CF9B-A907-8585B17E5AA1}"/>
                    </a:ext>
                  </a:extLst>
                </p:cNvPr>
                <p:cNvSpPr/>
                <p:nvPr/>
              </p:nvSpPr>
              <p:spPr>
                <a:xfrm>
                  <a:off x="5068275" y="3161675"/>
                  <a:ext cx="431050" cy="2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42" h="8872" extrusionOk="0">
                      <a:moveTo>
                        <a:pt x="16991" y="8202"/>
                      </a:moveTo>
                      <a:lnTo>
                        <a:pt x="16886" y="8265"/>
                      </a:lnTo>
                      <a:lnTo>
                        <a:pt x="16928" y="8286"/>
                      </a:lnTo>
                      <a:lnTo>
                        <a:pt x="16907" y="8307"/>
                      </a:lnTo>
                      <a:cubicBezTo>
                        <a:pt x="16886" y="8307"/>
                        <a:pt x="16823" y="8349"/>
                        <a:pt x="16802" y="8349"/>
                      </a:cubicBezTo>
                      <a:lnTo>
                        <a:pt x="16802" y="8307"/>
                      </a:lnTo>
                      <a:lnTo>
                        <a:pt x="16782" y="8349"/>
                      </a:lnTo>
                      <a:cubicBezTo>
                        <a:pt x="16677" y="8370"/>
                        <a:pt x="16572" y="8370"/>
                        <a:pt x="16489" y="8390"/>
                      </a:cubicBezTo>
                      <a:lnTo>
                        <a:pt x="16593" y="8286"/>
                      </a:lnTo>
                      <a:lnTo>
                        <a:pt x="16551" y="8265"/>
                      </a:lnTo>
                      <a:lnTo>
                        <a:pt x="16468" y="8307"/>
                      </a:lnTo>
                      <a:lnTo>
                        <a:pt x="16384" y="8307"/>
                      </a:lnTo>
                      <a:lnTo>
                        <a:pt x="16342" y="8349"/>
                      </a:lnTo>
                      <a:lnTo>
                        <a:pt x="16363" y="8390"/>
                      </a:lnTo>
                      <a:lnTo>
                        <a:pt x="16300" y="8453"/>
                      </a:lnTo>
                      <a:lnTo>
                        <a:pt x="16196" y="8453"/>
                      </a:lnTo>
                      <a:lnTo>
                        <a:pt x="16258" y="8495"/>
                      </a:lnTo>
                      <a:lnTo>
                        <a:pt x="16384" y="8474"/>
                      </a:lnTo>
                      <a:lnTo>
                        <a:pt x="16447" y="8411"/>
                      </a:lnTo>
                      <a:cubicBezTo>
                        <a:pt x="16489" y="8411"/>
                        <a:pt x="16551" y="8411"/>
                        <a:pt x="16614" y="8390"/>
                      </a:cubicBezTo>
                      <a:lnTo>
                        <a:pt x="16614" y="8390"/>
                      </a:lnTo>
                      <a:lnTo>
                        <a:pt x="16593" y="8411"/>
                      </a:lnTo>
                      <a:lnTo>
                        <a:pt x="16677" y="8411"/>
                      </a:lnTo>
                      <a:lnTo>
                        <a:pt x="16719" y="8474"/>
                      </a:lnTo>
                      <a:lnTo>
                        <a:pt x="16802" y="8370"/>
                      </a:lnTo>
                      <a:cubicBezTo>
                        <a:pt x="16823" y="8370"/>
                        <a:pt x="16886" y="8349"/>
                        <a:pt x="16907" y="8349"/>
                      </a:cubicBezTo>
                      <a:lnTo>
                        <a:pt x="16907" y="8370"/>
                      </a:lnTo>
                      <a:lnTo>
                        <a:pt x="17012" y="8390"/>
                      </a:lnTo>
                      <a:lnTo>
                        <a:pt x="17200" y="8307"/>
                      </a:lnTo>
                      <a:lnTo>
                        <a:pt x="17242" y="8244"/>
                      </a:lnTo>
                      <a:lnTo>
                        <a:pt x="17200" y="8202"/>
                      </a:lnTo>
                      <a:lnTo>
                        <a:pt x="17033" y="8244"/>
                      </a:lnTo>
                      <a:lnTo>
                        <a:pt x="16991" y="8202"/>
                      </a:lnTo>
                      <a:close/>
                      <a:moveTo>
                        <a:pt x="16070" y="8411"/>
                      </a:moveTo>
                      <a:lnTo>
                        <a:pt x="16007" y="8443"/>
                      </a:lnTo>
                      <a:lnTo>
                        <a:pt x="16007" y="8443"/>
                      </a:lnTo>
                      <a:cubicBezTo>
                        <a:pt x="16026" y="8475"/>
                        <a:pt x="16037" y="8501"/>
                        <a:pt x="16036" y="8525"/>
                      </a:cubicBezTo>
                      <a:lnTo>
                        <a:pt x="16036" y="8525"/>
                      </a:lnTo>
                      <a:lnTo>
                        <a:pt x="16049" y="8474"/>
                      </a:lnTo>
                      <a:lnTo>
                        <a:pt x="16133" y="8453"/>
                      </a:lnTo>
                      <a:lnTo>
                        <a:pt x="16196" y="8453"/>
                      </a:lnTo>
                      <a:lnTo>
                        <a:pt x="16237" y="8411"/>
                      </a:lnTo>
                      <a:close/>
                      <a:moveTo>
                        <a:pt x="16036" y="8525"/>
                      </a:moveTo>
                      <a:lnTo>
                        <a:pt x="16028" y="8558"/>
                      </a:lnTo>
                      <a:cubicBezTo>
                        <a:pt x="16034" y="8547"/>
                        <a:pt x="16036" y="8536"/>
                        <a:pt x="16036" y="8525"/>
                      </a:cubicBezTo>
                      <a:close/>
                      <a:moveTo>
                        <a:pt x="105" y="0"/>
                      </a:moveTo>
                      <a:lnTo>
                        <a:pt x="22" y="42"/>
                      </a:lnTo>
                      <a:lnTo>
                        <a:pt x="1" y="105"/>
                      </a:lnTo>
                      <a:lnTo>
                        <a:pt x="22" y="251"/>
                      </a:lnTo>
                      <a:lnTo>
                        <a:pt x="168" y="565"/>
                      </a:lnTo>
                      <a:lnTo>
                        <a:pt x="252" y="628"/>
                      </a:lnTo>
                      <a:lnTo>
                        <a:pt x="524" y="879"/>
                      </a:lnTo>
                      <a:lnTo>
                        <a:pt x="587" y="879"/>
                      </a:lnTo>
                      <a:lnTo>
                        <a:pt x="754" y="1067"/>
                      </a:lnTo>
                      <a:lnTo>
                        <a:pt x="838" y="1088"/>
                      </a:lnTo>
                      <a:lnTo>
                        <a:pt x="900" y="1067"/>
                      </a:lnTo>
                      <a:lnTo>
                        <a:pt x="1089" y="1214"/>
                      </a:lnTo>
                      <a:lnTo>
                        <a:pt x="1298" y="1528"/>
                      </a:lnTo>
                      <a:lnTo>
                        <a:pt x="1507" y="1716"/>
                      </a:lnTo>
                      <a:lnTo>
                        <a:pt x="1570" y="1716"/>
                      </a:lnTo>
                      <a:lnTo>
                        <a:pt x="1570" y="1883"/>
                      </a:lnTo>
                      <a:lnTo>
                        <a:pt x="1612" y="1925"/>
                      </a:lnTo>
                      <a:lnTo>
                        <a:pt x="1633" y="2092"/>
                      </a:lnTo>
                      <a:lnTo>
                        <a:pt x="1716" y="2155"/>
                      </a:lnTo>
                      <a:lnTo>
                        <a:pt x="1842" y="2155"/>
                      </a:lnTo>
                      <a:lnTo>
                        <a:pt x="2009" y="2344"/>
                      </a:lnTo>
                      <a:lnTo>
                        <a:pt x="2093" y="2406"/>
                      </a:lnTo>
                      <a:lnTo>
                        <a:pt x="2156" y="2406"/>
                      </a:lnTo>
                      <a:lnTo>
                        <a:pt x="2198" y="2448"/>
                      </a:lnTo>
                      <a:lnTo>
                        <a:pt x="2135" y="2532"/>
                      </a:lnTo>
                      <a:lnTo>
                        <a:pt x="2219" y="2616"/>
                      </a:lnTo>
                      <a:lnTo>
                        <a:pt x="2261" y="2762"/>
                      </a:lnTo>
                      <a:lnTo>
                        <a:pt x="2261" y="2783"/>
                      </a:lnTo>
                      <a:lnTo>
                        <a:pt x="2365" y="3097"/>
                      </a:lnTo>
                      <a:lnTo>
                        <a:pt x="2428" y="3264"/>
                      </a:lnTo>
                      <a:lnTo>
                        <a:pt x="2574" y="3306"/>
                      </a:lnTo>
                      <a:lnTo>
                        <a:pt x="2763" y="3411"/>
                      </a:lnTo>
                      <a:lnTo>
                        <a:pt x="2763" y="3515"/>
                      </a:lnTo>
                      <a:lnTo>
                        <a:pt x="2888" y="3787"/>
                      </a:lnTo>
                      <a:lnTo>
                        <a:pt x="3035" y="3892"/>
                      </a:lnTo>
                      <a:lnTo>
                        <a:pt x="3056" y="4185"/>
                      </a:lnTo>
                      <a:lnTo>
                        <a:pt x="3265" y="4561"/>
                      </a:lnTo>
                      <a:lnTo>
                        <a:pt x="3265" y="4729"/>
                      </a:lnTo>
                      <a:lnTo>
                        <a:pt x="3307" y="4875"/>
                      </a:lnTo>
                      <a:lnTo>
                        <a:pt x="3516" y="5043"/>
                      </a:lnTo>
                      <a:lnTo>
                        <a:pt x="3725" y="5294"/>
                      </a:lnTo>
                      <a:lnTo>
                        <a:pt x="3788" y="5440"/>
                      </a:lnTo>
                      <a:lnTo>
                        <a:pt x="3934" y="5461"/>
                      </a:lnTo>
                      <a:lnTo>
                        <a:pt x="3997" y="5545"/>
                      </a:lnTo>
                      <a:lnTo>
                        <a:pt x="4123" y="5608"/>
                      </a:lnTo>
                      <a:lnTo>
                        <a:pt x="4144" y="5775"/>
                      </a:lnTo>
                      <a:lnTo>
                        <a:pt x="4290" y="5859"/>
                      </a:lnTo>
                      <a:lnTo>
                        <a:pt x="4437" y="6005"/>
                      </a:lnTo>
                      <a:lnTo>
                        <a:pt x="4709" y="6173"/>
                      </a:lnTo>
                      <a:lnTo>
                        <a:pt x="4750" y="6298"/>
                      </a:lnTo>
                      <a:lnTo>
                        <a:pt x="4918" y="6361"/>
                      </a:lnTo>
                      <a:lnTo>
                        <a:pt x="5253" y="6633"/>
                      </a:lnTo>
                      <a:lnTo>
                        <a:pt x="5274" y="6779"/>
                      </a:lnTo>
                      <a:lnTo>
                        <a:pt x="5357" y="6800"/>
                      </a:lnTo>
                      <a:lnTo>
                        <a:pt x="5441" y="6926"/>
                      </a:lnTo>
                      <a:lnTo>
                        <a:pt x="5483" y="6884"/>
                      </a:lnTo>
                      <a:lnTo>
                        <a:pt x="5483" y="6779"/>
                      </a:lnTo>
                      <a:lnTo>
                        <a:pt x="5462" y="6717"/>
                      </a:lnTo>
                      <a:lnTo>
                        <a:pt x="5462" y="6675"/>
                      </a:lnTo>
                      <a:lnTo>
                        <a:pt x="5566" y="6696"/>
                      </a:lnTo>
                      <a:lnTo>
                        <a:pt x="5797" y="6905"/>
                      </a:lnTo>
                      <a:lnTo>
                        <a:pt x="5859" y="6884"/>
                      </a:lnTo>
                      <a:lnTo>
                        <a:pt x="5859" y="6717"/>
                      </a:lnTo>
                      <a:lnTo>
                        <a:pt x="5901" y="6633"/>
                      </a:lnTo>
                      <a:lnTo>
                        <a:pt x="5985" y="6675"/>
                      </a:lnTo>
                      <a:cubicBezTo>
                        <a:pt x="5985" y="6696"/>
                        <a:pt x="6006" y="6696"/>
                        <a:pt x="6006" y="6717"/>
                      </a:cubicBezTo>
                      <a:lnTo>
                        <a:pt x="6090" y="6842"/>
                      </a:lnTo>
                      <a:lnTo>
                        <a:pt x="6110" y="6842"/>
                      </a:lnTo>
                      <a:cubicBezTo>
                        <a:pt x="6173" y="6905"/>
                        <a:pt x="6215" y="6989"/>
                        <a:pt x="6278" y="7030"/>
                      </a:cubicBezTo>
                      <a:lnTo>
                        <a:pt x="6236" y="7051"/>
                      </a:lnTo>
                      <a:lnTo>
                        <a:pt x="6236" y="7198"/>
                      </a:lnTo>
                      <a:lnTo>
                        <a:pt x="6194" y="7323"/>
                      </a:lnTo>
                      <a:lnTo>
                        <a:pt x="6069" y="7344"/>
                      </a:lnTo>
                      <a:lnTo>
                        <a:pt x="6069" y="7449"/>
                      </a:lnTo>
                      <a:lnTo>
                        <a:pt x="5985" y="7470"/>
                      </a:lnTo>
                      <a:lnTo>
                        <a:pt x="5922" y="7428"/>
                      </a:lnTo>
                      <a:lnTo>
                        <a:pt x="5880" y="7428"/>
                      </a:lnTo>
                      <a:lnTo>
                        <a:pt x="5880" y="7512"/>
                      </a:lnTo>
                      <a:lnTo>
                        <a:pt x="5964" y="7554"/>
                      </a:lnTo>
                      <a:lnTo>
                        <a:pt x="6194" y="7554"/>
                      </a:lnTo>
                      <a:lnTo>
                        <a:pt x="6320" y="7512"/>
                      </a:lnTo>
                      <a:lnTo>
                        <a:pt x="6382" y="7616"/>
                      </a:lnTo>
                      <a:lnTo>
                        <a:pt x="6445" y="7658"/>
                      </a:lnTo>
                      <a:lnTo>
                        <a:pt x="6529" y="7637"/>
                      </a:lnTo>
                      <a:lnTo>
                        <a:pt x="6613" y="7637"/>
                      </a:lnTo>
                      <a:lnTo>
                        <a:pt x="6550" y="7679"/>
                      </a:lnTo>
                      <a:lnTo>
                        <a:pt x="6466" y="7826"/>
                      </a:lnTo>
                      <a:lnTo>
                        <a:pt x="6529" y="7867"/>
                      </a:lnTo>
                      <a:lnTo>
                        <a:pt x="6696" y="7888"/>
                      </a:lnTo>
                      <a:lnTo>
                        <a:pt x="6822" y="7951"/>
                      </a:lnTo>
                      <a:lnTo>
                        <a:pt x="6926" y="7888"/>
                      </a:lnTo>
                      <a:lnTo>
                        <a:pt x="6989" y="7951"/>
                      </a:lnTo>
                      <a:lnTo>
                        <a:pt x="7178" y="7951"/>
                      </a:lnTo>
                      <a:lnTo>
                        <a:pt x="7366" y="8077"/>
                      </a:lnTo>
                      <a:lnTo>
                        <a:pt x="7638" y="8160"/>
                      </a:lnTo>
                      <a:lnTo>
                        <a:pt x="7743" y="8035"/>
                      </a:lnTo>
                      <a:lnTo>
                        <a:pt x="7805" y="8035"/>
                      </a:lnTo>
                      <a:lnTo>
                        <a:pt x="7889" y="8139"/>
                      </a:lnTo>
                      <a:lnTo>
                        <a:pt x="7994" y="8160"/>
                      </a:lnTo>
                      <a:lnTo>
                        <a:pt x="8077" y="8077"/>
                      </a:lnTo>
                      <a:lnTo>
                        <a:pt x="8140" y="8077"/>
                      </a:lnTo>
                      <a:lnTo>
                        <a:pt x="8287" y="8181"/>
                      </a:lnTo>
                      <a:lnTo>
                        <a:pt x="8454" y="8181"/>
                      </a:lnTo>
                      <a:lnTo>
                        <a:pt x="8747" y="8370"/>
                      </a:lnTo>
                      <a:lnTo>
                        <a:pt x="9061" y="8474"/>
                      </a:lnTo>
                      <a:lnTo>
                        <a:pt x="9186" y="8390"/>
                      </a:lnTo>
                      <a:lnTo>
                        <a:pt x="9395" y="8390"/>
                      </a:lnTo>
                      <a:lnTo>
                        <a:pt x="9521" y="8495"/>
                      </a:lnTo>
                      <a:lnTo>
                        <a:pt x="9647" y="8390"/>
                      </a:lnTo>
                      <a:lnTo>
                        <a:pt x="9793" y="8411"/>
                      </a:lnTo>
                      <a:lnTo>
                        <a:pt x="9960" y="8495"/>
                      </a:lnTo>
                      <a:lnTo>
                        <a:pt x="10149" y="8495"/>
                      </a:lnTo>
                      <a:lnTo>
                        <a:pt x="10295" y="8411"/>
                      </a:lnTo>
                      <a:lnTo>
                        <a:pt x="10379" y="8411"/>
                      </a:lnTo>
                      <a:lnTo>
                        <a:pt x="10483" y="8516"/>
                      </a:lnTo>
                      <a:lnTo>
                        <a:pt x="10609" y="8558"/>
                      </a:lnTo>
                      <a:lnTo>
                        <a:pt x="10776" y="8683"/>
                      </a:lnTo>
                      <a:lnTo>
                        <a:pt x="10902" y="8662"/>
                      </a:lnTo>
                      <a:lnTo>
                        <a:pt x="10986" y="8725"/>
                      </a:lnTo>
                      <a:lnTo>
                        <a:pt x="11048" y="8704"/>
                      </a:lnTo>
                      <a:lnTo>
                        <a:pt x="11028" y="8516"/>
                      </a:lnTo>
                      <a:lnTo>
                        <a:pt x="10965" y="8474"/>
                      </a:lnTo>
                      <a:lnTo>
                        <a:pt x="11007" y="8453"/>
                      </a:lnTo>
                      <a:cubicBezTo>
                        <a:pt x="11132" y="8453"/>
                        <a:pt x="11237" y="8474"/>
                        <a:pt x="11341" y="8495"/>
                      </a:cubicBezTo>
                      <a:lnTo>
                        <a:pt x="11467" y="8579"/>
                      </a:lnTo>
                      <a:lnTo>
                        <a:pt x="11488" y="8662"/>
                      </a:lnTo>
                      <a:lnTo>
                        <a:pt x="11551" y="8579"/>
                      </a:lnTo>
                      <a:lnTo>
                        <a:pt x="11634" y="8516"/>
                      </a:lnTo>
                      <a:cubicBezTo>
                        <a:pt x="11697" y="8579"/>
                        <a:pt x="11781" y="8600"/>
                        <a:pt x="11864" y="8621"/>
                      </a:cubicBezTo>
                      <a:lnTo>
                        <a:pt x="11844" y="8662"/>
                      </a:lnTo>
                      <a:lnTo>
                        <a:pt x="11864" y="8704"/>
                      </a:lnTo>
                      <a:lnTo>
                        <a:pt x="12053" y="8767"/>
                      </a:lnTo>
                      <a:lnTo>
                        <a:pt x="12157" y="8704"/>
                      </a:lnTo>
                      <a:lnTo>
                        <a:pt x="12220" y="8725"/>
                      </a:lnTo>
                      <a:lnTo>
                        <a:pt x="12220" y="8704"/>
                      </a:lnTo>
                      <a:cubicBezTo>
                        <a:pt x="12262" y="8725"/>
                        <a:pt x="12304" y="8725"/>
                        <a:pt x="12325" y="8767"/>
                      </a:cubicBezTo>
                      <a:lnTo>
                        <a:pt x="12388" y="8809"/>
                      </a:lnTo>
                      <a:lnTo>
                        <a:pt x="12492" y="8872"/>
                      </a:lnTo>
                      <a:lnTo>
                        <a:pt x="12597" y="8830"/>
                      </a:lnTo>
                      <a:lnTo>
                        <a:pt x="12680" y="8830"/>
                      </a:lnTo>
                      <a:lnTo>
                        <a:pt x="12722" y="8872"/>
                      </a:lnTo>
                      <a:lnTo>
                        <a:pt x="12848" y="8809"/>
                      </a:lnTo>
                      <a:lnTo>
                        <a:pt x="12911" y="8725"/>
                      </a:lnTo>
                      <a:lnTo>
                        <a:pt x="13015" y="8767"/>
                      </a:lnTo>
                      <a:lnTo>
                        <a:pt x="13141" y="8704"/>
                      </a:lnTo>
                      <a:lnTo>
                        <a:pt x="13245" y="8725"/>
                      </a:lnTo>
                      <a:lnTo>
                        <a:pt x="13371" y="8621"/>
                      </a:lnTo>
                      <a:lnTo>
                        <a:pt x="13413" y="8704"/>
                      </a:lnTo>
                      <a:lnTo>
                        <a:pt x="13517" y="8683"/>
                      </a:lnTo>
                      <a:lnTo>
                        <a:pt x="13664" y="8704"/>
                      </a:lnTo>
                      <a:lnTo>
                        <a:pt x="13580" y="8662"/>
                      </a:lnTo>
                      <a:lnTo>
                        <a:pt x="13894" y="8662"/>
                      </a:lnTo>
                      <a:lnTo>
                        <a:pt x="13936" y="8683"/>
                      </a:lnTo>
                      <a:lnTo>
                        <a:pt x="13936" y="8662"/>
                      </a:lnTo>
                      <a:lnTo>
                        <a:pt x="14166" y="8662"/>
                      </a:lnTo>
                      <a:lnTo>
                        <a:pt x="14250" y="8683"/>
                      </a:lnTo>
                      <a:lnTo>
                        <a:pt x="14313" y="8683"/>
                      </a:lnTo>
                      <a:lnTo>
                        <a:pt x="14396" y="8704"/>
                      </a:lnTo>
                      <a:lnTo>
                        <a:pt x="14480" y="8683"/>
                      </a:lnTo>
                      <a:lnTo>
                        <a:pt x="14564" y="8683"/>
                      </a:lnTo>
                      <a:lnTo>
                        <a:pt x="14626" y="8725"/>
                      </a:lnTo>
                      <a:lnTo>
                        <a:pt x="14731" y="8683"/>
                      </a:lnTo>
                      <a:lnTo>
                        <a:pt x="14794" y="8704"/>
                      </a:lnTo>
                      <a:lnTo>
                        <a:pt x="14877" y="8704"/>
                      </a:lnTo>
                      <a:lnTo>
                        <a:pt x="14898" y="8683"/>
                      </a:lnTo>
                      <a:lnTo>
                        <a:pt x="15024" y="8621"/>
                      </a:lnTo>
                      <a:lnTo>
                        <a:pt x="15212" y="8662"/>
                      </a:lnTo>
                      <a:lnTo>
                        <a:pt x="15359" y="8579"/>
                      </a:lnTo>
                      <a:lnTo>
                        <a:pt x="15547" y="8579"/>
                      </a:lnTo>
                      <a:lnTo>
                        <a:pt x="15631" y="8600"/>
                      </a:lnTo>
                      <a:lnTo>
                        <a:pt x="15652" y="8579"/>
                      </a:lnTo>
                      <a:cubicBezTo>
                        <a:pt x="15683" y="8589"/>
                        <a:pt x="15714" y="8594"/>
                        <a:pt x="15748" y="8594"/>
                      </a:cubicBezTo>
                      <a:cubicBezTo>
                        <a:pt x="15782" y="8594"/>
                        <a:pt x="15819" y="8589"/>
                        <a:pt x="15861" y="8579"/>
                      </a:cubicBezTo>
                      <a:cubicBezTo>
                        <a:pt x="15882" y="8579"/>
                        <a:pt x="15924" y="8558"/>
                        <a:pt x="15945" y="8516"/>
                      </a:cubicBezTo>
                      <a:lnTo>
                        <a:pt x="15986" y="8453"/>
                      </a:lnTo>
                      <a:lnTo>
                        <a:pt x="16007" y="8443"/>
                      </a:lnTo>
                      <a:lnTo>
                        <a:pt x="16007" y="8443"/>
                      </a:lnTo>
                      <a:cubicBezTo>
                        <a:pt x="16001" y="8433"/>
                        <a:pt x="15994" y="8423"/>
                        <a:pt x="15986" y="8411"/>
                      </a:cubicBezTo>
                      <a:lnTo>
                        <a:pt x="16049" y="8390"/>
                      </a:lnTo>
                      <a:lnTo>
                        <a:pt x="16091" y="8286"/>
                      </a:lnTo>
                      <a:lnTo>
                        <a:pt x="16091" y="8181"/>
                      </a:lnTo>
                      <a:lnTo>
                        <a:pt x="15965" y="8139"/>
                      </a:lnTo>
                      <a:lnTo>
                        <a:pt x="15861" y="8202"/>
                      </a:lnTo>
                      <a:lnTo>
                        <a:pt x="15924" y="8244"/>
                      </a:lnTo>
                      <a:lnTo>
                        <a:pt x="15840" y="8349"/>
                      </a:lnTo>
                      <a:lnTo>
                        <a:pt x="15735" y="8370"/>
                      </a:lnTo>
                      <a:lnTo>
                        <a:pt x="15714" y="8390"/>
                      </a:lnTo>
                      <a:lnTo>
                        <a:pt x="15673" y="8390"/>
                      </a:lnTo>
                      <a:cubicBezTo>
                        <a:pt x="15652" y="8390"/>
                        <a:pt x="15631" y="8411"/>
                        <a:pt x="15610" y="8453"/>
                      </a:cubicBezTo>
                      <a:lnTo>
                        <a:pt x="15526" y="8453"/>
                      </a:lnTo>
                      <a:lnTo>
                        <a:pt x="15442" y="8390"/>
                      </a:lnTo>
                      <a:lnTo>
                        <a:pt x="15296" y="8390"/>
                      </a:lnTo>
                      <a:lnTo>
                        <a:pt x="15149" y="8453"/>
                      </a:lnTo>
                      <a:lnTo>
                        <a:pt x="15003" y="8349"/>
                      </a:lnTo>
                      <a:lnTo>
                        <a:pt x="14836" y="8307"/>
                      </a:lnTo>
                      <a:lnTo>
                        <a:pt x="14773" y="8349"/>
                      </a:lnTo>
                      <a:lnTo>
                        <a:pt x="14626" y="8265"/>
                      </a:lnTo>
                      <a:lnTo>
                        <a:pt x="14354" y="8307"/>
                      </a:lnTo>
                      <a:lnTo>
                        <a:pt x="14166" y="8411"/>
                      </a:lnTo>
                      <a:lnTo>
                        <a:pt x="14166" y="8453"/>
                      </a:lnTo>
                      <a:lnTo>
                        <a:pt x="13999" y="8453"/>
                      </a:lnTo>
                      <a:lnTo>
                        <a:pt x="13894" y="8411"/>
                      </a:lnTo>
                      <a:lnTo>
                        <a:pt x="13894" y="8474"/>
                      </a:lnTo>
                      <a:cubicBezTo>
                        <a:pt x="13852" y="8474"/>
                        <a:pt x="13769" y="8474"/>
                        <a:pt x="13727" y="8495"/>
                      </a:cubicBezTo>
                      <a:lnTo>
                        <a:pt x="13685" y="8453"/>
                      </a:lnTo>
                      <a:lnTo>
                        <a:pt x="13685" y="8370"/>
                      </a:lnTo>
                      <a:lnTo>
                        <a:pt x="13559" y="8349"/>
                      </a:lnTo>
                      <a:lnTo>
                        <a:pt x="13580" y="8453"/>
                      </a:lnTo>
                      <a:lnTo>
                        <a:pt x="13538" y="8474"/>
                      </a:lnTo>
                      <a:lnTo>
                        <a:pt x="13538" y="8370"/>
                      </a:lnTo>
                      <a:lnTo>
                        <a:pt x="13434" y="8286"/>
                      </a:lnTo>
                      <a:lnTo>
                        <a:pt x="13329" y="8349"/>
                      </a:lnTo>
                      <a:lnTo>
                        <a:pt x="13224" y="8265"/>
                      </a:lnTo>
                      <a:lnTo>
                        <a:pt x="13120" y="8202"/>
                      </a:lnTo>
                      <a:lnTo>
                        <a:pt x="12994" y="8286"/>
                      </a:lnTo>
                      <a:lnTo>
                        <a:pt x="12994" y="8349"/>
                      </a:lnTo>
                      <a:lnTo>
                        <a:pt x="13224" y="8411"/>
                      </a:lnTo>
                      <a:lnTo>
                        <a:pt x="13308" y="8495"/>
                      </a:lnTo>
                      <a:lnTo>
                        <a:pt x="13162" y="8495"/>
                      </a:lnTo>
                      <a:lnTo>
                        <a:pt x="13162" y="8516"/>
                      </a:lnTo>
                      <a:lnTo>
                        <a:pt x="13099" y="8579"/>
                      </a:lnTo>
                      <a:lnTo>
                        <a:pt x="13057" y="8579"/>
                      </a:lnTo>
                      <a:cubicBezTo>
                        <a:pt x="13094" y="8560"/>
                        <a:pt x="13098" y="8492"/>
                        <a:pt x="13055" y="8492"/>
                      </a:cubicBezTo>
                      <a:cubicBezTo>
                        <a:pt x="13049" y="8492"/>
                        <a:pt x="13043" y="8493"/>
                        <a:pt x="13036" y="8495"/>
                      </a:cubicBezTo>
                      <a:lnTo>
                        <a:pt x="12952" y="8495"/>
                      </a:lnTo>
                      <a:lnTo>
                        <a:pt x="12932" y="8390"/>
                      </a:lnTo>
                      <a:lnTo>
                        <a:pt x="12848" y="8370"/>
                      </a:lnTo>
                      <a:lnTo>
                        <a:pt x="12743" y="8390"/>
                      </a:lnTo>
                      <a:lnTo>
                        <a:pt x="12639" y="8370"/>
                      </a:lnTo>
                      <a:lnTo>
                        <a:pt x="12492" y="8411"/>
                      </a:lnTo>
                      <a:lnTo>
                        <a:pt x="12408" y="8516"/>
                      </a:lnTo>
                      <a:lnTo>
                        <a:pt x="12388" y="8600"/>
                      </a:lnTo>
                      <a:lnTo>
                        <a:pt x="12283" y="8600"/>
                      </a:lnTo>
                      <a:lnTo>
                        <a:pt x="12283" y="8579"/>
                      </a:lnTo>
                      <a:lnTo>
                        <a:pt x="12283" y="8558"/>
                      </a:lnTo>
                      <a:lnTo>
                        <a:pt x="12304" y="8558"/>
                      </a:lnTo>
                      <a:cubicBezTo>
                        <a:pt x="12325" y="8558"/>
                        <a:pt x="12304" y="8516"/>
                        <a:pt x="12304" y="8516"/>
                      </a:cubicBezTo>
                      <a:lnTo>
                        <a:pt x="12325" y="8495"/>
                      </a:lnTo>
                      <a:lnTo>
                        <a:pt x="12367" y="8370"/>
                      </a:lnTo>
                      <a:lnTo>
                        <a:pt x="12178" y="8307"/>
                      </a:lnTo>
                      <a:lnTo>
                        <a:pt x="12053" y="8390"/>
                      </a:lnTo>
                      <a:lnTo>
                        <a:pt x="12011" y="8516"/>
                      </a:lnTo>
                      <a:cubicBezTo>
                        <a:pt x="11885" y="8495"/>
                        <a:pt x="11781" y="8474"/>
                        <a:pt x="11676" y="8453"/>
                      </a:cubicBezTo>
                      <a:lnTo>
                        <a:pt x="11781" y="8411"/>
                      </a:lnTo>
                      <a:lnTo>
                        <a:pt x="11802" y="8349"/>
                      </a:lnTo>
                      <a:lnTo>
                        <a:pt x="11676" y="8181"/>
                      </a:lnTo>
                      <a:lnTo>
                        <a:pt x="11530" y="8160"/>
                      </a:lnTo>
                      <a:lnTo>
                        <a:pt x="11362" y="8202"/>
                      </a:lnTo>
                      <a:lnTo>
                        <a:pt x="11237" y="8181"/>
                      </a:lnTo>
                      <a:lnTo>
                        <a:pt x="11111" y="8202"/>
                      </a:lnTo>
                      <a:lnTo>
                        <a:pt x="11111" y="8244"/>
                      </a:lnTo>
                      <a:cubicBezTo>
                        <a:pt x="11069" y="8244"/>
                        <a:pt x="11069" y="8244"/>
                        <a:pt x="11048" y="8202"/>
                      </a:cubicBezTo>
                      <a:lnTo>
                        <a:pt x="11069" y="8056"/>
                      </a:lnTo>
                      <a:lnTo>
                        <a:pt x="11028" y="7972"/>
                      </a:lnTo>
                      <a:lnTo>
                        <a:pt x="10923" y="7951"/>
                      </a:lnTo>
                      <a:lnTo>
                        <a:pt x="10902" y="7930"/>
                      </a:lnTo>
                      <a:lnTo>
                        <a:pt x="10797" y="7930"/>
                      </a:lnTo>
                      <a:lnTo>
                        <a:pt x="10714" y="7972"/>
                      </a:lnTo>
                      <a:lnTo>
                        <a:pt x="10609" y="7972"/>
                      </a:lnTo>
                      <a:lnTo>
                        <a:pt x="10525" y="7930"/>
                      </a:lnTo>
                      <a:lnTo>
                        <a:pt x="10400" y="7972"/>
                      </a:lnTo>
                      <a:lnTo>
                        <a:pt x="10274" y="7930"/>
                      </a:lnTo>
                      <a:lnTo>
                        <a:pt x="10191" y="7846"/>
                      </a:lnTo>
                      <a:lnTo>
                        <a:pt x="10191" y="7763"/>
                      </a:lnTo>
                      <a:lnTo>
                        <a:pt x="10086" y="7595"/>
                      </a:lnTo>
                      <a:lnTo>
                        <a:pt x="10086" y="7449"/>
                      </a:lnTo>
                      <a:lnTo>
                        <a:pt x="9939" y="7449"/>
                      </a:lnTo>
                      <a:lnTo>
                        <a:pt x="9856" y="7470"/>
                      </a:lnTo>
                      <a:lnTo>
                        <a:pt x="9772" y="7386"/>
                      </a:lnTo>
                      <a:lnTo>
                        <a:pt x="9667" y="7386"/>
                      </a:lnTo>
                      <a:lnTo>
                        <a:pt x="9542" y="7282"/>
                      </a:lnTo>
                      <a:lnTo>
                        <a:pt x="9458" y="7240"/>
                      </a:lnTo>
                      <a:lnTo>
                        <a:pt x="9354" y="7261"/>
                      </a:lnTo>
                      <a:lnTo>
                        <a:pt x="9270" y="7261"/>
                      </a:lnTo>
                      <a:lnTo>
                        <a:pt x="9144" y="7114"/>
                      </a:lnTo>
                      <a:lnTo>
                        <a:pt x="9040" y="7114"/>
                      </a:lnTo>
                      <a:lnTo>
                        <a:pt x="9019" y="7344"/>
                      </a:lnTo>
                      <a:lnTo>
                        <a:pt x="8935" y="7449"/>
                      </a:lnTo>
                      <a:lnTo>
                        <a:pt x="8684" y="7491"/>
                      </a:lnTo>
                      <a:lnTo>
                        <a:pt x="8370" y="7449"/>
                      </a:lnTo>
                      <a:lnTo>
                        <a:pt x="8015" y="7449"/>
                      </a:lnTo>
                      <a:lnTo>
                        <a:pt x="7805" y="7365"/>
                      </a:lnTo>
                      <a:lnTo>
                        <a:pt x="7763" y="7323"/>
                      </a:lnTo>
                      <a:lnTo>
                        <a:pt x="7784" y="7219"/>
                      </a:lnTo>
                      <a:lnTo>
                        <a:pt x="7701" y="7072"/>
                      </a:lnTo>
                      <a:lnTo>
                        <a:pt x="7450" y="7051"/>
                      </a:lnTo>
                      <a:lnTo>
                        <a:pt x="7240" y="7010"/>
                      </a:lnTo>
                      <a:lnTo>
                        <a:pt x="7136" y="6926"/>
                      </a:lnTo>
                      <a:lnTo>
                        <a:pt x="6947" y="6926"/>
                      </a:lnTo>
                      <a:lnTo>
                        <a:pt x="6906" y="6968"/>
                      </a:lnTo>
                      <a:lnTo>
                        <a:pt x="6843" y="7030"/>
                      </a:lnTo>
                      <a:lnTo>
                        <a:pt x="6759" y="6947"/>
                      </a:lnTo>
                      <a:lnTo>
                        <a:pt x="6592" y="6926"/>
                      </a:lnTo>
                      <a:lnTo>
                        <a:pt x="6487" y="6926"/>
                      </a:lnTo>
                      <a:cubicBezTo>
                        <a:pt x="6403" y="6842"/>
                        <a:pt x="6320" y="6758"/>
                        <a:pt x="6278" y="6654"/>
                      </a:cubicBezTo>
                      <a:lnTo>
                        <a:pt x="6278" y="6486"/>
                      </a:lnTo>
                      <a:lnTo>
                        <a:pt x="6320" y="6173"/>
                      </a:lnTo>
                      <a:lnTo>
                        <a:pt x="6278" y="5963"/>
                      </a:lnTo>
                      <a:lnTo>
                        <a:pt x="6382" y="5712"/>
                      </a:lnTo>
                      <a:lnTo>
                        <a:pt x="6320" y="5649"/>
                      </a:lnTo>
                      <a:lnTo>
                        <a:pt x="6320" y="5461"/>
                      </a:lnTo>
                      <a:lnTo>
                        <a:pt x="6424" y="5398"/>
                      </a:lnTo>
                      <a:lnTo>
                        <a:pt x="6487" y="5336"/>
                      </a:lnTo>
                      <a:lnTo>
                        <a:pt x="6445" y="5231"/>
                      </a:lnTo>
                      <a:lnTo>
                        <a:pt x="6382" y="5168"/>
                      </a:lnTo>
                      <a:lnTo>
                        <a:pt x="6278" y="5085"/>
                      </a:lnTo>
                      <a:lnTo>
                        <a:pt x="6215" y="4959"/>
                      </a:lnTo>
                      <a:lnTo>
                        <a:pt x="6131" y="4938"/>
                      </a:lnTo>
                      <a:lnTo>
                        <a:pt x="6110" y="4854"/>
                      </a:lnTo>
                      <a:lnTo>
                        <a:pt x="6006" y="4813"/>
                      </a:lnTo>
                      <a:lnTo>
                        <a:pt x="5818" y="4833"/>
                      </a:lnTo>
                      <a:lnTo>
                        <a:pt x="5713" y="4813"/>
                      </a:lnTo>
                      <a:lnTo>
                        <a:pt x="5692" y="4624"/>
                      </a:lnTo>
                      <a:lnTo>
                        <a:pt x="5608" y="4520"/>
                      </a:lnTo>
                      <a:lnTo>
                        <a:pt x="5546" y="4561"/>
                      </a:lnTo>
                      <a:lnTo>
                        <a:pt x="5587" y="4457"/>
                      </a:lnTo>
                      <a:lnTo>
                        <a:pt x="5483" y="4415"/>
                      </a:lnTo>
                      <a:lnTo>
                        <a:pt x="5462" y="4122"/>
                      </a:lnTo>
                      <a:lnTo>
                        <a:pt x="5336" y="4185"/>
                      </a:lnTo>
                      <a:lnTo>
                        <a:pt x="5274" y="4122"/>
                      </a:lnTo>
                      <a:lnTo>
                        <a:pt x="5043" y="4122"/>
                      </a:lnTo>
                      <a:lnTo>
                        <a:pt x="4855" y="3996"/>
                      </a:lnTo>
                      <a:lnTo>
                        <a:pt x="4855" y="3892"/>
                      </a:lnTo>
                      <a:lnTo>
                        <a:pt x="4960" y="3850"/>
                      </a:lnTo>
                      <a:lnTo>
                        <a:pt x="5085" y="3766"/>
                      </a:lnTo>
                      <a:lnTo>
                        <a:pt x="5002" y="3704"/>
                      </a:lnTo>
                      <a:lnTo>
                        <a:pt x="4876" y="3745"/>
                      </a:lnTo>
                      <a:lnTo>
                        <a:pt x="4813" y="3704"/>
                      </a:lnTo>
                      <a:lnTo>
                        <a:pt x="4667" y="3766"/>
                      </a:lnTo>
                      <a:lnTo>
                        <a:pt x="4750" y="3683"/>
                      </a:lnTo>
                      <a:lnTo>
                        <a:pt x="4876" y="3578"/>
                      </a:lnTo>
                      <a:lnTo>
                        <a:pt x="5064" y="3557"/>
                      </a:lnTo>
                      <a:lnTo>
                        <a:pt x="5043" y="3432"/>
                      </a:lnTo>
                      <a:lnTo>
                        <a:pt x="4855" y="3222"/>
                      </a:lnTo>
                      <a:lnTo>
                        <a:pt x="4750" y="3222"/>
                      </a:lnTo>
                      <a:lnTo>
                        <a:pt x="4625" y="3285"/>
                      </a:lnTo>
                      <a:lnTo>
                        <a:pt x="4478" y="3369"/>
                      </a:lnTo>
                      <a:lnTo>
                        <a:pt x="4332" y="3369"/>
                      </a:lnTo>
                      <a:lnTo>
                        <a:pt x="4416" y="3348"/>
                      </a:lnTo>
                      <a:lnTo>
                        <a:pt x="4457" y="3285"/>
                      </a:lnTo>
                      <a:lnTo>
                        <a:pt x="4520" y="3264"/>
                      </a:lnTo>
                      <a:lnTo>
                        <a:pt x="4562" y="3180"/>
                      </a:lnTo>
                      <a:lnTo>
                        <a:pt x="4541" y="3097"/>
                      </a:lnTo>
                      <a:lnTo>
                        <a:pt x="4416" y="3055"/>
                      </a:lnTo>
                      <a:lnTo>
                        <a:pt x="4206" y="3055"/>
                      </a:lnTo>
                      <a:lnTo>
                        <a:pt x="4081" y="2929"/>
                      </a:lnTo>
                      <a:lnTo>
                        <a:pt x="4081" y="2846"/>
                      </a:lnTo>
                      <a:lnTo>
                        <a:pt x="4039" y="2678"/>
                      </a:lnTo>
                      <a:lnTo>
                        <a:pt x="3809" y="2448"/>
                      </a:lnTo>
                      <a:lnTo>
                        <a:pt x="3725" y="2427"/>
                      </a:lnTo>
                      <a:lnTo>
                        <a:pt x="3662" y="2448"/>
                      </a:lnTo>
                      <a:lnTo>
                        <a:pt x="3558" y="2364"/>
                      </a:lnTo>
                      <a:lnTo>
                        <a:pt x="3516" y="2155"/>
                      </a:lnTo>
                      <a:lnTo>
                        <a:pt x="3369" y="2009"/>
                      </a:lnTo>
                      <a:lnTo>
                        <a:pt x="3160" y="1883"/>
                      </a:lnTo>
                      <a:lnTo>
                        <a:pt x="3035" y="1883"/>
                      </a:lnTo>
                      <a:lnTo>
                        <a:pt x="2993" y="1925"/>
                      </a:lnTo>
                      <a:lnTo>
                        <a:pt x="2930" y="1883"/>
                      </a:lnTo>
                      <a:lnTo>
                        <a:pt x="2888" y="1716"/>
                      </a:lnTo>
                      <a:lnTo>
                        <a:pt x="2825" y="1800"/>
                      </a:lnTo>
                      <a:lnTo>
                        <a:pt x="2763" y="1716"/>
                      </a:lnTo>
                      <a:lnTo>
                        <a:pt x="2763" y="1528"/>
                      </a:lnTo>
                      <a:lnTo>
                        <a:pt x="2658" y="1402"/>
                      </a:lnTo>
                      <a:lnTo>
                        <a:pt x="2533" y="1381"/>
                      </a:lnTo>
                      <a:lnTo>
                        <a:pt x="2470" y="1297"/>
                      </a:lnTo>
                      <a:lnTo>
                        <a:pt x="2135" y="1088"/>
                      </a:lnTo>
                      <a:lnTo>
                        <a:pt x="2030" y="1088"/>
                      </a:lnTo>
                      <a:lnTo>
                        <a:pt x="1905" y="942"/>
                      </a:lnTo>
                      <a:lnTo>
                        <a:pt x="1779" y="900"/>
                      </a:lnTo>
                      <a:lnTo>
                        <a:pt x="1737" y="837"/>
                      </a:lnTo>
                      <a:lnTo>
                        <a:pt x="1716" y="649"/>
                      </a:lnTo>
                      <a:lnTo>
                        <a:pt x="1612" y="586"/>
                      </a:lnTo>
                      <a:lnTo>
                        <a:pt x="1528" y="460"/>
                      </a:lnTo>
                      <a:lnTo>
                        <a:pt x="1486" y="439"/>
                      </a:lnTo>
                      <a:lnTo>
                        <a:pt x="1403" y="272"/>
                      </a:lnTo>
                      <a:lnTo>
                        <a:pt x="1277" y="230"/>
                      </a:lnTo>
                      <a:lnTo>
                        <a:pt x="1152" y="230"/>
                      </a:lnTo>
                      <a:lnTo>
                        <a:pt x="1068" y="251"/>
                      </a:lnTo>
                      <a:lnTo>
                        <a:pt x="1005" y="209"/>
                      </a:lnTo>
                      <a:lnTo>
                        <a:pt x="859" y="209"/>
                      </a:lnTo>
                      <a:lnTo>
                        <a:pt x="670" y="251"/>
                      </a:lnTo>
                      <a:lnTo>
                        <a:pt x="587" y="209"/>
                      </a:lnTo>
                      <a:lnTo>
                        <a:pt x="336" y="21"/>
                      </a:lnTo>
                      <a:lnTo>
                        <a:pt x="10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52" name="Google Shape;533;p45">
                <a:extLst>
                  <a:ext uri="{FF2B5EF4-FFF2-40B4-BE49-F238E27FC236}">
                    <a16:creationId xmlns:a16="http://schemas.microsoft.com/office/drawing/2014/main" id="{0345D1EE-CE39-1C7A-FD59-E5C799C9EA30}"/>
                  </a:ext>
                </a:extLst>
              </p:cNvPr>
              <p:cNvSpPr/>
              <p:nvPr/>
            </p:nvSpPr>
            <p:spPr>
              <a:xfrm>
                <a:off x="4437231" y="3100607"/>
                <a:ext cx="29912" cy="37370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3286" extrusionOk="0">
                    <a:moveTo>
                      <a:pt x="126" y="0"/>
                    </a:moveTo>
                    <a:lnTo>
                      <a:pt x="42" y="84"/>
                    </a:lnTo>
                    <a:lnTo>
                      <a:pt x="0" y="210"/>
                    </a:lnTo>
                    <a:lnTo>
                      <a:pt x="126" y="419"/>
                    </a:lnTo>
                    <a:lnTo>
                      <a:pt x="189" y="879"/>
                    </a:lnTo>
                    <a:lnTo>
                      <a:pt x="251" y="1047"/>
                    </a:lnTo>
                    <a:lnTo>
                      <a:pt x="314" y="1172"/>
                    </a:lnTo>
                    <a:lnTo>
                      <a:pt x="314" y="1360"/>
                    </a:lnTo>
                    <a:lnTo>
                      <a:pt x="251" y="1402"/>
                    </a:lnTo>
                    <a:lnTo>
                      <a:pt x="293" y="1507"/>
                    </a:lnTo>
                    <a:lnTo>
                      <a:pt x="356" y="1611"/>
                    </a:lnTo>
                    <a:lnTo>
                      <a:pt x="335" y="1674"/>
                    </a:lnTo>
                    <a:lnTo>
                      <a:pt x="419" y="1758"/>
                    </a:lnTo>
                    <a:lnTo>
                      <a:pt x="565" y="1863"/>
                    </a:lnTo>
                    <a:lnTo>
                      <a:pt x="649" y="2009"/>
                    </a:lnTo>
                    <a:lnTo>
                      <a:pt x="754" y="2072"/>
                    </a:lnTo>
                    <a:lnTo>
                      <a:pt x="837" y="2176"/>
                    </a:lnTo>
                    <a:lnTo>
                      <a:pt x="754" y="2281"/>
                    </a:lnTo>
                    <a:lnTo>
                      <a:pt x="733" y="2344"/>
                    </a:lnTo>
                    <a:lnTo>
                      <a:pt x="816" y="2407"/>
                    </a:lnTo>
                    <a:lnTo>
                      <a:pt x="1005" y="2490"/>
                    </a:lnTo>
                    <a:lnTo>
                      <a:pt x="1193" y="2616"/>
                    </a:lnTo>
                    <a:lnTo>
                      <a:pt x="1172" y="2720"/>
                    </a:lnTo>
                    <a:lnTo>
                      <a:pt x="1339" y="2867"/>
                    </a:lnTo>
                    <a:lnTo>
                      <a:pt x="1486" y="2867"/>
                    </a:lnTo>
                    <a:lnTo>
                      <a:pt x="1528" y="2909"/>
                    </a:lnTo>
                    <a:lnTo>
                      <a:pt x="1611" y="3013"/>
                    </a:lnTo>
                    <a:lnTo>
                      <a:pt x="1800" y="3118"/>
                    </a:lnTo>
                    <a:lnTo>
                      <a:pt x="1988" y="3139"/>
                    </a:lnTo>
                    <a:lnTo>
                      <a:pt x="2051" y="3223"/>
                    </a:lnTo>
                    <a:lnTo>
                      <a:pt x="2197" y="3264"/>
                    </a:lnTo>
                    <a:lnTo>
                      <a:pt x="2218" y="3244"/>
                    </a:lnTo>
                    <a:lnTo>
                      <a:pt x="2281" y="3285"/>
                    </a:lnTo>
                    <a:lnTo>
                      <a:pt x="2386" y="3223"/>
                    </a:lnTo>
                    <a:lnTo>
                      <a:pt x="2386" y="3181"/>
                    </a:lnTo>
                    <a:lnTo>
                      <a:pt x="2344" y="3181"/>
                    </a:lnTo>
                    <a:lnTo>
                      <a:pt x="2386" y="3118"/>
                    </a:lnTo>
                    <a:lnTo>
                      <a:pt x="2323" y="3076"/>
                    </a:lnTo>
                    <a:lnTo>
                      <a:pt x="2407" y="3118"/>
                    </a:lnTo>
                    <a:lnTo>
                      <a:pt x="2407" y="3181"/>
                    </a:lnTo>
                    <a:lnTo>
                      <a:pt x="2407" y="3223"/>
                    </a:lnTo>
                    <a:lnTo>
                      <a:pt x="2511" y="3244"/>
                    </a:lnTo>
                    <a:lnTo>
                      <a:pt x="2511" y="3118"/>
                    </a:lnTo>
                    <a:lnTo>
                      <a:pt x="2386" y="2846"/>
                    </a:lnTo>
                    <a:lnTo>
                      <a:pt x="2344" y="2846"/>
                    </a:lnTo>
                    <a:lnTo>
                      <a:pt x="2344" y="2804"/>
                    </a:lnTo>
                    <a:lnTo>
                      <a:pt x="2323" y="2762"/>
                    </a:lnTo>
                    <a:lnTo>
                      <a:pt x="2281" y="2741"/>
                    </a:lnTo>
                    <a:lnTo>
                      <a:pt x="2239" y="2553"/>
                    </a:lnTo>
                    <a:lnTo>
                      <a:pt x="2281" y="2511"/>
                    </a:lnTo>
                    <a:lnTo>
                      <a:pt x="2239" y="2448"/>
                    </a:lnTo>
                    <a:lnTo>
                      <a:pt x="2176" y="2448"/>
                    </a:lnTo>
                    <a:lnTo>
                      <a:pt x="2009" y="2344"/>
                    </a:lnTo>
                    <a:lnTo>
                      <a:pt x="1967" y="2197"/>
                    </a:lnTo>
                    <a:lnTo>
                      <a:pt x="1967" y="1904"/>
                    </a:lnTo>
                    <a:lnTo>
                      <a:pt x="1904" y="1821"/>
                    </a:lnTo>
                    <a:lnTo>
                      <a:pt x="1904" y="1716"/>
                    </a:lnTo>
                    <a:lnTo>
                      <a:pt x="1925" y="1674"/>
                    </a:lnTo>
                    <a:lnTo>
                      <a:pt x="1904" y="1381"/>
                    </a:lnTo>
                    <a:lnTo>
                      <a:pt x="1967" y="1339"/>
                    </a:lnTo>
                    <a:lnTo>
                      <a:pt x="1904" y="1088"/>
                    </a:lnTo>
                    <a:lnTo>
                      <a:pt x="1779" y="879"/>
                    </a:lnTo>
                    <a:lnTo>
                      <a:pt x="1360" y="461"/>
                    </a:lnTo>
                    <a:lnTo>
                      <a:pt x="1277" y="314"/>
                    </a:lnTo>
                    <a:lnTo>
                      <a:pt x="1235" y="335"/>
                    </a:lnTo>
                    <a:lnTo>
                      <a:pt x="1172" y="398"/>
                    </a:lnTo>
                    <a:lnTo>
                      <a:pt x="1088" y="398"/>
                    </a:lnTo>
                    <a:lnTo>
                      <a:pt x="1067" y="419"/>
                    </a:lnTo>
                    <a:lnTo>
                      <a:pt x="1067" y="523"/>
                    </a:lnTo>
                    <a:lnTo>
                      <a:pt x="984" y="565"/>
                    </a:lnTo>
                    <a:lnTo>
                      <a:pt x="921" y="523"/>
                    </a:lnTo>
                    <a:lnTo>
                      <a:pt x="816" y="523"/>
                    </a:lnTo>
                    <a:lnTo>
                      <a:pt x="670" y="628"/>
                    </a:lnTo>
                    <a:lnTo>
                      <a:pt x="523" y="607"/>
                    </a:lnTo>
                    <a:lnTo>
                      <a:pt x="523" y="523"/>
                    </a:lnTo>
                    <a:lnTo>
                      <a:pt x="607" y="440"/>
                    </a:lnTo>
                    <a:lnTo>
                      <a:pt x="607" y="251"/>
                    </a:lnTo>
                    <a:lnTo>
                      <a:pt x="544" y="189"/>
                    </a:lnTo>
                    <a:lnTo>
                      <a:pt x="419" y="189"/>
                    </a:lnTo>
                    <a:lnTo>
                      <a:pt x="398" y="126"/>
                    </a:lnTo>
                    <a:lnTo>
                      <a:pt x="231" y="84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4;p45">
                <a:extLst>
                  <a:ext uri="{FF2B5EF4-FFF2-40B4-BE49-F238E27FC236}">
                    <a16:creationId xmlns:a16="http://schemas.microsoft.com/office/drawing/2014/main" id="{401ECEFF-0DB8-7A15-B969-DDECA3012706}"/>
                  </a:ext>
                </a:extLst>
              </p:cNvPr>
              <p:cNvSpPr/>
              <p:nvPr/>
            </p:nvSpPr>
            <p:spPr>
              <a:xfrm>
                <a:off x="4503746" y="3099174"/>
                <a:ext cx="65289" cy="42135"/>
              </a:xfrm>
              <a:custGeom>
                <a:avLst/>
                <a:gdLst/>
                <a:ahLst/>
                <a:cxnLst/>
                <a:rect l="l" t="t" r="r" b="b"/>
                <a:pathLst>
                  <a:path w="5483" h="3705" extrusionOk="0">
                    <a:moveTo>
                      <a:pt x="4186" y="1"/>
                    </a:moveTo>
                    <a:lnTo>
                      <a:pt x="4144" y="22"/>
                    </a:lnTo>
                    <a:lnTo>
                      <a:pt x="4165" y="126"/>
                    </a:lnTo>
                    <a:lnTo>
                      <a:pt x="4039" y="252"/>
                    </a:lnTo>
                    <a:lnTo>
                      <a:pt x="3976" y="231"/>
                    </a:lnTo>
                    <a:lnTo>
                      <a:pt x="4039" y="126"/>
                    </a:lnTo>
                    <a:lnTo>
                      <a:pt x="4018" y="43"/>
                    </a:lnTo>
                    <a:lnTo>
                      <a:pt x="3935" y="43"/>
                    </a:lnTo>
                    <a:lnTo>
                      <a:pt x="3851" y="273"/>
                    </a:lnTo>
                    <a:lnTo>
                      <a:pt x="3767" y="315"/>
                    </a:lnTo>
                    <a:lnTo>
                      <a:pt x="3642" y="587"/>
                    </a:lnTo>
                    <a:lnTo>
                      <a:pt x="3642" y="754"/>
                    </a:lnTo>
                    <a:lnTo>
                      <a:pt x="3432" y="963"/>
                    </a:lnTo>
                    <a:lnTo>
                      <a:pt x="3328" y="963"/>
                    </a:lnTo>
                    <a:lnTo>
                      <a:pt x="3140" y="1005"/>
                    </a:lnTo>
                    <a:lnTo>
                      <a:pt x="3098" y="1089"/>
                    </a:lnTo>
                    <a:lnTo>
                      <a:pt x="3181" y="1089"/>
                    </a:lnTo>
                    <a:lnTo>
                      <a:pt x="3119" y="1152"/>
                    </a:lnTo>
                    <a:lnTo>
                      <a:pt x="3181" y="1173"/>
                    </a:lnTo>
                    <a:lnTo>
                      <a:pt x="3307" y="1152"/>
                    </a:lnTo>
                    <a:lnTo>
                      <a:pt x="3244" y="1214"/>
                    </a:lnTo>
                    <a:lnTo>
                      <a:pt x="3181" y="1277"/>
                    </a:lnTo>
                    <a:lnTo>
                      <a:pt x="3140" y="1298"/>
                    </a:lnTo>
                    <a:lnTo>
                      <a:pt x="3140" y="1319"/>
                    </a:lnTo>
                    <a:lnTo>
                      <a:pt x="3223" y="1528"/>
                    </a:lnTo>
                    <a:lnTo>
                      <a:pt x="3181" y="1633"/>
                    </a:lnTo>
                    <a:lnTo>
                      <a:pt x="3098" y="1591"/>
                    </a:lnTo>
                    <a:lnTo>
                      <a:pt x="3098" y="1465"/>
                    </a:lnTo>
                    <a:lnTo>
                      <a:pt x="3077" y="1361"/>
                    </a:lnTo>
                    <a:lnTo>
                      <a:pt x="3035" y="1361"/>
                    </a:lnTo>
                    <a:lnTo>
                      <a:pt x="3035" y="1319"/>
                    </a:lnTo>
                    <a:lnTo>
                      <a:pt x="2993" y="1319"/>
                    </a:lnTo>
                    <a:lnTo>
                      <a:pt x="2930" y="1424"/>
                    </a:lnTo>
                    <a:lnTo>
                      <a:pt x="2972" y="1675"/>
                    </a:lnTo>
                    <a:lnTo>
                      <a:pt x="2909" y="1717"/>
                    </a:lnTo>
                    <a:lnTo>
                      <a:pt x="2805" y="1612"/>
                    </a:lnTo>
                    <a:lnTo>
                      <a:pt x="2700" y="1465"/>
                    </a:lnTo>
                    <a:lnTo>
                      <a:pt x="2658" y="1465"/>
                    </a:lnTo>
                    <a:lnTo>
                      <a:pt x="2554" y="1403"/>
                    </a:lnTo>
                    <a:lnTo>
                      <a:pt x="2470" y="1507"/>
                    </a:lnTo>
                    <a:lnTo>
                      <a:pt x="2470" y="1633"/>
                    </a:lnTo>
                    <a:lnTo>
                      <a:pt x="2344" y="1779"/>
                    </a:lnTo>
                    <a:lnTo>
                      <a:pt x="2261" y="1884"/>
                    </a:lnTo>
                    <a:lnTo>
                      <a:pt x="2093" y="2030"/>
                    </a:lnTo>
                    <a:lnTo>
                      <a:pt x="2072" y="2135"/>
                    </a:lnTo>
                    <a:lnTo>
                      <a:pt x="1926" y="2323"/>
                    </a:lnTo>
                    <a:lnTo>
                      <a:pt x="1779" y="2449"/>
                    </a:lnTo>
                    <a:lnTo>
                      <a:pt x="1319" y="2554"/>
                    </a:lnTo>
                    <a:lnTo>
                      <a:pt x="1256" y="2574"/>
                    </a:lnTo>
                    <a:lnTo>
                      <a:pt x="1298" y="2742"/>
                    </a:lnTo>
                    <a:lnTo>
                      <a:pt x="1340" y="2784"/>
                    </a:lnTo>
                    <a:lnTo>
                      <a:pt x="1256" y="2763"/>
                    </a:lnTo>
                    <a:lnTo>
                      <a:pt x="1173" y="2826"/>
                    </a:lnTo>
                    <a:lnTo>
                      <a:pt x="1047" y="2846"/>
                    </a:lnTo>
                    <a:lnTo>
                      <a:pt x="984" y="2888"/>
                    </a:lnTo>
                    <a:lnTo>
                      <a:pt x="943" y="3035"/>
                    </a:lnTo>
                    <a:lnTo>
                      <a:pt x="943" y="3181"/>
                    </a:lnTo>
                    <a:lnTo>
                      <a:pt x="838" y="3349"/>
                    </a:lnTo>
                    <a:lnTo>
                      <a:pt x="838" y="3370"/>
                    </a:lnTo>
                    <a:lnTo>
                      <a:pt x="629" y="3349"/>
                    </a:lnTo>
                    <a:lnTo>
                      <a:pt x="399" y="3265"/>
                    </a:lnTo>
                    <a:lnTo>
                      <a:pt x="210" y="3265"/>
                    </a:lnTo>
                    <a:lnTo>
                      <a:pt x="168" y="3181"/>
                    </a:lnTo>
                    <a:lnTo>
                      <a:pt x="64" y="3056"/>
                    </a:lnTo>
                    <a:lnTo>
                      <a:pt x="1" y="3077"/>
                    </a:lnTo>
                    <a:lnTo>
                      <a:pt x="127" y="3286"/>
                    </a:lnTo>
                    <a:lnTo>
                      <a:pt x="315" y="3411"/>
                    </a:lnTo>
                    <a:lnTo>
                      <a:pt x="357" y="3474"/>
                    </a:lnTo>
                    <a:lnTo>
                      <a:pt x="482" y="3579"/>
                    </a:lnTo>
                    <a:lnTo>
                      <a:pt x="503" y="3683"/>
                    </a:lnTo>
                    <a:lnTo>
                      <a:pt x="608" y="3704"/>
                    </a:lnTo>
                    <a:lnTo>
                      <a:pt x="775" y="3662"/>
                    </a:lnTo>
                    <a:lnTo>
                      <a:pt x="796" y="3579"/>
                    </a:lnTo>
                    <a:lnTo>
                      <a:pt x="922" y="3600"/>
                    </a:lnTo>
                    <a:lnTo>
                      <a:pt x="1005" y="3558"/>
                    </a:lnTo>
                    <a:lnTo>
                      <a:pt x="1319" y="3579"/>
                    </a:lnTo>
                    <a:lnTo>
                      <a:pt x="1654" y="3453"/>
                    </a:lnTo>
                    <a:lnTo>
                      <a:pt x="1738" y="3370"/>
                    </a:lnTo>
                    <a:lnTo>
                      <a:pt x="2031" y="3370"/>
                    </a:lnTo>
                    <a:lnTo>
                      <a:pt x="2156" y="3411"/>
                    </a:lnTo>
                    <a:lnTo>
                      <a:pt x="2198" y="3495"/>
                    </a:lnTo>
                    <a:lnTo>
                      <a:pt x="2344" y="3495"/>
                    </a:lnTo>
                    <a:lnTo>
                      <a:pt x="2575" y="3370"/>
                    </a:lnTo>
                    <a:lnTo>
                      <a:pt x="2868" y="3307"/>
                    </a:lnTo>
                    <a:lnTo>
                      <a:pt x="2826" y="3244"/>
                    </a:lnTo>
                    <a:lnTo>
                      <a:pt x="3077" y="2888"/>
                    </a:lnTo>
                    <a:lnTo>
                      <a:pt x="3140" y="2637"/>
                    </a:lnTo>
                    <a:lnTo>
                      <a:pt x="3328" y="2365"/>
                    </a:lnTo>
                    <a:lnTo>
                      <a:pt x="3453" y="1926"/>
                    </a:lnTo>
                    <a:lnTo>
                      <a:pt x="3453" y="1842"/>
                    </a:lnTo>
                    <a:lnTo>
                      <a:pt x="3516" y="1737"/>
                    </a:lnTo>
                    <a:lnTo>
                      <a:pt x="3516" y="1675"/>
                    </a:lnTo>
                    <a:lnTo>
                      <a:pt x="3621" y="1528"/>
                    </a:lnTo>
                    <a:lnTo>
                      <a:pt x="3725" y="1570"/>
                    </a:lnTo>
                    <a:lnTo>
                      <a:pt x="4165" y="1570"/>
                    </a:lnTo>
                    <a:lnTo>
                      <a:pt x="4228" y="1612"/>
                    </a:lnTo>
                    <a:lnTo>
                      <a:pt x="4374" y="1612"/>
                    </a:lnTo>
                    <a:lnTo>
                      <a:pt x="4500" y="1633"/>
                    </a:lnTo>
                    <a:lnTo>
                      <a:pt x="4500" y="1591"/>
                    </a:lnTo>
                    <a:lnTo>
                      <a:pt x="4667" y="1675"/>
                    </a:lnTo>
                    <a:lnTo>
                      <a:pt x="4751" y="1696"/>
                    </a:lnTo>
                    <a:lnTo>
                      <a:pt x="4876" y="1633"/>
                    </a:lnTo>
                    <a:lnTo>
                      <a:pt x="5023" y="1612"/>
                    </a:lnTo>
                    <a:lnTo>
                      <a:pt x="5023" y="1528"/>
                    </a:lnTo>
                    <a:lnTo>
                      <a:pt x="4876" y="1403"/>
                    </a:lnTo>
                    <a:lnTo>
                      <a:pt x="4876" y="1277"/>
                    </a:lnTo>
                    <a:lnTo>
                      <a:pt x="4918" y="1214"/>
                    </a:lnTo>
                    <a:lnTo>
                      <a:pt x="5169" y="1256"/>
                    </a:lnTo>
                    <a:lnTo>
                      <a:pt x="5357" y="1193"/>
                    </a:lnTo>
                    <a:lnTo>
                      <a:pt x="5483" y="1089"/>
                    </a:lnTo>
                    <a:lnTo>
                      <a:pt x="5441" y="1005"/>
                    </a:lnTo>
                    <a:lnTo>
                      <a:pt x="5357" y="1005"/>
                    </a:lnTo>
                    <a:lnTo>
                      <a:pt x="5232" y="984"/>
                    </a:lnTo>
                    <a:lnTo>
                      <a:pt x="5127" y="880"/>
                    </a:lnTo>
                    <a:lnTo>
                      <a:pt x="5023" y="901"/>
                    </a:lnTo>
                    <a:lnTo>
                      <a:pt x="4897" y="775"/>
                    </a:lnTo>
                    <a:lnTo>
                      <a:pt x="4813" y="775"/>
                    </a:lnTo>
                    <a:lnTo>
                      <a:pt x="4709" y="859"/>
                    </a:lnTo>
                    <a:lnTo>
                      <a:pt x="4667" y="796"/>
                    </a:lnTo>
                    <a:lnTo>
                      <a:pt x="4792" y="691"/>
                    </a:lnTo>
                    <a:lnTo>
                      <a:pt x="4709" y="629"/>
                    </a:lnTo>
                    <a:lnTo>
                      <a:pt x="4688" y="649"/>
                    </a:lnTo>
                    <a:lnTo>
                      <a:pt x="4604" y="754"/>
                    </a:lnTo>
                    <a:lnTo>
                      <a:pt x="4562" y="670"/>
                    </a:lnTo>
                    <a:lnTo>
                      <a:pt x="4500" y="670"/>
                    </a:lnTo>
                    <a:lnTo>
                      <a:pt x="4500" y="482"/>
                    </a:lnTo>
                    <a:lnTo>
                      <a:pt x="4604" y="461"/>
                    </a:lnTo>
                    <a:lnTo>
                      <a:pt x="4604" y="377"/>
                    </a:lnTo>
                    <a:lnTo>
                      <a:pt x="4458" y="273"/>
                    </a:lnTo>
                    <a:lnTo>
                      <a:pt x="4437" y="336"/>
                    </a:lnTo>
                    <a:lnTo>
                      <a:pt x="4290" y="231"/>
                    </a:lnTo>
                    <a:lnTo>
                      <a:pt x="4290" y="64"/>
                    </a:lnTo>
                    <a:lnTo>
                      <a:pt x="418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35;p45">
                <a:extLst>
                  <a:ext uri="{FF2B5EF4-FFF2-40B4-BE49-F238E27FC236}">
                    <a16:creationId xmlns:a16="http://schemas.microsoft.com/office/drawing/2014/main" id="{427A5DE3-1AC9-122C-F53F-9548B934DF39}"/>
                  </a:ext>
                </a:extLst>
              </p:cNvPr>
              <p:cNvSpPr/>
              <p:nvPr/>
            </p:nvSpPr>
            <p:spPr>
              <a:xfrm>
                <a:off x="4442708" y="2983061"/>
                <a:ext cx="56823" cy="104945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228" extrusionOk="0">
                    <a:moveTo>
                      <a:pt x="1821" y="0"/>
                    </a:moveTo>
                    <a:lnTo>
                      <a:pt x="1737" y="84"/>
                    </a:lnTo>
                    <a:lnTo>
                      <a:pt x="1591" y="84"/>
                    </a:lnTo>
                    <a:lnTo>
                      <a:pt x="1465" y="126"/>
                    </a:lnTo>
                    <a:lnTo>
                      <a:pt x="1507" y="314"/>
                    </a:lnTo>
                    <a:lnTo>
                      <a:pt x="1298" y="398"/>
                    </a:lnTo>
                    <a:lnTo>
                      <a:pt x="1193" y="314"/>
                    </a:lnTo>
                    <a:lnTo>
                      <a:pt x="1026" y="377"/>
                    </a:lnTo>
                    <a:lnTo>
                      <a:pt x="1026" y="440"/>
                    </a:lnTo>
                    <a:lnTo>
                      <a:pt x="900" y="502"/>
                    </a:lnTo>
                    <a:lnTo>
                      <a:pt x="879" y="419"/>
                    </a:lnTo>
                    <a:lnTo>
                      <a:pt x="796" y="419"/>
                    </a:lnTo>
                    <a:lnTo>
                      <a:pt x="733" y="502"/>
                    </a:lnTo>
                    <a:lnTo>
                      <a:pt x="607" y="398"/>
                    </a:lnTo>
                    <a:lnTo>
                      <a:pt x="524" y="440"/>
                    </a:lnTo>
                    <a:lnTo>
                      <a:pt x="503" y="544"/>
                    </a:lnTo>
                    <a:lnTo>
                      <a:pt x="419" y="544"/>
                    </a:lnTo>
                    <a:lnTo>
                      <a:pt x="377" y="523"/>
                    </a:lnTo>
                    <a:lnTo>
                      <a:pt x="398" y="440"/>
                    </a:lnTo>
                    <a:lnTo>
                      <a:pt x="315" y="419"/>
                    </a:lnTo>
                    <a:lnTo>
                      <a:pt x="189" y="481"/>
                    </a:lnTo>
                    <a:lnTo>
                      <a:pt x="147" y="523"/>
                    </a:lnTo>
                    <a:lnTo>
                      <a:pt x="105" y="586"/>
                    </a:lnTo>
                    <a:lnTo>
                      <a:pt x="63" y="607"/>
                    </a:lnTo>
                    <a:lnTo>
                      <a:pt x="1" y="628"/>
                    </a:lnTo>
                    <a:lnTo>
                      <a:pt x="63" y="712"/>
                    </a:lnTo>
                    <a:lnTo>
                      <a:pt x="252" y="795"/>
                    </a:lnTo>
                    <a:lnTo>
                      <a:pt x="356" y="942"/>
                    </a:lnTo>
                    <a:lnTo>
                      <a:pt x="461" y="1025"/>
                    </a:lnTo>
                    <a:lnTo>
                      <a:pt x="482" y="1151"/>
                    </a:lnTo>
                    <a:lnTo>
                      <a:pt x="419" y="1235"/>
                    </a:lnTo>
                    <a:lnTo>
                      <a:pt x="628" y="1423"/>
                    </a:lnTo>
                    <a:lnTo>
                      <a:pt x="733" y="1632"/>
                    </a:lnTo>
                    <a:lnTo>
                      <a:pt x="984" y="1632"/>
                    </a:lnTo>
                    <a:lnTo>
                      <a:pt x="1131" y="1674"/>
                    </a:lnTo>
                    <a:lnTo>
                      <a:pt x="1256" y="1590"/>
                    </a:lnTo>
                    <a:lnTo>
                      <a:pt x="1423" y="1590"/>
                    </a:lnTo>
                    <a:lnTo>
                      <a:pt x="1507" y="1695"/>
                    </a:lnTo>
                    <a:lnTo>
                      <a:pt x="1654" y="1737"/>
                    </a:lnTo>
                    <a:lnTo>
                      <a:pt x="1675" y="1841"/>
                    </a:lnTo>
                    <a:lnTo>
                      <a:pt x="1654" y="1946"/>
                    </a:lnTo>
                    <a:lnTo>
                      <a:pt x="1842" y="1988"/>
                    </a:lnTo>
                    <a:lnTo>
                      <a:pt x="1842" y="2072"/>
                    </a:lnTo>
                    <a:lnTo>
                      <a:pt x="1758" y="2092"/>
                    </a:lnTo>
                    <a:lnTo>
                      <a:pt x="1675" y="2302"/>
                    </a:lnTo>
                    <a:lnTo>
                      <a:pt x="1633" y="2385"/>
                    </a:lnTo>
                    <a:lnTo>
                      <a:pt x="1507" y="2385"/>
                    </a:lnTo>
                    <a:lnTo>
                      <a:pt x="1340" y="2469"/>
                    </a:lnTo>
                    <a:lnTo>
                      <a:pt x="1256" y="2469"/>
                    </a:lnTo>
                    <a:lnTo>
                      <a:pt x="1256" y="2532"/>
                    </a:lnTo>
                    <a:lnTo>
                      <a:pt x="1403" y="2699"/>
                    </a:lnTo>
                    <a:lnTo>
                      <a:pt x="1319" y="2783"/>
                    </a:lnTo>
                    <a:lnTo>
                      <a:pt x="1340" y="2846"/>
                    </a:lnTo>
                    <a:lnTo>
                      <a:pt x="1423" y="2846"/>
                    </a:lnTo>
                    <a:lnTo>
                      <a:pt x="1507" y="3013"/>
                    </a:lnTo>
                    <a:lnTo>
                      <a:pt x="1675" y="3013"/>
                    </a:lnTo>
                    <a:lnTo>
                      <a:pt x="1863" y="3118"/>
                    </a:lnTo>
                    <a:lnTo>
                      <a:pt x="1968" y="3118"/>
                    </a:lnTo>
                    <a:lnTo>
                      <a:pt x="2114" y="3327"/>
                    </a:lnTo>
                    <a:lnTo>
                      <a:pt x="2281" y="3411"/>
                    </a:lnTo>
                    <a:lnTo>
                      <a:pt x="2407" y="3557"/>
                    </a:lnTo>
                    <a:lnTo>
                      <a:pt x="2386" y="3641"/>
                    </a:lnTo>
                    <a:lnTo>
                      <a:pt x="2574" y="3850"/>
                    </a:lnTo>
                    <a:lnTo>
                      <a:pt x="2616" y="3976"/>
                    </a:lnTo>
                    <a:lnTo>
                      <a:pt x="2700" y="4038"/>
                    </a:lnTo>
                    <a:lnTo>
                      <a:pt x="2825" y="4038"/>
                    </a:lnTo>
                    <a:lnTo>
                      <a:pt x="2909" y="4143"/>
                    </a:lnTo>
                    <a:lnTo>
                      <a:pt x="2909" y="4206"/>
                    </a:lnTo>
                    <a:lnTo>
                      <a:pt x="2993" y="4289"/>
                    </a:lnTo>
                    <a:lnTo>
                      <a:pt x="3035" y="4289"/>
                    </a:lnTo>
                    <a:lnTo>
                      <a:pt x="3118" y="4310"/>
                    </a:lnTo>
                    <a:lnTo>
                      <a:pt x="3097" y="4415"/>
                    </a:lnTo>
                    <a:lnTo>
                      <a:pt x="3139" y="4478"/>
                    </a:lnTo>
                    <a:lnTo>
                      <a:pt x="3286" y="4478"/>
                    </a:lnTo>
                    <a:lnTo>
                      <a:pt x="3348" y="4582"/>
                    </a:lnTo>
                    <a:lnTo>
                      <a:pt x="3411" y="4603"/>
                    </a:lnTo>
                    <a:lnTo>
                      <a:pt x="3516" y="4561"/>
                    </a:lnTo>
                    <a:lnTo>
                      <a:pt x="3558" y="4624"/>
                    </a:lnTo>
                    <a:lnTo>
                      <a:pt x="3495" y="4708"/>
                    </a:lnTo>
                    <a:lnTo>
                      <a:pt x="3453" y="4875"/>
                    </a:lnTo>
                    <a:lnTo>
                      <a:pt x="3516" y="4938"/>
                    </a:lnTo>
                    <a:lnTo>
                      <a:pt x="3600" y="4938"/>
                    </a:lnTo>
                    <a:lnTo>
                      <a:pt x="3600" y="5105"/>
                    </a:lnTo>
                    <a:lnTo>
                      <a:pt x="3432" y="5231"/>
                    </a:lnTo>
                    <a:lnTo>
                      <a:pt x="3453" y="5357"/>
                    </a:lnTo>
                    <a:lnTo>
                      <a:pt x="3495" y="5440"/>
                    </a:lnTo>
                    <a:lnTo>
                      <a:pt x="3516" y="5629"/>
                    </a:lnTo>
                    <a:lnTo>
                      <a:pt x="3411" y="5670"/>
                    </a:lnTo>
                    <a:lnTo>
                      <a:pt x="3390" y="5670"/>
                    </a:lnTo>
                    <a:lnTo>
                      <a:pt x="3453" y="5859"/>
                    </a:lnTo>
                    <a:lnTo>
                      <a:pt x="3558" y="5921"/>
                    </a:lnTo>
                    <a:lnTo>
                      <a:pt x="3662" y="6152"/>
                    </a:lnTo>
                    <a:lnTo>
                      <a:pt x="3641" y="6340"/>
                    </a:lnTo>
                    <a:lnTo>
                      <a:pt x="3662" y="6445"/>
                    </a:lnTo>
                    <a:lnTo>
                      <a:pt x="3641" y="6591"/>
                    </a:lnTo>
                    <a:lnTo>
                      <a:pt x="3662" y="6717"/>
                    </a:lnTo>
                    <a:lnTo>
                      <a:pt x="3558" y="6905"/>
                    </a:lnTo>
                    <a:lnTo>
                      <a:pt x="3495" y="6926"/>
                    </a:lnTo>
                    <a:lnTo>
                      <a:pt x="3453" y="7010"/>
                    </a:lnTo>
                    <a:lnTo>
                      <a:pt x="3307" y="7072"/>
                    </a:lnTo>
                    <a:lnTo>
                      <a:pt x="3139" y="7177"/>
                    </a:lnTo>
                    <a:lnTo>
                      <a:pt x="3076" y="7282"/>
                    </a:lnTo>
                    <a:lnTo>
                      <a:pt x="2867" y="7282"/>
                    </a:lnTo>
                    <a:lnTo>
                      <a:pt x="2763" y="7344"/>
                    </a:lnTo>
                    <a:lnTo>
                      <a:pt x="2784" y="7554"/>
                    </a:lnTo>
                    <a:lnTo>
                      <a:pt x="2909" y="7595"/>
                    </a:lnTo>
                    <a:lnTo>
                      <a:pt x="3014" y="7700"/>
                    </a:lnTo>
                    <a:lnTo>
                      <a:pt x="2993" y="7763"/>
                    </a:lnTo>
                    <a:lnTo>
                      <a:pt x="3035" y="7909"/>
                    </a:lnTo>
                    <a:lnTo>
                      <a:pt x="2867" y="7909"/>
                    </a:lnTo>
                    <a:lnTo>
                      <a:pt x="2825" y="7826"/>
                    </a:lnTo>
                    <a:lnTo>
                      <a:pt x="2721" y="7763"/>
                    </a:lnTo>
                    <a:lnTo>
                      <a:pt x="2449" y="7826"/>
                    </a:lnTo>
                    <a:lnTo>
                      <a:pt x="2386" y="7805"/>
                    </a:lnTo>
                    <a:lnTo>
                      <a:pt x="2260" y="7805"/>
                    </a:lnTo>
                    <a:lnTo>
                      <a:pt x="2198" y="7951"/>
                    </a:lnTo>
                    <a:lnTo>
                      <a:pt x="2072" y="7972"/>
                    </a:lnTo>
                    <a:lnTo>
                      <a:pt x="1968" y="8118"/>
                    </a:lnTo>
                    <a:lnTo>
                      <a:pt x="1988" y="8139"/>
                    </a:lnTo>
                    <a:lnTo>
                      <a:pt x="1988" y="8244"/>
                    </a:lnTo>
                    <a:lnTo>
                      <a:pt x="1988" y="8265"/>
                    </a:lnTo>
                    <a:lnTo>
                      <a:pt x="2093" y="8286"/>
                    </a:lnTo>
                    <a:lnTo>
                      <a:pt x="2156" y="8265"/>
                    </a:lnTo>
                    <a:lnTo>
                      <a:pt x="2198" y="8286"/>
                    </a:lnTo>
                    <a:lnTo>
                      <a:pt x="2281" y="8265"/>
                    </a:lnTo>
                    <a:lnTo>
                      <a:pt x="2407" y="8286"/>
                    </a:lnTo>
                    <a:lnTo>
                      <a:pt x="2491" y="8265"/>
                    </a:lnTo>
                    <a:lnTo>
                      <a:pt x="2449" y="8328"/>
                    </a:lnTo>
                    <a:lnTo>
                      <a:pt x="2281" y="8453"/>
                    </a:lnTo>
                    <a:lnTo>
                      <a:pt x="2198" y="8579"/>
                    </a:lnTo>
                    <a:lnTo>
                      <a:pt x="2198" y="8767"/>
                    </a:lnTo>
                    <a:lnTo>
                      <a:pt x="2177" y="8851"/>
                    </a:lnTo>
                    <a:lnTo>
                      <a:pt x="2240" y="8851"/>
                    </a:lnTo>
                    <a:lnTo>
                      <a:pt x="2198" y="8872"/>
                    </a:lnTo>
                    <a:lnTo>
                      <a:pt x="2198" y="9018"/>
                    </a:lnTo>
                    <a:lnTo>
                      <a:pt x="2281" y="9081"/>
                    </a:lnTo>
                    <a:lnTo>
                      <a:pt x="2344" y="9060"/>
                    </a:lnTo>
                    <a:lnTo>
                      <a:pt x="2344" y="9060"/>
                    </a:lnTo>
                    <a:lnTo>
                      <a:pt x="2281" y="9123"/>
                    </a:lnTo>
                    <a:lnTo>
                      <a:pt x="2177" y="9165"/>
                    </a:lnTo>
                    <a:lnTo>
                      <a:pt x="2072" y="9227"/>
                    </a:lnTo>
                    <a:lnTo>
                      <a:pt x="2240" y="9227"/>
                    </a:lnTo>
                    <a:lnTo>
                      <a:pt x="2470" y="9123"/>
                    </a:lnTo>
                    <a:lnTo>
                      <a:pt x="2470" y="9102"/>
                    </a:lnTo>
                    <a:lnTo>
                      <a:pt x="2491" y="9102"/>
                    </a:lnTo>
                    <a:lnTo>
                      <a:pt x="2574" y="9018"/>
                    </a:lnTo>
                    <a:lnTo>
                      <a:pt x="2595" y="8914"/>
                    </a:lnTo>
                    <a:lnTo>
                      <a:pt x="2616" y="8851"/>
                    </a:lnTo>
                    <a:lnTo>
                      <a:pt x="2700" y="8872"/>
                    </a:lnTo>
                    <a:lnTo>
                      <a:pt x="2721" y="8851"/>
                    </a:lnTo>
                    <a:lnTo>
                      <a:pt x="2867" y="8746"/>
                    </a:lnTo>
                    <a:lnTo>
                      <a:pt x="2909" y="8746"/>
                    </a:lnTo>
                    <a:lnTo>
                      <a:pt x="2930" y="8683"/>
                    </a:lnTo>
                    <a:lnTo>
                      <a:pt x="2993" y="8662"/>
                    </a:lnTo>
                    <a:lnTo>
                      <a:pt x="2972" y="8600"/>
                    </a:lnTo>
                    <a:lnTo>
                      <a:pt x="2972" y="8579"/>
                    </a:lnTo>
                    <a:lnTo>
                      <a:pt x="2930" y="8495"/>
                    </a:lnTo>
                    <a:lnTo>
                      <a:pt x="2993" y="8495"/>
                    </a:lnTo>
                    <a:lnTo>
                      <a:pt x="3035" y="8558"/>
                    </a:lnTo>
                    <a:lnTo>
                      <a:pt x="3097" y="8579"/>
                    </a:lnTo>
                    <a:lnTo>
                      <a:pt x="3139" y="8537"/>
                    </a:lnTo>
                    <a:lnTo>
                      <a:pt x="3139" y="8453"/>
                    </a:lnTo>
                    <a:lnTo>
                      <a:pt x="3035" y="8349"/>
                    </a:lnTo>
                    <a:lnTo>
                      <a:pt x="3160" y="8453"/>
                    </a:lnTo>
                    <a:lnTo>
                      <a:pt x="3244" y="8390"/>
                    </a:lnTo>
                    <a:lnTo>
                      <a:pt x="3223" y="8286"/>
                    </a:lnTo>
                    <a:lnTo>
                      <a:pt x="3244" y="8244"/>
                    </a:lnTo>
                    <a:lnTo>
                      <a:pt x="3097" y="8181"/>
                    </a:lnTo>
                    <a:lnTo>
                      <a:pt x="3160" y="8181"/>
                    </a:lnTo>
                    <a:lnTo>
                      <a:pt x="3223" y="8160"/>
                    </a:lnTo>
                    <a:lnTo>
                      <a:pt x="3223" y="8139"/>
                    </a:lnTo>
                    <a:lnTo>
                      <a:pt x="3139" y="8077"/>
                    </a:lnTo>
                    <a:lnTo>
                      <a:pt x="3244" y="8118"/>
                    </a:lnTo>
                    <a:lnTo>
                      <a:pt x="3286" y="8077"/>
                    </a:lnTo>
                    <a:lnTo>
                      <a:pt x="3307" y="8014"/>
                    </a:lnTo>
                    <a:lnTo>
                      <a:pt x="3307" y="8077"/>
                    </a:lnTo>
                    <a:lnTo>
                      <a:pt x="3286" y="8160"/>
                    </a:lnTo>
                    <a:lnTo>
                      <a:pt x="3307" y="8160"/>
                    </a:lnTo>
                    <a:lnTo>
                      <a:pt x="3411" y="8139"/>
                    </a:lnTo>
                    <a:lnTo>
                      <a:pt x="3495" y="8181"/>
                    </a:lnTo>
                    <a:lnTo>
                      <a:pt x="3620" y="8160"/>
                    </a:lnTo>
                    <a:lnTo>
                      <a:pt x="3872" y="8014"/>
                    </a:lnTo>
                    <a:lnTo>
                      <a:pt x="3955" y="7951"/>
                    </a:lnTo>
                    <a:lnTo>
                      <a:pt x="4060" y="7951"/>
                    </a:lnTo>
                    <a:lnTo>
                      <a:pt x="4060" y="7846"/>
                    </a:lnTo>
                    <a:lnTo>
                      <a:pt x="4164" y="7763"/>
                    </a:lnTo>
                    <a:lnTo>
                      <a:pt x="4269" y="7721"/>
                    </a:lnTo>
                    <a:lnTo>
                      <a:pt x="4395" y="7595"/>
                    </a:lnTo>
                    <a:lnTo>
                      <a:pt x="4457" y="7554"/>
                    </a:lnTo>
                    <a:lnTo>
                      <a:pt x="4478" y="7428"/>
                    </a:lnTo>
                    <a:lnTo>
                      <a:pt x="4541" y="7407"/>
                    </a:lnTo>
                    <a:lnTo>
                      <a:pt x="4604" y="7323"/>
                    </a:lnTo>
                    <a:lnTo>
                      <a:pt x="4583" y="7282"/>
                    </a:lnTo>
                    <a:lnTo>
                      <a:pt x="4604" y="7177"/>
                    </a:lnTo>
                    <a:lnTo>
                      <a:pt x="4541" y="7072"/>
                    </a:lnTo>
                    <a:lnTo>
                      <a:pt x="4646" y="6989"/>
                    </a:lnTo>
                    <a:lnTo>
                      <a:pt x="4646" y="6905"/>
                    </a:lnTo>
                    <a:lnTo>
                      <a:pt x="4688" y="6884"/>
                    </a:lnTo>
                    <a:lnTo>
                      <a:pt x="4688" y="6821"/>
                    </a:lnTo>
                    <a:lnTo>
                      <a:pt x="4646" y="6758"/>
                    </a:lnTo>
                    <a:lnTo>
                      <a:pt x="4646" y="6675"/>
                    </a:lnTo>
                    <a:lnTo>
                      <a:pt x="4688" y="6654"/>
                    </a:lnTo>
                    <a:lnTo>
                      <a:pt x="4709" y="6696"/>
                    </a:lnTo>
                    <a:lnTo>
                      <a:pt x="4709" y="6717"/>
                    </a:lnTo>
                    <a:lnTo>
                      <a:pt x="4729" y="6717"/>
                    </a:lnTo>
                    <a:lnTo>
                      <a:pt x="4771" y="6654"/>
                    </a:lnTo>
                    <a:lnTo>
                      <a:pt x="4688" y="6507"/>
                    </a:lnTo>
                    <a:lnTo>
                      <a:pt x="4667" y="6445"/>
                    </a:lnTo>
                    <a:lnTo>
                      <a:pt x="4604" y="6403"/>
                    </a:lnTo>
                    <a:lnTo>
                      <a:pt x="4604" y="6361"/>
                    </a:lnTo>
                    <a:lnTo>
                      <a:pt x="4583" y="6194"/>
                    </a:lnTo>
                    <a:lnTo>
                      <a:pt x="4604" y="6173"/>
                    </a:lnTo>
                    <a:lnTo>
                      <a:pt x="4562" y="6068"/>
                    </a:lnTo>
                    <a:lnTo>
                      <a:pt x="4583" y="6026"/>
                    </a:lnTo>
                    <a:lnTo>
                      <a:pt x="4583" y="5921"/>
                    </a:lnTo>
                    <a:lnTo>
                      <a:pt x="4541" y="5859"/>
                    </a:lnTo>
                    <a:lnTo>
                      <a:pt x="4499" y="5670"/>
                    </a:lnTo>
                    <a:lnTo>
                      <a:pt x="4457" y="5649"/>
                    </a:lnTo>
                    <a:lnTo>
                      <a:pt x="4437" y="5440"/>
                    </a:lnTo>
                    <a:lnTo>
                      <a:pt x="4332" y="5315"/>
                    </a:lnTo>
                    <a:lnTo>
                      <a:pt x="4353" y="5252"/>
                    </a:lnTo>
                    <a:lnTo>
                      <a:pt x="4332" y="5210"/>
                    </a:lnTo>
                    <a:lnTo>
                      <a:pt x="4332" y="5147"/>
                    </a:lnTo>
                    <a:lnTo>
                      <a:pt x="4185" y="5022"/>
                    </a:lnTo>
                    <a:lnTo>
                      <a:pt x="4185" y="4938"/>
                    </a:lnTo>
                    <a:lnTo>
                      <a:pt x="4164" y="4938"/>
                    </a:lnTo>
                    <a:lnTo>
                      <a:pt x="4144" y="4833"/>
                    </a:lnTo>
                    <a:lnTo>
                      <a:pt x="4060" y="4708"/>
                    </a:lnTo>
                    <a:lnTo>
                      <a:pt x="3809" y="4499"/>
                    </a:lnTo>
                    <a:lnTo>
                      <a:pt x="3746" y="4394"/>
                    </a:lnTo>
                    <a:lnTo>
                      <a:pt x="3453" y="4185"/>
                    </a:lnTo>
                    <a:lnTo>
                      <a:pt x="3139" y="4038"/>
                    </a:lnTo>
                    <a:lnTo>
                      <a:pt x="3139" y="3976"/>
                    </a:lnTo>
                    <a:lnTo>
                      <a:pt x="3014" y="3934"/>
                    </a:lnTo>
                    <a:lnTo>
                      <a:pt x="2784" y="3745"/>
                    </a:lnTo>
                    <a:lnTo>
                      <a:pt x="2763" y="3662"/>
                    </a:lnTo>
                    <a:lnTo>
                      <a:pt x="2721" y="3536"/>
                    </a:lnTo>
                    <a:lnTo>
                      <a:pt x="2721" y="3473"/>
                    </a:lnTo>
                    <a:lnTo>
                      <a:pt x="2721" y="3432"/>
                    </a:lnTo>
                    <a:lnTo>
                      <a:pt x="2679" y="3306"/>
                    </a:lnTo>
                    <a:lnTo>
                      <a:pt x="2595" y="3306"/>
                    </a:lnTo>
                    <a:lnTo>
                      <a:pt x="2470" y="3139"/>
                    </a:lnTo>
                    <a:lnTo>
                      <a:pt x="2281" y="3055"/>
                    </a:lnTo>
                    <a:lnTo>
                      <a:pt x="2177" y="3034"/>
                    </a:lnTo>
                    <a:lnTo>
                      <a:pt x="2281" y="2992"/>
                    </a:lnTo>
                    <a:lnTo>
                      <a:pt x="2281" y="2929"/>
                    </a:lnTo>
                    <a:lnTo>
                      <a:pt x="2177" y="2825"/>
                    </a:lnTo>
                    <a:lnTo>
                      <a:pt x="2240" y="2720"/>
                    </a:lnTo>
                    <a:lnTo>
                      <a:pt x="2281" y="2532"/>
                    </a:lnTo>
                    <a:lnTo>
                      <a:pt x="2260" y="2490"/>
                    </a:lnTo>
                    <a:lnTo>
                      <a:pt x="2198" y="2490"/>
                    </a:lnTo>
                    <a:lnTo>
                      <a:pt x="2198" y="2385"/>
                    </a:lnTo>
                    <a:lnTo>
                      <a:pt x="2260" y="2323"/>
                    </a:lnTo>
                    <a:lnTo>
                      <a:pt x="2281" y="2218"/>
                    </a:lnTo>
                    <a:lnTo>
                      <a:pt x="2344" y="2197"/>
                    </a:lnTo>
                    <a:lnTo>
                      <a:pt x="2365" y="2155"/>
                    </a:lnTo>
                    <a:lnTo>
                      <a:pt x="2386" y="2176"/>
                    </a:lnTo>
                    <a:lnTo>
                      <a:pt x="2449" y="2176"/>
                    </a:lnTo>
                    <a:lnTo>
                      <a:pt x="2553" y="2051"/>
                    </a:lnTo>
                    <a:lnTo>
                      <a:pt x="2574" y="2051"/>
                    </a:lnTo>
                    <a:lnTo>
                      <a:pt x="2616" y="1988"/>
                    </a:lnTo>
                    <a:lnTo>
                      <a:pt x="2574" y="1904"/>
                    </a:lnTo>
                    <a:lnTo>
                      <a:pt x="2595" y="1883"/>
                    </a:lnTo>
                    <a:lnTo>
                      <a:pt x="2595" y="1800"/>
                    </a:lnTo>
                    <a:lnTo>
                      <a:pt x="2595" y="1737"/>
                    </a:lnTo>
                    <a:lnTo>
                      <a:pt x="2574" y="1674"/>
                    </a:lnTo>
                    <a:lnTo>
                      <a:pt x="2616" y="1632"/>
                    </a:lnTo>
                    <a:lnTo>
                      <a:pt x="2616" y="1548"/>
                    </a:lnTo>
                    <a:lnTo>
                      <a:pt x="2679" y="1548"/>
                    </a:lnTo>
                    <a:lnTo>
                      <a:pt x="2700" y="1590"/>
                    </a:lnTo>
                    <a:lnTo>
                      <a:pt x="2721" y="1590"/>
                    </a:lnTo>
                    <a:lnTo>
                      <a:pt x="2804" y="1548"/>
                    </a:lnTo>
                    <a:lnTo>
                      <a:pt x="2888" y="1528"/>
                    </a:lnTo>
                    <a:lnTo>
                      <a:pt x="2930" y="1548"/>
                    </a:lnTo>
                    <a:lnTo>
                      <a:pt x="2972" y="1528"/>
                    </a:lnTo>
                    <a:lnTo>
                      <a:pt x="3014" y="1465"/>
                    </a:lnTo>
                    <a:lnTo>
                      <a:pt x="2993" y="1381"/>
                    </a:lnTo>
                    <a:lnTo>
                      <a:pt x="3014" y="1339"/>
                    </a:lnTo>
                    <a:lnTo>
                      <a:pt x="3118" y="1318"/>
                    </a:lnTo>
                    <a:lnTo>
                      <a:pt x="3223" y="1339"/>
                    </a:lnTo>
                    <a:lnTo>
                      <a:pt x="3328" y="1256"/>
                    </a:lnTo>
                    <a:lnTo>
                      <a:pt x="3390" y="1256"/>
                    </a:lnTo>
                    <a:lnTo>
                      <a:pt x="3432" y="1235"/>
                    </a:lnTo>
                    <a:lnTo>
                      <a:pt x="3495" y="1172"/>
                    </a:lnTo>
                    <a:lnTo>
                      <a:pt x="3453" y="1130"/>
                    </a:lnTo>
                    <a:lnTo>
                      <a:pt x="3348" y="1067"/>
                    </a:lnTo>
                    <a:lnTo>
                      <a:pt x="3286" y="1109"/>
                    </a:lnTo>
                    <a:lnTo>
                      <a:pt x="3223" y="1046"/>
                    </a:lnTo>
                    <a:lnTo>
                      <a:pt x="3118" y="1109"/>
                    </a:lnTo>
                    <a:lnTo>
                      <a:pt x="3014" y="1025"/>
                    </a:lnTo>
                    <a:lnTo>
                      <a:pt x="2888" y="1004"/>
                    </a:lnTo>
                    <a:lnTo>
                      <a:pt x="2867" y="900"/>
                    </a:lnTo>
                    <a:lnTo>
                      <a:pt x="2616" y="816"/>
                    </a:lnTo>
                    <a:lnTo>
                      <a:pt x="2595" y="712"/>
                    </a:lnTo>
                    <a:lnTo>
                      <a:pt x="2512" y="691"/>
                    </a:lnTo>
                    <a:lnTo>
                      <a:pt x="2574" y="481"/>
                    </a:lnTo>
                    <a:lnTo>
                      <a:pt x="2679" y="440"/>
                    </a:lnTo>
                    <a:lnTo>
                      <a:pt x="2679" y="335"/>
                    </a:lnTo>
                    <a:lnTo>
                      <a:pt x="2595" y="272"/>
                    </a:lnTo>
                    <a:lnTo>
                      <a:pt x="2449" y="314"/>
                    </a:lnTo>
                    <a:lnTo>
                      <a:pt x="2386" y="272"/>
                    </a:lnTo>
                    <a:lnTo>
                      <a:pt x="2114" y="272"/>
                    </a:lnTo>
                    <a:lnTo>
                      <a:pt x="2072" y="188"/>
                    </a:lnTo>
                    <a:lnTo>
                      <a:pt x="1947" y="168"/>
                    </a:lnTo>
                    <a:lnTo>
                      <a:pt x="1947" y="84"/>
                    </a:lnTo>
                    <a:lnTo>
                      <a:pt x="182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36;p45">
                <a:extLst>
                  <a:ext uri="{FF2B5EF4-FFF2-40B4-BE49-F238E27FC236}">
                    <a16:creationId xmlns:a16="http://schemas.microsoft.com/office/drawing/2014/main" id="{C6DBA466-F193-DB57-A664-DC2C4F1C7E0B}"/>
                  </a:ext>
                </a:extLst>
              </p:cNvPr>
              <p:cNvSpPr/>
              <p:nvPr/>
            </p:nvSpPr>
            <p:spPr>
              <a:xfrm>
                <a:off x="4450186" y="3045644"/>
                <a:ext cx="36139" cy="29750"/>
              </a:xfrm>
              <a:custGeom>
                <a:avLst/>
                <a:gdLst/>
                <a:ahLst/>
                <a:cxnLst/>
                <a:rect l="l" t="t" r="r" b="b"/>
                <a:pathLst>
                  <a:path w="3035" h="2616" extrusionOk="0">
                    <a:moveTo>
                      <a:pt x="2407" y="0"/>
                    </a:moveTo>
                    <a:lnTo>
                      <a:pt x="2239" y="42"/>
                    </a:lnTo>
                    <a:lnTo>
                      <a:pt x="2135" y="126"/>
                    </a:lnTo>
                    <a:lnTo>
                      <a:pt x="2260" y="251"/>
                    </a:lnTo>
                    <a:lnTo>
                      <a:pt x="2239" y="356"/>
                    </a:lnTo>
                    <a:lnTo>
                      <a:pt x="2260" y="460"/>
                    </a:lnTo>
                    <a:lnTo>
                      <a:pt x="2260" y="544"/>
                    </a:lnTo>
                    <a:lnTo>
                      <a:pt x="2072" y="481"/>
                    </a:lnTo>
                    <a:lnTo>
                      <a:pt x="1967" y="314"/>
                    </a:lnTo>
                    <a:lnTo>
                      <a:pt x="1821" y="314"/>
                    </a:lnTo>
                    <a:lnTo>
                      <a:pt x="1758" y="230"/>
                    </a:lnTo>
                    <a:lnTo>
                      <a:pt x="1632" y="126"/>
                    </a:lnTo>
                    <a:lnTo>
                      <a:pt x="1549" y="167"/>
                    </a:lnTo>
                    <a:lnTo>
                      <a:pt x="1444" y="105"/>
                    </a:lnTo>
                    <a:lnTo>
                      <a:pt x="1298" y="126"/>
                    </a:lnTo>
                    <a:lnTo>
                      <a:pt x="1151" y="63"/>
                    </a:lnTo>
                    <a:lnTo>
                      <a:pt x="1026" y="63"/>
                    </a:lnTo>
                    <a:lnTo>
                      <a:pt x="879" y="146"/>
                    </a:lnTo>
                    <a:lnTo>
                      <a:pt x="816" y="105"/>
                    </a:lnTo>
                    <a:lnTo>
                      <a:pt x="670" y="105"/>
                    </a:lnTo>
                    <a:lnTo>
                      <a:pt x="398" y="167"/>
                    </a:lnTo>
                    <a:lnTo>
                      <a:pt x="272" y="167"/>
                    </a:lnTo>
                    <a:lnTo>
                      <a:pt x="168" y="335"/>
                    </a:lnTo>
                    <a:lnTo>
                      <a:pt x="105" y="523"/>
                    </a:lnTo>
                    <a:lnTo>
                      <a:pt x="42" y="649"/>
                    </a:lnTo>
                    <a:lnTo>
                      <a:pt x="0" y="858"/>
                    </a:lnTo>
                    <a:lnTo>
                      <a:pt x="63" y="1088"/>
                    </a:lnTo>
                    <a:lnTo>
                      <a:pt x="168" y="1151"/>
                    </a:lnTo>
                    <a:lnTo>
                      <a:pt x="210" y="1255"/>
                    </a:lnTo>
                    <a:lnTo>
                      <a:pt x="189" y="1486"/>
                    </a:lnTo>
                    <a:lnTo>
                      <a:pt x="189" y="1569"/>
                    </a:lnTo>
                    <a:lnTo>
                      <a:pt x="272" y="1632"/>
                    </a:lnTo>
                    <a:lnTo>
                      <a:pt x="272" y="1779"/>
                    </a:lnTo>
                    <a:lnTo>
                      <a:pt x="356" y="1820"/>
                    </a:lnTo>
                    <a:lnTo>
                      <a:pt x="356" y="1925"/>
                    </a:lnTo>
                    <a:lnTo>
                      <a:pt x="419" y="2051"/>
                    </a:lnTo>
                    <a:lnTo>
                      <a:pt x="482" y="2030"/>
                    </a:lnTo>
                    <a:lnTo>
                      <a:pt x="523" y="2113"/>
                    </a:lnTo>
                    <a:lnTo>
                      <a:pt x="503" y="2218"/>
                    </a:lnTo>
                    <a:lnTo>
                      <a:pt x="565" y="2260"/>
                    </a:lnTo>
                    <a:lnTo>
                      <a:pt x="565" y="2364"/>
                    </a:lnTo>
                    <a:lnTo>
                      <a:pt x="733" y="2364"/>
                    </a:lnTo>
                    <a:lnTo>
                      <a:pt x="733" y="2260"/>
                    </a:lnTo>
                    <a:lnTo>
                      <a:pt x="795" y="2218"/>
                    </a:lnTo>
                    <a:lnTo>
                      <a:pt x="837" y="2155"/>
                    </a:lnTo>
                    <a:lnTo>
                      <a:pt x="837" y="2239"/>
                    </a:lnTo>
                    <a:lnTo>
                      <a:pt x="900" y="2323"/>
                    </a:lnTo>
                    <a:lnTo>
                      <a:pt x="879" y="2406"/>
                    </a:lnTo>
                    <a:lnTo>
                      <a:pt x="816" y="2469"/>
                    </a:lnTo>
                    <a:lnTo>
                      <a:pt x="837" y="2553"/>
                    </a:lnTo>
                    <a:lnTo>
                      <a:pt x="879" y="2574"/>
                    </a:lnTo>
                    <a:lnTo>
                      <a:pt x="921" y="2574"/>
                    </a:lnTo>
                    <a:lnTo>
                      <a:pt x="1026" y="2511"/>
                    </a:lnTo>
                    <a:lnTo>
                      <a:pt x="1026" y="2469"/>
                    </a:lnTo>
                    <a:lnTo>
                      <a:pt x="1088" y="2532"/>
                    </a:lnTo>
                    <a:lnTo>
                      <a:pt x="1214" y="2553"/>
                    </a:lnTo>
                    <a:lnTo>
                      <a:pt x="1235" y="2532"/>
                    </a:lnTo>
                    <a:lnTo>
                      <a:pt x="1340" y="2615"/>
                    </a:lnTo>
                    <a:lnTo>
                      <a:pt x="1444" y="2469"/>
                    </a:lnTo>
                    <a:lnTo>
                      <a:pt x="1570" y="2448"/>
                    </a:lnTo>
                    <a:lnTo>
                      <a:pt x="1632" y="2302"/>
                    </a:lnTo>
                    <a:lnTo>
                      <a:pt x="1758" y="2302"/>
                    </a:lnTo>
                    <a:lnTo>
                      <a:pt x="1821" y="2323"/>
                    </a:lnTo>
                    <a:lnTo>
                      <a:pt x="2093" y="2260"/>
                    </a:lnTo>
                    <a:lnTo>
                      <a:pt x="2197" y="2323"/>
                    </a:lnTo>
                    <a:lnTo>
                      <a:pt x="2239" y="2406"/>
                    </a:lnTo>
                    <a:lnTo>
                      <a:pt x="2407" y="2406"/>
                    </a:lnTo>
                    <a:lnTo>
                      <a:pt x="2365" y="2260"/>
                    </a:lnTo>
                    <a:lnTo>
                      <a:pt x="2386" y="2197"/>
                    </a:lnTo>
                    <a:lnTo>
                      <a:pt x="2281" y="2092"/>
                    </a:lnTo>
                    <a:lnTo>
                      <a:pt x="2156" y="2051"/>
                    </a:lnTo>
                    <a:lnTo>
                      <a:pt x="2135" y="1841"/>
                    </a:lnTo>
                    <a:lnTo>
                      <a:pt x="2239" y="1779"/>
                    </a:lnTo>
                    <a:lnTo>
                      <a:pt x="2448" y="1779"/>
                    </a:lnTo>
                    <a:lnTo>
                      <a:pt x="2511" y="1674"/>
                    </a:lnTo>
                    <a:lnTo>
                      <a:pt x="2679" y="1569"/>
                    </a:lnTo>
                    <a:lnTo>
                      <a:pt x="2825" y="1507"/>
                    </a:lnTo>
                    <a:lnTo>
                      <a:pt x="2867" y="1423"/>
                    </a:lnTo>
                    <a:lnTo>
                      <a:pt x="2930" y="1402"/>
                    </a:lnTo>
                    <a:lnTo>
                      <a:pt x="3034" y="1214"/>
                    </a:lnTo>
                    <a:lnTo>
                      <a:pt x="3013" y="1088"/>
                    </a:lnTo>
                    <a:lnTo>
                      <a:pt x="3034" y="942"/>
                    </a:lnTo>
                    <a:lnTo>
                      <a:pt x="3013" y="837"/>
                    </a:lnTo>
                    <a:lnTo>
                      <a:pt x="3034" y="649"/>
                    </a:lnTo>
                    <a:lnTo>
                      <a:pt x="2930" y="418"/>
                    </a:lnTo>
                    <a:lnTo>
                      <a:pt x="2825" y="356"/>
                    </a:lnTo>
                    <a:lnTo>
                      <a:pt x="2762" y="167"/>
                    </a:lnTo>
                    <a:lnTo>
                      <a:pt x="2679" y="167"/>
                    </a:lnTo>
                    <a:lnTo>
                      <a:pt x="2574" y="126"/>
                    </a:lnTo>
                    <a:lnTo>
                      <a:pt x="2469" y="105"/>
                    </a:lnTo>
                    <a:lnTo>
                      <a:pt x="24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37;p45">
                <a:extLst>
                  <a:ext uri="{FF2B5EF4-FFF2-40B4-BE49-F238E27FC236}">
                    <a16:creationId xmlns:a16="http://schemas.microsoft.com/office/drawing/2014/main" id="{5AFC1A1C-56B7-3EA4-C3E9-A424F38273C9}"/>
                  </a:ext>
                </a:extLst>
              </p:cNvPr>
              <p:cNvSpPr/>
              <p:nvPr/>
            </p:nvSpPr>
            <p:spPr>
              <a:xfrm>
                <a:off x="4429753" y="2990191"/>
                <a:ext cx="55822" cy="61650"/>
              </a:xfrm>
              <a:custGeom>
                <a:avLst/>
                <a:gdLst/>
                <a:ahLst/>
                <a:cxnLst/>
                <a:rect l="l" t="t" r="r" b="b"/>
                <a:pathLst>
                  <a:path w="4688" h="5421" extrusionOk="0">
                    <a:moveTo>
                      <a:pt x="879" y="1"/>
                    </a:moveTo>
                    <a:lnTo>
                      <a:pt x="879" y="85"/>
                    </a:lnTo>
                    <a:lnTo>
                      <a:pt x="817" y="126"/>
                    </a:lnTo>
                    <a:lnTo>
                      <a:pt x="817" y="336"/>
                    </a:lnTo>
                    <a:lnTo>
                      <a:pt x="859" y="440"/>
                    </a:lnTo>
                    <a:lnTo>
                      <a:pt x="859" y="587"/>
                    </a:lnTo>
                    <a:lnTo>
                      <a:pt x="879" y="733"/>
                    </a:lnTo>
                    <a:lnTo>
                      <a:pt x="775" y="712"/>
                    </a:lnTo>
                    <a:lnTo>
                      <a:pt x="649" y="754"/>
                    </a:lnTo>
                    <a:lnTo>
                      <a:pt x="587" y="649"/>
                    </a:lnTo>
                    <a:lnTo>
                      <a:pt x="524" y="608"/>
                    </a:lnTo>
                    <a:lnTo>
                      <a:pt x="419" y="712"/>
                    </a:lnTo>
                    <a:lnTo>
                      <a:pt x="252" y="733"/>
                    </a:lnTo>
                    <a:lnTo>
                      <a:pt x="231" y="838"/>
                    </a:lnTo>
                    <a:lnTo>
                      <a:pt x="189" y="942"/>
                    </a:lnTo>
                    <a:lnTo>
                      <a:pt x="231" y="1026"/>
                    </a:lnTo>
                    <a:lnTo>
                      <a:pt x="105" y="1110"/>
                    </a:lnTo>
                    <a:lnTo>
                      <a:pt x="43" y="1110"/>
                    </a:lnTo>
                    <a:lnTo>
                      <a:pt x="1" y="1256"/>
                    </a:lnTo>
                    <a:lnTo>
                      <a:pt x="43" y="1382"/>
                    </a:lnTo>
                    <a:lnTo>
                      <a:pt x="210" y="1361"/>
                    </a:lnTo>
                    <a:lnTo>
                      <a:pt x="315" y="1486"/>
                    </a:lnTo>
                    <a:lnTo>
                      <a:pt x="335" y="1675"/>
                    </a:lnTo>
                    <a:lnTo>
                      <a:pt x="252" y="1758"/>
                    </a:lnTo>
                    <a:lnTo>
                      <a:pt x="335" y="1884"/>
                    </a:lnTo>
                    <a:lnTo>
                      <a:pt x="440" y="1947"/>
                    </a:lnTo>
                    <a:lnTo>
                      <a:pt x="524" y="1863"/>
                    </a:lnTo>
                    <a:lnTo>
                      <a:pt x="733" y="1863"/>
                    </a:lnTo>
                    <a:lnTo>
                      <a:pt x="754" y="1968"/>
                    </a:lnTo>
                    <a:lnTo>
                      <a:pt x="670" y="2093"/>
                    </a:lnTo>
                    <a:lnTo>
                      <a:pt x="754" y="2198"/>
                    </a:lnTo>
                    <a:lnTo>
                      <a:pt x="733" y="2281"/>
                    </a:lnTo>
                    <a:lnTo>
                      <a:pt x="670" y="2386"/>
                    </a:lnTo>
                    <a:lnTo>
                      <a:pt x="733" y="2512"/>
                    </a:lnTo>
                    <a:lnTo>
                      <a:pt x="733" y="2721"/>
                    </a:lnTo>
                    <a:lnTo>
                      <a:pt x="733" y="3014"/>
                    </a:lnTo>
                    <a:lnTo>
                      <a:pt x="879" y="2930"/>
                    </a:lnTo>
                    <a:lnTo>
                      <a:pt x="1047" y="2909"/>
                    </a:lnTo>
                    <a:lnTo>
                      <a:pt x="1047" y="2784"/>
                    </a:lnTo>
                    <a:lnTo>
                      <a:pt x="1235" y="2700"/>
                    </a:lnTo>
                    <a:lnTo>
                      <a:pt x="1444" y="2805"/>
                    </a:lnTo>
                    <a:lnTo>
                      <a:pt x="1549" y="2805"/>
                    </a:lnTo>
                    <a:lnTo>
                      <a:pt x="1633" y="2930"/>
                    </a:lnTo>
                    <a:lnTo>
                      <a:pt x="1884" y="2909"/>
                    </a:lnTo>
                    <a:lnTo>
                      <a:pt x="2009" y="2637"/>
                    </a:lnTo>
                    <a:lnTo>
                      <a:pt x="2198" y="2595"/>
                    </a:lnTo>
                    <a:lnTo>
                      <a:pt x="2449" y="2679"/>
                    </a:lnTo>
                    <a:lnTo>
                      <a:pt x="2532" y="2826"/>
                    </a:lnTo>
                    <a:lnTo>
                      <a:pt x="2804" y="3014"/>
                    </a:lnTo>
                    <a:lnTo>
                      <a:pt x="2930" y="3118"/>
                    </a:lnTo>
                    <a:lnTo>
                      <a:pt x="2972" y="3244"/>
                    </a:lnTo>
                    <a:lnTo>
                      <a:pt x="2972" y="3328"/>
                    </a:lnTo>
                    <a:lnTo>
                      <a:pt x="2930" y="3411"/>
                    </a:lnTo>
                    <a:lnTo>
                      <a:pt x="2972" y="3537"/>
                    </a:lnTo>
                    <a:lnTo>
                      <a:pt x="2972" y="3725"/>
                    </a:lnTo>
                    <a:lnTo>
                      <a:pt x="2951" y="3788"/>
                    </a:lnTo>
                    <a:lnTo>
                      <a:pt x="3056" y="3872"/>
                    </a:lnTo>
                    <a:lnTo>
                      <a:pt x="3160" y="3997"/>
                    </a:lnTo>
                    <a:lnTo>
                      <a:pt x="3286" y="3997"/>
                    </a:lnTo>
                    <a:lnTo>
                      <a:pt x="3369" y="4060"/>
                    </a:lnTo>
                    <a:lnTo>
                      <a:pt x="3348" y="4102"/>
                    </a:lnTo>
                    <a:lnTo>
                      <a:pt x="3495" y="4206"/>
                    </a:lnTo>
                    <a:lnTo>
                      <a:pt x="3495" y="4290"/>
                    </a:lnTo>
                    <a:lnTo>
                      <a:pt x="3474" y="4416"/>
                    </a:lnTo>
                    <a:lnTo>
                      <a:pt x="3474" y="4499"/>
                    </a:lnTo>
                    <a:lnTo>
                      <a:pt x="3453" y="4604"/>
                    </a:lnTo>
                    <a:lnTo>
                      <a:pt x="3474" y="4688"/>
                    </a:lnTo>
                    <a:lnTo>
                      <a:pt x="3474" y="4897"/>
                    </a:lnTo>
                    <a:lnTo>
                      <a:pt x="3390" y="4981"/>
                    </a:lnTo>
                    <a:lnTo>
                      <a:pt x="3348" y="5002"/>
                    </a:lnTo>
                    <a:lnTo>
                      <a:pt x="3474" y="5106"/>
                    </a:lnTo>
                    <a:lnTo>
                      <a:pt x="3537" y="5190"/>
                    </a:lnTo>
                    <a:lnTo>
                      <a:pt x="3683" y="5190"/>
                    </a:lnTo>
                    <a:lnTo>
                      <a:pt x="3788" y="5357"/>
                    </a:lnTo>
                    <a:lnTo>
                      <a:pt x="3976" y="5420"/>
                    </a:lnTo>
                    <a:lnTo>
                      <a:pt x="3976" y="5336"/>
                    </a:lnTo>
                    <a:lnTo>
                      <a:pt x="3955" y="5232"/>
                    </a:lnTo>
                    <a:lnTo>
                      <a:pt x="3976" y="5127"/>
                    </a:lnTo>
                    <a:lnTo>
                      <a:pt x="3851" y="5002"/>
                    </a:lnTo>
                    <a:lnTo>
                      <a:pt x="3955" y="4918"/>
                    </a:lnTo>
                    <a:lnTo>
                      <a:pt x="4123" y="4876"/>
                    </a:lnTo>
                    <a:lnTo>
                      <a:pt x="4185" y="4981"/>
                    </a:lnTo>
                    <a:lnTo>
                      <a:pt x="4290" y="5002"/>
                    </a:lnTo>
                    <a:lnTo>
                      <a:pt x="4395" y="5043"/>
                    </a:lnTo>
                    <a:lnTo>
                      <a:pt x="4499" y="5043"/>
                    </a:lnTo>
                    <a:lnTo>
                      <a:pt x="4604" y="5002"/>
                    </a:lnTo>
                    <a:lnTo>
                      <a:pt x="4583" y="4813"/>
                    </a:lnTo>
                    <a:lnTo>
                      <a:pt x="4541" y="4730"/>
                    </a:lnTo>
                    <a:lnTo>
                      <a:pt x="4520" y="4604"/>
                    </a:lnTo>
                    <a:lnTo>
                      <a:pt x="4688" y="4478"/>
                    </a:lnTo>
                    <a:lnTo>
                      <a:pt x="4688" y="4311"/>
                    </a:lnTo>
                    <a:lnTo>
                      <a:pt x="4604" y="4311"/>
                    </a:lnTo>
                    <a:lnTo>
                      <a:pt x="4541" y="4248"/>
                    </a:lnTo>
                    <a:lnTo>
                      <a:pt x="4583" y="4081"/>
                    </a:lnTo>
                    <a:lnTo>
                      <a:pt x="4646" y="3997"/>
                    </a:lnTo>
                    <a:lnTo>
                      <a:pt x="4604" y="3934"/>
                    </a:lnTo>
                    <a:lnTo>
                      <a:pt x="4499" y="3976"/>
                    </a:lnTo>
                    <a:lnTo>
                      <a:pt x="4436" y="3955"/>
                    </a:lnTo>
                    <a:lnTo>
                      <a:pt x="4374" y="3851"/>
                    </a:lnTo>
                    <a:lnTo>
                      <a:pt x="4227" y="3851"/>
                    </a:lnTo>
                    <a:lnTo>
                      <a:pt x="4185" y="3788"/>
                    </a:lnTo>
                    <a:lnTo>
                      <a:pt x="4206" y="3683"/>
                    </a:lnTo>
                    <a:lnTo>
                      <a:pt x="4123" y="3662"/>
                    </a:lnTo>
                    <a:lnTo>
                      <a:pt x="4081" y="3662"/>
                    </a:lnTo>
                    <a:lnTo>
                      <a:pt x="3997" y="3579"/>
                    </a:lnTo>
                    <a:lnTo>
                      <a:pt x="3997" y="3516"/>
                    </a:lnTo>
                    <a:lnTo>
                      <a:pt x="3913" y="3411"/>
                    </a:lnTo>
                    <a:lnTo>
                      <a:pt x="3788" y="3411"/>
                    </a:lnTo>
                    <a:lnTo>
                      <a:pt x="3704" y="3349"/>
                    </a:lnTo>
                    <a:lnTo>
                      <a:pt x="3662" y="3223"/>
                    </a:lnTo>
                    <a:lnTo>
                      <a:pt x="3474" y="3014"/>
                    </a:lnTo>
                    <a:lnTo>
                      <a:pt x="3495" y="2930"/>
                    </a:lnTo>
                    <a:lnTo>
                      <a:pt x="3369" y="2784"/>
                    </a:lnTo>
                    <a:lnTo>
                      <a:pt x="3202" y="2700"/>
                    </a:lnTo>
                    <a:lnTo>
                      <a:pt x="3056" y="2491"/>
                    </a:lnTo>
                    <a:lnTo>
                      <a:pt x="2951" y="2491"/>
                    </a:lnTo>
                    <a:lnTo>
                      <a:pt x="2763" y="2386"/>
                    </a:lnTo>
                    <a:lnTo>
                      <a:pt x="2595" y="2386"/>
                    </a:lnTo>
                    <a:lnTo>
                      <a:pt x="2511" y="2219"/>
                    </a:lnTo>
                    <a:lnTo>
                      <a:pt x="2428" y="2219"/>
                    </a:lnTo>
                    <a:lnTo>
                      <a:pt x="2407" y="2156"/>
                    </a:lnTo>
                    <a:lnTo>
                      <a:pt x="2491" y="2072"/>
                    </a:lnTo>
                    <a:lnTo>
                      <a:pt x="2344" y="1905"/>
                    </a:lnTo>
                    <a:lnTo>
                      <a:pt x="2344" y="1842"/>
                    </a:lnTo>
                    <a:lnTo>
                      <a:pt x="2428" y="1842"/>
                    </a:lnTo>
                    <a:lnTo>
                      <a:pt x="2595" y="1758"/>
                    </a:lnTo>
                    <a:lnTo>
                      <a:pt x="2721" y="1758"/>
                    </a:lnTo>
                    <a:lnTo>
                      <a:pt x="2763" y="1675"/>
                    </a:lnTo>
                    <a:lnTo>
                      <a:pt x="2846" y="1465"/>
                    </a:lnTo>
                    <a:lnTo>
                      <a:pt x="2930" y="1445"/>
                    </a:lnTo>
                    <a:lnTo>
                      <a:pt x="2930" y="1361"/>
                    </a:lnTo>
                    <a:lnTo>
                      <a:pt x="2742" y="1319"/>
                    </a:lnTo>
                    <a:lnTo>
                      <a:pt x="2763" y="1214"/>
                    </a:lnTo>
                    <a:lnTo>
                      <a:pt x="2742" y="1110"/>
                    </a:lnTo>
                    <a:lnTo>
                      <a:pt x="2595" y="1068"/>
                    </a:lnTo>
                    <a:lnTo>
                      <a:pt x="2511" y="963"/>
                    </a:lnTo>
                    <a:lnTo>
                      <a:pt x="2344" y="963"/>
                    </a:lnTo>
                    <a:lnTo>
                      <a:pt x="2219" y="1047"/>
                    </a:lnTo>
                    <a:lnTo>
                      <a:pt x="2072" y="1005"/>
                    </a:lnTo>
                    <a:lnTo>
                      <a:pt x="1821" y="1005"/>
                    </a:lnTo>
                    <a:lnTo>
                      <a:pt x="1716" y="796"/>
                    </a:lnTo>
                    <a:lnTo>
                      <a:pt x="1507" y="608"/>
                    </a:lnTo>
                    <a:lnTo>
                      <a:pt x="1570" y="524"/>
                    </a:lnTo>
                    <a:lnTo>
                      <a:pt x="1549" y="398"/>
                    </a:lnTo>
                    <a:lnTo>
                      <a:pt x="1444" y="315"/>
                    </a:lnTo>
                    <a:lnTo>
                      <a:pt x="1340" y="168"/>
                    </a:lnTo>
                    <a:lnTo>
                      <a:pt x="1151" y="85"/>
                    </a:lnTo>
                    <a:lnTo>
                      <a:pt x="108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38;p45">
                <a:extLst>
                  <a:ext uri="{FF2B5EF4-FFF2-40B4-BE49-F238E27FC236}">
                    <a16:creationId xmlns:a16="http://schemas.microsoft.com/office/drawing/2014/main" id="{07250DB0-9D62-5057-A064-8EF32BB1B68D}"/>
                  </a:ext>
                </a:extLst>
              </p:cNvPr>
              <p:cNvSpPr/>
              <p:nvPr/>
            </p:nvSpPr>
            <p:spPr>
              <a:xfrm>
                <a:off x="4413309" y="3004475"/>
                <a:ext cx="58061" cy="103285"/>
              </a:xfrm>
              <a:custGeom>
                <a:avLst/>
                <a:gdLst/>
                <a:ahLst/>
                <a:cxnLst/>
                <a:rect l="l" t="t" r="r" b="b"/>
                <a:pathLst>
                  <a:path w="4876" h="9082" extrusionOk="0">
                    <a:moveTo>
                      <a:pt x="1361" y="0"/>
                    </a:moveTo>
                    <a:lnTo>
                      <a:pt x="1193" y="21"/>
                    </a:lnTo>
                    <a:lnTo>
                      <a:pt x="1068" y="63"/>
                    </a:lnTo>
                    <a:lnTo>
                      <a:pt x="1068" y="126"/>
                    </a:lnTo>
                    <a:lnTo>
                      <a:pt x="1110" y="209"/>
                    </a:lnTo>
                    <a:lnTo>
                      <a:pt x="1089" y="293"/>
                    </a:lnTo>
                    <a:lnTo>
                      <a:pt x="921" y="272"/>
                    </a:lnTo>
                    <a:lnTo>
                      <a:pt x="859" y="314"/>
                    </a:lnTo>
                    <a:lnTo>
                      <a:pt x="859" y="481"/>
                    </a:lnTo>
                    <a:lnTo>
                      <a:pt x="838" y="523"/>
                    </a:lnTo>
                    <a:lnTo>
                      <a:pt x="691" y="523"/>
                    </a:lnTo>
                    <a:lnTo>
                      <a:pt x="566" y="628"/>
                    </a:lnTo>
                    <a:lnTo>
                      <a:pt x="335" y="544"/>
                    </a:lnTo>
                    <a:lnTo>
                      <a:pt x="252" y="691"/>
                    </a:lnTo>
                    <a:lnTo>
                      <a:pt x="273" y="858"/>
                    </a:lnTo>
                    <a:lnTo>
                      <a:pt x="210" y="942"/>
                    </a:lnTo>
                    <a:lnTo>
                      <a:pt x="210" y="1130"/>
                    </a:lnTo>
                    <a:lnTo>
                      <a:pt x="231" y="1214"/>
                    </a:lnTo>
                    <a:lnTo>
                      <a:pt x="126" y="1277"/>
                    </a:lnTo>
                    <a:lnTo>
                      <a:pt x="1" y="1360"/>
                    </a:lnTo>
                    <a:lnTo>
                      <a:pt x="1" y="1444"/>
                    </a:lnTo>
                    <a:lnTo>
                      <a:pt x="63" y="1465"/>
                    </a:lnTo>
                    <a:lnTo>
                      <a:pt x="168" y="1653"/>
                    </a:lnTo>
                    <a:lnTo>
                      <a:pt x="252" y="1737"/>
                    </a:lnTo>
                    <a:lnTo>
                      <a:pt x="315" y="1800"/>
                    </a:lnTo>
                    <a:lnTo>
                      <a:pt x="440" y="1904"/>
                    </a:lnTo>
                    <a:lnTo>
                      <a:pt x="587" y="2197"/>
                    </a:lnTo>
                    <a:lnTo>
                      <a:pt x="670" y="2260"/>
                    </a:lnTo>
                    <a:lnTo>
                      <a:pt x="754" y="2386"/>
                    </a:lnTo>
                    <a:lnTo>
                      <a:pt x="754" y="2511"/>
                    </a:lnTo>
                    <a:lnTo>
                      <a:pt x="879" y="2574"/>
                    </a:lnTo>
                    <a:lnTo>
                      <a:pt x="879" y="2699"/>
                    </a:lnTo>
                    <a:lnTo>
                      <a:pt x="775" y="2741"/>
                    </a:lnTo>
                    <a:lnTo>
                      <a:pt x="754" y="2825"/>
                    </a:lnTo>
                    <a:lnTo>
                      <a:pt x="796" y="3118"/>
                    </a:lnTo>
                    <a:lnTo>
                      <a:pt x="775" y="3222"/>
                    </a:lnTo>
                    <a:lnTo>
                      <a:pt x="670" y="3264"/>
                    </a:lnTo>
                    <a:lnTo>
                      <a:pt x="754" y="3474"/>
                    </a:lnTo>
                    <a:lnTo>
                      <a:pt x="754" y="3578"/>
                    </a:lnTo>
                    <a:lnTo>
                      <a:pt x="900" y="3766"/>
                    </a:lnTo>
                    <a:lnTo>
                      <a:pt x="1089" y="3892"/>
                    </a:lnTo>
                    <a:lnTo>
                      <a:pt x="1256" y="4059"/>
                    </a:lnTo>
                    <a:lnTo>
                      <a:pt x="1298" y="4311"/>
                    </a:lnTo>
                    <a:lnTo>
                      <a:pt x="1277" y="4394"/>
                    </a:lnTo>
                    <a:lnTo>
                      <a:pt x="1298" y="4520"/>
                    </a:lnTo>
                    <a:lnTo>
                      <a:pt x="1277" y="4624"/>
                    </a:lnTo>
                    <a:lnTo>
                      <a:pt x="1361" y="4708"/>
                    </a:lnTo>
                    <a:lnTo>
                      <a:pt x="1382" y="4896"/>
                    </a:lnTo>
                    <a:lnTo>
                      <a:pt x="1424" y="5001"/>
                    </a:lnTo>
                    <a:lnTo>
                      <a:pt x="1403" y="5147"/>
                    </a:lnTo>
                    <a:lnTo>
                      <a:pt x="1486" y="5294"/>
                    </a:lnTo>
                    <a:lnTo>
                      <a:pt x="1486" y="5461"/>
                    </a:lnTo>
                    <a:lnTo>
                      <a:pt x="1403" y="5524"/>
                    </a:lnTo>
                    <a:lnTo>
                      <a:pt x="1277" y="5880"/>
                    </a:lnTo>
                    <a:lnTo>
                      <a:pt x="1152" y="5963"/>
                    </a:lnTo>
                    <a:lnTo>
                      <a:pt x="1152" y="6131"/>
                    </a:lnTo>
                    <a:lnTo>
                      <a:pt x="1089" y="6194"/>
                    </a:lnTo>
                    <a:lnTo>
                      <a:pt x="1068" y="6298"/>
                    </a:lnTo>
                    <a:lnTo>
                      <a:pt x="1047" y="6487"/>
                    </a:lnTo>
                    <a:lnTo>
                      <a:pt x="1089" y="6487"/>
                    </a:lnTo>
                    <a:lnTo>
                      <a:pt x="1005" y="6591"/>
                    </a:lnTo>
                    <a:lnTo>
                      <a:pt x="1047" y="6654"/>
                    </a:lnTo>
                    <a:lnTo>
                      <a:pt x="963" y="6779"/>
                    </a:lnTo>
                    <a:lnTo>
                      <a:pt x="1047" y="6779"/>
                    </a:lnTo>
                    <a:lnTo>
                      <a:pt x="984" y="6863"/>
                    </a:lnTo>
                    <a:lnTo>
                      <a:pt x="921" y="6863"/>
                    </a:lnTo>
                    <a:lnTo>
                      <a:pt x="921" y="7072"/>
                    </a:lnTo>
                    <a:lnTo>
                      <a:pt x="859" y="7114"/>
                    </a:lnTo>
                    <a:lnTo>
                      <a:pt x="879" y="7282"/>
                    </a:lnTo>
                    <a:lnTo>
                      <a:pt x="859" y="7324"/>
                    </a:lnTo>
                    <a:lnTo>
                      <a:pt x="879" y="7533"/>
                    </a:lnTo>
                    <a:lnTo>
                      <a:pt x="921" y="7616"/>
                    </a:lnTo>
                    <a:lnTo>
                      <a:pt x="1005" y="7616"/>
                    </a:lnTo>
                    <a:lnTo>
                      <a:pt x="984" y="7512"/>
                    </a:lnTo>
                    <a:lnTo>
                      <a:pt x="1110" y="7449"/>
                    </a:lnTo>
                    <a:lnTo>
                      <a:pt x="1089" y="7512"/>
                    </a:lnTo>
                    <a:lnTo>
                      <a:pt x="1172" y="7554"/>
                    </a:lnTo>
                    <a:lnTo>
                      <a:pt x="1172" y="7637"/>
                    </a:lnTo>
                    <a:lnTo>
                      <a:pt x="1277" y="7658"/>
                    </a:lnTo>
                    <a:lnTo>
                      <a:pt x="1319" y="7868"/>
                    </a:lnTo>
                    <a:lnTo>
                      <a:pt x="1424" y="7868"/>
                    </a:lnTo>
                    <a:lnTo>
                      <a:pt x="1570" y="8035"/>
                    </a:lnTo>
                    <a:lnTo>
                      <a:pt x="1570" y="8119"/>
                    </a:lnTo>
                    <a:lnTo>
                      <a:pt x="1675" y="8140"/>
                    </a:lnTo>
                    <a:lnTo>
                      <a:pt x="1696" y="8244"/>
                    </a:lnTo>
                    <a:lnTo>
                      <a:pt x="1779" y="8244"/>
                    </a:lnTo>
                    <a:lnTo>
                      <a:pt x="1779" y="8286"/>
                    </a:lnTo>
                    <a:lnTo>
                      <a:pt x="1716" y="8370"/>
                    </a:lnTo>
                    <a:lnTo>
                      <a:pt x="1716" y="8391"/>
                    </a:lnTo>
                    <a:lnTo>
                      <a:pt x="1968" y="8579"/>
                    </a:lnTo>
                    <a:lnTo>
                      <a:pt x="2009" y="8663"/>
                    </a:lnTo>
                    <a:lnTo>
                      <a:pt x="2051" y="8537"/>
                    </a:lnTo>
                    <a:lnTo>
                      <a:pt x="2135" y="8453"/>
                    </a:lnTo>
                    <a:lnTo>
                      <a:pt x="2240" y="8537"/>
                    </a:lnTo>
                    <a:lnTo>
                      <a:pt x="2407" y="8579"/>
                    </a:lnTo>
                    <a:lnTo>
                      <a:pt x="2428" y="8642"/>
                    </a:lnTo>
                    <a:lnTo>
                      <a:pt x="2553" y="8642"/>
                    </a:lnTo>
                    <a:lnTo>
                      <a:pt x="2616" y="8704"/>
                    </a:lnTo>
                    <a:lnTo>
                      <a:pt x="2616" y="8893"/>
                    </a:lnTo>
                    <a:lnTo>
                      <a:pt x="2532" y="8976"/>
                    </a:lnTo>
                    <a:lnTo>
                      <a:pt x="2532" y="9060"/>
                    </a:lnTo>
                    <a:lnTo>
                      <a:pt x="2679" y="9081"/>
                    </a:lnTo>
                    <a:lnTo>
                      <a:pt x="2825" y="8976"/>
                    </a:lnTo>
                    <a:lnTo>
                      <a:pt x="2930" y="8976"/>
                    </a:lnTo>
                    <a:lnTo>
                      <a:pt x="2993" y="9018"/>
                    </a:lnTo>
                    <a:lnTo>
                      <a:pt x="3076" y="8976"/>
                    </a:lnTo>
                    <a:lnTo>
                      <a:pt x="3076" y="8872"/>
                    </a:lnTo>
                    <a:lnTo>
                      <a:pt x="3097" y="8851"/>
                    </a:lnTo>
                    <a:lnTo>
                      <a:pt x="3076" y="8788"/>
                    </a:lnTo>
                    <a:lnTo>
                      <a:pt x="2972" y="8704"/>
                    </a:lnTo>
                    <a:lnTo>
                      <a:pt x="2930" y="8642"/>
                    </a:lnTo>
                    <a:lnTo>
                      <a:pt x="2846" y="8474"/>
                    </a:lnTo>
                    <a:lnTo>
                      <a:pt x="2742" y="8432"/>
                    </a:lnTo>
                    <a:lnTo>
                      <a:pt x="2637" y="8432"/>
                    </a:lnTo>
                    <a:lnTo>
                      <a:pt x="2574" y="8453"/>
                    </a:lnTo>
                    <a:lnTo>
                      <a:pt x="2491" y="8391"/>
                    </a:lnTo>
                    <a:lnTo>
                      <a:pt x="2344" y="8244"/>
                    </a:lnTo>
                    <a:lnTo>
                      <a:pt x="2260" y="8160"/>
                    </a:lnTo>
                    <a:lnTo>
                      <a:pt x="2260" y="8056"/>
                    </a:lnTo>
                    <a:lnTo>
                      <a:pt x="2219" y="8035"/>
                    </a:lnTo>
                    <a:lnTo>
                      <a:pt x="2198" y="8140"/>
                    </a:lnTo>
                    <a:lnTo>
                      <a:pt x="2030" y="8056"/>
                    </a:lnTo>
                    <a:lnTo>
                      <a:pt x="2051" y="7972"/>
                    </a:lnTo>
                    <a:lnTo>
                      <a:pt x="2135" y="7930"/>
                    </a:lnTo>
                    <a:lnTo>
                      <a:pt x="2156" y="7951"/>
                    </a:lnTo>
                    <a:lnTo>
                      <a:pt x="2198" y="7930"/>
                    </a:lnTo>
                    <a:lnTo>
                      <a:pt x="2219" y="7868"/>
                    </a:lnTo>
                    <a:lnTo>
                      <a:pt x="2156" y="7637"/>
                    </a:lnTo>
                    <a:lnTo>
                      <a:pt x="2114" y="7616"/>
                    </a:lnTo>
                    <a:lnTo>
                      <a:pt x="2114" y="7533"/>
                    </a:lnTo>
                    <a:lnTo>
                      <a:pt x="2030" y="7428"/>
                    </a:lnTo>
                    <a:lnTo>
                      <a:pt x="2009" y="7344"/>
                    </a:lnTo>
                    <a:lnTo>
                      <a:pt x="2009" y="7386"/>
                    </a:lnTo>
                    <a:lnTo>
                      <a:pt x="2009" y="7449"/>
                    </a:lnTo>
                    <a:lnTo>
                      <a:pt x="1947" y="7449"/>
                    </a:lnTo>
                    <a:lnTo>
                      <a:pt x="1884" y="7324"/>
                    </a:lnTo>
                    <a:lnTo>
                      <a:pt x="1821" y="7303"/>
                    </a:lnTo>
                    <a:lnTo>
                      <a:pt x="1842" y="7177"/>
                    </a:lnTo>
                    <a:lnTo>
                      <a:pt x="1800" y="7114"/>
                    </a:lnTo>
                    <a:lnTo>
                      <a:pt x="1779" y="6989"/>
                    </a:lnTo>
                    <a:lnTo>
                      <a:pt x="1716" y="6926"/>
                    </a:lnTo>
                    <a:lnTo>
                      <a:pt x="1633" y="6926"/>
                    </a:lnTo>
                    <a:lnTo>
                      <a:pt x="1612" y="6905"/>
                    </a:lnTo>
                    <a:lnTo>
                      <a:pt x="1570" y="6968"/>
                    </a:lnTo>
                    <a:lnTo>
                      <a:pt x="1528" y="7010"/>
                    </a:lnTo>
                    <a:lnTo>
                      <a:pt x="1486" y="7031"/>
                    </a:lnTo>
                    <a:lnTo>
                      <a:pt x="1424" y="6989"/>
                    </a:lnTo>
                    <a:lnTo>
                      <a:pt x="1486" y="6884"/>
                    </a:lnTo>
                    <a:lnTo>
                      <a:pt x="1382" y="6717"/>
                    </a:lnTo>
                    <a:lnTo>
                      <a:pt x="1382" y="6654"/>
                    </a:lnTo>
                    <a:lnTo>
                      <a:pt x="1361" y="6507"/>
                    </a:lnTo>
                    <a:lnTo>
                      <a:pt x="1361" y="6466"/>
                    </a:lnTo>
                    <a:lnTo>
                      <a:pt x="1403" y="6382"/>
                    </a:lnTo>
                    <a:lnTo>
                      <a:pt x="1382" y="6361"/>
                    </a:lnTo>
                    <a:lnTo>
                      <a:pt x="1319" y="6361"/>
                    </a:lnTo>
                    <a:lnTo>
                      <a:pt x="1382" y="6256"/>
                    </a:lnTo>
                    <a:lnTo>
                      <a:pt x="1382" y="6131"/>
                    </a:lnTo>
                    <a:lnTo>
                      <a:pt x="1507" y="5943"/>
                    </a:lnTo>
                    <a:lnTo>
                      <a:pt x="1528" y="5503"/>
                    </a:lnTo>
                    <a:lnTo>
                      <a:pt x="1612" y="5399"/>
                    </a:lnTo>
                    <a:lnTo>
                      <a:pt x="1633" y="5252"/>
                    </a:lnTo>
                    <a:lnTo>
                      <a:pt x="1716" y="5147"/>
                    </a:lnTo>
                    <a:lnTo>
                      <a:pt x="1737" y="5001"/>
                    </a:lnTo>
                    <a:lnTo>
                      <a:pt x="1696" y="4980"/>
                    </a:lnTo>
                    <a:lnTo>
                      <a:pt x="1716" y="4896"/>
                    </a:lnTo>
                    <a:lnTo>
                      <a:pt x="1716" y="4771"/>
                    </a:lnTo>
                    <a:lnTo>
                      <a:pt x="1779" y="4666"/>
                    </a:lnTo>
                    <a:lnTo>
                      <a:pt x="1779" y="4562"/>
                    </a:lnTo>
                    <a:lnTo>
                      <a:pt x="1675" y="4520"/>
                    </a:lnTo>
                    <a:lnTo>
                      <a:pt x="1696" y="4457"/>
                    </a:lnTo>
                    <a:lnTo>
                      <a:pt x="1696" y="4415"/>
                    </a:lnTo>
                    <a:lnTo>
                      <a:pt x="1800" y="4415"/>
                    </a:lnTo>
                    <a:lnTo>
                      <a:pt x="1821" y="4394"/>
                    </a:lnTo>
                    <a:lnTo>
                      <a:pt x="1884" y="4415"/>
                    </a:lnTo>
                    <a:lnTo>
                      <a:pt x="1926" y="4415"/>
                    </a:lnTo>
                    <a:lnTo>
                      <a:pt x="2030" y="4373"/>
                    </a:lnTo>
                    <a:lnTo>
                      <a:pt x="2051" y="4394"/>
                    </a:lnTo>
                    <a:lnTo>
                      <a:pt x="2135" y="4394"/>
                    </a:lnTo>
                    <a:lnTo>
                      <a:pt x="2219" y="4415"/>
                    </a:lnTo>
                    <a:lnTo>
                      <a:pt x="2260" y="4499"/>
                    </a:lnTo>
                    <a:lnTo>
                      <a:pt x="2219" y="4520"/>
                    </a:lnTo>
                    <a:lnTo>
                      <a:pt x="2219" y="4687"/>
                    </a:lnTo>
                    <a:lnTo>
                      <a:pt x="2260" y="4792"/>
                    </a:lnTo>
                    <a:lnTo>
                      <a:pt x="2240" y="4813"/>
                    </a:lnTo>
                    <a:lnTo>
                      <a:pt x="2198" y="4917"/>
                    </a:lnTo>
                    <a:lnTo>
                      <a:pt x="2302" y="4896"/>
                    </a:lnTo>
                    <a:lnTo>
                      <a:pt x="2365" y="4917"/>
                    </a:lnTo>
                    <a:lnTo>
                      <a:pt x="2470" y="4896"/>
                    </a:lnTo>
                    <a:lnTo>
                      <a:pt x="2616" y="4917"/>
                    </a:lnTo>
                    <a:lnTo>
                      <a:pt x="2658" y="4980"/>
                    </a:lnTo>
                    <a:lnTo>
                      <a:pt x="2658" y="4938"/>
                    </a:lnTo>
                    <a:lnTo>
                      <a:pt x="2658" y="4917"/>
                    </a:lnTo>
                    <a:lnTo>
                      <a:pt x="2721" y="4875"/>
                    </a:lnTo>
                    <a:lnTo>
                      <a:pt x="2784" y="4896"/>
                    </a:lnTo>
                    <a:lnTo>
                      <a:pt x="2951" y="5043"/>
                    </a:lnTo>
                    <a:lnTo>
                      <a:pt x="3014" y="5085"/>
                    </a:lnTo>
                    <a:lnTo>
                      <a:pt x="3014" y="5127"/>
                    </a:lnTo>
                    <a:lnTo>
                      <a:pt x="3076" y="5127"/>
                    </a:lnTo>
                    <a:lnTo>
                      <a:pt x="3181" y="5231"/>
                    </a:lnTo>
                    <a:lnTo>
                      <a:pt x="3202" y="5252"/>
                    </a:lnTo>
                    <a:lnTo>
                      <a:pt x="3244" y="5252"/>
                    </a:lnTo>
                    <a:lnTo>
                      <a:pt x="3244" y="5189"/>
                    </a:lnTo>
                    <a:lnTo>
                      <a:pt x="3286" y="5189"/>
                    </a:lnTo>
                    <a:lnTo>
                      <a:pt x="3286" y="5106"/>
                    </a:lnTo>
                    <a:lnTo>
                      <a:pt x="3307" y="4875"/>
                    </a:lnTo>
                    <a:lnTo>
                      <a:pt x="3265" y="4771"/>
                    </a:lnTo>
                    <a:lnTo>
                      <a:pt x="3160" y="4708"/>
                    </a:lnTo>
                    <a:lnTo>
                      <a:pt x="3097" y="4478"/>
                    </a:lnTo>
                    <a:lnTo>
                      <a:pt x="3139" y="4269"/>
                    </a:lnTo>
                    <a:lnTo>
                      <a:pt x="3202" y="4143"/>
                    </a:lnTo>
                    <a:lnTo>
                      <a:pt x="3265" y="3955"/>
                    </a:lnTo>
                    <a:lnTo>
                      <a:pt x="3369" y="3787"/>
                    </a:lnTo>
                    <a:lnTo>
                      <a:pt x="3495" y="3787"/>
                    </a:lnTo>
                    <a:lnTo>
                      <a:pt x="3767" y="3725"/>
                    </a:lnTo>
                    <a:lnTo>
                      <a:pt x="3913" y="3725"/>
                    </a:lnTo>
                    <a:lnTo>
                      <a:pt x="3976" y="3766"/>
                    </a:lnTo>
                    <a:lnTo>
                      <a:pt x="4123" y="3683"/>
                    </a:lnTo>
                    <a:lnTo>
                      <a:pt x="4248" y="3683"/>
                    </a:lnTo>
                    <a:lnTo>
                      <a:pt x="4395" y="3746"/>
                    </a:lnTo>
                    <a:lnTo>
                      <a:pt x="4541" y="3725"/>
                    </a:lnTo>
                    <a:lnTo>
                      <a:pt x="4646" y="3787"/>
                    </a:lnTo>
                    <a:lnTo>
                      <a:pt x="4771" y="3725"/>
                    </a:lnTo>
                    <a:lnTo>
                      <a:pt x="4855" y="3641"/>
                    </a:lnTo>
                    <a:lnTo>
                      <a:pt x="4855" y="3432"/>
                    </a:lnTo>
                    <a:lnTo>
                      <a:pt x="4834" y="3348"/>
                    </a:lnTo>
                    <a:lnTo>
                      <a:pt x="4855" y="3243"/>
                    </a:lnTo>
                    <a:lnTo>
                      <a:pt x="4855" y="3160"/>
                    </a:lnTo>
                    <a:lnTo>
                      <a:pt x="4876" y="3034"/>
                    </a:lnTo>
                    <a:lnTo>
                      <a:pt x="4876" y="2950"/>
                    </a:lnTo>
                    <a:lnTo>
                      <a:pt x="4729" y="2846"/>
                    </a:lnTo>
                    <a:lnTo>
                      <a:pt x="4750" y="2804"/>
                    </a:lnTo>
                    <a:lnTo>
                      <a:pt x="4667" y="2741"/>
                    </a:lnTo>
                    <a:lnTo>
                      <a:pt x="4541" y="2741"/>
                    </a:lnTo>
                    <a:lnTo>
                      <a:pt x="4437" y="2616"/>
                    </a:lnTo>
                    <a:lnTo>
                      <a:pt x="4332" y="2532"/>
                    </a:lnTo>
                    <a:lnTo>
                      <a:pt x="4353" y="2469"/>
                    </a:lnTo>
                    <a:lnTo>
                      <a:pt x="4353" y="2281"/>
                    </a:lnTo>
                    <a:lnTo>
                      <a:pt x="4311" y="2155"/>
                    </a:lnTo>
                    <a:lnTo>
                      <a:pt x="4353" y="2072"/>
                    </a:lnTo>
                    <a:lnTo>
                      <a:pt x="4353" y="1988"/>
                    </a:lnTo>
                    <a:lnTo>
                      <a:pt x="4311" y="1862"/>
                    </a:lnTo>
                    <a:lnTo>
                      <a:pt x="4185" y="1758"/>
                    </a:lnTo>
                    <a:lnTo>
                      <a:pt x="3913" y="1570"/>
                    </a:lnTo>
                    <a:lnTo>
                      <a:pt x="3830" y="1423"/>
                    </a:lnTo>
                    <a:lnTo>
                      <a:pt x="3579" y="1339"/>
                    </a:lnTo>
                    <a:lnTo>
                      <a:pt x="3390" y="1381"/>
                    </a:lnTo>
                    <a:lnTo>
                      <a:pt x="3265" y="1653"/>
                    </a:lnTo>
                    <a:lnTo>
                      <a:pt x="3014" y="1674"/>
                    </a:lnTo>
                    <a:lnTo>
                      <a:pt x="2930" y="1549"/>
                    </a:lnTo>
                    <a:lnTo>
                      <a:pt x="2825" y="1549"/>
                    </a:lnTo>
                    <a:lnTo>
                      <a:pt x="2616" y="1444"/>
                    </a:lnTo>
                    <a:lnTo>
                      <a:pt x="2428" y="1528"/>
                    </a:lnTo>
                    <a:lnTo>
                      <a:pt x="2428" y="1653"/>
                    </a:lnTo>
                    <a:lnTo>
                      <a:pt x="2260" y="1674"/>
                    </a:lnTo>
                    <a:lnTo>
                      <a:pt x="2114" y="1758"/>
                    </a:lnTo>
                    <a:lnTo>
                      <a:pt x="2114" y="1465"/>
                    </a:lnTo>
                    <a:lnTo>
                      <a:pt x="2114" y="1256"/>
                    </a:lnTo>
                    <a:lnTo>
                      <a:pt x="2051" y="1130"/>
                    </a:lnTo>
                    <a:lnTo>
                      <a:pt x="2114" y="1025"/>
                    </a:lnTo>
                    <a:lnTo>
                      <a:pt x="2135" y="942"/>
                    </a:lnTo>
                    <a:lnTo>
                      <a:pt x="2051" y="837"/>
                    </a:lnTo>
                    <a:lnTo>
                      <a:pt x="2135" y="712"/>
                    </a:lnTo>
                    <a:lnTo>
                      <a:pt x="2114" y="607"/>
                    </a:lnTo>
                    <a:lnTo>
                      <a:pt x="1905" y="607"/>
                    </a:lnTo>
                    <a:lnTo>
                      <a:pt x="1821" y="691"/>
                    </a:lnTo>
                    <a:lnTo>
                      <a:pt x="1716" y="628"/>
                    </a:lnTo>
                    <a:lnTo>
                      <a:pt x="1633" y="502"/>
                    </a:lnTo>
                    <a:lnTo>
                      <a:pt x="1716" y="419"/>
                    </a:lnTo>
                    <a:lnTo>
                      <a:pt x="1696" y="230"/>
                    </a:lnTo>
                    <a:lnTo>
                      <a:pt x="1591" y="105"/>
                    </a:lnTo>
                    <a:lnTo>
                      <a:pt x="1424" y="126"/>
                    </a:lnTo>
                    <a:lnTo>
                      <a:pt x="138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39;p45">
                <a:extLst>
                  <a:ext uri="{FF2B5EF4-FFF2-40B4-BE49-F238E27FC236}">
                    <a16:creationId xmlns:a16="http://schemas.microsoft.com/office/drawing/2014/main" id="{E8E2F36A-EE62-479A-FA7D-99C914BA45FB}"/>
                  </a:ext>
                </a:extLst>
              </p:cNvPr>
              <p:cNvSpPr/>
              <p:nvPr/>
            </p:nvSpPr>
            <p:spPr>
              <a:xfrm>
                <a:off x="4375443" y="2948079"/>
                <a:ext cx="61050" cy="131125"/>
              </a:xfrm>
              <a:custGeom>
                <a:avLst/>
                <a:gdLst/>
                <a:ahLst/>
                <a:cxnLst/>
                <a:rect l="l" t="t" r="r" b="b"/>
                <a:pathLst>
                  <a:path w="5127" h="11530" extrusionOk="0">
                    <a:moveTo>
                      <a:pt x="2407" y="0"/>
                    </a:moveTo>
                    <a:lnTo>
                      <a:pt x="2302" y="42"/>
                    </a:lnTo>
                    <a:lnTo>
                      <a:pt x="2344" y="63"/>
                    </a:lnTo>
                    <a:lnTo>
                      <a:pt x="2365" y="147"/>
                    </a:lnTo>
                    <a:lnTo>
                      <a:pt x="2260" y="251"/>
                    </a:lnTo>
                    <a:lnTo>
                      <a:pt x="2260" y="419"/>
                    </a:lnTo>
                    <a:lnTo>
                      <a:pt x="2281" y="523"/>
                    </a:lnTo>
                    <a:lnTo>
                      <a:pt x="2155" y="461"/>
                    </a:lnTo>
                    <a:lnTo>
                      <a:pt x="2072" y="377"/>
                    </a:lnTo>
                    <a:lnTo>
                      <a:pt x="1925" y="482"/>
                    </a:lnTo>
                    <a:lnTo>
                      <a:pt x="1716" y="544"/>
                    </a:lnTo>
                    <a:lnTo>
                      <a:pt x="1653" y="691"/>
                    </a:lnTo>
                    <a:lnTo>
                      <a:pt x="1528" y="858"/>
                    </a:lnTo>
                    <a:lnTo>
                      <a:pt x="1402" y="900"/>
                    </a:lnTo>
                    <a:lnTo>
                      <a:pt x="1214" y="1193"/>
                    </a:lnTo>
                    <a:lnTo>
                      <a:pt x="1193" y="1360"/>
                    </a:lnTo>
                    <a:lnTo>
                      <a:pt x="1235" y="1402"/>
                    </a:lnTo>
                    <a:lnTo>
                      <a:pt x="1151" y="1632"/>
                    </a:lnTo>
                    <a:lnTo>
                      <a:pt x="1005" y="1904"/>
                    </a:lnTo>
                    <a:lnTo>
                      <a:pt x="1005" y="2009"/>
                    </a:lnTo>
                    <a:lnTo>
                      <a:pt x="1130" y="2051"/>
                    </a:lnTo>
                    <a:lnTo>
                      <a:pt x="1005" y="2365"/>
                    </a:lnTo>
                    <a:lnTo>
                      <a:pt x="942" y="2616"/>
                    </a:lnTo>
                    <a:lnTo>
                      <a:pt x="879" y="2825"/>
                    </a:lnTo>
                    <a:lnTo>
                      <a:pt x="712" y="2825"/>
                    </a:lnTo>
                    <a:lnTo>
                      <a:pt x="607" y="2783"/>
                    </a:lnTo>
                    <a:lnTo>
                      <a:pt x="502" y="2783"/>
                    </a:lnTo>
                    <a:lnTo>
                      <a:pt x="565" y="3076"/>
                    </a:lnTo>
                    <a:lnTo>
                      <a:pt x="565" y="3202"/>
                    </a:lnTo>
                    <a:lnTo>
                      <a:pt x="565" y="3411"/>
                    </a:lnTo>
                    <a:lnTo>
                      <a:pt x="419" y="3411"/>
                    </a:lnTo>
                    <a:lnTo>
                      <a:pt x="440" y="3578"/>
                    </a:lnTo>
                    <a:lnTo>
                      <a:pt x="419" y="3704"/>
                    </a:lnTo>
                    <a:lnTo>
                      <a:pt x="440" y="3808"/>
                    </a:lnTo>
                    <a:lnTo>
                      <a:pt x="398" y="4018"/>
                    </a:lnTo>
                    <a:lnTo>
                      <a:pt x="314" y="4039"/>
                    </a:lnTo>
                    <a:lnTo>
                      <a:pt x="272" y="4018"/>
                    </a:lnTo>
                    <a:lnTo>
                      <a:pt x="251" y="4122"/>
                    </a:lnTo>
                    <a:lnTo>
                      <a:pt x="251" y="4206"/>
                    </a:lnTo>
                    <a:lnTo>
                      <a:pt x="251" y="4332"/>
                    </a:lnTo>
                    <a:lnTo>
                      <a:pt x="189" y="4457"/>
                    </a:lnTo>
                    <a:lnTo>
                      <a:pt x="147" y="4436"/>
                    </a:lnTo>
                    <a:lnTo>
                      <a:pt x="42" y="4562"/>
                    </a:lnTo>
                    <a:lnTo>
                      <a:pt x="0" y="4666"/>
                    </a:lnTo>
                    <a:lnTo>
                      <a:pt x="0" y="4729"/>
                    </a:lnTo>
                    <a:lnTo>
                      <a:pt x="84" y="4834"/>
                    </a:lnTo>
                    <a:lnTo>
                      <a:pt x="105" y="4980"/>
                    </a:lnTo>
                    <a:lnTo>
                      <a:pt x="377" y="5231"/>
                    </a:lnTo>
                    <a:lnTo>
                      <a:pt x="377" y="5231"/>
                    </a:lnTo>
                    <a:lnTo>
                      <a:pt x="314" y="5127"/>
                    </a:lnTo>
                    <a:lnTo>
                      <a:pt x="314" y="5064"/>
                    </a:lnTo>
                    <a:lnTo>
                      <a:pt x="398" y="5148"/>
                    </a:lnTo>
                    <a:lnTo>
                      <a:pt x="523" y="5148"/>
                    </a:lnTo>
                    <a:lnTo>
                      <a:pt x="419" y="5231"/>
                    </a:lnTo>
                    <a:lnTo>
                      <a:pt x="440" y="5273"/>
                    </a:lnTo>
                    <a:lnTo>
                      <a:pt x="565" y="5273"/>
                    </a:lnTo>
                    <a:lnTo>
                      <a:pt x="565" y="5189"/>
                    </a:lnTo>
                    <a:lnTo>
                      <a:pt x="586" y="5273"/>
                    </a:lnTo>
                    <a:lnTo>
                      <a:pt x="691" y="5273"/>
                    </a:lnTo>
                    <a:lnTo>
                      <a:pt x="733" y="5357"/>
                    </a:lnTo>
                    <a:lnTo>
                      <a:pt x="921" y="5399"/>
                    </a:lnTo>
                    <a:lnTo>
                      <a:pt x="1026" y="5566"/>
                    </a:lnTo>
                    <a:lnTo>
                      <a:pt x="1026" y="5671"/>
                    </a:lnTo>
                    <a:lnTo>
                      <a:pt x="942" y="5692"/>
                    </a:lnTo>
                    <a:lnTo>
                      <a:pt x="900" y="5608"/>
                    </a:lnTo>
                    <a:lnTo>
                      <a:pt x="816" y="5671"/>
                    </a:lnTo>
                    <a:lnTo>
                      <a:pt x="900" y="5754"/>
                    </a:lnTo>
                    <a:lnTo>
                      <a:pt x="921" y="5775"/>
                    </a:lnTo>
                    <a:lnTo>
                      <a:pt x="900" y="5796"/>
                    </a:lnTo>
                    <a:lnTo>
                      <a:pt x="795" y="5775"/>
                    </a:lnTo>
                    <a:lnTo>
                      <a:pt x="774" y="5671"/>
                    </a:lnTo>
                    <a:lnTo>
                      <a:pt x="670" y="5671"/>
                    </a:lnTo>
                    <a:lnTo>
                      <a:pt x="670" y="5712"/>
                    </a:lnTo>
                    <a:lnTo>
                      <a:pt x="795" y="5817"/>
                    </a:lnTo>
                    <a:lnTo>
                      <a:pt x="795" y="5880"/>
                    </a:lnTo>
                    <a:lnTo>
                      <a:pt x="900" y="6005"/>
                    </a:lnTo>
                    <a:lnTo>
                      <a:pt x="1109" y="6068"/>
                    </a:lnTo>
                    <a:lnTo>
                      <a:pt x="1088" y="5880"/>
                    </a:lnTo>
                    <a:lnTo>
                      <a:pt x="1026" y="5775"/>
                    </a:lnTo>
                    <a:lnTo>
                      <a:pt x="1151" y="5859"/>
                    </a:lnTo>
                    <a:lnTo>
                      <a:pt x="1151" y="5964"/>
                    </a:lnTo>
                    <a:lnTo>
                      <a:pt x="1214" y="6068"/>
                    </a:lnTo>
                    <a:lnTo>
                      <a:pt x="1298" y="6131"/>
                    </a:lnTo>
                    <a:lnTo>
                      <a:pt x="1319" y="6298"/>
                    </a:lnTo>
                    <a:lnTo>
                      <a:pt x="1402" y="6382"/>
                    </a:lnTo>
                    <a:lnTo>
                      <a:pt x="1360" y="6403"/>
                    </a:lnTo>
                    <a:lnTo>
                      <a:pt x="1402" y="6445"/>
                    </a:lnTo>
                    <a:lnTo>
                      <a:pt x="1465" y="6487"/>
                    </a:lnTo>
                    <a:lnTo>
                      <a:pt x="1465" y="6717"/>
                    </a:lnTo>
                    <a:lnTo>
                      <a:pt x="1570" y="6947"/>
                    </a:lnTo>
                    <a:lnTo>
                      <a:pt x="1632" y="7010"/>
                    </a:lnTo>
                    <a:lnTo>
                      <a:pt x="1486" y="7114"/>
                    </a:lnTo>
                    <a:lnTo>
                      <a:pt x="1402" y="7658"/>
                    </a:lnTo>
                    <a:lnTo>
                      <a:pt x="1444" y="7784"/>
                    </a:lnTo>
                    <a:lnTo>
                      <a:pt x="1423" y="7847"/>
                    </a:lnTo>
                    <a:lnTo>
                      <a:pt x="1444" y="7889"/>
                    </a:lnTo>
                    <a:lnTo>
                      <a:pt x="1528" y="7742"/>
                    </a:lnTo>
                    <a:lnTo>
                      <a:pt x="1653" y="7637"/>
                    </a:lnTo>
                    <a:lnTo>
                      <a:pt x="1716" y="7470"/>
                    </a:lnTo>
                    <a:lnTo>
                      <a:pt x="1716" y="7658"/>
                    </a:lnTo>
                    <a:lnTo>
                      <a:pt x="1549" y="7805"/>
                    </a:lnTo>
                    <a:lnTo>
                      <a:pt x="1549" y="7972"/>
                    </a:lnTo>
                    <a:lnTo>
                      <a:pt x="1632" y="7951"/>
                    </a:lnTo>
                    <a:lnTo>
                      <a:pt x="1632" y="7868"/>
                    </a:lnTo>
                    <a:lnTo>
                      <a:pt x="1779" y="7784"/>
                    </a:lnTo>
                    <a:lnTo>
                      <a:pt x="1863" y="7868"/>
                    </a:lnTo>
                    <a:lnTo>
                      <a:pt x="1925" y="7868"/>
                    </a:lnTo>
                    <a:lnTo>
                      <a:pt x="1925" y="7805"/>
                    </a:lnTo>
                    <a:lnTo>
                      <a:pt x="1946" y="7847"/>
                    </a:lnTo>
                    <a:lnTo>
                      <a:pt x="1988" y="7847"/>
                    </a:lnTo>
                    <a:lnTo>
                      <a:pt x="2009" y="7805"/>
                    </a:lnTo>
                    <a:lnTo>
                      <a:pt x="2135" y="7805"/>
                    </a:lnTo>
                    <a:lnTo>
                      <a:pt x="2365" y="7658"/>
                    </a:lnTo>
                    <a:lnTo>
                      <a:pt x="2386" y="7575"/>
                    </a:lnTo>
                    <a:lnTo>
                      <a:pt x="2448" y="7596"/>
                    </a:lnTo>
                    <a:lnTo>
                      <a:pt x="2511" y="7596"/>
                    </a:lnTo>
                    <a:lnTo>
                      <a:pt x="2658" y="7533"/>
                    </a:lnTo>
                    <a:lnTo>
                      <a:pt x="2574" y="7491"/>
                    </a:lnTo>
                    <a:lnTo>
                      <a:pt x="2574" y="7470"/>
                    </a:lnTo>
                    <a:lnTo>
                      <a:pt x="2511" y="7365"/>
                    </a:lnTo>
                    <a:lnTo>
                      <a:pt x="2574" y="7365"/>
                    </a:lnTo>
                    <a:lnTo>
                      <a:pt x="2616" y="7449"/>
                    </a:lnTo>
                    <a:lnTo>
                      <a:pt x="2720" y="7470"/>
                    </a:lnTo>
                    <a:lnTo>
                      <a:pt x="2888" y="7345"/>
                    </a:lnTo>
                    <a:lnTo>
                      <a:pt x="2867" y="7282"/>
                    </a:lnTo>
                    <a:lnTo>
                      <a:pt x="2909" y="7240"/>
                    </a:lnTo>
                    <a:lnTo>
                      <a:pt x="2909" y="7114"/>
                    </a:lnTo>
                    <a:lnTo>
                      <a:pt x="2867" y="7052"/>
                    </a:lnTo>
                    <a:lnTo>
                      <a:pt x="2867" y="7010"/>
                    </a:lnTo>
                    <a:lnTo>
                      <a:pt x="2888" y="6947"/>
                    </a:lnTo>
                    <a:lnTo>
                      <a:pt x="2804" y="6863"/>
                    </a:lnTo>
                    <a:lnTo>
                      <a:pt x="2909" y="6947"/>
                    </a:lnTo>
                    <a:lnTo>
                      <a:pt x="2909" y="7010"/>
                    </a:lnTo>
                    <a:lnTo>
                      <a:pt x="2992" y="7010"/>
                    </a:lnTo>
                    <a:lnTo>
                      <a:pt x="2992" y="7073"/>
                    </a:lnTo>
                    <a:lnTo>
                      <a:pt x="3118" y="7282"/>
                    </a:lnTo>
                    <a:lnTo>
                      <a:pt x="3181" y="7365"/>
                    </a:lnTo>
                    <a:lnTo>
                      <a:pt x="3202" y="7491"/>
                    </a:lnTo>
                    <a:lnTo>
                      <a:pt x="3306" y="7491"/>
                    </a:lnTo>
                    <a:lnTo>
                      <a:pt x="3390" y="7470"/>
                    </a:lnTo>
                    <a:lnTo>
                      <a:pt x="3411" y="7386"/>
                    </a:lnTo>
                    <a:lnTo>
                      <a:pt x="3411" y="7470"/>
                    </a:lnTo>
                    <a:lnTo>
                      <a:pt x="3390" y="7533"/>
                    </a:lnTo>
                    <a:lnTo>
                      <a:pt x="3432" y="7658"/>
                    </a:lnTo>
                    <a:lnTo>
                      <a:pt x="3432" y="7700"/>
                    </a:lnTo>
                    <a:lnTo>
                      <a:pt x="3411" y="7742"/>
                    </a:lnTo>
                    <a:lnTo>
                      <a:pt x="3432" y="7847"/>
                    </a:lnTo>
                    <a:lnTo>
                      <a:pt x="3495" y="7889"/>
                    </a:lnTo>
                    <a:lnTo>
                      <a:pt x="3536" y="8307"/>
                    </a:lnTo>
                    <a:lnTo>
                      <a:pt x="3578" y="8328"/>
                    </a:lnTo>
                    <a:lnTo>
                      <a:pt x="3578" y="8516"/>
                    </a:lnTo>
                    <a:lnTo>
                      <a:pt x="3725" y="8600"/>
                    </a:lnTo>
                    <a:lnTo>
                      <a:pt x="3704" y="8642"/>
                    </a:lnTo>
                    <a:lnTo>
                      <a:pt x="3704" y="8788"/>
                    </a:lnTo>
                    <a:lnTo>
                      <a:pt x="3767" y="8851"/>
                    </a:lnTo>
                    <a:lnTo>
                      <a:pt x="3767" y="9123"/>
                    </a:lnTo>
                    <a:lnTo>
                      <a:pt x="3829" y="9228"/>
                    </a:lnTo>
                    <a:lnTo>
                      <a:pt x="3829" y="9332"/>
                    </a:lnTo>
                    <a:lnTo>
                      <a:pt x="3850" y="9311"/>
                    </a:lnTo>
                    <a:lnTo>
                      <a:pt x="3871" y="9123"/>
                    </a:lnTo>
                    <a:lnTo>
                      <a:pt x="3955" y="9249"/>
                    </a:lnTo>
                    <a:lnTo>
                      <a:pt x="3976" y="9374"/>
                    </a:lnTo>
                    <a:lnTo>
                      <a:pt x="4059" y="9458"/>
                    </a:lnTo>
                    <a:lnTo>
                      <a:pt x="4080" y="9793"/>
                    </a:lnTo>
                    <a:lnTo>
                      <a:pt x="4164" y="9855"/>
                    </a:lnTo>
                    <a:lnTo>
                      <a:pt x="4185" y="9960"/>
                    </a:lnTo>
                    <a:lnTo>
                      <a:pt x="4143" y="10002"/>
                    </a:lnTo>
                    <a:lnTo>
                      <a:pt x="4164" y="10169"/>
                    </a:lnTo>
                    <a:lnTo>
                      <a:pt x="4227" y="10253"/>
                    </a:lnTo>
                    <a:lnTo>
                      <a:pt x="4290" y="10316"/>
                    </a:lnTo>
                    <a:lnTo>
                      <a:pt x="4227" y="10399"/>
                    </a:lnTo>
                    <a:lnTo>
                      <a:pt x="4269" y="10567"/>
                    </a:lnTo>
                    <a:lnTo>
                      <a:pt x="4248" y="10609"/>
                    </a:lnTo>
                    <a:lnTo>
                      <a:pt x="4227" y="10630"/>
                    </a:lnTo>
                    <a:lnTo>
                      <a:pt x="4185" y="10797"/>
                    </a:lnTo>
                    <a:lnTo>
                      <a:pt x="4227" y="10818"/>
                    </a:lnTo>
                    <a:lnTo>
                      <a:pt x="4227" y="10922"/>
                    </a:lnTo>
                    <a:lnTo>
                      <a:pt x="4143" y="11027"/>
                    </a:lnTo>
                    <a:lnTo>
                      <a:pt x="4101" y="11048"/>
                    </a:lnTo>
                    <a:lnTo>
                      <a:pt x="4059" y="11048"/>
                    </a:lnTo>
                    <a:lnTo>
                      <a:pt x="4059" y="11111"/>
                    </a:lnTo>
                    <a:lnTo>
                      <a:pt x="4101" y="11194"/>
                    </a:lnTo>
                    <a:lnTo>
                      <a:pt x="4101" y="11341"/>
                    </a:lnTo>
                    <a:lnTo>
                      <a:pt x="4164" y="11529"/>
                    </a:lnTo>
                    <a:lnTo>
                      <a:pt x="4185" y="11341"/>
                    </a:lnTo>
                    <a:lnTo>
                      <a:pt x="4248" y="11236"/>
                    </a:lnTo>
                    <a:lnTo>
                      <a:pt x="4248" y="11257"/>
                    </a:lnTo>
                    <a:lnTo>
                      <a:pt x="4269" y="11153"/>
                    </a:lnTo>
                    <a:lnTo>
                      <a:pt x="4332" y="11090"/>
                    </a:lnTo>
                    <a:lnTo>
                      <a:pt x="4332" y="10922"/>
                    </a:lnTo>
                    <a:lnTo>
                      <a:pt x="4457" y="10839"/>
                    </a:lnTo>
                    <a:lnTo>
                      <a:pt x="4583" y="10483"/>
                    </a:lnTo>
                    <a:lnTo>
                      <a:pt x="4666" y="10420"/>
                    </a:lnTo>
                    <a:lnTo>
                      <a:pt x="4666" y="10253"/>
                    </a:lnTo>
                    <a:lnTo>
                      <a:pt x="4583" y="10106"/>
                    </a:lnTo>
                    <a:lnTo>
                      <a:pt x="4604" y="9960"/>
                    </a:lnTo>
                    <a:lnTo>
                      <a:pt x="4562" y="9855"/>
                    </a:lnTo>
                    <a:lnTo>
                      <a:pt x="4541" y="9667"/>
                    </a:lnTo>
                    <a:lnTo>
                      <a:pt x="4457" y="9583"/>
                    </a:lnTo>
                    <a:lnTo>
                      <a:pt x="4478" y="9479"/>
                    </a:lnTo>
                    <a:lnTo>
                      <a:pt x="4457" y="9353"/>
                    </a:lnTo>
                    <a:lnTo>
                      <a:pt x="4478" y="9270"/>
                    </a:lnTo>
                    <a:lnTo>
                      <a:pt x="4436" y="9018"/>
                    </a:lnTo>
                    <a:lnTo>
                      <a:pt x="4269" y="8851"/>
                    </a:lnTo>
                    <a:lnTo>
                      <a:pt x="4080" y="8725"/>
                    </a:lnTo>
                    <a:lnTo>
                      <a:pt x="3934" y="8537"/>
                    </a:lnTo>
                    <a:lnTo>
                      <a:pt x="3934" y="8433"/>
                    </a:lnTo>
                    <a:lnTo>
                      <a:pt x="3850" y="8223"/>
                    </a:lnTo>
                    <a:lnTo>
                      <a:pt x="3955" y="8181"/>
                    </a:lnTo>
                    <a:lnTo>
                      <a:pt x="3976" y="8077"/>
                    </a:lnTo>
                    <a:lnTo>
                      <a:pt x="3934" y="7784"/>
                    </a:lnTo>
                    <a:lnTo>
                      <a:pt x="3955" y="7700"/>
                    </a:lnTo>
                    <a:lnTo>
                      <a:pt x="4059" y="7658"/>
                    </a:lnTo>
                    <a:lnTo>
                      <a:pt x="4059" y="7533"/>
                    </a:lnTo>
                    <a:lnTo>
                      <a:pt x="3934" y="7470"/>
                    </a:lnTo>
                    <a:lnTo>
                      <a:pt x="3934" y="7345"/>
                    </a:lnTo>
                    <a:lnTo>
                      <a:pt x="3850" y="7219"/>
                    </a:lnTo>
                    <a:lnTo>
                      <a:pt x="3767" y="7156"/>
                    </a:lnTo>
                    <a:lnTo>
                      <a:pt x="3620" y="6863"/>
                    </a:lnTo>
                    <a:lnTo>
                      <a:pt x="3495" y="6759"/>
                    </a:lnTo>
                    <a:lnTo>
                      <a:pt x="3432" y="6696"/>
                    </a:lnTo>
                    <a:lnTo>
                      <a:pt x="3348" y="6612"/>
                    </a:lnTo>
                    <a:lnTo>
                      <a:pt x="3243" y="6424"/>
                    </a:lnTo>
                    <a:lnTo>
                      <a:pt x="3181" y="6403"/>
                    </a:lnTo>
                    <a:lnTo>
                      <a:pt x="3181" y="6319"/>
                    </a:lnTo>
                    <a:lnTo>
                      <a:pt x="3306" y="6236"/>
                    </a:lnTo>
                    <a:lnTo>
                      <a:pt x="3411" y="6173"/>
                    </a:lnTo>
                    <a:lnTo>
                      <a:pt x="3390" y="6089"/>
                    </a:lnTo>
                    <a:lnTo>
                      <a:pt x="3390" y="5901"/>
                    </a:lnTo>
                    <a:lnTo>
                      <a:pt x="3453" y="5817"/>
                    </a:lnTo>
                    <a:lnTo>
                      <a:pt x="3432" y="5650"/>
                    </a:lnTo>
                    <a:lnTo>
                      <a:pt x="3515" y="5503"/>
                    </a:lnTo>
                    <a:lnTo>
                      <a:pt x="3746" y="5587"/>
                    </a:lnTo>
                    <a:lnTo>
                      <a:pt x="3871" y="5482"/>
                    </a:lnTo>
                    <a:lnTo>
                      <a:pt x="4018" y="5482"/>
                    </a:lnTo>
                    <a:lnTo>
                      <a:pt x="4039" y="5440"/>
                    </a:lnTo>
                    <a:lnTo>
                      <a:pt x="4039" y="5273"/>
                    </a:lnTo>
                    <a:lnTo>
                      <a:pt x="4101" y="5231"/>
                    </a:lnTo>
                    <a:lnTo>
                      <a:pt x="4269" y="5252"/>
                    </a:lnTo>
                    <a:lnTo>
                      <a:pt x="4290" y="5168"/>
                    </a:lnTo>
                    <a:lnTo>
                      <a:pt x="4248" y="5085"/>
                    </a:lnTo>
                    <a:lnTo>
                      <a:pt x="4248" y="5022"/>
                    </a:lnTo>
                    <a:lnTo>
                      <a:pt x="4373" y="4980"/>
                    </a:lnTo>
                    <a:lnTo>
                      <a:pt x="4541" y="4959"/>
                    </a:lnTo>
                    <a:lnTo>
                      <a:pt x="4562" y="4959"/>
                    </a:lnTo>
                    <a:lnTo>
                      <a:pt x="4604" y="4813"/>
                    </a:lnTo>
                    <a:lnTo>
                      <a:pt x="4666" y="4813"/>
                    </a:lnTo>
                    <a:lnTo>
                      <a:pt x="4792" y="4729"/>
                    </a:lnTo>
                    <a:lnTo>
                      <a:pt x="4750" y="4645"/>
                    </a:lnTo>
                    <a:lnTo>
                      <a:pt x="4792" y="4541"/>
                    </a:lnTo>
                    <a:lnTo>
                      <a:pt x="4813" y="4436"/>
                    </a:lnTo>
                    <a:lnTo>
                      <a:pt x="4980" y="4415"/>
                    </a:lnTo>
                    <a:lnTo>
                      <a:pt x="5085" y="4311"/>
                    </a:lnTo>
                    <a:lnTo>
                      <a:pt x="5127" y="4290"/>
                    </a:lnTo>
                    <a:lnTo>
                      <a:pt x="5127" y="4143"/>
                    </a:lnTo>
                    <a:lnTo>
                      <a:pt x="5022" y="4122"/>
                    </a:lnTo>
                    <a:lnTo>
                      <a:pt x="4771" y="4227"/>
                    </a:lnTo>
                    <a:lnTo>
                      <a:pt x="4624" y="4227"/>
                    </a:lnTo>
                    <a:lnTo>
                      <a:pt x="4562" y="4311"/>
                    </a:lnTo>
                    <a:lnTo>
                      <a:pt x="4436" y="4248"/>
                    </a:lnTo>
                    <a:lnTo>
                      <a:pt x="4394" y="4122"/>
                    </a:lnTo>
                    <a:lnTo>
                      <a:pt x="4436" y="3997"/>
                    </a:lnTo>
                    <a:lnTo>
                      <a:pt x="4352" y="3892"/>
                    </a:lnTo>
                    <a:lnTo>
                      <a:pt x="4269" y="3976"/>
                    </a:lnTo>
                    <a:lnTo>
                      <a:pt x="4227" y="3913"/>
                    </a:lnTo>
                    <a:lnTo>
                      <a:pt x="4039" y="3913"/>
                    </a:lnTo>
                    <a:lnTo>
                      <a:pt x="3955" y="3934"/>
                    </a:lnTo>
                    <a:lnTo>
                      <a:pt x="3934" y="3871"/>
                    </a:lnTo>
                    <a:lnTo>
                      <a:pt x="4039" y="3767"/>
                    </a:lnTo>
                    <a:lnTo>
                      <a:pt x="4185" y="3578"/>
                    </a:lnTo>
                    <a:lnTo>
                      <a:pt x="4164" y="3495"/>
                    </a:lnTo>
                    <a:lnTo>
                      <a:pt x="4227" y="3390"/>
                    </a:lnTo>
                    <a:lnTo>
                      <a:pt x="4227" y="3306"/>
                    </a:lnTo>
                    <a:lnTo>
                      <a:pt x="4101" y="3244"/>
                    </a:lnTo>
                    <a:lnTo>
                      <a:pt x="3955" y="3244"/>
                    </a:lnTo>
                    <a:lnTo>
                      <a:pt x="3934" y="3285"/>
                    </a:lnTo>
                    <a:lnTo>
                      <a:pt x="3871" y="3202"/>
                    </a:lnTo>
                    <a:lnTo>
                      <a:pt x="3913" y="3160"/>
                    </a:lnTo>
                    <a:lnTo>
                      <a:pt x="3767" y="3139"/>
                    </a:lnTo>
                    <a:lnTo>
                      <a:pt x="3704" y="3055"/>
                    </a:lnTo>
                    <a:lnTo>
                      <a:pt x="3725" y="2951"/>
                    </a:lnTo>
                    <a:lnTo>
                      <a:pt x="3704" y="2846"/>
                    </a:lnTo>
                    <a:lnTo>
                      <a:pt x="3557" y="2867"/>
                    </a:lnTo>
                    <a:lnTo>
                      <a:pt x="3495" y="2825"/>
                    </a:lnTo>
                    <a:lnTo>
                      <a:pt x="3515" y="2741"/>
                    </a:lnTo>
                    <a:lnTo>
                      <a:pt x="3495" y="2658"/>
                    </a:lnTo>
                    <a:lnTo>
                      <a:pt x="3223" y="2720"/>
                    </a:lnTo>
                    <a:lnTo>
                      <a:pt x="3097" y="2825"/>
                    </a:lnTo>
                    <a:lnTo>
                      <a:pt x="3034" y="2679"/>
                    </a:lnTo>
                    <a:lnTo>
                      <a:pt x="3055" y="2532"/>
                    </a:lnTo>
                    <a:lnTo>
                      <a:pt x="2992" y="2469"/>
                    </a:lnTo>
                    <a:lnTo>
                      <a:pt x="2930" y="2407"/>
                    </a:lnTo>
                    <a:lnTo>
                      <a:pt x="2825" y="2344"/>
                    </a:lnTo>
                    <a:lnTo>
                      <a:pt x="2825" y="2239"/>
                    </a:lnTo>
                    <a:lnTo>
                      <a:pt x="2888" y="2155"/>
                    </a:lnTo>
                    <a:lnTo>
                      <a:pt x="2825" y="2093"/>
                    </a:lnTo>
                    <a:lnTo>
                      <a:pt x="2888" y="2009"/>
                    </a:lnTo>
                    <a:lnTo>
                      <a:pt x="2971" y="1904"/>
                    </a:lnTo>
                    <a:lnTo>
                      <a:pt x="3034" y="1925"/>
                    </a:lnTo>
                    <a:lnTo>
                      <a:pt x="3097" y="1883"/>
                    </a:lnTo>
                    <a:lnTo>
                      <a:pt x="3034" y="1779"/>
                    </a:lnTo>
                    <a:lnTo>
                      <a:pt x="3055" y="1695"/>
                    </a:lnTo>
                    <a:lnTo>
                      <a:pt x="3118" y="1674"/>
                    </a:lnTo>
                    <a:lnTo>
                      <a:pt x="3139" y="1570"/>
                    </a:lnTo>
                    <a:lnTo>
                      <a:pt x="3243" y="1507"/>
                    </a:lnTo>
                    <a:lnTo>
                      <a:pt x="3285" y="1423"/>
                    </a:lnTo>
                    <a:lnTo>
                      <a:pt x="3285" y="1319"/>
                    </a:lnTo>
                    <a:lnTo>
                      <a:pt x="3306" y="1067"/>
                    </a:lnTo>
                    <a:lnTo>
                      <a:pt x="3285" y="900"/>
                    </a:lnTo>
                    <a:lnTo>
                      <a:pt x="3202" y="691"/>
                    </a:lnTo>
                    <a:lnTo>
                      <a:pt x="3202" y="544"/>
                    </a:lnTo>
                    <a:lnTo>
                      <a:pt x="3097" y="419"/>
                    </a:lnTo>
                    <a:lnTo>
                      <a:pt x="2992" y="419"/>
                    </a:lnTo>
                    <a:lnTo>
                      <a:pt x="2971" y="251"/>
                    </a:lnTo>
                    <a:lnTo>
                      <a:pt x="2825" y="147"/>
                    </a:lnTo>
                    <a:lnTo>
                      <a:pt x="2783" y="0"/>
                    </a:lnTo>
                    <a:lnTo>
                      <a:pt x="2616" y="0"/>
                    </a:lnTo>
                    <a:lnTo>
                      <a:pt x="2532" y="42"/>
                    </a:lnTo>
                    <a:lnTo>
                      <a:pt x="24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40;p45">
                <a:extLst>
                  <a:ext uri="{FF2B5EF4-FFF2-40B4-BE49-F238E27FC236}">
                    <a16:creationId xmlns:a16="http://schemas.microsoft.com/office/drawing/2014/main" id="{32C11CFB-8CD1-DD4B-742D-078871A35108}"/>
                  </a:ext>
                </a:extLst>
              </p:cNvPr>
              <p:cNvSpPr/>
              <p:nvPr/>
            </p:nvSpPr>
            <p:spPr>
              <a:xfrm>
                <a:off x="4343054" y="2959975"/>
                <a:ext cx="35389" cy="43557"/>
              </a:xfrm>
              <a:custGeom>
                <a:avLst/>
                <a:gdLst/>
                <a:ahLst/>
                <a:cxnLst/>
                <a:rect l="l" t="t" r="r" b="b"/>
                <a:pathLst>
                  <a:path w="2972" h="3829" extrusionOk="0">
                    <a:moveTo>
                      <a:pt x="209" y="1"/>
                    </a:moveTo>
                    <a:lnTo>
                      <a:pt x="189" y="63"/>
                    </a:lnTo>
                    <a:lnTo>
                      <a:pt x="147" y="63"/>
                    </a:lnTo>
                    <a:lnTo>
                      <a:pt x="147" y="147"/>
                    </a:lnTo>
                    <a:lnTo>
                      <a:pt x="189" y="210"/>
                    </a:lnTo>
                    <a:lnTo>
                      <a:pt x="147" y="356"/>
                    </a:lnTo>
                    <a:lnTo>
                      <a:pt x="21" y="482"/>
                    </a:lnTo>
                    <a:lnTo>
                      <a:pt x="0" y="628"/>
                    </a:lnTo>
                    <a:lnTo>
                      <a:pt x="293" y="733"/>
                    </a:lnTo>
                    <a:lnTo>
                      <a:pt x="398" y="670"/>
                    </a:lnTo>
                    <a:lnTo>
                      <a:pt x="523" y="691"/>
                    </a:lnTo>
                    <a:lnTo>
                      <a:pt x="502" y="754"/>
                    </a:lnTo>
                    <a:lnTo>
                      <a:pt x="544" y="900"/>
                    </a:lnTo>
                    <a:lnTo>
                      <a:pt x="481" y="963"/>
                    </a:lnTo>
                    <a:lnTo>
                      <a:pt x="398" y="942"/>
                    </a:lnTo>
                    <a:lnTo>
                      <a:pt x="314" y="984"/>
                    </a:lnTo>
                    <a:lnTo>
                      <a:pt x="272" y="1151"/>
                    </a:lnTo>
                    <a:lnTo>
                      <a:pt x="168" y="1172"/>
                    </a:lnTo>
                    <a:lnTo>
                      <a:pt x="168" y="1402"/>
                    </a:lnTo>
                    <a:lnTo>
                      <a:pt x="293" y="1570"/>
                    </a:lnTo>
                    <a:lnTo>
                      <a:pt x="419" y="1612"/>
                    </a:lnTo>
                    <a:lnTo>
                      <a:pt x="586" y="1800"/>
                    </a:lnTo>
                    <a:lnTo>
                      <a:pt x="586" y="1988"/>
                    </a:lnTo>
                    <a:lnTo>
                      <a:pt x="628" y="2114"/>
                    </a:lnTo>
                    <a:lnTo>
                      <a:pt x="607" y="2218"/>
                    </a:lnTo>
                    <a:lnTo>
                      <a:pt x="628" y="2407"/>
                    </a:lnTo>
                    <a:lnTo>
                      <a:pt x="816" y="2637"/>
                    </a:lnTo>
                    <a:lnTo>
                      <a:pt x="816" y="2783"/>
                    </a:lnTo>
                    <a:lnTo>
                      <a:pt x="837" y="2888"/>
                    </a:lnTo>
                    <a:lnTo>
                      <a:pt x="879" y="3076"/>
                    </a:lnTo>
                    <a:lnTo>
                      <a:pt x="921" y="3055"/>
                    </a:lnTo>
                    <a:lnTo>
                      <a:pt x="984" y="3160"/>
                    </a:lnTo>
                    <a:lnTo>
                      <a:pt x="1005" y="3202"/>
                    </a:lnTo>
                    <a:lnTo>
                      <a:pt x="1046" y="3202"/>
                    </a:lnTo>
                    <a:lnTo>
                      <a:pt x="1067" y="3139"/>
                    </a:lnTo>
                    <a:lnTo>
                      <a:pt x="1130" y="3097"/>
                    </a:lnTo>
                    <a:lnTo>
                      <a:pt x="1214" y="3160"/>
                    </a:lnTo>
                    <a:lnTo>
                      <a:pt x="1214" y="3181"/>
                    </a:lnTo>
                    <a:lnTo>
                      <a:pt x="1256" y="3160"/>
                    </a:lnTo>
                    <a:lnTo>
                      <a:pt x="1298" y="3055"/>
                    </a:lnTo>
                    <a:lnTo>
                      <a:pt x="1214" y="2930"/>
                    </a:lnTo>
                    <a:lnTo>
                      <a:pt x="1256" y="2888"/>
                    </a:lnTo>
                    <a:lnTo>
                      <a:pt x="1256" y="2783"/>
                    </a:lnTo>
                    <a:lnTo>
                      <a:pt x="1318" y="2721"/>
                    </a:lnTo>
                    <a:lnTo>
                      <a:pt x="1318" y="2742"/>
                    </a:lnTo>
                    <a:lnTo>
                      <a:pt x="1256" y="2951"/>
                    </a:lnTo>
                    <a:lnTo>
                      <a:pt x="1339" y="3055"/>
                    </a:lnTo>
                    <a:lnTo>
                      <a:pt x="1423" y="2930"/>
                    </a:lnTo>
                    <a:lnTo>
                      <a:pt x="1507" y="2888"/>
                    </a:lnTo>
                    <a:lnTo>
                      <a:pt x="1507" y="2888"/>
                    </a:lnTo>
                    <a:lnTo>
                      <a:pt x="1465" y="2951"/>
                    </a:lnTo>
                    <a:lnTo>
                      <a:pt x="1423" y="2972"/>
                    </a:lnTo>
                    <a:lnTo>
                      <a:pt x="1360" y="3076"/>
                    </a:lnTo>
                    <a:lnTo>
                      <a:pt x="1465" y="3139"/>
                    </a:lnTo>
                    <a:lnTo>
                      <a:pt x="1549" y="2951"/>
                    </a:lnTo>
                    <a:lnTo>
                      <a:pt x="1653" y="2930"/>
                    </a:lnTo>
                    <a:lnTo>
                      <a:pt x="1674" y="2762"/>
                    </a:lnTo>
                    <a:lnTo>
                      <a:pt x="1590" y="2637"/>
                    </a:lnTo>
                    <a:lnTo>
                      <a:pt x="1528" y="2616"/>
                    </a:lnTo>
                    <a:lnTo>
                      <a:pt x="1632" y="2553"/>
                    </a:lnTo>
                    <a:lnTo>
                      <a:pt x="1653" y="2511"/>
                    </a:lnTo>
                    <a:lnTo>
                      <a:pt x="1570" y="2365"/>
                    </a:lnTo>
                    <a:lnTo>
                      <a:pt x="1549" y="2156"/>
                    </a:lnTo>
                    <a:lnTo>
                      <a:pt x="1590" y="2344"/>
                    </a:lnTo>
                    <a:lnTo>
                      <a:pt x="1716" y="2449"/>
                    </a:lnTo>
                    <a:lnTo>
                      <a:pt x="1779" y="2428"/>
                    </a:lnTo>
                    <a:lnTo>
                      <a:pt x="1779" y="2470"/>
                    </a:lnTo>
                    <a:lnTo>
                      <a:pt x="1988" y="2574"/>
                    </a:lnTo>
                    <a:lnTo>
                      <a:pt x="2093" y="2511"/>
                    </a:lnTo>
                    <a:lnTo>
                      <a:pt x="2155" y="2532"/>
                    </a:lnTo>
                    <a:lnTo>
                      <a:pt x="2155" y="2470"/>
                    </a:lnTo>
                    <a:lnTo>
                      <a:pt x="2197" y="2470"/>
                    </a:lnTo>
                    <a:lnTo>
                      <a:pt x="2365" y="2888"/>
                    </a:lnTo>
                    <a:lnTo>
                      <a:pt x="2448" y="2951"/>
                    </a:lnTo>
                    <a:lnTo>
                      <a:pt x="2448" y="3034"/>
                    </a:lnTo>
                    <a:lnTo>
                      <a:pt x="2406" y="3160"/>
                    </a:lnTo>
                    <a:lnTo>
                      <a:pt x="2469" y="3181"/>
                    </a:lnTo>
                    <a:lnTo>
                      <a:pt x="2406" y="3348"/>
                    </a:lnTo>
                    <a:lnTo>
                      <a:pt x="2448" y="3369"/>
                    </a:lnTo>
                    <a:lnTo>
                      <a:pt x="2511" y="3306"/>
                    </a:lnTo>
                    <a:lnTo>
                      <a:pt x="2553" y="3265"/>
                    </a:lnTo>
                    <a:lnTo>
                      <a:pt x="2553" y="3265"/>
                    </a:lnTo>
                    <a:lnTo>
                      <a:pt x="2511" y="3369"/>
                    </a:lnTo>
                    <a:lnTo>
                      <a:pt x="2490" y="3411"/>
                    </a:lnTo>
                    <a:lnTo>
                      <a:pt x="2553" y="3495"/>
                    </a:lnTo>
                    <a:lnTo>
                      <a:pt x="2637" y="3620"/>
                    </a:lnTo>
                    <a:lnTo>
                      <a:pt x="2720" y="3830"/>
                    </a:lnTo>
                    <a:lnTo>
                      <a:pt x="2762" y="3830"/>
                    </a:lnTo>
                    <a:lnTo>
                      <a:pt x="2720" y="3683"/>
                    </a:lnTo>
                    <a:lnTo>
                      <a:pt x="2720" y="3620"/>
                    </a:lnTo>
                    <a:lnTo>
                      <a:pt x="2762" y="3516"/>
                    </a:lnTo>
                    <a:lnTo>
                      <a:pt x="2867" y="3390"/>
                    </a:lnTo>
                    <a:lnTo>
                      <a:pt x="2909" y="3411"/>
                    </a:lnTo>
                    <a:lnTo>
                      <a:pt x="2971" y="3286"/>
                    </a:lnTo>
                    <a:lnTo>
                      <a:pt x="2971" y="3160"/>
                    </a:lnTo>
                    <a:lnTo>
                      <a:pt x="2930" y="3139"/>
                    </a:lnTo>
                    <a:lnTo>
                      <a:pt x="2909" y="3076"/>
                    </a:lnTo>
                    <a:lnTo>
                      <a:pt x="2909" y="3034"/>
                    </a:lnTo>
                    <a:lnTo>
                      <a:pt x="2888" y="2972"/>
                    </a:lnTo>
                    <a:lnTo>
                      <a:pt x="2867" y="2888"/>
                    </a:lnTo>
                    <a:lnTo>
                      <a:pt x="2804" y="2742"/>
                    </a:lnTo>
                    <a:lnTo>
                      <a:pt x="2783" y="2511"/>
                    </a:lnTo>
                    <a:lnTo>
                      <a:pt x="2720" y="2428"/>
                    </a:lnTo>
                    <a:lnTo>
                      <a:pt x="2720" y="2302"/>
                    </a:lnTo>
                    <a:lnTo>
                      <a:pt x="2699" y="2135"/>
                    </a:lnTo>
                    <a:lnTo>
                      <a:pt x="2637" y="2051"/>
                    </a:lnTo>
                    <a:lnTo>
                      <a:pt x="2595" y="2009"/>
                    </a:lnTo>
                    <a:lnTo>
                      <a:pt x="2511" y="2009"/>
                    </a:lnTo>
                    <a:lnTo>
                      <a:pt x="2448" y="1946"/>
                    </a:lnTo>
                    <a:lnTo>
                      <a:pt x="2386" y="2009"/>
                    </a:lnTo>
                    <a:lnTo>
                      <a:pt x="2406" y="2051"/>
                    </a:lnTo>
                    <a:lnTo>
                      <a:pt x="2386" y="2114"/>
                    </a:lnTo>
                    <a:lnTo>
                      <a:pt x="2386" y="2156"/>
                    </a:lnTo>
                    <a:lnTo>
                      <a:pt x="2344" y="2239"/>
                    </a:lnTo>
                    <a:lnTo>
                      <a:pt x="2365" y="2302"/>
                    </a:lnTo>
                    <a:lnTo>
                      <a:pt x="2365" y="2365"/>
                    </a:lnTo>
                    <a:lnTo>
                      <a:pt x="2281" y="2365"/>
                    </a:lnTo>
                    <a:lnTo>
                      <a:pt x="2197" y="2260"/>
                    </a:lnTo>
                    <a:lnTo>
                      <a:pt x="2093" y="2156"/>
                    </a:lnTo>
                    <a:lnTo>
                      <a:pt x="2093" y="2114"/>
                    </a:lnTo>
                    <a:lnTo>
                      <a:pt x="2030" y="2051"/>
                    </a:lnTo>
                    <a:lnTo>
                      <a:pt x="1967" y="1905"/>
                    </a:lnTo>
                    <a:lnTo>
                      <a:pt x="1967" y="1821"/>
                    </a:lnTo>
                    <a:lnTo>
                      <a:pt x="2030" y="1800"/>
                    </a:lnTo>
                    <a:lnTo>
                      <a:pt x="2051" y="1716"/>
                    </a:lnTo>
                    <a:lnTo>
                      <a:pt x="2155" y="1633"/>
                    </a:lnTo>
                    <a:lnTo>
                      <a:pt x="2176" y="1695"/>
                    </a:lnTo>
                    <a:lnTo>
                      <a:pt x="2260" y="1695"/>
                    </a:lnTo>
                    <a:lnTo>
                      <a:pt x="2302" y="1633"/>
                    </a:lnTo>
                    <a:lnTo>
                      <a:pt x="2302" y="1570"/>
                    </a:lnTo>
                    <a:lnTo>
                      <a:pt x="2365" y="1528"/>
                    </a:lnTo>
                    <a:lnTo>
                      <a:pt x="2448" y="1319"/>
                    </a:lnTo>
                    <a:lnTo>
                      <a:pt x="2469" y="1193"/>
                    </a:lnTo>
                    <a:lnTo>
                      <a:pt x="2511" y="1068"/>
                    </a:lnTo>
                    <a:lnTo>
                      <a:pt x="2469" y="1047"/>
                    </a:lnTo>
                    <a:lnTo>
                      <a:pt x="2365" y="942"/>
                    </a:lnTo>
                    <a:lnTo>
                      <a:pt x="2302" y="963"/>
                    </a:lnTo>
                    <a:lnTo>
                      <a:pt x="2260" y="942"/>
                    </a:lnTo>
                    <a:lnTo>
                      <a:pt x="2176" y="942"/>
                    </a:lnTo>
                    <a:lnTo>
                      <a:pt x="1967" y="963"/>
                    </a:lnTo>
                    <a:lnTo>
                      <a:pt x="1779" y="942"/>
                    </a:lnTo>
                    <a:lnTo>
                      <a:pt x="1423" y="942"/>
                    </a:lnTo>
                    <a:lnTo>
                      <a:pt x="1298" y="879"/>
                    </a:lnTo>
                    <a:lnTo>
                      <a:pt x="1193" y="900"/>
                    </a:lnTo>
                    <a:lnTo>
                      <a:pt x="1067" y="858"/>
                    </a:lnTo>
                    <a:lnTo>
                      <a:pt x="1067" y="775"/>
                    </a:lnTo>
                    <a:lnTo>
                      <a:pt x="1026" y="649"/>
                    </a:lnTo>
                    <a:lnTo>
                      <a:pt x="1026" y="565"/>
                    </a:lnTo>
                    <a:lnTo>
                      <a:pt x="1005" y="440"/>
                    </a:lnTo>
                    <a:lnTo>
                      <a:pt x="921" y="314"/>
                    </a:lnTo>
                    <a:lnTo>
                      <a:pt x="879" y="314"/>
                    </a:lnTo>
                    <a:lnTo>
                      <a:pt x="837" y="356"/>
                    </a:lnTo>
                    <a:lnTo>
                      <a:pt x="733" y="314"/>
                    </a:lnTo>
                    <a:lnTo>
                      <a:pt x="691" y="252"/>
                    </a:lnTo>
                    <a:lnTo>
                      <a:pt x="607" y="168"/>
                    </a:lnTo>
                    <a:lnTo>
                      <a:pt x="544" y="168"/>
                    </a:lnTo>
                    <a:lnTo>
                      <a:pt x="523" y="252"/>
                    </a:lnTo>
                    <a:lnTo>
                      <a:pt x="607" y="314"/>
                    </a:lnTo>
                    <a:lnTo>
                      <a:pt x="544" y="335"/>
                    </a:lnTo>
                    <a:lnTo>
                      <a:pt x="419" y="314"/>
                    </a:lnTo>
                    <a:lnTo>
                      <a:pt x="356" y="210"/>
                    </a:lnTo>
                    <a:lnTo>
                      <a:pt x="356" y="147"/>
                    </a:lnTo>
                    <a:lnTo>
                      <a:pt x="272" y="42"/>
                    </a:lnTo>
                    <a:lnTo>
                      <a:pt x="20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41;p45">
                <a:extLst>
                  <a:ext uri="{FF2B5EF4-FFF2-40B4-BE49-F238E27FC236}">
                    <a16:creationId xmlns:a16="http://schemas.microsoft.com/office/drawing/2014/main" id="{60647920-9153-2842-4B5F-6D92F29E2782}"/>
                  </a:ext>
                </a:extLst>
              </p:cNvPr>
              <p:cNvSpPr/>
              <p:nvPr/>
            </p:nvSpPr>
            <p:spPr>
              <a:xfrm>
                <a:off x="3793178" y="2712975"/>
                <a:ext cx="26423" cy="30945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2721" extrusionOk="0">
                    <a:moveTo>
                      <a:pt x="1298" y="1"/>
                    </a:moveTo>
                    <a:lnTo>
                      <a:pt x="1152" y="168"/>
                    </a:lnTo>
                    <a:lnTo>
                      <a:pt x="984" y="231"/>
                    </a:lnTo>
                    <a:lnTo>
                      <a:pt x="880" y="231"/>
                    </a:lnTo>
                    <a:lnTo>
                      <a:pt x="817" y="336"/>
                    </a:lnTo>
                    <a:lnTo>
                      <a:pt x="754" y="482"/>
                    </a:lnTo>
                    <a:lnTo>
                      <a:pt x="649" y="545"/>
                    </a:lnTo>
                    <a:lnTo>
                      <a:pt x="524" y="545"/>
                    </a:lnTo>
                    <a:lnTo>
                      <a:pt x="357" y="649"/>
                    </a:lnTo>
                    <a:lnTo>
                      <a:pt x="315" y="629"/>
                    </a:lnTo>
                    <a:lnTo>
                      <a:pt x="231" y="629"/>
                    </a:lnTo>
                    <a:lnTo>
                      <a:pt x="210" y="754"/>
                    </a:lnTo>
                    <a:lnTo>
                      <a:pt x="126" y="838"/>
                    </a:lnTo>
                    <a:lnTo>
                      <a:pt x="189" y="901"/>
                    </a:lnTo>
                    <a:lnTo>
                      <a:pt x="231" y="859"/>
                    </a:lnTo>
                    <a:lnTo>
                      <a:pt x="357" y="1005"/>
                    </a:lnTo>
                    <a:lnTo>
                      <a:pt x="336" y="838"/>
                    </a:lnTo>
                    <a:lnTo>
                      <a:pt x="357" y="754"/>
                    </a:lnTo>
                    <a:lnTo>
                      <a:pt x="545" y="629"/>
                    </a:lnTo>
                    <a:lnTo>
                      <a:pt x="566" y="649"/>
                    </a:lnTo>
                    <a:lnTo>
                      <a:pt x="670" y="629"/>
                    </a:lnTo>
                    <a:lnTo>
                      <a:pt x="817" y="649"/>
                    </a:lnTo>
                    <a:lnTo>
                      <a:pt x="859" y="629"/>
                    </a:lnTo>
                    <a:lnTo>
                      <a:pt x="859" y="629"/>
                    </a:lnTo>
                    <a:cubicBezTo>
                      <a:pt x="859" y="649"/>
                      <a:pt x="838" y="649"/>
                      <a:pt x="838" y="691"/>
                    </a:cubicBezTo>
                    <a:lnTo>
                      <a:pt x="754" y="712"/>
                    </a:lnTo>
                    <a:lnTo>
                      <a:pt x="670" y="712"/>
                    </a:lnTo>
                    <a:lnTo>
                      <a:pt x="629" y="733"/>
                    </a:lnTo>
                    <a:lnTo>
                      <a:pt x="733" y="859"/>
                    </a:lnTo>
                    <a:lnTo>
                      <a:pt x="691" y="921"/>
                    </a:lnTo>
                    <a:lnTo>
                      <a:pt x="775" y="1026"/>
                    </a:lnTo>
                    <a:lnTo>
                      <a:pt x="775" y="1047"/>
                    </a:lnTo>
                    <a:lnTo>
                      <a:pt x="691" y="1026"/>
                    </a:lnTo>
                    <a:lnTo>
                      <a:pt x="587" y="1047"/>
                    </a:lnTo>
                    <a:lnTo>
                      <a:pt x="566" y="1005"/>
                    </a:lnTo>
                    <a:lnTo>
                      <a:pt x="629" y="942"/>
                    </a:lnTo>
                    <a:lnTo>
                      <a:pt x="566" y="838"/>
                    </a:lnTo>
                    <a:lnTo>
                      <a:pt x="545" y="838"/>
                    </a:lnTo>
                    <a:lnTo>
                      <a:pt x="461" y="963"/>
                    </a:lnTo>
                    <a:lnTo>
                      <a:pt x="524" y="1047"/>
                    </a:lnTo>
                    <a:lnTo>
                      <a:pt x="419" y="1131"/>
                    </a:lnTo>
                    <a:lnTo>
                      <a:pt x="336" y="1047"/>
                    </a:lnTo>
                    <a:lnTo>
                      <a:pt x="231" y="1047"/>
                    </a:lnTo>
                    <a:lnTo>
                      <a:pt x="147" y="1026"/>
                    </a:lnTo>
                    <a:lnTo>
                      <a:pt x="64" y="1110"/>
                    </a:lnTo>
                    <a:lnTo>
                      <a:pt x="210" y="1173"/>
                    </a:lnTo>
                    <a:lnTo>
                      <a:pt x="210" y="1277"/>
                    </a:lnTo>
                    <a:lnTo>
                      <a:pt x="126" y="1235"/>
                    </a:lnTo>
                    <a:lnTo>
                      <a:pt x="64" y="1256"/>
                    </a:lnTo>
                    <a:lnTo>
                      <a:pt x="105" y="1424"/>
                    </a:lnTo>
                    <a:lnTo>
                      <a:pt x="168" y="1465"/>
                    </a:lnTo>
                    <a:lnTo>
                      <a:pt x="168" y="1591"/>
                    </a:lnTo>
                    <a:lnTo>
                      <a:pt x="231" y="1675"/>
                    </a:lnTo>
                    <a:lnTo>
                      <a:pt x="64" y="1758"/>
                    </a:lnTo>
                    <a:lnTo>
                      <a:pt x="1" y="1905"/>
                    </a:lnTo>
                    <a:lnTo>
                      <a:pt x="64" y="1968"/>
                    </a:lnTo>
                    <a:lnTo>
                      <a:pt x="168" y="1905"/>
                    </a:lnTo>
                    <a:lnTo>
                      <a:pt x="315" y="2051"/>
                    </a:lnTo>
                    <a:lnTo>
                      <a:pt x="336" y="2219"/>
                    </a:lnTo>
                    <a:lnTo>
                      <a:pt x="273" y="2261"/>
                    </a:lnTo>
                    <a:lnTo>
                      <a:pt x="315" y="2323"/>
                    </a:lnTo>
                    <a:lnTo>
                      <a:pt x="461" y="2323"/>
                    </a:lnTo>
                    <a:lnTo>
                      <a:pt x="608" y="2533"/>
                    </a:lnTo>
                    <a:lnTo>
                      <a:pt x="649" y="2574"/>
                    </a:lnTo>
                    <a:lnTo>
                      <a:pt x="754" y="2533"/>
                    </a:lnTo>
                    <a:lnTo>
                      <a:pt x="775" y="2470"/>
                    </a:lnTo>
                    <a:lnTo>
                      <a:pt x="691" y="2386"/>
                    </a:lnTo>
                    <a:lnTo>
                      <a:pt x="649" y="2386"/>
                    </a:lnTo>
                    <a:lnTo>
                      <a:pt x="649" y="2302"/>
                    </a:lnTo>
                    <a:lnTo>
                      <a:pt x="733" y="2261"/>
                    </a:lnTo>
                    <a:lnTo>
                      <a:pt x="733" y="2177"/>
                    </a:lnTo>
                    <a:lnTo>
                      <a:pt x="670" y="2135"/>
                    </a:lnTo>
                    <a:lnTo>
                      <a:pt x="670" y="2072"/>
                    </a:lnTo>
                    <a:lnTo>
                      <a:pt x="754" y="2009"/>
                    </a:lnTo>
                    <a:cubicBezTo>
                      <a:pt x="775" y="2051"/>
                      <a:pt x="817" y="2093"/>
                      <a:pt x="838" y="2135"/>
                    </a:cubicBezTo>
                    <a:lnTo>
                      <a:pt x="838" y="2177"/>
                    </a:lnTo>
                    <a:lnTo>
                      <a:pt x="880" y="2302"/>
                    </a:lnTo>
                    <a:lnTo>
                      <a:pt x="984" y="2407"/>
                    </a:lnTo>
                    <a:lnTo>
                      <a:pt x="1089" y="2407"/>
                    </a:lnTo>
                    <a:lnTo>
                      <a:pt x="1152" y="2449"/>
                    </a:lnTo>
                    <a:lnTo>
                      <a:pt x="1256" y="2428"/>
                    </a:lnTo>
                    <a:cubicBezTo>
                      <a:pt x="1277" y="2428"/>
                      <a:pt x="1298" y="2428"/>
                      <a:pt x="1298" y="2407"/>
                    </a:cubicBezTo>
                    <a:cubicBezTo>
                      <a:pt x="1319" y="2407"/>
                      <a:pt x="1319" y="2428"/>
                      <a:pt x="1361" y="2428"/>
                    </a:cubicBezTo>
                    <a:lnTo>
                      <a:pt x="1361" y="2449"/>
                    </a:lnTo>
                    <a:lnTo>
                      <a:pt x="1298" y="2533"/>
                    </a:lnTo>
                    <a:lnTo>
                      <a:pt x="1319" y="2595"/>
                    </a:lnTo>
                    <a:lnTo>
                      <a:pt x="1382" y="2512"/>
                    </a:lnTo>
                    <a:lnTo>
                      <a:pt x="1403" y="2449"/>
                    </a:lnTo>
                    <a:cubicBezTo>
                      <a:pt x="1445" y="2491"/>
                      <a:pt x="1486" y="2512"/>
                      <a:pt x="1507" y="2553"/>
                    </a:cubicBezTo>
                    <a:lnTo>
                      <a:pt x="1507" y="2595"/>
                    </a:lnTo>
                    <a:lnTo>
                      <a:pt x="1465" y="2616"/>
                    </a:lnTo>
                    <a:lnTo>
                      <a:pt x="1507" y="2658"/>
                    </a:lnTo>
                    <a:lnTo>
                      <a:pt x="1675" y="2721"/>
                    </a:lnTo>
                    <a:lnTo>
                      <a:pt x="1821" y="2700"/>
                    </a:lnTo>
                    <a:lnTo>
                      <a:pt x="1884" y="2616"/>
                    </a:lnTo>
                    <a:lnTo>
                      <a:pt x="1905" y="2700"/>
                    </a:lnTo>
                    <a:lnTo>
                      <a:pt x="1926" y="2721"/>
                    </a:lnTo>
                    <a:lnTo>
                      <a:pt x="1926" y="2616"/>
                    </a:lnTo>
                    <a:lnTo>
                      <a:pt x="1968" y="2574"/>
                    </a:lnTo>
                    <a:cubicBezTo>
                      <a:pt x="2009" y="2533"/>
                      <a:pt x="2030" y="2512"/>
                      <a:pt x="2030" y="2470"/>
                    </a:cubicBezTo>
                    <a:lnTo>
                      <a:pt x="2093" y="2386"/>
                    </a:lnTo>
                    <a:lnTo>
                      <a:pt x="2177" y="2344"/>
                    </a:lnTo>
                    <a:lnTo>
                      <a:pt x="2135" y="2302"/>
                    </a:lnTo>
                    <a:lnTo>
                      <a:pt x="2072" y="2323"/>
                    </a:lnTo>
                    <a:lnTo>
                      <a:pt x="2009" y="2407"/>
                    </a:lnTo>
                    <a:lnTo>
                      <a:pt x="2009" y="2386"/>
                    </a:lnTo>
                    <a:cubicBezTo>
                      <a:pt x="1989" y="2344"/>
                      <a:pt x="1989" y="2344"/>
                      <a:pt x="1989" y="2323"/>
                    </a:cubicBezTo>
                    <a:lnTo>
                      <a:pt x="2009" y="2302"/>
                    </a:lnTo>
                    <a:lnTo>
                      <a:pt x="2009" y="2219"/>
                    </a:lnTo>
                    <a:lnTo>
                      <a:pt x="2135" y="2177"/>
                    </a:lnTo>
                    <a:lnTo>
                      <a:pt x="2198" y="2114"/>
                    </a:lnTo>
                    <a:lnTo>
                      <a:pt x="2177" y="2051"/>
                    </a:lnTo>
                    <a:lnTo>
                      <a:pt x="2072" y="1968"/>
                    </a:lnTo>
                    <a:lnTo>
                      <a:pt x="2072" y="1905"/>
                    </a:lnTo>
                    <a:lnTo>
                      <a:pt x="2198" y="1863"/>
                    </a:lnTo>
                    <a:lnTo>
                      <a:pt x="2219" y="1737"/>
                    </a:lnTo>
                    <a:lnTo>
                      <a:pt x="2219" y="1591"/>
                    </a:lnTo>
                    <a:lnTo>
                      <a:pt x="2198" y="1486"/>
                    </a:lnTo>
                    <a:lnTo>
                      <a:pt x="2072" y="1486"/>
                    </a:lnTo>
                    <a:lnTo>
                      <a:pt x="1905" y="1528"/>
                    </a:lnTo>
                    <a:lnTo>
                      <a:pt x="1863" y="1633"/>
                    </a:lnTo>
                    <a:lnTo>
                      <a:pt x="1905" y="1675"/>
                    </a:lnTo>
                    <a:lnTo>
                      <a:pt x="1989" y="1737"/>
                    </a:lnTo>
                    <a:lnTo>
                      <a:pt x="1989" y="1779"/>
                    </a:lnTo>
                    <a:lnTo>
                      <a:pt x="1926" y="1758"/>
                    </a:lnTo>
                    <a:lnTo>
                      <a:pt x="1905" y="1779"/>
                    </a:lnTo>
                    <a:lnTo>
                      <a:pt x="1800" y="1696"/>
                    </a:lnTo>
                    <a:lnTo>
                      <a:pt x="1800" y="1654"/>
                    </a:lnTo>
                    <a:lnTo>
                      <a:pt x="1758" y="1570"/>
                    </a:lnTo>
                    <a:lnTo>
                      <a:pt x="1696" y="1591"/>
                    </a:lnTo>
                    <a:lnTo>
                      <a:pt x="1654" y="1675"/>
                    </a:lnTo>
                    <a:lnTo>
                      <a:pt x="1570" y="1696"/>
                    </a:lnTo>
                    <a:lnTo>
                      <a:pt x="1591" y="1779"/>
                    </a:lnTo>
                    <a:lnTo>
                      <a:pt x="1654" y="1863"/>
                    </a:lnTo>
                    <a:lnTo>
                      <a:pt x="1654" y="1989"/>
                    </a:lnTo>
                    <a:lnTo>
                      <a:pt x="1717" y="2072"/>
                    </a:lnTo>
                    <a:lnTo>
                      <a:pt x="1800" y="2072"/>
                    </a:lnTo>
                    <a:lnTo>
                      <a:pt x="1926" y="2093"/>
                    </a:lnTo>
                    <a:lnTo>
                      <a:pt x="1968" y="2156"/>
                    </a:lnTo>
                    <a:lnTo>
                      <a:pt x="1905" y="2198"/>
                    </a:lnTo>
                    <a:lnTo>
                      <a:pt x="1968" y="2261"/>
                    </a:lnTo>
                    <a:cubicBezTo>
                      <a:pt x="1926" y="2281"/>
                      <a:pt x="1926" y="2323"/>
                      <a:pt x="1926" y="2365"/>
                    </a:cubicBezTo>
                    <a:lnTo>
                      <a:pt x="1905" y="2386"/>
                    </a:lnTo>
                    <a:lnTo>
                      <a:pt x="1863" y="2386"/>
                    </a:lnTo>
                    <a:lnTo>
                      <a:pt x="1779" y="2407"/>
                    </a:lnTo>
                    <a:lnTo>
                      <a:pt x="1675" y="2261"/>
                    </a:lnTo>
                    <a:lnTo>
                      <a:pt x="1612" y="2281"/>
                    </a:lnTo>
                    <a:cubicBezTo>
                      <a:pt x="1591" y="2261"/>
                      <a:pt x="1570" y="2261"/>
                      <a:pt x="1549" y="2219"/>
                    </a:cubicBezTo>
                    <a:lnTo>
                      <a:pt x="1549" y="2198"/>
                    </a:lnTo>
                    <a:lnTo>
                      <a:pt x="1465" y="2114"/>
                    </a:lnTo>
                    <a:lnTo>
                      <a:pt x="1465" y="2177"/>
                    </a:lnTo>
                    <a:cubicBezTo>
                      <a:pt x="1465" y="2177"/>
                      <a:pt x="1445" y="2177"/>
                      <a:pt x="1445" y="2156"/>
                    </a:cubicBezTo>
                    <a:cubicBezTo>
                      <a:pt x="1403" y="2156"/>
                      <a:pt x="1403" y="2156"/>
                      <a:pt x="1382" y="2177"/>
                    </a:cubicBezTo>
                    <a:lnTo>
                      <a:pt x="1403" y="2093"/>
                    </a:lnTo>
                    <a:lnTo>
                      <a:pt x="1382" y="2009"/>
                    </a:lnTo>
                    <a:lnTo>
                      <a:pt x="1298" y="1863"/>
                    </a:lnTo>
                    <a:lnTo>
                      <a:pt x="1235" y="1863"/>
                    </a:lnTo>
                    <a:lnTo>
                      <a:pt x="1089" y="1779"/>
                    </a:lnTo>
                    <a:lnTo>
                      <a:pt x="1026" y="1612"/>
                    </a:lnTo>
                    <a:lnTo>
                      <a:pt x="1047" y="1654"/>
                    </a:lnTo>
                    <a:lnTo>
                      <a:pt x="1173" y="1591"/>
                    </a:lnTo>
                    <a:lnTo>
                      <a:pt x="1173" y="1445"/>
                    </a:lnTo>
                    <a:lnTo>
                      <a:pt x="1131" y="1340"/>
                    </a:lnTo>
                    <a:lnTo>
                      <a:pt x="1193" y="1256"/>
                    </a:lnTo>
                    <a:lnTo>
                      <a:pt x="1298" y="1235"/>
                    </a:lnTo>
                    <a:lnTo>
                      <a:pt x="1382" y="1298"/>
                    </a:lnTo>
                    <a:lnTo>
                      <a:pt x="1445" y="1277"/>
                    </a:lnTo>
                    <a:lnTo>
                      <a:pt x="1486" y="1298"/>
                    </a:lnTo>
                    <a:lnTo>
                      <a:pt x="1507" y="1256"/>
                    </a:lnTo>
                    <a:lnTo>
                      <a:pt x="1549" y="1152"/>
                    </a:lnTo>
                    <a:lnTo>
                      <a:pt x="1445" y="1047"/>
                    </a:lnTo>
                    <a:lnTo>
                      <a:pt x="1382" y="1110"/>
                    </a:lnTo>
                    <a:lnTo>
                      <a:pt x="1256" y="1110"/>
                    </a:lnTo>
                    <a:lnTo>
                      <a:pt x="1193" y="1026"/>
                    </a:lnTo>
                    <a:lnTo>
                      <a:pt x="1152" y="921"/>
                    </a:lnTo>
                    <a:lnTo>
                      <a:pt x="1089" y="921"/>
                    </a:lnTo>
                    <a:lnTo>
                      <a:pt x="1152" y="859"/>
                    </a:lnTo>
                    <a:lnTo>
                      <a:pt x="1152" y="754"/>
                    </a:lnTo>
                    <a:lnTo>
                      <a:pt x="1131" y="754"/>
                    </a:lnTo>
                    <a:cubicBezTo>
                      <a:pt x="1131" y="733"/>
                      <a:pt x="1152" y="712"/>
                      <a:pt x="1152" y="691"/>
                    </a:cubicBezTo>
                    <a:lnTo>
                      <a:pt x="1173" y="691"/>
                    </a:lnTo>
                    <a:lnTo>
                      <a:pt x="1277" y="503"/>
                    </a:lnTo>
                    <a:lnTo>
                      <a:pt x="1256" y="377"/>
                    </a:lnTo>
                    <a:lnTo>
                      <a:pt x="1277" y="315"/>
                    </a:lnTo>
                    <a:lnTo>
                      <a:pt x="1256" y="210"/>
                    </a:lnTo>
                    <a:lnTo>
                      <a:pt x="1340" y="64"/>
                    </a:lnTo>
                    <a:lnTo>
                      <a:pt x="129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42;p45">
                <a:extLst>
                  <a:ext uri="{FF2B5EF4-FFF2-40B4-BE49-F238E27FC236}">
                    <a16:creationId xmlns:a16="http://schemas.microsoft.com/office/drawing/2014/main" id="{E9FB99CC-FBC3-C8DE-A12A-597B66F70C52}"/>
                  </a:ext>
                </a:extLst>
              </p:cNvPr>
              <p:cNvSpPr/>
              <p:nvPr/>
            </p:nvSpPr>
            <p:spPr>
              <a:xfrm>
                <a:off x="3772256" y="2560208"/>
                <a:ext cx="138282" cy="153495"/>
              </a:xfrm>
              <a:custGeom>
                <a:avLst/>
                <a:gdLst/>
                <a:ahLst/>
                <a:cxnLst/>
                <a:rect l="l" t="t" r="r" b="b"/>
                <a:pathLst>
                  <a:path w="11613" h="13497" extrusionOk="0">
                    <a:moveTo>
                      <a:pt x="9792" y="1"/>
                    </a:moveTo>
                    <a:lnTo>
                      <a:pt x="9709" y="64"/>
                    </a:lnTo>
                    <a:lnTo>
                      <a:pt x="9709" y="126"/>
                    </a:lnTo>
                    <a:lnTo>
                      <a:pt x="9792" y="231"/>
                    </a:lnTo>
                    <a:lnTo>
                      <a:pt x="9730" y="273"/>
                    </a:lnTo>
                    <a:lnTo>
                      <a:pt x="9688" y="273"/>
                    </a:lnTo>
                    <a:lnTo>
                      <a:pt x="9604" y="168"/>
                    </a:lnTo>
                    <a:lnTo>
                      <a:pt x="9541" y="231"/>
                    </a:lnTo>
                    <a:lnTo>
                      <a:pt x="9520" y="336"/>
                    </a:lnTo>
                    <a:lnTo>
                      <a:pt x="9541" y="357"/>
                    </a:lnTo>
                    <a:lnTo>
                      <a:pt x="9625" y="357"/>
                    </a:lnTo>
                    <a:lnTo>
                      <a:pt x="9688" y="419"/>
                    </a:lnTo>
                    <a:lnTo>
                      <a:pt x="9646" y="440"/>
                    </a:lnTo>
                    <a:lnTo>
                      <a:pt x="9604" y="482"/>
                    </a:lnTo>
                    <a:lnTo>
                      <a:pt x="9604" y="566"/>
                    </a:lnTo>
                    <a:lnTo>
                      <a:pt x="9520" y="587"/>
                    </a:lnTo>
                    <a:lnTo>
                      <a:pt x="9520" y="670"/>
                    </a:lnTo>
                    <a:lnTo>
                      <a:pt x="9541" y="691"/>
                    </a:lnTo>
                    <a:lnTo>
                      <a:pt x="9479" y="754"/>
                    </a:lnTo>
                    <a:lnTo>
                      <a:pt x="9520" y="859"/>
                    </a:lnTo>
                    <a:lnTo>
                      <a:pt x="9479" y="901"/>
                    </a:lnTo>
                    <a:lnTo>
                      <a:pt x="9416" y="859"/>
                    </a:lnTo>
                    <a:lnTo>
                      <a:pt x="9332" y="901"/>
                    </a:lnTo>
                    <a:lnTo>
                      <a:pt x="9332" y="942"/>
                    </a:lnTo>
                    <a:lnTo>
                      <a:pt x="9269" y="984"/>
                    </a:lnTo>
                    <a:lnTo>
                      <a:pt x="9228" y="880"/>
                    </a:lnTo>
                    <a:lnTo>
                      <a:pt x="9332" y="670"/>
                    </a:lnTo>
                    <a:lnTo>
                      <a:pt x="9269" y="649"/>
                    </a:lnTo>
                    <a:lnTo>
                      <a:pt x="9269" y="587"/>
                    </a:lnTo>
                    <a:lnTo>
                      <a:pt x="9311" y="545"/>
                    </a:lnTo>
                    <a:lnTo>
                      <a:pt x="9311" y="357"/>
                    </a:lnTo>
                    <a:lnTo>
                      <a:pt x="9290" y="315"/>
                    </a:lnTo>
                    <a:lnTo>
                      <a:pt x="9228" y="315"/>
                    </a:lnTo>
                    <a:lnTo>
                      <a:pt x="9102" y="545"/>
                    </a:lnTo>
                    <a:lnTo>
                      <a:pt x="9081" y="670"/>
                    </a:lnTo>
                    <a:lnTo>
                      <a:pt x="8956" y="880"/>
                    </a:lnTo>
                    <a:lnTo>
                      <a:pt x="8893" y="1005"/>
                    </a:lnTo>
                    <a:lnTo>
                      <a:pt x="8956" y="1068"/>
                    </a:lnTo>
                    <a:lnTo>
                      <a:pt x="8914" y="1193"/>
                    </a:lnTo>
                    <a:lnTo>
                      <a:pt x="8767" y="1361"/>
                    </a:lnTo>
                    <a:lnTo>
                      <a:pt x="8704" y="1382"/>
                    </a:lnTo>
                    <a:lnTo>
                      <a:pt x="8704" y="1298"/>
                    </a:lnTo>
                    <a:lnTo>
                      <a:pt x="8663" y="1214"/>
                    </a:lnTo>
                    <a:lnTo>
                      <a:pt x="8767" y="1068"/>
                    </a:lnTo>
                    <a:lnTo>
                      <a:pt x="8746" y="963"/>
                    </a:lnTo>
                    <a:lnTo>
                      <a:pt x="8788" y="880"/>
                    </a:lnTo>
                    <a:lnTo>
                      <a:pt x="8746" y="775"/>
                    </a:lnTo>
                    <a:lnTo>
                      <a:pt x="8893" y="587"/>
                    </a:lnTo>
                    <a:lnTo>
                      <a:pt x="8914" y="482"/>
                    </a:lnTo>
                    <a:lnTo>
                      <a:pt x="8956" y="461"/>
                    </a:lnTo>
                    <a:lnTo>
                      <a:pt x="8956" y="419"/>
                    </a:lnTo>
                    <a:lnTo>
                      <a:pt x="8851" y="419"/>
                    </a:lnTo>
                    <a:lnTo>
                      <a:pt x="8767" y="315"/>
                    </a:lnTo>
                    <a:lnTo>
                      <a:pt x="8704" y="336"/>
                    </a:lnTo>
                    <a:lnTo>
                      <a:pt x="8746" y="440"/>
                    </a:lnTo>
                    <a:lnTo>
                      <a:pt x="8663" y="482"/>
                    </a:lnTo>
                    <a:lnTo>
                      <a:pt x="8663" y="419"/>
                    </a:lnTo>
                    <a:lnTo>
                      <a:pt x="8579" y="336"/>
                    </a:lnTo>
                    <a:lnTo>
                      <a:pt x="8495" y="315"/>
                    </a:lnTo>
                    <a:lnTo>
                      <a:pt x="8432" y="336"/>
                    </a:lnTo>
                    <a:lnTo>
                      <a:pt x="8453" y="482"/>
                    </a:lnTo>
                    <a:lnTo>
                      <a:pt x="8391" y="545"/>
                    </a:lnTo>
                    <a:lnTo>
                      <a:pt x="8349" y="482"/>
                    </a:lnTo>
                    <a:lnTo>
                      <a:pt x="8286" y="461"/>
                    </a:lnTo>
                    <a:lnTo>
                      <a:pt x="8244" y="482"/>
                    </a:lnTo>
                    <a:lnTo>
                      <a:pt x="8265" y="545"/>
                    </a:lnTo>
                    <a:lnTo>
                      <a:pt x="8391" y="608"/>
                    </a:lnTo>
                    <a:lnTo>
                      <a:pt x="8432" y="733"/>
                    </a:lnTo>
                    <a:lnTo>
                      <a:pt x="8391" y="775"/>
                    </a:lnTo>
                    <a:lnTo>
                      <a:pt x="8349" y="691"/>
                    </a:lnTo>
                    <a:lnTo>
                      <a:pt x="8265" y="775"/>
                    </a:lnTo>
                    <a:lnTo>
                      <a:pt x="8265" y="838"/>
                    </a:lnTo>
                    <a:lnTo>
                      <a:pt x="8286" y="880"/>
                    </a:lnTo>
                    <a:lnTo>
                      <a:pt x="8265" y="901"/>
                    </a:lnTo>
                    <a:lnTo>
                      <a:pt x="8160" y="859"/>
                    </a:lnTo>
                    <a:lnTo>
                      <a:pt x="8119" y="859"/>
                    </a:lnTo>
                    <a:lnTo>
                      <a:pt x="8035" y="963"/>
                    </a:lnTo>
                    <a:lnTo>
                      <a:pt x="7951" y="1005"/>
                    </a:lnTo>
                    <a:lnTo>
                      <a:pt x="7951" y="1047"/>
                    </a:lnTo>
                    <a:lnTo>
                      <a:pt x="8014" y="1068"/>
                    </a:lnTo>
                    <a:lnTo>
                      <a:pt x="7909" y="1131"/>
                    </a:lnTo>
                    <a:lnTo>
                      <a:pt x="7868" y="1214"/>
                    </a:lnTo>
                    <a:lnTo>
                      <a:pt x="7972" y="1319"/>
                    </a:lnTo>
                    <a:lnTo>
                      <a:pt x="7909" y="1382"/>
                    </a:lnTo>
                    <a:lnTo>
                      <a:pt x="7972" y="1424"/>
                    </a:lnTo>
                    <a:lnTo>
                      <a:pt x="8035" y="1466"/>
                    </a:lnTo>
                    <a:lnTo>
                      <a:pt x="7972" y="1507"/>
                    </a:lnTo>
                    <a:lnTo>
                      <a:pt x="7847" y="1507"/>
                    </a:lnTo>
                    <a:lnTo>
                      <a:pt x="7805" y="1361"/>
                    </a:lnTo>
                    <a:lnTo>
                      <a:pt x="7742" y="1319"/>
                    </a:lnTo>
                    <a:lnTo>
                      <a:pt x="7805" y="1277"/>
                    </a:lnTo>
                    <a:lnTo>
                      <a:pt x="7721" y="1214"/>
                    </a:lnTo>
                    <a:lnTo>
                      <a:pt x="7491" y="1214"/>
                    </a:lnTo>
                    <a:lnTo>
                      <a:pt x="7303" y="1089"/>
                    </a:lnTo>
                    <a:lnTo>
                      <a:pt x="7240" y="1089"/>
                    </a:lnTo>
                    <a:lnTo>
                      <a:pt x="7198" y="1131"/>
                    </a:lnTo>
                    <a:lnTo>
                      <a:pt x="7177" y="1068"/>
                    </a:lnTo>
                    <a:lnTo>
                      <a:pt x="7072" y="1173"/>
                    </a:lnTo>
                    <a:lnTo>
                      <a:pt x="6968" y="1173"/>
                    </a:lnTo>
                    <a:lnTo>
                      <a:pt x="6968" y="1214"/>
                    </a:lnTo>
                    <a:lnTo>
                      <a:pt x="7093" y="1382"/>
                    </a:lnTo>
                    <a:lnTo>
                      <a:pt x="7177" y="1382"/>
                    </a:lnTo>
                    <a:lnTo>
                      <a:pt x="7219" y="1424"/>
                    </a:lnTo>
                    <a:lnTo>
                      <a:pt x="7344" y="1424"/>
                    </a:lnTo>
                    <a:lnTo>
                      <a:pt x="7303" y="1528"/>
                    </a:lnTo>
                    <a:lnTo>
                      <a:pt x="7303" y="1633"/>
                    </a:lnTo>
                    <a:lnTo>
                      <a:pt x="7407" y="1779"/>
                    </a:lnTo>
                    <a:lnTo>
                      <a:pt x="7386" y="1842"/>
                    </a:lnTo>
                    <a:lnTo>
                      <a:pt x="7303" y="1800"/>
                    </a:lnTo>
                    <a:lnTo>
                      <a:pt x="7219" y="1654"/>
                    </a:lnTo>
                    <a:lnTo>
                      <a:pt x="7114" y="1612"/>
                    </a:lnTo>
                    <a:lnTo>
                      <a:pt x="7072" y="1528"/>
                    </a:lnTo>
                    <a:lnTo>
                      <a:pt x="7031" y="1633"/>
                    </a:lnTo>
                    <a:lnTo>
                      <a:pt x="6968" y="1717"/>
                    </a:lnTo>
                    <a:lnTo>
                      <a:pt x="6926" y="1591"/>
                    </a:lnTo>
                    <a:lnTo>
                      <a:pt x="6863" y="1633"/>
                    </a:lnTo>
                    <a:lnTo>
                      <a:pt x="6863" y="1717"/>
                    </a:lnTo>
                    <a:lnTo>
                      <a:pt x="6759" y="1800"/>
                    </a:lnTo>
                    <a:lnTo>
                      <a:pt x="6759" y="1884"/>
                    </a:lnTo>
                    <a:lnTo>
                      <a:pt x="6884" y="1947"/>
                    </a:lnTo>
                    <a:lnTo>
                      <a:pt x="6926" y="2051"/>
                    </a:lnTo>
                    <a:lnTo>
                      <a:pt x="6821" y="2030"/>
                    </a:lnTo>
                    <a:lnTo>
                      <a:pt x="6779" y="1989"/>
                    </a:lnTo>
                    <a:lnTo>
                      <a:pt x="6696" y="2114"/>
                    </a:lnTo>
                    <a:lnTo>
                      <a:pt x="6675" y="2177"/>
                    </a:lnTo>
                    <a:lnTo>
                      <a:pt x="6549" y="2302"/>
                    </a:lnTo>
                    <a:lnTo>
                      <a:pt x="6549" y="2219"/>
                    </a:lnTo>
                    <a:lnTo>
                      <a:pt x="6654" y="2156"/>
                    </a:lnTo>
                    <a:lnTo>
                      <a:pt x="6591" y="2093"/>
                    </a:lnTo>
                    <a:lnTo>
                      <a:pt x="6696" y="1926"/>
                    </a:lnTo>
                    <a:lnTo>
                      <a:pt x="6612" y="1612"/>
                    </a:lnTo>
                    <a:lnTo>
                      <a:pt x="6549" y="1654"/>
                    </a:lnTo>
                    <a:lnTo>
                      <a:pt x="6403" y="1842"/>
                    </a:lnTo>
                    <a:lnTo>
                      <a:pt x="6403" y="2010"/>
                    </a:lnTo>
                    <a:lnTo>
                      <a:pt x="6445" y="2051"/>
                    </a:lnTo>
                    <a:lnTo>
                      <a:pt x="6340" y="2156"/>
                    </a:lnTo>
                    <a:lnTo>
                      <a:pt x="6340" y="2051"/>
                    </a:lnTo>
                    <a:lnTo>
                      <a:pt x="6382" y="1947"/>
                    </a:lnTo>
                    <a:lnTo>
                      <a:pt x="6340" y="1800"/>
                    </a:lnTo>
                    <a:lnTo>
                      <a:pt x="6277" y="1779"/>
                    </a:lnTo>
                    <a:lnTo>
                      <a:pt x="6173" y="1842"/>
                    </a:lnTo>
                    <a:lnTo>
                      <a:pt x="6089" y="1989"/>
                    </a:lnTo>
                    <a:lnTo>
                      <a:pt x="6152" y="2114"/>
                    </a:lnTo>
                    <a:lnTo>
                      <a:pt x="6152" y="2177"/>
                    </a:lnTo>
                    <a:lnTo>
                      <a:pt x="6298" y="2323"/>
                    </a:lnTo>
                    <a:lnTo>
                      <a:pt x="6340" y="2407"/>
                    </a:lnTo>
                    <a:lnTo>
                      <a:pt x="6277" y="2512"/>
                    </a:lnTo>
                    <a:lnTo>
                      <a:pt x="6235" y="2344"/>
                    </a:lnTo>
                    <a:lnTo>
                      <a:pt x="6131" y="2302"/>
                    </a:lnTo>
                    <a:lnTo>
                      <a:pt x="6047" y="2114"/>
                    </a:lnTo>
                    <a:lnTo>
                      <a:pt x="5984" y="2093"/>
                    </a:lnTo>
                    <a:lnTo>
                      <a:pt x="5859" y="2135"/>
                    </a:lnTo>
                    <a:lnTo>
                      <a:pt x="5838" y="2219"/>
                    </a:lnTo>
                    <a:lnTo>
                      <a:pt x="5984" y="2323"/>
                    </a:lnTo>
                    <a:lnTo>
                      <a:pt x="6047" y="2323"/>
                    </a:lnTo>
                    <a:lnTo>
                      <a:pt x="6089" y="2365"/>
                    </a:lnTo>
                    <a:lnTo>
                      <a:pt x="5984" y="2344"/>
                    </a:lnTo>
                    <a:lnTo>
                      <a:pt x="5880" y="2407"/>
                    </a:lnTo>
                    <a:lnTo>
                      <a:pt x="5963" y="2512"/>
                    </a:lnTo>
                    <a:lnTo>
                      <a:pt x="5838" y="2428"/>
                    </a:lnTo>
                    <a:lnTo>
                      <a:pt x="5838" y="2302"/>
                    </a:lnTo>
                    <a:lnTo>
                      <a:pt x="5775" y="2261"/>
                    </a:lnTo>
                    <a:lnTo>
                      <a:pt x="5754" y="2156"/>
                    </a:lnTo>
                    <a:lnTo>
                      <a:pt x="5712" y="2219"/>
                    </a:lnTo>
                    <a:lnTo>
                      <a:pt x="5671" y="2365"/>
                    </a:lnTo>
                    <a:lnTo>
                      <a:pt x="5733" y="2428"/>
                    </a:lnTo>
                    <a:lnTo>
                      <a:pt x="5712" y="2554"/>
                    </a:lnTo>
                    <a:lnTo>
                      <a:pt x="5629" y="2512"/>
                    </a:lnTo>
                    <a:lnTo>
                      <a:pt x="5545" y="2533"/>
                    </a:lnTo>
                    <a:lnTo>
                      <a:pt x="5419" y="2658"/>
                    </a:lnTo>
                    <a:lnTo>
                      <a:pt x="5440" y="2679"/>
                    </a:lnTo>
                    <a:lnTo>
                      <a:pt x="5524" y="2658"/>
                    </a:lnTo>
                    <a:lnTo>
                      <a:pt x="5608" y="2763"/>
                    </a:lnTo>
                    <a:lnTo>
                      <a:pt x="5503" y="2763"/>
                    </a:lnTo>
                    <a:lnTo>
                      <a:pt x="5440" y="2826"/>
                    </a:lnTo>
                    <a:lnTo>
                      <a:pt x="5503" y="2846"/>
                    </a:lnTo>
                    <a:lnTo>
                      <a:pt x="5461" y="2888"/>
                    </a:lnTo>
                    <a:lnTo>
                      <a:pt x="5357" y="2930"/>
                    </a:lnTo>
                    <a:lnTo>
                      <a:pt x="5357" y="2972"/>
                    </a:lnTo>
                    <a:lnTo>
                      <a:pt x="5399" y="2993"/>
                    </a:lnTo>
                    <a:lnTo>
                      <a:pt x="5336" y="2993"/>
                    </a:lnTo>
                    <a:lnTo>
                      <a:pt x="5294" y="2951"/>
                    </a:lnTo>
                    <a:lnTo>
                      <a:pt x="5210" y="2972"/>
                    </a:lnTo>
                    <a:lnTo>
                      <a:pt x="5127" y="3077"/>
                    </a:lnTo>
                    <a:lnTo>
                      <a:pt x="5147" y="3139"/>
                    </a:lnTo>
                    <a:lnTo>
                      <a:pt x="5127" y="3160"/>
                    </a:lnTo>
                    <a:lnTo>
                      <a:pt x="5022" y="3160"/>
                    </a:lnTo>
                    <a:lnTo>
                      <a:pt x="4938" y="3265"/>
                    </a:lnTo>
                    <a:lnTo>
                      <a:pt x="5043" y="3307"/>
                    </a:lnTo>
                    <a:lnTo>
                      <a:pt x="5315" y="3223"/>
                    </a:lnTo>
                    <a:lnTo>
                      <a:pt x="5357" y="3265"/>
                    </a:lnTo>
                    <a:lnTo>
                      <a:pt x="5461" y="3202"/>
                    </a:lnTo>
                    <a:lnTo>
                      <a:pt x="5524" y="3202"/>
                    </a:lnTo>
                    <a:lnTo>
                      <a:pt x="5524" y="3286"/>
                    </a:lnTo>
                    <a:lnTo>
                      <a:pt x="5461" y="3370"/>
                    </a:lnTo>
                    <a:lnTo>
                      <a:pt x="5440" y="3516"/>
                    </a:lnTo>
                    <a:lnTo>
                      <a:pt x="5419" y="3558"/>
                    </a:lnTo>
                    <a:lnTo>
                      <a:pt x="5357" y="3495"/>
                    </a:lnTo>
                    <a:lnTo>
                      <a:pt x="5336" y="3411"/>
                    </a:lnTo>
                    <a:lnTo>
                      <a:pt x="5252" y="3453"/>
                    </a:lnTo>
                    <a:lnTo>
                      <a:pt x="5210" y="3390"/>
                    </a:lnTo>
                    <a:lnTo>
                      <a:pt x="5106" y="3390"/>
                    </a:lnTo>
                    <a:lnTo>
                      <a:pt x="5127" y="3453"/>
                    </a:lnTo>
                    <a:lnTo>
                      <a:pt x="5106" y="3495"/>
                    </a:lnTo>
                    <a:lnTo>
                      <a:pt x="5022" y="3453"/>
                    </a:lnTo>
                    <a:lnTo>
                      <a:pt x="4938" y="3474"/>
                    </a:lnTo>
                    <a:lnTo>
                      <a:pt x="5043" y="3516"/>
                    </a:lnTo>
                    <a:lnTo>
                      <a:pt x="5085" y="3600"/>
                    </a:lnTo>
                    <a:lnTo>
                      <a:pt x="5022" y="3621"/>
                    </a:lnTo>
                    <a:lnTo>
                      <a:pt x="5001" y="3683"/>
                    </a:lnTo>
                    <a:lnTo>
                      <a:pt x="5001" y="3746"/>
                    </a:lnTo>
                    <a:lnTo>
                      <a:pt x="4980" y="3809"/>
                    </a:lnTo>
                    <a:lnTo>
                      <a:pt x="4938" y="3725"/>
                    </a:lnTo>
                    <a:lnTo>
                      <a:pt x="4938" y="3621"/>
                    </a:lnTo>
                    <a:lnTo>
                      <a:pt x="4875" y="3558"/>
                    </a:lnTo>
                    <a:lnTo>
                      <a:pt x="4792" y="3621"/>
                    </a:lnTo>
                    <a:lnTo>
                      <a:pt x="4708" y="3662"/>
                    </a:lnTo>
                    <a:lnTo>
                      <a:pt x="4666" y="3579"/>
                    </a:lnTo>
                    <a:lnTo>
                      <a:pt x="4687" y="3516"/>
                    </a:lnTo>
                    <a:lnTo>
                      <a:pt x="4624" y="3516"/>
                    </a:lnTo>
                    <a:lnTo>
                      <a:pt x="4520" y="3621"/>
                    </a:lnTo>
                    <a:lnTo>
                      <a:pt x="4603" y="3704"/>
                    </a:lnTo>
                    <a:lnTo>
                      <a:pt x="4729" y="3704"/>
                    </a:lnTo>
                    <a:lnTo>
                      <a:pt x="4834" y="3746"/>
                    </a:lnTo>
                    <a:lnTo>
                      <a:pt x="4792" y="3830"/>
                    </a:lnTo>
                    <a:lnTo>
                      <a:pt x="4583" y="3893"/>
                    </a:lnTo>
                    <a:lnTo>
                      <a:pt x="4520" y="3830"/>
                    </a:lnTo>
                    <a:lnTo>
                      <a:pt x="4457" y="3830"/>
                    </a:lnTo>
                    <a:lnTo>
                      <a:pt x="4394" y="3934"/>
                    </a:lnTo>
                    <a:lnTo>
                      <a:pt x="4478" y="4018"/>
                    </a:lnTo>
                    <a:lnTo>
                      <a:pt x="4394" y="4102"/>
                    </a:lnTo>
                    <a:lnTo>
                      <a:pt x="4478" y="4102"/>
                    </a:lnTo>
                    <a:lnTo>
                      <a:pt x="4583" y="3976"/>
                    </a:lnTo>
                    <a:lnTo>
                      <a:pt x="4687" y="3976"/>
                    </a:lnTo>
                    <a:lnTo>
                      <a:pt x="4729" y="4039"/>
                    </a:lnTo>
                    <a:lnTo>
                      <a:pt x="4583" y="4081"/>
                    </a:lnTo>
                    <a:lnTo>
                      <a:pt x="4562" y="4186"/>
                    </a:lnTo>
                    <a:lnTo>
                      <a:pt x="4603" y="4248"/>
                    </a:lnTo>
                    <a:lnTo>
                      <a:pt x="4729" y="4332"/>
                    </a:lnTo>
                    <a:lnTo>
                      <a:pt x="4729" y="4416"/>
                    </a:lnTo>
                    <a:lnTo>
                      <a:pt x="4666" y="4353"/>
                    </a:lnTo>
                    <a:lnTo>
                      <a:pt x="4583" y="4353"/>
                    </a:lnTo>
                    <a:lnTo>
                      <a:pt x="4499" y="4248"/>
                    </a:lnTo>
                    <a:lnTo>
                      <a:pt x="4457" y="4248"/>
                    </a:lnTo>
                    <a:lnTo>
                      <a:pt x="4373" y="4332"/>
                    </a:lnTo>
                    <a:lnTo>
                      <a:pt x="4457" y="4395"/>
                    </a:lnTo>
                    <a:lnTo>
                      <a:pt x="4352" y="4416"/>
                    </a:lnTo>
                    <a:lnTo>
                      <a:pt x="4248" y="4499"/>
                    </a:lnTo>
                    <a:lnTo>
                      <a:pt x="4248" y="4541"/>
                    </a:lnTo>
                    <a:lnTo>
                      <a:pt x="4352" y="4604"/>
                    </a:lnTo>
                    <a:lnTo>
                      <a:pt x="4457" y="4541"/>
                    </a:lnTo>
                    <a:lnTo>
                      <a:pt x="4499" y="4604"/>
                    </a:lnTo>
                    <a:lnTo>
                      <a:pt x="4603" y="4562"/>
                    </a:lnTo>
                    <a:lnTo>
                      <a:pt x="4624" y="4646"/>
                    </a:lnTo>
                    <a:lnTo>
                      <a:pt x="4708" y="4709"/>
                    </a:lnTo>
                    <a:lnTo>
                      <a:pt x="4708" y="4751"/>
                    </a:lnTo>
                    <a:lnTo>
                      <a:pt x="4562" y="4667"/>
                    </a:lnTo>
                    <a:lnTo>
                      <a:pt x="4415" y="4667"/>
                    </a:lnTo>
                    <a:lnTo>
                      <a:pt x="4373" y="4709"/>
                    </a:lnTo>
                    <a:lnTo>
                      <a:pt x="4206" y="4730"/>
                    </a:lnTo>
                    <a:lnTo>
                      <a:pt x="4206" y="4792"/>
                    </a:lnTo>
                    <a:lnTo>
                      <a:pt x="4143" y="4855"/>
                    </a:lnTo>
                    <a:lnTo>
                      <a:pt x="4080" y="4834"/>
                    </a:lnTo>
                    <a:lnTo>
                      <a:pt x="3955" y="4918"/>
                    </a:lnTo>
                    <a:lnTo>
                      <a:pt x="3871" y="4918"/>
                    </a:lnTo>
                    <a:lnTo>
                      <a:pt x="3850" y="4960"/>
                    </a:lnTo>
                    <a:lnTo>
                      <a:pt x="3955" y="4981"/>
                    </a:lnTo>
                    <a:lnTo>
                      <a:pt x="3997" y="5064"/>
                    </a:lnTo>
                    <a:lnTo>
                      <a:pt x="3934" y="5127"/>
                    </a:lnTo>
                    <a:lnTo>
                      <a:pt x="3871" y="5085"/>
                    </a:lnTo>
                    <a:lnTo>
                      <a:pt x="3850" y="5127"/>
                    </a:lnTo>
                    <a:lnTo>
                      <a:pt x="3934" y="5169"/>
                    </a:lnTo>
                    <a:lnTo>
                      <a:pt x="3892" y="5232"/>
                    </a:lnTo>
                    <a:lnTo>
                      <a:pt x="3787" y="5190"/>
                    </a:lnTo>
                    <a:lnTo>
                      <a:pt x="3766" y="5169"/>
                    </a:lnTo>
                    <a:lnTo>
                      <a:pt x="3746" y="5190"/>
                    </a:lnTo>
                    <a:lnTo>
                      <a:pt x="3829" y="5274"/>
                    </a:lnTo>
                    <a:lnTo>
                      <a:pt x="3766" y="5295"/>
                    </a:lnTo>
                    <a:lnTo>
                      <a:pt x="3787" y="5378"/>
                    </a:lnTo>
                    <a:lnTo>
                      <a:pt x="3850" y="5378"/>
                    </a:lnTo>
                    <a:lnTo>
                      <a:pt x="3787" y="5399"/>
                    </a:lnTo>
                    <a:lnTo>
                      <a:pt x="3725" y="5441"/>
                    </a:lnTo>
                    <a:lnTo>
                      <a:pt x="3662" y="5378"/>
                    </a:lnTo>
                    <a:lnTo>
                      <a:pt x="3662" y="5462"/>
                    </a:lnTo>
                    <a:lnTo>
                      <a:pt x="3641" y="5504"/>
                    </a:lnTo>
                    <a:lnTo>
                      <a:pt x="3683" y="5546"/>
                    </a:lnTo>
                    <a:lnTo>
                      <a:pt x="3850" y="5587"/>
                    </a:lnTo>
                    <a:lnTo>
                      <a:pt x="3871" y="5671"/>
                    </a:lnTo>
                    <a:lnTo>
                      <a:pt x="3934" y="5671"/>
                    </a:lnTo>
                    <a:lnTo>
                      <a:pt x="4039" y="5650"/>
                    </a:lnTo>
                    <a:lnTo>
                      <a:pt x="3955" y="5692"/>
                    </a:lnTo>
                    <a:lnTo>
                      <a:pt x="3955" y="5755"/>
                    </a:lnTo>
                    <a:lnTo>
                      <a:pt x="3850" y="5755"/>
                    </a:lnTo>
                    <a:lnTo>
                      <a:pt x="3829" y="5713"/>
                    </a:lnTo>
                    <a:lnTo>
                      <a:pt x="3662" y="5713"/>
                    </a:lnTo>
                    <a:lnTo>
                      <a:pt x="3557" y="5818"/>
                    </a:lnTo>
                    <a:lnTo>
                      <a:pt x="3578" y="5839"/>
                    </a:lnTo>
                    <a:lnTo>
                      <a:pt x="3683" y="5839"/>
                    </a:lnTo>
                    <a:lnTo>
                      <a:pt x="3725" y="5922"/>
                    </a:lnTo>
                    <a:lnTo>
                      <a:pt x="3766" y="5985"/>
                    </a:lnTo>
                    <a:lnTo>
                      <a:pt x="3766" y="6069"/>
                    </a:lnTo>
                    <a:lnTo>
                      <a:pt x="3683" y="6006"/>
                    </a:lnTo>
                    <a:lnTo>
                      <a:pt x="3641" y="6006"/>
                    </a:lnTo>
                    <a:lnTo>
                      <a:pt x="3578" y="6069"/>
                    </a:lnTo>
                    <a:lnTo>
                      <a:pt x="3578" y="6131"/>
                    </a:lnTo>
                    <a:lnTo>
                      <a:pt x="3557" y="6173"/>
                    </a:lnTo>
                    <a:lnTo>
                      <a:pt x="3620" y="6215"/>
                    </a:lnTo>
                    <a:lnTo>
                      <a:pt x="3641" y="6299"/>
                    </a:lnTo>
                    <a:lnTo>
                      <a:pt x="3578" y="6299"/>
                    </a:lnTo>
                    <a:lnTo>
                      <a:pt x="3515" y="6236"/>
                    </a:lnTo>
                    <a:lnTo>
                      <a:pt x="3474" y="6278"/>
                    </a:lnTo>
                    <a:lnTo>
                      <a:pt x="3474" y="6341"/>
                    </a:lnTo>
                    <a:lnTo>
                      <a:pt x="3578" y="6362"/>
                    </a:lnTo>
                    <a:lnTo>
                      <a:pt x="3578" y="6424"/>
                    </a:lnTo>
                    <a:lnTo>
                      <a:pt x="3578" y="6508"/>
                    </a:lnTo>
                    <a:lnTo>
                      <a:pt x="3453" y="6403"/>
                    </a:lnTo>
                    <a:lnTo>
                      <a:pt x="3411" y="6445"/>
                    </a:lnTo>
                    <a:lnTo>
                      <a:pt x="3411" y="6529"/>
                    </a:lnTo>
                    <a:lnTo>
                      <a:pt x="3432" y="6529"/>
                    </a:lnTo>
                    <a:lnTo>
                      <a:pt x="3432" y="6634"/>
                    </a:lnTo>
                    <a:lnTo>
                      <a:pt x="3474" y="6738"/>
                    </a:lnTo>
                    <a:lnTo>
                      <a:pt x="3536" y="6738"/>
                    </a:lnTo>
                    <a:lnTo>
                      <a:pt x="3578" y="6634"/>
                    </a:lnTo>
                    <a:lnTo>
                      <a:pt x="3641" y="6634"/>
                    </a:lnTo>
                    <a:lnTo>
                      <a:pt x="3578" y="6759"/>
                    </a:lnTo>
                    <a:lnTo>
                      <a:pt x="3536" y="6801"/>
                    </a:lnTo>
                    <a:lnTo>
                      <a:pt x="3432" y="6885"/>
                    </a:lnTo>
                    <a:lnTo>
                      <a:pt x="3348" y="6885"/>
                    </a:lnTo>
                    <a:lnTo>
                      <a:pt x="3264" y="6927"/>
                    </a:lnTo>
                    <a:lnTo>
                      <a:pt x="3264" y="6968"/>
                    </a:lnTo>
                    <a:lnTo>
                      <a:pt x="3202" y="7031"/>
                    </a:lnTo>
                    <a:lnTo>
                      <a:pt x="3118" y="7073"/>
                    </a:lnTo>
                    <a:lnTo>
                      <a:pt x="3202" y="7136"/>
                    </a:lnTo>
                    <a:lnTo>
                      <a:pt x="3160" y="7157"/>
                    </a:lnTo>
                    <a:lnTo>
                      <a:pt x="3013" y="7178"/>
                    </a:lnTo>
                    <a:lnTo>
                      <a:pt x="2950" y="7261"/>
                    </a:lnTo>
                    <a:lnTo>
                      <a:pt x="2950" y="7324"/>
                    </a:lnTo>
                    <a:lnTo>
                      <a:pt x="3055" y="7345"/>
                    </a:lnTo>
                    <a:lnTo>
                      <a:pt x="2992" y="7387"/>
                    </a:lnTo>
                    <a:lnTo>
                      <a:pt x="2930" y="7492"/>
                    </a:lnTo>
                    <a:lnTo>
                      <a:pt x="2846" y="7492"/>
                    </a:lnTo>
                    <a:lnTo>
                      <a:pt x="2825" y="7408"/>
                    </a:lnTo>
                    <a:lnTo>
                      <a:pt x="2783" y="7366"/>
                    </a:lnTo>
                    <a:lnTo>
                      <a:pt x="2741" y="7408"/>
                    </a:lnTo>
                    <a:lnTo>
                      <a:pt x="2678" y="7408"/>
                    </a:lnTo>
                    <a:lnTo>
                      <a:pt x="2699" y="7492"/>
                    </a:lnTo>
                    <a:lnTo>
                      <a:pt x="2637" y="7554"/>
                    </a:lnTo>
                    <a:lnTo>
                      <a:pt x="2637" y="7596"/>
                    </a:lnTo>
                    <a:lnTo>
                      <a:pt x="2678" y="7659"/>
                    </a:lnTo>
                    <a:lnTo>
                      <a:pt x="2532" y="7659"/>
                    </a:lnTo>
                    <a:lnTo>
                      <a:pt x="2490" y="7680"/>
                    </a:lnTo>
                    <a:lnTo>
                      <a:pt x="2490" y="7805"/>
                    </a:lnTo>
                    <a:lnTo>
                      <a:pt x="2386" y="7868"/>
                    </a:lnTo>
                    <a:lnTo>
                      <a:pt x="2406" y="7910"/>
                    </a:lnTo>
                    <a:lnTo>
                      <a:pt x="2386" y="8015"/>
                    </a:lnTo>
                    <a:lnTo>
                      <a:pt x="2302" y="8098"/>
                    </a:lnTo>
                    <a:lnTo>
                      <a:pt x="2197" y="8182"/>
                    </a:lnTo>
                    <a:lnTo>
                      <a:pt x="2218" y="8224"/>
                    </a:lnTo>
                    <a:lnTo>
                      <a:pt x="2365" y="8161"/>
                    </a:lnTo>
                    <a:lnTo>
                      <a:pt x="2406" y="8161"/>
                    </a:lnTo>
                    <a:lnTo>
                      <a:pt x="2406" y="8224"/>
                    </a:lnTo>
                    <a:lnTo>
                      <a:pt x="2323" y="8266"/>
                    </a:lnTo>
                    <a:lnTo>
                      <a:pt x="2323" y="8370"/>
                    </a:lnTo>
                    <a:lnTo>
                      <a:pt x="2386" y="8454"/>
                    </a:lnTo>
                    <a:lnTo>
                      <a:pt x="2511" y="8391"/>
                    </a:lnTo>
                    <a:lnTo>
                      <a:pt x="2637" y="8370"/>
                    </a:lnTo>
                    <a:lnTo>
                      <a:pt x="2804" y="8203"/>
                    </a:lnTo>
                    <a:lnTo>
                      <a:pt x="2804" y="8119"/>
                    </a:lnTo>
                    <a:lnTo>
                      <a:pt x="2720" y="8161"/>
                    </a:lnTo>
                    <a:lnTo>
                      <a:pt x="2804" y="8056"/>
                    </a:lnTo>
                    <a:lnTo>
                      <a:pt x="2825" y="7910"/>
                    </a:lnTo>
                    <a:lnTo>
                      <a:pt x="2846" y="7910"/>
                    </a:lnTo>
                    <a:lnTo>
                      <a:pt x="2909" y="7868"/>
                    </a:lnTo>
                    <a:lnTo>
                      <a:pt x="3013" y="7889"/>
                    </a:lnTo>
                    <a:lnTo>
                      <a:pt x="3055" y="7889"/>
                    </a:lnTo>
                    <a:lnTo>
                      <a:pt x="2909" y="7994"/>
                    </a:lnTo>
                    <a:lnTo>
                      <a:pt x="2909" y="8056"/>
                    </a:lnTo>
                    <a:lnTo>
                      <a:pt x="3055" y="8098"/>
                    </a:lnTo>
                    <a:lnTo>
                      <a:pt x="3013" y="8182"/>
                    </a:lnTo>
                    <a:lnTo>
                      <a:pt x="2930" y="8182"/>
                    </a:lnTo>
                    <a:lnTo>
                      <a:pt x="2783" y="8370"/>
                    </a:lnTo>
                    <a:lnTo>
                      <a:pt x="2888" y="8412"/>
                    </a:lnTo>
                    <a:lnTo>
                      <a:pt x="2804" y="8496"/>
                    </a:lnTo>
                    <a:lnTo>
                      <a:pt x="2825" y="8600"/>
                    </a:lnTo>
                    <a:lnTo>
                      <a:pt x="2720" y="8580"/>
                    </a:lnTo>
                    <a:lnTo>
                      <a:pt x="2637" y="8496"/>
                    </a:lnTo>
                    <a:lnTo>
                      <a:pt x="2511" y="8496"/>
                    </a:lnTo>
                    <a:lnTo>
                      <a:pt x="2427" y="8538"/>
                    </a:lnTo>
                    <a:lnTo>
                      <a:pt x="2427" y="8642"/>
                    </a:lnTo>
                    <a:lnTo>
                      <a:pt x="2365" y="8705"/>
                    </a:lnTo>
                    <a:lnTo>
                      <a:pt x="2260" y="8747"/>
                    </a:lnTo>
                    <a:lnTo>
                      <a:pt x="2260" y="8747"/>
                    </a:lnTo>
                    <a:lnTo>
                      <a:pt x="2323" y="8684"/>
                    </a:lnTo>
                    <a:lnTo>
                      <a:pt x="2386" y="8642"/>
                    </a:lnTo>
                    <a:lnTo>
                      <a:pt x="2302" y="8538"/>
                    </a:lnTo>
                    <a:lnTo>
                      <a:pt x="2302" y="8433"/>
                    </a:lnTo>
                    <a:lnTo>
                      <a:pt x="2218" y="8328"/>
                    </a:lnTo>
                    <a:lnTo>
                      <a:pt x="2155" y="8328"/>
                    </a:lnTo>
                    <a:lnTo>
                      <a:pt x="2093" y="8412"/>
                    </a:lnTo>
                    <a:lnTo>
                      <a:pt x="1988" y="8412"/>
                    </a:lnTo>
                    <a:lnTo>
                      <a:pt x="1988" y="8454"/>
                    </a:lnTo>
                    <a:lnTo>
                      <a:pt x="2155" y="8454"/>
                    </a:lnTo>
                    <a:lnTo>
                      <a:pt x="1988" y="8600"/>
                    </a:lnTo>
                    <a:lnTo>
                      <a:pt x="1883" y="8580"/>
                    </a:lnTo>
                    <a:lnTo>
                      <a:pt x="1800" y="8580"/>
                    </a:lnTo>
                    <a:lnTo>
                      <a:pt x="1695" y="8684"/>
                    </a:lnTo>
                    <a:lnTo>
                      <a:pt x="1758" y="8705"/>
                    </a:lnTo>
                    <a:lnTo>
                      <a:pt x="1842" y="8684"/>
                    </a:lnTo>
                    <a:lnTo>
                      <a:pt x="1862" y="8705"/>
                    </a:lnTo>
                    <a:lnTo>
                      <a:pt x="1737" y="8789"/>
                    </a:lnTo>
                    <a:lnTo>
                      <a:pt x="1674" y="8831"/>
                    </a:lnTo>
                    <a:lnTo>
                      <a:pt x="1632" y="8789"/>
                    </a:lnTo>
                    <a:lnTo>
                      <a:pt x="1549" y="8789"/>
                    </a:lnTo>
                    <a:lnTo>
                      <a:pt x="1549" y="8831"/>
                    </a:lnTo>
                    <a:lnTo>
                      <a:pt x="1674" y="8914"/>
                    </a:lnTo>
                    <a:lnTo>
                      <a:pt x="1800" y="8914"/>
                    </a:lnTo>
                    <a:lnTo>
                      <a:pt x="1779" y="8977"/>
                    </a:lnTo>
                    <a:lnTo>
                      <a:pt x="1862" y="9019"/>
                    </a:lnTo>
                    <a:lnTo>
                      <a:pt x="1842" y="9103"/>
                    </a:lnTo>
                    <a:lnTo>
                      <a:pt x="1695" y="9040"/>
                    </a:lnTo>
                    <a:lnTo>
                      <a:pt x="1695" y="8956"/>
                    </a:lnTo>
                    <a:lnTo>
                      <a:pt x="1590" y="8956"/>
                    </a:lnTo>
                    <a:lnTo>
                      <a:pt x="1486" y="8893"/>
                    </a:lnTo>
                    <a:lnTo>
                      <a:pt x="1465" y="8810"/>
                    </a:lnTo>
                    <a:lnTo>
                      <a:pt x="1444" y="8810"/>
                    </a:lnTo>
                    <a:lnTo>
                      <a:pt x="1423" y="8914"/>
                    </a:lnTo>
                    <a:lnTo>
                      <a:pt x="1528" y="9040"/>
                    </a:lnTo>
                    <a:lnTo>
                      <a:pt x="1632" y="9124"/>
                    </a:lnTo>
                    <a:lnTo>
                      <a:pt x="1695" y="9124"/>
                    </a:lnTo>
                    <a:lnTo>
                      <a:pt x="1758" y="9165"/>
                    </a:lnTo>
                    <a:lnTo>
                      <a:pt x="1653" y="9165"/>
                    </a:lnTo>
                    <a:lnTo>
                      <a:pt x="1486" y="9124"/>
                    </a:lnTo>
                    <a:lnTo>
                      <a:pt x="1360" y="8956"/>
                    </a:lnTo>
                    <a:lnTo>
                      <a:pt x="1277" y="8977"/>
                    </a:lnTo>
                    <a:lnTo>
                      <a:pt x="1214" y="8935"/>
                    </a:lnTo>
                    <a:lnTo>
                      <a:pt x="1067" y="8935"/>
                    </a:lnTo>
                    <a:lnTo>
                      <a:pt x="1026" y="8893"/>
                    </a:lnTo>
                    <a:lnTo>
                      <a:pt x="963" y="8935"/>
                    </a:lnTo>
                    <a:lnTo>
                      <a:pt x="1005" y="9019"/>
                    </a:lnTo>
                    <a:lnTo>
                      <a:pt x="942" y="9061"/>
                    </a:lnTo>
                    <a:lnTo>
                      <a:pt x="1026" y="9165"/>
                    </a:lnTo>
                    <a:lnTo>
                      <a:pt x="1214" y="9124"/>
                    </a:lnTo>
                    <a:lnTo>
                      <a:pt x="1235" y="9144"/>
                    </a:lnTo>
                    <a:lnTo>
                      <a:pt x="1151" y="9207"/>
                    </a:lnTo>
                    <a:lnTo>
                      <a:pt x="1214" y="9228"/>
                    </a:lnTo>
                    <a:lnTo>
                      <a:pt x="1339" y="9165"/>
                    </a:lnTo>
                    <a:lnTo>
                      <a:pt x="1423" y="9165"/>
                    </a:lnTo>
                    <a:lnTo>
                      <a:pt x="1381" y="9228"/>
                    </a:lnTo>
                    <a:lnTo>
                      <a:pt x="1214" y="9312"/>
                    </a:lnTo>
                    <a:lnTo>
                      <a:pt x="1151" y="9375"/>
                    </a:lnTo>
                    <a:lnTo>
                      <a:pt x="1026" y="9354"/>
                    </a:lnTo>
                    <a:lnTo>
                      <a:pt x="942" y="9228"/>
                    </a:lnTo>
                    <a:lnTo>
                      <a:pt x="900" y="9228"/>
                    </a:lnTo>
                    <a:lnTo>
                      <a:pt x="837" y="9270"/>
                    </a:lnTo>
                    <a:lnTo>
                      <a:pt x="753" y="9207"/>
                    </a:lnTo>
                    <a:lnTo>
                      <a:pt x="691" y="9249"/>
                    </a:lnTo>
                    <a:lnTo>
                      <a:pt x="628" y="9228"/>
                    </a:lnTo>
                    <a:lnTo>
                      <a:pt x="544" y="9270"/>
                    </a:lnTo>
                    <a:lnTo>
                      <a:pt x="586" y="9333"/>
                    </a:lnTo>
                    <a:lnTo>
                      <a:pt x="753" y="9354"/>
                    </a:lnTo>
                    <a:lnTo>
                      <a:pt x="858" y="9416"/>
                    </a:lnTo>
                    <a:lnTo>
                      <a:pt x="1005" y="9479"/>
                    </a:lnTo>
                    <a:lnTo>
                      <a:pt x="963" y="9584"/>
                    </a:lnTo>
                    <a:lnTo>
                      <a:pt x="1026" y="9668"/>
                    </a:lnTo>
                    <a:lnTo>
                      <a:pt x="921" y="9688"/>
                    </a:lnTo>
                    <a:lnTo>
                      <a:pt x="900" y="9668"/>
                    </a:lnTo>
                    <a:lnTo>
                      <a:pt x="900" y="9500"/>
                    </a:lnTo>
                    <a:lnTo>
                      <a:pt x="795" y="9479"/>
                    </a:lnTo>
                    <a:lnTo>
                      <a:pt x="691" y="9479"/>
                    </a:lnTo>
                    <a:lnTo>
                      <a:pt x="733" y="9563"/>
                    </a:lnTo>
                    <a:lnTo>
                      <a:pt x="712" y="9626"/>
                    </a:lnTo>
                    <a:lnTo>
                      <a:pt x="586" y="9542"/>
                    </a:lnTo>
                    <a:lnTo>
                      <a:pt x="481" y="9668"/>
                    </a:lnTo>
                    <a:lnTo>
                      <a:pt x="586" y="9730"/>
                    </a:lnTo>
                    <a:lnTo>
                      <a:pt x="502" y="9751"/>
                    </a:lnTo>
                    <a:lnTo>
                      <a:pt x="440" y="9772"/>
                    </a:lnTo>
                    <a:lnTo>
                      <a:pt x="398" y="9668"/>
                    </a:lnTo>
                    <a:lnTo>
                      <a:pt x="230" y="9647"/>
                    </a:lnTo>
                    <a:lnTo>
                      <a:pt x="293" y="9772"/>
                    </a:lnTo>
                    <a:lnTo>
                      <a:pt x="209" y="9793"/>
                    </a:lnTo>
                    <a:lnTo>
                      <a:pt x="189" y="9688"/>
                    </a:lnTo>
                    <a:lnTo>
                      <a:pt x="105" y="9626"/>
                    </a:lnTo>
                    <a:lnTo>
                      <a:pt x="63" y="9647"/>
                    </a:lnTo>
                    <a:lnTo>
                      <a:pt x="63" y="9688"/>
                    </a:lnTo>
                    <a:lnTo>
                      <a:pt x="168" y="9793"/>
                    </a:lnTo>
                    <a:lnTo>
                      <a:pt x="105" y="9856"/>
                    </a:lnTo>
                    <a:lnTo>
                      <a:pt x="168" y="9898"/>
                    </a:lnTo>
                    <a:lnTo>
                      <a:pt x="293" y="9877"/>
                    </a:lnTo>
                    <a:lnTo>
                      <a:pt x="481" y="9898"/>
                    </a:lnTo>
                    <a:lnTo>
                      <a:pt x="586" y="9981"/>
                    </a:lnTo>
                    <a:lnTo>
                      <a:pt x="733" y="9981"/>
                    </a:lnTo>
                    <a:lnTo>
                      <a:pt x="795" y="9940"/>
                    </a:lnTo>
                    <a:lnTo>
                      <a:pt x="858" y="9940"/>
                    </a:lnTo>
                    <a:lnTo>
                      <a:pt x="753" y="10023"/>
                    </a:lnTo>
                    <a:lnTo>
                      <a:pt x="607" y="10023"/>
                    </a:lnTo>
                    <a:lnTo>
                      <a:pt x="544" y="10065"/>
                    </a:lnTo>
                    <a:lnTo>
                      <a:pt x="377" y="9960"/>
                    </a:lnTo>
                    <a:lnTo>
                      <a:pt x="272" y="9981"/>
                    </a:lnTo>
                    <a:lnTo>
                      <a:pt x="209" y="9981"/>
                    </a:lnTo>
                    <a:lnTo>
                      <a:pt x="126" y="10023"/>
                    </a:lnTo>
                    <a:lnTo>
                      <a:pt x="0" y="10065"/>
                    </a:lnTo>
                    <a:lnTo>
                      <a:pt x="0" y="10107"/>
                    </a:lnTo>
                    <a:lnTo>
                      <a:pt x="189" y="10191"/>
                    </a:lnTo>
                    <a:lnTo>
                      <a:pt x="105" y="10274"/>
                    </a:lnTo>
                    <a:lnTo>
                      <a:pt x="209" y="10295"/>
                    </a:lnTo>
                    <a:lnTo>
                      <a:pt x="272" y="10253"/>
                    </a:lnTo>
                    <a:lnTo>
                      <a:pt x="419" y="10253"/>
                    </a:lnTo>
                    <a:lnTo>
                      <a:pt x="314" y="10316"/>
                    </a:lnTo>
                    <a:lnTo>
                      <a:pt x="126" y="10316"/>
                    </a:lnTo>
                    <a:lnTo>
                      <a:pt x="105" y="10358"/>
                    </a:lnTo>
                    <a:lnTo>
                      <a:pt x="63" y="10358"/>
                    </a:lnTo>
                    <a:lnTo>
                      <a:pt x="63" y="10379"/>
                    </a:lnTo>
                    <a:lnTo>
                      <a:pt x="126" y="10400"/>
                    </a:lnTo>
                    <a:lnTo>
                      <a:pt x="189" y="10400"/>
                    </a:lnTo>
                    <a:lnTo>
                      <a:pt x="105" y="10463"/>
                    </a:lnTo>
                    <a:lnTo>
                      <a:pt x="63" y="10484"/>
                    </a:lnTo>
                    <a:lnTo>
                      <a:pt x="63" y="10525"/>
                    </a:lnTo>
                    <a:lnTo>
                      <a:pt x="105" y="10546"/>
                    </a:lnTo>
                    <a:lnTo>
                      <a:pt x="168" y="10630"/>
                    </a:lnTo>
                    <a:lnTo>
                      <a:pt x="293" y="10630"/>
                    </a:lnTo>
                    <a:lnTo>
                      <a:pt x="335" y="10588"/>
                    </a:lnTo>
                    <a:lnTo>
                      <a:pt x="523" y="10546"/>
                    </a:lnTo>
                    <a:lnTo>
                      <a:pt x="649" y="10588"/>
                    </a:lnTo>
                    <a:lnTo>
                      <a:pt x="691" y="10609"/>
                    </a:lnTo>
                    <a:lnTo>
                      <a:pt x="753" y="10546"/>
                    </a:lnTo>
                    <a:lnTo>
                      <a:pt x="753" y="10484"/>
                    </a:lnTo>
                    <a:lnTo>
                      <a:pt x="837" y="10463"/>
                    </a:lnTo>
                    <a:lnTo>
                      <a:pt x="858" y="10525"/>
                    </a:lnTo>
                    <a:lnTo>
                      <a:pt x="963" y="10525"/>
                    </a:lnTo>
                    <a:lnTo>
                      <a:pt x="1067" y="10421"/>
                    </a:lnTo>
                    <a:lnTo>
                      <a:pt x="1130" y="10463"/>
                    </a:lnTo>
                    <a:lnTo>
                      <a:pt x="1130" y="10505"/>
                    </a:lnTo>
                    <a:lnTo>
                      <a:pt x="1046" y="10525"/>
                    </a:lnTo>
                    <a:lnTo>
                      <a:pt x="1151" y="10588"/>
                    </a:lnTo>
                    <a:lnTo>
                      <a:pt x="1214" y="10525"/>
                    </a:lnTo>
                    <a:lnTo>
                      <a:pt x="1214" y="10463"/>
                    </a:lnTo>
                    <a:lnTo>
                      <a:pt x="1277" y="10358"/>
                    </a:lnTo>
                    <a:lnTo>
                      <a:pt x="1256" y="10421"/>
                    </a:lnTo>
                    <a:lnTo>
                      <a:pt x="1339" y="10525"/>
                    </a:lnTo>
                    <a:lnTo>
                      <a:pt x="1277" y="10609"/>
                    </a:lnTo>
                    <a:lnTo>
                      <a:pt x="1130" y="10672"/>
                    </a:lnTo>
                    <a:lnTo>
                      <a:pt x="1046" y="10714"/>
                    </a:lnTo>
                    <a:lnTo>
                      <a:pt x="1109" y="10735"/>
                    </a:lnTo>
                    <a:lnTo>
                      <a:pt x="1046" y="10839"/>
                    </a:lnTo>
                    <a:lnTo>
                      <a:pt x="921" y="10839"/>
                    </a:lnTo>
                    <a:lnTo>
                      <a:pt x="921" y="10797"/>
                    </a:lnTo>
                    <a:lnTo>
                      <a:pt x="963" y="10735"/>
                    </a:lnTo>
                    <a:lnTo>
                      <a:pt x="942" y="10630"/>
                    </a:lnTo>
                    <a:lnTo>
                      <a:pt x="837" y="10609"/>
                    </a:lnTo>
                    <a:lnTo>
                      <a:pt x="733" y="10735"/>
                    </a:lnTo>
                    <a:lnTo>
                      <a:pt x="712" y="10797"/>
                    </a:lnTo>
                    <a:lnTo>
                      <a:pt x="628" y="10693"/>
                    </a:lnTo>
                    <a:lnTo>
                      <a:pt x="523" y="10672"/>
                    </a:lnTo>
                    <a:lnTo>
                      <a:pt x="419" y="10693"/>
                    </a:lnTo>
                    <a:lnTo>
                      <a:pt x="335" y="10672"/>
                    </a:lnTo>
                    <a:lnTo>
                      <a:pt x="209" y="10735"/>
                    </a:lnTo>
                    <a:lnTo>
                      <a:pt x="126" y="10735"/>
                    </a:lnTo>
                    <a:lnTo>
                      <a:pt x="63" y="10693"/>
                    </a:lnTo>
                    <a:lnTo>
                      <a:pt x="21" y="10693"/>
                    </a:lnTo>
                    <a:lnTo>
                      <a:pt x="63" y="10797"/>
                    </a:lnTo>
                    <a:lnTo>
                      <a:pt x="21" y="10839"/>
                    </a:lnTo>
                    <a:lnTo>
                      <a:pt x="84" y="10902"/>
                    </a:lnTo>
                    <a:lnTo>
                      <a:pt x="168" y="10881"/>
                    </a:lnTo>
                    <a:lnTo>
                      <a:pt x="209" y="10818"/>
                    </a:lnTo>
                    <a:lnTo>
                      <a:pt x="293" y="10818"/>
                    </a:lnTo>
                    <a:lnTo>
                      <a:pt x="209" y="10902"/>
                    </a:lnTo>
                    <a:lnTo>
                      <a:pt x="209" y="11007"/>
                    </a:lnTo>
                    <a:lnTo>
                      <a:pt x="168" y="11049"/>
                    </a:lnTo>
                    <a:lnTo>
                      <a:pt x="84" y="11007"/>
                    </a:lnTo>
                    <a:lnTo>
                      <a:pt x="126" y="11132"/>
                    </a:lnTo>
                    <a:lnTo>
                      <a:pt x="189" y="11195"/>
                    </a:lnTo>
                    <a:lnTo>
                      <a:pt x="335" y="11007"/>
                    </a:lnTo>
                    <a:lnTo>
                      <a:pt x="481" y="11049"/>
                    </a:lnTo>
                    <a:lnTo>
                      <a:pt x="419" y="11111"/>
                    </a:lnTo>
                    <a:lnTo>
                      <a:pt x="419" y="11195"/>
                    </a:lnTo>
                    <a:lnTo>
                      <a:pt x="293" y="11258"/>
                    </a:lnTo>
                    <a:lnTo>
                      <a:pt x="314" y="11300"/>
                    </a:lnTo>
                    <a:lnTo>
                      <a:pt x="398" y="11321"/>
                    </a:lnTo>
                    <a:lnTo>
                      <a:pt x="377" y="11404"/>
                    </a:lnTo>
                    <a:lnTo>
                      <a:pt x="419" y="11467"/>
                    </a:lnTo>
                    <a:lnTo>
                      <a:pt x="377" y="11572"/>
                    </a:lnTo>
                    <a:lnTo>
                      <a:pt x="419" y="11572"/>
                    </a:lnTo>
                    <a:lnTo>
                      <a:pt x="502" y="11446"/>
                    </a:lnTo>
                    <a:lnTo>
                      <a:pt x="586" y="11425"/>
                    </a:lnTo>
                    <a:lnTo>
                      <a:pt x="607" y="11300"/>
                    </a:lnTo>
                    <a:lnTo>
                      <a:pt x="816" y="11216"/>
                    </a:lnTo>
                    <a:lnTo>
                      <a:pt x="921" y="11216"/>
                    </a:lnTo>
                    <a:lnTo>
                      <a:pt x="1005" y="11195"/>
                    </a:lnTo>
                    <a:lnTo>
                      <a:pt x="942" y="11237"/>
                    </a:lnTo>
                    <a:lnTo>
                      <a:pt x="837" y="11321"/>
                    </a:lnTo>
                    <a:lnTo>
                      <a:pt x="837" y="11446"/>
                    </a:lnTo>
                    <a:lnTo>
                      <a:pt x="858" y="11530"/>
                    </a:lnTo>
                    <a:lnTo>
                      <a:pt x="795" y="11467"/>
                    </a:lnTo>
                    <a:lnTo>
                      <a:pt x="753" y="11341"/>
                    </a:lnTo>
                    <a:lnTo>
                      <a:pt x="712" y="11341"/>
                    </a:lnTo>
                    <a:lnTo>
                      <a:pt x="628" y="11467"/>
                    </a:lnTo>
                    <a:lnTo>
                      <a:pt x="586" y="11509"/>
                    </a:lnTo>
                    <a:lnTo>
                      <a:pt x="691" y="11530"/>
                    </a:lnTo>
                    <a:lnTo>
                      <a:pt x="586" y="11655"/>
                    </a:lnTo>
                    <a:lnTo>
                      <a:pt x="502" y="11655"/>
                    </a:lnTo>
                    <a:lnTo>
                      <a:pt x="481" y="11739"/>
                    </a:lnTo>
                    <a:lnTo>
                      <a:pt x="523" y="11760"/>
                    </a:lnTo>
                    <a:lnTo>
                      <a:pt x="691" y="11760"/>
                    </a:lnTo>
                    <a:lnTo>
                      <a:pt x="733" y="11823"/>
                    </a:lnTo>
                    <a:lnTo>
                      <a:pt x="607" y="11844"/>
                    </a:lnTo>
                    <a:lnTo>
                      <a:pt x="586" y="11885"/>
                    </a:lnTo>
                    <a:lnTo>
                      <a:pt x="544" y="11969"/>
                    </a:lnTo>
                    <a:lnTo>
                      <a:pt x="440" y="11885"/>
                    </a:lnTo>
                    <a:lnTo>
                      <a:pt x="398" y="11927"/>
                    </a:lnTo>
                    <a:lnTo>
                      <a:pt x="377" y="12032"/>
                    </a:lnTo>
                    <a:lnTo>
                      <a:pt x="335" y="11885"/>
                    </a:lnTo>
                    <a:lnTo>
                      <a:pt x="272" y="11948"/>
                    </a:lnTo>
                    <a:lnTo>
                      <a:pt x="168" y="12074"/>
                    </a:lnTo>
                    <a:lnTo>
                      <a:pt x="209" y="12178"/>
                    </a:lnTo>
                    <a:lnTo>
                      <a:pt x="335" y="12367"/>
                    </a:lnTo>
                    <a:lnTo>
                      <a:pt x="398" y="12262"/>
                    </a:lnTo>
                    <a:lnTo>
                      <a:pt x="419" y="12283"/>
                    </a:lnTo>
                    <a:lnTo>
                      <a:pt x="502" y="12262"/>
                    </a:lnTo>
                    <a:lnTo>
                      <a:pt x="481" y="12199"/>
                    </a:lnTo>
                    <a:lnTo>
                      <a:pt x="523" y="12095"/>
                    </a:lnTo>
                    <a:lnTo>
                      <a:pt x="649" y="12178"/>
                    </a:lnTo>
                    <a:lnTo>
                      <a:pt x="607" y="12241"/>
                    </a:lnTo>
                    <a:lnTo>
                      <a:pt x="649" y="12304"/>
                    </a:lnTo>
                    <a:lnTo>
                      <a:pt x="628" y="12388"/>
                    </a:lnTo>
                    <a:lnTo>
                      <a:pt x="586" y="12450"/>
                    </a:lnTo>
                    <a:lnTo>
                      <a:pt x="628" y="12597"/>
                    </a:lnTo>
                    <a:lnTo>
                      <a:pt x="691" y="12555"/>
                    </a:lnTo>
                    <a:lnTo>
                      <a:pt x="816" y="12513"/>
                    </a:lnTo>
                    <a:lnTo>
                      <a:pt x="900" y="12597"/>
                    </a:lnTo>
                    <a:lnTo>
                      <a:pt x="753" y="12597"/>
                    </a:lnTo>
                    <a:lnTo>
                      <a:pt x="712" y="12639"/>
                    </a:lnTo>
                    <a:lnTo>
                      <a:pt x="753" y="12722"/>
                    </a:lnTo>
                    <a:lnTo>
                      <a:pt x="753" y="12785"/>
                    </a:lnTo>
                    <a:lnTo>
                      <a:pt x="544" y="12618"/>
                    </a:lnTo>
                    <a:lnTo>
                      <a:pt x="481" y="12639"/>
                    </a:lnTo>
                    <a:lnTo>
                      <a:pt x="419" y="12597"/>
                    </a:lnTo>
                    <a:lnTo>
                      <a:pt x="314" y="12597"/>
                    </a:lnTo>
                    <a:lnTo>
                      <a:pt x="314" y="12701"/>
                    </a:lnTo>
                    <a:lnTo>
                      <a:pt x="272" y="12764"/>
                    </a:lnTo>
                    <a:lnTo>
                      <a:pt x="419" y="12994"/>
                    </a:lnTo>
                    <a:lnTo>
                      <a:pt x="523" y="13015"/>
                    </a:lnTo>
                    <a:lnTo>
                      <a:pt x="691" y="13141"/>
                    </a:lnTo>
                    <a:lnTo>
                      <a:pt x="900" y="13245"/>
                    </a:lnTo>
                    <a:lnTo>
                      <a:pt x="921" y="13308"/>
                    </a:lnTo>
                    <a:lnTo>
                      <a:pt x="858" y="13329"/>
                    </a:lnTo>
                    <a:lnTo>
                      <a:pt x="963" y="13413"/>
                    </a:lnTo>
                    <a:lnTo>
                      <a:pt x="1026" y="13392"/>
                    </a:lnTo>
                    <a:lnTo>
                      <a:pt x="1005" y="13287"/>
                    </a:lnTo>
                    <a:lnTo>
                      <a:pt x="1067" y="13287"/>
                    </a:lnTo>
                    <a:lnTo>
                      <a:pt x="1151" y="13329"/>
                    </a:lnTo>
                    <a:lnTo>
                      <a:pt x="1130" y="13350"/>
                    </a:lnTo>
                    <a:lnTo>
                      <a:pt x="1235" y="13497"/>
                    </a:lnTo>
                    <a:lnTo>
                      <a:pt x="1277" y="13434"/>
                    </a:lnTo>
                    <a:lnTo>
                      <a:pt x="1339" y="13455"/>
                    </a:lnTo>
                    <a:lnTo>
                      <a:pt x="1444" y="13413"/>
                    </a:lnTo>
                    <a:lnTo>
                      <a:pt x="1570" y="13308"/>
                    </a:lnTo>
                    <a:lnTo>
                      <a:pt x="1632" y="13287"/>
                    </a:lnTo>
                    <a:lnTo>
                      <a:pt x="1653" y="13225"/>
                    </a:lnTo>
                    <a:lnTo>
                      <a:pt x="1674" y="13245"/>
                    </a:lnTo>
                    <a:lnTo>
                      <a:pt x="1695" y="13329"/>
                    </a:lnTo>
                    <a:lnTo>
                      <a:pt x="1779" y="13329"/>
                    </a:lnTo>
                    <a:lnTo>
                      <a:pt x="1988" y="13120"/>
                    </a:lnTo>
                    <a:lnTo>
                      <a:pt x="1967" y="13078"/>
                    </a:lnTo>
                    <a:lnTo>
                      <a:pt x="1883" y="12932"/>
                    </a:lnTo>
                    <a:lnTo>
                      <a:pt x="2051" y="13036"/>
                    </a:lnTo>
                    <a:lnTo>
                      <a:pt x="2155" y="12911"/>
                    </a:lnTo>
                    <a:lnTo>
                      <a:pt x="2114" y="12890"/>
                    </a:lnTo>
                    <a:lnTo>
                      <a:pt x="2197" y="12827"/>
                    </a:lnTo>
                    <a:lnTo>
                      <a:pt x="2176" y="12764"/>
                    </a:lnTo>
                    <a:lnTo>
                      <a:pt x="2281" y="12701"/>
                    </a:lnTo>
                    <a:lnTo>
                      <a:pt x="2386" y="12681"/>
                    </a:lnTo>
                    <a:lnTo>
                      <a:pt x="2386" y="12597"/>
                    </a:lnTo>
                    <a:lnTo>
                      <a:pt x="2302" y="12492"/>
                    </a:lnTo>
                    <a:lnTo>
                      <a:pt x="2323" y="12409"/>
                    </a:lnTo>
                    <a:lnTo>
                      <a:pt x="2260" y="12304"/>
                    </a:lnTo>
                    <a:lnTo>
                      <a:pt x="2155" y="12241"/>
                    </a:lnTo>
                    <a:lnTo>
                      <a:pt x="2176" y="12157"/>
                    </a:lnTo>
                    <a:lnTo>
                      <a:pt x="2218" y="12178"/>
                    </a:lnTo>
                    <a:lnTo>
                      <a:pt x="2323" y="12304"/>
                    </a:lnTo>
                    <a:lnTo>
                      <a:pt x="2386" y="12471"/>
                    </a:lnTo>
                    <a:lnTo>
                      <a:pt x="2406" y="12492"/>
                    </a:lnTo>
                    <a:lnTo>
                      <a:pt x="2490" y="12513"/>
                    </a:lnTo>
                    <a:lnTo>
                      <a:pt x="2469" y="12576"/>
                    </a:lnTo>
                    <a:lnTo>
                      <a:pt x="2511" y="12639"/>
                    </a:lnTo>
                    <a:lnTo>
                      <a:pt x="2616" y="12597"/>
                    </a:lnTo>
                    <a:lnTo>
                      <a:pt x="2595" y="12513"/>
                    </a:lnTo>
                    <a:lnTo>
                      <a:pt x="2532" y="12492"/>
                    </a:lnTo>
                    <a:lnTo>
                      <a:pt x="2595" y="12409"/>
                    </a:lnTo>
                    <a:lnTo>
                      <a:pt x="2678" y="12492"/>
                    </a:lnTo>
                    <a:lnTo>
                      <a:pt x="2699" y="12555"/>
                    </a:lnTo>
                    <a:lnTo>
                      <a:pt x="2825" y="12409"/>
                    </a:lnTo>
                    <a:lnTo>
                      <a:pt x="2846" y="12283"/>
                    </a:lnTo>
                    <a:lnTo>
                      <a:pt x="2825" y="12178"/>
                    </a:lnTo>
                    <a:lnTo>
                      <a:pt x="2741" y="12157"/>
                    </a:lnTo>
                    <a:lnTo>
                      <a:pt x="2720" y="12074"/>
                    </a:lnTo>
                    <a:lnTo>
                      <a:pt x="2783" y="12053"/>
                    </a:lnTo>
                    <a:lnTo>
                      <a:pt x="2783" y="11990"/>
                    </a:lnTo>
                    <a:lnTo>
                      <a:pt x="2825" y="11990"/>
                    </a:lnTo>
                    <a:lnTo>
                      <a:pt x="2888" y="11948"/>
                    </a:lnTo>
                    <a:lnTo>
                      <a:pt x="2825" y="11865"/>
                    </a:lnTo>
                    <a:lnTo>
                      <a:pt x="2825" y="11760"/>
                    </a:lnTo>
                    <a:lnTo>
                      <a:pt x="2909" y="11718"/>
                    </a:lnTo>
                    <a:lnTo>
                      <a:pt x="2992" y="11781"/>
                    </a:lnTo>
                    <a:lnTo>
                      <a:pt x="2930" y="11885"/>
                    </a:lnTo>
                    <a:lnTo>
                      <a:pt x="2950" y="12032"/>
                    </a:lnTo>
                    <a:lnTo>
                      <a:pt x="2930" y="12095"/>
                    </a:lnTo>
                    <a:lnTo>
                      <a:pt x="2992" y="12199"/>
                    </a:lnTo>
                    <a:lnTo>
                      <a:pt x="3013" y="12283"/>
                    </a:lnTo>
                    <a:lnTo>
                      <a:pt x="3118" y="12409"/>
                    </a:lnTo>
                    <a:lnTo>
                      <a:pt x="3264" y="12409"/>
                    </a:lnTo>
                    <a:lnTo>
                      <a:pt x="3327" y="12450"/>
                    </a:lnTo>
                    <a:lnTo>
                      <a:pt x="3264" y="12492"/>
                    </a:lnTo>
                    <a:lnTo>
                      <a:pt x="3348" y="12555"/>
                    </a:lnTo>
                    <a:lnTo>
                      <a:pt x="3432" y="12639"/>
                    </a:lnTo>
                    <a:lnTo>
                      <a:pt x="3474" y="12555"/>
                    </a:lnTo>
                    <a:lnTo>
                      <a:pt x="3453" y="12178"/>
                    </a:lnTo>
                    <a:lnTo>
                      <a:pt x="3369" y="12032"/>
                    </a:lnTo>
                    <a:lnTo>
                      <a:pt x="3432" y="11948"/>
                    </a:lnTo>
                    <a:lnTo>
                      <a:pt x="3515" y="11885"/>
                    </a:lnTo>
                    <a:lnTo>
                      <a:pt x="3432" y="11781"/>
                    </a:lnTo>
                    <a:lnTo>
                      <a:pt x="3474" y="11718"/>
                    </a:lnTo>
                    <a:lnTo>
                      <a:pt x="3662" y="11676"/>
                    </a:lnTo>
                    <a:lnTo>
                      <a:pt x="3683" y="11593"/>
                    </a:lnTo>
                    <a:lnTo>
                      <a:pt x="3683" y="11467"/>
                    </a:lnTo>
                    <a:lnTo>
                      <a:pt x="3766" y="11321"/>
                    </a:lnTo>
                    <a:lnTo>
                      <a:pt x="3683" y="11195"/>
                    </a:lnTo>
                    <a:lnTo>
                      <a:pt x="3662" y="10923"/>
                    </a:lnTo>
                    <a:lnTo>
                      <a:pt x="3536" y="10714"/>
                    </a:lnTo>
                    <a:lnTo>
                      <a:pt x="3557" y="10609"/>
                    </a:lnTo>
                    <a:lnTo>
                      <a:pt x="3829" y="10525"/>
                    </a:lnTo>
                    <a:lnTo>
                      <a:pt x="3829" y="10358"/>
                    </a:lnTo>
                    <a:lnTo>
                      <a:pt x="3871" y="10212"/>
                    </a:lnTo>
                    <a:lnTo>
                      <a:pt x="3662" y="10002"/>
                    </a:lnTo>
                    <a:lnTo>
                      <a:pt x="3515" y="9898"/>
                    </a:lnTo>
                    <a:lnTo>
                      <a:pt x="3515" y="9688"/>
                    </a:lnTo>
                    <a:lnTo>
                      <a:pt x="3536" y="9479"/>
                    </a:lnTo>
                    <a:lnTo>
                      <a:pt x="3515" y="9249"/>
                    </a:lnTo>
                    <a:lnTo>
                      <a:pt x="3453" y="9103"/>
                    </a:lnTo>
                    <a:lnTo>
                      <a:pt x="3515" y="8914"/>
                    </a:lnTo>
                    <a:lnTo>
                      <a:pt x="3453" y="8621"/>
                    </a:lnTo>
                    <a:lnTo>
                      <a:pt x="3411" y="8308"/>
                    </a:lnTo>
                    <a:lnTo>
                      <a:pt x="3453" y="8077"/>
                    </a:lnTo>
                    <a:lnTo>
                      <a:pt x="3578" y="7847"/>
                    </a:lnTo>
                    <a:lnTo>
                      <a:pt x="3683" y="7764"/>
                    </a:lnTo>
                    <a:lnTo>
                      <a:pt x="3850" y="7784"/>
                    </a:lnTo>
                    <a:lnTo>
                      <a:pt x="4059" y="7805"/>
                    </a:lnTo>
                    <a:lnTo>
                      <a:pt x="4164" y="7680"/>
                    </a:lnTo>
                    <a:lnTo>
                      <a:pt x="4143" y="7450"/>
                    </a:lnTo>
                    <a:lnTo>
                      <a:pt x="4080" y="7366"/>
                    </a:lnTo>
                    <a:lnTo>
                      <a:pt x="4080" y="7240"/>
                    </a:lnTo>
                    <a:lnTo>
                      <a:pt x="4290" y="6738"/>
                    </a:lnTo>
                    <a:lnTo>
                      <a:pt x="4290" y="6487"/>
                    </a:lnTo>
                    <a:lnTo>
                      <a:pt x="4352" y="6215"/>
                    </a:lnTo>
                    <a:lnTo>
                      <a:pt x="4394" y="6069"/>
                    </a:lnTo>
                    <a:lnTo>
                      <a:pt x="4394" y="5901"/>
                    </a:lnTo>
                    <a:lnTo>
                      <a:pt x="4311" y="5818"/>
                    </a:lnTo>
                    <a:lnTo>
                      <a:pt x="4311" y="5692"/>
                    </a:lnTo>
                    <a:lnTo>
                      <a:pt x="4499" y="5587"/>
                    </a:lnTo>
                    <a:lnTo>
                      <a:pt x="4708" y="5567"/>
                    </a:lnTo>
                    <a:lnTo>
                      <a:pt x="4792" y="5483"/>
                    </a:lnTo>
                    <a:lnTo>
                      <a:pt x="4813" y="5357"/>
                    </a:lnTo>
                    <a:lnTo>
                      <a:pt x="4980" y="5064"/>
                    </a:lnTo>
                    <a:lnTo>
                      <a:pt x="5127" y="4855"/>
                    </a:lnTo>
                    <a:lnTo>
                      <a:pt x="5189" y="4730"/>
                    </a:lnTo>
                    <a:lnTo>
                      <a:pt x="5106" y="4541"/>
                    </a:lnTo>
                    <a:lnTo>
                      <a:pt x="5043" y="4458"/>
                    </a:lnTo>
                    <a:lnTo>
                      <a:pt x="5043" y="4206"/>
                    </a:lnTo>
                    <a:lnTo>
                      <a:pt x="5127" y="4186"/>
                    </a:lnTo>
                    <a:lnTo>
                      <a:pt x="5189" y="4081"/>
                    </a:lnTo>
                    <a:lnTo>
                      <a:pt x="5231" y="3934"/>
                    </a:lnTo>
                    <a:lnTo>
                      <a:pt x="5315" y="3893"/>
                    </a:lnTo>
                    <a:lnTo>
                      <a:pt x="5399" y="3704"/>
                    </a:lnTo>
                    <a:lnTo>
                      <a:pt x="5524" y="3600"/>
                    </a:lnTo>
                    <a:lnTo>
                      <a:pt x="5629" y="3683"/>
                    </a:lnTo>
                    <a:lnTo>
                      <a:pt x="5712" y="3725"/>
                    </a:lnTo>
                    <a:lnTo>
                      <a:pt x="5754" y="3725"/>
                    </a:lnTo>
                    <a:lnTo>
                      <a:pt x="5859" y="3621"/>
                    </a:lnTo>
                    <a:lnTo>
                      <a:pt x="5775" y="3516"/>
                    </a:lnTo>
                    <a:lnTo>
                      <a:pt x="5859" y="3474"/>
                    </a:lnTo>
                    <a:lnTo>
                      <a:pt x="5859" y="3390"/>
                    </a:lnTo>
                    <a:lnTo>
                      <a:pt x="5880" y="3349"/>
                    </a:lnTo>
                    <a:lnTo>
                      <a:pt x="5775" y="3181"/>
                    </a:lnTo>
                    <a:lnTo>
                      <a:pt x="5838" y="3160"/>
                    </a:lnTo>
                    <a:lnTo>
                      <a:pt x="6026" y="3160"/>
                    </a:lnTo>
                    <a:lnTo>
                      <a:pt x="6152" y="3077"/>
                    </a:lnTo>
                    <a:lnTo>
                      <a:pt x="6340" y="3139"/>
                    </a:lnTo>
                    <a:lnTo>
                      <a:pt x="6445" y="3202"/>
                    </a:lnTo>
                    <a:lnTo>
                      <a:pt x="6570" y="3223"/>
                    </a:lnTo>
                    <a:lnTo>
                      <a:pt x="6654" y="3286"/>
                    </a:lnTo>
                    <a:lnTo>
                      <a:pt x="6696" y="3265"/>
                    </a:lnTo>
                    <a:lnTo>
                      <a:pt x="6759" y="3307"/>
                    </a:lnTo>
                    <a:lnTo>
                      <a:pt x="6759" y="3160"/>
                    </a:lnTo>
                    <a:lnTo>
                      <a:pt x="6696" y="3077"/>
                    </a:lnTo>
                    <a:lnTo>
                      <a:pt x="6717" y="2888"/>
                    </a:lnTo>
                    <a:lnTo>
                      <a:pt x="6800" y="2846"/>
                    </a:lnTo>
                    <a:lnTo>
                      <a:pt x="6779" y="2700"/>
                    </a:lnTo>
                    <a:lnTo>
                      <a:pt x="6696" y="2658"/>
                    </a:lnTo>
                    <a:lnTo>
                      <a:pt x="6675" y="2554"/>
                    </a:lnTo>
                    <a:lnTo>
                      <a:pt x="6675" y="2554"/>
                    </a:lnTo>
                    <a:lnTo>
                      <a:pt x="6800" y="2616"/>
                    </a:lnTo>
                    <a:lnTo>
                      <a:pt x="6926" y="2574"/>
                    </a:lnTo>
                    <a:lnTo>
                      <a:pt x="6989" y="2554"/>
                    </a:lnTo>
                    <a:lnTo>
                      <a:pt x="7010" y="2533"/>
                    </a:lnTo>
                    <a:lnTo>
                      <a:pt x="7072" y="2533"/>
                    </a:lnTo>
                    <a:lnTo>
                      <a:pt x="7093" y="2512"/>
                    </a:lnTo>
                    <a:lnTo>
                      <a:pt x="7072" y="2428"/>
                    </a:lnTo>
                    <a:lnTo>
                      <a:pt x="7093" y="2323"/>
                    </a:lnTo>
                    <a:lnTo>
                      <a:pt x="7177" y="2261"/>
                    </a:lnTo>
                    <a:lnTo>
                      <a:pt x="7282" y="2261"/>
                    </a:lnTo>
                    <a:lnTo>
                      <a:pt x="7344" y="2407"/>
                    </a:lnTo>
                    <a:lnTo>
                      <a:pt x="7616" y="2616"/>
                    </a:lnTo>
                    <a:lnTo>
                      <a:pt x="7637" y="2742"/>
                    </a:lnTo>
                    <a:lnTo>
                      <a:pt x="7742" y="2846"/>
                    </a:lnTo>
                    <a:lnTo>
                      <a:pt x="7909" y="2930"/>
                    </a:lnTo>
                    <a:lnTo>
                      <a:pt x="8160" y="2930"/>
                    </a:lnTo>
                    <a:lnTo>
                      <a:pt x="8328" y="2784"/>
                    </a:lnTo>
                    <a:lnTo>
                      <a:pt x="8391" y="2700"/>
                    </a:lnTo>
                    <a:lnTo>
                      <a:pt x="8495" y="2700"/>
                    </a:lnTo>
                    <a:lnTo>
                      <a:pt x="8704" y="2846"/>
                    </a:lnTo>
                    <a:lnTo>
                      <a:pt x="8851" y="2867"/>
                    </a:lnTo>
                    <a:lnTo>
                      <a:pt x="8893" y="2742"/>
                    </a:lnTo>
                    <a:lnTo>
                      <a:pt x="8976" y="2679"/>
                    </a:lnTo>
                    <a:lnTo>
                      <a:pt x="9060" y="2616"/>
                    </a:lnTo>
                    <a:lnTo>
                      <a:pt x="9165" y="2616"/>
                    </a:lnTo>
                    <a:lnTo>
                      <a:pt x="9269" y="2554"/>
                    </a:lnTo>
                    <a:lnTo>
                      <a:pt x="9311" y="2470"/>
                    </a:lnTo>
                    <a:lnTo>
                      <a:pt x="9269" y="2365"/>
                    </a:lnTo>
                    <a:lnTo>
                      <a:pt x="9207" y="2219"/>
                    </a:lnTo>
                    <a:lnTo>
                      <a:pt x="9228" y="1905"/>
                    </a:lnTo>
                    <a:lnTo>
                      <a:pt x="9290" y="1821"/>
                    </a:lnTo>
                    <a:lnTo>
                      <a:pt x="9228" y="1717"/>
                    </a:lnTo>
                    <a:lnTo>
                      <a:pt x="9290" y="1696"/>
                    </a:lnTo>
                    <a:lnTo>
                      <a:pt x="9395" y="1570"/>
                    </a:lnTo>
                    <a:lnTo>
                      <a:pt x="9374" y="1507"/>
                    </a:lnTo>
                    <a:lnTo>
                      <a:pt x="9500" y="1424"/>
                    </a:lnTo>
                    <a:lnTo>
                      <a:pt x="9646" y="1486"/>
                    </a:lnTo>
                    <a:lnTo>
                      <a:pt x="9730" y="1466"/>
                    </a:lnTo>
                    <a:lnTo>
                      <a:pt x="9730" y="1403"/>
                    </a:lnTo>
                    <a:lnTo>
                      <a:pt x="9813" y="1298"/>
                    </a:lnTo>
                    <a:lnTo>
                      <a:pt x="10065" y="1298"/>
                    </a:lnTo>
                    <a:lnTo>
                      <a:pt x="10169" y="1382"/>
                    </a:lnTo>
                    <a:lnTo>
                      <a:pt x="10316" y="1528"/>
                    </a:lnTo>
                    <a:lnTo>
                      <a:pt x="10378" y="1633"/>
                    </a:lnTo>
                    <a:lnTo>
                      <a:pt x="10525" y="1654"/>
                    </a:lnTo>
                    <a:lnTo>
                      <a:pt x="10692" y="1696"/>
                    </a:lnTo>
                    <a:lnTo>
                      <a:pt x="10755" y="1800"/>
                    </a:lnTo>
                    <a:lnTo>
                      <a:pt x="10860" y="1905"/>
                    </a:lnTo>
                    <a:lnTo>
                      <a:pt x="10839" y="2030"/>
                    </a:lnTo>
                    <a:lnTo>
                      <a:pt x="10734" y="2177"/>
                    </a:lnTo>
                    <a:lnTo>
                      <a:pt x="10755" y="2428"/>
                    </a:lnTo>
                    <a:lnTo>
                      <a:pt x="10839" y="2428"/>
                    </a:lnTo>
                    <a:lnTo>
                      <a:pt x="10839" y="2219"/>
                    </a:lnTo>
                    <a:lnTo>
                      <a:pt x="10985" y="2051"/>
                    </a:lnTo>
                    <a:lnTo>
                      <a:pt x="11111" y="2030"/>
                    </a:lnTo>
                    <a:lnTo>
                      <a:pt x="11194" y="1926"/>
                    </a:lnTo>
                    <a:lnTo>
                      <a:pt x="11194" y="1779"/>
                    </a:lnTo>
                    <a:lnTo>
                      <a:pt x="11299" y="1738"/>
                    </a:lnTo>
                    <a:lnTo>
                      <a:pt x="11404" y="1800"/>
                    </a:lnTo>
                    <a:lnTo>
                      <a:pt x="11487" y="1717"/>
                    </a:lnTo>
                    <a:lnTo>
                      <a:pt x="11487" y="1591"/>
                    </a:lnTo>
                    <a:lnTo>
                      <a:pt x="11425" y="1591"/>
                    </a:lnTo>
                    <a:lnTo>
                      <a:pt x="11362" y="1507"/>
                    </a:lnTo>
                    <a:lnTo>
                      <a:pt x="11299" y="1507"/>
                    </a:lnTo>
                    <a:lnTo>
                      <a:pt x="11278" y="1528"/>
                    </a:lnTo>
                    <a:lnTo>
                      <a:pt x="11278" y="1612"/>
                    </a:lnTo>
                    <a:lnTo>
                      <a:pt x="11215" y="1570"/>
                    </a:lnTo>
                    <a:lnTo>
                      <a:pt x="11194" y="1507"/>
                    </a:lnTo>
                    <a:lnTo>
                      <a:pt x="11153" y="1507"/>
                    </a:lnTo>
                    <a:lnTo>
                      <a:pt x="11153" y="1570"/>
                    </a:lnTo>
                    <a:lnTo>
                      <a:pt x="11111" y="1696"/>
                    </a:lnTo>
                    <a:lnTo>
                      <a:pt x="11090" y="1654"/>
                    </a:lnTo>
                    <a:lnTo>
                      <a:pt x="11048" y="1591"/>
                    </a:lnTo>
                    <a:lnTo>
                      <a:pt x="10964" y="1633"/>
                    </a:lnTo>
                    <a:lnTo>
                      <a:pt x="10943" y="1696"/>
                    </a:lnTo>
                    <a:lnTo>
                      <a:pt x="10901" y="1612"/>
                    </a:lnTo>
                    <a:lnTo>
                      <a:pt x="10881" y="1486"/>
                    </a:lnTo>
                    <a:lnTo>
                      <a:pt x="10839" y="1486"/>
                    </a:lnTo>
                    <a:lnTo>
                      <a:pt x="10776" y="1361"/>
                    </a:lnTo>
                    <a:lnTo>
                      <a:pt x="10734" y="1319"/>
                    </a:lnTo>
                    <a:lnTo>
                      <a:pt x="10650" y="1319"/>
                    </a:lnTo>
                    <a:lnTo>
                      <a:pt x="10567" y="1298"/>
                    </a:lnTo>
                    <a:lnTo>
                      <a:pt x="10420" y="1277"/>
                    </a:lnTo>
                    <a:lnTo>
                      <a:pt x="10357" y="1193"/>
                    </a:lnTo>
                    <a:lnTo>
                      <a:pt x="10378" y="1173"/>
                    </a:lnTo>
                    <a:lnTo>
                      <a:pt x="10546" y="1214"/>
                    </a:lnTo>
                    <a:lnTo>
                      <a:pt x="10692" y="1193"/>
                    </a:lnTo>
                    <a:lnTo>
                      <a:pt x="10797" y="1214"/>
                    </a:lnTo>
                    <a:lnTo>
                      <a:pt x="11048" y="1256"/>
                    </a:lnTo>
                    <a:lnTo>
                      <a:pt x="11194" y="1193"/>
                    </a:lnTo>
                    <a:lnTo>
                      <a:pt x="11299" y="984"/>
                    </a:lnTo>
                    <a:lnTo>
                      <a:pt x="11508" y="942"/>
                    </a:lnTo>
                    <a:lnTo>
                      <a:pt x="11613" y="859"/>
                    </a:lnTo>
                    <a:lnTo>
                      <a:pt x="11613" y="838"/>
                    </a:lnTo>
                    <a:lnTo>
                      <a:pt x="11529" y="796"/>
                    </a:lnTo>
                    <a:lnTo>
                      <a:pt x="11508" y="754"/>
                    </a:lnTo>
                    <a:lnTo>
                      <a:pt x="11425" y="733"/>
                    </a:lnTo>
                    <a:lnTo>
                      <a:pt x="11320" y="754"/>
                    </a:lnTo>
                    <a:lnTo>
                      <a:pt x="11194" y="608"/>
                    </a:lnTo>
                    <a:lnTo>
                      <a:pt x="11111" y="608"/>
                    </a:lnTo>
                    <a:lnTo>
                      <a:pt x="11006" y="733"/>
                    </a:lnTo>
                    <a:lnTo>
                      <a:pt x="10964" y="733"/>
                    </a:lnTo>
                    <a:lnTo>
                      <a:pt x="10943" y="691"/>
                    </a:lnTo>
                    <a:lnTo>
                      <a:pt x="11048" y="649"/>
                    </a:lnTo>
                    <a:lnTo>
                      <a:pt x="11048" y="566"/>
                    </a:lnTo>
                    <a:lnTo>
                      <a:pt x="10943" y="524"/>
                    </a:lnTo>
                    <a:lnTo>
                      <a:pt x="10901" y="482"/>
                    </a:lnTo>
                    <a:lnTo>
                      <a:pt x="10839" y="482"/>
                    </a:lnTo>
                    <a:lnTo>
                      <a:pt x="10776" y="608"/>
                    </a:lnTo>
                    <a:lnTo>
                      <a:pt x="10734" y="608"/>
                    </a:lnTo>
                    <a:lnTo>
                      <a:pt x="10734" y="524"/>
                    </a:lnTo>
                    <a:lnTo>
                      <a:pt x="10671" y="545"/>
                    </a:lnTo>
                    <a:lnTo>
                      <a:pt x="10650" y="587"/>
                    </a:lnTo>
                    <a:lnTo>
                      <a:pt x="10588" y="587"/>
                    </a:lnTo>
                    <a:lnTo>
                      <a:pt x="10567" y="545"/>
                    </a:lnTo>
                    <a:lnTo>
                      <a:pt x="10650" y="482"/>
                    </a:lnTo>
                    <a:lnTo>
                      <a:pt x="10650" y="419"/>
                    </a:lnTo>
                    <a:lnTo>
                      <a:pt x="10546" y="357"/>
                    </a:lnTo>
                    <a:lnTo>
                      <a:pt x="10420" y="357"/>
                    </a:lnTo>
                    <a:lnTo>
                      <a:pt x="10357" y="377"/>
                    </a:lnTo>
                    <a:lnTo>
                      <a:pt x="10337" y="545"/>
                    </a:lnTo>
                    <a:lnTo>
                      <a:pt x="10253" y="587"/>
                    </a:lnTo>
                    <a:lnTo>
                      <a:pt x="10253" y="649"/>
                    </a:lnTo>
                    <a:lnTo>
                      <a:pt x="10316" y="796"/>
                    </a:lnTo>
                    <a:lnTo>
                      <a:pt x="10316" y="880"/>
                    </a:lnTo>
                    <a:lnTo>
                      <a:pt x="10253" y="942"/>
                    </a:lnTo>
                    <a:lnTo>
                      <a:pt x="10211" y="838"/>
                    </a:lnTo>
                    <a:lnTo>
                      <a:pt x="10127" y="838"/>
                    </a:lnTo>
                    <a:lnTo>
                      <a:pt x="10127" y="859"/>
                    </a:lnTo>
                    <a:lnTo>
                      <a:pt x="10023" y="838"/>
                    </a:lnTo>
                    <a:lnTo>
                      <a:pt x="9897" y="901"/>
                    </a:lnTo>
                    <a:lnTo>
                      <a:pt x="9897" y="901"/>
                    </a:lnTo>
                    <a:lnTo>
                      <a:pt x="10002" y="754"/>
                    </a:lnTo>
                    <a:lnTo>
                      <a:pt x="10065" y="733"/>
                    </a:lnTo>
                    <a:lnTo>
                      <a:pt x="10127" y="608"/>
                    </a:lnTo>
                    <a:lnTo>
                      <a:pt x="10127" y="566"/>
                    </a:lnTo>
                    <a:lnTo>
                      <a:pt x="10065" y="566"/>
                    </a:lnTo>
                    <a:lnTo>
                      <a:pt x="9960" y="649"/>
                    </a:lnTo>
                    <a:lnTo>
                      <a:pt x="9897" y="649"/>
                    </a:lnTo>
                    <a:lnTo>
                      <a:pt x="9918" y="587"/>
                    </a:lnTo>
                    <a:lnTo>
                      <a:pt x="10002" y="524"/>
                    </a:lnTo>
                    <a:lnTo>
                      <a:pt x="10002" y="482"/>
                    </a:lnTo>
                    <a:lnTo>
                      <a:pt x="9897" y="461"/>
                    </a:lnTo>
                    <a:lnTo>
                      <a:pt x="9855" y="419"/>
                    </a:lnTo>
                    <a:lnTo>
                      <a:pt x="9960" y="377"/>
                    </a:lnTo>
                    <a:lnTo>
                      <a:pt x="10002" y="419"/>
                    </a:lnTo>
                    <a:lnTo>
                      <a:pt x="10127" y="419"/>
                    </a:lnTo>
                    <a:lnTo>
                      <a:pt x="10169" y="231"/>
                    </a:lnTo>
                    <a:lnTo>
                      <a:pt x="10169" y="168"/>
                    </a:lnTo>
                    <a:lnTo>
                      <a:pt x="10044" y="210"/>
                    </a:lnTo>
                    <a:lnTo>
                      <a:pt x="10002" y="147"/>
                    </a:lnTo>
                    <a:lnTo>
                      <a:pt x="10023" y="64"/>
                    </a:lnTo>
                    <a:lnTo>
                      <a:pt x="10002" y="1"/>
                    </a:lnTo>
                    <a:lnTo>
                      <a:pt x="9918" y="64"/>
                    </a:lnTo>
                    <a:lnTo>
                      <a:pt x="9855" y="64"/>
                    </a:lnTo>
                    <a:lnTo>
                      <a:pt x="979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43;p45">
                <a:extLst>
                  <a:ext uri="{FF2B5EF4-FFF2-40B4-BE49-F238E27FC236}">
                    <a16:creationId xmlns:a16="http://schemas.microsoft.com/office/drawing/2014/main" id="{3596EB0C-995A-13EA-407F-EA8D439EF585}"/>
                  </a:ext>
                </a:extLst>
              </p:cNvPr>
              <p:cNvSpPr/>
              <p:nvPr/>
            </p:nvSpPr>
            <p:spPr>
              <a:xfrm>
                <a:off x="3810372" y="2589242"/>
                <a:ext cx="68528" cy="147786"/>
              </a:xfrm>
              <a:custGeom>
                <a:avLst/>
                <a:gdLst/>
                <a:ahLst/>
                <a:cxnLst/>
                <a:rect l="l" t="t" r="r" b="b"/>
                <a:pathLst>
                  <a:path w="5755" h="12995" extrusionOk="0">
                    <a:moveTo>
                      <a:pt x="3788" y="1"/>
                    </a:moveTo>
                    <a:lnTo>
                      <a:pt x="3725" y="21"/>
                    </a:lnTo>
                    <a:lnTo>
                      <a:pt x="3599" y="63"/>
                    </a:lnTo>
                    <a:lnTo>
                      <a:pt x="3474" y="1"/>
                    </a:lnTo>
                    <a:lnTo>
                      <a:pt x="3474" y="1"/>
                    </a:lnTo>
                    <a:lnTo>
                      <a:pt x="3495" y="105"/>
                    </a:lnTo>
                    <a:lnTo>
                      <a:pt x="3578" y="147"/>
                    </a:lnTo>
                    <a:lnTo>
                      <a:pt x="3599" y="293"/>
                    </a:lnTo>
                    <a:lnTo>
                      <a:pt x="3516" y="335"/>
                    </a:lnTo>
                    <a:lnTo>
                      <a:pt x="3495" y="524"/>
                    </a:lnTo>
                    <a:lnTo>
                      <a:pt x="3558" y="607"/>
                    </a:lnTo>
                    <a:lnTo>
                      <a:pt x="3558" y="754"/>
                    </a:lnTo>
                    <a:lnTo>
                      <a:pt x="3495" y="712"/>
                    </a:lnTo>
                    <a:lnTo>
                      <a:pt x="3453" y="733"/>
                    </a:lnTo>
                    <a:lnTo>
                      <a:pt x="3369" y="670"/>
                    </a:lnTo>
                    <a:lnTo>
                      <a:pt x="3244" y="649"/>
                    </a:lnTo>
                    <a:lnTo>
                      <a:pt x="3139" y="586"/>
                    </a:lnTo>
                    <a:lnTo>
                      <a:pt x="2951" y="524"/>
                    </a:lnTo>
                    <a:lnTo>
                      <a:pt x="2825" y="607"/>
                    </a:lnTo>
                    <a:lnTo>
                      <a:pt x="2637" y="607"/>
                    </a:lnTo>
                    <a:lnTo>
                      <a:pt x="2574" y="628"/>
                    </a:lnTo>
                    <a:lnTo>
                      <a:pt x="2679" y="796"/>
                    </a:lnTo>
                    <a:lnTo>
                      <a:pt x="2658" y="837"/>
                    </a:lnTo>
                    <a:lnTo>
                      <a:pt x="2658" y="921"/>
                    </a:lnTo>
                    <a:lnTo>
                      <a:pt x="2574" y="963"/>
                    </a:lnTo>
                    <a:lnTo>
                      <a:pt x="2658" y="1068"/>
                    </a:lnTo>
                    <a:lnTo>
                      <a:pt x="2553" y="1172"/>
                    </a:lnTo>
                    <a:lnTo>
                      <a:pt x="2511" y="1172"/>
                    </a:lnTo>
                    <a:lnTo>
                      <a:pt x="2428" y="1130"/>
                    </a:lnTo>
                    <a:lnTo>
                      <a:pt x="2323" y="1047"/>
                    </a:lnTo>
                    <a:lnTo>
                      <a:pt x="2198" y="1151"/>
                    </a:lnTo>
                    <a:lnTo>
                      <a:pt x="2114" y="1340"/>
                    </a:lnTo>
                    <a:lnTo>
                      <a:pt x="2030" y="1381"/>
                    </a:lnTo>
                    <a:lnTo>
                      <a:pt x="1988" y="1528"/>
                    </a:lnTo>
                    <a:lnTo>
                      <a:pt x="1926" y="1633"/>
                    </a:lnTo>
                    <a:lnTo>
                      <a:pt x="1842" y="1653"/>
                    </a:lnTo>
                    <a:lnTo>
                      <a:pt x="1842" y="1905"/>
                    </a:lnTo>
                    <a:lnTo>
                      <a:pt x="1905" y="1988"/>
                    </a:lnTo>
                    <a:lnTo>
                      <a:pt x="1988" y="2177"/>
                    </a:lnTo>
                    <a:lnTo>
                      <a:pt x="1926" y="2302"/>
                    </a:lnTo>
                    <a:lnTo>
                      <a:pt x="1779" y="2511"/>
                    </a:lnTo>
                    <a:lnTo>
                      <a:pt x="1612" y="2804"/>
                    </a:lnTo>
                    <a:lnTo>
                      <a:pt x="1591" y="2930"/>
                    </a:lnTo>
                    <a:lnTo>
                      <a:pt x="1507" y="3014"/>
                    </a:lnTo>
                    <a:lnTo>
                      <a:pt x="1298" y="3034"/>
                    </a:lnTo>
                    <a:lnTo>
                      <a:pt x="1110" y="3139"/>
                    </a:lnTo>
                    <a:lnTo>
                      <a:pt x="1110" y="3265"/>
                    </a:lnTo>
                    <a:lnTo>
                      <a:pt x="1193" y="3348"/>
                    </a:lnTo>
                    <a:lnTo>
                      <a:pt x="1193" y="3516"/>
                    </a:lnTo>
                    <a:lnTo>
                      <a:pt x="1151" y="3662"/>
                    </a:lnTo>
                    <a:lnTo>
                      <a:pt x="1089" y="3934"/>
                    </a:lnTo>
                    <a:lnTo>
                      <a:pt x="1089" y="4185"/>
                    </a:lnTo>
                    <a:lnTo>
                      <a:pt x="879" y="4687"/>
                    </a:lnTo>
                    <a:lnTo>
                      <a:pt x="879" y="4813"/>
                    </a:lnTo>
                    <a:lnTo>
                      <a:pt x="942" y="4897"/>
                    </a:lnTo>
                    <a:lnTo>
                      <a:pt x="963" y="5127"/>
                    </a:lnTo>
                    <a:lnTo>
                      <a:pt x="858" y="5252"/>
                    </a:lnTo>
                    <a:lnTo>
                      <a:pt x="649" y="5231"/>
                    </a:lnTo>
                    <a:lnTo>
                      <a:pt x="482" y="5211"/>
                    </a:lnTo>
                    <a:lnTo>
                      <a:pt x="377" y="5294"/>
                    </a:lnTo>
                    <a:lnTo>
                      <a:pt x="252" y="5524"/>
                    </a:lnTo>
                    <a:lnTo>
                      <a:pt x="210" y="5755"/>
                    </a:lnTo>
                    <a:lnTo>
                      <a:pt x="252" y="6068"/>
                    </a:lnTo>
                    <a:lnTo>
                      <a:pt x="314" y="6361"/>
                    </a:lnTo>
                    <a:lnTo>
                      <a:pt x="252" y="6550"/>
                    </a:lnTo>
                    <a:lnTo>
                      <a:pt x="314" y="6696"/>
                    </a:lnTo>
                    <a:lnTo>
                      <a:pt x="335" y="6926"/>
                    </a:lnTo>
                    <a:lnTo>
                      <a:pt x="314" y="7135"/>
                    </a:lnTo>
                    <a:lnTo>
                      <a:pt x="314" y="7345"/>
                    </a:lnTo>
                    <a:lnTo>
                      <a:pt x="461" y="7449"/>
                    </a:lnTo>
                    <a:lnTo>
                      <a:pt x="670" y="7659"/>
                    </a:lnTo>
                    <a:lnTo>
                      <a:pt x="628" y="7805"/>
                    </a:lnTo>
                    <a:lnTo>
                      <a:pt x="628" y="7972"/>
                    </a:lnTo>
                    <a:lnTo>
                      <a:pt x="356" y="8056"/>
                    </a:lnTo>
                    <a:lnTo>
                      <a:pt x="335" y="8161"/>
                    </a:lnTo>
                    <a:lnTo>
                      <a:pt x="461" y="8370"/>
                    </a:lnTo>
                    <a:lnTo>
                      <a:pt x="482" y="8642"/>
                    </a:lnTo>
                    <a:lnTo>
                      <a:pt x="565" y="8768"/>
                    </a:lnTo>
                    <a:lnTo>
                      <a:pt x="482" y="8914"/>
                    </a:lnTo>
                    <a:lnTo>
                      <a:pt x="482" y="9040"/>
                    </a:lnTo>
                    <a:lnTo>
                      <a:pt x="461" y="9123"/>
                    </a:lnTo>
                    <a:lnTo>
                      <a:pt x="273" y="9165"/>
                    </a:lnTo>
                    <a:lnTo>
                      <a:pt x="231" y="9228"/>
                    </a:lnTo>
                    <a:lnTo>
                      <a:pt x="314" y="9332"/>
                    </a:lnTo>
                    <a:lnTo>
                      <a:pt x="231" y="9395"/>
                    </a:lnTo>
                    <a:lnTo>
                      <a:pt x="168" y="9479"/>
                    </a:lnTo>
                    <a:lnTo>
                      <a:pt x="252" y="9625"/>
                    </a:lnTo>
                    <a:lnTo>
                      <a:pt x="273" y="10002"/>
                    </a:lnTo>
                    <a:lnTo>
                      <a:pt x="231" y="10086"/>
                    </a:lnTo>
                    <a:lnTo>
                      <a:pt x="147" y="10002"/>
                    </a:lnTo>
                    <a:lnTo>
                      <a:pt x="63" y="9939"/>
                    </a:lnTo>
                    <a:lnTo>
                      <a:pt x="63" y="9960"/>
                    </a:lnTo>
                    <a:lnTo>
                      <a:pt x="1" y="10023"/>
                    </a:lnTo>
                    <a:lnTo>
                      <a:pt x="21" y="10253"/>
                    </a:lnTo>
                    <a:lnTo>
                      <a:pt x="42" y="10337"/>
                    </a:lnTo>
                    <a:lnTo>
                      <a:pt x="63" y="10525"/>
                    </a:lnTo>
                    <a:lnTo>
                      <a:pt x="147" y="10546"/>
                    </a:lnTo>
                    <a:lnTo>
                      <a:pt x="168" y="10588"/>
                    </a:lnTo>
                    <a:lnTo>
                      <a:pt x="147" y="10734"/>
                    </a:lnTo>
                    <a:lnTo>
                      <a:pt x="273" y="10672"/>
                    </a:lnTo>
                    <a:lnTo>
                      <a:pt x="210" y="10567"/>
                    </a:lnTo>
                    <a:lnTo>
                      <a:pt x="231" y="10483"/>
                    </a:lnTo>
                    <a:lnTo>
                      <a:pt x="273" y="10483"/>
                    </a:lnTo>
                    <a:lnTo>
                      <a:pt x="252" y="10546"/>
                    </a:lnTo>
                    <a:lnTo>
                      <a:pt x="335" y="10588"/>
                    </a:lnTo>
                    <a:lnTo>
                      <a:pt x="377" y="10672"/>
                    </a:lnTo>
                    <a:lnTo>
                      <a:pt x="252" y="10755"/>
                    </a:lnTo>
                    <a:lnTo>
                      <a:pt x="231" y="10860"/>
                    </a:lnTo>
                    <a:lnTo>
                      <a:pt x="273" y="10944"/>
                    </a:lnTo>
                    <a:lnTo>
                      <a:pt x="252" y="11069"/>
                    </a:lnTo>
                    <a:lnTo>
                      <a:pt x="210" y="11111"/>
                    </a:lnTo>
                    <a:lnTo>
                      <a:pt x="273" y="11216"/>
                    </a:lnTo>
                    <a:lnTo>
                      <a:pt x="356" y="11257"/>
                    </a:lnTo>
                    <a:lnTo>
                      <a:pt x="440" y="11383"/>
                    </a:lnTo>
                    <a:lnTo>
                      <a:pt x="482" y="11425"/>
                    </a:lnTo>
                    <a:lnTo>
                      <a:pt x="586" y="11634"/>
                    </a:lnTo>
                    <a:lnTo>
                      <a:pt x="586" y="11801"/>
                    </a:lnTo>
                    <a:lnTo>
                      <a:pt x="733" y="11843"/>
                    </a:lnTo>
                    <a:lnTo>
                      <a:pt x="754" y="11948"/>
                    </a:lnTo>
                    <a:lnTo>
                      <a:pt x="858" y="12094"/>
                    </a:lnTo>
                    <a:lnTo>
                      <a:pt x="984" y="12011"/>
                    </a:lnTo>
                    <a:lnTo>
                      <a:pt x="1005" y="12136"/>
                    </a:lnTo>
                    <a:lnTo>
                      <a:pt x="942" y="12304"/>
                    </a:lnTo>
                    <a:lnTo>
                      <a:pt x="775" y="12325"/>
                    </a:lnTo>
                    <a:lnTo>
                      <a:pt x="754" y="12366"/>
                    </a:lnTo>
                    <a:lnTo>
                      <a:pt x="838" y="12429"/>
                    </a:lnTo>
                    <a:lnTo>
                      <a:pt x="858" y="12534"/>
                    </a:lnTo>
                    <a:lnTo>
                      <a:pt x="984" y="12555"/>
                    </a:lnTo>
                    <a:lnTo>
                      <a:pt x="1047" y="12848"/>
                    </a:lnTo>
                    <a:lnTo>
                      <a:pt x="963" y="12952"/>
                    </a:lnTo>
                    <a:lnTo>
                      <a:pt x="1005" y="12994"/>
                    </a:lnTo>
                    <a:lnTo>
                      <a:pt x="1151" y="12994"/>
                    </a:lnTo>
                    <a:lnTo>
                      <a:pt x="1423" y="12931"/>
                    </a:lnTo>
                    <a:lnTo>
                      <a:pt x="1570" y="12973"/>
                    </a:lnTo>
                    <a:lnTo>
                      <a:pt x="1695" y="12869"/>
                    </a:lnTo>
                    <a:lnTo>
                      <a:pt x="1674" y="12764"/>
                    </a:lnTo>
                    <a:lnTo>
                      <a:pt x="1612" y="12701"/>
                    </a:lnTo>
                    <a:lnTo>
                      <a:pt x="1695" y="12534"/>
                    </a:lnTo>
                    <a:lnTo>
                      <a:pt x="1884" y="12513"/>
                    </a:lnTo>
                    <a:lnTo>
                      <a:pt x="1905" y="12325"/>
                    </a:lnTo>
                    <a:lnTo>
                      <a:pt x="1926" y="12408"/>
                    </a:lnTo>
                    <a:lnTo>
                      <a:pt x="2135" y="12450"/>
                    </a:lnTo>
                    <a:lnTo>
                      <a:pt x="2260" y="12366"/>
                    </a:lnTo>
                    <a:lnTo>
                      <a:pt x="2365" y="12429"/>
                    </a:lnTo>
                    <a:lnTo>
                      <a:pt x="2449" y="12513"/>
                    </a:lnTo>
                    <a:lnTo>
                      <a:pt x="2553" y="12345"/>
                    </a:lnTo>
                    <a:lnTo>
                      <a:pt x="2616" y="12115"/>
                    </a:lnTo>
                    <a:lnTo>
                      <a:pt x="2679" y="12032"/>
                    </a:lnTo>
                    <a:lnTo>
                      <a:pt x="2721" y="11739"/>
                    </a:lnTo>
                    <a:lnTo>
                      <a:pt x="2762" y="11634"/>
                    </a:lnTo>
                    <a:lnTo>
                      <a:pt x="2658" y="11571"/>
                    </a:lnTo>
                    <a:lnTo>
                      <a:pt x="2679" y="11467"/>
                    </a:lnTo>
                    <a:lnTo>
                      <a:pt x="2783" y="11320"/>
                    </a:lnTo>
                    <a:lnTo>
                      <a:pt x="2679" y="11216"/>
                    </a:lnTo>
                    <a:lnTo>
                      <a:pt x="2783" y="11111"/>
                    </a:lnTo>
                    <a:lnTo>
                      <a:pt x="2658" y="11048"/>
                    </a:lnTo>
                    <a:lnTo>
                      <a:pt x="2721" y="10965"/>
                    </a:lnTo>
                    <a:lnTo>
                      <a:pt x="2658" y="10839"/>
                    </a:lnTo>
                    <a:lnTo>
                      <a:pt x="2762" y="10881"/>
                    </a:lnTo>
                    <a:lnTo>
                      <a:pt x="2930" y="10860"/>
                    </a:lnTo>
                    <a:lnTo>
                      <a:pt x="2783" y="10755"/>
                    </a:lnTo>
                    <a:lnTo>
                      <a:pt x="2846" y="10609"/>
                    </a:lnTo>
                    <a:lnTo>
                      <a:pt x="2846" y="10546"/>
                    </a:lnTo>
                    <a:lnTo>
                      <a:pt x="2658" y="10483"/>
                    </a:lnTo>
                    <a:lnTo>
                      <a:pt x="2888" y="10483"/>
                    </a:lnTo>
                    <a:lnTo>
                      <a:pt x="2762" y="10358"/>
                    </a:lnTo>
                    <a:lnTo>
                      <a:pt x="2679" y="10358"/>
                    </a:lnTo>
                    <a:lnTo>
                      <a:pt x="2742" y="10274"/>
                    </a:lnTo>
                    <a:lnTo>
                      <a:pt x="2783" y="10274"/>
                    </a:lnTo>
                    <a:lnTo>
                      <a:pt x="2825" y="10316"/>
                    </a:lnTo>
                    <a:lnTo>
                      <a:pt x="2888" y="10232"/>
                    </a:lnTo>
                    <a:lnTo>
                      <a:pt x="2867" y="10148"/>
                    </a:lnTo>
                    <a:lnTo>
                      <a:pt x="2972" y="10232"/>
                    </a:lnTo>
                    <a:lnTo>
                      <a:pt x="2993" y="10128"/>
                    </a:lnTo>
                    <a:lnTo>
                      <a:pt x="3076" y="10023"/>
                    </a:lnTo>
                    <a:lnTo>
                      <a:pt x="3160" y="10023"/>
                    </a:lnTo>
                    <a:lnTo>
                      <a:pt x="3139" y="9939"/>
                    </a:lnTo>
                    <a:lnTo>
                      <a:pt x="3181" y="9897"/>
                    </a:lnTo>
                    <a:lnTo>
                      <a:pt x="3202" y="9939"/>
                    </a:lnTo>
                    <a:lnTo>
                      <a:pt x="3181" y="10044"/>
                    </a:lnTo>
                    <a:lnTo>
                      <a:pt x="3265" y="10044"/>
                    </a:lnTo>
                    <a:lnTo>
                      <a:pt x="3369" y="9897"/>
                    </a:lnTo>
                    <a:lnTo>
                      <a:pt x="3453" y="9897"/>
                    </a:lnTo>
                    <a:lnTo>
                      <a:pt x="3516" y="9835"/>
                    </a:lnTo>
                    <a:lnTo>
                      <a:pt x="3495" y="9730"/>
                    </a:lnTo>
                    <a:lnTo>
                      <a:pt x="3411" y="9646"/>
                    </a:lnTo>
                    <a:lnTo>
                      <a:pt x="3286" y="9625"/>
                    </a:lnTo>
                    <a:lnTo>
                      <a:pt x="3181" y="9688"/>
                    </a:lnTo>
                    <a:lnTo>
                      <a:pt x="3139" y="9646"/>
                    </a:lnTo>
                    <a:lnTo>
                      <a:pt x="3055" y="9709"/>
                    </a:lnTo>
                    <a:lnTo>
                      <a:pt x="2972" y="9604"/>
                    </a:lnTo>
                    <a:lnTo>
                      <a:pt x="2846" y="9563"/>
                    </a:lnTo>
                    <a:lnTo>
                      <a:pt x="2762" y="9521"/>
                    </a:lnTo>
                    <a:lnTo>
                      <a:pt x="2616" y="9542"/>
                    </a:lnTo>
                    <a:lnTo>
                      <a:pt x="2616" y="9604"/>
                    </a:lnTo>
                    <a:lnTo>
                      <a:pt x="2553" y="9542"/>
                    </a:lnTo>
                    <a:lnTo>
                      <a:pt x="2407" y="9542"/>
                    </a:lnTo>
                    <a:lnTo>
                      <a:pt x="2365" y="9500"/>
                    </a:lnTo>
                    <a:lnTo>
                      <a:pt x="2470" y="9479"/>
                    </a:lnTo>
                    <a:lnTo>
                      <a:pt x="2553" y="9521"/>
                    </a:lnTo>
                    <a:lnTo>
                      <a:pt x="2637" y="9395"/>
                    </a:lnTo>
                    <a:lnTo>
                      <a:pt x="2679" y="9437"/>
                    </a:lnTo>
                    <a:lnTo>
                      <a:pt x="2783" y="9416"/>
                    </a:lnTo>
                    <a:lnTo>
                      <a:pt x="2825" y="9332"/>
                    </a:lnTo>
                    <a:lnTo>
                      <a:pt x="2930" y="9374"/>
                    </a:lnTo>
                    <a:lnTo>
                      <a:pt x="2972" y="9416"/>
                    </a:lnTo>
                    <a:lnTo>
                      <a:pt x="3034" y="9416"/>
                    </a:lnTo>
                    <a:lnTo>
                      <a:pt x="3055" y="9332"/>
                    </a:lnTo>
                    <a:lnTo>
                      <a:pt x="3097" y="9416"/>
                    </a:lnTo>
                    <a:lnTo>
                      <a:pt x="3244" y="9437"/>
                    </a:lnTo>
                    <a:lnTo>
                      <a:pt x="3202" y="9521"/>
                    </a:lnTo>
                    <a:lnTo>
                      <a:pt x="3306" y="9563"/>
                    </a:lnTo>
                    <a:lnTo>
                      <a:pt x="3474" y="9542"/>
                    </a:lnTo>
                    <a:lnTo>
                      <a:pt x="3495" y="9416"/>
                    </a:lnTo>
                    <a:lnTo>
                      <a:pt x="3662" y="9270"/>
                    </a:lnTo>
                    <a:lnTo>
                      <a:pt x="3725" y="9102"/>
                    </a:lnTo>
                    <a:lnTo>
                      <a:pt x="3599" y="8977"/>
                    </a:lnTo>
                    <a:lnTo>
                      <a:pt x="3599" y="8893"/>
                    </a:lnTo>
                    <a:lnTo>
                      <a:pt x="3453" y="8788"/>
                    </a:lnTo>
                    <a:lnTo>
                      <a:pt x="3474" y="8747"/>
                    </a:lnTo>
                    <a:lnTo>
                      <a:pt x="3265" y="8579"/>
                    </a:lnTo>
                    <a:lnTo>
                      <a:pt x="3244" y="8475"/>
                    </a:lnTo>
                    <a:lnTo>
                      <a:pt x="3160" y="8391"/>
                    </a:lnTo>
                    <a:lnTo>
                      <a:pt x="3055" y="8516"/>
                    </a:lnTo>
                    <a:lnTo>
                      <a:pt x="2993" y="8433"/>
                    </a:lnTo>
                    <a:lnTo>
                      <a:pt x="2951" y="8454"/>
                    </a:lnTo>
                    <a:lnTo>
                      <a:pt x="2951" y="8349"/>
                    </a:lnTo>
                    <a:lnTo>
                      <a:pt x="2867" y="8349"/>
                    </a:lnTo>
                    <a:lnTo>
                      <a:pt x="2825" y="8244"/>
                    </a:lnTo>
                    <a:lnTo>
                      <a:pt x="2742" y="8182"/>
                    </a:lnTo>
                    <a:lnTo>
                      <a:pt x="2825" y="8077"/>
                    </a:lnTo>
                    <a:lnTo>
                      <a:pt x="2762" y="7952"/>
                    </a:lnTo>
                    <a:lnTo>
                      <a:pt x="2825" y="7931"/>
                    </a:lnTo>
                    <a:lnTo>
                      <a:pt x="2825" y="7847"/>
                    </a:lnTo>
                    <a:lnTo>
                      <a:pt x="2742" y="7826"/>
                    </a:lnTo>
                    <a:lnTo>
                      <a:pt x="2825" y="7721"/>
                    </a:lnTo>
                    <a:lnTo>
                      <a:pt x="2783" y="7533"/>
                    </a:lnTo>
                    <a:lnTo>
                      <a:pt x="2825" y="7512"/>
                    </a:lnTo>
                    <a:lnTo>
                      <a:pt x="2867" y="7554"/>
                    </a:lnTo>
                    <a:lnTo>
                      <a:pt x="2888" y="7449"/>
                    </a:lnTo>
                    <a:lnTo>
                      <a:pt x="2825" y="7345"/>
                    </a:lnTo>
                    <a:lnTo>
                      <a:pt x="2846" y="7198"/>
                    </a:lnTo>
                    <a:lnTo>
                      <a:pt x="2825" y="7073"/>
                    </a:lnTo>
                    <a:lnTo>
                      <a:pt x="2846" y="7010"/>
                    </a:lnTo>
                    <a:lnTo>
                      <a:pt x="2825" y="6884"/>
                    </a:lnTo>
                    <a:lnTo>
                      <a:pt x="2679" y="6696"/>
                    </a:lnTo>
                    <a:lnTo>
                      <a:pt x="2679" y="6696"/>
                    </a:lnTo>
                    <a:lnTo>
                      <a:pt x="2783" y="6759"/>
                    </a:lnTo>
                    <a:lnTo>
                      <a:pt x="2951" y="6717"/>
                    </a:lnTo>
                    <a:lnTo>
                      <a:pt x="3055" y="6571"/>
                    </a:lnTo>
                    <a:lnTo>
                      <a:pt x="2993" y="6466"/>
                    </a:lnTo>
                    <a:lnTo>
                      <a:pt x="3034" y="6403"/>
                    </a:lnTo>
                    <a:lnTo>
                      <a:pt x="3139" y="6424"/>
                    </a:lnTo>
                    <a:lnTo>
                      <a:pt x="3286" y="6299"/>
                    </a:lnTo>
                    <a:lnTo>
                      <a:pt x="3286" y="6236"/>
                    </a:lnTo>
                    <a:lnTo>
                      <a:pt x="3202" y="6236"/>
                    </a:lnTo>
                    <a:lnTo>
                      <a:pt x="3265" y="6131"/>
                    </a:lnTo>
                    <a:lnTo>
                      <a:pt x="3348" y="6047"/>
                    </a:lnTo>
                    <a:lnTo>
                      <a:pt x="3390" y="6089"/>
                    </a:lnTo>
                    <a:lnTo>
                      <a:pt x="3453" y="6089"/>
                    </a:lnTo>
                    <a:lnTo>
                      <a:pt x="3474" y="5964"/>
                    </a:lnTo>
                    <a:lnTo>
                      <a:pt x="3516" y="5964"/>
                    </a:lnTo>
                    <a:lnTo>
                      <a:pt x="3558" y="6047"/>
                    </a:lnTo>
                    <a:lnTo>
                      <a:pt x="3620" y="5964"/>
                    </a:lnTo>
                    <a:lnTo>
                      <a:pt x="3620" y="5838"/>
                    </a:lnTo>
                    <a:lnTo>
                      <a:pt x="3683" y="5734"/>
                    </a:lnTo>
                    <a:lnTo>
                      <a:pt x="3788" y="5734"/>
                    </a:lnTo>
                    <a:lnTo>
                      <a:pt x="3788" y="5817"/>
                    </a:lnTo>
                    <a:lnTo>
                      <a:pt x="3871" y="5817"/>
                    </a:lnTo>
                    <a:lnTo>
                      <a:pt x="3913" y="5713"/>
                    </a:lnTo>
                    <a:lnTo>
                      <a:pt x="4039" y="5629"/>
                    </a:lnTo>
                    <a:lnTo>
                      <a:pt x="4018" y="5524"/>
                    </a:lnTo>
                    <a:lnTo>
                      <a:pt x="4018" y="5420"/>
                    </a:lnTo>
                    <a:lnTo>
                      <a:pt x="4102" y="5503"/>
                    </a:lnTo>
                    <a:lnTo>
                      <a:pt x="4206" y="5378"/>
                    </a:lnTo>
                    <a:lnTo>
                      <a:pt x="4290" y="5378"/>
                    </a:lnTo>
                    <a:lnTo>
                      <a:pt x="4395" y="5190"/>
                    </a:lnTo>
                    <a:lnTo>
                      <a:pt x="4395" y="5001"/>
                    </a:lnTo>
                    <a:lnTo>
                      <a:pt x="4457" y="4897"/>
                    </a:lnTo>
                    <a:lnTo>
                      <a:pt x="4541" y="4897"/>
                    </a:lnTo>
                    <a:lnTo>
                      <a:pt x="4646" y="4771"/>
                    </a:lnTo>
                    <a:lnTo>
                      <a:pt x="4562" y="4771"/>
                    </a:lnTo>
                    <a:lnTo>
                      <a:pt x="4499" y="4666"/>
                    </a:lnTo>
                    <a:lnTo>
                      <a:pt x="4562" y="4625"/>
                    </a:lnTo>
                    <a:lnTo>
                      <a:pt x="4541" y="4562"/>
                    </a:lnTo>
                    <a:lnTo>
                      <a:pt x="4436" y="4562"/>
                    </a:lnTo>
                    <a:lnTo>
                      <a:pt x="4332" y="4457"/>
                    </a:lnTo>
                    <a:lnTo>
                      <a:pt x="4457" y="4415"/>
                    </a:lnTo>
                    <a:lnTo>
                      <a:pt x="4436" y="4332"/>
                    </a:lnTo>
                    <a:lnTo>
                      <a:pt x="4520" y="4164"/>
                    </a:lnTo>
                    <a:lnTo>
                      <a:pt x="4541" y="4081"/>
                    </a:lnTo>
                    <a:lnTo>
                      <a:pt x="4499" y="3997"/>
                    </a:lnTo>
                    <a:lnTo>
                      <a:pt x="4415" y="3997"/>
                    </a:lnTo>
                    <a:lnTo>
                      <a:pt x="4395" y="3934"/>
                    </a:lnTo>
                    <a:lnTo>
                      <a:pt x="4415" y="3892"/>
                    </a:lnTo>
                    <a:lnTo>
                      <a:pt x="4499" y="3934"/>
                    </a:lnTo>
                    <a:lnTo>
                      <a:pt x="4520" y="3955"/>
                    </a:lnTo>
                    <a:lnTo>
                      <a:pt x="4541" y="3955"/>
                    </a:lnTo>
                    <a:lnTo>
                      <a:pt x="4541" y="3871"/>
                    </a:lnTo>
                    <a:lnTo>
                      <a:pt x="4436" y="3850"/>
                    </a:lnTo>
                    <a:lnTo>
                      <a:pt x="4541" y="3788"/>
                    </a:lnTo>
                    <a:lnTo>
                      <a:pt x="4625" y="3788"/>
                    </a:lnTo>
                    <a:lnTo>
                      <a:pt x="4729" y="3725"/>
                    </a:lnTo>
                    <a:lnTo>
                      <a:pt x="4646" y="3662"/>
                    </a:lnTo>
                    <a:lnTo>
                      <a:pt x="4562" y="3516"/>
                    </a:lnTo>
                    <a:lnTo>
                      <a:pt x="4646" y="3537"/>
                    </a:lnTo>
                    <a:lnTo>
                      <a:pt x="4708" y="3620"/>
                    </a:lnTo>
                    <a:lnTo>
                      <a:pt x="4813" y="3578"/>
                    </a:lnTo>
                    <a:lnTo>
                      <a:pt x="4834" y="3474"/>
                    </a:lnTo>
                    <a:lnTo>
                      <a:pt x="4855" y="3369"/>
                    </a:lnTo>
                    <a:lnTo>
                      <a:pt x="4918" y="3327"/>
                    </a:lnTo>
                    <a:lnTo>
                      <a:pt x="4980" y="3453"/>
                    </a:lnTo>
                    <a:lnTo>
                      <a:pt x="5064" y="3348"/>
                    </a:lnTo>
                    <a:lnTo>
                      <a:pt x="5127" y="3453"/>
                    </a:lnTo>
                    <a:lnTo>
                      <a:pt x="5190" y="3474"/>
                    </a:lnTo>
                    <a:lnTo>
                      <a:pt x="5252" y="3369"/>
                    </a:lnTo>
                    <a:lnTo>
                      <a:pt x="5357" y="3432"/>
                    </a:lnTo>
                    <a:lnTo>
                      <a:pt x="5483" y="3348"/>
                    </a:lnTo>
                    <a:lnTo>
                      <a:pt x="5545" y="3432"/>
                    </a:lnTo>
                    <a:lnTo>
                      <a:pt x="5671" y="3432"/>
                    </a:lnTo>
                    <a:lnTo>
                      <a:pt x="5713" y="3369"/>
                    </a:lnTo>
                    <a:lnTo>
                      <a:pt x="5755" y="3411"/>
                    </a:lnTo>
                    <a:lnTo>
                      <a:pt x="5755" y="3265"/>
                    </a:lnTo>
                    <a:lnTo>
                      <a:pt x="5671" y="3202"/>
                    </a:lnTo>
                    <a:lnTo>
                      <a:pt x="5587" y="2993"/>
                    </a:lnTo>
                    <a:lnTo>
                      <a:pt x="5462" y="2951"/>
                    </a:lnTo>
                    <a:lnTo>
                      <a:pt x="5399" y="2762"/>
                    </a:lnTo>
                    <a:lnTo>
                      <a:pt x="5462" y="2700"/>
                    </a:lnTo>
                    <a:lnTo>
                      <a:pt x="5462" y="2490"/>
                    </a:lnTo>
                    <a:lnTo>
                      <a:pt x="5441" y="2386"/>
                    </a:lnTo>
                    <a:lnTo>
                      <a:pt x="5462" y="2302"/>
                    </a:lnTo>
                    <a:lnTo>
                      <a:pt x="5399" y="2093"/>
                    </a:lnTo>
                    <a:lnTo>
                      <a:pt x="5357" y="1988"/>
                    </a:lnTo>
                    <a:lnTo>
                      <a:pt x="5336" y="1842"/>
                    </a:lnTo>
                    <a:lnTo>
                      <a:pt x="5378" y="1758"/>
                    </a:lnTo>
                    <a:lnTo>
                      <a:pt x="5357" y="1633"/>
                    </a:lnTo>
                    <a:lnTo>
                      <a:pt x="5190" y="1591"/>
                    </a:lnTo>
                    <a:lnTo>
                      <a:pt x="5190" y="1486"/>
                    </a:lnTo>
                    <a:lnTo>
                      <a:pt x="5252" y="1361"/>
                    </a:lnTo>
                    <a:lnTo>
                      <a:pt x="5190" y="1172"/>
                    </a:lnTo>
                    <a:lnTo>
                      <a:pt x="5252" y="1068"/>
                    </a:lnTo>
                    <a:lnTo>
                      <a:pt x="5190" y="1005"/>
                    </a:lnTo>
                    <a:lnTo>
                      <a:pt x="5127" y="1005"/>
                    </a:lnTo>
                    <a:lnTo>
                      <a:pt x="5022" y="858"/>
                    </a:lnTo>
                    <a:lnTo>
                      <a:pt x="4939" y="858"/>
                    </a:lnTo>
                    <a:lnTo>
                      <a:pt x="4876" y="754"/>
                    </a:lnTo>
                    <a:lnTo>
                      <a:pt x="4771" y="628"/>
                    </a:lnTo>
                    <a:lnTo>
                      <a:pt x="4708" y="607"/>
                    </a:lnTo>
                    <a:lnTo>
                      <a:pt x="4604" y="545"/>
                    </a:lnTo>
                    <a:lnTo>
                      <a:pt x="4395" y="524"/>
                    </a:lnTo>
                    <a:lnTo>
                      <a:pt x="4227" y="419"/>
                    </a:lnTo>
                    <a:lnTo>
                      <a:pt x="4018" y="189"/>
                    </a:lnTo>
                    <a:lnTo>
                      <a:pt x="3892" y="105"/>
                    </a:lnTo>
                    <a:lnTo>
                      <a:pt x="378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544;p45">
                <a:extLst>
                  <a:ext uri="{FF2B5EF4-FFF2-40B4-BE49-F238E27FC236}">
                    <a16:creationId xmlns:a16="http://schemas.microsoft.com/office/drawing/2014/main" id="{129AC28D-0616-A521-9D40-A05603E37409}"/>
                  </a:ext>
                </a:extLst>
              </p:cNvPr>
              <p:cNvSpPr/>
              <p:nvPr/>
            </p:nvSpPr>
            <p:spPr>
              <a:xfrm>
                <a:off x="3883127" y="2693471"/>
                <a:ext cx="27411" cy="23803"/>
              </a:xfrm>
              <a:custGeom>
                <a:avLst/>
                <a:gdLst/>
                <a:ahLst/>
                <a:cxnLst/>
                <a:rect l="l" t="t" r="r" b="b"/>
                <a:pathLst>
                  <a:path w="2302" h="2093" extrusionOk="0">
                    <a:moveTo>
                      <a:pt x="1026" y="0"/>
                    </a:moveTo>
                    <a:lnTo>
                      <a:pt x="1026" y="63"/>
                    </a:lnTo>
                    <a:lnTo>
                      <a:pt x="942" y="63"/>
                    </a:lnTo>
                    <a:lnTo>
                      <a:pt x="942" y="105"/>
                    </a:lnTo>
                    <a:lnTo>
                      <a:pt x="1005" y="167"/>
                    </a:lnTo>
                    <a:lnTo>
                      <a:pt x="900" y="230"/>
                    </a:lnTo>
                    <a:lnTo>
                      <a:pt x="837" y="209"/>
                    </a:lnTo>
                    <a:lnTo>
                      <a:pt x="628" y="209"/>
                    </a:lnTo>
                    <a:lnTo>
                      <a:pt x="607" y="147"/>
                    </a:lnTo>
                    <a:lnTo>
                      <a:pt x="586" y="251"/>
                    </a:lnTo>
                    <a:lnTo>
                      <a:pt x="481" y="230"/>
                    </a:lnTo>
                    <a:lnTo>
                      <a:pt x="335" y="272"/>
                    </a:lnTo>
                    <a:lnTo>
                      <a:pt x="335" y="356"/>
                    </a:lnTo>
                    <a:lnTo>
                      <a:pt x="272" y="356"/>
                    </a:lnTo>
                    <a:lnTo>
                      <a:pt x="84" y="439"/>
                    </a:lnTo>
                    <a:lnTo>
                      <a:pt x="0" y="544"/>
                    </a:lnTo>
                    <a:lnTo>
                      <a:pt x="21" y="900"/>
                    </a:lnTo>
                    <a:lnTo>
                      <a:pt x="84" y="900"/>
                    </a:lnTo>
                    <a:lnTo>
                      <a:pt x="126" y="879"/>
                    </a:lnTo>
                    <a:lnTo>
                      <a:pt x="230" y="900"/>
                    </a:lnTo>
                    <a:lnTo>
                      <a:pt x="189" y="983"/>
                    </a:lnTo>
                    <a:lnTo>
                      <a:pt x="105" y="983"/>
                    </a:lnTo>
                    <a:lnTo>
                      <a:pt x="105" y="1151"/>
                    </a:lnTo>
                    <a:lnTo>
                      <a:pt x="209" y="1276"/>
                    </a:lnTo>
                    <a:lnTo>
                      <a:pt x="377" y="1423"/>
                    </a:lnTo>
                    <a:lnTo>
                      <a:pt x="419" y="1423"/>
                    </a:lnTo>
                    <a:lnTo>
                      <a:pt x="419" y="1318"/>
                    </a:lnTo>
                    <a:lnTo>
                      <a:pt x="544" y="1214"/>
                    </a:lnTo>
                    <a:lnTo>
                      <a:pt x="586" y="1318"/>
                    </a:lnTo>
                    <a:lnTo>
                      <a:pt x="523" y="1611"/>
                    </a:lnTo>
                    <a:lnTo>
                      <a:pt x="523" y="1695"/>
                    </a:lnTo>
                    <a:lnTo>
                      <a:pt x="586" y="1674"/>
                    </a:lnTo>
                    <a:lnTo>
                      <a:pt x="754" y="1569"/>
                    </a:lnTo>
                    <a:lnTo>
                      <a:pt x="900" y="1507"/>
                    </a:lnTo>
                    <a:lnTo>
                      <a:pt x="1046" y="1632"/>
                    </a:lnTo>
                    <a:lnTo>
                      <a:pt x="1130" y="1611"/>
                    </a:lnTo>
                    <a:lnTo>
                      <a:pt x="1151" y="1507"/>
                    </a:lnTo>
                    <a:lnTo>
                      <a:pt x="1235" y="1590"/>
                    </a:lnTo>
                    <a:lnTo>
                      <a:pt x="1277" y="1674"/>
                    </a:lnTo>
                    <a:lnTo>
                      <a:pt x="1339" y="1674"/>
                    </a:lnTo>
                    <a:lnTo>
                      <a:pt x="1528" y="1779"/>
                    </a:lnTo>
                    <a:lnTo>
                      <a:pt x="1570" y="1925"/>
                    </a:lnTo>
                    <a:lnTo>
                      <a:pt x="1695" y="1967"/>
                    </a:lnTo>
                    <a:lnTo>
                      <a:pt x="1779" y="2092"/>
                    </a:lnTo>
                    <a:lnTo>
                      <a:pt x="1988" y="2009"/>
                    </a:lnTo>
                    <a:lnTo>
                      <a:pt x="2155" y="2030"/>
                    </a:lnTo>
                    <a:lnTo>
                      <a:pt x="2260" y="1904"/>
                    </a:lnTo>
                    <a:lnTo>
                      <a:pt x="2218" y="1800"/>
                    </a:lnTo>
                    <a:lnTo>
                      <a:pt x="2302" y="1716"/>
                    </a:lnTo>
                    <a:lnTo>
                      <a:pt x="2302" y="1611"/>
                    </a:lnTo>
                    <a:lnTo>
                      <a:pt x="2051" y="1109"/>
                    </a:lnTo>
                    <a:lnTo>
                      <a:pt x="2093" y="691"/>
                    </a:lnTo>
                    <a:lnTo>
                      <a:pt x="2155" y="649"/>
                    </a:lnTo>
                    <a:lnTo>
                      <a:pt x="2197" y="481"/>
                    </a:lnTo>
                    <a:lnTo>
                      <a:pt x="2281" y="356"/>
                    </a:lnTo>
                    <a:lnTo>
                      <a:pt x="2302" y="335"/>
                    </a:lnTo>
                    <a:lnTo>
                      <a:pt x="2302" y="314"/>
                    </a:lnTo>
                    <a:lnTo>
                      <a:pt x="2260" y="230"/>
                    </a:lnTo>
                    <a:lnTo>
                      <a:pt x="2218" y="272"/>
                    </a:lnTo>
                    <a:lnTo>
                      <a:pt x="1758" y="251"/>
                    </a:lnTo>
                    <a:lnTo>
                      <a:pt x="1570" y="126"/>
                    </a:lnTo>
                    <a:lnTo>
                      <a:pt x="1339" y="126"/>
                    </a:lnTo>
                    <a:lnTo>
                      <a:pt x="1235" y="63"/>
                    </a:lnTo>
                    <a:lnTo>
                      <a:pt x="1130" y="105"/>
                    </a:lnTo>
                    <a:lnTo>
                      <a:pt x="10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545;p45">
                <a:extLst>
                  <a:ext uri="{FF2B5EF4-FFF2-40B4-BE49-F238E27FC236}">
                    <a16:creationId xmlns:a16="http://schemas.microsoft.com/office/drawing/2014/main" id="{024A4EBF-1DE2-ECBA-1A56-1A47EB594B09}"/>
                  </a:ext>
                </a:extLst>
              </p:cNvPr>
              <p:cNvSpPr/>
              <p:nvPr/>
            </p:nvSpPr>
            <p:spPr>
              <a:xfrm>
                <a:off x="3870422" y="2710598"/>
                <a:ext cx="43605" cy="22620"/>
              </a:xfrm>
              <a:custGeom>
                <a:avLst/>
                <a:gdLst/>
                <a:ahLst/>
                <a:cxnLst/>
                <a:rect l="l" t="t" r="r" b="b"/>
                <a:pathLst>
                  <a:path w="3661" h="1989" extrusionOk="0">
                    <a:moveTo>
                      <a:pt x="1967" y="1"/>
                    </a:moveTo>
                    <a:lnTo>
                      <a:pt x="1821" y="63"/>
                    </a:lnTo>
                    <a:lnTo>
                      <a:pt x="1653" y="168"/>
                    </a:lnTo>
                    <a:lnTo>
                      <a:pt x="1590" y="189"/>
                    </a:lnTo>
                    <a:lnTo>
                      <a:pt x="1590" y="314"/>
                    </a:lnTo>
                    <a:lnTo>
                      <a:pt x="1653" y="586"/>
                    </a:lnTo>
                    <a:lnTo>
                      <a:pt x="1590" y="754"/>
                    </a:lnTo>
                    <a:lnTo>
                      <a:pt x="1402" y="963"/>
                    </a:lnTo>
                    <a:lnTo>
                      <a:pt x="1256" y="963"/>
                    </a:lnTo>
                    <a:lnTo>
                      <a:pt x="1130" y="838"/>
                    </a:lnTo>
                    <a:lnTo>
                      <a:pt x="1130" y="733"/>
                    </a:lnTo>
                    <a:lnTo>
                      <a:pt x="837" y="440"/>
                    </a:lnTo>
                    <a:lnTo>
                      <a:pt x="837" y="294"/>
                    </a:lnTo>
                    <a:lnTo>
                      <a:pt x="774" y="294"/>
                    </a:lnTo>
                    <a:lnTo>
                      <a:pt x="670" y="398"/>
                    </a:lnTo>
                    <a:lnTo>
                      <a:pt x="523" y="419"/>
                    </a:lnTo>
                    <a:lnTo>
                      <a:pt x="460" y="461"/>
                    </a:lnTo>
                    <a:lnTo>
                      <a:pt x="335" y="461"/>
                    </a:lnTo>
                    <a:lnTo>
                      <a:pt x="251" y="607"/>
                    </a:lnTo>
                    <a:lnTo>
                      <a:pt x="293" y="733"/>
                    </a:lnTo>
                    <a:lnTo>
                      <a:pt x="230" y="712"/>
                    </a:lnTo>
                    <a:lnTo>
                      <a:pt x="230" y="921"/>
                    </a:lnTo>
                    <a:lnTo>
                      <a:pt x="84" y="1110"/>
                    </a:lnTo>
                    <a:lnTo>
                      <a:pt x="84" y="1214"/>
                    </a:lnTo>
                    <a:lnTo>
                      <a:pt x="84" y="1319"/>
                    </a:lnTo>
                    <a:lnTo>
                      <a:pt x="0" y="1382"/>
                    </a:lnTo>
                    <a:lnTo>
                      <a:pt x="42" y="1674"/>
                    </a:lnTo>
                    <a:lnTo>
                      <a:pt x="126" y="1737"/>
                    </a:lnTo>
                    <a:lnTo>
                      <a:pt x="126" y="1758"/>
                    </a:lnTo>
                    <a:lnTo>
                      <a:pt x="230" y="1737"/>
                    </a:lnTo>
                    <a:lnTo>
                      <a:pt x="251" y="1591"/>
                    </a:lnTo>
                    <a:lnTo>
                      <a:pt x="440" y="1465"/>
                    </a:lnTo>
                    <a:lnTo>
                      <a:pt x="670" y="1382"/>
                    </a:lnTo>
                    <a:lnTo>
                      <a:pt x="879" y="1423"/>
                    </a:lnTo>
                    <a:lnTo>
                      <a:pt x="1025" y="1423"/>
                    </a:lnTo>
                    <a:lnTo>
                      <a:pt x="1088" y="1465"/>
                    </a:lnTo>
                    <a:lnTo>
                      <a:pt x="1235" y="1382"/>
                    </a:lnTo>
                    <a:lnTo>
                      <a:pt x="1339" y="1361"/>
                    </a:lnTo>
                    <a:lnTo>
                      <a:pt x="1360" y="1444"/>
                    </a:lnTo>
                    <a:lnTo>
                      <a:pt x="1465" y="1444"/>
                    </a:lnTo>
                    <a:lnTo>
                      <a:pt x="1548" y="1549"/>
                    </a:lnTo>
                    <a:lnTo>
                      <a:pt x="1716" y="1549"/>
                    </a:lnTo>
                    <a:lnTo>
                      <a:pt x="1779" y="1570"/>
                    </a:lnTo>
                    <a:lnTo>
                      <a:pt x="1967" y="1444"/>
                    </a:lnTo>
                    <a:lnTo>
                      <a:pt x="2176" y="1549"/>
                    </a:lnTo>
                    <a:lnTo>
                      <a:pt x="2344" y="1570"/>
                    </a:lnTo>
                    <a:lnTo>
                      <a:pt x="2511" y="1758"/>
                    </a:lnTo>
                    <a:lnTo>
                      <a:pt x="2637" y="1758"/>
                    </a:lnTo>
                    <a:lnTo>
                      <a:pt x="2762" y="1946"/>
                    </a:lnTo>
                    <a:lnTo>
                      <a:pt x="2929" y="1967"/>
                    </a:lnTo>
                    <a:lnTo>
                      <a:pt x="2971" y="1988"/>
                    </a:lnTo>
                    <a:lnTo>
                      <a:pt x="3160" y="1905"/>
                    </a:lnTo>
                    <a:lnTo>
                      <a:pt x="3390" y="1884"/>
                    </a:lnTo>
                    <a:lnTo>
                      <a:pt x="3432" y="1737"/>
                    </a:lnTo>
                    <a:lnTo>
                      <a:pt x="3536" y="1674"/>
                    </a:lnTo>
                    <a:lnTo>
                      <a:pt x="3578" y="1570"/>
                    </a:lnTo>
                    <a:lnTo>
                      <a:pt x="3662" y="1549"/>
                    </a:lnTo>
                    <a:lnTo>
                      <a:pt x="3662" y="1382"/>
                    </a:lnTo>
                    <a:lnTo>
                      <a:pt x="3578" y="1277"/>
                    </a:lnTo>
                    <a:lnTo>
                      <a:pt x="3494" y="1110"/>
                    </a:lnTo>
                    <a:lnTo>
                      <a:pt x="3473" y="1047"/>
                    </a:lnTo>
                    <a:lnTo>
                      <a:pt x="3390" y="921"/>
                    </a:lnTo>
                    <a:lnTo>
                      <a:pt x="3432" y="838"/>
                    </a:lnTo>
                    <a:lnTo>
                      <a:pt x="3369" y="733"/>
                    </a:lnTo>
                    <a:lnTo>
                      <a:pt x="3327" y="712"/>
                    </a:lnTo>
                    <a:lnTo>
                      <a:pt x="3348" y="649"/>
                    </a:lnTo>
                    <a:lnTo>
                      <a:pt x="3348" y="545"/>
                    </a:lnTo>
                    <a:lnTo>
                      <a:pt x="3055" y="503"/>
                    </a:lnTo>
                    <a:lnTo>
                      <a:pt x="2846" y="586"/>
                    </a:lnTo>
                    <a:lnTo>
                      <a:pt x="2762" y="461"/>
                    </a:lnTo>
                    <a:lnTo>
                      <a:pt x="2637" y="419"/>
                    </a:lnTo>
                    <a:lnTo>
                      <a:pt x="2595" y="273"/>
                    </a:lnTo>
                    <a:lnTo>
                      <a:pt x="2406" y="168"/>
                    </a:lnTo>
                    <a:lnTo>
                      <a:pt x="2344" y="168"/>
                    </a:lnTo>
                    <a:lnTo>
                      <a:pt x="2302" y="84"/>
                    </a:lnTo>
                    <a:lnTo>
                      <a:pt x="2218" y="1"/>
                    </a:lnTo>
                    <a:lnTo>
                      <a:pt x="2197" y="105"/>
                    </a:lnTo>
                    <a:lnTo>
                      <a:pt x="2113" y="126"/>
                    </a:lnTo>
                    <a:lnTo>
                      <a:pt x="196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546;p45">
                <a:extLst>
                  <a:ext uri="{FF2B5EF4-FFF2-40B4-BE49-F238E27FC236}">
                    <a16:creationId xmlns:a16="http://schemas.microsoft.com/office/drawing/2014/main" id="{B4356B8B-E1CD-17E8-8979-9A92E4358535}"/>
                  </a:ext>
                </a:extLst>
              </p:cNvPr>
              <p:cNvSpPr/>
              <p:nvPr/>
            </p:nvSpPr>
            <p:spPr>
              <a:xfrm>
                <a:off x="3871910" y="2726065"/>
                <a:ext cx="33901" cy="23803"/>
              </a:xfrm>
              <a:custGeom>
                <a:avLst/>
                <a:gdLst/>
                <a:ahLst/>
                <a:cxnLst/>
                <a:rect l="l" t="t" r="r" b="b"/>
                <a:pathLst>
                  <a:path w="2847" h="2093" extrusionOk="0">
                    <a:moveTo>
                      <a:pt x="1214" y="1"/>
                    </a:moveTo>
                    <a:lnTo>
                      <a:pt x="1110" y="22"/>
                    </a:lnTo>
                    <a:lnTo>
                      <a:pt x="963" y="105"/>
                    </a:lnTo>
                    <a:lnTo>
                      <a:pt x="900" y="63"/>
                    </a:lnTo>
                    <a:lnTo>
                      <a:pt x="754" y="63"/>
                    </a:lnTo>
                    <a:lnTo>
                      <a:pt x="545" y="22"/>
                    </a:lnTo>
                    <a:lnTo>
                      <a:pt x="315" y="105"/>
                    </a:lnTo>
                    <a:lnTo>
                      <a:pt x="126" y="231"/>
                    </a:lnTo>
                    <a:lnTo>
                      <a:pt x="105" y="377"/>
                    </a:lnTo>
                    <a:lnTo>
                      <a:pt x="1" y="398"/>
                    </a:lnTo>
                    <a:lnTo>
                      <a:pt x="1" y="586"/>
                    </a:lnTo>
                    <a:lnTo>
                      <a:pt x="63" y="712"/>
                    </a:lnTo>
                    <a:lnTo>
                      <a:pt x="1" y="796"/>
                    </a:lnTo>
                    <a:lnTo>
                      <a:pt x="22" y="817"/>
                    </a:lnTo>
                    <a:lnTo>
                      <a:pt x="231" y="754"/>
                    </a:lnTo>
                    <a:lnTo>
                      <a:pt x="398" y="1005"/>
                    </a:lnTo>
                    <a:lnTo>
                      <a:pt x="524" y="1047"/>
                    </a:lnTo>
                    <a:lnTo>
                      <a:pt x="733" y="1005"/>
                    </a:lnTo>
                    <a:lnTo>
                      <a:pt x="817" y="1047"/>
                    </a:lnTo>
                    <a:lnTo>
                      <a:pt x="838" y="1151"/>
                    </a:lnTo>
                    <a:lnTo>
                      <a:pt x="921" y="1172"/>
                    </a:lnTo>
                    <a:lnTo>
                      <a:pt x="963" y="1235"/>
                    </a:lnTo>
                    <a:lnTo>
                      <a:pt x="921" y="1340"/>
                    </a:lnTo>
                    <a:lnTo>
                      <a:pt x="921" y="1549"/>
                    </a:lnTo>
                    <a:lnTo>
                      <a:pt x="1047" y="1528"/>
                    </a:lnTo>
                    <a:lnTo>
                      <a:pt x="1172" y="1633"/>
                    </a:lnTo>
                    <a:lnTo>
                      <a:pt x="1256" y="1633"/>
                    </a:lnTo>
                    <a:lnTo>
                      <a:pt x="1319" y="1863"/>
                    </a:lnTo>
                    <a:lnTo>
                      <a:pt x="1319" y="1988"/>
                    </a:lnTo>
                    <a:lnTo>
                      <a:pt x="1361" y="2093"/>
                    </a:lnTo>
                    <a:lnTo>
                      <a:pt x="1486" y="2009"/>
                    </a:lnTo>
                    <a:lnTo>
                      <a:pt x="1696" y="1947"/>
                    </a:lnTo>
                    <a:lnTo>
                      <a:pt x="1863" y="2009"/>
                    </a:lnTo>
                    <a:lnTo>
                      <a:pt x="2009" y="1947"/>
                    </a:lnTo>
                    <a:lnTo>
                      <a:pt x="2114" y="1947"/>
                    </a:lnTo>
                    <a:lnTo>
                      <a:pt x="2051" y="1779"/>
                    </a:lnTo>
                    <a:lnTo>
                      <a:pt x="2219" y="1758"/>
                    </a:lnTo>
                    <a:lnTo>
                      <a:pt x="2281" y="1633"/>
                    </a:lnTo>
                    <a:lnTo>
                      <a:pt x="2386" y="1570"/>
                    </a:lnTo>
                    <a:lnTo>
                      <a:pt x="2407" y="1654"/>
                    </a:lnTo>
                    <a:lnTo>
                      <a:pt x="2532" y="1654"/>
                    </a:lnTo>
                    <a:lnTo>
                      <a:pt x="2532" y="1528"/>
                    </a:lnTo>
                    <a:lnTo>
                      <a:pt x="2386" y="1444"/>
                    </a:lnTo>
                    <a:lnTo>
                      <a:pt x="2428" y="1277"/>
                    </a:lnTo>
                    <a:lnTo>
                      <a:pt x="2512" y="1256"/>
                    </a:lnTo>
                    <a:lnTo>
                      <a:pt x="2616" y="1068"/>
                    </a:lnTo>
                    <a:lnTo>
                      <a:pt x="2825" y="963"/>
                    </a:lnTo>
                    <a:lnTo>
                      <a:pt x="2825" y="858"/>
                    </a:lnTo>
                    <a:lnTo>
                      <a:pt x="2721" y="817"/>
                    </a:lnTo>
                    <a:lnTo>
                      <a:pt x="2846" y="628"/>
                    </a:lnTo>
                    <a:lnTo>
                      <a:pt x="2804" y="607"/>
                    </a:lnTo>
                    <a:lnTo>
                      <a:pt x="2637" y="586"/>
                    </a:lnTo>
                    <a:lnTo>
                      <a:pt x="2512" y="398"/>
                    </a:lnTo>
                    <a:lnTo>
                      <a:pt x="2386" y="398"/>
                    </a:lnTo>
                    <a:lnTo>
                      <a:pt x="2219" y="210"/>
                    </a:lnTo>
                    <a:lnTo>
                      <a:pt x="2051" y="189"/>
                    </a:lnTo>
                    <a:lnTo>
                      <a:pt x="1842" y="84"/>
                    </a:lnTo>
                    <a:lnTo>
                      <a:pt x="1654" y="210"/>
                    </a:lnTo>
                    <a:lnTo>
                      <a:pt x="1591" y="189"/>
                    </a:lnTo>
                    <a:lnTo>
                      <a:pt x="1423" y="189"/>
                    </a:lnTo>
                    <a:lnTo>
                      <a:pt x="1340" y="84"/>
                    </a:lnTo>
                    <a:lnTo>
                      <a:pt x="1235" y="84"/>
                    </a:lnTo>
                    <a:lnTo>
                      <a:pt x="121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547;p45">
                <a:extLst>
                  <a:ext uri="{FF2B5EF4-FFF2-40B4-BE49-F238E27FC236}">
                    <a16:creationId xmlns:a16="http://schemas.microsoft.com/office/drawing/2014/main" id="{542EAB67-8DF9-420A-14E4-CBFEAD95867F}"/>
                  </a:ext>
                </a:extLst>
              </p:cNvPr>
              <p:cNvSpPr/>
              <p:nvPr/>
            </p:nvSpPr>
            <p:spPr>
              <a:xfrm>
                <a:off x="3888104" y="2727737"/>
                <a:ext cx="57573" cy="42601"/>
              </a:xfrm>
              <a:custGeom>
                <a:avLst/>
                <a:gdLst/>
                <a:ahLst/>
                <a:cxnLst/>
                <a:rect l="l" t="t" r="r" b="b"/>
                <a:pathLst>
                  <a:path w="4835" h="3745" extrusionOk="0">
                    <a:moveTo>
                      <a:pt x="2470" y="0"/>
                    </a:moveTo>
                    <a:lnTo>
                      <a:pt x="2323" y="84"/>
                    </a:lnTo>
                    <a:lnTo>
                      <a:pt x="2219" y="42"/>
                    </a:lnTo>
                    <a:lnTo>
                      <a:pt x="2093" y="63"/>
                    </a:lnTo>
                    <a:lnTo>
                      <a:pt x="2051" y="167"/>
                    </a:lnTo>
                    <a:lnTo>
                      <a:pt x="1947" y="230"/>
                    </a:lnTo>
                    <a:lnTo>
                      <a:pt x="1905" y="377"/>
                    </a:lnTo>
                    <a:lnTo>
                      <a:pt x="1675" y="398"/>
                    </a:lnTo>
                    <a:lnTo>
                      <a:pt x="1486" y="481"/>
                    </a:lnTo>
                    <a:lnTo>
                      <a:pt x="1361" y="670"/>
                    </a:lnTo>
                    <a:lnTo>
                      <a:pt x="1465" y="711"/>
                    </a:lnTo>
                    <a:lnTo>
                      <a:pt x="1465" y="816"/>
                    </a:lnTo>
                    <a:lnTo>
                      <a:pt x="1256" y="921"/>
                    </a:lnTo>
                    <a:lnTo>
                      <a:pt x="1152" y="1109"/>
                    </a:lnTo>
                    <a:lnTo>
                      <a:pt x="1068" y="1130"/>
                    </a:lnTo>
                    <a:lnTo>
                      <a:pt x="1026" y="1297"/>
                    </a:lnTo>
                    <a:lnTo>
                      <a:pt x="1172" y="1381"/>
                    </a:lnTo>
                    <a:lnTo>
                      <a:pt x="1172" y="1507"/>
                    </a:lnTo>
                    <a:lnTo>
                      <a:pt x="1047" y="1507"/>
                    </a:lnTo>
                    <a:lnTo>
                      <a:pt x="1026" y="1423"/>
                    </a:lnTo>
                    <a:lnTo>
                      <a:pt x="921" y="1486"/>
                    </a:lnTo>
                    <a:lnTo>
                      <a:pt x="859" y="1611"/>
                    </a:lnTo>
                    <a:lnTo>
                      <a:pt x="691" y="1632"/>
                    </a:lnTo>
                    <a:lnTo>
                      <a:pt x="754" y="1800"/>
                    </a:lnTo>
                    <a:lnTo>
                      <a:pt x="649" y="1800"/>
                    </a:lnTo>
                    <a:lnTo>
                      <a:pt x="503" y="1862"/>
                    </a:lnTo>
                    <a:lnTo>
                      <a:pt x="336" y="1800"/>
                    </a:lnTo>
                    <a:lnTo>
                      <a:pt x="126" y="1862"/>
                    </a:lnTo>
                    <a:lnTo>
                      <a:pt x="1" y="1946"/>
                    </a:lnTo>
                    <a:lnTo>
                      <a:pt x="22" y="2009"/>
                    </a:lnTo>
                    <a:lnTo>
                      <a:pt x="126" y="2260"/>
                    </a:lnTo>
                    <a:lnTo>
                      <a:pt x="210" y="2385"/>
                    </a:lnTo>
                    <a:lnTo>
                      <a:pt x="231" y="2532"/>
                    </a:lnTo>
                    <a:lnTo>
                      <a:pt x="294" y="2574"/>
                    </a:lnTo>
                    <a:lnTo>
                      <a:pt x="294" y="2950"/>
                    </a:lnTo>
                    <a:lnTo>
                      <a:pt x="189" y="2992"/>
                    </a:lnTo>
                    <a:lnTo>
                      <a:pt x="105" y="3118"/>
                    </a:lnTo>
                    <a:lnTo>
                      <a:pt x="126" y="3306"/>
                    </a:lnTo>
                    <a:lnTo>
                      <a:pt x="273" y="3494"/>
                    </a:lnTo>
                    <a:lnTo>
                      <a:pt x="273" y="3536"/>
                    </a:lnTo>
                    <a:lnTo>
                      <a:pt x="336" y="3536"/>
                    </a:lnTo>
                    <a:lnTo>
                      <a:pt x="524" y="3620"/>
                    </a:lnTo>
                    <a:lnTo>
                      <a:pt x="628" y="3578"/>
                    </a:lnTo>
                    <a:lnTo>
                      <a:pt x="1047" y="3515"/>
                    </a:lnTo>
                    <a:lnTo>
                      <a:pt x="1235" y="3515"/>
                    </a:lnTo>
                    <a:lnTo>
                      <a:pt x="1340" y="3411"/>
                    </a:lnTo>
                    <a:lnTo>
                      <a:pt x="1424" y="3411"/>
                    </a:lnTo>
                    <a:lnTo>
                      <a:pt x="1549" y="3494"/>
                    </a:lnTo>
                    <a:lnTo>
                      <a:pt x="1884" y="3536"/>
                    </a:lnTo>
                    <a:lnTo>
                      <a:pt x="2009" y="3620"/>
                    </a:lnTo>
                    <a:lnTo>
                      <a:pt x="2051" y="3683"/>
                    </a:lnTo>
                    <a:lnTo>
                      <a:pt x="2260" y="3599"/>
                    </a:lnTo>
                    <a:lnTo>
                      <a:pt x="2365" y="3683"/>
                    </a:lnTo>
                    <a:lnTo>
                      <a:pt x="2428" y="3683"/>
                    </a:lnTo>
                    <a:lnTo>
                      <a:pt x="2470" y="3620"/>
                    </a:lnTo>
                    <a:lnTo>
                      <a:pt x="2637" y="3641"/>
                    </a:lnTo>
                    <a:lnTo>
                      <a:pt x="2721" y="3704"/>
                    </a:lnTo>
                    <a:lnTo>
                      <a:pt x="2909" y="3599"/>
                    </a:lnTo>
                    <a:lnTo>
                      <a:pt x="3056" y="3599"/>
                    </a:lnTo>
                    <a:lnTo>
                      <a:pt x="3097" y="3724"/>
                    </a:lnTo>
                    <a:lnTo>
                      <a:pt x="3202" y="3745"/>
                    </a:lnTo>
                    <a:lnTo>
                      <a:pt x="3307" y="3620"/>
                    </a:lnTo>
                    <a:lnTo>
                      <a:pt x="3411" y="3599"/>
                    </a:lnTo>
                    <a:lnTo>
                      <a:pt x="3516" y="3683"/>
                    </a:lnTo>
                    <a:lnTo>
                      <a:pt x="3662" y="3620"/>
                    </a:lnTo>
                    <a:lnTo>
                      <a:pt x="3767" y="3704"/>
                    </a:lnTo>
                    <a:lnTo>
                      <a:pt x="3893" y="3704"/>
                    </a:lnTo>
                    <a:lnTo>
                      <a:pt x="3893" y="3494"/>
                    </a:lnTo>
                    <a:lnTo>
                      <a:pt x="3997" y="3285"/>
                    </a:lnTo>
                    <a:lnTo>
                      <a:pt x="4165" y="3264"/>
                    </a:lnTo>
                    <a:lnTo>
                      <a:pt x="4395" y="3201"/>
                    </a:lnTo>
                    <a:lnTo>
                      <a:pt x="4416" y="3201"/>
                    </a:lnTo>
                    <a:lnTo>
                      <a:pt x="4416" y="3055"/>
                    </a:lnTo>
                    <a:lnTo>
                      <a:pt x="4290" y="2908"/>
                    </a:lnTo>
                    <a:lnTo>
                      <a:pt x="4311" y="2762"/>
                    </a:lnTo>
                    <a:lnTo>
                      <a:pt x="4185" y="2574"/>
                    </a:lnTo>
                    <a:lnTo>
                      <a:pt x="4185" y="2427"/>
                    </a:lnTo>
                    <a:lnTo>
                      <a:pt x="4248" y="2344"/>
                    </a:lnTo>
                    <a:lnTo>
                      <a:pt x="4374" y="2448"/>
                    </a:lnTo>
                    <a:lnTo>
                      <a:pt x="4667" y="2427"/>
                    </a:lnTo>
                    <a:lnTo>
                      <a:pt x="4771" y="2218"/>
                    </a:lnTo>
                    <a:lnTo>
                      <a:pt x="4834" y="2155"/>
                    </a:lnTo>
                    <a:lnTo>
                      <a:pt x="4688" y="2051"/>
                    </a:lnTo>
                    <a:lnTo>
                      <a:pt x="4688" y="1946"/>
                    </a:lnTo>
                    <a:lnTo>
                      <a:pt x="4457" y="1758"/>
                    </a:lnTo>
                    <a:lnTo>
                      <a:pt x="4269" y="1716"/>
                    </a:lnTo>
                    <a:lnTo>
                      <a:pt x="4206" y="1527"/>
                    </a:lnTo>
                    <a:lnTo>
                      <a:pt x="4102" y="1423"/>
                    </a:lnTo>
                    <a:lnTo>
                      <a:pt x="3955" y="1214"/>
                    </a:lnTo>
                    <a:lnTo>
                      <a:pt x="3872" y="1046"/>
                    </a:lnTo>
                    <a:lnTo>
                      <a:pt x="3746" y="921"/>
                    </a:lnTo>
                    <a:lnTo>
                      <a:pt x="3746" y="753"/>
                    </a:lnTo>
                    <a:lnTo>
                      <a:pt x="3662" y="649"/>
                    </a:lnTo>
                    <a:lnTo>
                      <a:pt x="3683" y="481"/>
                    </a:lnTo>
                    <a:lnTo>
                      <a:pt x="3662" y="356"/>
                    </a:lnTo>
                    <a:lnTo>
                      <a:pt x="3411" y="272"/>
                    </a:lnTo>
                    <a:lnTo>
                      <a:pt x="3328" y="272"/>
                    </a:lnTo>
                    <a:lnTo>
                      <a:pt x="3265" y="167"/>
                    </a:lnTo>
                    <a:lnTo>
                      <a:pt x="3097" y="230"/>
                    </a:lnTo>
                    <a:lnTo>
                      <a:pt x="2930" y="356"/>
                    </a:lnTo>
                    <a:lnTo>
                      <a:pt x="2825" y="147"/>
                    </a:lnTo>
                    <a:lnTo>
                      <a:pt x="2721" y="147"/>
                    </a:lnTo>
                    <a:lnTo>
                      <a:pt x="2574" y="188"/>
                    </a:lnTo>
                    <a:lnTo>
                      <a:pt x="247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548;p45">
                <a:extLst>
                  <a:ext uri="{FF2B5EF4-FFF2-40B4-BE49-F238E27FC236}">
                    <a16:creationId xmlns:a16="http://schemas.microsoft.com/office/drawing/2014/main" id="{61598BEB-0D3D-2E6A-0767-A2C0C1FBAD09}"/>
                  </a:ext>
                </a:extLst>
              </p:cNvPr>
              <p:cNvSpPr/>
              <p:nvPr/>
            </p:nvSpPr>
            <p:spPr>
              <a:xfrm>
                <a:off x="3848488" y="2796972"/>
                <a:ext cx="39628" cy="24519"/>
              </a:xfrm>
              <a:custGeom>
                <a:avLst/>
                <a:gdLst/>
                <a:ahLst/>
                <a:cxnLst/>
                <a:rect l="l" t="t" r="r" b="b"/>
                <a:pathLst>
                  <a:path w="3328" h="2156" extrusionOk="0">
                    <a:moveTo>
                      <a:pt x="2993" y="1"/>
                    </a:moveTo>
                    <a:lnTo>
                      <a:pt x="2867" y="64"/>
                    </a:lnTo>
                    <a:lnTo>
                      <a:pt x="2679" y="43"/>
                    </a:lnTo>
                    <a:lnTo>
                      <a:pt x="2449" y="43"/>
                    </a:lnTo>
                    <a:lnTo>
                      <a:pt x="2302" y="22"/>
                    </a:lnTo>
                    <a:lnTo>
                      <a:pt x="2135" y="43"/>
                    </a:lnTo>
                    <a:lnTo>
                      <a:pt x="2030" y="210"/>
                    </a:lnTo>
                    <a:lnTo>
                      <a:pt x="1926" y="273"/>
                    </a:lnTo>
                    <a:lnTo>
                      <a:pt x="1926" y="377"/>
                    </a:lnTo>
                    <a:lnTo>
                      <a:pt x="1758" y="210"/>
                    </a:lnTo>
                    <a:lnTo>
                      <a:pt x="1549" y="357"/>
                    </a:lnTo>
                    <a:lnTo>
                      <a:pt x="1403" y="419"/>
                    </a:lnTo>
                    <a:lnTo>
                      <a:pt x="1403" y="545"/>
                    </a:lnTo>
                    <a:lnTo>
                      <a:pt x="1089" y="566"/>
                    </a:lnTo>
                    <a:lnTo>
                      <a:pt x="880" y="629"/>
                    </a:lnTo>
                    <a:lnTo>
                      <a:pt x="691" y="587"/>
                    </a:lnTo>
                    <a:lnTo>
                      <a:pt x="294" y="357"/>
                    </a:lnTo>
                    <a:lnTo>
                      <a:pt x="294" y="440"/>
                    </a:lnTo>
                    <a:lnTo>
                      <a:pt x="315" y="566"/>
                    </a:lnTo>
                    <a:lnTo>
                      <a:pt x="294" y="670"/>
                    </a:lnTo>
                    <a:lnTo>
                      <a:pt x="64" y="670"/>
                    </a:lnTo>
                    <a:lnTo>
                      <a:pt x="43" y="733"/>
                    </a:lnTo>
                    <a:lnTo>
                      <a:pt x="147" y="838"/>
                    </a:lnTo>
                    <a:lnTo>
                      <a:pt x="85" y="984"/>
                    </a:lnTo>
                    <a:lnTo>
                      <a:pt x="64" y="1089"/>
                    </a:lnTo>
                    <a:lnTo>
                      <a:pt x="147" y="1193"/>
                    </a:lnTo>
                    <a:lnTo>
                      <a:pt x="43" y="1298"/>
                    </a:lnTo>
                    <a:lnTo>
                      <a:pt x="1" y="1298"/>
                    </a:lnTo>
                    <a:lnTo>
                      <a:pt x="168" y="1486"/>
                    </a:lnTo>
                    <a:lnTo>
                      <a:pt x="189" y="1675"/>
                    </a:lnTo>
                    <a:lnTo>
                      <a:pt x="273" y="1696"/>
                    </a:lnTo>
                    <a:lnTo>
                      <a:pt x="524" y="1905"/>
                    </a:lnTo>
                    <a:lnTo>
                      <a:pt x="629" y="1947"/>
                    </a:lnTo>
                    <a:lnTo>
                      <a:pt x="733" y="2030"/>
                    </a:lnTo>
                    <a:lnTo>
                      <a:pt x="1026" y="2093"/>
                    </a:lnTo>
                    <a:lnTo>
                      <a:pt x="1235" y="2156"/>
                    </a:lnTo>
                    <a:lnTo>
                      <a:pt x="1340" y="2030"/>
                    </a:lnTo>
                    <a:lnTo>
                      <a:pt x="1403" y="2051"/>
                    </a:lnTo>
                    <a:lnTo>
                      <a:pt x="1466" y="1989"/>
                    </a:lnTo>
                    <a:lnTo>
                      <a:pt x="1612" y="1926"/>
                    </a:lnTo>
                    <a:lnTo>
                      <a:pt x="1717" y="1926"/>
                    </a:lnTo>
                    <a:lnTo>
                      <a:pt x="1738" y="1884"/>
                    </a:lnTo>
                    <a:lnTo>
                      <a:pt x="1863" y="1779"/>
                    </a:lnTo>
                    <a:lnTo>
                      <a:pt x="1968" y="1800"/>
                    </a:lnTo>
                    <a:lnTo>
                      <a:pt x="2072" y="1821"/>
                    </a:lnTo>
                    <a:lnTo>
                      <a:pt x="2156" y="1842"/>
                    </a:lnTo>
                    <a:lnTo>
                      <a:pt x="2282" y="1717"/>
                    </a:lnTo>
                    <a:lnTo>
                      <a:pt x="2386" y="1696"/>
                    </a:lnTo>
                    <a:lnTo>
                      <a:pt x="2449" y="1591"/>
                    </a:lnTo>
                    <a:lnTo>
                      <a:pt x="2595" y="1612"/>
                    </a:lnTo>
                    <a:lnTo>
                      <a:pt x="2700" y="1507"/>
                    </a:lnTo>
                    <a:lnTo>
                      <a:pt x="2679" y="1403"/>
                    </a:lnTo>
                    <a:lnTo>
                      <a:pt x="2888" y="1089"/>
                    </a:lnTo>
                    <a:lnTo>
                      <a:pt x="3014" y="754"/>
                    </a:lnTo>
                    <a:lnTo>
                      <a:pt x="3118" y="524"/>
                    </a:lnTo>
                    <a:lnTo>
                      <a:pt x="3286" y="482"/>
                    </a:lnTo>
                    <a:lnTo>
                      <a:pt x="3328" y="357"/>
                    </a:lnTo>
                    <a:lnTo>
                      <a:pt x="3307" y="336"/>
                    </a:lnTo>
                    <a:lnTo>
                      <a:pt x="3286" y="231"/>
                    </a:lnTo>
                    <a:lnTo>
                      <a:pt x="3118" y="126"/>
                    </a:lnTo>
                    <a:lnTo>
                      <a:pt x="299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549;p45">
                <a:extLst>
                  <a:ext uri="{FF2B5EF4-FFF2-40B4-BE49-F238E27FC236}">
                    <a16:creationId xmlns:a16="http://schemas.microsoft.com/office/drawing/2014/main" id="{71C1F417-A132-F7CC-55C5-F2B5BA23F044}"/>
                  </a:ext>
                </a:extLst>
              </p:cNvPr>
              <p:cNvSpPr/>
              <p:nvPr/>
            </p:nvSpPr>
            <p:spPr>
              <a:xfrm>
                <a:off x="3851727" y="2789842"/>
                <a:ext cx="34151" cy="14284"/>
              </a:xfrm>
              <a:custGeom>
                <a:avLst/>
                <a:gdLst/>
                <a:ahLst/>
                <a:cxnLst/>
                <a:rect l="l" t="t" r="r" b="b"/>
                <a:pathLst>
                  <a:path w="2868" h="1256" extrusionOk="0">
                    <a:moveTo>
                      <a:pt x="2240" y="0"/>
                    </a:moveTo>
                    <a:lnTo>
                      <a:pt x="2177" y="21"/>
                    </a:lnTo>
                    <a:lnTo>
                      <a:pt x="2093" y="105"/>
                    </a:lnTo>
                    <a:lnTo>
                      <a:pt x="2010" y="42"/>
                    </a:lnTo>
                    <a:lnTo>
                      <a:pt x="1884" y="42"/>
                    </a:lnTo>
                    <a:lnTo>
                      <a:pt x="1779" y="21"/>
                    </a:lnTo>
                    <a:lnTo>
                      <a:pt x="1696" y="42"/>
                    </a:lnTo>
                    <a:lnTo>
                      <a:pt x="1612" y="147"/>
                    </a:lnTo>
                    <a:lnTo>
                      <a:pt x="1507" y="168"/>
                    </a:lnTo>
                    <a:lnTo>
                      <a:pt x="1486" y="147"/>
                    </a:lnTo>
                    <a:lnTo>
                      <a:pt x="1235" y="126"/>
                    </a:lnTo>
                    <a:lnTo>
                      <a:pt x="1089" y="230"/>
                    </a:lnTo>
                    <a:lnTo>
                      <a:pt x="942" y="251"/>
                    </a:lnTo>
                    <a:lnTo>
                      <a:pt x="775" y="419"/>
                    </a:lnTo>
                    <a:lnTo>
                      <a:pt x="566" y="440"/>
                    </a:lnTo>
                    <a:lnTo>
                      <a:pt x="336" y="523"/>
                    </a:lnTo>
                    <a:lnTo>
                      <a:pt x="294" y="460"/>
                    </a:lnTo>
                    <a:lnTo>
                      <a:pt x="147" y="481"/>
                    </a:lnTo>
                    <a:lnTo>
                      <a:pt x="22" y="565"/>
                    </a:lnTo>
                    <a:lnTo>
                      <a:pt x="1" y="565"/>
                    </a:lnTo>
                    <a:lnTo>
                      <a:pt x="1" y="753"/>
                    </a:lnTo>
                    <a:lnTo>
                      <a:pt x="22" y="984"/>
                    </a:lnTo>
                    <a:lnTo>
                      <a:pt x="419" y="1214"/>
                    </a:lnTo>
                    <a:lnTo>
                      <a:pt x="608" y="1256"/>
                    </a:lnTo>
                    <a:lnTo>
                      <a:pt x="817" y="1193"/>
                    </a:lnTo>
                    <a:lnTo>
                      <a:pt x="1131" y="1172"/>
                    </a:lnTo>
                    <a:lnTo>
                      <a:pt x="1131" y="1046"/>
                    </a:lnTo>
                    <a:lnTo>
                      <a:pt x="1277" y="984"/>
                    </a:lnTo>
                    <a:lnTo>
                      <a:pt x="1486" y="837"/>
                    </a:lnTo>
                    <a:lnTo>
                      <a:pt x="1654" y="1004"/>
                    </a:lnTo>
                    <a:lnTo>
                      <a:pt x="1654" y="900"/>
                    </a:lnTo>
                    <a:lnTo>
                      <a:pt x="1758" y="837"/>
                    </a:lnTo>
                    <a:lnTo>
                      <a:pt x="1863" y="670"/>
                    </a:lnTo>
                    <a:lnTo>
                      <a:pt x="2030" y="649"/>
                    </a:lnTo>
                    <a:lnTo>
                      <a:pt x="2177" y="670"/>
                    </a:lnTo>
                    <a:lnTo>
                      <a:pt x="2407" y="670"/>
                    </a:lnTo>
                    <a:lnTo>
                      <a:pt x="2595" y="691"/>
                    </a:lnTo>
                    <a:lnTo>
                      <a:pt x="2742" y="628"/>
                    </a:lnTo>
                    <a:lnTo>
                      <a:pt x="2763" y="419"/>
                    </a:lnTo>
                    <a:lnTo>
                      <a:pt x="2867" y="147"/>
                    </a:lnTo>
                    <a:lnTo>
                      <a:pt x="2637" y="21"/>
                    </a:lnTo>
                    <a:lnTo>
                      <a:pt x="2407" y="21"/>
                    </a:lnTo>
                    <a:lnTo>
                      <a:pt x="2344" y="42"/>
                    </a:lnTo>
                    <a:lnTo>
                      <a:pt x="224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550;p45">
                <a:extLst>
                  <a:ext uri="{FF2B5EF4-FFF2-40B4-BE49-F238E27FC236}">
                    <a16:creationId xmlns:a16="http://schemas.microsoft.com/office/drawing/2014/main" id="{E87B57BF-C36B-C141-B1A8-E723EDB05C68}"/>
                  </a:ext>
                </a:extLst>
              </p:cNvPr>
              <p:cNvSpPr/>
              <p:nvPr/>
            </p:nvSpPr>
            <p:spPr>
              <a:xfrm>
                <a:off x="3869672" y="2845760"/>
                <a:ext cx="12967" cy="23803"/>
              </a:xfrm>
              <a:custGeom>
                <a:avLst/>
                <a:gdLst/>
                <a:ahLst/>
                <a:cxnLst/>
                <a:rect l="l" t="t" r="r" b="b"/>
                <a:pathLst>
                  <a:path w="1089" h="2093" extrusionOk="0">
                    <a:moveTo>
                      <a:pt x="419" y="0"/>
                    </a:moveTo>
                    <a:lnTo>
                      <a:pt x="314" y="126"/>
                    </a:lnTo>
                    <a:lnTo>
                      <a:pt x="272" y="21"/>
                    </a:lnTo>
                    <a:lnTo>
                      <a:pt x="210" y="21"/>
                    </a:lnTo>
                    <a:lnTo>
                      <a:pt x="84" y="147"/>
                    </a:lnTo>
                    <a:lnTo>
                      <a:pt x="0" y="314"/>
                    </a:lnTo>
                    <a:lnTo>
                      <a:pt x="0" y="544"/>
                    </a:lnTo>
                    <a:lnTo>
                      <a:pt x="189" y="628"/>
                    </a:lnTo>
                    <a:lnTo>
                      <a:pt x="168" y="691"/>
                    </a:lnTo>
                    <a:lnTo>
                      <a:pt x="105" y="733"/>
                    </a:lnTo>
                    <a:lnTo>
                      <a:pt x="63" y="984"/>
                    </a:lnTo>
                    <a:lnTo>
                      <a:pt x="105" y="1172"/>
                    </a:lnTo>
                    <a:lnTo>
                      <a:pt x="63" y="1277"/>
                    </a:lnTo>
                    <a:lnTo>
                      <a:pt x="63" y="1423"/>
                    </a:lnTo>
                    <a:lnTo>
                      <a:pt x="147" y="1528"/>
                    </a:lnTo>
                    <a:lnTo>
                      <a:pt x="84" y="1674"/>
                    </a:lnTo>
                    <a:lnTo>
                      <a:pt x="147" y="1716"/>
                    </a:lnTo>
                    <a:lnTo>
                      <a:pt x="377" y="1737"/>
                    </a:lnTo>
                    <a:lnTo>
                      <a:pt x="482" y="2009"/>
                    </a:lnTo>
                    <a:lnTo>
                      <a:pt x="565" y="2093"/>
                    </a:lnTo>
                    <a:lnTo>
                      <a:pt x="628" y="2030"/>
                    </a:lnTo>
                    <a:lnTo>
                      <a:pt x="712" y="1883"/>
                    </a:lnTo>
                    <a:lnTo>
                      <a:pt x="733" y="1737"/>
                    </a:lnTo>
                    <a:lnTo>
                      <a:pt x="942" y="1674"/>
                    </a:lnTo>
                    <a:lnTo>
                      <a:pt x="1047" y="1507"/>
                    </a:lnTo>
                    <a:lnTo>
                      <a:pt x="1088" y="1360"/>
                    </a:lnTo>
                    <a:lnTo>
                      <a:pt x="942" y="1256"/>
                    </a:lnTo>
                    <a:lnTo>
                      <a:pt x="900" y="1109"/>
                    </a:lnTo>
                    <a:lnTo>
                      <a:pt x="795" y="963"/>
                    </a:lnTo>
                    <a:lnTo>
                      <a:pt x="775" y="753"/>
                    </a:lnTo>
                    <a:lnTo>
                      <a:pt x="795" y="544"/>
                    </a:lnTo>
                    <a:lnTo>
                      <a:pt x="775" y="481"/>
                    </a:lnTo>
                    <a:lnTo>
                      <a:pt x="775" y="335"/>
                    </a:lnTo>
                    <a:lnTo>
                      <a:pt x="712" y="230"/>
                    </a:lnTo>
                    <a:lnTo>
                      <a:pt x="607" y="147"/>
                    </a:lnTo>
                    <a:lnTo>
                      <a:pt x="565" y="147"/>
                    </a:lnTo>
                    <a:lnTo>
                      <a:pt x="482" y="21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551;p45">
                <a:extLst>
                  <a:ext uri="{FF2B5EF4-FFF2-40B4-BE49-F238E27FC236}">
                    <a16:creationId xmlns:a16="http://schemas.microsoft.com/office/drawing/2014/main" id="{F7AAFE29-6B36-2297-BCD8-6153A73AA910}"/>
                  </a:ext>
                </a:extLst>
              </p:cNvPr>
              <p:cNvSpPr/>
              <p:nvPr/>
            </p:nvSpPr>
            <p:spPr>
              <a:xfrm>
                <a:off x="3863444" y="2836958"/>
                <a:ext cx="12467" cy="1500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1319" extrusionOk="0">
                    <a:moveTo>
                      <a:pt x="293" y="0"/>
                    </a:moveTo>
                    <a:lnTo>
                      <a:pt x="210" y="63"/>
                    </a:lnTo>
                    <a:lnTo>
                      <a:pt x="210" y="167"/>
                    </a:lnTo>
                    <a:lnTo>
                      <a:pt x="314" y="209"/>
                    </a:lnTo>
                    <a:lnTo>
                      <a:pt x="356" y="293"/>
                    </a:lnTo>
                    <a:lnTo>
                      <a:pt x="272" y="356"/>
                    </a:lnTo>
                    <a:lnTo>
                      <a:pt x="189" y="356"/>
                    </a:lnTo>
                    <a:lnTo>
                      <a:pt x="147" y="481"/>
                    </a:lnTo>
                    <a:lnTo>
                      <a:pt x="147" y="628"/>
                    </a:lnTo>
                    <a:lnTo>
                      <a:pt x="84" y="732"/>
                    </a:lnTo>
                    <a:lnTo>
                      <a:pt x="0" y="795"/>
                    </a:lnTo>
                    <a:lnTo>
                      <a:pt x="63" y="837"/>
                    </a:lnTo>
                    <a:lnTo>
                      <a:pt x="168" y="879"/>
                    </a:lnTo>
                    <a:lnTo>
                      <a:pt x="377" y="1151"/>
                    </a:lnTo>
                    <a:lnTo>
                      <a:pt x="398" y="1235"/>
                    </a:lnTo>
                    <a:lnTo>
                      <a:pt x="523" y="1318"/>
                    </a:lnTo>
                    <a:lnTo>
                      <a:pt x="523" y="1088"/>
                    </a:lnTo>
                    <a:lnTo>
                      <a:pt x="607" y="921"/>
                    </a:lnTo>
                    <a:lnTo>
                      <a:pt x="733" y="795"/>
                    </a:lnTo>
                    <a:lnTo>
                      <a:pt x="795" y="795"/>
                    </a:lnTo>
                    <a:lnTo>
                      <a:pt x="837" y="900"/>
                    </a:lnTo>
                    <a:lnTo>
                      <a:pt x="942" y="774"/>
                    </a:lnTo>
                    <a:lnTo>
                      <a:pt x="984" y="711"/>
                    </a:lnTo>
                    <a:lnTo>
                      <a:pt x="1046" y="628"/>
                    </a:lnTo>
                    <a:lnTo>
                      <a:pt x="1046" y="502"/>
                    </a:lnTo>
                    <a:lnTo>
                      <a:pt x="900" y="481"/>
                    </a:lnTo>
                    <a:lnTo>
                      <a:pt x="816" y="398"/>
                    </a:lnTo>
                    <a:lnTo>
                      <a:pt x="691" y="398"/>
                    </a:lnTo>
                    <a:lnTo>
                      <a:pt x="628" y="314"/>
                    </a:lnTo>
                    <a:lnTo>
                      <a:pt x="628" y="251"/>
                    </a:lnTo>
                    <a:lnTo>
                      <a:pt x="502" y="105"/>
                    </a:lnTo>
                    <a:lnTo>
                      <a:pt x="502" y="146"/>
                    </a:lnTo>
                    <a:lnTo>
                      <a:pt x="398" y="84"/>
                    </a:lnTo>
                    <a:lnTo>
                      <a:pt x="29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552;p45">
                <a:extLst>
                  <a:ext uri="{FF2B5EF4-FFF2-40B4-BE49-F238E27FC236}">
                    <a16:creationId xmlns:a16="http://schemas.microsoft.com/office/drawing/2014/main" id="{AEF3472E-84AB-EC3B-DA0F-F17373EF0776}"/>
                  </a:ext>
                </a:extLst>
              </p:cNvPr>
              <p:cNvSpPr/>
              <p:nvPr/>
            </p:nvSpPr>
            <p:spPr>
              <a:xfrm>
                <a:off x="3844761" y="2824346"/>
                <a:ext cx="25923" cy="21665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1905" extrusionOk="0">
                    <a:moveTo>
                      <a:pt x="105" y="0"/>
                    </a:moveTo>
                    <a:lnTo>
                      <a:pt x="63" y="42"/>
                    </a:lnTo>
                    <a:lnTo>
                      <a:pt x="63" y="167"/>
                    </a:lnTo>
                    <a:lnTo>
                      <a:pt x="0" y="230"/>
                    </a:lnTo>
                    <a:lnTo>
                      <a:pt x="42" y="314"/>
                    </a:lnTo>
                    <a:lnTo>
                      <a:pt x="84" y="314"/>
                    </a:lnTo>
                    <a:lnTo>
                      <a:pt x="209" y="439"/>
                    </a:lnTo>
                    <a:lnTo>
                      <a:pt x="251" y="544"/>
                    </a:lnTo>
                    <a:lnTo>
                      <a:pt x="314" y="649"/>
                    </a:lnTo>
                    <a:lnTo>
                      <a:pt x="272" y="670"/>
                    </a:lnTo>
                    <a:lnTo>
                      <a:pt x="293" y="753"/>
                    </a:lnTo>
                    <a:lnTo>
                      <a:pt x="774" y="1151"/>
                    </a:lnTo>
                    <a:lnTo>
                      <a:pt x="1151" y="1611"/>
                    </a:lnTo>
                    <a:lnTo>
                      <a:pt x="1109" y="1695"/>
                    </a:lnTo>
                    <a:lnTo>
                      <a:pt x="1193" y="1716"/>
                    </a:lnTo>
                    <a:lnTo>
                      <a:pt x="1402" y="1737"/>
                    </a:lnTo>
                    <a:lnTo>
                      <a:pt x="1465" y="1716"/>
                    </a:lnTo>
                    <a:lnTo>
                      <a:pt x="1569" y="1904"/>
                    </a:lnTo>
                    <a:lnTo>
                      <a:pt x="1653" y="1841"/>
                    </a:lnTo>
                    <a:lnTo>
                      <a:pt x="1716" y="1737"/>
                    </a:lnTo>
                    <a:lnTo>
                      <a:pt x="1716" y="1590"/>
                    </a:lnTo>
                    <a:lnTo>
                      <a:pt x="1758" y="1465"/>
                    </a:lnTo>
                    <a:lnTo>
                      <a:pt x="1841" y="1465"/>
                    </a:lnTo>
                    <a:lnTo>
                      <a:pt x="1925" y="1402"/>
                    </a:lnTo>
                    <a:lnTo>
                      <a:pt x="1883" y="1318"/>
                    </a:lnTo>
                    <a:lnTo>
                      <a:pt x="1779" y="1276"/>
                    </a:lnTo>
                    <a:lnTo>
                      <a:pt x="1779" y="1172"/>
                    </a:lnTo>
                    <a:lnTo>
                      <a:pt x="1862" y="1109"/>
                    </a:lnTo>
                    <a:lnTo>
                      <a:pt x="1967" y="1193"/>
                    </a:lnTo>
                    <a:lnTo>
                      <a:pt x="2071" y="1255"/>
                    </a:lnTo>
                    <a:lnTo>
                      <a:pt x="2134" y="1193"/>
                    </a:lnTo>
                    <a:lnTo>
                      <a:pt x="1988" y="1046"/>
                    </a:lnTo>
                    <a:lnTo>
                      <a:pt x="1988" y="900"/>
                    </a:lnTo>
                    <a:lnTo>
                      <a:pt x="2051" y="879"/>
                    </a:lnTo>
                    <a:lnTo>
                      <a:pt x="2155" y="942"/>
                    </a:lnTo>
                    <a:lnTo>
                      <a:pt x="2176" y="858"/>
                    </a:lnTo>
                    <a:lnTo>
                      <a:pt x="2134" y="795"/>
                    </a:lnTo>
                    <a:lnTo>
                      <a:pt x="2030" y="774"/>
                    </a:lnTo>
                    <a:lnTo>
                      <a:pt x="1862" y="649"/>
                    </a:lnTo>
                    <a:lnTo>
                      <a:pt x="1862" y="565"/>
                    </a:lnTo>
                    <a:lnTo>
                      <a:pt x="1967" y="419"/>
                    </a:lnTo>
                    <a:lnTo>
                      <a:pt x="1988" y="251"/>
                    </a:lnTo>
                    <a:lnTo>
                      <a:pt x="1925" y="251"/>
                    </a:lnTo>
                    <a:lnTo>
                      <a:pt x="1862" y="272"/>
                    </a:lnTo>
                    <a:lnTo>
                      <a:pt x="1820" y="230"/>
                    </a:lnTo>
                    <a:lnTo>
                      <a:pt x="1653" y="230"/>
                    </a:lnTo>
                    <a:lnTo>
                      <a:pt x="1548" y="126"/>
                    </a:lnTo>
                    <a:lnTo>
                      <a:pt x="1465" y="147"/>
                    </a:lnTo>
                    <a:lnTo>
                      <a:pt x="1339" y="105"/>
                    </a:lnTo>
                    <a:lnTo>
                      <a:pt x="1214" y="126"/>
                    </a:lnTo>
                    <a:lnTo>
                      <a:pt x="1193" y="63"/>
                    </a:lnTo>
                    <a:lnTo>
                      <a:pt x="1088" y="126"/>
                    </a:lnTo>
                    <a:lnTo>
                      <a:pt x="942" y="63"/>
                    </a:lnTo>
                    <a:lnTo>
                      <a:pt x="900" y="126"/>
                    </a:lnTo>
                    <a:lnTo>
                      <a:pt x="837" y="21"/>
                    </a:lnTo>
                    <a:lnTo>
                      <a:pt x="732" y="0"/>
                    </a:lnTo>
                    <a:lnTo>
                      <a:pt x="690" y="42"/>
                    </a:lnTo>
                    <a:lnTo>
                      <a:pt x="607" y="0"/>
                    </a:lnTo>
                    <a:lnTo>
                      <a:pt x="565" y="63"/>
                    </a:lnTo>
                    <a:lnTo>
                      <a:pt x="481" y="42"/>
                    </a:lnTo>
                    <a:lnTo>
                      <a:pt x="377" y="63"/>
                    </a:lnTo>
                    <a:lnTo>
                      <a:pt x="377" y="147"/>
                    </a:lnTo>
                    <a:lnTo>
                      <a:pt x="293" y="167"/>
                    </a:lnTo>
                    <a:lnTo>
                      <a:pt x="251" y="105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553;p45">
                <a:extLst>
                  <a:ext uri="{FF2B5EF4-FFF2-40B4-BE49-F238E27FC236}">
                    <a16:creationId xmlns:a16="http://schemas.microsoft.com/office/drawing/2014/main" id="{399E9216-E1CF-0672-A92D-66909CBED961}"/>
                  </a:ext>
                </a:extLst>
              </p:cNvPr>
              <p:cNvSpPr/>
              <p:nvPr/>
            </p:nvSpPr>
            <p:spPr>
              <a:xfrm>
                <a:off x="3830555" y="2811734"/>
                <a:ext cx="20195" cy="12146"/>
              </a:xfrm>
              <a:custGeom>
                <a:avLst/>
                <a:gdLst/>
                <a:ahLst/>
                <a:cxnLst/>
                <a:rect l="l" t="t" r="r" b="b"/>
                <a:pathLst>
                  <a:path w="1695" h="1068" extrusionOk="0">
                    <a:moveTo>
                      <a:pt x="1507" y="0"/>
                    </a:moveTo>
                    <a:lnTo>
                      <a:pt x="1381" y="63"/>
                    </a:lnTo>
                    <a:lnTo>
                      <a:pt x="1130" y="209"/>
                    </a:lnTo>
                    <a:lnTo>
                      <a:pt x="1067" y="188"/>
                    </a:lnTo>
                    <a:lnTo>
                      <a:pt x="984" y="209"/>
                    </a:lnTo>
                    <a:lnTo>
                      <a:pt x="858" y="272"/>
                    </a:lnTo>
                    <a:lnTo>
                      <a:pt x="733" y="272"/>
                    </a:lnTo>
                    <a:lnTo>
                      <a:pt x="607" y="314"/>
                    </a:lnTo>
                    <a:lnTo>
                      <a:pt x="523" y="230"/>
                    </a:lnTo>
                    <a:lnTo>
                      <a:pt x="251" y="230"/>
                    </a:lnTo>
                    <a:lnTo>
                      <a:pt x="147" y="209"/>
                    </a:lnTo>
                    <a:lnTo>
                      <a:pt x="21" y="419"/>
                    </a:lnTo>
                    <a:lnTo>
                      <a:pt x="84" y="502"/>
                    </a:lnTo>
                    <a:lnTo>
                      <a:pt x="0" y="628"/>
                    </a:lnTo>
                    <a:lnTo>
                      <a:pt x="21" y="816"/>
                    </a:lnTo>
                    <a:lnTo>
                      <a:pt x="42" y="816"/>
                    </a:lnTo>
                    <a:lnTo>
                      <a:pt x="147" y="858"/>
                    </a:lnTo>
                    <a:lnTo>
                      <a:pt x="147" y="942"/>
                    </a:lnTo>
                    <a:lnTo>
                      <a:pt x="42" y="963"/>
                    </a:lnTo>
                    <a:lnTo>
                      <a:pt x="42" y="1067"/>
                    </a:lnTo>
                    <a:lnTo>
                      <a:pt x="251" y="1067"/>
                    </a:lnTo>
                    <a:lnTo>
                      <a:pt x="398" y="963"/>
                    </a:lnTo>
                    <a:lnTo>
                      <a:pt x="523" y="921"/>
                    </a:lnTo>
                    <a:lnTo>
                      <a:pt x="733" y="1025"/>
                    </a:lnTo>
                    <a:lnTo>
                      <a:pt x="858" y="1025"/>
                    </a:lnTo>
                    <a:lnTo>
                      <a:pt x="879" y="816"/>
                    </a:lnTo>
                    <a:lnTo>
                      <a:pt x="1067" y="732"/>
                    </a:lnTo>
                    <a:lnTo>
                      <a:pt x="1088" y="586"/>
                    </a:lnTo>
                    <a:lnTo>
                      <a:pt x="1444" y="398"/>
                    </a:lnTo>
                    <a:lnTo>
                      <a:pt x="1695" y="398"/>
                    </a:lnTo>
                    <a:lnTo>
                      <a:pt x="1674" y="188"/>
                    </a:lnTo>
                    <a:lnTo>
                      <a:pt x="15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554;p45">
                <a:extLst>
                  <a:ext uri="{FF2B5EF4-FFF2-40B4-BE49-F238E27FC236}">
                    <a16:creationId xmlns:a16="http://schemas.microsoft.com/office/drawing/2014/main" id="{73D6EA4C-C7F9-4605-12A4-7210302BAC8D}"/>
                  </a:ext>
                </a:extLst>
              </p:cNvPr>
              <p:cNvSpPr/>
              <p:nvPr/>
            </p:nvSpPr>
            <p:spPr>
              <a:xfrm>
                <a:off x="3804645" y="2793401"/>
                <a:ext cx="47594" cy="21903"/>
              </a:xfrm>
              <a:custGeom>
                <a:avLst/>
                <a:gdLst/>
                <a:ahLst/>
                <a:cxnLst/>
                <a:rect l="l" t="t" r="r" b="b"/>
                <a:pathLst>
                  <a:path w="3997" h="1926" extrusionOk="0">
                    <a:moveTo>
                      <a:pt x="2846" y="1"/>
                    </a:moveTo>
                    <a:lnTo>
                      <a:pt x="2804" y="106"/>
                    </a:lnTo>
                    <a:lnTo>
                      <a:pt x="2741" y="147"/>
                    </a:lnTo>
                    <a:lnTo>
                      <a:pt x="2720" y="252"/>
                    </a:lnTo>
                    <a:lnTo>
                      <a:pt x="2574" y="252"/>
                    </a:lnTo>
                    <a:lnTo>
                      <a:pt x="2511" y="315"/>
                    </a:lnTo>
                    <a:lnTo>
                      <a:pt x="2218" y="147"/>
                    </a:lnTo>
                    <a:lnTo>
                      <a:pt x="2155" y="147"/>
                    </a:lnTo>
                    <a:lnTo>
                      <a:pt x="2114" y="252"/>
                    </a:lnTo>
                    <a:lnTo>
                      <a:pt x="2114" y="357"/>
                    </a:lnTo>
                    <a:lnTo>
                      <a:pt x="2051" y="357"/>
                    </a:lnTo>
                    <a:lnTo>
                      <a:pt x="1967" y="461"/>
                    </a:lnTo>
                    <a:lnTo>
                      <a:pt x="1842" y="545"/>
                    </a:lnTo>
                    <a:lnTo>
                      <a:pt x="1674" y="733"/>
                    </a:lnTo>
                    <a:lnTo>
                      <a:pt x="1674" y="796"/>
                    </a:lnTo>
                    <a:lnTo>
                      <a:pt x="1842" y="880"/>
                    </a:lnTo>
                    <a:lnTo>
                      <a:pt x="1863" y="984"/>
                    </a:lnTo>
                    <a:lnTo>
                      <a:pt x="1779" y="1047"/>
                    </a:lnTo>
                    <a:lnTo>
                      <a:pt x="1653" y="963"/>
                    </a:lnTo>
                    <a:lnTo>
                      <a:pt x="1528" y="984"/>
                    </a:lnTo>
                    <a:lnTo>
                      <a:pt x="1381" y="963"/>
                    </a:lnTo>
                    <a:lnTo>
                      <a:pt x="1319" y="963"/>
                    </a:lnTo>
                    <a:lnTo>
                      <a:pt x="1130" y="1089"/>
                    </a:lnTo>
                    <a:lnTo>
                      <a:pt x="1026" y="1110"/>
                    </a:lnTo>
                    <a:lnTo>
                      <a:pt x="942" y="1089"/>
                    </a:lnTo>
                    <a:lnTo>
                      <a:pt x="837" y="1110"/>
                    </a:lnTo>
                    <a:lnTo>
                      <a:pt x="754" y="1047"/>
                    </a:lnTo>
                    <a:lnTo>
                      <a:pt x="440" y="1047"/>
                    </a:lnTo>
                    <a:lnTo>
                      <a:pt x="440" y="1110"/>
                    </a:lnTo>
                    <a:lnTo>
                      <a:pt x="419" y="1173"/>
                    </a:lnTo>
                    <a:lnTo>
                      <a:pt x="272" y="1152"/>
                    </a:lnTo>
                    <a:lnTo>
                      <a:pt x="189" y="1047"/>
                    </a:lnTo>
                    <a:lnTo>
                      <a:pt x="84" y="1089"/>
                    </a:lnTo>
                    <a:lnTo>
                      <a:pt x="21" y="1110"/>
                    </a:lnTo>
                    <a:lnTo>
                      <a:pt x="0" y="1110"/>
                    </a:lnTo>
                    <a:lnTo>
                      <a:pt x="63" y="1173"/>
                    </a:lnTo>
                    <a:lnTo>
                      <a:pt x="63" y="1256"/>
                    </a:lnTo>
                    <a:lnTo>
                      <a:pt x="105" y="1298"/>
                    </a:lnTo>
                    <a:lnTo>
                      <a:pt x="105" y="1403"/>
                    </a:lnTo>
                    <a:lnTo>
                      <a:pt x="210" y="1403"/>
                    </a:lnTo>
                    <a:lnTo>
                      <a:pt x="293" y="1382"/>
                    </a:lnTo>
                    <a:lnTo>
                      <a:pt x="398" y="1507"/>
                    </a:lnTo>
                    <a:lnTo>
                      <a:pt x="502" y="1403"/>
                    </a:lnTo>
                    <a:lnTo>
                      <a:pt x="586" y="1403"/>
                    </a:lnTo>
                    <a:lnTo>
                      <a:pt x="628" y="1507"/>
                    </a:lnTo>
                    <a:lnTo>
                      <a:pt x="837" y="1591"/>
                    </a:lnTo>
                    <a:lnTo>
                      <a:pt x="1130" y="1403"/>
                    </a:lnTo>
                    <a:lnTo>
                      <a:pt x="1256" y="1424"/>
                    </a:lnTo>
                    <a:lnTo>
                      <a:pt x="1444" y="1424"/>
                    </a:lnTo>
                    <a:lnTo>
                      <a:pt x="1444" y="1528"/>
                    </a:lnTo>
                    <a:lnTo>
                      <a:pt x="1737" y="1717"/>
                    </a:lnTo>
                    <a:lnTo>
                      <a:pt x="2072" y="1779"/>
                    </a:lnTo>
                    <a:lnTo>
                      <a:pt x="2260" y="1738"/>
                    </a:lnTo>
                    <a:lnTo>
                      <a:pt x="2323" y="1821"/>
                    </a:lnTo>
                    <a:lnTo>
                      <a:pt x="2427" y="1842"/>
                    </a:lnTo>
                    <a:lnTo>
                      <a:pt x="2699" y="1842"/>
                    </a:lnTo>
                    <a:lnTo>
                      <a:pt x="2783" y="1926"/>
                    </a:lnTo>
                    <a:lnTo>
                      <a:pt x="2909" y="1884"/>
                    </a:lnTo>
                    <a:lnTo>
                      <a:pt x="3034" y="1884"/>
                    </a:lnTo>
                    <a:lnTo>
                      <a:pt x="3160" y="1821"/>
                    </a:lnTo>
                    <a:lnTo>
                      <a:pt x="3243" y="1800"/>
                    </a:lnTo>
                    <a:lnTo>
                      <a:pt x="3306" y="1821"/>
                    </a:lnTo>
                    <a:lnTo>
                      <a:pt x="3557" y="1675"/>
                    </a:lnTo>
                    <a:lnTo>
                      <a:pt x="3683" y="1612"/>
                    </a:lnTo>
                    <a:lnTo>
                      <a:pt x="3725" y="1612"/>
                    </a:lnTo>
                    <a:lnTo>
                      <a:pt x="3829" y="1507"/>
                    </a:lnTo>
                    <a:lnTo>
                      <a:pt x="3746" y="1403"/>
                    </a:lnTo>
                    <a:lnTo>
                      <a:pt x="3767" y="1298"/>
                    </a:lnTo>
                    <a:lnTo>
                      <a:pt x="3829" y="1152"/>
                    </a:lnTo>
                    <a:lnTo>
                      <a:pt x="3725" y="1047"/>
                    </a:lnTo>
                    <a:lnTo>
                      <a:pt x="3746" y="984"/>
                    </a:lnTo>
                    <a:lnTo>
                      <a:pt x="3976" y="984"/>
                    </a:lnTo>
                    <a:lnTo>
                      <a:pt x="3997" y="880"/>
                    </a:lnTo>
                    <a:lnTo>
                      <a:pt x="3976" y="754"/>
                    </a:lnTo>
                    <a:lnTo>
                      <a:pt x="3976" y="671"/>
                    </a:lnTo>
                    <a:lnTo>
                      <a:pt x="3955" y="440"/>
                    </a:lnTo>
                    <a:lnTo>
                      <a:pt x="3955" y="252"/>
                    </a:lnTo>
                    <a:lnTo>
                      <a:pt x="3725" y="210"/>
                    </a:lnTo>
                    <a:lnTo>
                      <a:pt x="3641" y="127"/>
                    </a:lnTo>
                    <a:lnTo>
                      <a:pt x="3474" y="147"/>
                    </a:lnTo>
                    <a:lnTo>
                      <a:pt x="3327" y="147"/>
                    </a:lnTo>
                    <a:lnTo>
                      <a:pt x="3160" y="43"/>
                    </a:lnTo>
                    <a:lnTo>
                      <a:pt x="2951" y="43"/>
                    </a:lnTo>
                    <a:lnTo>
                      <a:pt x="284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555;p45">
                <a:extLst>
                  <a:ext uri="{FF2B5EF4-FFF2-40B4-BE49-F238E27FC236}">
                    <a16:creationId xmlns:a16="http://schemas.microsoft.com/office/drawing/2014/main" id="{CC66751C-2616-84F5-72FD-E45E3525BC8D}"/>
                  </a:ext>
                </a:extLst>
              </p:cNvPr>
              <p:cNvSpPr/>
              <p:nvPr/>
            </p:nvSpPr>
            <p:spPr>
              <a:xfrm>
                <a:off x="3831556" y="2741054"/>
                <a:ext cx="63038" cy="50699"/>
              </a:xfrm>
              <a:custGeom>
                <a:avLst/>
                <a:gdLst/>
                <a:ahLst/>
                <a:cxnLst/>
                <a:rect l="l" t="t" r="r" b="b"/>
                <a:pathLst>
                  <a:path w="5294" h="4458" extrusionOk="0">
                    <a:moveTo>
                      <a:pt x="1883" y="1"/>
                    </a:moveTo>
                    <a:lnTo>
                      <a:pt x="1632" y="105"/>
                    </a:lnTo>
                    <a:lnTo>
                      <a:pt x="1486" y="105"/>
                    </a:lnTo>
                    <a:lnTo>
                      <a:pt x="1318" y="147"/>
                    </a:lnTo>
                    <a:lnTo>
                      <a:pt x="1214" y="315"/>
                    </a:lnTo>
                    <a:lnTo>
                      <a:pt x="1046" y="315"/>
                    </a:lnTo>
                    <a:lnTo>
                      <a:pt x="942" y="398"/>
                    </a:lnTo>
                    <a:lnTo>
                      <a:pt x="942" y="524"/>
                    </a:lnTo>
                    <a:lnTo>
                      <a:pt x="753" y="524"/>
                    </a:lnTo>
                    <a:lnTo>
                      <a:pt x="481" y="670"/>
                    </a:lnTo>
                    <a:lnTo>
                      <a:pt x="314" y="670"/>
                    </a:lnTo>
                    <a:lnTo>
                      <a:pt x="251" y="796"/>
                    </a:lnTo>
                    <a:lnTo>
                      <a:pt x="209" y="963"/>
                    </a:lnTo>
                    <a:lnTo>
                      <a:pt x="147" y="984"/>
                    </a:lnTo>
                    <a:lnTo>
                      <a:pt x="167" y="1047"/>
                    </a:lnTo>
                    <a:lnTo>
                      <a:pt x="126" y="1047"/>
                    </a:lnTo>
                    <a:lnTo>
                      <a:pt x="167" y="1298"/>
                    </a:lnTo>
                    <a:lnTo>
                      <a:pt x="147" y="1486"/>
                    </a:lnTo>
                    <a:lnTo>
                      <a:pt x="0" y="1570"/>
                    </a:lnTo>
                    <a:lnTo>
                      <a:pt x="0" y="1633"/>
                    </a:lnTo>
                    <a:lnTo>
                      <a:pt x="167" y="1842"/>
                    </a:lnTo>
                    <a:lnTo>
                      <a:pt x="147" y="1947"/>
                    </a:lnTo>
                    <a:lnTo>
                      <a:pt x="230" y="2051"/>
                    </a:lnTo>
                    <a:lnTo>
                      <a:pt x="230" y="2135"/>
                    </a:lnTo>
                    <a:lnTo>
                      <a:pt x="272" y="2261"/>
                    </a:lnTo>
                    <a:lnTo>
                      <a:pt x="230" y="2365"/>
                    </a:lnTo>
                    <a:lnTo>
                      <a:pt x="335" y="2616"/>
                    </a:lnTo>
                    <a:lnTo>
                      <a:pt x="419" y="2658"/>
                    </a:lnTo>
                    <a:lnTo>
                      <a:pt x="481" y="2742"/>
                    </a:lnTo>
                    <a:lnTo>
                      <a:pt x="481" y="3056"/>
                    </a:lnTo>
                    <a:lnTo>
                      <a:pt x="460" y="3097"/>
                    </a:lnTo>
                    <a:lnTo>
                      <a:pt x="523" y="3181"/>
                    </a:lnTo>
                    <a:lnTo>
                      <a:pt x="565" y="3139"/>
                    </a:lnTo>
                    <a:lnTo>
                      <a:pt x="649" y="3160"/>
                    </a:lnTo>
                    <a:lnTo>
                      <a:pt x="732" y="3097"/>
                    </a:lnTo>
                    <a:lnTo>
                      <a:pt x="963" y="3160"/>
                    </a:lnTo>
                    <a:lnTo>
                      <a:pt x="942" y="3202"/>
                    </a:lnTo>
                    <a:lnTo>
                      <a:pt x="1046" y="3307"/>
                    </a:lnTo>
                    <a:lnTo>
                      <a:pt x="1151" y="3307"/>
                    </a:lnTo>
                    <a:lnTo>
                      <a:pt x="1214" y="3390"/>
                    </a:lnTo>
                    <a:lnTo>
                      <a:pt x="1172" y="3495"/>
                    </a:lnTo>
                    <a:lnTo>
                      <a:pt x="1193" y="3579"/>
                    </a:lnTo>
                    <a:lnTo>
                      <a:pt x="1255" y="3600"/>
                    </a:lnTo>
                    <a:lnTo>
                      <a:pt x="1255" y="3704"/>
                    </a:lnTo>
                    <a:lnTo>
                      <a:pt x="1318" y="3725"/>
                    </a:lnTo>
                    <a:lnTo>
                      <a:pt x="1381" y="3683"/>
                    </a:lnTo>
                    <a:lnTo>
                      <a:pt x="1465" y="3683"/>
                    </a:lnTo>
                    <a:lnTo>
                      <a:pt x="1318" y="3516"/>
                    </a:lnTo>
                    <a:lnTo>
                      <a:pt x="1381" y="3474"/>
                    </a:lnTo>
                    <a:lnTo>
                      <a:pt x="1632" y="3621"/>
                    </a:lnTo>
                    <a:lnTo>
                      <a:pt x="1820" y="3600"/>
                    </a:lnTo>
                    <a:lnTo>
                      <a:pt x="1779" y="3704"/>
                    </a:lnTo>
                    <a:lnTo>
                      <a:pt x="1904" y="3809"/>
                    </a:lnTo>
                    <a:lnTo>
                      <a:pt x="2134" y="3767"/>
                    </a:lnTo>
                    <a:lnTo>
                      <a:pt x="2302" y="3809"/>
                    </a:lnTo>
                    <a:lnTo>
                      <a:pt x="2636" y="4081"/>
                    </a:lnTo>
                    <a:lnTo>
                      <a:pt x="2762" y="4248"/>
                    </a:lnTo>
                    <a:lnTo>
                      <a:pt x="2846" y="4248"/>
                    </a:lnTo>
                    <a:lnTo>
                      <a:pt x="2888" y="4206"/>
                    </a:lnTo>
                    <a:lnTo>
                      <a:pt x="3055" y="4206"/>
                    </a:lnTo>
                    <a:lnTo>
                      <a:pt x="3139" y="4290"/>
                    </a:lnTo>
                    <a:lnTo>
                      <a:pt x="3180" y="4437"/>
                    </a:lnTo>
                    <a:lnTo>
                      <a:pt x="3201" y="4458"/>
                    </a:lnTo>
                    <a:lnTo>
                      <a:pt x="3306" y="4437"/>
                    </a:lnTo>
                    <a:lnTo>
                      <a:pt x="3390" y="4332"/>
                    </a:lnTo>
                    <a:lnTo>
                      <a:pt x="3473" y="4311"/>
                    </a:lnTo>
                    <a:lnTo>
                      <a:pt x="3578" y="4332"/>
                    </a:lnTo>
                    <a:lnTo>
                      <a:pt x="3704" y="4332"/>
                    </a:lnTo>
                    <a:lnTo>
                      <a:pt x="3787" y="4395"/>
                    </a:lnTo>
                    <a:lnTo>
                      <a:pt x="3871" y="4311"/>
                    </a:lnTo>
                    <a:lnTo>
                      <a:pt x="3934" y="4290"/>
                    </a:lnTo>
                    <a:lnTo>
                      <a:pt x="4038" y="4332"/>
                    </a:lnTo>
                    <a:lnTo>
                      <a:pt x="4101" y="4311"/>
                    </a:lnTo>
                    <a:lnTo>
                      <a:pt x="4331" y="4311"/>
                    </a:lnTo>
                    <a:lnTo>
                      <a:pt x="4561" y="4437"/>
                    </a:lnTo>
                    <a:lnTo>
                      <a:pt x="4708" y="4458"/>
                    </a:lnTo>
                    <a:lnTo>
                      <a:pt x="4708" y="4290"/>
                    </a:lnTo>
                    <a:lnTo>
                      <a:pt x="4666" y="4123"/>
                    </a:lnTo>
                    <a:lnTo>
                      <a:pt x="5043" y="3725"/>
                    </a:lnTo>
                    <a:lnTo>
                      <a:pt x="5064" y="3558"/>
                    </a:lnTo>
                    <a:lnTo>
                      <a:pt x="5168" y="3474"/>
                    </a:lnTo>
                    <a:lnTo>
                      <a:pt x="5252" y="3474"/>
                    </a:lnTo>
                    <a:lnTo>
                      <a:pt x="5294" y="3286"/>
                    </a:lnTo>
                    <a:lnTo>
                      <a:pt x="5252" y="3202"/>
                    </a:lnTo>
                    <a:lnTo>
                      <a:pt x="5231" y="3139"/>
                    </a:lnTo>
                    <a:lnTo>
                      <a:pt x="5273" y="3056"/>
                    </a:lnTo>
                    <a:lnTo>
                      <a:pt x="5147" y="2972"/>
                    </a:lnTo>
                    <a:lnTo>
                      <a:pt x="5064" y="2825"/>
                    </a:lnTo>
                    <a:lnTo>
                      <a:pt x="5022" y="2742"/>
                    </a:lnTo>
                    <a:lnTo>
                      <a:pt x="4980" y="2470"/>
                    </a:lnTo>
                    <a:lnTo>
                      <a:pt x="5022" y="2365"/>
                    </a:lnTo>
                    <a:lnTo>
                      <a:pt x="5022" y="2323"/>
                    </a:lnTo>
                    <a:lnTo>
                      <a:pt x="4875" y="2135"/>
                    </a:lnTo>
                    <a:lnTo>
                      <a:pt x="4854" y="1947"/>
                    </a:lnTo>
                    <a:lnTo>
                      <a:pt x="4938" y="1821"/>
                    </a:lnTo>
                    <a:lnTo>
                      <a:pt x="5043" y="1779"/>
                    </a:lnTo>
                    <a:lnTo>
                      <a:pt x="5043" y="1403"/>
                    </a:lnTo>
                    <a:lnTo>
                      <a:pt x="4980" y="1361"/>
                    </a:lnTo>
                    <a:lnTo>
                      <a:pt x="4959" y="1214"/>
                    </a:lnTo>
                    <a:lnTo>
                      <a:pt x="4875" y="1089"/>
                    </a:lnTo>
                    <a:lnTo>
                      <a:pt x="4771" y="838"/>
                    </a:lnTo>
                    <a:lnTo>
                      <a:pt x="4750" y="775"/>
                    </a:lnTo>
                    <a:lnTo>
                      <a:pt x="4708" y="670"/>
                    </a:lnTo>
                    <a:lnTo>
                      <a:pt x="4708" y="545"/>
                    </a:lnTo>
                    <a:lnTo>
                      <a:pt x="4645" y="315"/>
                    </a:lnTo>
                    <a:lnTo>
                      <a:pt x="4561" y="315"/>
                    </a:lnTo>
                    <a:lnTo>
                      <a:pt x="4436" y="210"/>
                    </a:lnTo>
                    <a:lnTo>
                      <a:pt x="4310" y="231"/>
                    </a:lnTo>
                    <a:lnTo>
                      <a:pt x="3683" y="273"/>
                    </a:lnTo>
                    <a:lnTo>
                      <a:pt x="2950" y="231"/>
                    </a:lnTo>
                    <a:lnTo>
                      <a:pt x="2867" y="252"/>
                    </a:lnTo>
                    <a:lnTo>
                      <a:pt x="2678" y="440"/>
                    </a:lnTo>
                    <a:lnTo>
                      <a:pt x="2511" y="482"/>
                    </a:lnTo>
                    <a:lnTo>
                      <a:pt x="2469" y="440"/>
                    </a:lnTo>
                    <a:lnTo>
                      <a:pt x="2636" y="356"/>
                    </a:lnTo>
                    <a:lnTo>
                      <a:pt x="2783" y="210"/>
                    </a:lnTo>
                    <a:lnTo>
                      <a:pt x="2741" y="210"/>
                    </a:lnTo>
                    <a:lnTo>
                      <a:pt x="2616" y="315"/>
                    </a:lnTo>
                    <a:lnTo>
                      <a:pt x="2406" y="398"/>
                    </a:lnTo>
                    <a:lnTo>
                      <a:pt x="2134" y="356"/>
                    </a:lnTo>
                    <a:lnTo>
                      <a:pt x="2092" y="210"/>
                    </a:lnTo>
                    <a:lnTo>
                      <a:pt x="2134" y="126"/>
                    </a:lnTo>
                    <a:lnTo>
                      <a:pt x="2260" y="126"/>
                    </a:lnTo>
                    <a:lnTo>
                      <a:pt x="2323" y="168"/>
                    </a:lnTo>
                    <a:lnTo>
                      <a:pt x="2323" y="126"/>
                    </a:lnTo>
                    <a:lnTo>
                      <a:pt x="2155" y="43"/>
                    </a:lnTo>
                    <a:lnTo>
                      <a:pt x="188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556;p45">
                <a:extLst>
                  <a:ext uri="{FF2B5EF4-FFF2-40B4-BE49-F238E27FC236}">
                    <a16:creationId xmlns:a16="http://schemas.microsoft.com/office/drawing/2014/main" id="{F2398BB8-AA03-FEA6-5906-889F1D4C00D2}"/>
                  </a:ext>
                </a:extLst>
              </p:cNvPr>
              <p:cNvSpPr/>
              <p:nvPr/>
            </p:nvSpPr>
            <p:spPr>
              <a:xfrm>
                <a:off x="3819089" y="2776036"/>
                <a:ext cx="50345" cy="20948"/>
              </a:xfrm>
              <a:custGeom>
                <a:avLst/>
                <a:gdLst/>
                <a:ahLst/>
                <a:cxnLst/>
                <a:rect l="l" t="t" r="r" b="b"/>
                <a:pathLst>
                  <a:path w="4228" h="1842" extrusionOk="0">
                    <a:moveTo>
                      <a:pt x="1403" y="1"/>
                    </a:moveTo>
                    <a:lnTo>
                      <a:pt x="1319" y="63"/>
                    </a:lnTo>
                    <a:lnTo>
                      <a:pt x="1152" y="21"/>
                    </a:lnTo>
                    <a:lnTo>
                      <a:pt x="1152" y="126"/>
                    </a:lnTo>
                    <a:lnTo>
                      <a:pt x="1068" y="189"/>
                    </a:lnTo>
                    <a:lnTo>
                      <a:pt x="984" y="168"/>
                    </a:lnTo>
                    <a:lnTo>
                      <a:pt x="775" y="168"/>
                    </a:lnTo>
                    <a:lnTo>
                      <a:pt x="733" y="273"/>
                    </a:lnTo>
                    <a:lnTo>
                      <a:pt x="587" y="273"/>
                    </a:lnTo>
                    <a:lnTo>
                      <a:pt x="482" y="398"/>
                    </a:lnTo>
                    <a:lnTo>
                      <a:pt x="378" y="398"/>
                    </a:lnTo>
                    <a:lnTo>
                      <a:pt x="168" y="586"/>
                    </a:lnTo>
                    <a:lnTo>
                      <a:pt x="106" y="545"/>
                    </a:lnTo>
                    <a:lnTo>
                      <a:pt x="22" y="503"/>
                    </a:lnTo>
                    <a:lnTo>
                      <a:pt x="1" y="524"/>
                    </a:lnTo>
                    <a:lnTo>
                      <a:pt x="1" y="628"/>
                    </a:lnTo>
                    <a:lnTo>
                      <a:pt x="147" y="712"/>
                    </a:lnTo>
                    <a:lnTo>
                      <a:pt x="252" y="900"/>
                    </a:lnTo>
                    <a:lnTo>
                      <a:pt x="252" y="1047"/>
                    </a:lnTo>
                    <a:lnTo>
                      <a:pt x="273" y="1130"/>
                    </a:lnTo>
                    <a:lnTo>
                      <a:pt x="378" y="1172"/>
                    </a:lnTo>
                    <a:lnTo>
                      <a:pt x="587" y="1319"/>
                    </a:lnTo>
                    <a:lnTo>
                      <a:pt x="691" y="1382"/>
                    </a:lnTo>
                    <a:lnTo>
                      <a:pt x="942" y="1674"/>
                    </a:lnTo>
                    <a:lnTo>
                      <a:pt x="1005" y="1674"/>
                    </a:lnTo>
                    <a:lnTo>
                      <a:pt x="1298" y="1842"/>
                    </a:lnTo>
                    <a:lnTo>
                      <a:pt x="1361" y="1779"/>
                    </a:lnTo>
                    <a:lnTo>
                      <a:pt x="1507" y="1779"/>
                    </a:lnTo>
                    <a:lnTo>
                      <a:pt x="1528" y="1674"/>
                    </a:lnTo>
                    <a:lnTo>
                      <a:pt x="1591" y="1633"/>
                    </a:lnTo>
                    <a:lnTo>
                      <a:pt x="1633" y="1528"/>
                    </a:lnTo>
                    <a:lnTo>
                      <a:pt x="1738" y="1570"/>
                    </a:lnTo>
                    <a:lnTo>
                      <a:pt x="1947" y="1570"/>
                    </a:lnTo>
                    <a:lnTo>
                      <a:pt x="2114" y="1674"/>
                    </a:lnTo>
                    <a:lnTo>
                      <a:pt x="2261" y="1674"/>
                    </a:lnTo>
                    <a:lnTo>
                      <a:pt x="2428" y="1654"/>
                    </a:lnTo>
                    <a:lnTo>
                      <a:pt x="2512" y="1737"/>
                    </a:lnTo>
                    <a:lnTo>
                      <a:pt x="2742" y="1779"/>
                    </a:lnTo>
                    <a:lnTo>
                      <a:pt x="2763" y="1779"/>
                    </a:lnTo>
                    <a:lnTo>
                      <a:pt x="2888" y="1695"/>
                    </a:lnTo>
                    <a:lnTo>
                      <a:pt x="3035" y="1674"/>
                    </a:lnTo>
                    <a:lnTo>
                      <a:pt x="3077" y="1737"/>
                    </a:lnTo>
                    <a:lnTo>
                      <a:pt x="3307" y="1654"/>
                    </a:lnTo>
                    <a:lnTo>
                      <a:pt x="3516" y="1633"/>
                    </a:lnTo>
                    <a:lnTo>
                      <a:pt x="3683" y="1465"/>
                    </a:lnTo>
                    <a:lnTo>
                      <a:pt x="3830" y="1444"/>
                    </a:lnTo>
                    <a:lnTo>
                      <a:pt x="3976" y="1340"/>
                    </a:lnTo>
                    <a:lnTo>
                      <a:pt x="4227" y="1361"/>
                    </a:lnTo>
                    <a:lnTo>
                      <a:pt x="4186" y="1214"/>
                    </a:lnTo>
                    <a:lnTo>
                      <a:pt x="4102" y="1130"/>
                    </a:lnTo>
                    <a:lnTo>
                      <a:pt x="3935" y="1130"/>
                    </a:lnTo>
                    <a:lnTo>
                      <a:pt x="3893" y="1172"/>
                    </a:lnTo>
                    <a:lnTo>
                      <a:pt x="3809" y="1172"/>
                    </a:lnTo>
                    <a:lnTo>
                      <a:pt x="3683" y="1005"/>
                    </a:lnTo>
                    <a:lnTo>
                      <a:pt x="3349" y="733"/>
                    </a:lnTo>
                    <a:lnTo>
                      <a:pt x="3181" y="691"/>
                    </a:lnTo>
                    <a:lnTo>
                      <a:pt x="2951" y="733"/>
                    </a:lnTo>
                    <a:lnTo>
                      <a:pt x="2826" y="628"/>
                    </a:lnTo>
                    <a:lnTo>
                      <a:pt x="2867" y="524"/>
                    </a:lnTo>
                    <a:lnTo>
                      <a:pt x="2679" y="545"/>
                    </a:lnTo>
                    <a:lnTo>
                      <a:pt x="2428" y="398"/>
                    </a:lnTo>
                    <a:lnTo>
                      <a:pt x="2365" y="440"/>
                    </a:lnTo>
                    <a:lnTo>
                      <a:pt x="2512" y="607"/>
                    </a:lnTo>
                    <a:lnTo>
                      <a:pt x="2428" y="607"/>
                    </a:lnTo>
                    <a:lnTo>
                      <a:pt x="2365" y="649"/>
                    </a:lnTo>
                    <a:lnTo>
                      <a:pt x="2302" y="628"/>
                    </a:lnTo>
                    <a:lnTo>
                      <a:pt x="2302" y="524"/>
                    </a:lnTo>
                    <a:lnTo>
                      <a:pt x="2240" y="503"/>
                    </a:lnTo>
                    <a:lnTo>
                      <a:pt x="2219" y="419"/>
                    </a:lnTo>
                    <a:lnTo>
                      <a:pt x="2261" y="314"/>
                    </a:lnTo>
                    <a:lnTo>
                      <a:pt x="2198" y="231"/>
                    </a:lnTo>
                    <a:lnTo>
                      <a:pt x="2093" y="231"/>
                    </a:lnTo>
                    <a:lnTo>
                      <a:pt x="1989" y="126"/>
                    </a:lnTo>
                    <a:lnTo>
                      <a:pt x="2010" y="84"/>
                    </a:lnTo>
                    <a:lnTo>
                      <a:pt x="1779" y="21"/>
                    </a:lnTo>
                    <a:lnTo>
                      <a:pt x="1696" y="84"/>
                    </a:lnTo>
                    <a:lnTo>
                      <a:pt x="1612" y="63"/>
                    </a:lnTo>
                    <a:lnTo>
                      <a:pt x="1570" y="105"/>
                    </a:lnTo>
                    <a:lnTo>
                      <a:pt x="1507" y="21"/>
                    </a:lnTo>
                    <a:lnTo>
                      <a:pt x="1486" y="63"/>
                    </a:lnTo>
                    <a:lnTo>
                      <a:pt x="140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557;p45">
                <a:extLst>
                  <a:ext uri="{FF2B5EF4-FFF2-40B4-BE49-F238E27FC236}">
                    <a16:creationId xmlns:a16="http://schemas.microsoft.com/office/drawing/2014/main" id="{A399E57F-DD61-5F51-1C28-3125127745D9}"/>
                  </a:ext>
                </a:extLst>
              </p:cNvPr>
              <p:cNvSpPr/>
              <p:nvPr/>
            </p:nvSpPr>
            <p:spPr>
              <a:xfrm>
                <a:off x="3779972" y="2741293"/>
                <a:ext cx="57323" cy="65449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5755" extrusionOk="0">
                    <a:moveTo>
                      <a:pt x="1340" y="1"/>
                    </a:moveTo>
                    <a:lnTo>
                      <a:pt x="1340" y="22"/>
                    </a:lnTo>
                    <a:lnTo>
                      <a:pt x="1340" y="126"/>
                    </a:lnTo>
                    <a:lnTo>
                      <a:pt x="1424" y="189"/>
                    </a:lnTo>
                    <a:lnTo>
                      <a:pt x="1466" y="189"/>
                    </a:lnTo>
                    <a:lnTo>
                      <a:pt x="1466" y="252"/>
                    </a:lnTo>
                    <a:lnTo>
                      <a:pt x="1612" y="377"/>
                    </a:lnTo>
                    <a:lnTo>
                      <a:pt x="1507" y="419"/>
                    </a:lnTo>
                    <a:lnTo>
                      <a:pt x="1403" y="419"/>
                    </a:lnTo>
                    <a:lnTo>
                      <a:pt x="1403" y="524"/>
                    </a:lnTo>
                    <a:lnTo>
                      <a:pt x="1507" y="461"/>
                    </a:lnTo>
                    <a:lnTo>
                      <a:pt x="1507" y="628"/>
                    </a:lnTo>
                    <a:lnTo>
                      <a:pt x="1612" y="670"/>
                    </a:lnTo>
                    <a:lnTo>
                      <a:pt x="1528" y="754"/>
                    </a:lnTo>
                    <a:lnTo>
                      <a:pt x="1528" y="838"/>
                    </a:lnTo>
                    <a:lnTo>
                      <a:pt x="1612" y="880"/>
                    </a:lnTo>
                    <a:lnTo>
                      <a:pt x="1738" y="880"/>
                    </a:lnTo>
                    <a:lnTo>
                      <a:pt x="1926" y="1068"/>
                    </a:lnTo>
                    <a:lnTo>
                      <a:pt x="2156" y="1172"/>
                    </a:lnTo>
                    <a:lnTo>
                      <a:pt x="1926" y="1131"/>
                    </a:lnTo>
                    <a:lnTo>
                      <a:pt x="1738" y="942"/>
                    </a:lnTo>
                    <a:lnTo>
                      <a:pt x="1612" y="963"/>
                    </a:lnTo>
                    <a:lnTo>
                      <a:pt x="1507" y="942"/>
                    </a:lnTo>
                    <a:lnTo>
                      <a:pt x="1424" y="942"/>
                    </a:lnTo>
                    <a:lnTo>
                      <a:pt x="1340" y="1068"/>
                    </a:lnTo>
                    <a:lnTo>
                      <a:pt x="1361" y="1152"/>
                    </a:lnTo>
                    <a:lnTo>
                      <a:pt x="1361" y="1340"/>
                    </a:lnTo>
                    <a:lnTo>
                      <a:pt x="1424" y="1444"/>
                    </a:lnTo>
                    <a:lnTo>
                      <a:pt x="1298" y="1277"/>
                    </a:lnTo>
                    <a:lnTo>
                      <a:pt x="1319" y="1152"/>
                    </a:lnTo>
                    <a:lnTo>
                      <a:pt x="1235" y="1068"/>
                    </a:lnTo>
                    <a:lnTo>
                      <a:pt x="1194" y="1089"/>
                    </a:lnTo>
                    <a:lnTo>
                      <a:pt x="1194" y="1172"/>
                    </a:lnTo>
                    <a:lnTo>
                      <a:pt x="1235" y="1277"/>
                    </a:lnTo>
                    <a:lnTo>
                      <a:pt x="1152" y="1361"/>
                    </a:lnTo>
                    <a:lnTo>
                      <a:pt x="1089" y="1235"/>
                    </a:lnTo>
                    <a:lnTo>
                      <a:pt x="1089" y="1089"/>
                    </a:lnTo>
                    <a:lnTo>
                      <a:pt x="942" y="1026"/>
                    </a:lnTo>
                    <a:lnTo>
                      <a:pt x="880" y="1047"/>
                    </a:lnTo>
                    <a:lnTo>
                      <a:pt x="608" y="1131"/>
                    </a:lnTo>
                    <a:lnTo>
                      <a:pt x="587" y="1235"/>
                    </a:lnTo>
                    <a:lnTo>
                      <a:pt x="629" y="1340"/>
                    </a:lnTo>
                    <a:lnTo>
                      <a:pt x="775" y="1361"/>
                    </a:lnTo>
                    <a:lnTo>
                      <a:pt x="796" y="1465"/>
                    </a:lnTo>
                    <a:lnTo>
                      <a:pt x="796" y="1486"/>
                    </a:lnTo>
                    <a:lnTo>
                      <a:pt x="733" y="1507"/>
                    </a:lnTo>
                    <a:lnTo>
                      <a:pt x="733" y="1591"/>
                    </a:lnTo>
                    <a:lnTo>
                      <a:pt x="691" y="1696"/>
                    </a:lnTo>
                    <a:lnTo>
                      <a:pt x="691" y="1800"/>
                    </a:lnTo>
                    <a:lnTo>
                      <a:pt x="608" y="1863"/>
                    </a:lnTo>
                    <a:lnTo>
                      <a:pt x="503" y="1800"/>
                    </a:lnTo>
                    <a:lnTo>
                      <a:pt x="461" y="1926"/>
                    </a:lnTo>
                    <a:lnTo>
                      <a:pt x="482" y="1988"/>
                    </a:lnTo>
                    <a:lnTo>
                      <a:pt x="608" y="1988"/>
                    </a:lnTo>
                    <a:lnTo>
                      <a:pt x="670" y="2030"/>
                    </a:lnTo>
                    <a:lnTo>
                      <a:pt x="629" y="2114"/>
                    </a:lnTo>
                    <a:lnTo>
                      <a:pt x="608" y="2240"/>
                    </a:lnTo>
                    <a:lnTo>
                      <a:pt x="524" y="2302"/>
                    </a:lnTo>
                    <a:lnTo>
                      <a:pt x="608" y="2407"/>
                    </a:lnTo>
                    <a:lnTo>
                      <a:pt x="524" y="2449"/>
                    </a:lnTo>
                    <a:lnTo>
                      <a:pt x="378" y="2407"/>
                    </a:lnTo>
                    <a:lnTo>
                      <a:pt x="210" y="2449"/>
                    </a:lnTo>
                    <a:lnTo>
                      <a:pt x="168" y="2553"/>
                    </a:lnTo>
                    <a:lnTo>
                      <a:pt x="85" y="2658"/>
                    </a:lnTo>
                    <a:lnTo>
                      <a:pt x="105" y="2825"/>
                    </a:lnTo>
                    <a:lnTo>
                      <a:pt x="85" y="3035"/>
                    </a:lnTo>
                    <a:lnTo>
                      <a:pt x="43" y="3139"/>
                    </a:lnTo>
                    <a:lnTo>
                      <a:pt x="43" y="3160"/>
                    </a:lnTo>
                    <a:lnTo>
                      <a:pt x="1" y="3244"/>
                    </a:lnTo>
                    <a:lnTo>
                      <a:pt x="85" y="3432"/>
                    </a:lnTo>
                    <a:lnTo>
                      <a:pt x="85" y="3474"/>
                    </a:lnTo>
                    <a:lnTo>
                      <a:pt x="168" y="3579"/>
                    </a:lnTo>
                    <a:lnTo>
                      <a:pt x="85" y="3746"/>
                    </a:lnTo>
                    <a:lnTo>
                      <a:pt x="147" y="3746"/>
                    </a:lnTo>
                    <a:lnTo>
                      <a:pt x="273" y="3913"/>
                    </a:lnTo>
                    <a:lnTo>
                      <a:pt x="294" y="4060"/>
                    </a:lnTo>
                    <a:lnTo>
                      <a:pt x="357" y="4102"/>
                    </a:lnTo>
                    <a:lnTo>
                      <a:pt x="357" y="4290"/>
                    </a:lnTo>
                    <a:lnTo>
                      <a:pt x="461" y="4374"/>
                    </a:lnTo>
                    <a:lnTo>
                      <a:pt x="461" y="4437"/>
                    </a:lnTo>
                    <a:lnTo>
                      <a:pt x="566" y="4520"/>
                    </a:lnTo>
                    <a:lnTo>
                      <a:pt x="629" y="4478"/>
                    </a:lnTo>
                    <a:lnTo>
                      <a:pt x="733" y="4478"/>
                    </a:lnTo>
                    <a:lnTo>
                      <a:pt x="817" y="4520"/>
                    </a:lnTo>
                    <a:lnTo>
                      <a:pt x="922" y="4478"/>
                    </a:lnTo>
                    <a:lnTo>
                      <a:pt x="1047" y="4541"/>
                    </a:lnTo>
                    <a:lnTo>
                      <a:pt x="1152" y="4541"/>
                    </a:lnTo>
                    <a:lnTo>
                      <a:pt x="1298" y="4625"/>
                    </a:lnTo>
                    <a:lnTo>
                      <a:pt x="1152" y="4750"/>
                    </a:lnTo>
                    <a:lnTo>
                      <a:pt x="1089" y="4918"/>
                    </a:lnTo>
                    <a:lnTo>
                      <a:pt x="1089" y="5022"/>
                    </a:lnTo>
                    <a:lnTo>
                      <a:pt x="1005" y="5106"/>
                    </a:lnTo>
                    <a:lnTo>
                      <a:pt x="942" y="5273"/>
                    </a:lnTo>
                    <a:lnTo>
                      <a:pt x="942" y="5441"/>
                    </a:lnTo>
                    <a:lnTo>
                      <a:pt x="1047" y="5525"/>
                    </a:lnTo>
                    <a:lnTo>
                      <a:pt x="1110" y="5629"/>
                    </a:lnTo>
                    <a:lnTo>
                      <a:pt x="1214" y="5650"/>
                    </a:lnTo>
                    <a:lnTo>
                      <a:pt x="1319" y="5587"/>
                    </a:lnTo>
                    <a:lnTo>
                      <a:pt x="1445" y="5650"/>
                    </a:lnTo>
                    <a:lnTo>
                      <a:pt x="1507" y="5566"/>
                    </a:lnTo>
                    <a:lnTo>
                      <a:pt x="1466" y="5525"/>
                    </a:lnTo>
                    <a:lnTo>
                      <a:pt x="1612" y="5462"/>
                    </a:lnTo>
                    <a:lnTo>
                      <a:pt x="1633" y="5566"/>
                    </a:lnTo>
                    <a:lnTo>
                      <a:pt x="1717" y="5587"/>
                    </a:lnTo>
                    <a:lnTo>
                      <a:pt x="1758" y="5545"/>
                    </a:lnTo>
                    <a:lnTo>
                      <a:pt x="1842" y="5545"/>
                    </a:lnTo>
                    <a:lnTo>
                      <a:pt x="1989" y="5671"/>
                    </a:lnTo>
                    <a:lnTo>
                      <a:pt x="2072" y="5692"/>
                    </a:lnTo>
                    <a:lnTo>
                      <a:pt x="2093" y="5692"/>
                    </a:lnTo>
                    <a:lnTo>
                      <a:pt x="2156" y="5671"/>
                    </a:lnTo>
                    <a:lnTo>
                      <a:pt x="2261" y="5629"/>
                    </a:lnTo>
                    <a:lnTo>
                      <a:pt x="2344" y="5734"/>
                    </a:lnTo>
                    <a:lnTo>
                      <a:pt x="2491" y="5755"/>
                    </a:lnTo>
                    <a:lnTo>
                      <a:pt x="2512" y="5692"/>
                    </a:lnTo>
                    <a:lnTo>
                      <a:pt x="2512" y="5629"/>
                    </a:lnTo>
                    <a:lnTo>
                      <a:pt x="2826" y="5629"/>
                    </a:lnTo>
                    <a:lnTo>
                      <a:pt x="2909" y="5692"/>
                    </a:lnTo>
                    <a:lnTo>
                      <a:pt x="3014" y="5671"/>
                    </a:lnTo>
                    <a:lnTo>
                      <a:pt x="3098" y="5692"/>
                    </a:lnTo>
                    <a:lnTo>
                      <a:pt x="3202" y="5671"/>
                    </a:lnTo>
                    <a:lnTo>
                      <a:pt x="3391" y="5545"/>
                    </a:lnTo>
                    <a:lnTo>
                      <a:pt x="3453" y="5545"/>
                    </a:lnTo>
                    <a:lnTo>
                      <a:pt x="3600" y="5566"/>
                    </a:lnTo>
                    <a:lnTo>
                      <a:pt x="3725" y="5545"/>
                    </a:lnTo>
                    <a:lnTo>
                      <a:pt x="3851" y="5629"/>
                    </a:lnTo>
                    <a:lnTo>
                      <a:pt x="3935" y="5566"/>
                    </a:lnTo>
                    <a:lnTo>
                      <a:pt x="3914" y="5462"/>
                    </a:lnTo>
                    <a:lnTo>
                      <a:pt x="3746" y="5378"/>
                    </a:lnTo>
                    <a:lnTo>
                      <a:pt x="3746" y="5315"/>
                    </a:lnTo>
                    <a:lnTo>
                      <a:pt x="3914" y="5127"/>
                    </a:lnTo>
                    <a:lnTo>
                      <a:pt x="4039" y="5043"/>
                    </a:lnTo>
                    <a:lnTo>
                      <a:pt x="4123" y="4939"/>
                    </a:lnTo>
                    <a:lnTo>
                      <a:pt x="4186" y="4939"/>
                    </a:lnTo>
                    <a:lnTo>
                      <a:pt x="4186" y="4834"/>
                    </a:lnTo>
                    <a:lnTo>
                      <a:pt x="4227" y="4729"/>
                    </a:lnTo>
                    <a:lnTo>
                      <a:pt x="3976" y="4437"/>
                    </a:lnTo>
                    <a:lnTo>
                      <a:pt x="3872" y="4374"/>
                    </a:lnTo>
                    <a:lnTo>
                      <a:pt x="3663" y="4227"/>
                    </a:lnTo>
                    <a:lnTo>
                      <a:pt x="3558" y="4185"/>
                    </a:lnTo>
                    <a:lnTo>
                      <a:pt x="3537" y="4102"/>
                    </a:lnTo>
                    <a:lnTo>
                      <a:pt x="3537" y="3955"/>
                    </a:lnTo>
                    <a:lnTo>
                      <a:pt x="3432" y="3767"/>
                    </a:lnTo>
                    <a:lnTo>
                      <a:pt x="3286" y="3683"/>
                    </a:lnTo>
                    <a:lnTo>
                      <a:pt x="3286" y="3579"/>
                    </a:lnTo>
                    <a:lnTo>
                      <a:pt x="3307" y="3558"/>
                    </a:lnTo>
                    <a:lnTo>
                      <a:pt x="3391" y="3600"/>
                    </a:lnTo>
                    <a:lnTo>
                      <a:pt x="3453" y="3641"/>
                    </a:lnTo>
                    <a:lnTo>
                      <a:pt x="3663" y="3453"/>
                    </a:lnTo>
                    <a:lnTo>
                      <a:pt x="3767" y="3453"/>
                    </a:lnTo>
                    <a:lnTo>
                      <a:pt x="3872" y="3328"/>
                    </a:lnTo>
                    <a:lnTo>
                      <a:pt x="4018" y="3328"/>
                    </a:lnTo>
                    <a:lnTo>
                      <a:pt x="4060" y="3223"/>
                    </a:lnTo>
                    <a:lnTo>
                      <a:pt x="4269" y="3223"/>
                    </a:lnTo>
                    <a:lnTo>
                      <a:pt x="4353" y="3244"/>
                    </a:lnTo>
                    <a:lnTo>
                      <a:pt x="4437" y="3181"/>
                    </a:lnTo>
                    <a:lnTo>
                      <a:pt x="4437" y="3076"/>
                    </a:lnTo>
                    <a:lnTo>
                      <a:pt x="4604" y="3118"/>
                    </a:lnTo>
                    <a:lnTo>
                      <a:pt x="4688" y="3056"/>
                    </a:lnTo>
                    <a:lnTo>
                      <a:pt x="4771" y="3118"/>
                    </a:lnTo>
                    <a:lnTo>
                      <a:pt x="4792" y="3076"/>
                    </a:lnTo>
                    <a:lnTo>
                      <a:pt x="4813" y="3035"/>
                    </a:lnTo>
                    <a:lnTo>
                      <a:pt x="4813" y="2721"/>
                    </a:lnTo>
                    <a:lnTo>
                      <a:pt x="4751" y="2637"/>
                    </a:lnTo>
                    <a:lnTo>
                      <a:pt x="4667" y="2595"/>
                    </a:lnTo>
                    <a:lnTo>
                      <a:pt x="4562" y="2344"/>
                    </a:lnTo>
                    <a:lnTo>
                      <a:pt x="4604" y="2240"/>
                    </a:lnTo>
                    <a:lnTo>
                      <a:pt x="4562" y="2114"/>
                    </a:lnTo>
                    <a:lnTo>
                      <a:pt x="4562" y="2030"/>
                    </a:lnTo>
                    <a:lnTo>
                      <a:pt x="4479" y="1926"/>
                    </a:lnTo>
                    <a:lnTo>
                      <a:pt x="4499" y="1821"/>
                    </a:lnTo>
                    <a:lnTo>
                      <a:pt x="4332" y="1612"/>
                    </a:lnTo>
                    <a:lnTo>
                      <a:pt x="4332" y="1549"/>
                    </a:lnTo>
                    <a:lnTo>
                      <a:pt x="4479" y="1465"/>
                    </a:lnTo>
                    <a:lnTo>
                      <a:pt x="4499" y="1277"/>
                    </a:lnTo>
                    <a:lnTo>
                      <a:pt x="4458" y="1026"/>
                    </a:lnTo>
                    <a:lnTo>
                      <a:pt x="4353" y="1026"/>
                    </a:lnTo>
                    <a:lnTo>
                      <a:pt x="4269" y="963"/>
                    </a:lnTo>
                    <a:lnTo>
                      <a:pt x="4165" y="963"/>
                    </a:lnTo>
                    <a:lnTo>
                      <a:pt x="4060" y="880"/>
                    </a:lnTo>
                    <a:lnTo>
                      <a:pt x="4081" y="775"/>
                    </a:lnTo>
                    <a:lnTo>
                      <a:pt x="4039" y="670"/>
                    </a:lnTo>
                    <a:lnTo>
                      <a:pt x="3914" y="712"/>
                    </a:lnTo>
                    <a:lnTo>
                      <a:pt x="3767" y="545"/>
                    </a:lnTo>
                    <a:lnTo>
                      <a:pt x="3663" y="545"/>
                    </a:lnTo>
                    <a:lnTo>
                      <a:pt x="3621" y="461"/>
                    </a:lnTo>
                    <a:lnTo>
                      <a:pt x="3558" y="503"/>
                    </a:lnTo>
                    <a:lnTo>
                      <a:pt x="3432" y="524"/>
                    </a:lnTo>
                    <a:lnTo>
                      <a:pt x="3328" y="608"/>
                    </a:lnTo>
                    <a:lnTo>
                      <a:pt x="3286" y="545"/>
                    </a:lnTo>
                    <a:lnTo>
                      <a:pt x="3349" y="503"/>
                    </a:lnTo>
                    <a:lnTo>
                      <a:pt x="3349" y="524"/>
                    </a:lnTo>
                    <a:lnTo>
                      <a:pt x="3411" y="461"/>
                    </a:lnTo>
                    <a:lnTo>
                      <a:pt x="3516" y="419"/>
                    </a:lnTo>
                    <a:lnTo>
                      <a:pt x="3391" y="419"/>
                    </a:lnTo>
                    <a:lnTo>
                      <a:pt x="3328" y="440"/>
                    </a:lnTo>
                    <a:lnTo>
                      <a:pt x="3307" y="503"/>
                    </a:lnTo>
                    <a:lnTo>
                      <a:pt x="3202" y="545"/>
                    </a:lnTo>
                    <a:lnTo>
                      <a:pt x="3202" y="608"/>
                    </a:lnTo>
                    <a:lnTo>
                      <a:pt x="2993" y="628"/>
                    </a:lnTo>
                    <a:lnTo>
                      <a:pt x="2909" y="733"/>
                    </a:lnTo>
                    <a:lnTo>
                      <a:pt x="2888" y="838"/>
                    </a:lnTo>
                    <a:lnTo>
                      <a:pt x="2763" y="838"/>
                    </a:lnTo>
                    <a:lnTo>
                      <a:pt x="2721" y="775"/>
                    </a:lnTo>
                    <a:lnTo>
                      <a:pt x="2616" y="754"/>
                    </a:lnTo>
                    <a:lnTo>
                      <a:pt x="2574" y="775"/>
                    </a:lnTo>
                    <a:lnTo>
                      <a:pt x="2407" y="733"/>
                    </a:lnTo>
                    <a:lnTo>
                      <a:pt x="2512" y="670"/>
                    </a:lnTo>
                    <a:lnTo>
                      <a:pt x="2595" y="670"/>
                    </a:lnTo>
                    <a:lnTo>
                      <a:pt x="2679" y="608"/>
                    </a:lnTo>
                    <a:lnTo>
                      <a:pt x="2679" y="503"/>
                    </a:lnTo>
                    <a:lnTo>
                      <a:pt x="2616" y="461"/>
                    </a:lnTo>
                    <a:lnTo>
                      <a:pt x="2512" y="545"/>
                    </a:lnTo>
                    <a:lnTo>
                      <a:pt x="2491" y="566"/>
                    </a:lnTo>
                    <a:lnTo>
                      <a:pt x="2365" y="461"/>
                    </a:lnTo>
                    <a:lnTo>
                      <a:pt x="2302" y="419"/>
                    </a:lnTo>
                    <a:lnTo>
                      <a:pt x="2261" y="440"/>
                    </a:lnTo>
                    <a:lnTo>
                      <a:pt x="2240" y="524"/>
                    </a:lnTo>
                    <a:lnTo>
                      <a:pt x="2135" y="566"/>
                    </a:lnTo>
                    <a:lnTo>
                      <a:pt x="2093" y="461"/>
                    </a:lnTo>
                    <a:lnTo>
                      <a:pt x="2030" y="440"/>
                    </a:lnTo>
                    <a:lnTo>
                      <a:pt x="1968" y="377"/>
                    </a:lnTo>
                    <a:lnTo>
                      <a:pt x="2051" y="335"/>
                    </a:lnTo>
                    <a:lnTo>
                      <a:pt x="2093" y="210"/>
                    </a:lnTo>
                    <a:lnTo>
                      <a:pt x="1989" y="189"/>
                    </a:lnTo>
                    <a:lnTo>
                      <a:pt x="1863" y="84"/>
                    </a:lnTo>
                    <a:lnTo>
                      <a:pt x="1758" y="84"/>
                    </a:lnTo>
                    <a:lnTo>
                      <a:pt x="1717" y="43"/>
                    </a:lnTo>
                    <a:lnTo>
                      <a:pt x="150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558;p45">
                <a:extLst>
                  <a:ext uri="{FF2B5EF4-FFF2-40B4-BE49-F238E27FC236}">
                    <a16:creationId xmlns:a16="http://schemas.microsoft.com/office/drawing/2014/main" id="{C9A737B4-9893-B5D6-4AE0-75059892F0C8}"/>
                  </a:ext>
                </a:extLst>
              </p:cNvPr>
              <p:cNvSpPr/>
              <p:nvPr/>
            </p:nvSpPr>
            <p:spPr>
              <a:xfrm>
                <a:off x="3764778" y="2755577"/>
                <a:ext cx="24672" cy="21426"/>
              </a:xfrm>
              <a:custGeom>
                <a:avLst/>
                <a:gdLst/>
                <a:ahLst/>
                <a:cxnLst/>
                <a:rect l="l" t="t" r="r" b="b"/>
                <a:pathLst>
                  <a:path w="2072" h="1884" extrusionOk="0">
                    <a:moveTo>
                      <a:pt x="1695" y="0"/>
                    </a:moveTo>
                    <a:lnTo>
                      <a:pt x="1549" y="21"/>
                    </a:lnTo>
                    <a:lnTo>
                      <a:pt x="1444" y="126"/>
                    </a:lnTo>
                    <a:lnTo>
                      <a:pt x="1340" y="84"/>
                    </a:lnTo>
                    <a:lnTo>
                      <a:pt x="1277" y="126"/>
                    </a:lnTo>
                    <a:lnTo>
                      <a:pt x="1130" y="126"/>
                    </a:lnTo>
                    <a:lnTo>
                      <a:pt x="1005" y="251"/>
                    </a:lnTo>
                    <a:lnTo>
                      <a:pt x="796" y="398"/>
                    </a:lnTo>
                    <a:lnTo>
                      <a:pt x="754" y="335"/>
                    </a:lnTo>
                    <a:lnTo>
                      <a:pt x="628" y="398"/>
                    </a:lnTo>
                    <a:lnTo>
                      <a:pt x="628" y="544"/>
                    </a:lnTo>
                    <a:lnTo>
                      <a:pt x="524" y="628"/>
                    </a:lnTo>
                    <a:lnTo>
                      <a:pt x="545" y="753"/>
                    </a:lnTo>
                    <a:lnTo>
                      <a:pt x="524" y="879"/>
                    </a:lnTo>
                    <a:lnTo>
                      <a:pt x="482" y="984"/>
                    </a:lnTo>
                    <a:lnTo>
                      <a:pt x="440" y="1046"/>
                    </a:lnTo>
                    <a:lnTo>
                      <a:pt x="335" y="1130"/>
                    </a:lnTo>
                    <a:lnTo>
                      <a:pt x="335" y="1193"/>
                    </a:lnTo>
                    <a:lnTo>
                      <a:pt x="482" y="1339"/>
                    </a:lnTo>
                    <a:lnTo>
                      <a:pt x="607" y="1360"/>
                    </a:lnTo>
                    <a:lnTo>
                      <a:pt x="482" y="1360"/>
                    </a:lnTo>
                    <a:lnTo>
                      <a:pt x="419" y="1402"/>
                    </a:lnTo>
                    <a:lnTo>
                      <a:pt x="377" y="1444"/>
                    </a:lnTo>
                    <a:lnTo>
                      <a:pt x="419" y="1507"/>
                    </a:lnTo>
                    <a:lnTo>
                      <a:pt x="503" y="1507"/>
                    </a:lnTo>
                    <a:lnTo>
                      <a:pt x="503" y="1569"/>
                    </a:lnTo>
                    <a:lnTo>
                      <a:pt x="398" y="1569"/>
                    </a:lnTo>
                    <a:lnTo>
                      <a:pt x="293" y="1486"/>
                    </a:lnTo>
                    <a:lnTo>
                      <a:pt x="189" y="1444"/>
                    </a:lnTo>
                    <a:lnTo>
                      <a:pt x="105" y="1465"/>
                    </a:lnTo>
                    <a:lnTo>
                      <a:pt x="126" y="1507"/>
                    </a:lnTo>
                    <a:lnTo>
                      <a:pt x="210" y="1548"/>
                    </a:lnTo>
                    <a:lnTo>
                      <a:pt x="314" y="1611"/>
                    </a:lnTo>
                    <a:lnTo>
                      <a:pt x="335" y="1590"/>
                    </a:lnTo>
                    <a:lnTo>
                      <a:pt x="440" y="1674"/>
                    </a:lnTo>
                    <a:lnTo>
                      <a:pt x="335" y="1611"/>
                    </a:lnTo>
                    <a:lnTo>
                      <a:pt x="273" y="1653"/>
                    </a:lnTo>
                    <a:lnTo>
                      <a:pt x="105" y="1590"/>
                    </a:lnTo>
                    <a:lnTo>
                      <a:pt x="1" y="1590"/>
                    </a:lnTo>
                    <a:lnTo>
                      <a:pt x="84" y="1611"/>
                    </a:lnTo>
                    <a:lnTo>
                      <a:pt x="126" y="1695"/>
                    </a:lnTo>
                    <a:lnTo>
                      <a:pt x="210" y="1695"/>
                    </a:lnTo>
                    <a:lnTo>
                      <a:pt x="293" y="1758"/>
                    </a:lnTo>
                    <a:lnTo>
                      <a:pt x="335" y="1695"/>
                    </a:lnTo>
                    <a:lnTo>
                      <a:pt x="440" y="1674"/>
                    </a:lnTo>
                    <a:lnTo>
                      <a:pt x="482" y="1653"/>
                    </a:lnTo>
                    <a:lnTo>
                      <a:pt x="545" y="1653"/>
                    </a:lnTo>
                    <a:lnTo>
                      <a:pt x="586" y="1548"/>
                    </a:lnTo>
                    <a:lnTo>
                      <a:pt x="796" y="1548"/>
                    </a:lnTo>
                    <a:lnTo>
                      <a:pt x="837" y="1611"/>
                    </a:lnTo>
                    <a:lnTo>
                      <a:pt x="942" y="1611"/>
                    </a:lnTo>
                    <a:lnTo>
                      <a:pt x="1005" y="1695"/>
                    </a:lnTo>
                    <a:lnTo>
                      <a:pt x="1151" y="1695"/>
                    </a:lnTo>
                    <a:lnTo>
                      <a:pt x="1214" y="1779"/>
                    </a:lnTo>
                    <a:lnTo>
                      <a:pt x="1214" y="1862"/>
                    </a:lnTo>
                    <a:lnTo>
                      <a:pt x="1319" y="1883"/>
                    </a:lnTo>
                    <a:lnTo>
                      <a:pt x="1361" y="1779"/>
                    </a:lnTo>
                    <a:lnTo>
                      <a:pt x="1381" y="1569"/>
                    </a:lnTo>
                    <a:lnTo>
                      <a:pt x="1361" y="1402"/>
                    </a:lnTo>
                    <a:lnTo>
                      <a:pt x="1444" y="1297"/>
                    </a:lnTo>
                    <a:lnTo>
                      <a:pt x="1486" y="1193"/>
                    </a:lnTo>
                    <a:lnTo>
                      <a:pt x="1654" y="1151"/>
                    </a:lnTo>
                    <a:lnTo>
                      <a:pt x="1800" y="1193"/>
                    </a:lnTo>
                    <a:lnTo>
                      <a:pt x="1884" y="1151"/>
                    </a:lnTo>
                    <a:lnTo>
                      <a:pt x="1800" y="1046"/>
                    </a:lnTo>
                    <a:lnTo>
                      <a:pt x="1884" y="984"/>
                    </a:lnTo>
                    <a:lnTo>
                      <a:pt x="1905" y="858"/>
                    </a:lnTo>
                    <a:lnTo>
                      <a:pt x="1946" y="774"/>
                    </a:lnTo>
                    <a:lnTo>
                      <a:pt x="1884" y="732"/>
                    </a:lnTo>
                    <a:lnTo>
                      <a:pt x="1758" y="732"/>
                    </a:lnTo>
                    <a:lnTo>
                      <a:pt x="1737" y="670"/>
                    </a:lnTo>
                    <a:lnTo>
                      <a:pt x="1779" y="544"/>
                    </a:lnTo>
                    <a:lnTo>
                      <a:pt x="1884" y="607"/>
                    </a:lnTo>
                    <a:lnTo>
                      <a:pt x="1967" y="544"/>
                    </a:lnTo>
                    <a:lnTo>
                      <a:pt x="1967" y="440"/>
                    </a:lnTo>
                    <a:lnTo>
                      <a:pt x="2009" y="335"/>
                    </a:lnTo>
                    <a:lnTo>
                      <a:pt x="2009" y="251"/>
                    </a:lnTo>
                    <a:lnTo>
                      <a:pt x="2072" y="230"/>
                    </a:lnTo>
                    <a:lnTo>
                      <a:pt x="2072" y="209"/>
                    </a:lnTo>
                    <a:lnTo>
                      <a:pt x="1967" y="147"/>
                    </a:lnTo>
                    <a:lnTo>
                      <a:pt x="1863" y="84"/>
                    </a:lnTo>
                    <a:lnTo>
                      <a:pt x="169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559;p45">
                <a:extLst>
                  <a:ext uri="{FF2B5EF4-FFF2-40B4-BE49-F238E27FC236}">
                    <a16:creationId xmlns:a16="http://schemas.microsoft.com/office/drawing/2014/main" id="{CC611F54-2ADE-5BEF-5E93-3FD226F34D23}"/>
                  </a:ext>
                </a:extLst>
              </p:cNvPr>
              <p:cNvSpPr/>
              <p:nvPr/>
            </p:nvSpPr>
            <p:spPr>
              <a:xfrm>
                <a:off x="3762540" y="2773181"/>
                <a:ext cx="19445" cy="15956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1403" extrusionOk="0">
                    <a:moveTo>
                      <a:pt x="774" y="0"/>
                    </a:moveTo>
                    <a:lnTo>
                      <a:pt x="733" y="105"/>
                    </a:lnTo>
                    <a:lnTo>
                      <a:pt x="670" y="105"/>
                    </a:lnTo>
                    <a:lnTo>
                      <a:pt x="628" y="126"/>
                    </a:lnTo>
                    <a:lnTo>
                      <a:pt x="523" y="147"/>
                    </a:lnTo>
                    <a:lnTo>
                      <a:pt x="481" y="210"/>
                    </a:lnTo>
                    <a:lnTo>
                      <a:pt x="398" y="147"/>
                    </a:lnTo>
                    <a:lnTo>
                      <a:pt x="314" y="147"/>
                    </a:lnTo>
                    <a:lnTo>
                      <a:pt x="272" y="63"/>
                    </a:lnTo>
                    <a:lnTo>
                      <a:pt x="189" y="42"/>
                    </a:lnTo>
                    <a:lnTo>
                      <a:pt x="84" y="126"/>
                    </a:lnTo>
                    <a:lnTo>
                      <a:pt x="0" y="272"/>
                    </a:lnTo>
                    <a:lnTo>
                      <a:pt x="63" y="335"/>
                    </a:lnTo>
                    <a:lnTo>
                      <a:pt x="84" y="524"/>
                    </a:lnTo>
                    <a:lnTo>
                      <a:pt x="209" y="565"/>
                    </a:lnTo>
                    <a:lnTo>
                      <a:pt x="251" y="670"/>
                    </a:lnTo>
                    <a:lnTo>
                      <a:pt x="398" y="796"/>
                    </a:lnTo>
                    <a:lnTo>
                      <a:pt x="481" y="796"/>
                    </a:lnTo>
                    <a:lnTo>
                      <a:pt x="565" y="858"/>
                    </a:lnTo>
                    <a:lnTo>
                      <a:pt x="628" y="879"/>
                    </a:lnTo>
                    <a:lnTo>
                      <a:pt x="628" y="1047"/>
                    </a:lnTo>
                    <a:lnTo>
                      <a:pt x="774" y="1109"/>
                    </a:lnTo>
                    <a:lnTo>
                      <a:pt x="816" y="1068"/>
                    </a:lnTo>
                    <a:lnTo>
                      <a:pt x="900" y="1068"/>
                    </a:lnTo>
                    <a:lnTo>
                      <a:pt x="942" y="1109"/>
                    </a:lnTo>
                    <a:lnTo>
                      <a:pt x="1025" y="1151"/>
                    </a:lnTo>
                    <a:lnTo>
                      <a:pt x="1151" y="1298"/>
                    </a:lnTo>
                    <a:lnTo>
                      <a:pt x="1256" y="1319"/>
                    </a:lnTo>
                    <a:lnTo>
                      <a:pt x="1360" y="1402"/>
                    </a:lnTo>
                    <a:lnTo>
                      <a:pt x="1423" y="1361"/>
                    </a:lnTo>
                    <a:lnTo>
                      <a:pt x="1507" y="1361"/>
                    </a:lnTo>
                    <a:lnTo>
                      <a:pt x="1507" y="1298"/>
                    </a:lnTo>
                    <a:lnTo>
                      <a:pt x="1444" y="1256"/>
                    </a:lnTo>
                    <a:lnTo>
                      <a:pt x="1444" y="1172"/>
                    </a:lnTo>
                    <a:lnTo>
                      <a:pt x="1423" y="1109"/>
                    </a:lnTo>
                    <a:lnTo>
                      <a:pt x="1465" y="1047"/>
                    </a:lnTo>
                    <a:lnTo>
                      <a:pt x="1528" y="942"/>
                    </a:lnTo>
                    <a:lnTo>
                      <a:pt x="1549" y="942"/>
                    </a:lnTo>
                    <a:lnTo>
                      <a:pt x="1632" y="775"/>
                    </a:lnTo>
                    <a:lnTo>
                      <a:pt x="1549" y="670"/>
                    </a:lnTo>
                    <a:lnTo>
                      <a:pt x="1549" y="628"/>
                    </a:lnTo>
                    <a:lnTo>
                      <a:pt x="1465" y="440"/>
                    </a:lnTo>
                    <a:lnTo>
                      <a:pt x="1507" y="356"/>
                    </a:lnTo>
                    <a:lnTo>
                      <a:pt x="1507" y="335"/>
                    </a:lnTo>
                    <a:lnTo>
                      <a:pt x="1402" y="314"/>
                    </a:lnTo>
                    <a:lnTo>
                      <a:pt x="1402" y="231"/>
                    </a:lnTo>
                    <a:lnTo>
                      <a:pt x="1339" y="147"/>
                    </a:lnTo>
                    <a:lnTo>
                      <a:pt x="1193" y="147"/>
                    </a:lnTo>
                    <a:lnTo>
                      <a:pt x="1130" y="63"/>
                    </a:lnTo>
                    <a:lnTo>
                      <a:pt x="1025" y="63"/>
                    </a:lnTo>
                    <a:lnTo>
                      <a:pt x="98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560;p45">
                <a:extLst>
                  <a:ext uri="{FF2B5EF4-FFF2-40B4-BE49-F238E27FC236}">
                    <a16:creationId xmlns:a16="http://schemas.microsoft.com/office/drawing/2014/main" id="{C59092B9-D6EB-F871-35A4-7CBAA527FBF4}"/>
                  </a:ext>
                </a:extLst>
              </p:cNvPr>
              <p:cNvSpPr/>
              <p:nvPr/>
            </p:nvSpPr>
            <p:spPr>
              <a:xfrm>
                <a:off x="3779484" y="2783894"/>
                <a:ext cx="4739" cy="6425"/>
              </a:xfrm>
              <a:custGeom>
                <a:avLst/>
                <a:gdLst/>
                <a:ahLst/>
                <a:cxnLst/>
                <a:rect l="l" t="t" r="r" b="b"/>
                <a:pathLst>
                  <a:path w="398" h="565" extrusionOk="0">
                    <a:moveTo>
                      <a:pt x="105" y="0"/>
                    </a:moveTo>
                    <a:lnTo>
                      <a:pt x="42" y="105"/>
                    </a:lnTo>
                    <a:lnTo>
                      <a:pt x="0" y="167"/>
                    </a:lnTo>
                    <a:lnTo>
                      <a:pt x="21" y="230"/>
                    </a:lnTo>
                    <a:lnTo>
                      <a:pt x="21" y="314"/>
                    </a:lnTo>
                    <a:lnTo>
                      <a:pt x="84" y="356"/>
                    </a:lnTo>
                    <a:lnTo>
                      <a:pt x="84" y="419"/>
                    </a:lnTo>
                    <a:lnTo>
                      <a:pt x="105" y="419"/>
                    </a:lnTo>
                    <a:lnTo>
                      <a:pt x="146" y="523"/>
                    </a:lnTo>
                    <a:lnTo>
                      <a:pt x="314" y="565"/>
                    </a:lnTo>
                    <a:lnTo>
                      <a:pt x="398" y="544"/>
                    </a:lnTo>
                    <a:lnTo>
                      <a:pt x="398" y="356"/>
                    </a:lnTo>
                    <a:lnTo>
                      <a:pt x="335" y="314"/>
                    </a:lnTo>
                    <a:lnTo>
                      <a:pt x="314" y="167"/>
                    </a:lnTo>
                    <a:lnTo>
                      <a:pt x="18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561;p45">
                <a:extLst>
                  <a:ext uri="{FF2B5EF4-FFF2-40B4-BE49-F238E27FC236}">
                    <a16:creationId xmlns:a16="http://schemas.microsoft.com/office/drawing/2014/main" id="{97F85C34-B12A-5E1C-A238-0FC216BE9D1D}"/>
                  </a:ext>
                </a:extLst>
              </p:cNvPr>
              <p:cNvSpPr/>
              <p:nvPr/>
            </p:nvSpPr>
            <p:spPr>
              <a:xfrm>
                <a:off x="3681319" y="2737017"/>
                <a:ext cx="27661" cy="34982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3076" extrusionOk="0">
                    <a:moveTo>
                      <a:pt x="1737" y="0"/>
                    </a:moveTo>
                    <a:lnTo>
                      <a:pt x="1779" y="84"/>
                    </a:lnTo>
                    <a:lnTo>
                      <a:pt x="1653" y="84"/>
                    </a:lnTo>
                    <a:lnTo>
                      <a:pt x="1674" y="209"/>
                    </a:lnTo>
                    <a:lnTo>
                      <a:pt x="1590" y="314"/>
                    </a:lnTo>
                    <a:lnTo>
                      <a:pt x="1590" y="230"/>
                    </a:lnTo>
                    <a:lnTo>
                      <a:pt x="1653" y="188"/>
                    </a:lnTo>
                    <a:lnTo>
                      <a:pt x="1590" y="84"/>
                    </a:lnTo>
                    <a:lnTo>
                      <a:pt x="1528" y="105"/>
                    </a:lnTo>
                    <a:lnTo>
                      <a:pt x="1569" y="167"/>
                    </a:lnTo>
                    <a:lnTo>
                      <a:pt x="1465" y="188"/>
                    </a:lnTo>
                    <a:lnTo>
                      <a:pt x="1423" y="147"/>
                    </a:lnTo>
                    <a:lnTo>
                      <a:pt x="1256" y="167"/>
                    </a:lnTo>
                    <a:lnTo>
                      <a:pt x="1256" y="230"/>
                    </a:lnTo>
                    <a:lnTo>
                      <a:pt x="1214" y="230"/>
                    </a:lnTo>
                    <a:lnTo>
                      <a:pt x="1172" y="356"/>
                    </a:lnTo>
                    <a:lnTo>
                      <a:pt x="1256" y="377"/>
                    </a:lnTo>
                    <a:lnTo>
                      <a:pt x="1235" y="419"/>
                    </a:lnTo>
                    <a:lnTo>
                      <a:pt x="1151" y="419"/>
                    </a:lnTo>
                    <a:lnTo>
                      <a:pt x="1151" y="481"/>
                    </a:lnTo>
                    <a:lnTo>
                      <a:pt x="1046" y="502"/>
                    </a:lnTo>
                    <a:lnTo>
                      <a:pt x="1067" y="586"/>
                    </a:lnTo>
                    <a:lnTo>
                      <a:pt x="1214" y="586"/>
                    </a:lnTo>
                    <a:lnTo>
                      <a:pt x="1172" y="607"/>
                    </a:lnTo>
                    <a:lnTo>
                      <a:pt x="1276" y="586"/>
                    </a:lnTo>
                    <a:lnTo>
                      <a:pt x="1360" y="586"/>
                    </a:lnTo>
                    <a:lnTo>
                      <a:pt x="1235" y="711"/>
                    </a:lnTo>
                    <a:lnTo>
                      <a:pt x="1046" y="795"/>
                    </a:lnTo>
                    <a:lnTo>
                      <a:pt x="1130" y="837"/>
                    </a:lnTo>
                    <a:lnTo>
                      <a:pt x="942" y="879"/>
                    </a:lnTo>
                    <a:lnTo>
                      <a:pt x="858" y="837"/>
                    </a:lnTo>
                    <a:lnTo>
                      <a:pt x="795" y="921"/>
                    </a:lnTo>
                    <a:lnTo>
                      <a:pt x="753" y="816"/>
                    </a:lnTo>
                    <a:lnTo>
                      <a:pt x="502" y="753"/>
                    </a:lnTo>
                    <a:lnTo>
                      <a:pt x="502" y="816"/>
                    </a:lnTo>
                    <a:lnTo>
                      <a:pt x="335" y="753"/>
                    </a:lnTo>
                    <a:lnTo>
                      <a:pt x="314" y="942"/>
                    </a:lnTo>
                    <a:lnTo>
                      <a:pt x="398" y="879"/>
                    </a:lnTo>
                    <a:lnTo>
                      <a:pt x="419" y="942"/>
                    </a:lnTo>
                    <a:lnTo>
                      <a:pt x="440" y="984"/>
                    </a:lnTo>
                    <a:lnTo>
                      <a:pt x="481" y="1088"/>
                    </a:lnTo>
                    <a:lnTo>
                      <a:pt x="419" y="1088"/>
                    </a:lnTo>
                    <a:lnTo>
                      <a:pt x="398" y="1025"/>
                    </a:lnTo>
                    <a:lnTo>
                      <a:pt x="272" y="1025"/>
                    </a:lnTo>
                    <a:lnTo>
                      <a:pt x="419" y="1130"/>
                    </a:lnTo>
                    <a:lnTo>
                      <a:pt x="544" y="1109"/>
                    </a:lnTo>
                    <a:lnTo>
                      <a:pt x="586" y="1214"/>
                    </a:lnTo>
                    <a:lnTo>
                      <a:pt x="440" y="1235"/>
                    </a:lnTo>
                    <a:lnTo>
                      <a:pt x="419" y="1276"/>
                    </a:lnTo>
                    <a:lnTo>
                      <a:pt x="440" y="1339"/>
                    </a:lnTo>
                    <a:lnTo>
                      <a:pt x="293" y="1360"/>
                    </a:lnTo>
                    <a:lnTo>
                      <a:pt x="335" y="1444"/>
                    </a:lnTo>
                    <a:lnTo>
                      <a:pt x="272" y="1465"/>
                    </a:lnTo>
                    <a:lnTo>
                      <a:pt x="377" y="1528"/>
                    </a:lnTo>
                    <a:lnTo>
                      <a:pt x="419" y="1507"/>
                    </a:lnTo>
                    <a:lnTo>
                      <a:pt x="398" y="1548"/>
                    </a:lnTo>
                    <a:lnTo>
                      <a:pt x="523" y="1528"/>
                    </a:lnTo>
                    <a:lnTo>
                      <a:pt x="544" y="1674"/>
                    </a:lnTo>
                    <a:lnTo>
                      <a:pt x="858" y="1674"/>
                    </a:lnTo>
                    <a:lnTo>
                      <a:pt x="753" y="1758"/>
                    </a:lnTo>
                    <a:lnTo>
                      <a:pt x="691" y="1737"/>
                    </a:lnTo>
                    <a:lnTo>
                      <a:pt x="586" y="1925"/>
                    </a:lnTo>
                    <a:lnTo>
                      <a:pt x="628" y="1925"/>
                    </a:lnTo>
                    <a:lnTo>
                      <a:pt x="523" y="2051"/>
                    </a:lnTo>
                    <a:lnTo>
                      <a:pt x="335" y="2176"/>
                    </a:lnTo>
                    <a:lnTo>
                      <a:pt x="419" y="2176"/>
                    </a:lnTo>
                    <a:lnTo>
                      <a:pt x="523" y="2134"/>
                    </a:lnTo>
                    <a:lnTo>
                      <a:pt x="586" y="2155"/>
                    </a:lnTo>
                    <a:lnTo>
                      <a:pt x="732" y="2155"/>
                    </a:lnTo>
                    <a:lnTo>
                      <a:pt x="816" y="2072"/>
                    </a:lnTo>
                    <a:lnTo>
                      <a:pt x="816" y="2092"/>
                    </a:lnTo>
                    <a:lnTo>
                      <a:pt x="942" y="2134"/>
                    </a:lnTo>
                    <a:lnTo>
                      <a:pt x="691" y="2176"/>
                    </a:lnTo>
                    <a:lnTo>
                      <a:pt x="502" y="2197"/>
                    </a:lnTo>
                    <a:lnTo>
                      <a:pt x="440" y="2281"/>
                    </a:lnTo>
                    <a:lnTo>
                      <a:pt x="314" y="2302"/>
                    </a:lnTo>
                    <a:lnTo>
                      <a:pt x="377" y="2364"/>
                    </a:lnTo>
                    <a:lnTo>
                      <a:pt x="335" y="2406"/>
                    </a:lnTo>
                    <a:lnTo>
                      <a:pt x="398" y="2448"/>
                    </a:lnTo>
                    <a:lnTo>
                      <a:pt x="293" y="2469"/>
                    </a:lnTo>
                    <a:lnTo>
                      <a:pt x="209" y="2385"/>
                    </a:lnTo>
                    <a:lnTo>
                      <a:pt x="188" y="2448"/>
                    </a:lnTo>
                    <a:lnTo>
                      <a:pt x="168" y="2406"/>
                    </a:lnTo>
                    <a:lnTo>
                      <a:pt x="0" y="2490"/>
                    </a:lnTo>
                    <a:lnTo>
                      <a:pt x="21" y="2511"/>
                    </a:lnTo>
                    <a:lnTo>
                      <a:pt x="398" y="2511"/>
                    </a:lnTo>
                    <a:lnTo>
                      <a:pt x="272" y="2595"/>
                    </a:lnTo>
                    <a:lnTo>
                      <a:pt x="105" y="2657"/>
                    </a:lnTo>
                    <a:lnTo>
                      <a:pt x="63" y="2762"/>
                    </a:lnTo>
                    <a:lnTo>
                      <a:pt x="168" y="2762"/>
                    </a:lnTo>
                    <a:lnTo>
                      <a:pt x="188" y="2825"/>
                    </a:lnTo>
                    <a:lnTo>
                      <a:pt x="440" y="2762"/>
                    </a:lnTo>
                    <a:lnTo>
                      <a:pt x="440" y="2762"/>
                    </a:lnTo>
                    <a:lnTo>
                      <a:pt x="230" y="2888"/>
                    </a:lnTo>
                    <a:lnTo>
                      <a:pt x="168" y="2929"/>
                    </a:lnTo>
                    <a:lnTo>
                      <a:pt x="314" y="2929"/>
                    </a:lnTo>
                    <a:lnTo>
                      <a:pt x="502" y="2825"/>
                    </a:lnTo>
                    <a:lnTo>
                      <a:pt x="481" y="2908"/>
                    </a:lnTo>
                    <a:lnTo>
                      <a:pt x="314" y="2992"/>
                    </a:lnTo>
                    <a:lnTo>
                      <a:pt x="419" y="2992"/>
                    </a:lnTo>
                    <a:lnTo>
                      <a:pt x="398" y="3034"/>
                    </a:lnTo>
                    <a:lnTo>
                      <a:pt x="398" y="3034"/>
                    </a:lnTo>
                    <a:lnTo>
                      <a:pt x="523" y="3013"/>
                    </a:lnTo>
                    <a:lnTo>
                      <a:pt x="607" y="3076"/>
                    </a:lnTo>
                    <a:lnTo>
                      <a:pt x="795" y="3034"/>
                    </a:lnTo>
                    <a:lnTo>
                      <a:pt x="963" y="2992"/>
                    </a:lnTo>
                    <a:lnTo>
                      <a:pt x="1130" y="2888"/>
                    </a:lnTo>
                    <a:lnTo>
                      <a:pt x="1067" y="2783"/>
                    </a:lnTo>
                    <a:lnTo>
                      <a:pt x="1172" y="2783"/>
                    </a:lnTo>
                    <a:lnTo>
                      <a:pt x="1151" y="2867"/>
                    </a:lnTo>
                    <a:lnTo>
                      <a:pt x="1256" y="2867"/>
                    </a:lnTo>
                    <a:lnTo>
                      <a:pt x="1360" y="2720"/>
                    </a:lnTo>
                    <a:lnTo>
                      <a:pt x="1444" y="2762"/>
                    </a:lnTo>
                    <a:lnTo>
                      <a:pt x="1465" y="2657"/>
                    </a:lnTo>
                    <a:lnTo>
                      <a:pt x="1800" y="2595"/>
                    </a:lnTo>
                    <a:lnTo>
                      <a:pt x="1841" y="2511"/>
                    </a:lnTo>
                    <a:lnTo>
                      <a:pt x="1862" y="2616"/>
                    </a:lnTo>
                    <a:lnTo>
                      <a:pt x="1946" y="2553"/>
                    </a:lnTo>
                    <a:lnTo>
                      <a:pt x="2009" y="2574"/>
                    </a:lnTo>
                    <a:lnTo>
                      <a:pt x="2176" y="2574"/>
                    </a:lnTo>
                    <a:lnTo>
                      <a:pt x="2072" y="2406"/>
                    </a:lnTo>
                    <a:lnTo>
                      <a:pt x="2155" y="2385"/>
                    </a:lnTo>
                    <a:lnTo>
                      <a:pt x="2218" y="2281"/>
                    </a:lnTo>
                    <a:lnTo>
                      <a:pt x="2218" y="2176"/>
                    </a:lnTo>
                    <a:lnTo>
                      <a:pt x="2302" y="2072"/>
                    </a:lnTo>
                    <a:lnTo>
                      <a:pt x="2323" y="1967"/>
                    </a:lnTo>
                    <a:lnTo>
                      <a:pt x="2302" y="1716"/>
                    </a:lnTo>
                    <a:lnTo>
                      <a:pt x="2218" y="1674"/>
                    </a:lnTo>
                    <a:lnTo>
                      <a:pt x="2302" y="1632"/>
                    </a:lnTo>
                    <a:lnTo>
                      <a:pt x="2302" y="1507"/>
                    </a:lnTo>
                    <a:lnTo>
                      <a:pt x="2218" y="1402"/>
                    </a:lnTo>
                    <a:lnTo>
                      <a:pt x="2260" y="1256"/>
                    </a:lnTo>
                    <a:lnTo>
                      <a:pt x="2176" y="1214"/>
                    </a:lnTo>
                    <a:lnTo>
                      <a:pt x="2197" y="1130"/>
                    </a:lnTo>
                    <a:lnTo>
                      <a:pt x="2281" y="1151"/>
                    </a:lnTo>
                    <a:lnTo>
                      <a:pt x="2281" y="1151"/>
                    </a:lnTo>
                    <a:lnTo>
                      <a:pt x="2155" y="1088"/>
                    </a:lnTo>
                    <a:lnTo>
                      <a:pt x="2072" y="1046"/>
                    </a:lnTo>
                    <a:lnTo>
                      <a:pt x="1967" y="837"/>
                    </a:lnTo>
                    <a:lnTo>
                      <a:pt x="1800" y="732"/>
                    </a:lnTo>
                    <a:lnTo>
                      <a:pt x="1737" y="795"/>
                    </a:lnTo>
                    <a:lnTo>
                      <a:pt x="1695" y="942"/>
                    </a:lnTo>
                    <a:lnTo>
                      <a:pt x="1632" y="984"/>
                    </a:lnTo>
                    <a:lnTo>
                      <a:pt x="1360" y="732"/>
                    </a:lnTo>
                    <a:lnTo>
                      <a:pt x="1486" y="502"/>
                    </a:lnTo>
                    <a:lnTo>
                      <a:pt x="1632" y="481"/>
                    </a:lnTo>
                    <a:lnTo>
                      <a:pt x="1653" y="377"/>
                    </a:lnTo>
                    <a:lnTo>
                      <a:pt x="1737" y="356"/>
                    </a:lnTo>
                    <a:lnTo>
                      <a:pt x="1779" y="272"/>
                    </a:lnTo>
                    <a:lnTo>
                      <a:pt x="1737" y="293"/>
                    </a:lnTo>
                    <a:lnTo>
                      <a:pt x="1737" y="293"/>
                    </a:lnTo>
                    <a:lnTo>
                      <a:pt x="1841" y="188"/>
                    </a:lnTo>
                    <a:lnTo>
                      <a:pt x="1946" y="147"/>
                    </a:lnTo>
                    <a:lnTo>
                      <a:pt x="1841" y="84"/>
                    </a:lnTo>
                    <a:lnTo>
                      <a:pt x="17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grpSp>
            <p:nvGrpSpPr>
              <p:cNvPr id="81" name="Google Shape;562;p45">
                <a:extLst>
                  <a:ext uri="{FF2B5EF4-FFF2-40B4-BE49-F238E27FC236}">
                    <a16:creationId xmlns:a16="http://schemas.microsoft.com/office/drawing/2014/main" id="{F4D48AE3-023F-DC94-6DFC-ECA405FFE578}"/>
                  </a:ext>
                </a:extLst>
              </p:cNvPr>
              <p:cNvGrpSpPr/>
              <p:nvPr/>
            </p:nvGrpSpPr>
            <p:grpSpPr>
              <a:xfrm>
                <a:off x="3697513" y="2707266"/>
                <a:ext cx="59549" cy="79733"/>
                <a:chOff x="3586375" y="2281300"/>
                <a:chExt cx="125025" cy="175275"/>
              </a:xfrm>
              <a:grpFill/>
            </p:grpSpPr>
            <p:sp>
              <p:nvSpPr>
                <p:cNvPr id="195" name="Google Shape;563;p45">
                  <a:extLst>
                    <a:ext uri="{FF2B5EF4-FFF2-40B4-BE49-F238E27FC236}">
                      <a16:creationId xmlns:a16="http://schemas.microsoft.com/office/drawing/2014/main" id="{F07BC3C9-5929-9AFC-37BC-2B9A7D53DB59}"/>
                    </a:ext>
                  </a:extLst>
                </p:cNvPr>
                <p:cNvSpPr/>
                <p:nvPr/>
              </p:nvSpPr>
              <p:spPr>
                <a:xfrm>
                  <a:off x="3609900" y="2281300"/>
                  <a:ext cx="101500" cy="17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0" h="7011" extrusionOk="0">
                      <a:moveTo>
                        <a:pt x="1340" y="1"/>
                      </a:moveTo>
                      <a:lnTo>
                        <a:pt x="1277" y="63"/>
                      </a:lnTo>
                      <a:lnTo>
                        <a:pt x="1235" y="42"/>
                      </a:lnTo>
                      <a:lnTo>
                        <a:pt x="1110" y="84"/>
                      </a:lnTo>
                      <a:lnTo>
                        <a:pt x="1026" y="84"/>
                      </a:lnTo>
                      <a:lnTo>
                        <a:pt x="921" y="105"/>
                      </a:lnTo>
                      <a:lnTo>
                        <a:pt x="859" y="105"/>
                      </a:lnTo>
                      <a:lnTo>
                        <a:pt x="838" y="168"/>
                      </a:lnTo>
                      <a:lnTo>
                        <a:pt x="838" y="105"/>
                      </a:lnTo>
                      <a:lnTo>
                        <a:pt x="796" y="84"/>
                      </a:lnTo>
                      <a:lnTo>
                        <a:pt x="712" y="168"/>
                      </a:lnTo>
                      <a:lnTo>
                        <a:pt x="733" y="105"/>
                      </a:lnTo>
                      <a:lnTo>
                        <a:pt x="608" y="42"/>
                      </a:lnTo>
                      <a:lnTo>
                        <a:pt x="587" y="105"/>
                      </a:lnTo>
                      <a:lnTo>
                        <a:pt x="524" y="168"/>
                      </a:lnTo>
                      <a:lnTo>
                        <a:pt x="545" y="231"/>
                      </a:lnTo>
                      <a:lnTo>
                        <a:pt x="524" y="231"/>
                      </a:lnTo>
                      <a:lnTo>
                        <a:pt x="524" y="314"/>
                      </a:lnTo>
                      <a:lnTo>
                        <a:pt x="419" y="356"/>
                      </a:lnTo>
                      <a:lnTo>
                        <a:pt x="482" y="419"/>
                      </a:lnTo>
                      <a:lnTo>
                        <a:pt x="440" y="503"/>
                      </a:lnTo>
                      <a:lnTo>
                        <a:pt x="398" y="503"/>
                      </a:lnTo>
                      <a:lnTo>
                        <a:pt x="503" y="607"/>
                      </a:lnTo>
                      <a:lnTo>
                        <a:pt x="545" y="670"/>
                      </a:lnTo>
                      <a:lnTo>
                        <a:pt x="419" y="607"/>
                      </a:lnTo>
                      <a:lnTo>
                        <a:pt x="398" y="670"/>
                      </a:lnTo>
                      <a:lnTo>
                        <a:pt x="315" y="587"/>
                      </a:lnTo>
                      <a:lnTo>
                        <a:pt x="294" y="628"/>
                      </a:lnTo>
                      <a:lnTo>
                        <a:pt x="315" y="691"/>
                      </a:lnTo>
                      <a:lnTo>
                        <a:pt x="294" y="733"/>
                      </a:lnTo>
                      <a:lnTo>
                        <a:pt x="273" y="628"/>
                      </a:lnTo>
                      <a:lnTo>
                        <a:pt x="210" y="733"/>
                      </a:lnTo>
                      <a:lnTo>
                        <a:pt x="273" y="796"/>
                      </a:lnTo>
                      <a:lnTo>
                        <a:pt x="210" y="817"/>
                      </a:lnTo>
                      <a:lnTo>
                        <a:pt x="294" y="900"/>
                      </a:lnTo>
                      <a:lnTo>
                        <a:pt x="336" y="900"/>
                      </a:lnTo>
                      <a:lnTo>
                        <a:pt x="294" y="942"/>
                      </a:lnTo>
                      <a:lnTo>
                        <a:pt x="210" y="900"/>
                      </a:lnTo>
                      <a:lnTo>
                        <a:pt x="210" y="1026"/>
                      </a:lnTo>
                      <a:lnTo>
                        <a:pt x="210" y="1047"/>
                      </a:lnTo>
                      <a:lnTo>
                        <a:pt x="377" y="1026"/>
                      </a:lnTo>
                      <a:lnTo>
                        <a:pt x="273" y="1089"/>
                      </a:lnTo>
                      <a:lnTo>
                        <a:pt x="273" y="1110"/>
                      </a:lnTo>
                      <a:lnTo>
                        <a:pt x="294" y="1131"/>
                      </a:lnTo>
                      <a:lnTo>
                        <a:pt x="377" y="1110"/>
                      </a:lnTo>
                      <a:lnTo>
                        <a:pt x="336" y="1131"/>
                      </a:lnTo>
                      <a:lnTo>
                        <a:pt x="398" y="1151"/>
                      </a:lnTo>
                      <a:lnTo>
                        <a:pt x="398" y="1151"/>
                      </a:lnTo>
                      <a:lnTo>
                        <a:pt x="315" y="1131"/>
                      </a:lnTo>
                      <a:lnTo>
                        <a:pt x="294" y="1151"/>
                      </a:lnTo>
                      <a:lnTo>
                        <a:pt x="294" y="1214"/>
                      </a:lnTo>
                      <a:lnTo>
                        <a:pt x="315" y="1235"/>
                      </a:lnTo>
                      <a:lnTo>
                        <a:pt x="273" y="1256"/>
                      </a:lnTo>
                      <a:lnTo>
                        <a:pt x="231" y="1319"/>
                      </a:lnTo>
                      <a:lnTo>
                        <a:pt x="294" y="1319"/>
                      </a:lnTo>
                      <a:lnTo>
                        <a:pt x="294" y="1361"/>
                      </a:lnTo>
                      <a:lnTo>
                        <a:pt x="210" y="1340"/>
                      </a:lnTo>
                      <a:lnTo>
                        <a:pt x="189" y="1403"/>
                      </a:lnTo>
                      <a:lnTo>
                        <a:pt x="210" y="1444"/>
                      </a:lnTo>
                      <a:lnTo>
                        <a:pt x="189" y="1465"/>
                      </a:lnTo>
                      <a:lnTo>
                        <a:pt x="168" y="1528"/>
                      </a:lnTo>
                      <a:lnTo>
                        <a:pt x="63" y="1528"/>
                      </a:lnTo>
                      <a:lnTo>
                        <a:pt x="1" y="1549"/>
                      </a:lnTo>
                      <a:lnTo>
                        <a:pt x="63" y="1570"/>
                      </a:lnTo>
                      <a:lnTo>
                        <a:pt x="126" y="1570"/>
                      </a:lnTo>
                      <a:lnTo>
                        <a:pt x="189" y="1612"/>
                      </a:lnTo>
                      <a:lnTo>
                        <a:pt x="168" y="1633"/>
                      </a:lnTo>
                      <a:lnTo>
                        <a:pt x="105" y="1633"/>
                      </a:lnTo>
                      <a:lnTo>
                        <a:pt x="189" y="1716"/>
                      </a:lnTo>
                      <a:lnTo>
                        <a:pt x="210" y="1716"/>
                      </a:lnTo>
                      <a:lnTo>
                        <a:pt x="273" y="1737"/>
                      </a:lnTo>
                      <a:lnTo>
                        <a:pt x="503" y="1507"/>
                      </a:lnTo>
                      <a:lnTo>
                        <a:pt x="482" y="1570"/>
                      </a:lnTo>
                      <a:lnTo>
                        <a:pt x="503" y="1612"/>
                      </a:lnTo>
                      <a:lnTo>
                        <a:pt x="419" y="1633"/>
                      </a:lnTo>
                      <a:lnTo>
                        <a:pt x="377" y="1758"/>
                      </a:lnTo>
                      <a:lnTo>
                        <a:pt x="377" y="1779"/>
                      </a:lnTo>
                      <a:lnTo>
                        <a:pt x="315" y="1947"/>
                      </a:lnTo>
                      <a:lnTo>
                        <a:pt x="336" y="1947"/>
                      </a:lnTo>
                      <a:lnTo>
                        <a:pt x="294" y="2135"/>
                      </a:lnTo>
                      <a:lnTo>
                        <a:pt x="294" y="2239"/>
                      </a:lnTo>
                      <a:lnTo>
                        <a:pt x="231" y="2281"/>
                      </a:lnTo>
                      <a:lnTo>
                        <a:pt x="294" y="2323"/>
                      </a:lnTo>
                      <a:lnTo>
                        <a:pt x="315" y="2302"/>
                      </a:lnTo>
                      <a:lnTo>
                        <a:pt x="231" y="2449"/>
                      </a:lnTo>
                      <a:lnTo>
                        <a:pt x="231" y="2595"/>
                      </a:lnTo>
                      <a:lnTo>
                        <a:pt x="189" y="2658"/>
                      </a:lnTo>
                      <a:lnTo>
                        <a:pt x="189" y="2700"/>
                      </a:lnTo>
                      <a:lnTo>
                        <a:pt x="315" y="2700"/>
                      </a:lnTo>
                      <a:lnTo>
                        <a:pt x="294" y="2595"/>
                      </a:lnTo>
                      <a:lnTo>
                        <a:pt x="336" y="2491"/>
                      </a:lnTo>
                      <a:lnTo>
                        <a:pt x="336" y="2407"/>
                      </a:lnTo>
                      <a:lnTo>
                        <a:pt x="398" y="2323"/>
                      </a:lnTo>
                      <a:lnTo>
                        <a:pt x="336" y="2135"/>
                      </a:lnTo>
                      <a:lnTo>
                        <a:pt x="398" y="2135"/>
                      </a:lnTo>
                      <a:lnTo>
                        <a:pt x="545" y="1947"/>
                      </a:lnTo>
                      <a:lnTo>
                        <a:pt x="440" y="2135"/>
                      </a:lnTo>
                      <a:lnTo>
                        <a:pt x="419" y="2239"/>
                      </a:lnTo>
                      <a:lnTo>
                        <a:pt x="482" y="2260"/>
                      </a:lnTo>
                      <a:lnTo>
                        <a:pt x="482" y="2198"/>
                      </a:lnTo>
                      <a:lnTo>
                        <a:pt x="545" y="2135"/>
                      </a:lnTo>
                      <a:lnTo>
                        <a:pt x="587" y="2260"/>
                      </a:lnTo>
                      <a:lnTo>
                        <a:pt x="628" y="2135"/>
                      </a:lnTo>
                      <a:lnTo>
                        <a:pt x="628" y="2030"/>
                      </a:lnTo>
                      <a:lnTo>
                        <a:pt x="691" y="1988"/>
                      </a:lnTo>
                      <a:lnTo>
                        <a:pt x="649" y="2135"/>
                      </a:lnTo>
                      <a:lnTo>
                        <a:pt x="754" y="2198"/>
                      </a:lnTo>
                      <a:lnTo>
                        <a:pt x="649" y="2177"/>
                      </a:lnTo>
                      <a:lnTo>
                        <a:pt x="628" y="2323"/>
                      </a:lnTo>
                      <a:lnTo>
                        <a:pt x="649" y="2449"/>
                      </a:lnTo>
                      <a:lnTo>
                        <a:pt x="712" y="2470"/>
                      </a:lnTo>
                      <a:lnTo>
                        <a:pt x="754" y="2574"/>
                      </a:lnTo>
                      <a:lnTo>
                        <a:pt x="649" y="2658"/>
                      </a:lnTo>
                      <a:lnTo>
                        <a:pt x="587" y="2909"/>
                      </a:lnTo>
                      <a:lnTo>
                        <a:pt x="587" y="3014"/>
                      </a:lnTo>
                      <a:lnTo>
                        <a:pt x="503" y="2972"/>
                      </a:lnTo>
                      <a:lnTo>
                        <a:pt x="503" y="3097"/>
                      </a:lnTo>
                      <a:lnTo>
                        <a:pt x="628" y="3244"/>
                      </a:lnTo>
                      <a:lnTo>
                        <a:pt x="587" y="3097"/>
                      </a:lnTo>
                      <a:lnTo>
                        <a:pt x="649" y="3076"/>
                      </a:lnTo>
                      <a:lnTo>
                        <a:pt x="859" y="3223"/>
                      </a:lnTo>
                      <a:lnTo>
                        <a:pt x="859" y="3097"/>
                      </a:lnTo>
                      <a:lnTo>
                        <a:pt x="796" y="3035"/>
                      </a:lnTo>
                      <a:lnTo>
                        <a:pt x="838" y="3014"/>
                      </a:lnTo>
                      <a:lnTo>
                        <a:pt x="1005" y="3118"/>
                      </a:lnTo>
                      <a:lnTo>
                        <a:pt x="1131" y="3118"/>
                      </a:lnTo>
                      <a:lnTo>
                        <a:pt x="1131" y="3076"/>
                      </a:lnTo>
                      <a:lnTo>
                        <a:pt x="1235" y="3076"/>
                      </a:lnTo>
                      <a:lnTo>
                        <a:pt x="1256" y="2972"/>
                      </a:lnTo>
                      <a:lnTo>
                        <a:pt x="1549" y="2993"/>
                      </a:lnTo>
                      <a:lnTo>
                        <a:pt x="1361" y="3014"/>
                      </a:lnTo>
                      <a:lnTo>
                        <a:pt x="1235" y="3348"/>
                      </a:lnTo>
                      <a:lnTo>
                        <a:pt x="1382" y="3620"/>
                      </a:lnTo>
                      <a:lnTo>
                        <a:pt x="1444" y="3558"/>
                      </a:lnTo>
                      <a:lnTo>
                        <a:pt x="1444" y="3704"/>
                      </a:lnTo>
                      <a:lnTo>
                        <a:pt x="1549" y="3600"/>
                      </a:lnTo>
                      <a:lnTo>
                        <a:pt x="1654" y="3600"/>
                      </a:lnTo>
                      <a:lnTo>
                        <a:pt x="1633" y="3746"/>
                      </a:lnTo>
                      <a:lnTo>
                        <a:pt x="1654" y="3767"/>
                      </a:lnTo>
                      <a:lnTo>
                        <a:pt x="1549" y="3851"/>
                      </a:lnTo>
                      <a:lnTo>
                        <a:pt x="1570" y="4018"/>
                      </a:lnTo>
                      <a:lnTo>
                        <a:pt x="1528" y="4123"/>
                      </a:lnTo>
                      <a:lnTo>
                        <a:pt x="1570" y="4227"/>
                      </a:lnTo>
                      <a:lnTo>
                        <a:pt x="1654" y="4290"/>
                      </a:lnTo>
                      <a:lnTo>
                        <a:pt x="1737" y="4290"/>
                      </a:lnTo>
                      <a:lnTo>
                        <a:pt x="1675" y="4332"/>
                      </a:lnTo>
                      <a:lnTo>
                        <a:pt x="1591" y="4332"/>
                      </a:lnTo>
                      <a:lnTo>
                        <a:pt x="1549" y="4248"/>
                      </a:lnTo>
                      <a:lnTo>
                        <a:pt x="1465" y="4269"/>
                      </a:lnTo>
                      <a:lnTo>
                        <a:pt x="1528" y="4353"/>
                      </a:lnTo>
                      <a:lnTo>
                        <a:pt x="1591" y="4395"/>
                      </a:lnTo>
                      <a:lnTo>
                        <a:pt x="1486" y="4374"/>
                      </a:lnTo>
                      <a:lnTo>
                        <a:pt x="1424" y="4290"/>
                      </a:lnTo>
                      <a:lnTo>
                        <a:pt x="1235" y="4353"/>
                      </a:lnTo>
                      <a:lnTo>
                        <a:pt x="1152" y="4353"/>
                      </a:lnTo>
                      <a:lnTo>
                        <a:pt x="963" y="4436"/>
                      </a:lnTo>
                      <a:lnTo>
                        <a:pt x="859" y="4583"/>
                      </a:lnTo>
                      <a:lnTo>
                        <a:pt x="733" y="4667"/>
                      </a:lnTo>
                      <a:lnTo>
                        <a:pt x="691" y="4750"/>
                      </a:lnTo>
                      <a:lnTo>
                        <a:pt x="817" y="4750"/>
                      </a:lnTo>
                      <a:lnTo>
                        <a:pt x="817" y="4688"/>
                      </a:lnTo>
                      <a:lnTo>
                        <a:pt x="1026" y="4646"/>
                      </a:lnTo>
                      <a:lnTo>
                        <a:pt x="1005" y="4750"/>
                      </a:lnTo>
                      <a:lnTo>
                        <a:pt x="1068" y="4813"/>
                      </a:lnTo>
                      <a:lnTo>
                        <a:pt x="1005" y="4876"/>
                      </a:lnTo>
                      <a:lnTo>
                        <a:pt x="1026" y="4960"/>
                      </a:lnTo>
                      <a:lnTo>
                        <a:pt x="1068" y="4960"/>
                      </a:lnTo>
                      <a:lnTo>
                        <a:pt x="942" y="5190"/>
                      </a:lnTo>
                      <a:lnTo>
                        <a:pt x="859" y="5232"/>
                      </a:lnTo>
                      <a:lnTo>
                        <a:pt x="754" y="5294"/>
                      </a:lnTo>
                      <a:lnTo>
                        <a:pt x="733" y="5294"/>
                      </a:lnTo>
                      <a:lnTo>
                        <a:pt x="608" y="5378"/>
                      </a:lnTo>
                      <a:lnTo>
                        <a:pt x="524" y="5378"/>
                      </a:lnTo>
                      <a:lnTo>
                        <a:pt x="398" y="5483"/>
                      </a:lnTo>
                      <a:lnTo>
                        <a:pt x="503" y="5483"/>
                      </a:lnTo>
                      <a:lnTo>
                        <a:pt x="503" y="5545"/>
                      </a:lnTo>
                      <a:lnTo>
                        <a:pt x="419" y="5608"/>
                      </a:lnTo>
                      <a:lnTo>
                        <a:pt x="545" y="5629"/>
                      </a:lnTo>
                      <a:lnTo>
                        <a:pt x="524" y="5650"/>
                      </a:lnTo>
                      <a:lnTo>
                        <a:pt x="587" y="5692"/>
                      </a:lnTo>
                      <a:lnTo>
                        <a:pt x="649" y="5650"/>
                      </a:lnTo>
                      <a:lnTo>
                        <a:pt x="754" y="5608"/>
                      </a:lnTo>
                      <a:lnTo>
                        <a:pt x="900" y="5545"/>
                      </a:lnTo>
                      <a:lnTo>
                        <a:pt x="921" y="5629"/>
                      </a:lnTo>
                      <a:lnTo>
                        <a:pt x="1026" y="5650"/>
                      </a:lnTo>
                      <a:lnTo>
                        <a:pt x="942" y="5692"/>
                      </a:lnTo>
                      <a:lnTo>
                        <a:pt x="921" y="5734"/>
                      </a:lnTo>
                      <a:lnTo>
                        <a:pt x="1068" y="5734"/>
                      </a:lnTo>
                      <a:lnTo>
                        <a:pt x="1068" y="5713"/>
                      </a:lnTo>
                      <a:lnTo>
                        <a:pt x="1152" y="5692"/>
                      </a:lnTo>
                      <a:lnTo>
                        <a:pt x="1256" y="5796"/>
                      </a:lnTo>
                      <a:lnTo>
                        <a:pt x="1319" y="5859"/>
                      </a:lnTo>
                      <a:lnTo>
                        <a:pt x="1486" y="5859"/>
                      </a:lnTo>
                      <a:lnTo>
                        <a:pt x="1549" y="5796"/>
                      </a:lnTo>
                      <a:lnTo>
                        <a:pt x="1633" y="5755"/>
                      </a:lnTo>
                      <a:lnTo>
                        <a:pt x="1758" y="5713"/>
                      </a:lnTo>
                      <a:lnTo>
                        <a:pt x="1800" y="5650"/>
                      </a:lnTo>
                      <a:lnTo>
                        <a:pt x="1905" y="5608"/>
                      </a:lnTo>
                      <a:lnTo>
                        <a:pt x="1758" y="5755"/>
                      </a:lnTo>
                      <a:lnTo>
                        <a:pt x="1633" y="5901"/>
                      </a:lnTo>
                      <a:lnTo>
                        <a:pt x="1633" y="6048"/>
                      </a:lnTo>
                      <a:lnTo>
                        <a:pt x="1528" y="6048"/>
                      </a:lnTo>
                      <a:lnTo>
                        <a:pt x="1444" y="6068"/>
                      </a:lnTo>
                      <a:lnTo>
                        <a:pt x="1361" y="6027"/>
                      </a:lnTo>
                      <a:lnTo>
                        <a:pt x="1131" y="6006"/>
                      </a:lnTo>
                      <a:lnTo>
                        <a:pt x="963" y="6048"/>
                      </a:lnTo>
                      <a:lnTo>
                        <a:pt x="963" y="6131"/>
                      </a:lnTo>
                      <a:lnTo>
                        <a:pt x="900" y="6215"/>
                      </a:lnTo>
                      <a:lnTo>
                        <a:pt x="796" y="6215"/>
                      </a:lnTo>
                      <a:lnTo>
                        <a:pt x="796" y="6382"/>
                      </a:lnTo>
                      <a:lnTo>
                        <a:pt x="691" y="6487"/>
                      </a:lnTo>
                      <a:lnTo>
                        <a:pt x="649" y="6550"/>
                      </a:lnTo>
                      <a:lnTo>
                        <a:pt x="545" y="6550"/>
                      </a:lnTo>
                      <a:lnTo>
                        <a:pt x="524" y="6675"/>
                      </a:lnTo>
                      <a:lnTo>
                        <a:pt x="482" y="6675"/>
                      </a:lnTo>
                      <a:lnTo>
                        <a:pt x="440" y="6738"/>
                      </a:lnTo>
                      <a:lnTo>
                        <a:pt x="315" y="6843"/>
                      </a:lnTo>
                      <a:lnTo>
                        <a:pt x="231" y="6801"/>
                      </a:lnTo>
                      <a:lnTo>
                        <a:pt x="168" y="6864"/>
                      </a:lnTo>
                      <a:lnTo>
                        <a:pt x="168" y="6968"/>
                      </a:lnTo>
                      <a:lnTo>
                        <a:pt x="273" y="6968"/>
                      </a:lnTo>
                      <a:lnTo>
                        <a:pt x="273" y="6885"/>
                      </a:lnTo>
                      <a:lnTo>
                        <a:pt x="377" y="6905"/>
                      </a:lnTo>
                      <a:lnTo>
                        <a:pt x="419" y="7010"/>
                      </a:lnTo>
                      <a:lnTo>
                        <a:pt x="503" y="6968"/>
                      </a:lnTo>
                      <a:lnTo>
                        <a:pt x="482" y="6905"/>
                      </a:lnTo>
                      <a:lnTo>
                        <a:pt x="524" y="6843"/>
                      </a:lnTo>
                      <a:lnTo>
                        <a:pt x="545" y="6864"/>
                      </a:lnTo>
                      <a:lnTo>
                        <a:pt x="628" y="6801"/>
                      </a:lnTo>
                      <a:lnTo>
                        <a:pt x="649" y="6801"/>
                      </a:lnTo>
                      <a:lnTo>
                        <a:pt x="712" y="6696"/>
                      </a:lnTo>
                      <a:lnTo>
                        <a:pt x="817" y="6759"/>
                      </a:lnTo>
                      <a:lnTo>
                        <a:pt x="900" y="6696"/>
                      </a:lnTo>
                      <a:lnTo>
                        <a:pt x="963" y="6738"/>
                      </a:lnTo>
                      <a:lnTo>
                        <a:pt x="1005" y="6696"/>
                      </a:lnTo>
                      <a:lnTo>
                        <a:pt x="1047" y="6759"/>
                      </a:lnTo>
                      <a:lnTo>
                        <a:pt x="1110" y="6759"/>
                      </a:lnTo>
                      <a:lnTo>
                        <a:pt x="1172" y="6801"/>
                      </a:lnTo>
                      <a:lnTo>
                        <a:pt x="1277" y="6801"/>
                      </a:lnTo>
                      <a:lnTo>
                        <a:pt x="1256" y="6759"/>
                      </a:lnTo>
                      <a:lnTo>
                        <a:pt x="1340" y="6738"/>
                      </a:lnTo>
                      <a:lnTo>
                        <a:pt x="1361" y="6654"/>
                      </a:lnTo>
                      <a:lnTo>
                        <a:pt x="1340" y="6571"/>
                      </a:lnTo>
                      <a:lnTo>
                        <a:pt x="1382" y="6487"/>
                      </a:lnTo>
                      <a:lnTo>
                        <a:pt x="1444" y="6487"/>
                      </a:lnTo>
                      <a:lnTo>
                        <a:pt x="1465" y="6445"/>
                      </a:lnTo>
                      <a:lnTo>
                        <a:pt x="1675" y="6424"/>
                      </a:lnTo>
                      <a:lnTo>
                        <a:pt x="1779" y="6424"/>
                      </a:lnTo>
                      <a:lnTo>
                        <a:pt x="1905" y="6487"/>
                      </a:lnTo>
                      <a:lnTo>
                        <a:pt x="2093" y="6487"/>
                      </a:lnTo>
                      <a:lnTo>
                        <a:pt x="2177" y="6529"/>
                      </a:lnTo>
                      <a:lnTo>
                        <a:pt x="2198" y="6445"/>
                      </a:lnTo>
                      <a:lnTo>
                        <a:pt x="2323" y="6361"/>
                      </a:lnTo>
                      <a:lnTo>
                        <a:pt x="2407" y="6382"/>
                      </a:lnTo>
                      <a:lnTo>
                        <a:pt x="2512" y="6320"/>
                      </a:lnTo>
                      <a:lnTo>
                        <a:pt x="2616" y="6340"/>
                      </a:lnTo>
                      <a:lnTo>
                        <a:pt x="2637" y="6320"/>
                      </a:lnTo>
                      <a:lnTo>
                        <a:pt x="2721" y="6278"/>
                      </a:lnTo>
                      <a:lnTo>
                        <a:pt x="2721" y="6320"/>
                      </a:lnTo>
                      <a:lnTo>
                        <a:pt x="2804" y="6361"/>
                      </a:lnTo>
                      <a:lnTo>
                        <a:pt x="2888" y="6320"/>
                      </a:lnTo>
                      <a:lnTo>
                        <a:pt x="3056" y="6320"/>
                      </a:lnTo>
                      <a:lnTo>
                        <a:pt x="3202" y="6278"/>
                      </a:lnTo>
                      <a:lnTo>
                        <a:pt x="3307" y="6320"/>
                      </a:lnTo>
                      <a:lnTo>
                        <a:pt x="3349" y="6340"/>
                      </a:lnTo>
                      <a:lnTo>
                        <a:pt x="3453" y="6257"/>
                      </a:lnTo>
                      <a:lnTo>
                        <a:pt x="3537" y="6236"/>
                      </a:lnTo>
                      <a:lnTo>
                        <a:pt x="3621" y="6152"/>
                      </a:lnTo>
                      <a:lnTo>
                        <a:pt x="3683" y="6152"/>
                      </a:lnTo>
                      <a:lnTo>
                        <a:pt x="3746" y="6173"/>
                      </a:lnTo>
                      <a:lnTo>
                        <a:pt x="3725" y="6110"/>
                      </a:lnTo>
                      <a:lnTo>
                        <a:pt x="3851" y="6027"/>
                      </a:lnTo>
                      <a:lnTo>
                        <a:pt x="3955" y="6006"/>
                      </a:lnTo>
                      <a:lnTo>
                        <a:pt x="3955" y="5922"/>
                      </a:lnTo>
                      <a:lnTo>
                        <a:pt x="3934" y="5859"/>
                      </a:lnTo>
                      <a:lnTo>
                        <a:pt x="3955" y="5796"/>
                      </a:lnTo>
                      <a:lnTo>
                        <a:pt x="3788" y="5796"/>
                      </a:lnTo>
                      <a:lnTo>
                        <a:pt x="3683" y="5838"/>
                      </a:lnTo>
                      <a:lnTo>
                        <a:pt x="3641" y="5838"/>
                      </a:lnTo>
                      <a:lnTo>
                        <a:pt x="3537" y="5817"/>
                      </a:lnTo>
                      <a:lnTo>
                        <a:pt x="3474" y="5796"/>
                      </a:lnTo>
                      <a:lnTo>
                        <a:pt x="3537" y="5755"/>
                      </a:lnTo>
                      <a:lnTo>
                        <a:pt x="3558" y="5755"/>
                      </a:lnTo>
                      <a:lnTo>
                        <a:pt x="3558" y="5734"/>
                      </a:lnTo>
                      <a:lnTo>
                        <a:pt x="3474" y="5713"/>
                      </a:lnTo>
                      <a:lnTo>
                        <a:pt x="3411" y="5734"/>
                      </a:lnTo>
                      <a:lnTo>
                        <a:pt x="3516" y="5650"/>
                      </a:lnTo>
                      <a:lnTo>
                        <a:pt x="3579" y="5692"/>
                      </a:lnTo>
                      <a:lnTo>
                        <a:pt x="3662" y="5629"/>
                      </a:lnTo>
                      <a:lnTo>
                        <a:pt x="3641" y="5545"/>
                      </a:lnTo>
                      <a:lnTo>
                        <a:pt x="3558" y="5545"/>
                      </a:lnTo>
                      <a:lnTo>
                        <a:pt x="3621" y="5504"/>
                      </a:lnTo>
                      <a:lnTo>
                        <a:pt x="3662" y="5441"/>
                      </a:lnTo>
                      <a:lnTo>
                        <a:pt x="3725" y="5504"/>
                      </a:lnTo>
                      <a:lnTo>
                        <a:pt x="3788" y="5441"/>
                      </a:lnTo>
                      <a:lnTo>
                        <a:pt x="3851" y="5399"/>
                      </a:lnTo>
                      <a:lnTo>
                        <a:pt x="3788" y="5378"/>
                      </a:lnTo>
                      <a:lnTo>
                        <a:pt x="3830" y="5336"/>
                      </a:lnTo>
                      <a:lnTo>
                        <a:pt x="3725" y="5336"/>
                      </a:lnTo>
                      <a:lnTo>
                        <a:pt x="3767" y="5273"/>
                      </a:lnTo>
                      <a:lnTo>
                        <a:pt x="3830" y="5294"/>
                      </a:lnTo>
                      <a:lnTo>
                        <a:pt x="3851" y="5315"/>
                      </a:lnTo>
                      <a:lnTo>
                        <a:pt x="3893" y="5232"/>
                      </a:lnTo>
                      <a:lnTo>
                        <a:pt x="3976" y="5211"/>
                      </a:lnTo>
                      <a:lnTo>
                        <a:pt x="3976" y="5064"/>
                      </a:lnTo>
                      <a:lnTo>
                        <a:pt x="4060" y="4897"/>
                      </a:lnTo>
                      <a:lnTo>
                        <a:pt x="3997" y="4813"/>
                      </a:lnTo>
                      <a:lnTo>
                        <a:pt x="3976" y="4688"/>
                      </a:lnTo>
                      <a:lnTo>
                        <a:pt x="3767" y="4541"/>
                      </a:lnTo>
                      <a:lnTo>
                        <a:pt x="3349" y="4541"/>
                      </a:lnTo>
                      <a:lnTo>
                        <a:pt x="3328" y="4667"/>
                      </a:lnTo>
                      <a:lnTo>
                        <a:pt x="3307" y="4708"/>
                      </a:lnTo>
                      <a:lnTo>
                        <a:pt x="3202" y="4646"/>
                      </a:lnTo>
                      <a:lnTo>
                        <a:pt x="3097" y="4604"/>
                      </a:lnTo>
                      <a:lnTo>
                        <a:pt x="3265" y="4436"/>
                      </a:lnTo>
                      <a:lnTo>
                        <a:pt x="3265" y="4332"/>
                      </a:lnTo>
                      <a:lnTo>
                        <a:pt x="3139" y="4123"/>
                      </a:lnTo>
                      <a:lnTo>
                        <a:pt x="3097" y="4123"/>
                      </a:lnTo>
                      <a:lnTo>
                        <a:pt x="2951" y="4039"/>
                      </a:lnTo>
                      <a:lnTo>
                        <a:pt x="2909" y="3955"/>
                      </a:lnTo>
                      <a:lnTo>
                        <a:pt x="2846" y="3976"/>
                      </a:lnTo>
                      <a:lnTo>
                        <a:pt x="2825" y="3976"/>
                      </a:lnTo>
                      <a:lnTo>
                        <a:pt x="2742" y="3955"/>
                      </a:lnTo>
                      <a:lnTo>
                        <a:pt x="2825" y="3955"/>
                      </a:lnTo>
                      <a:lnTo>
                        <a:pt x="2930" y="3934"/>
                      </a:lnTo>
                      <a:lnTo>
                        <a:pt x="2993" y="3955"/>
                      </a:lnTo>
                      <a:lnTo>
                        <a:pt x="3014" y="4018"/>
                      </a:lnTo>
                      <a:lnTo>
                        <a:pt x="3139" y="4018"/>
                      </a:lnTo>
                      <a:lnTo>
                        <a:pt x="2993" y="3830"/>
                      </a:lnTo>
                      <a:lnTo>
                        <a:pt x="2909" y="3725"/>
                      </a:lnTo>
                      <a:lnTo>
                        <a:pt x="2951" y="3641"/>
                      </a:lnTo>
                      <a:lnTo>
                        <a:pt x="2993" y="3641"/>
                      </a:lnTo>
                      <a:lnTo>
                        <a:pt x="2909" y="3600"/>
                      </a:lnTo>
                      <a:lnTo>
                        <a:pt x="2888" y="3537"/>
                      </a:lnTo>
                      <a:lnTo>
                        <a:pt x="2846" y="3537"/>
                      </a:lnTo>
                      <a:lnTo>
                        <a:pt x="2784" y="3348"/>
                      </a:lnTo>
                      <a:lnTo>
                        <a:pt x="2616" y="3307"/>
                      </a:lnTo>
                      <a:lnTo>
                        <a:pt x="2428" y="3244"/>
                      </a:lnTo>
                      <a:lnTo>
                        <a:pt x="2428" y="3181"/>
                      </a:lnTo>
                      <a:lnTo>
                        <a:pt x="2386" y="3139"/>
                      </a:lnTo>
                      <a:lnTo>
                        <a:pt x="2323" y="2930"/>
                      </a:lnTo>
                      <a:lnTo>
                        <a:pt x="2260" y="2825"/>
                      </a:lnTo>
                      <a:lnTo>
                        <a:pt x="2198" y="2574"/>
                      </a:lnTo>
                      <a:lnTo>
                        <a:pt x="2156" y="2470"/>
                      </a:lnTo>
                      <a:lnTo>
                        <a:pt x="2093" y="2470"/>
                      </a:lnTo>
                      <a:lnTo>
                        <a:pt x="1947" y="2239"/>
                      </a:lnTo>
                      <a:lnTo>
                        <a:pt x="1842" y="2198"/>
                      </a:lnTo>
                      <a:lnTo>
                        <a:pt x="1758" y="2156"/>
                      </a:lnTo>
                      <a:lnTo>
                        <a:pt x="1654" y="2093"/>
                      </a:lnTo>
                      <a:lnTo>
                        <a:pt x="1591" y="2156"/>
                      </a:lnTo>
                      <a:lnTo>
                        <a:pt x="1486" y="2198"/>
                      </a:lnTo>
                      <a:lnTo>
                        <a:pt x="1361" y="2177"/>
                      </a:lnTo>
                      <a:lnTo>
                        <a:pt x="1277" y="2177"/>
                      </a:lnTo>
                      <a:lnTo>
                        <a:pt x="1172" y="2156"/>
                      </a:lnTo>
                      <a:lnTo>
                        <a:pt x="1152" y="2072"/>
                      </a:lnTo>
                      <a:lnTo>
                        <a:pt x="1152" y="2072"/>
                      </a:lnTo>
                      <a:lnTo>
                        <a:pt x="1214" y="2093"/>
                      </a:lnTo>
                      <a:lnTo>
                        <a:pt x="1340" y="2135"/>
                      </a:lnTo>
                      <a:lnTo>
                        <a:pt x="1465" y="2093"/>
                      </a:lnTo>
                      <a:lnTo>
                        <a:pt x="1486" y="1988"/>
                      </a:lnTo>
                      <a:lnTo>
                        <a:pt x="1591" y="1988"/>
                      </a:lnTo>
                      <a:lnTo>
                        <a:pt x="1696" y="1926"/>
                      </a:lnTo>
                      <a:lnTo>
                        <a:pt x="1591" y="1884"/>
                      </a:lnTo>
                      <a:lnTo>
                        <a:pt x="1591" y="1800"/>
                      </a:lnTo>
                      <a:lnTo>
                        <a:pt x="1549" y="1779"/>
                      </a:lnTo>
                      <a:lnTo>
                        <a:pt x="1424" y="1863"/>
                      </a:lnTo>
                      <a:lnTo>
                        <a:pt x="1382" y="1842"/>
                      </a:lnTo>
                      <a:lnTo>
                        <a:pt x="1486" y="1758"/>
                      </a:lnTo>
                      <a:lnTo>
                        <a:pt x="1633" y="1758"/>
                      </a:lnTo>
                      <a:lnTo>
                        <a:pt x="1696" y="1716"/>
                      </a:lnTo>
                      <a:lnTo>
                        <a:pt x="1696" y="1633"/>
                      </a:lnTo>
                      <a:lnTo>
                        <a:pt x="1758" y="1612"/>
                      </a:lnTo>
                      <a:lnTo>
                        <a:pt x="1842" y="1444"/>
                      </a:lnTo>
                      <a:lnTo>
                        <a:pt x="1884" y="1403"/>
                      </a:lnTo>
                      <a:lnTo>
                        <a:pt x="1884" y="1340"/>
                      </a:lnTo>
                      <a:lnTo>
                        <a:pt x="1947" y="1235"/>
                      </a:lnTo>
                      <a:lnTo>
                        <a:pt x="1905" y="1214"/>
                      </a:lnTo>
                      <a:lnTo>
                        <a:pt x="1968" y="1047"/>
                      </a:lnTo>
                      <a:lnTo>
                        <a:pt x="2072" y="984"/>
                      </a:lnTo>
                      <a:lnTo>
                        <a:pt x="2072" y="900"/>
                      </a:lnTo>
                      <a:lnTo>
                        <a:pt x="1905" y="754"/>
                      </a:lnTo>
                      <a:lnTo>
                        <a:pt x="1884" y="796"/>
                      </a:lnTo>
                      <a:lnTo>
                        <a:pt x="1675" y="796"/>
                      </a:lnTo>
                      <a:lnTo>
                        <a:pt x="1528" y="754"/>
                      </a:lnTo>
                      <a:lnTo>
                        <a:pt x="1486" y="817"/>
                      </a:lnTo>
                      <a:lnTo>
                        <a:pt x="1424" y="817"/>
                      </a:lnTo>
                      <a:lnTo>
                        <a:pt x="1340" y="754"/>
                      </a:lnTo>
                      <a:lnTo>
                        <a:pt x="1256" y="796"/>
                      </a:lnTo>
                      <a:lnTo>
                        <a:pt x="1256" y="817"/>
                      </a:lnTo>
                      <a:lnTo>
                        <a:pt x="1172" y="838"/>
                      </a:lnTo>
                      <a:lnTo>
                        <a:pt x="1068" y="900"/>
                      </a:lnTo>
                      <a:lnTo>
                        <a:pt x="1047" y="900"/>
                      </a:lnTo>
                      <a:lnTo>
                        <a:pt x="963" y="942"/>
                      </a:lnTo>
                      <a:lnTo>
                        <a:pt x="942" y="921"/>
                      </a:lnTo>
                      <a:lnTo>
                        <a:pt x="1047" y="817"/>
                      </a:lnTo>
                      <a:lnTo>
                        <a:pt x="1131" y="691"/>
                      </a:lnTo>
                      <a:lnTo>
                        <a:pt x="1131" y="691"/>
                      </a:lnTo>
                      <a:lnTo>
                        <a:pt x="1068" y="712"/>
                      </a:lnTo>
                      <a:lnTo>
                        <a:pt x="963" y="691"/>
                      </a:lnTo>
                      <a:lnTo>
                        <a:pt x="1026" y="670"/>
                      </a:lnTo>
                      <a:lnTo>
                        <a:pt x="1047" y="587"/>
                      </a:lnTo>
                      <a:lnTo>
                        <a:pt x="1277" y="419"/>
                      </a:lnTo>
                      <a:lnTo>
                        <a:pt x="1340" y="294"/>
                      </a:lnTo>
                      <a:lnTo>
                        <a:pt x="1424" y="273"/>
                      </a:lnTo>
                      <a:lnTo>
                        <a:pt x="1444" y="168"/>
                      </a:lnTo>
                      <a:lnTo>
                        <a:pt x="1424" y="147"/>
                      </a:lnTo>
                      <a:lnTo>
                        <a:pt x="1465" y="63"/>
                      </a:lnTo>
                      <a:lnTo>
                        <a:pt x="1444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564;p45">
                  <a:extLst>
                    <a:ext uri="{FF2B5EF4-FFF2-40B4-BE49-F238E27FC236}">
                      <a16:creationId xmlns:a16="http://schemas.microsoft.com/office/drawing/2014/main" id="{53CFF248-C4DE-D262-52FB-08575A5A9C0F}"/>
                    </a:ext>
                  </a:extLst>
                </p:cNvPr>
                <p:cNvSpPr/>
                <p:nvPr/>
              </p:nvSpPr>
              <p:spPr>
                <a:xfrm>
                  <a:off x="3586375" y="2350350"/>
                  <a:ext cx="31925" cy="2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7" h="1004" extrusionOk="0">
                      <a:moveTo>
                        <a:pt x="732" y="1"/>
                      </a:moveTo>
                      <a:lnTo>
                        <a:pt x="628" y="63"/>
                      </a:lnTo>
                      <a:lnTo>
                        <a:pt x="544" y="63"/>
                      </a:lnTo>
                      <a:lnTo>
                        <a:pt x="523" y="126"/>
                      </a:lnTo>
                      <a:lnTo>
                        <a:pt x="419" y="126"/>
                      </a:lnTo>
                      <a:lnTo>
                        <a:pt x="377" y="210"/>
                      </a:lnTo>
                      <a:lnTo>
                        <a:pt x="293" y="231"/>
                      </a:lnTo>
                      <a:lnTo>
                        <a:pt x="272" y="335"/>
                      </a:lnTo>
                      <a:lnTo>
                        <a:pt x="126" y="356"/>
                      </a:lnTo>
                      <a:lnTo>
                        <a:pt x="0" y="586"/>
                      </a:lnTo>
                      <a:lnTo>
                        <a:pt x="272" y="838"/>
                      </a:lnTo>
                      <a:lnTo>
                        <a:pt x="335" y="796"/>
                      </a:lnTo>
                      <a:lnTo>
                        <a:pt x="377" y="649"/>
                      </a:lnTo>
                      <a:lnTo>
                        <a:pt x="440" y="586"/>
                      </a:lnTo>
                      <a:lnTo>
                        <a:pt x="607" y="691"/>
                      </a:lnTo>
                      <a:lnTo>
                        <a:pt x="712" y="900"/>
                      </a:lnTo>
                      <a:lnTo>
                        <a:pt x="795" y="942"/>
                      </a:lnTo>
                      <a:lnTo>
                        <a:pt x="921" y="1005"/>
                      </a:lnTo>
                      <a:lnTo>
                        <a:pt x="942" y="1005"/>
                      </a:lnTo>
                      <a:lnTo>
                        <a:pt x="942" y="942"/>
                      </a:lnTo>
                      <a:lnTo>
                        <a:pt x="1004" y="942"/>
                      </a:lnTo>
                      <a:lnTo>
                        <a:pt x="1067" y="858"/>
                      </a:lnTo>
                      <a:lnTo>
                        <a:pt x="1067" y="775"/>
                      </a:lnTo>
                      <a:lnTo>
                        <a:pt x="1214" y="796"/>
                      </a:lnTo>
                      <a:lnTo>
                        <a:pt x="1235" y="691"/>
                      </a:lnTo>
                      <a:lnTo>
                        <a:pt x="1151" y="691"/>
                      </a:lnTo>
                      <a:lnTo>
                        <a:pt x="1172" y="586"/>
                      </a:lnTo>
                      <a:lnTo>
                        <a:pt x="1151" y="545"/>
                      </a:lnTo>
                      <a:lnTo>
                        <a:pt x="1214" y="524"/>
                      </a:lnTo>
                      <a:lnTo>
                        <a:pt x="1277" y="733"/>
                      </a:lnTo>
                      <a:lnTo>
                        <a:pt x="1235" y="461"/>
                      </a:lnTo>
                      <a:lnTo>
                        <a:pt x="1109" y="461"/>
                      </a:lnTo>
                      <a:lnTo>
                        <a:pt x="1172" y="419"/>
                      </a:lnTo>
                      <a:lnTo>
                        <a:pt x="1004" y="147"/>
                      </a:lnTo>
                      <a:lnTo>
                        <a:pt x="1004" y="42"/>
                      </a:lnTo>
                      <a:lnTo>
                        <a:pt x="921" y="21"/>
                      </a:lnTo>
                      <a:lnTo>
                        <a:pt x="73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2" name="Google Shape;565;p45">
                <a:extLst>
                  <a:ext uri="{FF2B5EF4-FFF2-40B4-BE49-F238E27FC236}">
                    <a16:creationId xmlns:a16="http://schemas.microsoft.com/office/drawing/2014/main" id="{E9B86A85-8FC7-7984-9040-92615B7F8D8C}"/>
                  </a:ext>
                </a:extLst>
              </p:cNvPr>
              <p:cNvSpPr/>
              <p:nvPr/>
            </p:nvSpPr>
            <p:spPr>
              <a:xfrm>
                <a:off x="4037841" y="3224817"/>
                <a:ext cx="52333" cy="93527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8224" extrusionOk="0">
                    <a:moveTo>
                      <a:pt x="3914" y="1"/>
                    </a:moveTo>
                    <a:lnTo>
                      <a:pt x="3746" y="168"/>
                    </a:lnTo>
                    <a:lnTo>
                      <a:pt x="3809" y="252"/>
                    </a:lnTo>
                    <a:lnTo>
                      <a:pt x="3704" y="293"/>
                    </a:lnTo>
                    <a:lnTo>
                      <a:pt x="3600" y="252"/>
                    </a:lnTo>
                    <a:lnTo>
                      <a:pt x="3537" y="252"/>
                    </a:lnTo>
                    <a:lnTo>
                      <a:pt x="3621" y="377"/>
                    </a:lnTo>
                    <a:lnTo>
                      <a:pt x="3621" y="419"/>
                    </a:lnTo>
                    <a:lnTo>
                      <a:pt x="3704" y="503"/>
                    </a:lnTo>
                    <a:lnTo>
                      <a:pt x="3704" y="524"/>
                    </a:lnTo>
                    <a:lnTo>
                      <a:pt x="3600" y="670"/>
                    </a:lnTo>
                    <a:lnTo>
                      <a:pt x="3600" y="817"/>
                    </a:lnTo>
                    <a:lnTo>
                      <a:pt x="3516" y="921"/>
                    </a:lnTo>
                    <a:lnTo>
                      <a:pt x="3432" y="900"/>
                    </a:lnTo>
                    <a:lnTo>
                      <a:pt x="3328" y="1026"/>
                    </a:lnTo>
                    <a:lnTo>
                      <a:pt x="3328" y="1109"/>
                    </a:lnTo>
                    <a:lnTo>
                      <a:pt x="3244" y="1151"/>
                    </a:lnTo>
                    <a:lnTo>
                      <a:pt x="3181" y="1130"/>
                    </a:lnTo>
                    <a:lnTo>
                      <a:pt x="3181" y="1005"/>
                    </a:lnTo>
                    <a:lnTo>
                      <a:pt x="3118" y="984"/>
                    </a:lnTo>
                    <a:lnTo>
                      <a:pt x="3035" y="1047"/>
                    </a:lnTo>
                    <a:lnTo>
                      <a:pt x="3035" y="1193"/>
                    </a:lnTo>
                    <a:lnTo>
                      <a:pt x="3139" y="1298"/>
                    </a:lnTo>
                    <a:lnTo>
                      <a:pt x="3181" y="1340"/>
                    </a:lnTo>
                    <a:lnTo>
                      <a:pt x="3139" y="1402"/>
                    </a:lnTo>
                    <a:lnTo>
                      <a:pt x="3077" y="1361"/>
                    </a:lnTo>
                    <a:lnTo>
                      <a:pt x="2930" y="1402"/>
                    </a:lnTo>
                    <a:lnTo>
                      <a:pt x="2993" y="1507"/>
                    </a:lnTo>
                    <a:lnTo>
                      <a:pt x="3098" y="1549"/>
                    </a:lnTo>
                    <a:lnTo>
                      <a:pt x="3098" y="1612"/>
                    </a:lnTo>
                    <a:lnTo>
                      <a:pt x="3077" y="1674"/>
                    </a:lnTo>
                    <a:lnTo>
                      <a:pt x="2993" y="1612"/>
                    </a:lnTo>
                    <a:lnTo>
                      <a:pt x="2909" y="1633"/>
                    </a:lnTo>
                    <a:lnTo>
                      <a:pt x="2888" y="1716"/>
                    </a:lnTo>
                    <a:lnTo>
                      <a:pt x="2721" y="1842"/>
                    </a:lnTo>
                    <a:lnTo>
                      <a:pt x="2721" y="1716"/>
                    </a:lnTo>
                    <a:lnTo>
                      <a:pt x="2763" y="1674"/>
                    </a:lnTo>
                    <a:lnTo>
                      <a:pt x="2721" y="1612"/>
                    </a:lnTo>
                    <a:lnTo>
                      <a:pt x="2616" y="1716"/>
                    </a:lnTo>
                    <a:lnTo>
                      <a:pt x="2679" y="1758"/>
                    </a:lnTo>
                    <a:lnTo>
                      <a:pt x="2658" y="1821"/>
                    </a:lnTo>
                    <a:lnTo>
                      <a:pt x="2512" y="1884"/>
                    </a:lnTo>
                    <a:lnTo>
                      <a:pt x="2574" y="1988"/>
                    </a:lnTo>
                    <a:lnTo>
                      <a:pt x="2658" y="2030"/>
                    </a:lnTo>
                    <a:lnTo>
                      <a:pt x="2658" y="2072"/>
                    </a:lnTo>
                    <a:lnTo>
                      <a:pt x="2574" y="2093"/>
                    </a:lnTo>
                    <a:lnTo>
                      <a:pt x="2470" y="2156"/>
                    </a:lnTo>
                    <a:lnTo>
                      <a:pt x="2470" y="2072"/>
                    </a:lnTo>
                    <a:lnTo>
                      <a:pt x="2407" y="2072"/>
                    </a:lnTo>
                    <a:lnTo>
                      <a:pt x="2470" y="1967"/>
                    </a:lnTo>
                    <a:lnTo>
                      <a:pt x="2407" y="1946"/>
                    </a:lnTo>
                    <a:lnTo>
                      <a:pt x="2198" y="2135"/>
                    </a:lnTo>
                    <a:lnTo>
                      <a:pt x="2177" y="2281"/>
                    </a:lnTo>
                    <a:lnTo>
                      <a:pt x="2198" y="2365"/>
                    </a:lnTo>
                    <a:lnTo>
                      <a:pt x="2156" y="2407"/>
                    </a:lnTo>
                    <a:lnTo>
                      <a:pt x="2093" y="2386"/>
                    </a:lnTo>
                    <a:lnTo>
                      <a:pt x="2051" y="2365"/>
                    </a:lnTo>
                    <a:lnTo>
                      <a:pt x="2051" y="2197"/>
                    </a:lnTo>
                    <a:lnTo>
                      <a:pt x="1989" y="2197"/>
                    </a:lnTo>
                    <a:lnTo>
                      <a:pt x="1863" y="2344"/>
                    </a:lnTo>
                    <a:lnTo>
                      <a:pt x="1717" y="2239"/>
                    </a:lnTo>
                    <a:lnTo>
                      <a:pt x="1675" y="2281"/>
                    </a:lnTo>
                    <a:lnTo>
                      <a:pt x="1633" y="2281"/>
                    </a:lnTo>
                    <a:lnTo>
                      <a:pt x="1654" y="2449"/>
                    </a:lnTo>
                    <a:lnTo>
                      <a:pt x="1612" y="2449"/>
                    </a:lnTo>
                    <a:lnTo>
                      <a:pt x="1549" y="2469"/>
                    </a:lnTo>
                    <a:lnTo>
                      <a:pt x="1549" y="2365"/>
                    </a:lnTo>
                    <a:lnTo>
                      <a:pt x="1507" y="2344"/>
                    </a:lnTo>
                    <a:lnTo>
                      <a:pt x="1445" y="2449"/>
                    </a:lnTo>
                    <a:lnTo>
                      <a:pt x="1403" y="2344"/>
                    </a:lnTo>
                    <a:lnTo>
                      <a:pt x="1152" y="2553"/>
                    </a:lnTo>
                    <a:lnTo>
                      <a:pt x="1110" y="2553"/>
                    </a:lnTo>
                    <a:lnTo>
                      <a:pt x="1047" y="2511"/>
                    </a:lnTo>
                    <a:lnTo>
                      <a:pt x="921" y="2511"/>
                    </a:lnTo>
                    <a:lnTo>
                      <a:pt x="880" y="2595"/>
                    </a:lnTo>
                    <a:lnTo>
                      <a:pt x="901" y="2783"/>
                    </a:lnTo>
                    <a:lnTo>
                      <a:pt x="733" y="3034"/>
                    </a:lnTo>
                    <a:lnTo>
                      <a:pt x="733" y="3097"/>
                    </a:lnTo>
                    <a:lnTo>
                      <a:pt x="587" y="3244"/>
                    </a:lnTo>
                    <a:lnTo>
                      <a:pt x="587" y="3327"/>
                    </a:lnTo>
                    <a:lnTo>
                      <a:pt x="670" y="3411"/>
                    </a:lnTo>
                    <a:lnTo>
                      <a:pt x="587" y="3516"/>
                    </a:lnTo>
                    <a:lnTo>
                      <a:pt x="629" y="3704"/>
                    </a:lnTo>
                    <a:lnTo>
                      <a:pt x="629" y="3830"/>
                    </a:lnTo>
                    <a:lnTo>
                      <a:pt x="796" y="4143"/>
                    </a:lnTo>
                    <a:lnTo>
                      <a:pt x="796" y="4227"/>
                    </a:lnTo>
                    <a:lnTo>
                      <a:pt x="880" y="4332"/>
                    </a:lnTo>
                    <a:lnTo>
                      <a:pt x="880" y="4374"/>
                    </a:lnTo>
                    <a:lnTo>
                      <a:pt x="796" y="4457"/>
                    </a:lnTo>
                    <a:lnTo>
                      <a:pt x="817" y="4541"/>
                    </a:lnTo>
                    <a:lnTo>
                      <a:pt x="775" y="4792"/>
                    </a:lnTo>
                    <a:lnTo>
                      <a:pt x="670" y="4876"/>
                    </a:lnTo>
                    <a:lnTo>
                      <a:pt x="629" y="5022"/>
                    </a:lnTo>
                    <a:lnTo>
                      <a:pt x="566" y="5064"/>
                    </a:lnTo>
                    <a:lnTo>
                      <a:pt x="524" y="5127"/>
                    </a:lnTo>
                    <a:lnTo>
                      <a:pt x="419" y="5231"/>
                    </a:lnTo>
                    <a:lnTo>
                      <a:pt x="419" y="5441"/>
                    </a:lnTo>
                    <a:lnTo>
                      <a:pt x="357" y="5524"/>
                    </a:lnTo>
                    <a:lnTo>
                      <a:pt x="168" y="5545"/>
                    </a:lnTo>
                    <a:lnTo>
                      <a:pt x="147" y="5608"/>
                    </a:lnTo>
                    <a:lnTo>
                      <a:pt x="147" y="5796"/>
                    </a:lnTo>
                    <a:lnTo>
                      <a:pt x="43" y="5943"/>
                    </a:lnTo>
                    <a:lnTo>
                      <a:pt x="43" y="6068"/>
                    </a:lnTo>
                    <a:lnTo>
                      <a:pt x="1" y="6173"/>
                    </a:lnTo>
                    <a:lnTo>
                      <a:pt x="43" y="6236"/>
                    </a:lnTo>
                    <a:lnTo>
                      <a:pt x="43" y="6424"/>
                    </a:lnTo>
                    <a:lnTo>
                      <a:pt x="189" y="6591"/>
                    </a:lnTo>
                    <a:lnTo>
                      <a:pt x="168" y="6738"/>
                    </a:lnTo>
                    <a:lnTo>
                      <a:pt x="189" y="6843"/>
                    </a:lnTo>
                    <a:lnTo>
                      <a:pt x="273" y="6863"/>
                    </a:lnTo>
                    <a:lnTo>
                      <a:pt x="294" y="6863"/>
                    </a:lnTo>
                    <a:lnTo>
                      <a:pt x="273" y="6884"/>
                    </a:lnTo>
                    <a:lnTo>
                      <a:pt x="147" y="6905"/>
                    </a:lnTo>
                    <a:lnTo>
                      <a:pt x="147" y="7052"/>
                    </a:lnTo>
                    <a:lnTo>
                      <a:pt x="168" y="7219"/>
                    </a:lnTo>
                    <a:lnTo>
                      <a:pt x="147" y="7470"/>
                    </a:lnTo>
                    <a:lnTo>
                      <a:pt x="189" y="7512"/>
                    </a:lnTo>
                    <a:lnTo>
                      <a:pt x="189" y="7596"/>
                    </a:lnTo>
                    <a:lnTo>
                      <a:pt x="273" y="7638"/>
                    </a:lnTo>
                    <a:lnTo>
                      <a:pt x="357" y="7742"/>
                    </a:lnTo>
                    <a:lnTo>
                      <a:pt x="398" y="7784"/>
                    </a:lnTo>
                    <a:lnTo>
                      <a:pt x="461" y="7847"/>
                    </a:lnTo>
                    <a:lnTo>
                      <a:pt x="524" y="7951"/>
                    </a:lnTo>
                    <a:lnTo>
                      <a:pt x="608" y="7931"/>
                    </a:lnTo>
                    <a:lnTo>
                      <a:pt x="629" y="7951"/>
                    </a:lnTo>
                    <a:lnTo>
                      <a:pt x="733" y="7993"/>
                    </a:lnTo>
                    <a:lnTo>
                      <a:pt x="817" y="8119"/>
                    </a:lnTo>
                    <a:lnTo>
                      <a:pt x="901" y="8140"/>
                    </a:lnTo>
                    <a:lnTo>
                      <a:pt x="901" y="8161"/>
                    </a:lnTo>
                    <a:lnTo>
                      <a:pt x="921" y="8223"/>
                    </a:lnTo>
                    <a:lnTo>
                      <a:pt x="1005" y="8161"/>
                    </a:lnTo>
                    <a:lnTo>
                      <a:pt x="1131" y="8161"/>
                    </a:lnTo>
                    <a:lnTo>
                      <a:pt x="1256" y="8098"/>
                    </a:lnTo>
                    <a:lnTo>
                      <a:pt x="1361" y="7951"/>
                    </a:lnTo>
                    <a:lnTo>
                      <a:pt x="1737" y="7931"/>
                    </a:lnTo>
                    <a:lnTo>
                      <a:pt x="1842" y="7951"/>
                    </a:lnTo>
                    <a:lnTo>
                      <a:pt x="2030" y="7889"/>
                    </a:lnTo>
                    <a:lnTo>
                      <a:pt x="2093" y="7784"/>
                    </a:lnTo>
                    <a:lnTo>
                      <a:pt x="2177" y="7742"/>
                    </a:lnTo>
                    <a:lnTo>
                      <a:pt x="2240" y="7596"/>
                    </a:lnTo>
                    <a:lnTo>
                      <a:pt x="2344" y="7428"/>
                    </a:lnTo>
                    <a:lnTo>
                      <a:pt x="2344" y="7324"/>
                    </a:lnTo>
                    <a:lnTo>
                      <a:pt x="2449" y="7261"/>
                    </a:lnTo>
                    <a:lnTo>
                      <a:pt x="2449" y="7094"/>
                    </a:lnTo>
                    <a:lnTo>
                      <a:pt x="2407" y="7073"/>
                    </a:lnTo>
                    <a:lnTo>
                      <a:pt x="2491" y="6989"/>
                    </a:lnTo>
                    <a:lnTo>
                      <a:pt x="2554" y="6801"/>
                    </a:lnTo>
                    <a:lnTo>
                      <a:pt x="2512" y="6780"/>
                    </a:lnTo>
                    <a:lnTo>
                      <a:pt x="2574" y="6780"/>
                    </a:lnTo>
                    <a:lnTo>
                      <a:pt x="2679" y="6591"/>
                    </a:lnTo>
                    <a:lnTo>
                      <a:pt x="2763" y="6236"/>
                    </a:lnTo>
                    <a:lnTo>
                      <a:pt x="2805" y="6027"/>
                    </a:lnTo>
                    <a:lnTo>
                      <a:pt x="2909" y="5922"/>
                    </a:lnTo>
                    <a:lnTo>
                      <a:pt x="2972" y="5692"/>
                    </a:lnTo>
                    <a:lnTo>
                      <a:pt x="3118" y="5420"/>
                    </a:lnTo>
                    <a:lnTo>
                      <a:pt x="3286" y="4959"/>
                    </a:lnTo>
                    <a:lnTo>
                      <a:pt x="3390" y="4792"/>
                    </a:lnTo>
                    <a:lnTo>
                      <a:pt x="3390" y="4583"/>
                    </a:lnTo>
                    <a:lnTo>
                      <a:pt x="3495" y="4374"/>
                    </a:lnTo>
                    <a:lnTo>
                      <a:pt x="3516" y="4269"/>
                    </a:lnTo>
                    <a:lnTo>
                      <a:pt x="3642" y="4060"/>
                    </a:lnTo>
                    <a:lnTo>
                      <a:pt x="3704" y="3746"/>
                    </a:lnTo>
                    <a:lnTo>
                      <a:pt x="3746" y="3516"/>
                    </a:lnTo>
                    <a:lnTo>
                      <a:pt x="3809" y="3453"/>
                    </a:lnTo>
                    <a:lnTo>
                      <a:pt x="3830" y="3286"/>
                    </a:lnTo>
                    <a:lnTo>
                      <a:pt x="3809" y="3202"/>
                    </a:lnTo>
                    <a:lnTo>
                      <a:pt x="3830" y="3076"/>
                    </a:lnTo>
                    <a:lnTo>
                      <a:pt x="3934" y="2888"/>
                    </a:lnTo>
                    <a:lnTo>
                      <a:pt x="3934" y="2804"/>
                    </a:lnTo>
                    <a:lnTo>
                      <a:pt x="4018" y="2700"/>
                    </a:lnTo>
                    <a:lnTo>
                      <a:pt x="3976" y="2574"/>
                    </a:lnTo>
                    <a:lnTo>
                      <a:pt x="3934" y="2511"/>
                    </a:lnTo>
                    <a:lnTo>
                      <a:pt x="3976" y="2449"/>
                    </a:lnTo>
                    <a:lnTo>
                      <a:pt x="3976" y="2281"/>
                    </a:lnTo>
                    <a:lnTo>
                      <a:pt x="3934" y="2260"/>
                    </a:lnTo>
                    <a:lnTo>
                      <a:pt x="3934" y="2135"/>
                    </a:lnTo>
                    <a:lnTo>
                      <a:pt x="4018" y="2072"/>
                    </a:lnTo>
                    <a:lnTo>
                      <a:pt x="4060" y="2135"/>
                    </a:lnTo>
                    <a:lnTo>
                      <a:pt x="4081" y="2260"/>
                    </a:lnTo>
                    <a:lnTo>
                      <a:pt x="4186" y="2386"/>
                    </a:lnTo>
                    <a:lnTo>
                      <a:pt x="4269" y="2386"/>
                    </a:lnTo>
                    <a:lnTo>
                      <a:pt x="4290" y="2302"/>
                    </a:lnTo>
                    <a:lnTo>
                      <a:pt x="4332" y="2239"/>
                    </a:lnTo>
                    <a:lnTo>
                      <a:pt x="4353" y="2177"/>
                    </a:lnTo>
                    <a:lnTo>
                      <a:pt x="4353" y="2072"/>
                    </a:lnTo>
                    <a:lnTo>
                      <a:pt x="4395" y="2051"/>
                    </a:lnTo>
                    <a:lnTo>
                      <a:pt x="4374" y="1925"/>
                    </a:lnTo>
                    <a:lnTo>
                      <a:pt x="4269" y="1779"/>
                    </a:lnTo>
                    <a:lnTo>
                      <a:pt x="4248" y="1674"/>
                    </a:lnTo>
                    <a:lnTo>
                      <a:pt x="4269" y="1633"/>
                    </a:lnTo>
                    <a:lnTo>
                      <a:pt x="4269" y="1507"/>
                    </a:lnTo>
                    <a:lnTo>
                      <a:pt x="4248" y="1340"/>
                    </a:lnTo>
                    <a:lnTo>
                      <a:pt x="4269" y="1256"/>
                    </a:lnTo>
                    <a:lnTo>
                      <a:pt x="4269" y="984"/>
                    </a:lnTo>
                    <a:lnTo>
                      <a:pt x="4186" y="879"/>
                    </a:lnTo>
                    <a:lnTo>
                      <a:pt x="4186" y="607"/>
                    </a:lnTo>
                    <a:lnTo>
                      <a:pt x="4144" y="524"/>
                    </a:lnTo>
                    <a:lnTo>
                      <a:pt x="4081" y="524"/>
                    </a:lnTo>
                    <a:lnTo>
                      <a:pt x="3976" y="398"/>
                    </a:lnTo>
                    <a:lnTo>
                      <a:pt x="3976" y="293"/>
                    </a:lnTo>
                    <a:lnTo>
                      <a:pt x="3872" y="252"/>
                    </a:lnTo>
                    <a:lnTo>
                      <a:pt x="3934" y="147"/>
                    </a:lnTo>
                    <a:lnTo>
                      <a:pt x="391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grpSp>
            <p:nvGrpSpPr>
              <p:cNvPr id="83" name="Google Shape;566;p45">
                <a:extLst>
                  <a:ext uri="{FF2B5EF4-FFF2-40B4-BE49-F238E27FC236}">
                    <a16:creationId xmlns:a16="http://schemas.microsoft.com/office/drawing/2014/main" id="{ED5DDEE7-D643-C5A0-B6B9-CB5A8401B4F6}"/>
                  </a:ext>
                </a:extLst>
              </p:cNvPr>
              <p:cNvGrpSpPr/>
              <p:nvPr/>
            </p:nvGrpSpPr>
            <p:grpSpPr>
              <a:xfrm>
                <a:off x="4513224" y="3221724"/>
                <a:ext cx="274563" cy="280321"/>
                <a:chOff x="5298975" y="3412225"/>
                <a:chExt cx="576450" cy="616225"/>
              </a:xfrm>
              <a:grpFill/>
            </p:grpSpPr>
            <p:sp>
              <p:nvSpPr>
                <p:cNvPr id="193" name="Google Shape;567;p45">
                  <a:extLst>
                    <a:ext uri="{FF2B5EF4-FFF2-40B4-BE49-F238E27FC236}">
                      <a16:creationId xmlns:a16="http://schemas.microsoft.com/office/drawing/2014/main" id="{5A063808-A032-24ED-B149-953727512C22}"/>
                    </a:ext>
                  </a:extLst>
                </p:cNvPr>
                <p:cNvSpPr/>
                <p:nvPr/>
              </p:nvSpPr>
              <p:spPr>
                <a:xfrm>
                  <a:off x="5298975" y="3412225"/>
                  <a:ext cx="576450" cy="51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58" h="20611" extrusionOk="0">
                      <a:moveTo>
                        <a:pt x="18015" y="1"/>
                      </a:moveTo>
                      <a:lnTo>
                        <a:pt x="17890" y="42"/>
                      </a:lnTo>
                      <a:lnTo>
                        <a:pt x="17806" y="147"/>
                      </a:lnTo>
                      <a:lnTo>
                        <a:pt x="17806" y="335"/>
                      </a:lnTo>
                      <a:lnTo>
                        <a:pt x="17764" y="524"/>
                      </a:lnTo>
                      <a:lnTo>
                        <a:pt x="17764" y="565"/>
                      </a:lnTo>
                      <a:lnTo>
                        <a:pt x="17722" y="670"/>
                      </a:lnTo>
                      <a:lnTo>
                        <a:pt x="17660" y="670"/>
                      </a:lnTo>
                      <a:lnTo>
                        <a:pt x="17597" y="858"/>
                      </a:lnTo>
                      <a:lnTo>
                        <a:pt x="17492" y="1005"/>
                      </a:lnTo>
                      <a:lnTo>
                        <a:pt x="17576" y="1089"/>
                      </a:lnTo>
                      <a:lnTo>
                        <a:pt x="17681" y="1172"/>
                      </a:lnTo>
                      <a:lnTo>
                        <a:pt x="17618" y="1214"/>
                      </a:lnTo>
                      <a:lnTo>
                        <a:pt x="17555" y="1193"/>
                      </a:lnTo>
                      <a:lnTo>
                        <a:pt x="17492" y="1319"/>
                      </a:lnTo>
                      <a:lnTo>
                        <a:pt x="17450" y="1423"/>
                      </a:lnTo>
                      <a:lnTo>
                        <a:pt x="17513" y="1570"/>
                      </a:lnTo>
                      <a:lnTo>
                        <a:pt x="17513" y="1674"/>
                      </a:lnTo>
                      <a:lnTo>
                        <a:pt x="17450" y="1633"/>
                      </a:lnTo>
                      <a:lnTo>
                        <a:pt x="17367" y="1674"/>
                      </a:lnTo>
                      <a:lnTo>
                        <a:pt x="17304" y="1946"/>
                      </a:lnTo>
                      <a:lnTo>
                        <a:pt x="17367" y="2156"/>
                      </a:lnTo>
                      <a:lnTo>
                        <a:pt x="17346" y="2365"/>
                      </a:lnTo>
                      <a:lnTo>
                        <a:pt x="17388" y="2511"/>
                      </a:lnTo>
                      <a:lnTo>
                        <a:pt x="17388" y="2679"/>
                      </a:lnTo>
                      <a:lnTo>
                        <a:pt x="17262" y="2783"/>
                      </a:lnTo>
                      <a:lnTo>
                        <a:pt x="17262" y="2867"/>
                      </a:lnTo>
                      <a:lnTo>
                        <a:pt x="17157" y="3097"/>
                      </a:lnTo>
                      <a:lnTo>
                        <a:pt x="17137" y="3411"/>
                      </a:lnTo>
                      <a:lnTo>
                        <a:pt x="17032" y="3558"/>
                      </a:lnTo>
                      <a:lnTo>
                        <a:pt x="17074" y="3662"/>
                      </a:lnTo>
                      <a:lnTo>
                        <a:pt x="16990" y="3830"/>
                      </a:lnTo>
                      <a:lnTo>
                        <a:pt x="16885" y="3934"/>
                      </a:lnTo>
                      <a:lnTo>
                        <a:pt x="16885" y="4143"/>
                      </a:lnTo>
                      <a:lnTo>
                        <a:pt x="16718" y="4290"/>
                      </a:lnTo>
                      <a:lnTo>
                        <a:pt x="16341" y="4436"/>
                      </a:lnTo>
                      <a:lnTo>
                        <a:pt x="16195" y="4332"/>
                      </a:lnTo>
                      <a:lnTo>
                        <a:pt x="16028" y="4311"/>
                      </a:lnTo>
                      <a:lnTo>
                        <a:pt x="15944" y="4227"/>
                      </a:lnTo>
                      <a:lnTo>
                        <a:pt x="15818" y="4102"/>
                      </a:lnTo>
                      <a:lnTo>
                        <a:pt x="15818" y="4039"/>
                      </a:lnTo>
                      <a:lnTo>
                        <a:pt x="15776" y="3997"/>
                      </a:lnTo>
                      <a:lnTo>
                        <a:pt x="15735" y="3871"/>
                      </a:lnTo>
                      <a:lnTo>
                        <a:pt x="15609" y="3830"/>
                      </a:lnTo>
                      <a:lnTo>
                        <a:pt x="15484" y="3788"/>
                      </a:lnTo>
                      <a:lnTo>
                        <a:pt x="15316" y="3788"/>
                      </a:lnTo>
                      <a:lnTo>
                        <a:pt x="15149" y="3683"/>
                      </a:lnTo>
                      <a:lnTo>
                        <a:pt x="15107" y="3578"/>
                      </a:lnTo>
                      <a:lnTo>
                        <a:pt x="14981" y="3411"/>
                      </a:lnTo>
                      <a:lnTo>
                        <a:pt x="14835" y="3390"/>
                      </a:lnTo>
                      <a:lnTo>
                        <a:pt x="14688" y="3306"/>
                      </a:lnTo>
                      <a:lnTo>
                        <a:pt x="14688" y="3244"/>
                      </a:lnTo>
                      <a:lnTo>
                        <a:pt x="14626" y="3244"/>
                      </a:lnTo>
                      <a:lnTo>
                        <a:pt x="14563" y="3181"/>
                      </a:lnTo>
                      <a:lnTo>
                        <a:pt x="14437" y="3181"/>
                      </a:lnTo>
                      <a:lnTo>
                        <a:pt x="14333" y="3160"/>
                      </a:lnTo>
                      <a:lnTo>
                        <a:pt x="14354" y="3097"/>
                      </a:lnTo>
                      <a:lnTo>
                        <a:pt x="14207" y="2993"/>
                      </a:lnTo>
                      <a:lnTo>
                        <a:pt x="14165" y="2867"/>
                      </a:lnTo>
                      <a:lnTo>
                        <a:pt x="14040" y="2721"/>
                      </a:lnTo>
                      <a:lnTo>
                        <a:pt x="13935" y="2721"/>
                      </a:lnTo>
                      <a:lnTo>
                        <a:pt x="13810" y="2553"/>
                      </a:lnTo>
                      <a:lnTo>
                        <a:pt x="13810" y="2428"/>
                      </a:lnTo>
                      <a:lnTo>
                        <a:pt x="13914" y="2239"/>
                      </a:lnTo>
                      <a:lnTo>
                        <a:pt x="13935" y="2114"/>
                      </a:lnTo>
                      <a:lnTo>
                        <a:pt x="14061" y="2030"/>
                      </a:lnTo>
                      <a:lnTo>
                        <a:pt x="14103" y="1884"/>
                      </a:lnTo>
                      <a:lnTo>
                        <a:pt x="14144" y="1779"/>
                      </a:lnTo>
                      <a:lnTo>
                        <a:pt x="14040" y="1821"/>
                      </a:lnTo>
                      <a:lnTo>
                        <a:pt x="13956" y="1674"/>
                      </a:lnTo>
                      <a:lnTo>
                        <a:pt x="14061" y="1591"/>
                      </a:lnTo>
                      <a:lnTo>
                        <a:pt x="14040" y="1486"/>
                      </a:lnTo>
                      <a:lnTo>
                        <a:pt x="14124" y="1486"/>
                      </a:lnTo>
                      <a:lnTo>
                        <a:pt x="14165" y="1465"/>
                      </a:lnTo>
                      <a:lnTo>
                        <a:pt x="14228" y="1486"/>
                      </a:lnTo>
                      <a:lnTo>
                        <a:pt x="14333" y="1507"/>
                      </a:lnTo>
                      <a:lnTo>
                        <a:pt x="14458" y="1465"/>
                      </a:lnTo>
                      <a:lnTo>
                        <a:pt x="14521" y="1319"/>
                      </a:lnTo>
                      <a:lnTo>
                        <a:pt x="14416" y="1256"/>
                      </a:lnTo>
                      <a:lnTo>
                        <a:pt x="14479" y="1172"/>
                      </a:lnTo>
                      <a:lnTo>
                        <a:pt x="14563" y="1193"/>
                      </a:lnTo>
                      <a:lnTo>
                        <a:pt x="14626" y="1005"/>
                      </a:lnTo>
                      <a:lnTo>
                        <a:pt x="14688" y="963"/>
                      </a:lnTo>
                      <a:lnTo>
                        <a:pt x="14772" y="858"/>
                      </a:lnTo>
                      <a:lnTo>
                        <a:pt x="14772" y="796"/>
                      </a:lnTo>
                      <a:lnTo>
                        <a:pt x="14668" y="754"/>
                      </a:lnTo>
                      <a:lnTo>
                        <a:pt x="14584" y="837"/>
                      </a:lnTo>
                      <a:lnTo>
                        <a:pt x="14521" y="796"/>
                      </a:lnTo>
                      <a:lnTo>
                        <a:pt x="14521" y="586"/>
                      </a:lnTo>
                      <a:lnTo>
                        <a:pt x="14416" y="649"/>
                      </a:lnTo>
                      <a:lnTo>
                        <a:pt x="14270" y="796"/>
                      </a:lnTo>
                      <a:lnTo>
                        <a:pt x="14333" y="837"/>
                      </a:lnTo>
                      <a:lnTo>
                        <a:pt x="14333" y="900"/>
                      </a:lnTo>
                      <a:lnTo>
                        <a:pt x="14249" y="963"/>
                      </a:lnTo>
                      <a:lnTo>
                        <a:pt x="14144" y="900"/>
                      </a:lnTo>
                      <a:lnTo>
                        <a:pt x="14124" y="837"/>
                      </a:lnTo>
                      <a:lnTo>
                        <a:pt x="14103" y="775"/>
                      </a:lnTo>
                      <a:lnTo>
                        <a:pt x="14040" y="858"/>
                      </a:lnTo>
                      <a:lnTo>
                        <a:pt x="13956" y="879"/>
                      </a:lnTo>
                      <a:lnTo>
                        <a:pt x="13956" y="796"/>
                      </a:lnTo>
                      <a:lnTo>
                        <a:pt x="14040" y="733"/>
                      </a:lnTo>
                      <a:lnTo>
                        <a:pt x="14061" y="670"/>
                      </a:lnTo>
                      <a:lnTo>
                        <a:pt x="13998" y="691"/>
                      </a:lnTo>
                      <a:lnTo>
                        <a:pt x="13914" y="775"/>
                      </a:lnTo>
                      <a:lnTo>
                        <a:pt x="13789" y="837"/>
                      </a:lnTo>
                      <a:lnTo>
                        <a:pt x="13789" y="858"/>
                      </a:lnTo>
                      <a:lnTo>
                        <a:pt x="13705" y="879"/>
                      </a:lnTo>
                      <a:lnTo>
                        <a:pt x="13684" y="837"/>
                      </a:lnTo>
                      <a:lnTo>
                        <a:pt x="13538" y="837"/>
                      </a:lnTo>
                      <a:lnTo>
                        <a:pt x="13538" y="775"/>
                      </a:lnTo>
                      <a:lnTo>
                        <a:pt x="13475" y="649"/>
                      </a:lnTo>
                      <a:lnTo>
                        <a:pt x="13412" y="649"/>
                      </a:lnTo>
                      <a:lnTo>
                        <a:pt x="13287" y="691"/>
                      </a:lnTo>
                      <a:lnTo>
                        <a:pt x="13182" y="670"/>
                      </a:lnTo>
                      <a:lnTo>
                        <a:pt x="13119" y="691"/>
                      </a:lnTo>
                      <a:lnTo>
                        <a:pt x="13077" y="628"/>
                      </a:lnTo>
                      <a:lnTo>
                        <a:pt x="13015" y="628"/>
                      </a:lnTo>
                      <a:lnTo>
                        <a:pt x="12973" y="482"/>
                      </a:lnTo>
                      <a:lnTo>
                        <a:pt x="12847" y="545"/>
                      </a:lnTo>
                      <a:lnTo>
                        <a:pt x="12701" y="524"/>
                      </a:lnTo>
                      <a:lnTo>
                        <a:pt x="12575" y="461"/>
                      </a:lnTo>
                      <a:lnTo>
                        <a:pt x="12575" y="377"/>
                      </a:lnTo>
                      <a:lnTo>
                        <a:pt x="12491" y="273"/>
                      </a:lnTo>
                      <a:lnTo>
                        <a:pt x="12450" y="273"/>
                      </a:lnTo>
                      <a:lnTo>
                        <a:pt x="12450" y="335"/>
                      </a:lnTo>
                      <a:lnTo>
                        <a:pt x="12282" y="377"/>
                      </a:lnTo>
                      <a:lnTo>
                        <a:pt x="12240" y="273"/>
                      </a:lnTo>
                      <a:lnTo>
                        <a:pt x="12136" y="252"/>
                      </a:lnTo>
                      <a:lnTo>
                        <a:pt x="11968" y="168"/>
                      </a:lnTo>
                      <a:lnTo>
                        <a:pt x="11968" y="210"/>
                      </a:lnTo>
                      <a:lnTo>
                        <a:pt x="11906" y="147"/>
                      </a:lnTo>
                      <a:lnTo>
                        <a:pt x="11801" y="231"/>
                      </a:lnTo>
                      <a:lnTo>
                        <a:pt x="11906" y="314"/>
                      </a:lnTo>
                      <a:lnTo>
                        <a:pt x="11864" y="335"/>
                      </a:lnTo>
                      <a:lnTo>
                        <a:pt x="11968" y="356"/>
                      </a:lnTo>
                      <a:lnTo>
                        <a:pt x="12073" y="335"/>
                      </a:lnTo>
                      <a:lnTo>
                        <a:pt x="12240" y="461"/>
                      </a:lnTo>
                      <a:lnTo>
                        <a:pt x="12240" y="545"/>
                      </a:lnTo>
                      <a:lnTo>
                        <a:pt x="12261" y="733"/>
                      </a:lnTo>
                      <a:lnTo>
                        <a:pt x="12136" y="733"/>
                      </a:lnTo>
                      <a:lnTo>
                        <a:pt x="12115" y="858"/>
                      </a:lnTo>
                      <a:lnTo>
                        <a:pt x="12052" y="775"/>
                      </a:lnTo>
                      <a:lnTo>
                        <a:pt x="11968" y="754"/>
                      </a:lnTo>
                      <a:lnTo>
                        <a:pt x="11864" y="837"/>
                      </a:lnTo>
                      <a:lnTo>
                        <a:pt x="11550" y="837"/>
                      </a:lnTo>
                      <a:lnTo>
                        <a:pt x="11424" y="733"/>
                      </a:lnTo>
                      <a:lnTo>
                        <a:pt x="11403" y="775"/>
                      </a:lnTo>
                      <a:lnTo>
                        <a:pt x="11278" y="837"/>
                      </a:lnTo>
                      <a:lnTo>
                        <a:pt x="11299" y="942"/>
                      </a:lnTo>
                      <a:lnTo>
                        <a:pt x="11194" y="900"/>
                      </a:lnTo>
                      <a:lnTo>
                        <a:pt x="11215" y="1068"/>
                      </a:lnTo>
                      <a:lnTo>
                        <a:pt x="11173" y="1005"/>
                      </a:lnTo>
                      <a:lnTo>
                        <a:pt x="11027" y="963"/>
                      </a:lnTo>
                      <a:lnTo>
                        <a:pt x="10985" y="1047"/>
                      </a:lnTo>
                      <a:lnTo>
                        <a:pt x="11027" y="1109"/>
                      </a:lnTo>
                      <a:lnTo>
                        <a:pt x="11027" y="1172"/>
                      </a:lnTo>
                      <a:lnTo>
                        <a:pt x="10880" y="1109"/>
                      </a:lnTo>
                      <a:lnTo>
                        <a:pt x="10818" y="1193"/>
                      </a:lnTo>
                      <a:lnTo>
                        <a:pt x="10880" y="1256"/>
                      </a:lnTo>
                      <a:lnTo>
                        <a:pt x="10797" y="1298"/>
                      </a:lnTo>
                      <a:lnTo>
                        <a:pt x="10713" y="1361"/>
                      </a:lnTo>
                      <a:lnTo>
                        <a:pt x="10713" y="1402"/>
                      </a:lnTo>
                      <a:lnTo>
                        <a:pt x="10797" y="1507"/>
                      </a:lnTo>
                      <a:lnTo>
                        <a:pt x="10818" y="1570"/>
                      </a:lnTo>
                      <a:lnTo>
                        <a:pt x="10818" y="1570"/>
                      </a:lnTo>
                      <a:lnTo>
                        <a:pt x="10713" y="1507"/>
                      </a:lnTo>
                      <a:lnTo>
                        <a:pt x="10650" y="1591"/>
                      </a:lnTo>
                      <a:lnTo>
                        <a:pt x="10546" y="1591"/>
                      </a:lnTo>
                      <a:lnTo>
                        <a:pt x="10462" y="1737"/>
                      </a:lnTo>
                      <a:lnTo>
                        <a:pt x="10357" y="1925"/>
                      </a:lnTo>
                      <a:lnTo>
                        <a:pt x="10274" y="1946"/>
                      </a:lnTo>
                      <a:lnTo>
                        <a:pt x="10253" y="2114"/>
                      </a:lnTo>
                      <a:lnTo>
                        <a:pt x="10148" y="2156"/>
                      </a:lnTo>
                      <a:lnTo>
                        <a:pt x="10232" y="2239"/>
                      </a:lnTo>
                      <a:lnTo>
                        <a:pt x="10441" y="2260"/>
                      </a:lnTo>
                      <a:lnTo>
                        <a:pt x="10357" y="2302"/>
                      </a:lnTo>
                      <a:lnTo>
                        <a:pt x="10294" y="2365"/>
                      </a:lnTo>
                      <a:lnTo>
                        <a:pt x="10546" y="2449"/>
                      </a:lnTo>
                      <a:lnTo>
                        <a:pt x="10462" y="2511"/>
                      </a:lnTo>
                      <a:lnTo>
                        <a:pt x="10294" y="2469"/>
                      </a:lnTo>
                      <a:lnTo>
                        <a:pt x="10253" y="2407"/>
                      </a:lnTo>
                      <a:lnTo>
                        <a:pt x="10253" y="2407"/>
                      </a:lnTo>
                      <a:lnTo>
                        <a:pt x="10274" y="2469"/>
                      </a:lnTo>
                      <a:lnTo>
                        <a:pt x="10357" y="2553"/>
                      </a:lnTo>
                      <a:lnTo>
                        <a:pt x="10357" y="2679"/>
                      </a:lnTo>
                      <a:lnTo>
                        <a:pt x="10462" y="2825"/>
                      </a:lnTo>
                      <a:lnTo>
                        <a:pt x="10294" y="2679"/>
                      </a:lnTo>
                      <a:lnTo>
                        <a:pt x="10232" y="2532"/>
                      </a:lnTo>
                      <a:lnTo>
                        <a:pt x="10127" y="2511"/>
                      </a:lnTo>
                      <a:lnTo>
                        <a:pt x="10085" y="2574"/>
                      </a:lnTo>
                      <a:lnTo>
                        <a:pt x="10064" y="2658"/>
                      </a:lnTo>
                      <a:lnTo>
                        <a:pt x="10043" y="2574"/>
                      </a:lnTo>
                      <a:lnTo>
                        <a:pt x="9813" y="2428"/>
                      </a:lnTo>
                      <a:lnTo>
                        <a:pt x="9625" y="2449"/>
                      </a:lnTo>
                      <a:lnTo>
                        <a:pt x="9667" y="2511"/>
                      </a:lnTo>
                      <a:lnTo>
                        <a:pt x="9625" y="2574"/>
                      </a:lnTo>
                      <a:lnTo>
                        <a:pt x="9562" y="2532"/>
                      </a:lnTo>
                      <a:lnTo>
                        <a:pt x="9520" y="2532"/>
                      </a:lnTo>
                      <a:lnTo>
                        <a:pt x="9458" y="2574"/>
                      </a:lnTo>
                      <a:lnTo>
                        <a:pt x="9541" y="2721"/>
                      </a:lnTo>
                      <a:lnTo>
                        <a:pt x="9520" y="2762"/>
                      </a:lnTo>
                      <a:lnTo>
                        <a:pt x="9499" y="2721"/>
                      </a:lnTo>
                      <a:lnTo>
                        <a:pt x="9437" y="2741"/>
                      </a:lnTo>
                      <a:lnTo>
                        <a:pt x="9437" y="2783"/>
                      </a:lnTo>
                      <a:lnTo>
                        <a:pt x="9332" y="2846"/>
                      </a:lnTo>
                      <a:lnTo>
                        <a:pt x="9186" y="2888"/>
                      </a:lnTo>
                      <a:lnTo>
                        <a:pt x="9311" y="2825"/>
                      </a:lnTo>
                      <a:lnTo>
                        <a:pt x="9395" y="2721"/>
                      </a:lnTo>
                      <a:lnTo>
                        <a:pt x="9395" y="2532"/>
                      </a:lnTo>
                      <a:lnTo>
                        <a:pt x="9458" y="2428"/>
                      </a:lnTo>
                      <a:lnTo>
                        <a:pt x="9416" y="2344"/>
                      </a:lnTo>
                      <a:lnTo>
                        <a:pt x="9311" y="2323"/>
                      </a:lnTo>
                      <a:lnTo>
                        <a:pt x="9144" y="2030"/>
                      </a:lnTo>
                      <a:lnTo>
                        <a:pt x="9081" y="1905"/>
                      </a:lnTo>
                      <a:lnTo>
                        <a:pt x="8893" y="1842"/>
                      </a:lnTo>
                      <a:lnTo>
                        <a:pt x="8788" y="1800"/>
                      </a:lnTo>
                      <a:lnTo>
                        <a:pt x="8725" y="1821"/>
                      </a:lnTo>
                      <a:lnTo>
                        <a:pt x="8788" y="1884"/>
                      </a:lnTo>
                      <a:lnTo>
                        <a:pt x="8704" y="1905"/>
                      </a:lnTo>
                      <a:lnTo>
                        <a:pt x="8621" y="2030"/>
                      </a:lnTo>
                      <a:lnTo>
                        <a:pt x="8558" y="2009"/>
                      </a:lnTo>
                      <a:lnTo>
                        <a:pt x="8579" y="1946"/>
                      </a:lnTo>
                      <a:lnTo>
                        <a:pt x="8474" y="1988"/>
                      </a:lnTo>
                      <a:lnTo>
                        <a:pt x="8453" y="2051"/>
                      </a:lnTo>
                      <a:lnTo>
                        <a:pt x="8370" y="1884"/>
                      </a:lnTo>
                      <a:lnTo>
                        <a:pt x="8307" y="1884"/>
                      </a:lnTo>
                      <a:lnTo>
                        <a:pt x="8286" y="1946"/>
                      </a:lnTo>
                      <a:lnTo>
                        <a:pt x="8370" y="2009"/>
                      </a:lnTo>
                      <a:lnTo>
                        <a:pt x="8265" y="2093"/>
                      </a:lnTo>
                      <a:lnTo>
                        <a:pt x="8202" y="2218"/>
                      </a:lnTo>
                      <a:lnTo>
                        <a:pt x="8265" y="2260"/>
                      </a:lnTo>
                      <a:lnTo>
                        <a:pt x="8139" y="2344"/>
                      </a:lnTo>
                      <a:lnTo>
                        <a:pt x="8077" y="2260"/>
                      </a:lnTo>
                      <a:lnTo>
                        <a:pt x="8035" y="2260"/>
                      </a:lnTo>
                      <a:lnTo>
                        <a:pt x="7993" y="2197"/>
                      </a:lnTo>
                      <a:lnTo>
                        <a:pt x="8077" y="2114"/>
                      </a:lnTo>
                      <a:lnTo>
                        <a:pt x="7993" y="2114"/>
                      </a:lnTo>
                      <a:lnTo>
                        <a:pt x="7951" y="2239"/>
                      </a:lnTo>
                      <a:lnTo>
                        <a:pt x="7846" y="2260"/>
                      </a:lnTo>
                      <a:lnTo>
                        <a:pt x="7784" y="2323"/>
                      </a:lnTo>
                      <a:lnTo>
                        <a:pt x="7763" y="2449"/>
                      </a:lnTo>
                      <a:lnTo>
                        <a:pt x="7951" y="2511"/>
                      </a:lnTo>
                      <a:lnTo>
                        <a:pt x="7784" y="2637"/>
                      </a:lnTo>
                      <a:lnTo>
                        <a:pt x="7679" y="2574"/>
                      </a:lnTo>
                      <a:lnTo>
                        <a:pt x="7533" y="2658"/>
                      </a:lnTo>
                      <a:lnTo>
                        <a:pt x="7554" y="2741"/>
                      </a:lnTo>
                      <a:lnTo>
                        <a:pt x="7742" y="2762"/>
                      </a:lnTo>
                      <a:lnTo>
                        <a:pt x="7658" y="2846"/>
                      </a:lnTo>
                      <a:lnTo>
                        <a:pt x="7574" y="2867"/>
                      </a:lnTo>
                      <a:lnTo>
                        <a:pt x="7470" y="2741"/>
                      </a:lnTo>
                      <a:lnTo>
                        <a:pt x="7365" y="2846"/>
                      </a:lnTo>
                      <a:lnTo>
                        <a:pt x="7261" y="2867"/>
                      </a:lnTo>
                      <a:lnTo>
                        <a:pt x="7302" y="2951"/>
                      </a:lnTo>
                      <a:lnTo>
                        <a:pt x="7323" y="3034"/>
                      </a:lnTo>
                      <a:lnTo>
                        <a:pt x="7323" y="3097"/>
                      </a:lnTo>
                      <a:lnTo>
                        <a:pt x="7407" y="3076"/>
                      </a:lnTo>
                      <a:lnTo>
                        <a:pt x="7323" y="3181"/>
                      </a:lnTo>
                      <a:lnTo>
                        <a:pt x="7365" y="3286"/>
                      </a:lnTo>
                      <a:lnTo>
                        <a:pt x="7261" y="3306"/>
                      </a:lnTo>
                      <a:lnTo>
                        <a:pt x="7219" y="3390"/>
                      </a:lnTo>
                      <a:lnTo>
                        <a:pt x="7407" y="3453"/>
                      </a:lnTo>
                      <a:lnTo>
                        <a:pt x="7302" y="3495"/>
                      </a:lnTo>
                      <a:lnTo>
                        <a:pt x="7261" y="3558"/>
                      </a:lnTo>
                      <a:lnTo>
                        <a:pt x="7135" y="3516"/>
                      </a:lnTo>
                      <a:lnTo>
                        <a:pt x="7093" y="3453"/>
                      </a:lnTo>
                      <a:lnTo>
                        <a:pt x="7009" y="3390"/>
                      </a:lnTo>
                      <a:lnTo>
                        <a:pt x="6905" y="3474"/>
                      </a:lnTo>
                      <a:lnTo>
                        <a:pt x="6884" y="3369"/>
                      </a:lnTo>
                      <a:lnTo>
                        <a:pt x="6779" y="3306"/>
                      </a:lnTo>
                      <a:lnTo>
                        <a:pt x="6696" y="3369"/>
                      </a:lnTo>
                      <a:lnTo>
                        <a:pt x="6821" y="3474"/>
                      </a:lnTo>
                      <a:lnTo>
                        <a:pt x="6779" y="3495"/>
                      </a:lnTo>
                      <a:lnTo>
                        <a:pt x="6717" y="3599"/>
                      </a:lnTo>
                      <a:lnTo>
                        <a:pt x="6821" y="3704"/>
                      </a:lnTo>
                      <a:lnTo>
                        <a:pt x="6947" y="3704"/>
                      </a:lnTo>
                      <a:lnTo>
                        <a:pt x="6905" y="3809"/>
                      </a:lnTo>
                      <a:lnTo>
                        <a:pt x="6905" y="3913"/>
                      </a:lnTo>
                      <a:lnTo>
                        <a:pt x="6842" y="3871"/>
                      </a:lnTo>
                      <a:lnTo>
                        <a:pt x="6779" y="3871"/>
                      </a:lnTo>
                      <a:lnTo>
                        <a:pt x="6800" y="3997"/>
                      </a:lnTo>
                      <a:lnTo>
                        <a:pt x="6737" y="4122"/>
                      </a:lnTo>
                      <a:lnTo>
                        <a:pt x="6737" y="4248"/>
                      </a:lnTo>
                      <a:lnTo>
                        <a:pt x="6570" y="3871"/>
                      </a:lnTo>
                      <a:lnTo>
                        <a:pt x="6424" y="3620"/>
                      </a:lnTo>
                      <a:lnTo>
                        <a:pt x="6382" y="3558"/>
                      </a:lnTo>
                      <a:lnTo>
                        <a:pt x="6403" y="3390"/>
                      </a:lnTo>
                      <a:lnTo>
                        <a:pt x="6361" y="3474"/>
                      </a:lnTo>
                      <a:lnTo>
                        <a:pt x="6214" y="3558"/>
                      </a:lnTo>
                      <a:lnTo>
                        <a:pt x="6193" y="3704"/>
                      </a:lnTo>
                      <a:lnTo>
                        <a:pt x="6110" y="3725"/>
                      </a:lnTo>
                      <a:lnTo>
                        <a:pt x="6089" y="3809"/>
                      </a:lnTo>
                      <a:lnTo>
                        <a:pt x="5984" y="3788"/>
                      </a:lnTo>
                      <a:lnTo>
                        <a:pt x="5901" y="3892"/>
                      </a:lnTo>
                      <a:lnTo>
                        <a:pt x="5838" y="3976"/>
                      </a:lnTo>
                      <a:lnTo>
                        <a:pt x="5859" y="4102"/>
                      </a:lnTo>
                      <a:lnTo>
                        <a:pt x="5859" y="4415"/>
                      </a:lnTo>
                      <a:lnTo>
                        <a:pt x="5901" y="4436"/>
                      </a:lnTo>
                      <a:lnTo>
                        <a:pt x="5901" y="4541"/>
                      </a:lnTo>
                      <a:lnTo>
                        <a:pt x="5796" y="4604"/>
                      </a:lnTo>
                      <a:lnTo>
                        <a:pt x="5733" y="4708"/>
                      </a:lnTo>
                      <a:lnTo>
                        <a:pt x="5566" y="4750"/>
                      </a:lnTo>
                      <a:lnTo>
                        <a:pt x="5587" y="4834"/>
                      </a:lnTo>
                      <a:lnTo>
                        <a:pt x="5461" y="4918"/>
                      </a:lnTo>
                      <a:lnTo>
                        <a:pt x="5461" y="5064"/>
                      </a:lnTo>
                      <a:lnTo>
                        <a:pt x="5377" y="5127"/>
                      </a:lnTo>
                      <a:lnTo>
                        <a:pt x="5210" y="5378"/>
                      </a:lnTo>
                      <a:lnTo>
                        <a:pt x="4854" y="5587"/>
                      </a:lnTo>
                      <a:lnTo>
                        <a:pt x="4561" y="5608"/>
                      </a:lnTo>
                      <a:lnTo>
                        <a:pt x="4436" y="5650"/>
                      </a:lnTo>
                      <a:lnTo>
                        <a:pt x="4268" y="5671"/>
                      </a:lnTo>
                      <a:lnTo>
                        <a:pt x="4122" y="5692"/>
                      </a:lnTo>
                      <a:lnTo>
                        <a:pt x="3996" y="5671"/>
                      </a:lnTo>
                      <a:lnTo>
                        <a:pt x="3808" y="5754"/>
                      </a:lnTo>
                      <a:lnTo>
                        <a:pt x="3787" y="5859"/>
                      </a:lnTo>
                      <a:lnTo>
                        <a:pt x="3683" y="5901"/>
                      </a:lnTo>
                      <a:lnTo>
                        <a:pt x="3285" y="5880"/>
                      </a:lnTo>
                      <a:lnTo>
                        <a:pt x="3222" y="5922"/>
                      </a:lnTo>
                      <a:lnTo>
                        <a:pt x="3160" y="6027"/>
                      </a:lnTo>
                      <a:lnTo>
                        <a:pt x="2929" y="6131"/>
                      </a:lnTo>
                      <a:lnTo>
                        <a:pt x="2762" y="6131"/>
                      </a:lnTo>
                      <a:lnTo>
                        <a:pt x="2657" y="6089"/>
                      </a:lnTo>
                      <a:lnTo>
                        <a:pt x="2553" y="6110"/>
                      </a:lnTo>
                      <a:lnTo>
                        <a:pt x="2532" y="6027"/>
                      </a:lnTo>
                      <a:lnTo>
                        <a:pt x="2427" y="6089"/>
                      </a:lnTo>
                      <a:lnTo>
                        <a:pt x="2344" y="6215"/>
                      </a:lnTo>
                      <a:lnTo>
                        <a:pt x="2113" y="6278"/>
                      </a:lnTo>
                      <a:lnTo>
                        <a:pt x="2092" y="6319"/>
                      </a:lnTo>
                      <a:lnTo>
                        <a:pt x="2009" y="6319"/>
                      </a:lnTo>
                      <a:lnTo>
                        <a:pt x="1820" y="6487"/>
                      </a:lnTo>
                      <a:lnTo>
                        <a:pt x="1569" y="6612"/>
                      </a:lnTo>
                      <a:lnTo>
                        <a:pt x="1255" y="6717"/>
                      </a:lnTo>
                      <a:lnTo>
                        <a:pt x="1088" y="6905"/>
                      </a:lnTo>
                      <a:lnTo>
                        <a:pt x="1088" y="7115"/>
                      </a:lnTo>
                      <a:lnTo>
                        <a:pt x="963" y="7219"/>
                      </a:lnTo>
                      <a:lnTo>
                        <a:pt x="879" y="7156"/>
                      </a:lnTo>
                      <a:lnTo>
                        <a:pt x="900" y="7073"/>
                      </a:lnTo>
                      <a:lnTo>
                        <a:pt x="900" y="7010"/>
                      </a:lnTo>
                      <a:lnTo>
                        <a:pt x="963" y="6843"/>
                      </a:lnTo>
                      <a:lnTo>
                        <a:pt x="963" y="6738"/>
                      </a:lnTo>
                      <a:lnTo>
                        <a:pt x="774" y="6863"/>
                      </a:lnTo>
                      <a:lnTo>
                        <a:pt x="732" y="7052"/>
                      </a:lnTo>
                      <a:lnTo>
                        <a:pt x="607" y="7282"/>
                      </a:lnTo>
                      <a:lnTo>
                        <a:pt x="711" y="7470"/>
                      </a:lnTo>
                      <a:lnTo>
                        <a:pt x="628" y="7638"/>
                      </a:lnTo>
                      <a:lnTo>
                        <a:pt x="649" y="7889"/>
                      </a:lnTo>
                      <a:lnTo>
                        <a:pt x="419" y="8161"/>
                      </a:lnTo>
                      <a:lnTo>
                        <a:pt x="335" y="8537"/>
                      </a:lnTo>
                      <a:lnTo>
                        <a:pt x="377" y="8726"/>
                      </a:lnTo>
                      <a:lnTo>
                        <a:pt x="356" y="9019"/>
                      </a:lnTo>
                      <a:lnTo>
                        <a:pt x="565" y="9353"/>
                      </a:lnTo>
                      <a:lnTo>
                        <a:pt x="565" y="9479"/>
                      </a:lnTo>
                      <a:lnTo>
                        <a:pt x="649" y="9584"/>
                      </a:lnTo>
                      <a:lnTo>
                        <a:pt x="565" y="9751"/>
                      </a:lnTo>
                      <a:lnTo>
                        <a:pt x="628" y="9897"/>
                      </a:lnTo>
                      <a:lnTo>
                        <a:pt x="502" y="9960"/>
                      </a:lnTo>
                      <a:lnTo>
                        <a:pt x="439" y="9856"/>
                      </a:lnTo>
                      <a:lnTo>
                        <a:pt x="439" y="9667"/>
                      </a:lnTo>
                      <a:lnTo>
                        <a:pt x="356" y="9772"/>
                      </a:lnTo>
                      <a:lnTo>
                        <a:pt x="335" y="9730"/>
                      </a:lnTo>
                      <a:lnTo>
                        <a:pt x="335" y="9542"/>
                      </a:lnTo>
                      <a:lnTo>
                        <a:pt x="230" y="9312"/>
                      </a:lnTo>
                      <a:lnTo>
                        <a:pt x="147" y="9416"/>
                      </a:lnTo>
                      <a:lnTo>
                        <a:pt x="188" y="9667"/>
                      </a:lnTo>
                      <a:lnTo>
                        <a:pt x="335" y="9835"/>
                      </a:lnTo>
                      <a:lnTo>
                        <a:pt x="439" y="10023"/>
                      </a:lnTo>
                      <a:lnTo>
                        <a:pt x="293" y="10065"/>
                      </a:lnTo>
                      <a:lnTo>
                        <a:pt x="147" y="9897"/>
                      </a:lnTo>
                      <a:lnTo>
                        <a:pt x="126" y="9688"/>
                      </a:lnTo>
                      <a:lnTo>
                        <a:pt x="84" y="9772"/>
                      </a:lnTo>
                      <a:lnTo>
                        <a:pt x="0" y="9835"/>
                      </a:lnTo>
                      <a:lnTo>
                        <a:pt x="105" y="10002"/>
                      </a:lnTo>
                      <a:lnTo>
                        <a:pt x="314" y="10253"/>
                      </a:lnTo>
                      <a:lnTo>
                        <a:pt x="419" y="10588"/>
                      </a:lnTo>
                      <a:lnTo>
                        <a:pt x="377" y="11153"/>
                      </a:lnTo>
                      <a:lnTo>
                        <a:pt x="460" y="11257"/>
                      </a:lnTo>
                      <a:lnTo>
                        <a:pt x="544" y="11592"/>
                      </a:lnTo>
                      <a:lnTo>
                        <a:pt x="711" y="12032"/>
                      </a:lnTo>
                      <a:lnTo>
                        <a:pt x="649" y="12178"/>
                      </a:lnTo>
                      <a:lnTo>
                        <a:pt x="670" y="12827"/>
                      </a:lnTo>
                      <a:lnTo>
                        <a:pt x="649" y="12910"/>
                      </a:lnTo>
                      <a:lnTo>
                        <a:pt x="711" y="13099"/>
                      </a:lnTo>
                      <a:lnTo>
                        <a:pt x="711" y="13308"/>
                      </a:lnTo>
                      <a:lnTo>
                        <a:pt x="837" y="13559"/>
                      </a:lnTo>
                      <a:lnTo>
                        <a:pt x="837" y="13726"/>
                      </a:lnTo>
                      <a:lnTo>
                        <a:pt x="732" y="13810"/>
                      </a:lnTo>
                      <a:lnTo>
                        <a:pt x="774" y="13852"/>
                      </a:lnTo>
                      <a:lnTo>
                        <a:pt x="732" y="14019"/>
                      </a:lnTo>
                      <a:lnTo>
                        <a:pt x="711" y="14270"/>
                      </a:lnTo>
                      <a:lnTo>
                        <a:pt x="628" y="14354"/>
                      </a:lnTo>
                      <a:lnTo>
                        <a:pt x="649" y="14438"/>
                      </a:lnTo>
                      <a:lnTo>
                        <a:pt x="628" y="14584"/>
                      </a:lnTo>
                      <a:lnTo>
                        <a:pt x="523" y="14668"/>
                      </a:lnTo>
                      <a:lnTo>
                        <a:pt x="544" y="14793"/>
                      </a:lnTo>
                      <a:lnTo>
                        <a:pt x="335" y="14961"/>
                      </a:lnTo>
                      <a:lnTo>
                        <a:pt x="251" y="14877"/>
                      </a:lnTo>
                      <a:lnTo>
                        <a:pt x="126" y="15086"/>
                      </a:lnTo>
                      <a:lnTo>
                        <a:pt x="126" y="15442"/>
                      </a:lnTo>
                      <a:lnTo>
                        <a:pt x="209" y="15526"/>
                      </a:lnTo>
                      <a:lnTo>
                        <a:pt x="293" y="15526"/>
                      </a:lnTo>
                      <a:lnTo>
                        <a:pt x="544" y="15756"/>
                      </a:lnTo>
                      <a:lnTo>
                        <a:pt x="544" y="15861"/>
                      </a:lnTo>
                      <a:lnTo>
                        <a:pt x="565" y="15923"/>
                      </a:lnTo>
                      <a:lnTo>
                        <a:pt x="711" y="15944"/>
                      </a:lnTo>
                      <a:lnTo>
                        <a:pt x="753" y="16007"/>
                      </a:lnTo>
                      <a:lnTo>
                        <a:pt x="942" y="16028"/>
                      </a:lnTo>
                      <a:lnTo>
                        <a:pt x="983" y="16028"/>
                      </a:lnTo>
                      <a:lnTo>
                        <a:pt x="1025" y="16070"/>
                      </a:lnTo>
                      <a:lnTo>
                        <a:pt x="1151" y="16070"/>
                      </a:lnTo>
                      <a:lnTo>
                        <a:pt x="1297" y="16049"/>
                      </a:lnTo>
                      <a:lnTo>
                        <a:pt x="1339" y="16133"/>
                      </a:lnTo>
                      <a:lnTo>
                        <a:pt x="1402" y="16070"/>
                      </a:lnTo>
                      <a:lnTo>
                        <a:pt x="1423" y="16112"/>
                      </a:lnTo>
                      <a:lnTo>
                        <a:pt x="1611" y="16070"/>
                      </a:lnTo>
                      <a:lnTo>
                        <a:pt x="1758" y="16070"/>
                      </a:lnTo>
                      <a:lnTo>
                        <a:pt x="1779" y="16007"/>
                      </a:lnTo>
                      <a:lnTo>
                        <a:pt x="1862" y="15965"/>
                      </a:lnTo>
                      <a:lnTo>
                        <a:pt x="1946" y="15840"/>
                      </a:lnTo>
                      <a:lnTo>
                        <a:pt x="2113" y="15861"/>
                      </a:lnTo>
                      <a:lnTo>
                        <a:pt x="2113" y="15756"/>
                      </a:lnTo>
                      <a:lnTo>
                        <a:pt x="2218" y="15693"/>
                      </a:lnTo>
                      <a:lnTo>
                        <a:pt x="2323" y="15693"/>
                      </a:lnTo>
                      <a:lnTo>
                        <a:pt x="2406" y="15777"/>
                      </a:lnTo>
                      <a:lnTo>
                        <a:pt x="2511" y="15651"/>
                      </a:lnTo>
                      <a:lnTo>
                        <a:pt x="2532" y="15693"/>
                      </a:lnTo>
                      <a:lnTo>
                        <a:pt x="2616" y="15651"/>
                      </a:lnTo>
                      <a:lnTo>
                        <a:pt x="2636" y="15526"/>
                      </a:lnTo>
                      <a:lnTo>
                        <a:pt x="2950" y="15317"/>
                      </a:lnTo>
                      <a:lnTo>
                        <a:pt x="3076" y="15338"/>
                      </a:lnTo>
                      <a:lnTo>
                        <a:pt x="3160" y="15379"/>
                      </a:lnTo>
                      <a:lnTo>
                        <a:pt x="3264" y="15317"/>
                      </a:lnTo>
                      <a:lnTo>
                        <a:pt x="3557" y="15233"/>
                      </a:lnTo>
                      <a:lnTo>
                        <a:pt x="3599" y="15317"/>
                      </a:lnTo>
                      <a:lnTo>
                        <a:pt x="3787" y="15254"/>
                      </a:lnTo>
                      <a:lnTo>
                        <a:pt x="3850" y="15296"/>
                      </a:lnTo>
                      <a:lnTo>
                        <a:pt x="3955" y="15317"/>
                      </a:lnTo>
                      <a:lnTo>
                        <a:pt x="4038" y="15254"/>
                      </a:lnTo>
                      <a:lnTo>
                        <a:pt x="4101" y="15400"/>
                      </a:lnTo>
                      <a:lnTo>
                        <a:pt x="4185" y="15400"/>
                      </a:lnTo>
                      <a:lnTo>
                        <a:pt x="4268" y="15338"/>
                      </a:lnTo>
                      <a:lnTo>
                        <a:pt x="4310" y="15400"/>
                      </a:lnTo>
                      <a:lnTo>
                        <a:pt x="4415" y="15338"/>
                      </a:lnTo>
                      <a:lnTo>
                        <a:pt x="4624" y="15338"/>
                      </a:lnTo>
                      <a:lnTo>
                        <a:pt x="4624" y="15442"/>
                      </a:lnTo>
                      <a:lnTo>
                        <a:pt x="4645" y="15442"/>
                      </a:lnTo>
                      <a:lnTo>
                        <a:pt x="4792" y="15338"/>
                      </a:lnTo>
                      <a:lnTo>
                        <a:pt x="4917" y="15379"/>
                      </a:lnTo>
                      <a:lnTo>
                        <a:pt x="5064" y="15254"/>
                      </a:lnTo>
                      <a:lnTo>
                        <a:pt x="5126" y="15128"/>
                      </a:lnTo>
                      <a:lnTo>
                        <a:pt x="5168" y="15107"/>
                      </a:lnTo>
                      <a:lnTo>
                        <a:pt x="5315" y="14982"/>
                      </a:lnTo>
                      <a:lnTo>
                        <a:pt x="5377" y="14773"/>
                      </a:lnTo>
                      <a:lnTo>
                        <a:pt x="5524" y="14668"/>
                      </a:lnTo>
                      <a:lnTo>
                        <a:pt x="5670" y="14647"/>
                      </a:lnTo>
                      <a:lnTo>
                        <a:pt x="5754" y="14668"/>
                      </a:lnTo>
                      <a:lnTo>
                        <a:pt x="5984" y="14584"/>
                      </a:lnTo>
                      <a:lnTo>
                        <a:pt x="6277" y="14396"/>
                      </a:lnTo>
                      <a:lnTo>
                        <a:pt x="6486" y="14208"/>
                      </a:lnTo>
                      <a:lnTo>
                        <a:pt x="6570" y="14187"/>
                      </a:lnTo>
                      <a:lnTo>
                        <a:pt x="6737" y="14187"/>
                      </a:lnTo>
                      <a:lnTo>
                        <a:pt x="6905" y="14249"/>
                      </a:lnTo>
                      <a:lnTo>
                        <a:pt x="7051" y="14270"/>
                      </a:lnTo>
                      <a:lnTo>
                        <a:pt x="7198" y="14208"/>
                      </a:lnTo>
                      <a:lnTo>
                        <a:pt x="7407" y="14249"/>
                      </a:lnTo>
                      <a:lnTo>
                        <a:pt x="7742" y="14145"/>
                      </a:lnTo>
                      <a:lnTo>
                        <a:pt x="7930" y="14082"/>
                      </a:lnTo>
                      <a:lnTo>
                        <a:pt x="8056" y="13977"/>
                      </a:lnTo>
                      <a:lnTo>
                        <a:pt x="8139" y="13977"/>
                      </a:lnTo>
                      <a:lnTo>
                        <a:pt x="8307" y="13852"/>
                      </a:lnTo>
                      <a:lnTo>
                        <a:pt x="8558" y="13852"/>
                      </a:lnTo>
                      <a:lnTo>
                        <a:pt x="9186" y="13810"/>
                      </a:lnTo>
                      <a:lnTo>
                        <a:pt x="9395" y="13852"/>
                      </a:lnTo>
                      <a:lnTo>
                        <a:pt x="9520" y="13852"/>
                      </a:lnTo>
                      <a:lnTo>
                        <a:pt x="9709" y="13810"/>
                      </a:lnTo>
                      <a:lnTo>
                        <a:pt x="9834" y="13831"/>
                      </a:lnTo>
                      <a:lnTo>
                        <a:pt x="10022" y="13977"/>
                      </a:lnTo>
                      <a:lnTo>
                        <a:pt x="10148" y="14208"/>
                      </a:lnTo>
                      <a:lnTo>
                        <a:pt x="10253" y="14249"/>
                      </a:lnTo>
                      <a:lnTo>
                        <a:pt x="10336" y="14187"/>
                      </a:lnTo>
                      <a:lnTo>
                        <a:pt x="10378" y="14166"/>
                      </a:lnTo>
                      <a:lnTo>
                        <a:pt x="10441" y="14208"/>
                      </a:lnTo>
                      <a:lnTo>
                        <a:pt x="10504" y="14187"/>
                      </a:lnTo>
                      <a:lnTo>
                        <a:pt x="10650" y="14208"/>
                      </a:lnTo>
                      <a:lnTo>
                        <a:pt x="10755" y="14354"/>
                      </a:lnTo>
                      <a:lnTo>
                        <a:pt x="10880" y="14375"/>
                      </a:lnTo>
                      <a:lnTo>
                        <a:pt x="10964" y="14354"/>
                      </a:lnTo>
                      <a:lnTo>
                        <a:pt x="11194" y="14542"/>
                      </a:lnTo>
                      <a:lnTo>
                        <a:pt x="11194" y="14647"/>
                      </a:lnTo>
                      <a:lnTo>
                        <a:pt x="11278" y="14647"/>
                      </a:lnTo>
                      <a:lnTo>
                        <a:pt x="11341" y="14731"/>
                      </a:lnTo>
                      <a:lnTo>
                        <a:pt x="11320" y="14814"/>
                      </a:lnTo>
                      <a:lnTo>
                        <a:pt x="11215" y="14814"/>
                      </a:lnTo>
                      <a:lnTo>
                        <a:pt x="11194" y="14898"/>
                      </a:lnTo>
                      <a:lnTo>
                        <a:pt x="11299" y="15107"/>
                      </a:lnTo>
                      <a:lnTo>
                        <a:pt x="11403" y="15128"/>
                      </a:lnTo>
                      <a:lnTo>
                        <a:pt x="11508" y="15254"/>
                      </a:lnTo>
                      <a:lnTo>
                        <a:pt x="11550" y="15421"/>
                      </a:lnTo>
                      <a:lnTo>
                        <a:pt x="11529" y="15526"/>
                      </a:lnTo>
                      <a:lnTo>
                        <a:pt x="11655" y="15819"/>
                      </a:lnTo>
                      <a:lnTo>
                        <a:pt x="11613" y="15944"/>
                      </a:lnTo>
                      <a:lnTo>
                        <a:pt x="11655" y="16007"/>
                      </a:lnTo>
                      <a:lnTo>
                        <a:pt x="11634" y="16154"/>
                      </a:lnTo>
                      <a:lnTo>
                        <a:pt x="11613" y="16237"/>
                      </a:lnTo>
                      <a:lnTo>
                        <a:pt x="11529" y="16216"/>
                      </a:lnTo>
                      <a:lnTo>
                        <a:pt x="11508" y="16237"/>
                      </a:lnTo>
                      <a:lnTo>
                        <a:pt x="11592" y="16363"/>
                      </a:lnTo>
                      <a:lnTo>
                        <a:pt x="11655" y="16384"/>
                      </a:lnTo>
                      <a:lnTo>
                        <a:pt x="11717" y="16530"/>
                      </a:lnTo>
                      <a:lnTo>
                        <a:pt x="11822" y="16488"/>
                      </a:lnTo>
                      <a:lnTo>
                        <a:pt x="11927" y="16572"/>
                      </a:lnTo>
                      <a:lnTo>
                        <a:pt x="11927" y="16467"/>
                      </a:lnTo>
                      <a:lnTo>
                        <a:pt x="11864" y="16363"/>
                      </a:lnTo>
                      <a:lnTo>
                        <a:pt x="11927" y="16300"/>
                      </a:lnTo>
                      <a:lnTo>
                        <a:pt x="11968" y="16174"/>
                      </a:lnTo>
                      <a:lnTo>
                        <a:pt x="12073" y="16174"/>
                      </a:lnTo>
                      <a:lnTo>
                        <a:pt x="12136" y="16070"/>
                      </a:lnTo>
                      <a:lnTo>
                        <a:pt x="12240" y="16028"/>
                      </a:lnTo>
                      <a:lnTo>
                        <a:pt x="12261" y="15923"/>
                      </a:lnTo>
                      <a:lnTo>
                        <a:pt x="12366" y="15777"/>
                      </a:lnTo>
                      <a:lnTo>
                        <a:pt x="12596" y="15693"/>
                      </a:lnTo>
                      <a:lnTo>
                        <a:pt x="12638" y="15610"/>
                      </a:lnTo>
                      <a:lnTo>
                        <a:pt x="12680" y="15610"/>
                      </a:lnTo>
                      <a:lnTo>
                        <a:pt x="12868" y="15505"/>
                      </a:lnTo>
                      <a:lnTo>
                        <a:pt x="12910" y="15338"/>
                      </a:lnTo>
                      <a:lnTo>
                        <a:pt x="13077" y="15107"/>
                      </a:lnTo>
                      <a:lnTo>
                        <a:pt x="13224" y="15086"/>
                      </a:lnTo>
                      <a:lnTo>
                        <a:pt x="13307" y="14982"/>
                      </a:lnTo>
                      <a:lnTo>
                        <a:pt x="13266" y="14856"/>
                      </a:lnTo>
                      <a:lnTo>
                        <a:pt x="13287" y="14710"/>
                      </a:lnTo>
                      <a:lnTo>
                        <a:pt x="13370" y="14877"/>
                      </a:lnTo>
                      <a:lnTo>
                        <a:pt x="13370" y="15024"/>
                      </a:lnTo>
                      <a:lnTo>
                        <a:pt x="13370" y="15191"/>
                      </a:lnTo>
                      <a:lnTo>
                        <a:pt x="13287" y="15254"/>
                      </a:lnTo>
                      <a:lnTo>
                        <a:pt x="13266" y="15547"/>
                      </a:lnTo>
                      <a:lnTo>
                        <a:pt x="13015" y="15714"/>
                      </a:lnTo>
                      <a:lnTo>
                        <a:pt x="12973" y="15840"/>
                      </a:lnTo>
                      <a:lnTo>
                        <a:pt x="12910" y="15923"/>
                      </a:lnTo>
                      <a:lnTo>
                        <a:pt x="12910" y="16070"/>
                      </a:lnTo>
                      <a:lnTo>
                        <a:pt x="12784" y="16258"/>
                      </a:lnTo>
                      <a:lnTo>
                        <a:pt x="12805" y="16300"/>
                      </a:lnTo>
                      <a:lnTo>
                        <a:pt x="12743" y="16593"/>
                      </a:lnTo>
                      <a:lnTo>
                        <a:pt x="12450" y="16572"/>
                      </a:lnTo>
                      <a:lnTo>
                        <a:pt x="12387" y="16739"/>
                      </a:lnTo>
                      <a:lnTo>
                        <a:pt x="12324" y="16823"/>
                      </a:lnTo>
                      <a:lnTo>
                        <a:pt x="12324" y="16886"/>
                      </a:lnTo>
                      <a:lnTo>
                        <a:pt x="12491" y="16823"/>
                      </a:lnTo>
                      <a:lnTo>
                        <a:pt x="12659" y="16760"/>
                      </a:lnTo>
                      <a:lnTo>
                        <a:pt x="12868" y="16823"/>
                      </a:lnTo>
                      <a:lnTo>
                        <a:pt x="13056" y="16530"/>
                      </a:lnTo>
                      <a:lnTo>
                        <a:pt x="13098" y="16216"/>
                      </a:lnTo>
                      <a:lnTo>
                        <a:pt x="13266" y="16049"/>
                      </a:lnTo>
                      <a:lnTo>
                        <a:pt x="13307" y="16112"/>
                      </a:lnTo>
                      <a:lnTo>
                        <a:pt x="13307" y="16384"/>
                      </a:lnTo>
                      <a:lnTo>
                        <a:pt x="13370" y="16551"/>
                      </a:lnTo>
                      <a:lnTo>
                        <a:pt x="13307" y="16551"/>
                      </a:lnTo>
                      <a:lnTo>
                        <a:pt x="13328" y="16823"/>
                      </a:lnTo>
                      <a:lnTo>
                        <a:pt x="13203" y="17074"/>
                      </a:lnTo>
                      <a:lnTo>
                        <a:pt x="12994" y="17158"/>
                      </a:lnTo>
                      <a:lnTo>
                        <a:pt x="13015" y="17221"/>
                      </a:lnTo>
                      <a:lnTo>
                        <a:pt x="13161" y="17200"/>
                      </a:lnTo>
                      <a:lnTo>
                        <a:pt x="13307" y="17221"/>
                      </a:lnTo>
                      <a:lnTo>
                        <a:pt x="13391" y="17158"/>
                      </a:lnTo>
                      <a:lnTo>
                        <a:pt x="13496" y="17116"/>
                      </a:lnTo>
                      <a:lnTo>
                        <a:pt x="13600" y="17011"/>
                      </a:lnTo>
                      <a:lnTo>
                        <a:pt x="13705" y="17053"/>
                      </a:lnTo>
                      <a:lnTo>
                        <a:pt x="13789" y="17053"/>
                      </a:lnTo>
                      <a:lnTo>
                        <a:pt x="13705" y="17158"/>
                      </a:lnTo>
                      <a:lnTo>
                        <a:pt x="13642" y="17221"/>
                      </a:lnTo>
                      <a:lnTo>
                        <a:pt x="13538" y="17221"/>
                      </a:lnTo>
                      <a:lnTo>
                        <a:pt x="13517" y="17283"/>
                      </a:lnTo>
                      <a:lnTo>
                        <a:pt x="13621" y="17430"/>
                      </a:lnTo>
                      <a:lnTo>
                        <a:pt x="13684" y="17576"/>
                      </a:lnTo>
                      <a:lnTo>
                        <a:pt x="13747" y="17744"/>
                      </a:lnTo>
                      <a:lnTo>
                        <a:pt x="13747" y="17953"/>
                      </a:lnTo>
                      <a:lnTo>
                        <a:pt x="13726" y="18225"/>
                      </a:lnTo>
                      <a:lnTo>
                        <a:pt x="13600" y="18371"/>
                      </a:lnTo>
                      <a:lnTo>
                        <a:pt x="13621" y="18455"/>
                      </a:lnTo>
                      <a:lnTo>
                        <a:pt x="13600" y="18664"/>
                      </a:lnTo>
                      <a:lnTo>
                        <a:pt x="13705" y="18748"/>
                      </a:lnTo>
                      <a:lnTo>
                        <a:pt x="13789" y="18895"/>
                      </a:lnTo>
                      <a:lnTo>
                        <a:pt x="13810" y="19083"/>
                      </a:lnTo>
                      <a:lnTo>
                        <a:pt x="14019" y="19355"/>
                      </a:lnTo>
                      <a:lnTo>
                        <a:pt x="14165" y="19397"/>
                      </a:lnTo>
                      <a:lnTo>
                        <a:pt x="14270" y="19480"/>
                      </a:lnTo>
                      <a:lnTo>
                        <a:pt x="14333" y="19606"/>
                      </a:lnTo>
                      <a:lnTo>
                        <a:pt x="14437" y="19627"/>
                      </a:lnTo>
                      <a:lnTo>
                        <a:pt x="14458" y="19585"/>
                      </a:lnTo>
                      <a:lnTo>
                        <a:pt x="14542" y="19564"/>
                      </a:lnTo>
                      <a:lnTo>
                        <a:pt x="14688" y="19585"/>
                      </a:lnTo>
                      <a:lnTo>
                        <a:pt x="14835" y="19731"/>
                      </a:lnTo>
                      <a:lnTo>
                        <a:pt x="14960" y="19773"/>
                      </a:lnTo>
                      <a:lnTo>
                        <a:pt x="15086" y="19899"/>
                      </a:lnTo>
                      <a:lnTo>
                        <a:pt x="15107" y="20003"/>
                      </a:lnTo>
                      <a:lnTo>
                        <a:pt x="15212" y="20045"/>
                      </a:lnTo>
                      <a:lnTo>
                        <a:pt x="15358" y="20192"/>
                      </a:lnTo>
                      <a:lnTo>
                        <a:pt x="15421" y="20192"/>
                      </a:lnTo>
                      <a:lnTo>
                        <a:pt x="15463" y="20108"/>
                      </a:lnTo>
                      <a:lnTo>
                        <a:pt x="15693" y="20003"/>
                      </a:lnTo>
                      <a:lnTo>
                        <a:pt x="15776" y="19899"/>
                      </a:lnTo>
                      <a:lnTo>
                        <a:pt x="15902" y="19899"/>
                      </a:lnTo>
                      <a:lnTo>
                        <a:pt x="16048" y="19773"/>
                      </a:lnTo>
                      <a:lnTo>
                        <a:pt x="16153" y="19773"/>
                      </a:lnTo>
                      <a:lnTo>
                        <a:pt x="16195" y="19711"/>
                      </a:lnTo>
                      <a:lnTo>
                        <a:pt x="16153" y="19669"/>
                      </a:lnTo>
                      <a:lnTo>
                        <a:pt x="16048" y="19627"/>
                      </a:lnTo>
                      <a:lnTo>
                        <a:pt x="16090" y="19564"/>
                      </a:lnTo>
                      <a:lnTo>
                        <a:pt x="16320" y="19397"/>
                      </a:lnTo>
                      <a:lnTo>
                        <a:pt x="16509" y="19522"/>
                      </a:lnTo>
                      <a:lnTo>
                        <a:pt x="16509" y="19669"/>
                      </a:lnTo>
                      <a:lnTo>
                        <a:pt x="16258" y="19794"/>
                      </a:lnTo>
                      <a:lnTo>
                        <a:pt x="16320" y="19899"/>
                      </a:lnTo>
                      <a:lnTo>
                        <a:pt x="16404" y="19920"/>
                      </a:lnTo>
                      <a:lnTo>
                        <a:pt x="16467" y="19815"/>
                      </a:lnTo>
                      <a:lnTo>
                        <a:pt x="16572" y="19731"/>
                      </a:lnTo>
                      <a:lnTo>
                        <a:pt x="16676" y="19815"/>
                      </a:lnTo>
                      <a:lnTo>
                        <a:pt x="16676" y="19920"/>
                      </a:lnTo>
                      <a:lnTo>
                        <a:pt x="16613" y="19920"/>
                      </a:lnTo>
                      <a:lnTo>
                        <a:pt x="16509" y="20003"/>
                      </a:lnTo>
                      <a:lnTo>
                        <a:pt x="16655" y="20192"/>
                      </a:lnTo>
                      <a:lnTo>
                        <a:pt x="16676" y="20401"/>
                      </a:lnTo>
                      <a:lnTo>
                        <a:pt x="16760" y="20338"/>
                      </a:lnTo>
                      <a:lnTo>
                        <a:pt x="16844" y="20359"/>
                      </a:lnTo>
                      <a:lnTo>
                        <a:pt x="16844" y="20464"/>
                      </a:lnTo>
                      <a:lnTo>
                        <a:pt x="16927" y="20610"/>
                      </a:lnTo>
                      <a:lnTo>
                        <a:pt x="16990" y="20443"/>
                      </a:lnTo>
                      <a:lnTo>
                        <a:pt x="16990" y="20296"/>
                      </a:lnTo>
                      <a:lnTo>
                        <a:pt x="16885" y="20359"/>
                      </a:lnTo>
                      <a:lnTo>
                        <a:pt x="16885" y="20317"/>
                      </a:lnTo>
                      <a:lnTo>
                        <a:pt x="16948" y="20234"/>
                      </a:lnTo>
                      <a:lnTo>
                        <a:pt x="17241" y="20234"/>
                      </a:lnTo>
                      <a:lnTo>
                        <a:pt x="17262" y="20296"/>
                      </a:lnTo>
                      <a:lnTo>
                        <a:pt x="17304" y="20234"/>
                      </a:lnTo>
                      <a:lnTo>
                        <a:pt x="17450" y="20024"/>
                      </a:lnTo>
                      <a:lnTo>
                        <a:pt x="17764" y="19836"/>
                      </a:lnTo>
                      <a:lnTo>
                        <a:pt x="17911" y="19711"/>
                      </a:lnTo>
                      <a:lnTo>
                        <a:pt x="17827" y="19711"/>
                      </a:lnTo>
                      <a:lnTo>
                        <a:pt x="17764" y="19731"/>
                      </a:lnTo>
                      <a:lnTo>
                        <a:pt x="17785" y="19711"/>
                      </a:lnTo>
                      <a:lnTo>
                        <a:pt x="17681" y="19669"/>
                      </a:lnTo>
                      <a:lnTo>
                        <a:pt x="17932" y="19669"/>
                      </a:lnTo>
                      <a:lnTo>
                        <a:pt x="18183" y="19606"/>
                      </a:lnTo>
                      <a:lnTo>
                        <a:pt x="18622" y="19501"/>
                      </a:lnTo>
                      <a:lnTo>
                        <a:pt x="18957" y="19585"/>
                      </a:lnTo>
                      <a:lnTo>
                        <a:pt x="19124" y="19501"/>
                      </a:lnTo>
                      <a:lnTo>
                        <a:pt x="19124" y="19397"/>
                      </a:lnTo>
                      <a:lnTo>
                        <a:pt x="19229" y="19397"/>
                      </a:lnTo>
                      <a:lnTo>
                        <a:pt x="19333" y="19313"/>
                      </a:lnTo>
                      <a:lnTo>
                        <a:pt x="19438" y="19104"/>
                      </a:lnTo>
                      <a:lnTo>
                        <a:pt x="19375" y="18895"/>
                      </a:lnTo>
                      <a:lnTo>
                        <a:pt x="19375" y="18769"/>
                      </a:lnTo>
                      <a:lnTo>
                        <a:pt x="19585" y="18560"/>
                      </a:lnTo>
                      <a:lnTo>
                        <a:pt x="19585" y="18225"/>
                      </a:lnTo>
                      <a:lnTo>
                        <a:pt x="19668" y="18099"/>
                      </a:lnTo>
                      <a:lnTo>
                        <a:pt x="19710" y="17869"/>
                      </a:lnTo>
                      <a:lnTo>
                        <a:pt x="19815" y="17827"/>
                      </a:lnTo>
                      <a:lnTo>
                        <a:pt x="19815" y="17702"/>
                      </a:lnTo>
                      <a:lnTo>
                        <a:pt x="20170" y="17283"/>
                      </a:lnTo>
                      <a:lnTo>
                        <a:pt x="20275" y="17262"/>
                      </a:lnTo>
                      <a:lnTo>
                        <a:pt x="20317" y="17011"/>
                      </a:lnTo>
                      <a:lnTo>
                        <a:pt x="20442" y="16823"/>
                      </a:lnTo>
                      <a:lnTo>
                        <a:pt x="20547" y="16593"/>
                      </a:lnTo>
                      <a:lnTo>
                        <a:pt x="20694" y="16446"/>
                      </a:lnTo>
                      <a:lnTo>
                        <a:pt x="20652" y="16342"/>
                      </a:lnTo>
                      <a:lnTo>
                        <a:pt x="20756" y="16258"/>
                      </a:lnTo>
                      <a:lnTo>
                        <a:pt x="20861" y="16049"/>
                      </a:lnTo>
                      <a:lnTo>
                        <a:pt x="20798" y="15965"/>
                      </a:lnTo>
                      <a:lnTo>
                        <a:pt x="20966" y="15902"/>
                      </a:lnTo>
                      <a:lnTo>
                        <a:pt x="21070" y="15714"/>
                      </a:lnTo>
                      <a:lnTo>
                        <a:pt x="21154" y="15630"/>
                      </a:lnTo>
                      <a:lnTo>
                        <a:pt x="21258" y="15442"/>
                      </a:lnTo>
                      <a:lnTo>
                        <a:pt x="21426" y="15400"/>
                      </a:lnTo>
                      <a:lnTo>
                        <a:pt x="21530" y="15338"/>
                      </a:lnTo>
                      <a:lnTo>
                        <a:pt x="21342" y="15338"/>
                      </a:lnTo>
                      <a:lnTo>
                        <a:pt x="21384" y="15296"/>
                      </a:lnTo>
                      <a:lnTo>
                        <a:pt x="21593" y="15254"/>
                      </a:lnTo>
                      <a:lnTo>
                        <a:pt x="21782" y="15170"/>
                      </a:lnTo>
                      <a:lnTo>
                        <a:pt x="21802" y="15003"/>
                      </a:lnTo>
                      <a:lnTo>
                        <a:pt x="21782" y="14961"/>
                      </a:lnTo>
                      <a:lnTo>
                        <a:pt x="21802" y="14814"/>
                      </a:lnTo>
                      <a:lnTo>
                        <a:pt x="22012" y="14689"/>
                      </a:lnTo>
                      <a:lnTo>
                        <a:pt x="22012" y="14563"/>
                      </a:lnTo>
                      <a:lnTo>
                        <a:pt x="22158" y="14501"/>
                      </a:lnTo>
                      <a:lnTo>
                        <a:pt x="22284" y="14291"/>
                      </a:lnTo>
                      <a:lnTo>
                        <a:pt x="22263" y="14187"/>
                      </a:lnTo>
                      <a:lnTo>
                        <a:pt x="22305" y="14019"/>
                      </a:lnTo>
                      <a:lnTo>
                        <a:pt x="22284" y="13957"/>
                      </a:lnTo>
                      <a:lnTo>
                        <a:pt x="22284" y="13852"/>
                      </a:lnTo>
                      <a:lnTo>
                        <a:pt x="22430" y="13496"/>
                      </a:lnTo>
                      <a:lnTo>
                        <a:pt x="22493" y="13287"/>
                      </a:lnTo>
                      <a:lnTo>
                        <a:pt x="22702" y="12910"/>
                      </a:lnTo>
                      <a:lnTo>
                        <a:pt x="22702" y="12785"/>
                      </a:lnTo>
                      <a:lnTo>
                        <a:pt x="22807" y="12492"/>
                      </a:lnTo>
                      <a:lnTo>
                        <a:pt x="22953" y="12366"/>
                      </a:lnTo>
                      <a:lnTo>
                        <a:pt x="23016" y="12199"/>
                      </a:lnTo>
                      <a:lnTo>
                        <a:pt x="22953" y="12053"/>
                      </a:lnTo>
                      <a:lnTo>
                        <a:pt x="23058" y="11927"/>
                      </a:lnTo>
                      <a:lnTo>
                        <a:pt x="22995" y="11655"/>
                      </a:lnTo>
                      <a:lnTo>
                        <a:pt x="22995" y="11529"/>
                      </a:lnTo>
                      <a:lnTo>
                        <a:pt x="22911" y="11320"/>
                      </a:lnTo>
                      <a:lnTo>
                        <a:pt x="22891" y="11236"/>
                      </a:lnTo>
                      <a:lnTo>
                        <a:pt x="22849" y="11111"/>
                      </a:lnTo>
                      <a:lnTo>
                        <a:pt x="22911" y="11069"/>
                      </a:lnTo>
                      <a:lnTo>
                        <a:pt x="22911" y="10923"/>
                      </a:lnTo>
                      <a:lnTo>
                        <a:pt x="23016" y="10776"/>
                      </a:lnTo>
                      <a:lnTo>
                        <a:pt x="23016" y="10713"/>
                      </a:lnTo>
                      <a:lnTo>
                        <a:pt x="22995" y="10379"/>
                      </a:lnTo>
                      <a:lnTo>
                        <a:pt x="23058" y="10253"/>
                      </a:lnTo>
                      <a:lnTo>
                        <a:pt x="23016" y="10190"/>
                      </a:lnTo>
                      <a:lnTo>
                        <a:pt x="22995" y="10065"/>
                      </a:lnTo>
                      <a:lnTo>
                        <a:pt x="22995" y="9856"/>
                      </a:lnTo>
                      <a:lnTo>
                        <a:pt x="22932" y="9835"/>
                      </a:lnTo>
                      <a:lnTo>
                        <a:pt x="22995" y="9688"/>
                      </a:lnTo>
                      <a:lnTo>
                        <a:pt x="22891" y="9667"/>
                      </a:lnTo>
                      <a:lnTo>
                        <a:pt x="22828" y="9542"/>
                      </a:lnTo>
                      <a:lnTo>
                        <a:pt x="22828" y="9416"/>
                      </a:lnTo>
                      <a:lnTo>
                        <a:pt x="22702" y="9312"/>
                      </a:lnTo>
                      <a:lnTo>
                        <a:pt x="22619" y="9144"/>
                      </a:lnTo>
                      <a:lnTo>
                        <a:pt x="22598" y="8956"/>
                      </a:lnTo>
                      <a:lnTo>
                        <a:pt x="22514" y="8830"/>
                      </a:lnTo>
                      <a:lnTo>
                        <a:pt x="22430" y="8830"/>
                      </a:lnTo>
                      <a:lnTo>
                        <a:pt x="22367" y="8851"/>
                      </a:lnTo>
                      <a:lnTo>
                        <a:pt x="22284" y="8809"/>
                      </a:lnTo>
                      <a:lnTo>
                        <a:pt x="22263" y="8642"/>
                      </a:lnTo>
                      <a:lnTo>
                        <a:pt x="22200" y="8621"/>
                      </a:lnTo>
                      <a:lnTo>
                        <a:pt x="22179" y="8537"/>
                      </a:lnTo>
                      <a:lnTo>
                        <a:pt x="22054" y="8412"/>
                      </a:lnTo>
                      <a:lnTo>
                        <a:pt x="21970" y="8370"/>
                      </a:lnTo>
                      <a:lnTo>
                        <a:pt x="22012" y="8265"/>
                      </a:lnTo>
                      <a:lnTo>
                        <a:pt x="21949" y="8119"/>
                      </a:lnTo>
                      <a:lnTo>
                        <a:pt x="22054" y="7993"/>
                      </a:lnTo>
                      <a:lnTo>
                        <a:pt x="22074" y="7805"/>
                      </a:lnTo>
                      <a:lnTo>
                        <a:pt x="22012" y="7742"/>
                      </a:lnTo>
                      <a:lnTo>
                        <a:pt x="22054" y="7638"/>
                      </a:lnTo>
                      <a:lnTo>
                        <a:pt x="21970" y="7575"/>
                      </a:lnTo>
                      <a:lnTo>
                        <a:pt x="21949" y="7638"/>
                      </a:lnTo>
                      <a:lnTo>
                        <a:pt x="21991" y="7679"/>
                      </a:lnTo>
                      <a:lnTo>
                        <a:pt x="21949" y="7763"/>
                      </a:lnTo>
                      <a:lnTo>
                        <a:pt x="21677" y="7533"/>
                      </a:lnTo>
                      <a:lnTo>
                        <a:pt x="21635" y="7366"/>
                      </a:lnTo>
                      <a:lnTo>
                        <a:pt x="21572" y="7387"/>
                      </a:lnTo>
                      <a:lnTo>
                        <a:pt x="21572" y="7470"/>
                      </a:lnTo>
                      <a:lnTo>
                        <a:pt x="21551" y="7575"/>
                      </a:lnTo>
                      <a:lnTo>
                        <a:pt x="21593" y="7763"/>
                      </a:lnTo>
                      <a:lnTo>
                        <a:pt x="21468" y="7596"/>
                      </a:lnTo>
                      <a:lnTo>
                        <a:pt x="21426" y="7659"/>
                      </a:lnTo>
                      <a:lnTo>
                        <a:pt x="21426" y="7554"/>
                      </a:lnTo>
                      <a:lnTo>
                        <a:pt x="21363" y="7470"/>
                      </a:lnTo>
                      <a:lnTo>
                        <a:pt x="21342" y="7135"/>
                      </a:lnTo>
                      <a:lnTo>
                        <a:pt x="21384" y="7115"/>
                      </a:lnTo>
                      <a:lnTo>
                        <a:pt x="21384" y="7031"/>
                      </a:lnTo>
                      <a:lnTo>
                        <a:pt x="21279" y="6947"/>
                      </a:lnTo>
                      <a:lnTo>
                        <a:pt x="21321" y="6863"/>
                      </a:lnTo>
                      <a:lnTo>
                        <a:pt x="21238" y="6801"/>
                      </a:lnTo>
                      <a:lnTo>
                        <a:pt x="21258" y="6696"/>
                      </a:lnTo>
                      <a:lnTo>
                        <a:pt x="21070" y="6529"/>
                      </a:lnTo>
                      <a:lnTo>
                        <a:pt x="21028" y="6424"/>
                      </a:lnTo>
                      <a:lnTo>
                        <a:pt x="21028" y="6299"/>
                      </a:lnTo>
                      <a:lnTo>
                        <a:pt x="21133" y="6319"/>
                      </a:lnTo>
                      <a:lnTo>
                        <a:pt x="21133" y="6194"/>
                      </a:lnTo>
                      <a:lnTo>
                        <a:pt x="21028" y="6027"/>
                      </a:lnTo>
                      <a:lnTo>
                        <a:pt x="20966" y="6068"/>
                      </a:lnTo>
                      <a:lnTo>
                        <a:pt x="20861" y="6068"/>
                      </a:lnTo>
                      <a:lnTo>
                        <a:pt x="20756" y="5880"/>
                      </a:lnTo>
                      <a:lnTo>
                        <a:pt x="20694" y="5880"/>
                      </a:lnTo>
                      <a:lnTo>
                        <a:pt x="20589" y="5796"/>
                      </a:lnTo>
                      <a:lnTo>
                        <a:pt x="20505" y="5859"/>
                      </a:lnTo>
                      <a:lnTo>
                        <a:pt x="20484" y="5796"/>
                      </a:lnTo>
                      <a:lnTo>
                        <a:pt x="20338" y="5754"/>
                      </a:lnTo>
                      <a:lnTo>
                        <a:pt x="20275" y="5817"/>
                      </a:lnTo>
                      <a:lnTo>
                        <a:pt x="20317" y="5713"/>
                      </a:lnTo>
                      <a:lnTo>
                        <a:pt x="20442" y="5692"/>
                      </a:lnTo>
                      <a:lnTo>
                        <a:pt x="20442" y="5608"/>
                      </a:lnTo>
                      <a:lnTo>
                        <a:pt x="20422" y="5545"/>
                      </a:lnTo>
                      <a:lnTo>
                        <a:pt x="20296" y="5566"/>
                      </a:lnTo>
                      <a:lnTo>
                        <a:pt x="20191" y="5545"/>
                      </a:lnTo>
                      <a:lnTo>
                        <a:pt x="20170" y="5482"/>
                      </a:lnTo>
                      <a:lnTo>
                        <a:pt x="20087" y="5482"/>
                      </a:lnTo>
                      <a:lnTo>
                        <a:pt x="19857" y="5336"/>
                      </a:lnTo>
                      <a:lnTo>
                        <a:pt x="19752" y="5127"/>
                      </a:lnTo>
                      <a:lnTo>
                        <a:pt x="19710" y="4918"/>
                      </a:lnTo>
                      <a:lnTo>
                        <a:pt x="19668" y="4771"/>
                      </a:lnTo>
                      <a:lnTo>
                        <a:pt x="19668" y="4666"/>
                      </a:lnTo>
                      <a:lnTo>
                        <a:pt x="19710" y="4646"/>
                      </a:lnTo>
                      <a:lnTo>
                        <a:pt x="19773" y="4415"/>
                      </a:lnTo>
                      <a:lnTo>
                        <a:pt x="19689" y="4122"/>
                      </a:lnTo>
                      <a:lnTo>
                        <a:pt x="19647" y="3976"/>
                      </a:lnTo>
                      <a:lnTo>
                        <a:pt x="19689" y="3934"/>
                      </a:lnTo>
                      <a:lnTo>
                        <a:pt x="19606" y="3892"/>
                      </a:lnTo>
                      <a:lnTo>
                        <a:pt x="19543" y="3892"/>
                      </a:lnTo>
                      <a:lnTo>
                        <a:pt x="19438" y="3662"/>
                      </a:lnTo>
                      <a:lnTo>
                        <a:pt x="19438" y="3369"/>
                      </a:lnTo>
                      <a:lnTo>
                        <a:pt x="19459" y="3348"/>
                      </a:lnTo>
                      <a:lnTo>
                        <a:pt x="19459" y="3265"/>
                      </a:lnTo>
                      <a:lnTo>
                        <a:pt x="19396" y="3202"/>
                      </a:lnTo>
                      <a:lnTo>
                        <a:pt x="19375" y="2846"/>
                      </a:lnTo>
                      <a:lnTo>
                        <a:pt x="19438" y="2762"/>
                      </a:lnTo>
                      <a:lnTo>
                        <a:pt x="19375" y="2637"/>
                      </a:lnTo>
                      <a:lnTo>
                        <a:pt x="19438" y="2616"/>
                      </a:lnTo>
                      <a:lnTo>
                        <a:pt x="19438" y="2532"/>
                      </a:lnTo>
                      <a:lnTo>
                        <a:pt x="19250" y="2323"/>
                      </a:lnTo>
                      <a:lnTo>
                        <a:pt x="19124" y="2260"/>
                      </a:lnTo>
                      <a:lnTo>
                        <a:pt x="19145" y="2218"/>
                      </a:lnTo>
                      <a:lnTo>
                        <a:pt x="19020" y="2093"/>
                      </a:lnTo>
                      <a:lnTo>
                        <a:pt x="18915" y="2156"/>
                      </a:lnTo>
                      <a:lnTo>
                        <a:pt x="18852" y="2114"/>
                      </a:lnTo>
                      <a:lnTo>
                        <a:pt x="18769" y="2239"/>
                      </a:lnTo>
                      <a:lnTo>
                        <a:pt x="18706" y="2239"/>
                      </a:lnTo>
                      <a:lnTo>
                        <a:pt x="18559" y="2051"/>
                      </a:lnTo>
                      <a:lnTo>
                        <a:pt x="18601" y="1988"/>
                      </a:lnTo>
                      <a:lnTo>
                        <a:pt x="18517" y="1800"/>
                      </a:lnTo>
                      <a:lnTo>
                        <a:pt x="18538" y="1591"/>
                      </a:lnTo>
                      <a:lnTo>
                        <a:pt x="18517" y="1319"/>
                      </a:lnTo>
                      <a:lnTo>
                        <a:pt x="18497" y="1361"/>
                      </a:lnTo>
                      <a:lnTo>
                        <a:pt x="18434" y="1256"/>
                      </a:lnTo>
                      <a:lnTo>
                        <a:pt x="18497" y="1151"/>
                      </a:lnTo>
                      <a:lnTo>
                        <a:pt x="18413" y="1047"/>
                      </a:lnTo>
                      <a:lnTo>
                        <a:pt x="18392" y="942"/>
                      </a:lnTo>
                      <a:lnTo>
                        <a:pt x="18329" y="900"/>
                      </a:lnTo>
                      <a:lnTo>
                        <a:pt x="18329" y="754"/>
                      </a:lnTo>
                      <a:lnTo>
                        <a:pt x="18413" y="670"/>
                      </a:lnTo>
                      <a:lnTo>
                        <a:pt x="18329" y="649"/>
                      </a:lnTo>
                      <a:lnTo>
                        <a:pt x="18225" y="670"/>
                      </a:lnTo>
                      <a:lnTo>
                        <a:pt x="18141" y="586"/>
                      </a:lnTo>
                      <a:lnTo>
                        <a:pt x="18204" y="314"/>
                      </a:lnTo>
                      <a:lnTo>
                        <a:pt x="18183" y="252"/>
                      </a:lnTo>
                      <a:lnTo>
                        <a:pt x="18120" y="105"/>
                      </a:lnTo>
                      <a:lnTo>
                        <a:pt x="18015" y="63"/>
                      </a:lnTo>
                      <a:lnTo>
                        <a:pt x="18015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>
                    <a:solidFill>
                      <a:srgbClr val="A6CBC2"/>
                    </a:solidFill>
                  </a:endParaRPr>
                </a:p>
              </p:txBody>
            </p:sp>
            <p:sp>
              <p:nvSpPr>
                <p:cNvPr id="194" name="Google Shape;568;p45">
                  <a:extLst>
                    <a:ext uri="{FF2B5EF4-FFF2-40B4-BE49-F238E27FC236}">
                      <a16:creationId xmlns:a16="http://schemas.microsoft.com/office/drawing/2014/main" id="{A924673B-5D97-21C8-F430-14B90093BDFC}"/>
                    </a:ext>
                  </a:extLst>
                </p:cNvPr>
                <p:cNvSpPr/>
                <p:nvPr/>
              </p:nvSpPr>
              <p:spPr>
                <a:xfrm>
                  <a:off x="5683950" y="3957275"/>
                  <a:ext cx="54950" cy="7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8" h="2847" extrusionOk="0">
                      <a:moveTo>
                        <a:pt x="168" y="1"/>
                      </a:moveTo>
                      <a:lnTo>
                        <a:pt x="126" y="64"/>
                      </a:lnTo>
                      <a:lnTo>
                        <a:pt x="126" y="189"/>
                      </a:lnTo>
                      <a:lnTo>
                        <a:pt x="105" y="210"/>
                      </a:lnTo>
                      <a:lnTo>
                        <a:pt x="105" y="336"/>
                      </a:lnTo>
                      <a:lnTo>
                        <a:pt x="126" y="587"/>
                      </a:lnTo>
                      <a:lnTo>
                        <a:pt x="105" y="733"/>
                      </a:lnTo>
                      <a:lnTo>
                        <a:pt x="126" y="1005"/>
                      </a:lnTo>
                      <a:lnTo>
                        <a:pt x="168" y="1214"/>
                      </a:lnTo>
                      <a:lnTo>
                        <a:pt x="126" y="1361"/>
                      </a:lnTo>
                      <a:lnTo>
                        <a:pt x="189" y="1382"/>
                      </a:lnTo>
                      <a:lnTo>
                        <a:pt x="189" y="1466"/>
                      </a:lnTo>
                      <a:lnTo>
                        <a:pt x="294" y="1570"/>
                      </a:lnTo>
                      <a:lnTo>
                        <a:pt x="168" y="1570"/>
                      </a:lnTo>
                      <a:lnTo>
                        <a:pt x="64" y="1466"/>
                      </a:lnTo>
                      <a:lnTo>
                        <a:pt x="1" y="1570"/>
                      </a:lnTo>
                      <a:lnTo>
                        <a:pt x="1" y="1779"/>
                      </a:lnTo>
                      <a:lnTo>
                        <a:pt x="85" y="1842"/>
                      </a:lnTo>
                      <a:lnTo>
                        <a:pt x="64" y="1884"/>
                      </a:lnTo>
                      <a:lnTo>
                        <a:pt x="64" y="2198"/>
                      </a:lnTo>
                      <a:lnTo>
                        <a:pt x="105" y="2261"/>
                      </a:lnTo>
                      <a:lnTo>
                        <a:pt x="85" y="2303"/>
                      </a:lnTo>
                      <a:lnTo>
                        <a:pt x="105" y="2470"/>
                      </a:lnTo>
                      <a:lnTo>
                        <a:pt x="210" y="2491"/>
                      </a:lnTo>
                      <a:lnTo>
                        <a:pt x="168" y="2575"/>
                      </a:lnTo>
                      <a:lnTo>
                        <a:pt x="168" y="2700"/>
                      </a:lnTo>
                      <a:lnTo>
                        <a:pt x="210" y="2721"/>
                      </a:lnTo>
                      <a:lnTo>
                        <a:pt x="315" y="2700"/>
                      </a:lnTo>
                      <a:lnTo>
                        <a:pt x="398" y="2784"/>
                      </a:lnTo>
                      <a:lnTo>
                        <a:pt x="503" y="2637"/>
                      </a:lnTo>
                      <a:lnTo>
                        <a:pt x="503" y="2742"/>
                      </a:lnTo>
                      <a:lnTo>
                        <a:pt x="545" y="2847"/>
                      </a:lnTo>
                      <a:lnTo>
                        <a:pt x="649" y="2847"/>
                      </a:lnTo>
                      <a:lnTo>
                        <a:pt x="754" y="2700"/>
                      </a:lnTo>
                      <a:lnTo>
                        <a:pt x="796" y="2595"/>
                      </a:lnTo>
                      <a:lnTo>
                        <a:pt x="838" y="2407"/>
                      </a:lnTo>
                      <a:lnTo>
                        <a:pt x="921" y="2491"/>
                      </a:lnTo>
                      <a:lnTo>
                        <a:pt x="942" y="2428"/>
                      </a:lnTo>
                      <a:lnTo>
                        <a:pt x="1047" y="2365"/>
                      </a:lnTo>
                      <a:lnTo>
                        <a:pt x="1110" y="2219"/>
                      </a:lnTo>
                      <a:lnTo>
                        <a:pt x="1110" y="2365"/>
                      </a:lnTo>
                      <a:lnTo>
                        <a:pt x="1173" y="2386"/>
                      </a:lnTo>
                      <a:lnTo>
                        <a:pt x="1235" y="2282"/>
                      </a:lnTo>
                      <a:lnTo>
                        <a:pt x="1340" y="2261"/>
                      </a:lnTo>
                      <a:lnTo>
                        <a:pt x="1382" y="2303"/>
                      </a:lnTo>
                      <a:lnTo>
                        <a:pt x="1361" y="2407"/>
                      </a:lnTo>
                      <a:lnTo>
                        <a:pt x="1256" y="2365"/>
                      </a:lnTo>
                      <a:lnTo>
                        <a:pt x="1256" y="2512"/>
                      </a:lnTo>
                      <a:lnTo>
                        <a:pt x="1361" y="2470"/>
                      </a:lnTo>
                      <a:lnTo>
                        <a:pt x="1424" y="2491"/>
                      </a:lnTo>
                      <a:lnTo>
                        <a:pt x="1549" y="2303"/>
                      </a:lnTo>
                      <a:lnTo>
                        <a:pt x="1549" y="2219"/>
                      </a:lnTo>
                      <a:lnTo>
                        <a:pt x="1466" y="2177"/>
                      </a:lnTo>
                      <a:lnTo>
                        <a:pt x="1549" y="2072"/>
                      </a:lnTo>
                      <a:lnTo>
                        <a:pt x="1549" y="1947"/>
                      </a:lnTo>
                      <a:lnTo>
                        <a:pt x="1633" y="1947"/>
                      </a:lnTo>
                      <a:lnTo>
                        <a:pt x="1675" y="1884"/>
                      </a:lnTo>
                      <a:lnTo>
                        <a:pt x="1675" y="1633"/>
                      </a:lnTo>
                      <a:lnTo>
                        <a:pt x="1758" y="1570"/>
                      </a:lnTo>
                      <a:lnTo>
                        <a:pt x="1800" y="1466"/>
                      </a:lnTo>
                      <a:lnTo>
                        <a:pt x="1842" y="1633"/>
                      </a:lnTo>
                      <a:lnTo>
                        <a:pt x="1863" y="1696"/>
                      </a:lnTo>
                      <a:lnTo>
                        <a:pt x="1905" y="1570"/>
                      </a:lnTo>
                      <a:lnTo>
                        <a:pt x="1905" y="1466"/>
                      </a:lnTo>
                      <a:lnTo>
                        <a:pt x="1947" y="1424"/>
                      </a:lnTo>
                      <a:lnTo>
                        <a:pt x="1905" y="1256"/>
                      </a:lnTo>
                      <a:lnTo>
                        <a:pt x="1989" y="1131"/>
                      </a:lnTo>
                      <a:lnTo>
                        <a:pt x="1989" y="922"/>
                      </a:lnTo>
                      <a:lnTo>
                        <a:pt x="2093" y="796"/>
                      </a:lnTo>
                      <a:lnTo>
                        <a:pt x="2156" y="503"/>
                      </a:lnTo>
                      <a:lnTo>
                        <a:pt x="2198" y="398"/>
                      </a:lnTo>
                      <a:lnTo>
                        <a:pt x="2072" y="294"/>
                      </a:lnTo>
                      <a:lnTo>
                        <a:pt x="1947" y="294"/>
                      </a:lnTo>
                      <a:lnTo>
                        <a:pt x="1947" y="315"/>
                      </a:lnTo>
                      <a:lnTo>
                        <a:pt x="1884" y="419"/>
                      </a:lnTo>
                      <a:lnTo>
                        <a:pt x="1863" y="398"/>
                      </a:lnTo>
                      <a:lnTo>
                        <a:pt x="1800" y="398"/>
                      </a:lnTo>
                      <a:lnTo>
                        <a:pt x="1738" y="440"/>
                      </a:lnTo>
                      <a:lnTo>
                        <a:pt x="1675" y="503"/>
                      </a:lnTo>
                      <a:lnTo>
                        <a:pt x="1340" y="482"/>
                      </a:lnTo>
                      <a:lnTo>
                        <a:pt x="1256" y="524"/>
                      </a:lnTo>
                      <a:lnTo>
                        <a:pt x="1256" y="629"/>
                      </a:lnTo>
                      <a:lnTo>
                        <a:pt x="1173" y="545"/>
                      </a:lnTo>
                      <a:lnTo>
                        <a:pt x="1068" y="545"/>
                      </a:lnTo>
                      <a:lnTo>
                        <a:pt x="1005" y="608"/>
                      </a:lnTo>
                      <a:lnTo>
                        <a:pt x="901" y="524"/>
                      </a:lnTo>
                      <a:lnTo>
                        <a:pt x="733" y="398"/>
                      </a:lnTo>
                      <a:lnTo>
                        <a:pt x="524" y="294"/>
                      </a:lnTo>
                      <a:lnTo>
                        <a:pt x="524" y="106"/>
                      </a:lnTo>
                      <a:lnTo>
                        <a:pt x="482" y="168"/>
                      </a:lnTo>
                      <a:lnTo>
                        <a:pt x="440" y="210"/>
                      </a:lnTo>
                      <a:lnTo>
                        <a:pt x="377" y="126"/>
                      </a:lnTo>
                      <a:lnTo>
                        <a:pt x="273" y="85"/>
                      </a:lnTo>
                      <a:lnTo>
                        <a:pt x="168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4" name="Google Shape;569;p45">
                <a:extLst>
                  <a:ext uri="{FF2B5EF4-FFF2-40B4-BE49-F238E27FC236}">
                    <a16:creationId xmlns:a16="http://schemas.microsoft.com/office/drawing/2014/main" id="{E4C02708-7E85-729E-FE69-7D7D741BAFAB}"/>
                  </a:ext>
                </a:extLst>
              </p:cNvPr>
              <p:cNvGrpSpPr/>
              <p:nvPr/>
            </p:nvGrpSpPr>
            <p:grpSpPr>
              <a:xfrm>
                <a:off x="4824403" y="3421846"/>
                <a:ext cx="110132" cy="130647"/>
                <a:chOff x="5952300" y="3852150"/>
                <a:chExt cx="231225" cy="287200"/>
              </a:xfrm>
              <a:grpFill/>
            </p:grpSpPr>
            <p:sp>
              <p:nvSpPr>
                <p:cNvPr id="191" name="Google Shape;570;p45">
                  <a:extLst>
                    <a:ext uri="{FF2B5EF4-FFF2-40B4-BE49-F238E27FC236}">
                      <a16:creationId xmlns:a16="http://schemas.microsoft.com/office/drawing/2014/main" id="{BFE20B26-49AE-4112-2EEA-21FE03AE54FE}"/>
                    </a:ext>
                  </a:extLst>
                </p:cNvPr>
                <p:cNvSpPr/>
                <p:nvPr/>
              </p:nvSpPr>
              <p:spPr>
                <a:xfrm>
                  <a:off x="5952300" y="3996525"/>
                  <a:ext cx="145450" cy="14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8" h="5713" extrusionOk="0">
                      <a:moveTo>
                        <a:pt x="5064" y="0"/>
                      </a:moveTo>
                      <a:lnTo>
                        <a:pt x="4918" y="105"/>
                      </a:lnTo>
                      <a:lnTo>
                        <a:pt x="4834" y="126"/>
                      </a:lnTo>
                      <a:lnTo>
                        <a:pt x="4729" y="209"/>
                      </a:lnTo>
                      <a:lnTo>
                        <a:pt x="4729" y="377"/>
                      </a:lnTo>
                      <a:lnTo>
                        <a:pt x="4625" y="628"/>
                      </a:lnTo>
                      <a:lnTo>
                        <a:pt x="4520" y="753"/>
                      </a:lnTo>
                      <a:lnTo>
                        <a:pt x="4457" y="774"/>
                      </a:lnTo>
                      <a:lnTo>
                        <a:pt x="4332" y="942"/>
                      </a:lnTo>
                      <a:lnTo>
                        <a:pt x="4290" y="1025"/>
                      </a:lnTo>
                      <a:lnTo>
                        <a:pt x="4185" y="1067"/>
                      </a:lnTo>
                      <a:lnTo>
                        <a:pt x="4081" y="1046"/>
                      </a:lnTo>
                      <a:lnTo>
                        <a:pt x="3976" y="1130"/>
                      </a:lnTo>
                      <a:lnTo>
                        <a:pt x="3934" y="1235"/>
                      </a:lnTo>
                      <a:lnTo>
                        <a:pt x="3934" y="1339"/>
                      </a:lnTo>
                      <a:lnTo>
                        <a:pt x="3892" y="1360"/>
                      </a:lnTo>
                      <a:lnTo>
                        <a:pt x="3788" y="1465"/>
                      </a:lnTo>
                      <a:lnTo>
                        <a:pt x="3788" y="1590"/>
                      </a:lnTo>
                      <a:lnTo>
                        <a:pt x="3725" y="1674"/>
                      </a:lnTo>
                      <a:lnTo>
                        <a:pt x="3704" y="1758"/>
                      </a:lnTo>
                      <a:lnTo>
                        <a:pt x="3495" y="2009"/>
                      </a:lnTo>
                      <a:lnTo>
                        <a:pt x="3286" y="2176"/>
                      </a:lnTo>
                      <a:lnTo>
                        <a:pt x="3160" y="2197"/>
                      </a:lnTo>
                      <a:lnTo>
                        <a:pt x="2993" y="2281"/>
                      </a:lnTo>
                      <a:lnTo>
                        <a:pt x="2993" y="2344"/>
                      </a:lnTo>
                      <a:lnTo>
                        <a:pt x="2888" y="2344"/>
                      </a:lnTo>
                      <a:lnTo>
                        <a:pt x="2679" y="2469"/>
                      </a:lnTo>
                      <a:lnTo>
                        <a:pt x="2512" y="2616"/>
                      </a:lnTo>
                      <a:lnTo>
                        <a:pt x="2407" y="2637"/>
                      </a:lnTo>
                      <a:lnTo>
                        <a:pt x="2198" y="2783"/>
                      </a:lnTo>
                      <a:lnTo>
                        <a:pt x="2156" y="2846"/>
                      </a:lnTo>
                      <a:lnTo>
                        <a:pt x="2219" y="2929"/>
                      </a:lnTo>
                      <a:lnTo>
                        <a:pt x="2219" y="3055"/>
                      </a:lnTo>
                      <a:lnTo>
                        <a:pt x="2114" y="2950"/>
                      </a:lnTo>
                      <a:lnTo>
                        <a:pt x="2093" y="2929"/>
                      </a:lnTo>
                      <a:lnTo>
                        <a:pt x="1988" y="2950"/>
                      </a:lnTo>
                      <a:lnTo>
                        <a:pt x="1884" y="2992"/>
                      </a:lnTo>
                      <a:lnTo>
                        <a:pt x="1821" y="2950"/>
                      </a:lnTo>
                      <a:lnTo>
                        <a:pt x="1737" y="2950"/>
                      </a:lnTo>
                      <a:lnTo>
                        <a:pt x="1570" y="3118"/>
                      </a:lnTo>
                      <a:lnTo>
                        <a:pt x="1507" y="3201"/>
                      </a:lnTo>
                      <a:lnTo>
                        <a:pt x="1361" y="3327"/>
                      </a:lnTo>
                      <a:lnTo>
                        <a:pt x="1277" y="3348"/>
                      </a:lnTo>
                      <a:lnTo>
                        <a:pt x="1172" y="3453"/>
                      </a:lnTo>
                      <a:lnTo>
                        <a:pt x="1151" y="3620"/>
                      </a:lnTo>
                      <a:lnTo>
                        <a:pt x="1110" y="3536"/>
                      </a:lnTo>
                      <a:lnTo>
                        <a:pt x="1068" y="3473"/>
                      </a:lnTo>
                      <a:lnTo>
                        <a:pt x="1005" y="3557"/>
                      </a:lnTo>
                      <a:lnTo>
                        <a:pt x="942" y="3620"/>
                      </a:lnTo>
                      <a:lnTo>
                        <a:pt x="942" y="3746"/>
                      </a:lnTo>
                      <a:lnTo>
                        <a:pt x="879" y="3787"/>
                      </a:lnTo>
                      <a:lnTo>
                        <a:pt x="838" y="3766"/>
                      </a:lnTo>
                      <a:lnTo>
                        <a:pt x="670" y="3955"/>
                      </a:lnTo>
                      <a:lnTo>
                        <a:pt x="628" y="3955"/>
                      </a:lnTo>
                      <a:lnTo>
                        <a:pt x="566" y="4038"/>
                      </a:lnTo>
                      <a:lnTo>
                        <a:pt x="566" y="4206"/>
                      </a:lnTo>
                      <a:lnTo>
                        <a:pt x="524" y="4269"/>
                      </a:lnTo>
                      <a:lnTo>
                        <a:pt x="461" y="4164"/>
                      </a:lnTo>
                      <a:lnTo>
                        <a:pt x="419" y="4164"/>
                      </a:lnTo>
                      <a:lnTo>
                        <a:pt x="377" y="4206"/>
                      </a:lnTo>
                      <a:lnTo>
                        <a:pt x="335" y="4248"/>
                      </a:lnTo>
                      <a:lnTo>
                        <a:pt x="252" y="4415"/>
                      </a:lnTo>
                      <a:lnTo>
                        <a:pt x="252" y="4478"/>
                      </a:lnTo>
                      <a:lnTo>
                        <a:pt x="335" y="4582"/>
                      </a:lnTo>
                      <a:lnTo>
                        <a:pt x="377" y="4624"/>
                      </a:lnTo>
                      <a:lnTo>
                        <a:pt x="335" y="4666"/>
                      </a:lnTo>
                      <a:lnTo>
                        <a:pt x="252" y="4666"/>
                      </a:lnTo>
                      <a:lnTo>
                        <a:pt x="126" y="4687"/>
                      </a:lnTo>
                      <a:lnTo>
                        <a:pt x="1" y="4813"/>
                      </a:lnTo>
                      <a:lnTo>
                        <a:pt x="43" y="4834"/>
                      </a:lnTo>
                      <a:lnTo>
                        <a:pt x="126" y="4834"/>
                      </a:lnTo>
                      <a:lnTo>
                        <a:pt x="43" y="4896"/>
                      </a:lnTo>
                      <a:lnTo>
                        <a:pt x="43" y="5001"/>
                      </a:lnTo>
                      <a:lnTo>
                        <a:pt x="126" y="5085"/>
                      </a:lnTo>
                      <a:lnTo>
                        <a:pt x="168" y="5106"/>
                      </a:lnTo>
                      <a:lnTo>
                        <a:pt x="315" y="5106"/>
                      </a:lnTo>
                      <a:lnTo>
                        <a:pt x="335" y="5147"/>
                      </a:lnTo>
                      <a:lnTo>
                        <a:pt x="356" y="5147"/>
                      </a:lnTo>
                      <a:lnTo>
                        <a:pt x="377" y="5085"/>
                      </a:lnTo>
                      <a:lnTo>
                        <a:pt x="440" y="5085"/>
                      </a:lnTo>
                      <a:lnTo>
                        <a:pt x="524" y="5126"/>
                      </a:lnTo>
                      <a:lnTo>
                        <a:pt x="566" y="5210"/>
                      </a:lnTo>
                      <a:lnTo>
                        <a:pt x="545" y="5252"/>
                      </a:lnTo>
                      <a:lnTo>
                        <a:pt x="587" y="5315"/>
                      </a:lnTo>
                      <a:lnTo>
                        <a:pt x="670" y="5315"/>
                      </a:lnTo>
                      <a:lnTo>
                        <a:pt x="733" y="5336"/>
                      </a:lnTo>
                      <a:lnTo>
                        <a:pt x="754" y="5461"/>
                      </a:lnTo>
                      <a:lnTo>
                        <a:pt x="859" y="5545"/>
                      </a:lnTo>
                      <a:lnTo>
                        <a:pt x="942" y="5608"/>
                      </a:lnTo>
                      <a:lnTo>
                        <a:pt x="838" y="5670"/>
                      </a:lnTo>
                      <a:lnTo>
                        <a:pt x="879" y="5670"/>
                      </a:lnTo>
                      <a:lnTo>
                        <a:pt x="1005" y="5629"/>
                      </a:lnTo>
                      <a:lnTo>
                        <a:pt x="1005" y="5670"/>
                      </a:lnTo>
                      <a:lnTo>
                        <a:pt x="1110" y="5712"/>
                      </a:lnTo>
                      <a:lnTo>
                        <a:pt x="1256" y="5670"/>
                      </a:lnTo>
                      <a:lnTo>
                        <a:pt x="1465" y="5608"/>
                      </a:lnTo>
                      <a:lnTo>
                        <a:pt x="1612" y="5461"/>
                      </a:lnTo>
                      <a:lnTo>
                        <a:pt x="1737" y="5419"/>
                      </a:lnTo>
                      <a:lnTo>
                        <a:pt x="1737" y="5357"/>
                      </a:lnTo>
                      <a:lnTo>
                        <a:pt x="1716" y="5252"/>
                      </a:lnTo>
                      <a:lnTo>
                        <a:pt x="1800" y="5315"/>
                      </a:lnTo>
                      <a:lnTo>
                        <a:pt x="1779" y="5398"/>
                      </a:lnTo>
                      <a:lnTo>
                        <a:pt x="1905" y="5336"/>
                      </a:lnTo>
                      <a:lnTo>
                        <a:pt x="1926" y="5210"/>
                      </a:lnTo>
                      <a:lnTo>
                        <a:pt x="2009" y="5106"/>
                      </a:lnTo>
                      <a:lnTo>
                        <a:pt x="2198" y="5022"/>
                      </a:lnTo>
                      <a:lnTo>
                        <a:pt x="2323" y="5022"/>
                      </a:lnTo>
                      <a:lnTo>
                        <a:pt x="2365" y="5001"/>
                      </a:lnTo>
                      <a:lnTo>
                        <a:pt x="2365" y="4959"/>
                      </a:lnTo>
                      <a:lnTo>
                        <a:pt x="2260" y="4959"/>
                      </a:lnTo>
                      <a:lnTo>
                        <a:pt x="2323" y="4938"/>
                      </a:lnTo>
                      <a:lnTo>
                        <a:pt x="2344" y="4917"/>
                      </a:lnTo>
                      <a:lnTo>
                        <a:pt x="2323" y="4896"/>
                      </a:lnTo>
                      <a:lnTo>
                        <a:pt x="2449" y="4729"/>
                      </a:lnTo>
                      <a:lnTo>
                        <a:pt x="2532" y="4582"/>
                      </a:lnTo>
                      <a:lnTo>
                        <a:pt x="2574" y="4415"/>
                      </a:lnTo>
                      <a:lnTo>
                        <a:pt x="2658" y="4310"/>
                      </a:lnTo>
                      <a:lnTo>
                        <a:pt x="2930" y="4143"/>
                      </a:lnTo>
                      <a:lnTo>
                        <a:pt x="2972" y="4038"/>
                      </a:lnTo>
                      <a:lnTo>
                        <a:pt x="2993" y="3913"/>
                      </a:lnTo>
                      <a:lnTo>
                        <a:pt x="3097" y="3746"/>
                      </a:lnTo>
                      <a:lnTo>
                        <a:pt x="3160" y="3641"/>
                      </a:lnTo>
                      <a:lnTo>
                        <a:pt x="3181" y="3536"/>
                      </a:lnTo>
                      <a:lnTo>
                        <a:pt x="3265" y="3432"/>
                      </a:lnTo>
                      <a:lnTo>
                        <a:pt x="3369" y="3369"/>
                      </a:lnTo>
                      <a:lnTo>
                        <a:pt x="3390" y="3264"/>
                      </a:lnTo>
                      <a:lnTo>
                        <a:pt x="3474" y="3348"/>
                      </a:lnTo>
                      <a:lnTo>
                        <a:pt x="3516" y="3348"/>
                      </a:lnTo>
                      <a:lnTo>
                        <a:pt x="3558" y="3243"/>
                      </a:lnTo>
                      <a:lnTo>
                        <a:pt x="3662" y="3243"/>
                      </a:lnTo>
                      <a:lnTo>
                        <a:pt x="3725" y="3222"/>
                      </a:lnTo>
                      <a:lnTo>
                        <a:pt x="3788" y="3139"/>
                      </a:lnTo>
                      <a:lnTo>
                        <a:pt x="3788" y="3034"/>
                      </a:lnTo>
                      <a:lnTo>
                        <a:pt x="3704" y="2950"/>
                      </a:lnTo>
                      <a:lnTo>
                        <a:pt x="3704" y="2950"/>
                      </a:lnTo>
                      <a:lnTo>
                        <a:pt x="3809" y="3013"/>
                      </a:lnTo>
                      <a:lnTo>
                        <a:pt x="3830" y="3139"/>
                      </a:lnTo>
                      <a:lnTo>
                        <a:pt x="3892" y="3139"/>
                      </a:lnTo>
                      <a:lnTo>
                        <a:pt x="3976" y="3118"/>
                      </a:lnTo>
                      <a:lnTo>
                        <a:pt x="3976" y="3055"/>
                      </a:lnTo>
                      <a:lnTo>
                        <a:pt x="4039" y="3013"/>
                      </a:lnTo>
                      <a:lnTo>
                        <a:pt x="4123" y="3034"/>
                      </a:lnTo>
                      <a:lnTo>
                        <a:pt x="4123" y="3097"/>
                      </a:lnTo>
                      <a:lnTo>
                        <a:pt x="4018" y="3139"/>
                      </a:lnTo>
                      <a:lnTo>
                        <a:pt x="4123" y="3139"/>
                      </a:lnTo>
                      <a:lnTo>
                        <a:pt x="4227" y="3160"/>
                      </a:lnTo>
                      <a:lnTo>
                        <a:pt x="4248" y="3118"/>
                      </a:lnTo>
                      <a:lnTo>
                        <a:pt x="4248" y="3034"/>
                      </a:lnTo>
                      <a:lnTo>
                        <a:pt x="4290" y="2992"/>
                      </a:lnTo>
                      <a:lnTo>
                        <a:pt x="4311" y="3013"/>
                      </a:lnTo>
                      <a:lnTo>
                        <a:pt x="4311" y="3139"/>
                      </a:lnTo>
                      <a:lnTo>
                        <a:pt x="4332" y="3160"/>
                      </a:lnTo>
                      <a:lnTo>
                        <a:pt x="4395" y="3118"/>
                      </a:lnTo>
                      <a:lnTo>
                        <a:pt x="4416" y="2950"/>
                      </a:lnTo>
                      <a:lnTo>
                        <a:pt x="4353" y="2867"/>
                      </a:lnTo>
                      <a:lnTo>
                        <a:pt x="4290" y="2867"/>
                      </a:lnTo>
                      <a:lnTo>
                        <a:pt x="4311" y="2825"/>
                      </a:lnTo>
                      <a:lnTo>
                        <a:pt x="4311" y="2699"/>
                      </a:lnTo>
                      <a:lnTo>
                        <a:pt x="4332" y="2511"/>
                      </a:lnTo>
                      <a:lnTo>
                        <a:pt x="4416" y="2490"/>
                      </a:lnTo>
                      <a:lnTo>
                        <a:pt x="4562" y="2427"/>
                      </a:lnTo>
                      <a:lnTo>
                        <a:pt x="4750" y="2323"/>
                      </a:lnTo>
                      <a:lnTo>
                        <a:pt x="4771" y="2260"/>
                      </a:lnTo>
                      <a:lnTo>
                        <a:pt x="4918" y="2093"/>
                      </a:lnTo>
                      <a:lnTo>
                        <a:pt x="4918" y="1988"/>
                      </a:lnTo>
                      <a:lnTo>
                        <a:pt x="5043" y="1862"/>
                      </a:lnTo>
                      <a:lnTo>
                        <a:pt x="5127" y="1883"/>
                      </a:lnTo>
                      <a:lnTo>
                        <a:pt x="5127" y="1821"/>
                      </a:lnTo>
                      <a:lnTo>
                        <a:pt x="5336" y="1632"/>
                      </a:lnTo>
                      <a:lnTo>
                        <a:pt x="5336" y="1549"/>
                      </a:lnTo>
                      <a:lnTo>
                        <a:pt x="5650" y="1277"/>
                      </a:lnTo>
                      <a:lnTo>
                        <a:pt x="5755" y="1235"/>
                      </a:lnTo>
                      <a:lnTo>
                        <a:pt x="5692" y="1214"/>
                      </a:lnTo>
                      <a:lnTo>
                        <a:pt x="5671" y="1109"/>
                      </a:lnTo>
                      <a:lnTo>
                        <a:pt x="5608" y="1005"/>
                      </a:lnTo>
                      <a:lnTo>
                        <a:pt x="5650" y="900"/>
                      </a:lnTo>
                      <a:lnTo>
                        <a:pt x="5671" y="774"/>
                      </a:lnTo>
                      <a:lnTo>
                        <a:pt x="5692" y="816"/>
                      </a:lnTo>
                      <a:lnTo>
                        <a:pt x="5797" y="649"/>
                      </a:lnTo>
                      <a:lnTo>
                        <a:pt x="5713" y="691"/>
                      </a:lnTo>
                      <a:lnTo>
                        <a:pt x="5650" y="691"/>
                      </a:lnTo>
                      <a:lnTo>
                        <a:pt x="5755" y="628"/>
                      </a:lnTo>
                      <a:lnTo>
                        <a:pt x="5817" y="502"/>
                      </a:lnTo>
                      <a:lnTo>
                        <a:pt x="5797" y="502"/>
                      </a:lnTo>
                      <a:lnTo>
                        <a:pt x="5797" y="419"/>
                      </a:lnTo>
                      <a:lnTo>
                        <a:pt x="5713" y="419"/>
                      </a:lnTo>
                      <a:lnTo>
                        <a:pt x="5650" y="544"/>
                      </a:lnTo>
                      <a:lnTo>
                        <a:pt x="5671" y="586"/>
                      </a:lnTo>
                      <a:lnTo>
                        <a:pt x="5713" y="607"/>
                      </a:lnTo>
                      <a:lnTo>
                        <a:pt x="5608" y="649"/>
                      </a:lnTo>
                      <a:lnTo>
                        <a:pt x="5566" y="607"/>
                      </a:lnTo>
                      <a:lnTo>
                        <a:pt x="5566" y="544"/>
                      </a:lnTo>
                      <a:lnTo>
                        <a:pt x="5504" y="544"/>
                      </a:lnTo>
                      <a:lnTo>
                        <a:pt x="5441" y="523"/>
                      </a:lnTo>
                      <a:lnTo>
                        <a:pt x="5378" y="586"/>
                      </a:lnTo>
                      <a:lnTo>
                        <a:pt x="5294" y="691"/>
                      </a:lnTo>
                      <a:lnTo>
                        <a:pt x="5232" y="628"/>
                      </a:lnTo>
                      <a:lnTo>
                        <a:pt x="5169" y="481"/>
                      </a:lnTo>
                      <a:lnTo>
                        <a:pt x="5232" y="440"/>
                      </a:lnTo>
                      <a:lnTo>
                        <a:pt x="5273" y="377"/>
                      </a:lnTo>
                      <a:lnTo>
                        <a:pt x="5273" y="314"/>
                      </a:lnTo>
                      <a:lnTo>
                        <a:pt x="5252" y="293"/>
                      </a:lnTo>
                      <a:lnTo>
                        <a:pt x="5273" y="251"/>
                      </a:lnTo>
                      <a:lnTo>
                        <a:pt x="5232" y="209"/>
                      </a:lnTo>
                      <a:lnTo>
                        <a:pt x="5169" y="251"/>
                      </a:lnTo>
                      <a:lnTo>
                        <a:pt x="5127" y="230"/>
                      </a:lnTo>
                      <a:lnTo>
                        <a:pt x="5064" y="188"/>
                      </a:lnTo>
                      <a:lnTo>
                        <a:pt x="5085" y="105"/>
                      </a:lnTo>
                      <a:lnTo>
                        <a:pt x="516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" name="Google Shape;571;p45">
                  <a:extLst>
                    <a:ext uri="{FF2B5EF4-FFF2-40B4-BE49-F238E27FC236}">
                      <a16:creationId xmlns:a16="http://schemas.microsoft.com/office/drawing/2014/main" id="{6167A827-A6AF-59A8-8220-A04E95B345AF}"/>
                    </a:ext>
                  </a:extLst>
                </p:cNvPr>
                <p:cNvSpPr/>
                <p:nvPr/>
              </p:nvSpPr>
              <p:spPr>
                <a:xfrm>
                  <a:off x="6101375" y="3852150"/>
                  <a:ext cx="82150" cy="1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6" h="6842" extrusionOk="0">
                      <a:moveTo>
                        <a:pt x="880" y="0"/>
                      </a:moveTo>
                      <a:lnTo>
                        <a:pt x="796" y="21"/>
                      </a:lnTo>
                      <a:lnTo>
                        <a:pt x="650" y="21"/>
                      </a:lnTo>
                      <a:lnTo>
                        <a:pt x="650" y="42"/>
                      </a:lnTo>
                      <a:lnTo>
                        <a:pt x="733" y="126"/>
                      </a:lnTo>
                      <a:lnTo>
                        <a:pt x="859" y="440"/>
                      </a:lnTo>
                      <a:lnTo>
                        <a:pt x="859" y="544"/>
                      </a:lnTo>
                      <a:lnTo>
                        <a:pt x="859" y="733"/>
                      </a:lnTo>
                      <a:lnTo>
                        <a:pt x="796" y="774"/>
                      </a:lnTo>
                      <a:lnTo>
                        <a:pt x="754" y="774"/>
                      </a:lnTo>
                      <a:lnTo>
                        <a:pt x="754" y="795"/>
                      </a:lnTo>
                      <a:lnTo>
                        <a:pt x="796" y="1046"/>
                      </a:lnTo>
                      <a:lnTo>
                        <a:pt x="838" y="1067"/>
                      </a:lnTo>
                      <a:lnTo>
                        <a:pt x="942" y="1026"/>
                      </a:lnTo>
                      <a:lnTo>
                        <a:pt x="1047" y="1026"/>
                      </a:lnTo>
                      <a:lnTo>
                        <a:pt x="963" y="1046"/>
                      </a:lnTo>
                      <a:lnTo>
                        <a:pt x="880" y="1151"/>
                      </a:lnTo>
                      <a:lnTo>
                        <a:pt x="901" y="1277"/>
                      </a:lnTo>
                      <a:lnTo>
                        <a:pt x="984" y="1444"/>
                      </a:lnTo>
                      <a:lnTo>
                        <a:pt x="1005" y="1716"/>
                      </a:lnTo>
                      <a:lnTo>
                        <a:pt x="1005" y="1904"/>
                      </a:lnTo>
                      <a:lnTo>
                        <a:pt x="1005" y="2030"/>
                      </a:lnTo>
                      <a:lnTo>
                        <a:pt x="1068" y="2009"/>
                      </a:lnTo>
                      <a:lnTo>
                        <a:pt x="1089" y="1904"/>
                      </a:lnTo>
                      <a:lnTo>
                        <a:pt x="1068" y="1821"/>
                      </a:lnTo>
                      <a:lnTo>
                        <a:pt x="1089" y="1800"/>
                      </a:lnTo>
                      <a:lnTo>
                        <a:pt x="1152" y="1842"/>
                      </a:lnTo>
                      <a:lnTo>
                        <a:pt x="1152" y="1967"/>
                      </a:lnTo>
                      <a:lnTo>
                        <a:pt x="1194" y="1967"/>
                      </a:lnTo>
                      <a:lnTo>
                        <a:pt x="1214" y="1904"/>
                      </a:lnTo>
                      <a:lnTo>
                        <a:pt x="1194" y="1842"/>
                      </a:lnTo>
                      <a:lnTo>
                        <a:pt x="1214" y="1842"/>
                      </a:lnTo>
                      <a:lnTo>
                        <a:pt x="1256" y="1925"/>
                      </a:lnTo>
                      <a:lnTo>
                        <a:pt x="1173" y="2030"/>
                      </a:lnTo>
                      <a:lnTo>
                        <a:pt x="1152" y="2134"/>
                      </a:lnTo>
                      <a:lnTo>
                        <a:pt x="1152" y="2197"/>
                      </a:lnTo>
                      <a:lnTo>
                        <a:pt x="1110" y="2218"/>
                      </a:lnTo>
                      <a:lnTo>
                        <a:pt x="1068" y="2134"/>
                      </a:lnTo>
                      <a:lnTo>
                        <a:pt x="1005" y="2134"/>
                      </a:lnTo>
                      <a:lnTo>
                        <a:pt x="1047" y="2323"/>
                      </a:lnTo>
                      <a:lnTo>
                        <a:pt x="1110" y="2532"/>
                      </a:lnTo>
                      <a:lnTo>
                        <a:pt x="1173" y="2553"/>
                      </a:lnTo>
                      <a:lnTo>
                        <a:pt x="1194" y="2532"/>
                      </a:lnTo>
                      <a:lnTo>
                        <a:pt x="1256" y="2616"/>
                      </a:lnTo>
                      <a:lnTo>
                        <a:pt x="1256" y="2658"/>
                      </a:lnTo>
                      <a:lnTo>
                        <a:pt x="1298" y="2699"/>
                      </a:lnTo>
                      <a:lnTo>
                        <a:pt x="1194" y="2762"/>
                      </a:lnTo>
                      <a:lnTo>
                        <a:pt x="1194" y="2825"/>
                      </a:lnTo>
                      <a:lnTo>
                        <a:pt x="1214" y="2867"/>
                      </a:lnTo>
                      <a:lnTo>
                        <a:pt x="1194" y="2950"/>
                      </a:lnTo>
                      <a:lnTo>
                        <a:pt x="1110" y="3139"/>
                      </a:lnTo>
                      <a:lnTo>
                        <a:pt x="1152" y="3243"/>
                      </a:lnTo>
                      <a:lnTo>
                        <a:pt x="1089" y="3264"/>
                      </a:lnTo>
                      <a:lnTo>
                        <a:pt x="1173" y="3348"/>
                      </a:lnTo>
                      <a:lnTo>
                        <a:pt x="1152" y="3369"/>
                      </a:lnTo>
                      <a:lnTo>
                        <a:pt x="1068" y="3369"/>
                      </a:lnTo>
                      <a:lnTo>
                        <a:pt x="1005" y="3474"/>
                      </a:lnTo>
                      <a:lnTo>
                        <a:pt x="1005" y="3536"/>
                      </a:lnTo>
                      <a:lnTo>
                        <a:pt x="1068" y="3599"/>
                      </a:lnTo>
                      <a:lnTo>
                        <a:pt x="1005" y="3641"/>
                      </a:lnTo>
                      <a:lnTo>
                        <a:pt x="942" y="3641"/>
                      </a:lnTo>
                      <a:lnTo>
                        <a:pt x="880" y="3767"/>
                      </a:lnTo>
                      <a:lnTo>
                        <a:pt x="796" y="4164"/>
                      </a:lnTo>
                      <a:lnTo>
                        <a:pt x="796" y="4269"/>
                      </a:lnTo>
                      <a:lnTo>
                        <a:pt x="733" y="4331"/>
                      </a:lnTo>
                      <a:lnTo>
                        <a:pt x="629" y="4331"/>
                      </a:lnTo>
                      <a:lnTo>
                        <a:pt x="545" y="4290"/>
                      </a:lnTo>
                      <a:lnTo>
                        <a:pt x="419" y="4311"/>
                      </a:lnTo>
                      <a:lnTo>
                        <a:pt x="210" y="4415"/>
                      </a:lnTo>
                      <a:lnTo>
                        <a:pt x="106" y="4520"/>
                      </a:lnTo>
                      <a:lnTo>
                        <a:pt x="64" y="4645"/>
                      </a:lnTo>
                      <a:lnTo>
                        <a:pt x="106" y="4834"/>
                      </a:lnTo>
                      <a:lnTo>
                        <a:pt x="210" y="4917"/>
                      </a:lnTo>
                      <a:lnTo>
                        <a:pt x="357" y="5022"/>
                      </a:lnTo>
                      <a:lnTo>
                        <a:pt x="440" y="5168"/>
                      </a:lnTo>
                      <a:lnTo>
                        <a:pt x="587" y="5231"/>
                      </a:lnTo>
                      <a:lnTo>
                        <a:pt x="650" y="5273"/>
                      </a:lnTo>
                      <a:lnTo>
                        <a:pt x="670" y="5545"/>
                      </a:lnTo>
                      <a:lnTo>
                        <a:pt x="691" y="5566"/>
                      </a:lnTo>
                      <a:lnTo>
                        <a:pt x="670" y="5587"/>
                      </a:lnTo>
                      <a:lnTo>
                        <a:pt x="670" y="5733"/>
                      </a:lnTo>
                      <a:lnTo>
                        <a:pt x="629" y="5838"/>
                      </a:lnTo>
                      <a:lnTo>
                        <a:pt x="378" y="6110"/>
                      </a:lnTo>
                      <a:lnTo>
                        <a:pt x="231" y="6277"/>
                      </a:lnTo>
                      <a:lnTo>
                        <a:pt x="43" y="6424"/>
                      </a:lnTo>
                      <a:lnTo>
                        <a:pt x="1" y="6508"/>
                      </a:lnTo>
                      <a:lnTo>
                        <a:pt x="22" y="6549"/>
                      </a:lnTo>
                      <a:lnTo>
                        <a:pt x="126" y="6591"/>
                      </a:lnTo>
                      <a:lnTo>
                        <a:pt x="147" y="6528"/>
                      </a:lnTo>
                      <a:lnTo>
                        <a:pt x="210" y="6528"/>
                      </a:lnTo>
                      <a:lnTo>
                        <a:pt x="210" y="6612"/>
                      </a:lnTo>
                      <a:lnTo>
                        <a:pt x="210" y="6675"/>
                      </a:lnTo>
                      <a:lnTo>
                        <a:pt x="231" y="6696"/>
                      </a:lnTo>
                      <a:lnTo>
                        <a:pt x="273" y="6675"/>
                      </a:lnTo>
                      <a:lnTo>
                        <a:pt x="315" y="6717"/>
                      </a:lnTo>
                      <a:lnTo>
                        <a:pt x="315" y="6800"/>
                      </a:lnTo>
                      <a:lnTo>
                        <a:pt x="336" y="6842"/>
                      </a:lnTo>
                      <a:lnTo>
                        <a:pt x="419" y="6821"/>
                      </a:lnTo>
                      <a:lnTo>
                        <a:pt x="629" y="6675"/>
                      </a:lnTo>
                      <a:lnTo>
                        <a:pt x="796" y="6528"/>
                      </a:lnTo>
                      <a:lnTo>
                        <a:pt x="984" y="6361"/>
                      </a:lnTo>
                      <a:lnTo>
                        <a:pt x="1152" y="6173"/>
                      </a:lnTo>
                      <a:lnTo>
                        <a:pt x="1319" y="5901"/>
                      </a:lnTo>
                      <a:lnTo>
                        <a:pt x="1424" y="5859"/>
                      </a:lnTo>
                      <a:lnTo>
                        <a:pt x="1507" y="5859"/>
                      </a:lnTo>
                      <a:lnTo>
                        <a:pt x="1570" y="5775"/>
                      </a:lnTo>
                      <a:lnTo>
                        <a:pt x="1570" y="5691"/>
                      </a:lnTo>
                      <a:lnTo>
                        <a:pt x="1612" y="5650"/>
                      </a:lnTo>
                      <a:lnTo>
                        <a:pt x="1717" y="5587"/>
                      </a:lnTo>
                      <a:lnTo>
                        <a:pt x="1800" y="5357"/>
                      </a:lnTo>
                      <a:lnTo>
                        <a:pt x="1905" y="5210"/>
                      </a:lnTo>
                      <a:lnTo>
                        <a:pt x="1905" y="5147"/>
                      </a:lnTo>
                      <a:lnTo>
                        <a:pt x="1989" y="5106"/>
                      </a:lnTo>
                      <a:lnTo>
                        <a:pt x="1884" y="4980"/>
                      </a:lnTo>
                      <a:lnTo>
                        <a:pt x="1717" y="4980"/>
                      </a:lnTo>
                      <a:lnTo>
                        <a:pt x="1800" y="4938"/>
                      </a:lnTo>
                      <a:lnTo>
                        <a:pt x="1884" y="4917"/>
                      </a:lnTo>
                      <a:lnTo>
                        <a:pt x="2114" y="4624"/>
                      </a:lnTo>
                      <a:lnTo>
                        <a:pt x="2240" y="4603"/>
                      </a:lnTo>
                      <a:lnTo>
                        <a:pt x="2428" y="4624"/>
                      </a:lnTo>
                      <a:lnTo>
                        <a:pt x="2512" y="4624"/>
                      </a:lnTo>
                      <a:lnTo>
                        <a:pt x="2512" y="4708"/>
                      </a:lnTo>
                      <a:lnTo>
                        <a:pt x="2512" y="4792"/>
                      </a:lnTo>
                      <a:lnTo>
                        <a:pt x="2616" y="4708"/>
                      </a:lnTo>
                      <a:lnTo>
                        <a:pt x="2679" y="4645"/>
                      </a:lnTo>
                      <a:lnTo>
                        <a:pt x="2533" y="4603"/>
                      </a:lnTo>
                      <a:lnTo>
                        <a:pt x="2554" y="4499"/>
                      </a:lnTo>
                      <a:lnTo>
                        <a:pt x="2637" y="4311"/>
                      </a:lnTo>
                      <a:lnTo>
                        <a:pt x="2679" y="4227"/>
                      </a:lnTo>
                      <a:lnTo>
                        <a:pt x="2784" y="4227"/>
                      </a:lnTo>
                      <a:lnTo>
                        <a:pt x="2826" y="4290"/>
                      </a:lnTo>
                      <a:lnTo>
                        <a:pt x="2867" y="4227"/>
                      </a:lnTo>
                      <a:lnTo>
                        <a:pt x="2930" y="4122"/>
                      </a:lnTo>
                      <a:lnTo>
                        <a:pt x="3077" y="3892"/>
                      </a:lnTo>
                      <a:lnTo>
                        <a:pt x="3077" y="3808"/>
                      </a:lnTo>
                      <a:lnTo>
                        <a:pt x="3077" y="3746"/>
                      </a:lnTo>
                      <a:lnTo>
                        <a:pt x="3098" y="3599"/>
                      </a:lnTo>
                      <a:lnTo>
                        <a:pt x="3202" y="3495"/>
                      </a:lnTo>
                      <a:lnTo>
                        <a:pt x="3286" y="3453"/>
                      </a:lnTo>
                      <a:lnTo>
                        <a:pt x="3286" y="3411"/>
                      </a:lnTo>
                      <a:lnTo>
                        <a:pt x="3160" y="3369"/>
                      </a:lnTo>
                      <a:lnTo>
                        <a:pt x="3098" y="3285"/>
                      </a:lnTo>
                      <a:lnTo>
                        <a:pt x="3139" y="3285"/>
                      </a:lnTo>
                      <a:lnTo>
                        <a:pt x="3160" y="3243"/>
                      </a:lnTo>
                      <a:lnTo>
                        <a:pt x="3035" y="3222"/>
                      </a:lnTo>
                      <a:lnTo>
                        <a:pt x="2888" y="3327"/>
                      </a:lnTo>
                      <a:lnTo>
                        <a:pt x="2679" y="3536"/>
                      </a:lnTo>
                      <a:lnTo>
                        <a:pt x="2554" y="3536"/>
                      </a:lnTo>
                      <a:lnTo>
                        <a:pt x="2470" y="3578"/>
                      </a:lnTo>
                      <a:lnTo>
                        <a:pt x="2365" y="3536"/>
                      </a:lnTo>
                      <a:lnTo>
                        <a:pt x="2135" y="3285"/>
                      </a:lnTo>
                      <a:lnTo>
                        <a:pt x="2051" y="3285"/>
                      </a:lnTo>
                      <a:lnTo>
                        <a:pt x="1989" y="3181"/>
                      </a:lnTo>
                      <a:lnTo>
                        <a:pt x="1947" y="3118"/>
                      </a:lnTo>
                      <a:lnTo>
                        <a:pt x="2010" y="3034"/>
                      </a:lnTo>
                      <a:lnTo>
                        <a:pt x="2030" y="2888"/>
                      </a:lnTo>
                      <a:lnTo>
                        <a:pt x="1926" y="2720"/>
                      </a:lnTo>
                      <a:lnTo>
                        <a:pt x="1926" y="2637"/>
                      </a:lnTo>
                      <a:lnTo>
                        <a:pt x="1905" y="2595"/>
                      </a:lnTo>
                      <a:lnTo>
                        <a:pt x="1905" y="2448"/>
                      </a:lnTo>
                      <a:lnTo>
                        <a:pt x="1947" y="2365"/>
                      </a:lnTo>
                      <a:lnTo>
                        <a:pt x="1884" y="2365"/>
                      </a:lnTo>
                      <a:lnTo>
                        <a:pt x="1884" y="2239"/>
                      </a:lnTo>
                      <a:lnTo>
                        <a:pt x="1842" y="2176"/>
                      </a:lnTo>
                      <a:lnTo>
                        <a:pt x="1800" y="2197"/>
                      </a:lnTo>
                      <a:lnTo>
                        <a:pt x="1717" y="2134"/>
                      </a:lnTo>
                      <a:lnTo>
                        <a:pt x="1675" y="2197"/>
                      </a:lnTo>
                      <a:lnTo>
                        <a:pt x="1779" y="2281"/>
                      </a:lnTo>
                      <a:lnTo>
                        <a:pt x="1738" y="2365"/>
                      </a:lnTo>
                      <a:lnTo>
                        <a:pt x="1779" y="2427"/>
                      </a:lnTo>
                      <a:lnTo>
                        <a:pt x="1696" y="2511"/>
                      </a:lnTo>
                      <a:lnTo>
                        <a:pt x="1696" y="2595"/>
                      </a:lnTo>
                      <a:lnTo>
                        <a:pt x="1779" y="2699"/>
                      </a:lnTo>
                      <a:lnTo>
                        <a:pt x="1779" y="2741"/>
                      </a:lnTo>
                      <a:lnTo>
                        <a:pt x="1675" y="2762"/>
                      </a:lnTo>
                      <a:lnTo>
                        <a:pt x="1612" y="2720"/>
                      </a:lnTo>
                      <a:lnTo>
                        <a:pt x="1591" y="2616"/>
                      </a:lnTo>
                      <a:lnTo>
                        <a:pt x="1486" y="2595"/>
                      </a:lnTo>
                      <a:lnTo>
                        <a:pt x="1486" y="2532"/>
                      </a:lnTo>
                      <a:lnTo>
                        <a:pt x="1382" y="2511"/>
                      </a:lnTo>
                      <a:lnTo>
                        <a:pt x="1319" y="2511"/>
                      </a:lnTo>
                      <a:lnTo>
                        <a:pt x="1298" y="2448"/>
                      </a:lnTo>
                      <a:lnTo>
                        <a:pt x="1403" y="2406"/>
                      </a:lnTo>
                      <a:lnTo>
                        <a:pt x="1424" y="2323"/>
                      </a:lnTo>
                      <a:lnTo>
                        <a:pt x="1319" y="2239"/>
                      </a:lnTo>
                      <a:lnTo>
                        <a:pt x="1403" y="2114"/>
                      </a:lnTo>
                      <a:lnTo>
                        <a:pt x="1486" y="2093"/>
                      </a:lnTo>
                      <a:lnTo>
                        <a:pt x="1507" y="1988"/>
                      </a:lnTo>
                      <a:lnTo>
                        <a:pt x="1486" y="1904"/>
                      </a:lnTo>
                      <a:lnTo>
                        <a:pt x="1507" y="1821"/>
                      </a:lnTo>
                      <a:lnTo>
                        <a:pt x="1466" y="1758"/>
                      </a:lnTo>
                      <a:lnTo>
                        <a:pt x="1486" y="1611"/>
                      </a:lnTo>
                      <a:lnTo>
                        <a:pt x="1361" y="1507"/>
                      </a:lnTo>
                      <a:lnTo>
                        <a:pt x="1361" y="1465"/>
                      </a:lnTo>
                      <a:lnTo>
                        <a:pt x="1424" y="1507"/>
                      </a:lnTo>
                      <a:lnTo>
                        <a:pt x="1528" y="1486"/>
                      </a:lnTo>
                      <a:lnTo>
                        <a:pt x="1570" y="1360"/>
                      </a:lnTo>
                      <a:lnTo>
                        <a:pt x="1591" y="1318"/>
                      </a:lnTo>
                      <a:lnTo>
                        <a:pt x="1591" y="1151"/>
                      </a:lnTo>
                      <a:lnTo>
                        <a:pt x="1570" y="1026"/>
                      </a:lnTo>
                      <a:lnTo>
                        <a:pt x="1570" y="921"/>
                      </a:lnTo>
                      <a:lnTo>
                        <a:pt x="1507" y="942"/>
                      </a:lnTo>
                      <a:lnTo>
                        <a:pt x="1382" y="984"/>
                      </a:lnTo>
                      <a:lnTo>
                        <a:pt x="1277" y="879"/>
                      </a:lnTo>
                      <a:lnTo>
                        <a:pt x="1361" y="837"/>
                      </a:lnTo>
                      <a:lnTo>
                        <a:pt x="1277" y="774"/>
                      </a:lnTo>
                      <a:lnTo>
                        <a:pt x="1214" y="754"/>
                      </a:lnTo>
                      <a:lnTo>
                        <a:pt x="1277" y="712"/>
                      </a:lnTo>
                      <a:lnTo>
                        <a:pt x="1361" y="649"/>
                      </a:lnTo>
                      <a:lnTo>
                        <a:pt x="1361" y="607"/>
                      </a:lnTo>
                      <a:lnTo>
                        <a:pt x="1256" y="565"/>
                      </a:lnTo>
                      <a:lnTo>
                        <a:pt x="1173" y="502"/>
                      </a:lnTo>
                      <a:lnTo>
                        <a:pt x="1089" y="544"/>
                      </a:lnTo>
                      <a:lnTo>
                        <a:pt x="1089" y="440"/>
                      </a:lnTo>
                      <a:lnTo>
                        <a:pt x="1110" y="440"/>
                      </a:lnTo>
                      <a:lnTo>
                        <a:pt x="1173" y="356"/>
                      </a:lnTo>
                      <a:lnTo>
                        <a:pt x="1110" y="356"/>
                      </a:lnTo>
                      <a:lnTo>
                        <a:pt x="1047" y="398"/>
                      </a:lnTo>
                      <a:lnTo>
                        <a:pt x="1047" y="461"/>
                      </a:lnTo>
                      <a:lnTo>
                        <a:pt x="1005" y="544"/>
                      </a:lnTo>
                      <a:lnTo>
                        <a:pt x="942" y="523"/>
                      </a:lnTo>
                      <a:lnTo>
                        <a:pt x="963" y="419"/>
                      </a:lnTo>
                      <a:lnTo>
                        <a:pt x="901" y="335"/>
                      </a:lnTo>
                      <a:lnTo>
                        <a:pt x="880" y="209"/>
                      </a:lnTo>
                      <a:lnTo>
                        <a:pt x="880" y="105"/>
                      </a:lnTo>
                      <a:lnTo>
                        <a:pt x="880" y="42"/>
                      </a:lnTo>
                      <a:lnTo>
                        <a:pt x="942" y="42"/>
                      </a:lnTo>
                      <a:lnTo>
                        <a:pt x="88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5" name="Google Shape;572;p45">
                <a:extLst>
                  <a:ext uri="{FF2B5EF4-FFF2-40B4-BE49-F238E27FC236}">
                    <a16:creationId xmlns:a16="http://schemas.microsoft.com/office/drawing/2014/main" id="{7D48023F-D03C-E97A-DC04-ACED1FA50C1C}"/>
                  </a:ext>
                </a:extLst>
              </p:cNvPr>
              <p:cNvSpPr/>
              <p:nvPr/>
            </p:nvSpPr>
            <p:spPr>
              <a:xfrm>
                <a:off x="3608564" y="2619698"/>
                <a:ext cx="60550" cy="35232"/>
              </a:xfrm>
              <a:custGeom>
                <a:avLst/>
                <a:gdLst/>
                <a:ahLst/>
                <a:cxnLst/>
                <a:rect l="l" t="t" r="r" b="b"/>
                <a:pathLst>
                  <a:path w="5085" h="3098" extrusionOk="0">
                    <a:moveTo>
                      <a:pt x="900" y="1"/>
                    </a:moveTo>
                    <a:lnTo>
                      <a:pt x="733" y="22"/>
                    </a:lnTo>
                    <a:lnTo>
                      <a:pt x="733" y="64"/>
                    </a:lnTo>
                    <a:lnTo>
                      <a:pt x="775" y="126"/>
                    </a:lnTo>
                    <a:lnTo>
                      <a:pt x="837" y="126"/>
                    </a:lnTo>
                    <a:lnTo>
                      <a:pt x="858" y="64"/>
                    </a:lnTo>
                    <a:lnTo>
                      <a:pt x="942" y="64"/>
                    </a:lnTo>
                    <a:lnTo>
                      <a:pt x="984" y="126"/>
                    </a:lnTo>
                    <a:lnTo>
                      <a:pt x="1088" y="147"/>
                    </a:lnTo>
                    <a:lnTo>
                      <a:pt x="1047" y="210"/>
                    </a:lnTo>
                    <a:lnTo>
                      <a:pt x="942" y="168"/>
                    </a:lnTo>
                    <a:lnTo>
                      <a:pt x="837" y="168"/>
                    </a:lnTo>
                    <a:lnTo>
                      <a:pt x="858" y="231"/>
                    </a:lnTo>
                    <a:lnTo>
                      <a:pt x="1005" y="315"/>
                    </a:lnTo>
                    <a:lnTo>
                      <a:pt x="1109" y="440"/>
                    </a:lnTo>
                    <a:lnTo>
                      <a:pt x="1088" y="524"/>
                    </a:lnTo>
                    <a:lnTo>
                      <a:pt x="1047" y="545"/>
                    </a:lnTo>
                    <a:lnTo>
                      <a:pt x="1047" y="461"/>
                    </a:lnTo>
                    <a:lnTo>
                      <a:pt x="900" y="377"/>
                    </a:lnTo>
                    <a:lnTo>
                      <a:pt x="837" y="461"/>
                    </a:lnTo>
                    <a:lnTo>
                      <a:pt x="775" y="440"/>
                    </a:lnTo>
                    <a:lnTo>
                      <a:pt x="796" y="356"/>
                    </a:lnTo>
                    <a:lnTo>
                      <a:pt x="691" y="252"/>
                    </a:lnTo>
                    <a:lnTo>
                      <a:pt x="586" y="210"/>
                    </a:lnTo>
                    <a:lnTo>
                      <a:pt x="524" y="252"/>
                    </a:lnTo>
                    <a:lnTo>
                      <a:pt x="586" y="356"/>
                    </a:lnTo>
                    <a:lnTo>
                      <a:pt x="565" y="419"/>
                    </a:lnTo>
                    <a:lnTo>
                      <a:pt x="524" y="315"/>
                    </a:lnTo>
                    <a:lnTo>
                      <a:pt x="419" y="273"/>
                    </a:lnTo>
                    <a:lnTo>
                      <a:pt x="377" y="356"/>
                    </a:lnTo>
                    <a:lnTo>
                      <a:pt x="461" y="440"/>
                    </a:lnTo>
                    <a:lnTo>
                      <a:pt x="524" y="482"/>
                    </a:lnTo>
                    <a:lnTo>
                      <a:pt x="565" y="545"/>
                    </a:lnTo>
                    <a:lnTo>
                      <a:pt x="461" y="482"/>
                    </a:lnTo>
                    <a:lnTo>
                      <a:pt x="356" y="545"/>
                    </a:lnTo>
                    <a:lnTo>
                      <a:pt x="419" y="608"/>
                    </a:lnTo>
                    <a:lnTo>
                      <a:pt x="565" y="670"/>
                    </a:lnTo>
                    <a:lnTo>
                      <a:pt x="482" y="670"/>
                    </a:lnTo>
                    <a:lnTo>
                      <a:pt x="461" y="733"/>
                    </a:lnTo>
                    <a:lnTo>
                      <a:pt x="482" y="775"/>
                    </a:lnTo>
                    <a:lnTo>
                      <a:pt x="461" y="775"/>
                    </a:lnTo>
                    <a:lnTo>
                      <a:pt x="272" y="649"/>
                    </a:lnTo>
                    <a:lnTo>
                      <a:pt x="231" y="608"/>
                    </a:lnTo>
                    <a:lnTo>
                      <a:pt x="168" y="670"/>
                    </a:lnTo>
                    <a:lnTo>
                      <a:pt x="252" y="796"/>
                    </a:lnTo>
                    <a:lnTo>
                      <a:pt x="314" y="880"/>
                    </a:lnTo>
                    <a:lnTo>
                      <a:pt x="252" y="900"/>
                    </a:lnTo>
                    <a:lnTo>
                      <a:pt x="147" y="775"/>
                    </a:lnTo>
                    <a:lnTo>
                      <a:pt x="63" y="754"/>
                    </a:lnTo>
                    <a:lnTo>
                      <a:pt x="0" y="859"/>
                    </a:lnTo>
                    <a:lnTo>
                      <a:pt x="126" y="900"/>
                    </a:lnTo>
                    <a:lnTo>
                      <a:pt x="231" y="1005"/>
                    </a:lnTo>
                    <a:lnTo>
                      <a:pt x="356" y="1047"/>
                    </a:lnTo>
                    <a:lnTo>
                      <a:pt x="440" y="942"/>
                    </a:lnTo>
                    <a:lnTo>
                      <a:pt x="565" y="900"/>
                    </a:lnTo>
                    <a:lnTo>
                      <a:pt x="628" y="796"/>
                    </a:lnTo>
                    <a:lnTo>
                      <a:pt x="649" y="859"/>
                    </a:lnTo>
                    <a:lnTo>
                      <a:pt x="649" y="900"/>
                    </a:lnTo>
                    <a:lnTo>
                      <a:pt x="691" y="900"/>
                    </a:lnTo>
                    <a:lnTo>
                      <a:pt x="775" y="880"/>
                    </a:lnTo>
                    <a:lnTo>
                      <a:pt x="796" y="984"/>
                    </a:lnTo>
                    <a:lnTo>
                      <a:pt x="858" y="984"/>
                    </a:lnTo>
                    <a:lnTo>
                      <a:pt x="942" y="900"/>
                    </a:lnTo>
                    <a:lnTo>
                      <a:pt x="963" y="859"/>
                    </a:lnTo>
                    <a:lnTo>
                      <a:pt x="984" y="963"/>
                    </a:lnTo>
                    <a:lnTo>
                      <a:pt x="1005" y="963"/>
                    </a:lnTo>
                    <a:lnTo>
                      <a:pt x="1151" y="859"/>
                    </a:lnTo>
                    <a:lnTo>
                      <a:pt x="1109" y="900"/>
                    </a:lnTo>
                    <a:lnTo>
                      <a:pt x="1088" y="1005"/>
                    </a:lnTo>
                    <a:lnTo>
                      <a:pt x="1151" y="1047"/>
                    </a:lnTo>
                    <a:lnTo>
                      <a:pt x="1214" y="984"/>
                    </a:lnTo>
                    <a:lnTo>
                      <a:pt x="1360" y="1068"/>
                    </a:lnTo>
                    <a:lnTo>
                      <a:pt x="1277" y="1089"/>
                    </a:lnTo>
                    <a:lnTo>
                      <a:pt x="1193" y="1089"/>
                    </a:lnTo>
                    <a:lnTo>
                      <a:pt x="1109" y="1131"/>
                    </a:lnTo>
                    <a:lnTo>
                      <a:pt x="1047" y="1131"/>
                    </a:lnTo>
                    <a:lnTo>
                      <a:pt x="879" y="1214"/>
                    </a:lnTo>
                    <a:lnTo>
                      <a:pt x="879" y="1256"/>
                    </a:lnTo>
                    <a:lnTo>
                      <a:pt x="1068" y="1298"/>
                    </a:lnTo>
                    <a:lnTo>
                      <a:pt x="1172" y="1298"/>
                    </a:lnTo>
                    <a:lnTo>
                      <a:pt x="1214" y="1214"/>
                    </a:lnTo>
                    <a:lnTo>
                      <a:pt x="1277" y="1193"/>
                    </a:lnTo>
                    <a:lnTo>
                      <a:pt x="1277" y="1298"/>
                    </a:lnTo>
                    <a:lnTo>
                      <a:pt x="1193" y="1382"/>
                    </a:lnTo>
                    <a:lnTo>
                      <a:pt x="1005" y="1403"/>
                    </a:lnTo>
                    <a:lnTo>
                      <a:pt x="942" y="1382"/>
                    </a:lnTo>
                    <a:lnTo>
                      <a:pt x="858" y="1486"/>
                    </a:lnTo>
                    <a:lnTo>
                      <a:pt x="796" y="1403"/>
                    </a:lnTo>
                    <a:lnTo>
                      <a:pt x="775" y="1382"/>
                    </a:lnTo>
                    <a:lnTo>
                      <a:pt x="775" y="1319"/>
                    </a:lnTo>
                    <a:lnTo>
                      <a:pt x="691" y="1319"/>
                    </a:lnTo>
                    <a:lnTo>
                      <a:pt x="691" y="1361"/>
                    </a:lnTo>
                    <a:lnTo>
                      <a:pt x="691" y="1382"/>
                    </a:lnTo>
                    <a:lnTo>
                      <a:pt x="628" y="1465"/>
                    </a:lnTo>
                    <a:lnTo>
                      <a:pt x="544" y="1403"/>
                    </a:lnTo>
                    <a:lnTo>
                      <a:pt x="461" y="1424"/>
                    </a:lnTo>
                    <a:lnTo>
                      <a:pt x="356" y="1486"/>
                    </a:lnTo>
                    <a:lnTo>
                      <a:pt x="252" y="1424"/>
                    </a:lnTo>
                    <a:lnTo>
                      <a:pt x="168" y="1465"/>
                    </a:lnTo>
                    <a:lnTo>
                      <a:pt x="126" y="1465"/>
                    </a:lnTo>
                    <a:lnTo>
                      <a:pt x="168" y="1591"/>
                    </a:lnTo>
                    <a:lnTo>
                      <a:pt x="231" y="1654"/>
                    </a:lnTo>
                    <a:lnTo>
                      <a:pt x="377" y="1696"/>
                    </a:lnTo>
                    <a:lnTo>
                      <a:pt x="377" y="1633"/>
                    </a:lnTo>
                    <a:lnTo>
                      <a:pt x="565" y="1696"/>
                    </a:lnTo>
                    <a:lnTo>
                      <a:pt x="900" y="1696"/>
                    </a:lnTo>
                    <a:lnTo>
                      <a:pt x="900" y="1737"/>
                    </a:lnTo>
                    <a:lnTo>
                      <a:pt x="837" y="1800"/>
                    </a:lnTo>
                    <a:lnTo>
                      <a:pt x="837" y="1842"/>
                    </a:lnTo>
                    <a:lnTo>
                      <a:pt x="942" y="1926"/>
                    </a:lnTo>
                    <a:lnTo>
                      <a:pt x="963" y="2009"/>
                    </a:lnTo>
                    <a:lnTo>
                      <a:pt x="1005" y="2009"/>
                    </a:lnTo>
                    <a:lnTo>
                      <a:pt x="1172" y="1905"/>
                    </a:lnTo>
                    <a:lnTo>
                      <a:pt x="1151" y="1988"/>
                    </a:lnTo>
                    <a:lnTo>
                      <a:pt x="1047" y="2030"/>
                    </a:lnTo>
                    <a:lnTo>
                      <a:pt x="984" y="2135"/>
                    </a:lnTo>
                    <a:lnTo>
                      <a:pt x="1068" y="2177"/>
                    </a:lnTo>
                    <a:lnTo>
                      <a:pt x="1214" y="2051"/>
                    </a:lnTo>
                    <a:lnTo>
                      <a:pt x="1360" y="2114"/>
                    </a:lnTo>
                    <a:lnTo>
                      <a:pt x="1381" y="2156"/>
                    </a:lnTo>
                    <a:lnTo>
                      <a:pt x="1298" y="2114"/>
                    </a:lnTo>
                    <a:lnTo>
                      <a:pt x="1193" y="2156"/>
                    </a:lnTo>
                    <a:lnTo>
                      <a:pt x="1109" y="2240"/>
                    </a:lnTo>
                    <a:lnTo>
                      <a:pt x="984" y="2240"/>
                    </a:lnTo>
                    <a:lnTo>
                      <a:pt x="984" y="2323"/>
                    </a:lnTo>
                    <a:lnTo>
                      <a:pt x="942" y="2365"/>
                    </a:lnTo>
                    <a:lnTo>
                      <a:pt x="879" y="2365"/>
                    </a:lnTo>
                    <a:lnTo>
                      <a:pt x="796" y="2407"/>
                    </a:lnTo>
                    <a:lnTo>
                      <a:pt x="775" y="2344"/>
                    </a:lnTo>
                    <a:lnTo>
                      <a:pt x="670" y="2261"/>
                    </a:lnTo>
                    <a:lnTo>
                      <a:pt x="670" y="2323"/>
                    </a:lnTo>
                    <a:lnTo>
                      <a:pt x="628" y="2323"/>
                    </a:lnTo>
                    <a:lnTo>
                      <a:pt x="649" y="2449"/>
                    </a:lnTo>
                    <a:lnTo>
                      <a:pt x="691" y="2470"/>
                    </a:lnTo>
                    <a:lnTo>
                      <a:pt x="670" y="2512"/>
                    </a:lnTo>
                    <a:lnTo>
                      <a:pt x="649" y="2700"/>
                    </a:lnTo>
                    <a:lnTo>
                      <a:pt x="775" y="2679"/>
                    </a:lnTo>
                    <a:lnTo>
                      <a:pt x="837" y="2658"/>
                    </a:lnTo>
                    <a:lnTo>
                      <a:pt x="900" y="2700"/>
                    </a:lnTo>
                    <a:lnTo>
                      <a:pt x="1088" y="2742"/>
                    </a:lnTo>
                    <a:lnTo>
                      <a:pt x="1214" y="2637"/>
                    </a:lnTo>
                    <a:lnTo>
                      <a:pt x="1360" y="2679"/>
                    </a:lnTo>
                    <a:lnTo>
                      <a:pt x="1423" y="2637"/>
                    </a:lnTo>
                    <a:lnTo>
                      <a:pt x="1465" y="2679"/>
                    </a:lnTo>
                    <a:lnTo>
                      <a:pt x="1528" y="2700"/>
                    </a:lnTo>
                    <a:lnTo>
                      <a:pt x="1632" y="2679"/>
                    </a:lnTo>
                    <a:lnTo>
                      <a:pt x="1632" y="2784"/>
                    </a:lnTo>
                    <a:lnTo>
                      <a:pt x="1779" y="2930"/>
                    </a:lnTo>
                    <a:lnTo>
                      <a:pt x="1842" y="2972"/>
                    </a:lnTo>
                    <a:lnTo>
                      <a:pt x="1946" y="2888"/>
                    </a:lnTo>
                    <a:lnTo>
                      <a:pt x="2051" y="2888"/>
                    </a:lnTo>
                    <a:lnTo>
                      <a:pt x="2239" y="3077"/>
                    </a:lnTo>
                    <a:lnTo>
                      <a:pt x="2469" y="3077"/>
                    </a:lnTo>
                    <a:lnTo>
                      <a:pt x="2574" y="3097"/>
                    </a:lnTo>
                    <a:lnTo>
                      <a:pt x="2741" y="3056"/>
                    </a:lnTo>
                    <a:lnTo>
                      <a:pt x="2721" y="2951"/>
                    </a:lnTo>
                    <a:lnTo>
                      <a:pt x="2741" y="2867"/>
                    </a:lnTo>
                    <a:lnTo>
                      <a:pt x="2762" y="2951"/>
                    </a:lnTo>
                    <a:lnTo>
                      <a:pt x="2888" y="2972"/>
                    </a:lnTo>
                    <a:lnTo>
                      <a:pt x="3034" y="2867"/>
                    </a:lnTo>
                    <a:lnTo>
                      <a:pt x="3034" y="2700"/>
                    </a:lnTo>
                    <a:lnTo>
                      <a:pt x="3181" y="2700"/>
                    </a:lnTo>
                    <a:lnTo>
                      <a:pt x="3139" y="2763"/>
                    </a:lnTo>
                    <a:lnTo>
                      <a:pt x="3181" y="2846"/>
                    </a:lnTo>
                    <a:lnTo>
                      <a:pt x="3202" y="2763"/>
                    </a:lnTo>
                    <a:lnTo>
                      <a:pt x="3306" y="2763"/>
                    </a:lnTo>
                    <a:lnTo>
                      <a:pt x="3411" y="2637"/>
                    </a:lnTo>
                    <a:lnTo>
                      <a:pt x="3474" y="2658"/>
                    </a:lnTo>
                    <a:lnTo>
                      <a:pt x="3495" y="2637"/>
                    </a:lnTo>
                    <a:lnTo>
                      <a:pt x="3599" y="2658"/>
                    </a:lnTo>
                    <a:lnTo>
                      <a:pt x="3599" y="2679"/>
                    </a:lnTo>
                    <a:lnTo>
                      <a:pt x="3662" y="2658"/>
                    </a:lnTo>
                    <a:lnTo>
                      <a:pt x="3892" y="2449"/>
                    </a:lnTo>
                    <a:lnTo>
                      <a:pt x="3976" y="2323"/>
                    </a:lnTo>
                    <a:lnTo>
                      <a:pt x="4248" y="2261"/>
                    </a:lnTo>
                    <a:lnTo>
                      <a:pt x="4332" y="2177"/>
                    </a:lnTo>
                    <a:lnTo>
                      <a:pt x="4290" y="2135"/>
                    </a:lnTo>
                    <a:lnTo>
                      <a:pt x="4311" y="2051"/>
                    </a:lnTo>
                    <a:lnTo>
                      <a:pt x="4353" y="2051"/>
                    </a:lnTo>
                    <a:lnTo>
                      <a:pt x="4394" y="2156"/>
                    </a:lnTo>
                    <a:lnTo>
                      <a:pt x="4541" y="2177"/>
                    </a:lnTo>
                    <a:lnTo>
                      <a:pt x="4625" y="2114"/>
                    </a:lnTo>
                    <a:lnTo>
                      <a:pt x="4625" y="2030"/>
                    </a:lnTo>
                    <a:lnTo>
                      <a:pt x="4604" y="2009"/>
                    </a:lnTo>
                    <a:lnTo>
                      <a:pt x="4604" y="1926"/>
                    </a:lnTo>
                    <a:lnTo>
                      <a:pt x="4666" y="1905"/>
                    </a:lnTo>
                    <a:lnTo>
                      <a:pt x="4625" y="1779"/>
                    </a:lnTo>
                    <a:lnTo>
                      <a:pt x="4666" y="1716"/>
                    </a:lnTo>
                    <a:lnTo>
                      <a:pt x="4771" y="1779"/>
                    </a:lnTo>
                    <a:lnTo>
                      <a:pt x="4771" y="1884"/>
                    </a:lnTo>
                    <a:lnTo>
                      <a:pt x="4876" y="1842"/>
                    </a:lnTo>
                    <a:lnTo>
                      <a:pt x="4938" y="1716"/>
                    </a:lnTo>
                    <a:lnTo>
                      <a:pt x="4917" y="1612"/>
                    </a:lnTo>
                    <a:lnTo>
                      <a:pt x="4813" y="1507"/>
                    </a:lnTo>
                    <a:lnTo>
                      <a:pt x="4813" y="1403"/>
                    </a:lnTo>
                    <a:lnTo>
                      <a:pt x="4855" y="1361"/>
                    </a:lnTo>
                    <a:lnTo>
                      <a:pt x="4855" y="1256"/>
                    </a:lnTo>
                    <a:lnTo>
                      <a:pt x="4959" y="1193"/>
                    </a:lnTo>
                    <a:lnTo>
                      <a:pt x="5043" y="1193"/>
                    </a:lnTo>
                    <a:lnTo>
                      <a:pt x="5085" y="1110"/>
                    </a:lnTo>
                    <a:lnTo>
                      <a:pt x="5022" y="1005"/>
                    </a:lnTo>
                    <a:lnTo>
                      <a:pt x="4771" y="984"/>
                    </a:lnTo>
                    <a:lnTo>
                      <a:pt x="4708" y="1068"/>
                    </a:lnTo>
                    <a:lnTo>
                      <a:pt x="4750" y="963"/>
                    </a:lnTo>
                    <a:lnTo>
                      <a:pt x="4750" y="859"/>
                    </a:lnTo>
                    <a:lnTo>
                      <a:pt x="4625" y="859"/>
                    </a:lnTo>
                    <a:lnTo>
                      <a:pt x="4604" y="880"/>
                    </a:lnTo>
                    <a:lnTo>
                      <a:pt x="4541" y="775"/>
                    </a:lnTo>
                    <a:lnTo>
                      <a:pt x="4625" y="670"/>
                    </a:lnTo>
                    <a:lnTo>
                      <a:pt x="4708" y="649"/>
                    </a:lnTo>
                    <a:lnTo>
                      <a:pt x="4708" y="482"/>
                    </a:lnTo>
                    <a:lnTo>
                      <a:pt x="4645" y="461"/>
                    </a:lnTo>
                    <a:lnTo>
                      <a:pt x="4562" y="545"/>
                    </a:lnTo>
                    <a:lnTo>
                      <a:pt x="4457" y="482"/>
                    </a:lnTo>
                    <a:lnTo>
                      <a:pt x="4415" y="377"/>
                    </a:lnTo>
                    <a:lnTo>
                      <a:pt x="4520" y="336"/>
                    </a:lnTo>
                    <a:lnTo>
                      <a:pt x="4541" y="252"/>
                    </a:lnTo>
                    <a:lnTo>
                      <a:pt x="4604" y="210"/>
                    </a:lnTo>
                    <a:lnTo>
                      <a:pt x="4708" y="168"/>
                    </a:lnTo>
                    <a:lnTo>
                      <a:pt x="4562" y="126"/>
                    </a:lnTo>
                    <a:lnTo>
                      <a:pt x="4499" y="147"/>
                    </a:lnTo>
                    <a:lnTo>
                      <a:pt x="4311" y="336"/>
                    </a:lnTo>
                    <a:lnTo>
                      <a:pt x="4290" y="419"/>
                    </a:lnTo>
                    <a:lnTo>
                      <a:pt x="4206" y="440"/>
                    </a:lnTo>
                    <a:lnTo>
                      <a:pt x="4122" y="315"/>
                    </a:lnTo>
                    <a:lnTo>
                      <a:pt x="4185" y="252"/>
                    </a:lnTo>
                    <a:lnTo>
                      <a:pt x="4122" y="210"/>
                    </a:lnTo>
                    <a:lnTo>
                      <a:pt x="4101" y="84"/>
                    </a:lnTo>
                    <a:lnTo>
                      <a:pt x="3997" y="64"/>
                    </a:lnTo>
                    <a:lnTo>
                      <a:pt x="3913" y="126"/>
                    </a:lnTo>
                    <a:lnTo>
                      <a:pt x="3829" y="84"/>
                    </a:lnTo>
                    <a:lnTo>
                      <a:pt x="3788" y="168"/>
                    </a:lnTo>
                    <a:lnTo>
                      <a:pt x="3829" y="315"/>
                    </a:lnTo>
                    <a:lnTo>
                      <a:pt x="3788" y="377"/>
                    </a:lnTo>
                    <a:lnTo>
                      <a:pt x="3683" y="377"/>
                    </a:lnTo>
                    <a:lnTo>
                      <a:pt x="3578" y="440"/>
                    </a:lnTo>
                    <a:lnTo>
                      <a:pt x="3557" y="336"/>
                    </a:lnTo>
                    <a:lnTo>
                      <a:pt x="3495" y="315"/>
                    </a:lnTo>
                    <a:lnTo>
                      <a:pt x="3453" y="377"/>
                    </a:lnTo>
                    <a:lnTo>
                      <a:pt x="3369" y="545"/>
                    </a:lnTo>
                    <a:lnTo>
                      <a:pt x="3265" y="545"/>
                    </a:lnTo>
                    <a:lnTo>
                      <a:pt x="3160" y="356"/>
                    </a:lnTo>
                    <a:lnTo>
                      <a:pt x="3076" y="356"/>
                    </a:lnTo>
                    <a:lnTo>
                      <a:pt x="3034" y="336"/>
                    </a:lnTo>
                    <a:lnTo>
                      <a:pt x="2951" y="356"/>
                    </a:lnTo>
                    <a:lnTo>
                      <a:pt x="2888" y="545"/>
                    </a:lnTo>
                    <a:lnTo>
                      <a:pt x="2993" y="754"/>
                    </a:lnTo>
                    <a:lnTo>
                      <a:pt x="2888" y="1047"/>
                    </a:lnTo>
                    <a:lnTo>
                      <a:pt x="2930" y="775"/>
                    </a:lnTo>
                    <a:lnTo>
                      <a:pt x="2825" y="608"/>
                    </a:lnTo>
                    <a:lnTo>
                      <a:pt x="2825" y="524"/>
                    </a:lnTo>
                    <a:lnTo>
                      <a:pt x="2762" y="482"/>
                    </a:lnTo>
                    <a:lnTo>
                      <a:pt x="2783" y="356"/>
                    </a:lnTo>
                    <a:lnTo>
                      <a:pt x="2658" y="273"/>
                    </a:lnTo>
                    <a:lnTo>
                      <a:pt x="2448" y="440"/>
                    </a:lnTo>
                    <a:lnTo>
                      <a:pt x="2428" y="566"/>
                    </a:lnTo>
                    <a:lnTo>
                      <a:pt x="2448" y="649"/>
                    </a:lnTo>
                    <a:lnTo>
                      <a:pt x="2344" y="796"/>
                    </a:lnTo>
                    <a:lnTo>
                      <a:pt x="2260" y="796"/>
                    </a:lnTo>
                    <a:lnTo>
                      <a:pt x="2260" y="649"/>
                    </a:lnTo>
                    <a:lnTo>
                      <a:pt x="2156" y="587"/>
                    </a:lnTo>
                    <a:lnTo>
                      <a:pt x="2156" y="356"/>
                    </a:lnTo>
                    <a:lnTo>
                      <a:pt x="2093" y="315"/>
                    </a:lnTo>
                    <a:lnTo>
                      <a:pt x="1925" y="440"/>
                    </a:lnTo>
                    <a:lnTo>
                      <a:pt x="1946" y="691"/>
                    </a:lnTo>
                    <a:lnTo>
                      <a:pt x="2009" y="775"/>
                    </a:lnTo>
                    <a:lnTo>
                      <a:pt x="2009" y="963"/>
                    </a:lnTo>
                    <a:lnTo>
                      <a:pt x="1925" y="1047"/>
                    </a:lnTo>
                    <a:lnTo>
                      <a:pt x="1842" y="1047"/>
                    </a:lnTo>
                    <a:lnTo>
                      <a:pt x="1821" y="900"/>
                    </a:lnTo>
                    <a:lnTo>
                      <a:pt x="1716" y="963"/>
                    </a:lnTo>
                    <a:lnTo>
                      <a:pt x="1674" y="1110"/>
                    </a:lnTo>
                    <a:lnTo>
                      <a:pt x="1612" y="1131"/>
                    </a:lnTo>
                    <a:lnTo>
                      <a:pt x="1591" y="1319"/>
                    </a:lnTo>
                    <a:lnTo>
                      <a:pt x="1507" y="1131"/>
                    </a:lnTo>
                    <a:lnTo>
                      <a:pt x="1423" y="1131"/>
                    </a:lnTo>
                    <a:lnTo>
                      <a:pt x="1465" y="1068"/>
                    </a:lnTo>
                    <a:lnTo>
                      <a:pt x="1528" y="963"/>
                    </a:lnTo>
                    <a:lnTo>
                      <a:pt x="1528" y="859"/>
                    </a:lnTo>
                    <a:lnTo>
                      <a:pt x="1402" y="859"/>
                    </a:lnTo>
                    <a:lnTo>
                      <a:pt x="1465" y="775"/>
                    </a:lnTo>
                    <a:lnTo>
                      <a:pt x="1402" y="649"/>
                    </a:lnTo>
                    <a:lnTo>
                      <a:pt x="1486" y="691"/>
                    </a:lnTo>
                    <a:lnTo>
                      <a:pt x="1570" y="608"/>
                    </a:lnTo>
                    <a:lnTo>
                      <a:pt x="1528" y="545"/>
                    </a:lnTo>
                    <a:lnTo>
                      <a:pt x="1423" y="482"/>
                    </a:lnTo>
                    <a:lnTo>
                      <a:pt x="1528" y="440"/>
                    </a:lnTo>
                    <a:lnTo>
                      <a:pt x="1465" y="336"/>
                    </a:lnTo>
                    <a:lnTo>
                      <a:pt x="1381" y="377"/>
                    </a:lnTo>
                    <a:lnTo>
                      <a:pt x="1319" y="315"/>
                    </a:lnTo>
                    <a:lnTo>
                      <a:pt x="1193" y="231"/>
                    </a:lnTo>
                    <a:lnTo>
                      <a:pt x="1193" y="126"/>
                    </a:lnTo>
                    <a:lnTo>
                      <a:pt x="1109" y="22"/>
                    </a:lnTo>
                    <a:lnTo>
                      <a:pt x="1005" y="43"/>
                    </a:lnTo>
                    <a:lnTo>
                      <a:pt x="90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573;p45">
                <a:extLst>
                  <a:ext uri="{FF2B5EF4-FFF2-40B4-BE49-F238E27FC236}">
                    <a16:creationId xmlns:a16="http://schemas.microsoft.com/office/drawing/2014/main" id="{F247D93E-E718-1519-5E18-6964958D71BD}"/>
                  </a:ext>
                </a:extLst>
              </p:cNvPr>
              <p:cNvSpPr/>
              <p:nvPr/>
            </p:nvSpPr>
            <p:spPr>
              <a:xfrm>
                <a:off x="4188328" y="2704412"/>
                <a:ext cx="421823" cy="300791"/>
              </a:xfrm>
              <a:custGeom>
                <a:avLst/>
                <a:gdLst/>
                <a:ahLst/>
                <a:cxnLst/>
                <a:rect l="l" t="t" r="r" b="b"/>
                <a:pathLst>
                  <a:path w="35425" h="26449" extrusionOk="0">
                    <a:moveTo>
                      <a:pt x="27390" y="1"/>
                    </a:moveTo>
                    <a:lnTo>
                      <a:pt x="27369" y="21"/>
                    </a:lnTo>
                    <a:lnTo>
                      <a:pt x="27180" y="42"/>
                    </a:lnTo>
                    <a:lnTo>
                      <a:pt x="27139" y="126"/>
                    </a:lnTo>
                    <a:lnTo>
                      <a:pt x="27097" y="126"/>
                    </a:lnTo>
                    <a:lnTo>
                      <a:pt x="27055" y="189"/>
                    </a:lnTo>
                    <a:lnTo>
                      <a:pt x="26867" y="189"/>
                    </a:lnTo>
                    <a:lnTo>
                      <a:pt x="26741" y="147"/>
                    </a:lnTo>
                    <a:lnTo>
                      <a:pt x="26678" y="231"/>
                    </a:lnTo>
                    <a:lnTo>
                      <a:pt x="26574" y="231"/>
                    </a:lnTo>
                    <a:lnTo>
                      <a:pt x="26532" y="335"/>
                    </a:lnTo>
                    <a:lnTo>
                      <a:pt x="26448" y="356"/>
                    </a:lnTo>
                    <a:lnTo>
                      <a:pt x="26344" y="356"/>
                    </a:lnTo>
                    <a:lnTo>
                      <a:pt x="26260" y="398"/>
                    </a:lnTo>
                    <a:lnTo>
                      <a:pt x="26176" y="419"/>
                    </a:lnTo>
                    <a:lnTo>
                      <a:pt x="26051" y="419"/>
                    </a:lnTo>
                    <a:lnTo>
                      <a:pt x="25967" y="461"/>
                    </a:lnTo>
                    <a:lnTo>
                      <a:pt x="25967" y="545"/>
                    </a:lnTo>
                    <a:lnTo>
                      <a:pt x="25904" y="649"/>
                    </a:lnTo>
                    <a:lnTo>
                      <a:pt x="25862" y="754"/>
                    </a:lnTo>
                    <a:lnTo>
                      <a:pt x="25820" y="817"/>
                    </a:lnTo>
                    <a:lnTo>
                      <a:pt x="25820" y="858"/>
                    </a:lnTo>
                    <a:lnTo>
                      <a:pt x="25800" y="921"/>
                    </a:lnTo>
                    <a:lnTo>
                      <a:pt x="25800" y="1068"/>
                    </a:lnTo>
                    <a:lnTo>
                      <a:pt x="25820" y="1089"/>
                    </a:lnTo>
                    <a:lnTo>
                      <a:pt x="25862" y="1130"/>
                    </a:lnTo>
                    <a:lnTo>
                      <a:pt x="26009" y="1047"/>
                    </a:lnTo>
                    <a:lnTo>
                      <a:pt x="26072" y="984"/>
                    </a:lnTo>
                    <a:lnTo>
                      <a:pt x="26155" y="1005"/>
                    </a:lnTo>
                    <a:lnTo>
                      <a:pt x="26239" y="1151"/>
                    </a:lnTo>
                    <a:lnTo>
                      <a:pt x="26281" y="1256"/>
                    </a:lnTo>
                    <a:lnTo>
                      <a:pt x="26364" y="1340"/>
                    </a:lnTo>
                    <a:lnTo>
                      <a:pt x="26364" y="1402"/>
                    </a:lnTo>
                    <a:lnTo>
                      <a:pt x="26385" y="1486"/>
                    </a:lnTo>
                    <a:lnTo>
                      <a:pt x="26385" y="1612"/>
                    </a:lnTo>
                    <a:lnTo>
                      <a:pt x="26323" y="1674"/>
                    </a:lnTo>
                    <a:lnTo>
                      <a:pt x="26239" y="1779"/>
                    </a:lnTo>
                    <a:lnTo>
                      <a:pt x="26218" y="1926"/>
                    </a:lnTo>
                    <a:lnTo>
                      <a:pt x="26134" y="1988"/>
                    </a:lnTo>
                    <a:lnTo>
                      <a:pt x="26072" y="2093"/>
                    </a:lnTo>
                    <a:lnTo>
                      <a:pt x="26051" y="2198"/>
                    </a:lnTo>
                    <a:lnTo>
                      <a:pt x="26134" y="2281"/>
                    </a:lnTo>
                    <a:lnTo>
                      <a:pt x="26092" y="2344"/>
                    </a:lnTo>
                    <a:lnTo>
                      <a:pt x="26134" y="2490"/>
                    </a:lnTo>
                    <a:lnTo>
                      <a:pt x="26176" y="2532"/>
                    </a:lnTo>
                    <a:lnTo>
                      <a:pt x="26176" y="2658"/>
                    </a:lnTo>
                    <a:lnTo>
                      <a:pt x="26092" y="2700"/>
                    </a:lnTo>
                    <a:lnTo>
                      <a:pt x="26072" y="2742"/>
                    </a:lnTo>
                    <a:lnTo>
                      <a:pt x="26134" y="2846"/>
                    </a:lnTo>
                    <a:lnTo>
                      <a:pt x="26134" y="3034"/>
                    </a:lnTo>
                    <a:lnTo>
                      <a:pt x="26092" y="3076"/>
                    </a:lnTo>
                    <a:lnTo>
                      <a:pt x="26092" y="3244"/>
                    </a:lnTo>
                    <a:lnTo>
                      <a:pt x="26155" y="3244"/>
                    </a:lnTo>
                    <a:lnTo>
                      <a:pt x="26218" y="3265"/>
                    </a:lnTo>
                    <a:lnTo>
                      <a:pt x="26260" y="3244"/>
                    </a:lnTo>
                    <a:lnTo>
                      <a:pt x="26281" y="3265"/>
                    </a:lnTo>
                    <a:lnTo>
                      <a:pt x="26323" y="3390"/>
                    </a:lnTo>
                    <a:lnTo>
                      <a:pt x="26281" y="3495"/>
                    </a:lnTo>
                    <a:lnTo>
                      <a:pt x="26218" y="3578"/>
                    </a:lnTo>
                    <a:lnTo>
                      <a:pt x="26009" y="3620"/>
                    </a:lnTo>
                    <a:lnTo>
                      <a:pt x="25862" y="3704"/>
                    </a:lnTo>
                    <a:lnTo>
                      <a:pt x="25569" y="3976"/>
                    </a:lnTo>
                    <a:lnTo>
                      <a:pt x="25527" y="3997"/>
                    </a:lnTo>
                    <a:lnTo>
                      <a:pt x="25444" y="3913"/>
                    </a:lnTo>
                    <a:lnTo>
                      <a:pt x="25276" y="3892"/>
                    </a:lnTo>
                    <a:lnTo>
                      <a:pt x="25172" y="3913"/>
                    </a:lnTo>
                    <a:lnTo>
                      <a:pt x="25130" y="3871"/>
                    </a:lnTo>
                    <a:lnTo>
                      <a:pt x="25004" y="3871"/>
                    </a:lnTo>
                    <a:lnTo>
                      <a:pt x="25004" y="3892"/>
                    </a:lnTo>
                    <a:lnTo>
                      <a:pt x="24879" y="4792"/>
                    </a:lnTo>
                    <a:lnTo>
                      <a:pt x="24900" y="4959"/>
                    </a:lnTo>
                    <a:lnTo>
                      <a:pt x="24858" y="5148"/>
                    </a:lnTo>
                    <a:lnTo>
                      <a:pt x="24879" y="5252"/>
                    </a:lnTo>
                    <a:lnTo>
                      <a:pt x="24795" y="5524"/>
                    </a:lnTo>
                    <a:lnTo>
                      <a:pt x="24900" y="5692"/>
                    </a:lnTo>
                    <a:lnTo>
                      <a:pt x="25172" y="5838"/>
                    </a:lnTo>
                    <a:lnTo>
                      <a:pt x="25339" y="5671"/>
                    </a:lnTo>
                    <a:lnTo>
                      <a:pt x="25569" y="5671"/>
                    </a:lnTo>
                    <a:lnTo>
                      <a:pt x="25841" y="5734"/>
                    </a:lnTo>
                    <a:lnTo>
                      <a:pt x="25946" y="5838"/>
                    </a:lnTo>
                    <a:lnTo>
                      <a:pt x="26072" y="5629"/>
                    </a:lnTo>
                    <a:lnTo>
                      <a:pt x="26072" y="5483"/>
                    </a:lnTo>
                    <a:lnTo>
                      <a:pt x="26072" y="5378"/>
                    </a:lnTo>
                    <a:lnTo>
                      <a:pt x="26239" y="5336"/>
                    </a:lnTo>
                    <a:lnTo>
                      <a:pt x="26281" y="5273"/>
                    </a:lnTo>
                    <a:lnTo>
                      <a:pt x="26553" y="5357"/>
                    </a:lnTo>
                    <a:lnTo>
                      <a:pt x="26699" y="5545"/>
                    </a:lnTo>
                    <a:lnTo>
                      <a:pt x="26908" y="5734"/>
                    </a:lnTo>
                    <a:lnTo>
                      <a:pt x="27076" y="5943"/>
                    </a:lnTo>
                    <a:lnTo>
                      <a:pt x="27285" y="6089"/>
                    </a:lnTo>
                    <a:lnTo>
                      <a:pt x="27306" y="6194"/>
                    </a:lnTo>
                    <a:lnTo>
                      <a:pt x="27327" y="6278"/>
                    </a:lnTo>
                    <a:lnTo>
                      <a:pt x="27327" y="6382"/>
                    </a:lnTo>
                    <a:lnTo>
                      <a:pt x="27285" y="6424"/>
                    </a:lnTo>
                    <a:lnTo>
                      <a:pt x="27285" y="6508"/>
                    </a:lnTo>
                    <a:lnTo>
                      <a:pt x="27264" y="6591"/>
                    </a:lnTo>
                    <a:lnTo>
                      <a:pt x="27139" y="6571"/>
                    </a:lnTo>
                    <a:lnTo>
                      <a:pt x="27097" y="6508"/>
                    </a:lnTo>
                    <a:lnTo>
                      <a:pt x="26992" y="6529"/>
                    </a:lnTo>
                    <a:lnTo>
                      <a:pt x="26908" y="6591"/>
                    </a:lnTo>
                    <a:lnTo>
                      <a:pt x="26762" y="6508"/>
                    </a:lnTo>
                    <a:lnTo>
                      <a:pt x="26657" y="6529"/>
                    </a:lnTo>
                    <a:lnTo>
                      <a:pt x="26553" y="6675"/>
                    </a:lnTo>
                    <a:lnTo>
                      <a:pt x="26385" y="6801"/>
                    </a:lnTo>
                    <a:lnTo>
                      <a:pt x="26323" y="6843"/>
                    </a:lnTo>
                    <a:lnTo>
                      <a:pt x="26218" y="6780"/>
                    </a:lnTo>
                    <a:lnTo>
                      <a:pt x="26155" y="6801"/>
                    </a:lnTo>
                    <a:lnTo>
                      <a:pt x="26155" y="6905"/>
                    </a:lnTo>
                    <a:lnTo>
                      <a:pt x="26092" y="6947"/>
                    </a:lnTo>
                    <a:lnTo>
                      <a:pt x="26030" y="6989"/>
                    </a:lnTo>
                    <a:lnTo>
                      <a:pt x="25967" y="6947"/>
                    </a:lnTo>
                    <a:lnTo>
                      <a:pt x="25925" y="7031"/>
                    </a:lnTo>
                    <a:lnTo>
                      <a:pt x="25820" y="7198"/>
                    </a:lnTo>
                    <a:lnTo>
                      <a:pt x="25800" y="7366"/>
                    </a:lnTo>
                    <a:lnTo>
                      <a:pt x="25800" y="7470"/>
                    </a:lnTo>
                    <a:lnTo>
                      <a:pt x="25737" y="7554"/>
                    </a:lnTo>
                    <a:lnTo>
                      <a:pt x="25611" y="7575"/>
                    </a:lnTo>
                    <a:lnTo>
                      <a:pt x="25381" y="7763"/>
                    </a:lnTo>
                    <a:lnTo>
                      <a:pt x="25214" y="7763"/>
                    </a:lnTo>
                    <a:lnTo>
                      <a:pt x="25088" y="7742"/>
                    </a:lnTo>
                    <a:lnTo>
                      <a:pt x="25004" y="7784"/>
                    </a:lnTo>
                    <a:lnTo>
                      <a:pt x="24900" y="7993"/>
                    </a:lnTo>
                    <a:lnTo>
                      <a:pt x="24795" y="8077"/>
                    </a:lnTo>
                    <a:lnTo>
                      <a:pt x="24670" y="8182"/>
                    </a:lnTo>
                    <a:lnTo>
                      <a:pt x="24586" y="8265"/>
                    </a:lnTo>
                    <a:lnTo>
                      <a:pt x="24565" y="8370"/>
                    </a:lnTo>
                    <a:lnTo>
                      <a:pt x="24502" y="8370"/>
                    </a:lnTo>
                    <a:lnTo>
                      <a:pt x="24377" y="8307"/>
                    </a:lnTo>
                    <a:lnTo>
                      <a:pt x="24251" y="8286"/>
                    </a:lnTo>
                    <a:lnTo>
                      <a:pt x="24063" y="8203"/>
                    </a:lnTo>
                    <a:lnTo>
                      <a:pt x="23937" y="8140"/>
                    </a:lnTo>
                    <a:lnTo>
                      <a:pt x="23770" y="8098"/>
                    </a:lnTo>
                    <a:lnTo>
                      <a:pt x="23561" y="8161"/>
                    </a:lnTo>
                    <a:lnTo>
                      <a:pt x="23435" y="8265"/>
                    </a:lnTo>
                    <a:lnTo>
                      <a:pt x="23331" y="8391"/>
                    </a:lnTo>
                    <a:lnTo>
                      <a:pt x="23331" y="8621"/>
                    </a:lnTo>
                    <a:lnTo>
                      <a:pt x="23351" y="8768"/>
                    </a:lnTo>
                    <a:lnTo>
                      <a:pt x="23331" y="8830"/>
                    </a:lnTo>
                    <a:lnTo>
                      <a:pt x="23603" y="9019"/>
                    </a:lnTo>
                    <a:lnTo>
                      <a:pt x="23833" y="9144"/>
                    </a:lnTo>
                    <a:lnTo>
                      <a:pt x="23833" y="9228"/>
                    </a:lnTo>
                    <a:lnTo>
                      <a:pt x="23770" y="9332"/>
                    </a:lnTo>
                    <a:lnTo>
                      <a:pt x="23707" y="9437"/>
                    </a:lnTo>
                    <a:lnTo>
                      <a:pt x="23435" y="9730"/>
                    </a:lnTo>
                    <a:lnTo>
                      <a:pt x="23310" y="9960"/>
                    </a:lnTo>
                    <a:lnTo>
                      <a:pt x="23226" y="10169"/>
                    </a:lnTo>
                    <a:lnTo>
                      <a:pt x="23121" y="10169"/>
                    </a:lnTo>
                    <a:lnTo>
                      <a:pt x="22933" y="10232"/>
                    </a:lnTo>
                    <a:lnTo>
                      <a:pt x="22807" y="10232"/>
                    </a:lnTo>
                    <a:lnTo>
                      <a:pt x="22661" y="10337"/>
                    </a:lnTo>
                    <a:lnTo>
                      <a:pt x="22494" y="10462"/>
                    </a:lnTo>
                    <a:lnTo>
                      <a:pt x="22347" y="10462"/>
                    </a:lnTo>
                    <a:lnTo>
                      <a:pt x="22096" y="10483"/>
                    </a:lnTo>
                    <a:lnTo>
                      <a:pt x="21908" y="10546"/>
                    </a:lnTo>
                    <a:lnTo>
                      <a:pt x="21740" y="10588"/>
                    </a:lnTo>
                    <a:lnTo>
                      <a:pt x="21322" y="10755"/>
                    </a:lnTo>
                    <a:lnTo>
                      <a:pt x="21008" y="10860"/>
                    </a:lnTo>
                    <a:lnTo>
                      <a:pt x="20841" y="11027"/>
                    </a:lnTo>
                    <a:lnTo>
                      <a:pt x="20590" y="11216"/>
                    </a:lnTo>
                    <a:lnTo>
                      <a:pt x="20485" y="11320"/>
                    </a:lnTo>
                    <a:lnTo>
                      <a:pt x="20338" y="11320"/>
                    </a:lnTo>
                    <a:lnTo>
                      <a:pt x="20192" y="11278"/>
                    </a:lnTo>
                    <a:lnTo>
                      <a:pt x="20192" y="11216"/>
                    </a:lnTo>
                    <a:lnTo>
                      <a:pt x="20171" y="11111"/>
                    </a:lnTo>
                    <a:lnTo>
                      <a:pt x="19899" y="11195"/>
                    </a:lnTo>
                    <a:lnTo>
                      <a:pt x="19732" y="11216"/>
                    </a:lnTo>
                    <a:lnTo>
                      <a:pt x="19522" y="11111"/>
                    </a:lnTo>
                    <a:lnTo>
                      <a:pt x="19355" y="11090"/>
                    </a:lnTo>
                    <a:lnTo>
                      <a:pt x="18999" y="10965"/>
                    </a:lnTo>
                    <a:lnTo>
                      <a:pt x="18623" y="10797"/>
                    </a:lnTo>
                    <a:lnTo>
                      <a:pt x="18413" y="10609"/>
                    </a:lnTo>
                    <a:lnTo>
                      <a:pt x="18288" y="10588"/>
                    </a:lnTo>
                    <a:lnTo>
                      <a:pt x="17869" y="10567"/>
                    </a:lnTo>
                    <a:lnTo>
                      <a:pt x="17493" y="10567"/>
                    </a:lnTo>
                    <a:lnTo>
                      <a:pt x="17430" y="10546"/>
                    </a:lnTo>
                    <a:lnTo>
                      <a:pt x="17367" y="10588"/>
                    </a:lnTo>
                    <a:lnTo>
                      <a:pt x="17325" y="10651"/>
                    </a:lnTo>
                    <a:lnTo>
                      <a:pt x="17137" y="10713"/>
                    </a:lnTo>
                    <a:lnTo>
                      <a:pt x="16865" y="10755"/>
                    </a:lnTo>
                    <a:lnTo>
                      <a:pt x="16384" y="10693"/>
                    </a:lnTo>
                    <a:lnTo>
                      <a:pt x="16028" y="10713"/>
                    </a:lnTo>
                    <a:lnTo>
                      <a:pt x="15777" y="10693"/>
                    </a:lnTo>
                    <a:lnTo>
                      <a:pt x="15547" y="10713"/>
                    </a:lnTo>
                    <a:lnTo>
                      <a:pt x="15442" y="10755"/>
                    </a:lnTo>
                    <a:lnTo>
                      <a:pt x="15338" y="10713"/>
                    </a:lnTo>
                    <a:lnTo>
                      <a:pt x="15191" y="10462"/>
                    </a:lnTo>
                    <a:lnTo>
                      <a:pt x="15149" y="10337"/>
                    </a:lnTo>
                    <a:lnTo>
                      <a:pt x="15024" y="10169"/>
                    </a:lnTo>
                    <a:lnTo>
                      <a:pt x="14919" y="10044"/>
                    </a:lnTo>
                    <a:lnTo>
                      <a:pt x="14856" y="9877"/>
                    </a:lnTo>
                    <a:lnTo>
                      <a:pt x="14856" y="9814"/>
                    </a:lnTo>
                    <a:lnTo>
                      <a:pt x="14752" y="9709"/>
                    </a:lnTo>
                    <a:lnTo>
                      <a:pt x="14668" y="9667"/>
                    </a:lnTo>
                    <a:lnTo>
                      <a:pt x="14626" y="9667"/>
                    </a:lnTo>
                    <a:lnTo>
                      <a:pt x="14584" y="9604"/>
                    </a:lnTo>
                    <a:lnTo>
                      <a:pt x="14564" y="9500"/>
                    </a:lnTo>
                    <a:lnTo>
                      <a:pt x="14333" y="9500"/>
                    </a:lnTo>
                    <a:lnTo>
                      <a:pt x="14187" y="9416"/>
                    </a:lnTo>
                    <a:lnTo>
                      <a:pt x="13978" y="9249"/>
                    </a:lnTo>
                    <a:lnTo>
                      <a:pt x="13873" y="9249"/>
                    </a:lnTo>
                    <a:lnTo>
                      <a:pt x="13768" y="9228"/>
                    </a:lnTo>
                    <a:lnTo>
                      <a:pt x="13706" y="9186"/>
                    </a:lnTo>
                    <a:lnTo>
                      <a:pt x="13517" y="9040"/>
                    </a:lnTo>
                    <a:lnTo>
                      <a:pt x="13141" y="8977"/>
                    </a:lnTo>
                    <a:lnTo>
                      <a:pt x="13099" y="8977"/>
                    </a:lnTo>
                    <a:lnTo>
                      <a:pt x="13057" y="9019"/>
                    </a:lnTo>
                    <a:lnTo>
                      <a:pt x="12890" y="9019"/>
                    </a:lnTo>
                    <a:lnTo>
                      <a:pt x="12639" y="9040"/>
                    </a:lnTo>
                    <a:lnTo>
                      <a:pt x="12053" y="8914"/>
                    </a:lnTo>
                    <a:lnTo>
                      <a:pt x="11948" y="8830"/>
                    </a:lnTo>
                    <a:lnTo>
                      <a:pt x="11823" y="8663"/>
                    </a:lnTo>
                    <a:lnTo>
                      <a:pt x="11802" y="8558"/>
                    </a:lnTo>
                    <a:lnTo>
                      <a:pt x="11802" y="8475"/>
                    </a:lnTo>
                    <a:lnTo>
                      <a:pt x="11823" y="8412"/>
                    </a:lnTo>
                    <a:lnTo>
                      <a:pt x="11906" y="8349"/>
                    </a:lnTo>
                    <a:lnTo>
                      <a:pt x="11948" y="8244"/>
                    </a:lnTo>
                    <a:lnTo>
                      <a:pt x="11885" y="8161"/>
                    </a:lnTo>
                    <a:lnTo>
                      <a:pt x="11843" y="8035"/>
                    </a:lnTo>
                    <a:lnTo>
                      <a:pt x="11885" y="7952"/>
                    </a:lnTo>
                    <a:lnTo>
                      <a:pt x="11885" y="7826"/>
                    </a:lnTo>
                    <a:lnTo>
                      <a:pt x="11823" y="7763"/>
                    </a:lnTo>
                    <a:lnTo>
                      <a:pt x="11739" y="7638"/>
                    </a:lnTo>
                    <a:lnTo>
                      <a:pt x="11676" y="7575"/>
                    </a:lnTo>
                    <a:lnTo>
                      <a:pt x="11592" y="7533"/>
                    </a:lnTo>
                    <a:lnTo>
                      <a:pt x="11530" y="7428"/>
                    </a:lnTo>
                    <a:lnTo>
                      <a:pt x="11488" y="7345"/>
                    </a:lnTo>
                    <a:lnTo>
                      <a:pt x="11446" y="7240"/>
                    </a:lnTo>
                    <a:lnTo>
                      <a:pt x="11425" y="7136"/>
                    </a:lnTo>
                    <a:lnTo>
                      <a:pt x="11383" y="7052"/>
                    </a:lnTo>
                    <a:lnTo>
                      <a:pt x="11279" y="6989"/>
                    </a:lnTo>
                    <a:lnTo>
                      <a:pt x="11195" y="6947"/>
                    </a:lnTo>
                    <a:lnTo>
                      <a:pt x="11153" y="6884"/>
                    </a:lnTo>
                    <a:lnTo>
                      <a:pt x="11069" y="6843"/>
                    </a:lnTo>
                    <a:lnTo>
                      <a:pt x="10965" y="6843"/>
                    </a:lnTo>
                    <a:lnTo>
                      <a:pt x="10902" y="6905"/>
                    </a:lnTo>
                    <a:lnTo>
                      <a:pt x="10860" y="6926"/>
                    </a:lnTo>
                    <a:lnTo>
                      <a:pt x="10776" y="6905"/>
                    </a:lnTo>
                    <a:lnTo>
                      <a:pt x="10693" y="6801"/>
                    </a:lnTo>
                    <a:lnTo>
                      <a:pt x="10672" y="6738"/>
                    </a:lnTo>
                    <a:lnTo>
                      <a:pt x="10567" y="6738"/>
                    </a:lnTo>
                    <a:lnTo>
                      <a:pt x="10442" y="6801"/>
                    </a:lnTo>
                    <a:lnTo>
                      <a:pt x="10400" y="6843"/>
                    </a:lnTo>
                    <a:lnTo>
                      <a:pt x="10379" y="6926"/>
                    </a:lnTo>
                    <a:lnTo>
                      <a:pt x="10337" y="6926"/>
                    </a:lnTo>
                    <a:lnTo>
                      <a:pt x="10211" y="6843"/>
                    </a:lnTo>
                    <a:lnTo>
                      <a:pt x="10170" y="6780"/>
                    </a:lnTo>
                    <a:lnTo>
                      <a:pt x="10170" y="6717"/>
                    </a:lnTo>
                    <a:lnTo>
                      <a:pt x="10107" y="6633"/>
                    </a:lnTo>
                    <a:lnTo>
                      <a:pt x="10002" y="6571"/>
                    </a:lnTo>
                    <a:lnTo>
                      <a:pt x="9877" y="6466"/>
                    </a:lnTo>
                    <a:lnTo>
                      <a:pt x="9835" y="6424"/>
                    </a:lnTo>
                    <a:lnTo>
                      <a:pt x="9751" y="6382"/>
                    </a:lnTo>
                    <a:lnTo>
                      <a:pt x="9730" y="6299"/>
                    </a:lnTo>
                    <a:lnTo>
                      <a:pt x="9730" y="6215"/>
                    </a:lnTo>
                    <a:lnTo>
                      <a:pt x="9709" y="6173"/>
                    </a:lnTo>
                    <a:lnTo>
                      <a:pt x="9688" y="6173"/>
                    </a:lnTo>
                    <a:lnTo>
                      <a:pt x="9688" y="6215"/>
                    </a:lnTo>
                    <a:lnTo>
                      <a:pt x="9646" y="6215"/>
                    </a:lnTo>
                    <a:lnTo>
                      <a:pt x="9605" y="6152"/>
                    </a:lnTo>
                    <a:lnTo>
                      <a:pt x="9584" y="6110"/>
                    </a:lnTo>
                    <a:lnTo>
                      <a:pt x="9584" y="5985"/>
                    </a:lnTo>
                    <a:lnTo>
                      <a:pt x="9542" y="5943"/>
                    </a:lnTo>
                    <a:lnTo>
                      <a:pt x="9521" y="5943"/>
                    </a:lnTo>
                    <a:lnTo>
                      <a:pt x="9395" y="5880"/>
                    </a:lnTo>
                    <a:lnTo>
                      <a:pt x="9312" y="5880"/>
                    </a:lnTo>
                    <a:lnTo>
                      <a:pt x="9333" y="5901"/>
                    </a:lnTo>
                    <a:lnTo>
                      <a:pt x="9228" y="6006"/>
                    </a:lnTo>
                    <a:lnTo>
                      <a:pt x="9123" y="6068"/>
                    </a:lnTo>
                    <a:lnTo>
                      <a:pt x="8998" y="6215"/>
                    </a:lnTo>
                    <a:lnTo>
                      <a:pt x="8977" y="6319"/>
                    </a:lnTo>
                    <a:lnTo>
                      <a:pt x="9019" y="6382"/>
                    </a:lnTo>
                    <a:lnTo>
                      <a:pt x="8956" y="6508"/>
                    </a:lnTo>
                    <a:lnTo>
                      <a:pt x="8768" y="6571"/>
                    </a:lnTo>
                    <a:lnTo>
                      <a:pt x="8684" y="6633"/>
                    </a:lnTo>
                    <a:lnTo>
                      <a:pt x="8663" y="6780"/>
                    </a:lnTo>
                    <a:lnTo>
                      <a:pt x="8663" y="7010"/>
                    </a:lnTo>
                    <a:lnTo>
                      <a:pt x="8768" y="7240"/>
                    </a:lnTo>
                    <a:lnTo>
                      <a:pt x="8872" y="7408"/>
                    </a:lnTo>
                    <a:lnTo>
                      <a:pt x="8872" y="7470"/>
                    </a:lnTo>
                    <a:lnTo>
                      <a:pt x="8705" y="7638"/>
                    </a:lnTo>
                    <a:lnTo>
                      <a:pt x="8579" y="7680"/>
                    </a:lnTo>
                    <a:lnTo>
                      <a:pt x="8496" y="7784"/>
                    </a:lnTo>
                    <a:lnTo>
                      <a:pt x="8433" y="7826"/>
                    </a:lnTo>
                    <a:lnTo>
                      <a:pt x="8349" y="7826"/>
                    </a:lnTo>
                    <a:lnTo>
                      <a:pt x="8307" y="7742"/>
                    </a:lnTo>
                    <a:lnTo>
                      <a:pt x="8245" y="7742"/>
                    </a:lnTo>
                    <a:lnTo>
                      <a:pt x="8014" y="7784"/>
                    </a:lnTo>
                    <a:lnTo>
                      <a:pt x="7847" y="7763"/>
                    </a:lnTo>
                    <a:lnTo>
                      <a:pt x="7638" y="7680"/>
                    </a:lnTo>
                    <a:lnTo>
                      <a:pt x="7429" y="7680"/>
                    </a:lnTo>
                    <a:lnTo>
                      <a:pt x="7387" y="7952"/>
                    </a:lnTo>
                    <a:lnTo>
                      <a:pt x="7324" y="8098"/>
                    </a:lnTo>
                    <a:lnTo>
                      <a:pt x="7324" y="8244"/>
                    </a:lnTo>
                    <a:lnTo>
                      <a:pt x="7261" y="8579"/>
                    </a:lnTo>
                    <a:lnTo>
                      <a:pt x="7261" y="8830"/>
                    </a:lnTo>
                    <a:lnTo>
                      <a:pt x="7240" y="8914"/>
                    </a:lnTo>
                    <a:lnTo>
                      <a:pt x="7303" y="8977"/>
                    </a:lnTo>
                    <a:lnTo>
                      <a:pt x="7429" y="9019"/>
                    </a:lnTo>
                    <a:lnTo>
                      <a:pt x="7387" y="9144"/>
                    </a:lnTo>
                    <a:lnTo>
                      <a:pt x="7387" y="9228"/>
                    </a:lnTo>
                    <a:lnTo>
                      <a:pt x="7303" y="9228"/>
                    </a:lnTo>
                    <a:lnTo>
                      <a:pt x="7219" y="9291"/>
                    </a:lnTo>
                    <a:lnTo>
                      <a:pt x="7136" y="9291"/>
                    </a:lnTo>
                    <a:lnTo>
                      <a:pt x="7073" y="9228"/>
                    </a:lnTo>
                    <a:lnTo>
                      <a:pt x="6989" y="9249"/>
                    </a:lnTo>
                    <a:lnTo>
                      <a:pt x="6864" y="9291"/>
                    </a:lnTo>
                    <a:lnTo>
                      <a:pt x="6592" y="9332"/>
                    </a:lnTo>
                    <a:lnTo>
                      <a:pt x="6445" y="9416"/>
                    </a:lnTo>
                    <a:lnTo>
                      <a:pt x="6341" y="9416"/>
                    </a:lnTo>
                    <a:lnTo>
                      <a:pt x="6278" y="9353"/>
                    </a:lnTo>
                    <a:lnTo>
                      <a:pt x="6173" y="9416"/>
                    </a:lnTo>
                    <a:lnTo>
                      <a:pt x="6069" y="9521"/>
                    </a:lnTo>
                    <a:lnTo>
                      <a:pt x="6069" y="9604"/>
                    </a:lnTo>
                    <a:lnTo>
                      <a:pt x="6173" y="9667"/>
                    </a:lnTo>
                    <a:lnTo>
                      <a:pt x="6341" y="9646"/>
                    </a:lnTo>
                    <a:lnTo>
                      <a:pt x="6466" y="9667"/>
                    </a:lnTo>
                    <a:lnTo>
                      <a:pt x="6466" y="9730"/>
                    </a:lnTo>
                    <a:lnTo>
                      <a:pt x="6382" y="9814"/>
                    </a:lnTo>
                    <a:lnTo>
                      <a:pt x="6445" y="9981"/>
                    </a:lnTo>
                    <a:lnTo>
                      <a:pt x="6445" y="10065"/>
                    </a:lnTo>
                    <a:lnTo>
                      <a:pt x="6487" y="10149"/>
                    </a:lnTo>
                    <a:lnTo>
                      <a:pt x="6508" y="10253"/>
                    </a:lnTo>
                    <a:lnTo>
                      <a:pt x="6613" y="10441"/>
                    </a:lnTo>
                    <a:lnTo>
                      <a:pt x="6654" y="10546"/>
                    </a:lnTo>
                    <a:lnTo>
                      <a:pt x="6780" y="10609"/>
                    </a:lnTo>
                    <a:lnTo>
                      <a:pt x="6822" y="10860"/>
                    </a:lnTo>
                    <a:lnTo>
                      <a:pt x="6738" y="10923"/>
                    </a:lnTo>
                    <a:lnTo>
                      <a:pt x="6696" y="11027"/>
                    </a:lnTo>
                    <a:lnTo>
                      <a:pt x="6801" y="11132"/>
                    </a:lnTo>
                    <a:lnTo>
                      <a:pt x="6738" y="11174"/>
                    </a:lnTo>
                    <a:lnTo>
                      <a:pt x="6738" y="11216"/>
                    </a:lnTo>
                    <a:lnTo>
                      <a:pt x="6613" y="11299"/>
                    </a:lnTo>
                    <a:lnTo>
                      <a:pt x="6654" y="11446"/>
                    </a:lnTo>
                    <a:lnTo>
                      <a:pt x="6508" y="11509"/>
                    </a:lnTo>
                    <a:lnTo>
                      <a:pt x="6278" y="11446"/>
                    </a:lnTo>
                    <a:lnTo>
                      <a:pt x="6027" y="11174"/>
                    </a:lnTo>
                    <a:lnTo>
                      <a:pt x="5922" y="11195"/>
                    </a:lnTo>
                    <a:lnTo>
                      <a:pt x="5671" y="11090"/>
                    </a:lnTo>
                    <a:lnTo>
                      <a:pt x="5336" y="11090"/>
                    </a:lnTo>
                    <a:lnTo>
                      <a:pt x="5148" y="11132"/>
                    </a:lnTo>
                    <a:lnTo>
                      <a:pt x="4876" y="11069"/>
                    </a:lnTo>
                    <a:lnTo>
                      <a:pt x="4583" y="11132"/>
                    </a:lnTo>
                    <a:lnTo>
                      <a:pt x="4457" y="11132"/>
                    </a:lnTo>
                    <a:lnTo>
                      <a:pt x="4311" y="11111"/>
                    </a:lnTo>
                    <a:lnTo>
                      <a:pt x="4206" y="11195"/>
                    </a:lnTo>
                    <a:lnTo>
                      <a:pt x="4102" y="11237"/>
                    </a:lnTo>
                    <a:lnTo>
                      <a:pt x="3767" y="11195"/>
                    </a:lnTo>
                    <a:lnTo>
                      <a:pt x="3558" y="11132"/>
                    </a:lnTo>
                    <a:lnTo>
                      <a:pt x="3432" y="11069"/>
                    </a:lnTo>
                    <a:lnTo>
                      <a:pt x="3244" y="11069"/>
                    </a:lnTo>
                    <a:lnTo>
                      <a:pt x="3202" y="11111"/>
                    </a:lnTo>
                    <a:lnTo>
                      <a:pt x="3035" y="11090"/>
                    </a:lnTo>
                    <a:lnTo>
                      <a:pt x="2930" y="11069"/>
                    </a:lnTo>
                    <a:lnTo>
                      <a:pt x="2888" y="11111"/>
                    </a:lnTo>
                    <a:lnTo>
                      <a:pt x="2888" y="11237"/>
                    </a:lnTo>
                    <a:lnTo>
                      <a:pt x="2909" y="11383"/>
                    </a:lnTo>
                    <a:lnTo>
                      <a:pt x="2930" y="11509"/>
                    </a:lnTo>
                    <a:lnTo>
                      <a:pt x="2742" y="11550"/>
                    </a:lnTo>
                    <a:lnTo>
                      <a:pt x="2386" y="11550"/>
                    </a:lnTo>
                    <a:lnTo>
                      <a:pt x="1968" y="11509"/>
                    </a:lnTo>
                    <a:lnTo>
                      <a:pt x="1863" y="11446"/>
                    </a:lnTo>
                    <a:lnTo>
                      <a:pt x="1675" y="11425"/>
                    </a:lnTo>
                    <a:lnTo>
                      <a:pt x="1570" y="11550"/>
                    </a:lnTo>
                    <a:lnTo>
                      <a:pt x="1591" y="11613"/>
                    </a:lnTo>
                    <a:lnTo>
                      <a:pt x="1465" y="11697"/>
                    </a:lnTo>
                    <a:lnTo>
                      <a:pt x="1465" y="11739"/>
                    </a:lnTo>
                    <a:lnTo>
                      <a:pt x="1507" y="11739"/>
                    </a:lnTo>
                    <a:lnTo>
                      <a:pt x="1507" y="11864"/>
                    </a:lnTo>
                    <a:lnTo>
                      <a:pt x="1340" y="12157"/>
                    </a:lnTo>
                    <a:lnTo>
                      <a:pt x="1256" y="12283"/>
                    </a:lnTo>
                    <a:lnTo>
                      <a:pt x="1361" y="12366"/>
                    </a:lnTo>
                    <a:lnTo>
                      <a:pt x="1633" y="12450"/>
                    </a:lnTo>
                    <a:lnTo>
                      <a:pt x="1737" y="12555"/>
                    </a:lnTo>
                    <a:lnTo>
                      <a:pt x="1842" y="12576"/>
                    </a:lnTo>
                    <a:lnTo>
                      <a:pt x="1947" y="12471"/>
                    </a:lnTo>
                    <a:lnTo>
                      <a:pt x="1947" y="12325"/>
                    </a:lnTo>
                    <a:lnTo>
                      <a:pt x="2009" y="12325"/>
                    </a:lnTo>
                    <a:lnTo>
                      <a:pt x="2302" y="12555"/>
                    </a:lnTo>
                    <a:lnTo>
                      <a:pt x="2323" y="12659"/>
                    </a:lnTo>
                    <a:lnTo>
                      <a:pt x="2177" y="12848"/>
                    </a:lnTo>
                    <a:lnTo>
                      <a:pt x="1968" y="12848"/>
                    </a:lnTo>
                    <a:lnTo>
                      <a:pt x="1675" y="12890"/>
                    </a:lnTo>
                    <a:lnTo>
                      <a:pt x="1654" y="12785"/>
                    </a:lnTo>
                    <a:lnTo>
                      <a:pt x="1507" y="12659"/>
                    </a:lnTo>
                    <a:lnTo>
                      <a:pt x="1340" y="12869"/>
                    </a:lnTo>
                    <a:lnTo>
                      <a:pt x="1235" y="12848"/>
                    </a:lnTo>
                    <a:lnTo>
                      <a:pt x="1068" y="12973"/>
                    </a:lnTo>
                    <a:lnTo>
                      <a:pt x="921" y="13015"/>
                    </a:lnTo>
                    <a:lnTo>
                      <a:pt x="921" y="13162"/>
                    </a:lnTo>
                    <a:lnTo>
                      <a:pt x="1110" y="13224"/>
                    </a:lnTo>
                    <a:lnTo>
                      <a:pt x="1068" y="13371"/>
                    </a:lnTo>
                    <a:lnTo>
                      <a:pt x="900" y="13434"/>
                    </a:lnTo>
                    <a:lnTo>
                      <a:pt x="628" y="13496"/>
                    </a:lnTo>
                    <a:lnTo>
                      <a:pt x="691" y="13538"/>
                    </a:lnTo>
                    <a:lnTo>
                      <a:pt x="733" y="13622"/>
                    </a:lnTo>
                    <a:lnTo>
                      <a:pt x="503" y="13706"/>
                    </a:lnTo>
                    <a:lnTo>
                      <a:pt x="503" y="13831"/>
                    </a:lnTo>
                    <a:lnTo>
                      <a:pt x="398" y="13852"/>
                    </a:lnTo>
                    <a:lnTo>
                      <a:pt x="126" y="13831"/>
                    </a:lnTo>
                    <a:lnTo>
                      <a:pt x="1" y="13936"/>
                    </a:lnTo>
                    <a:lnTo>
                      <a:pt x="1" y="14103"/>
                    </a:lnTo>
                    <a:lnTo>
                      <a:pt x="168" y="14333"/>
                    </a:lnTo>
                    <a:lnTo>
                      <a:pt x="273" y="14270"/>
                    </a:lnTo>
                    <a:lnTo>
                      <a:pt x="419" y="14250"/>
                    </a:lnTo>
                    <a:lnTo>
                      <a:pt x="440" y="14375"/>
                    </a:lnTo>
                    <a:lnTo>
                      <a:pt x="398" y="14522"/>
                    </a:lnTo>
                    <a:lnTo>
                      <a:pt x="461" y="14668"/>
                    </a:lnTo>
                    <a:lnTo>
                      <a:pt x="587" y="14731"/>
                    </a:lnTo>
                    <a:lnTo>
                      <a:pt x="607" y="14877"/>
                    </a:lnTo>
                    <a:lnTo>
                      <a:pt x="545" y="14940"/>
                    </a:lnTo>
                    <a:lnTo>
                      <a:pt x="419" y="15212"/>
                    </a:lnTo>
                    <a:lnTo>
                      <a:pt x="377" y="15589"/>
                    </a:lnTo>
                    <a:lnTo>
                      <a:pt x="335" y="15526"/>
                    </a:lnTo>
                    <a:lnTo>
                      <a:pt x="440" y="15693"/>
                    </a:lnTo>
                    <a:lnTo>
                      <a:pt x="545" y="15714"/>
                    </a:lnTo>
                    <a:lnTo>
                      <a:pt x="733" y="15693"/>
                    </a:lnTo>
                    <a:lnTo>
                      <a:pt x="859" y="15610"/>
                    </a:lnTo>
                    <a:lnTo>
                      <a:pt x="921" y="15526"/>
                    </a:lnTo>
                    <a:lnTo>
                      <a:pt x="984" y="15505"/>
                    </a:lnTo>
                    <a:lnTo>
                      <a:pt x="1047" y="15463"/>
                    </a:lnTo>
                    <a:lnTo>
                      <a:pt x="1110" y="15484"/>
                    </a:lnTo>
                    <a:lnTo>
                      <a:pt x="1172" y="15568"/>
                    </a:lnTo>
                    <a:lnTo>
                      <a:pt x="1361" y="15589"/>
                    </a:lnTo>
                    <a:lnTo>
                      <a:pt x="1361" y="15505"/>
                    </a:lnTo>
                    <a:lnTo>
                      <a:pt x="1319" y="15463"/>
                    </a:lnTo>
                    <a:lnTo>
                      <a:pt x="1319" y="15358"/>
                    </a:lnTo>
                    <a:lnTo>
                      <a:pt x="1444" y="15317"/>
                    </a:lnTo>
                    <a:lnTo>
                      <a:pt x="1486" y="15275"/>
                    </a:lnTo>
                    <a:lnTo>
                      <a:pt x="1549" y="15275"/>
                    </a:lnTo>
                    <a:lnTo>
                      <a:pt x="1570" y="15317"/>
                    </a:lnTo>
                    <a:lnTo>
                      <a:pt x="1695" y="15317"/>
                    </a:lnTo>
                    <a:lnTo>
                      <a:pt x="1779" y="15191"/>
                    </a:lnTo>
                    <a:lnTo>
                      <a:pt x="1758" y="15045"/>
                    </a:lnTo>
                    <a:lnTo>
                      <a:pt x="1779" y="14961"/>
                    </a:lnTo>
                    <a:lnTo>
                      <a:pt x="1863" y="14898"/>
                    </a:lnTo>
                    <a:lnTo>
                      <a:pt x="1884" y="14731"/>
                    </a:lnTo>
                    <a:lnTo>
                      <a:pt x="1947" y="14626"/>
                    </a:lnTo>
                    <a:lnTo>
                      <a:pt x="2072" y="14626"/>
                    </a:lnTo>
                    <a:lnTo>
                      <a:pt x="2177" y="14689"/>
                    </a:lnTo>
                    <a:lnTo>
                      <a:pt x="2281" y="14752"/>
                    </a:lnTo>
                    <a:lnTo>
                      <a:pt x="2281" y="14835"/>
                    </a:lnTo>
                    <a:lnTo>
                      <a:pt x="2260" y="14982"/>
                    </a:lnTo>
                    <a:lnTo>
                      <a:pt x="2281" y="15086"/>
                    </a:lnTo>
                    <a:lnTo>
                      <a:pt x="2386" y="15086"/>
                    </a:lnTo>
                    <a:lnTo>
                      <a:pt x="2428" y="15191"/>
                    </a:lnTo>
                    <a:lnTo>
                      <a:pt x="2407" y="15317"/>
                    </a:lnTo>
                    <a:lnTo>
                      <a:pt x="2428" y="15463"/>
                    </a:lnTo>
                    <a:lnTo>
                      <a:pt x="2428" y="15672"/>
                    </a:lnTo>
                    <a:lnTo>
                      <a:pt x="2532" y="15798"/>
                    </a:lnTo>
                    <a:lnTo>
                      <a:pt x="2532" y="15882"/>
                    </a:lnTo>
                    <a:lnTo>
                      <a:pt x="2637" y="15903"/>
                    </a:lnTo>
                    <a:lnTo>
                      <a:pt x="2784" y="15903"/>
                    </a:lnTo>
                    <a:lnTo>
                      <a:pt x="2888" y="15819"/>
                    </a:lnTo>
                    <a:lnTo>
                      <a:pt x="2909" y="15777"/>
                    </a:lnTo>
                    <a:lnTo>
                      <a:pt x="3076" y="15693"/>
                    </a:lnTo>
                    <a:lnTo>
                      <a:pt x="3202" y="15610"/>
                    </a:lnTo>
                    <a:lnTo>
                      <a:pt x="3223" y="15484"/>
                    </a:lnTo>
                    <a:lnTo>
                      <a:pt x="3307" y="15421"/>
                    </a:lnTo>
                    <a:lnTo>
                      <a:pt x="3558" y="15275"/>
                    </a:lnTo>
                    <a:lnTo>
                      <a:pt x="3725" y="15212"/>
                    </a:lnTo>
                    <a:lnTo>
                      <a:pt x="3746" y="15358"/>
                    </a:lnTo>
                    <a:lnTo>
                      <a:pt x="3976" y="15317"/>
                    </a:lnTo>
                    <a:lnTo>
                      <a:pt x="4039" y="15212"/>
                    </a:lnTo>
                    <a:lnTo>
                      <a:pt x="4290" y="15212"/>
                    </a:lnTo>
                    <a:lnTo>
                      <a:pt x="4311" y="15317"/>
                    </a:lnTo>
                    <a:lnTo>
                      <a:pt x="4123" y="15484"/>
                    </a:lnTo>
                    <a:lnTo>
                      <a:pt x="4248" y="15505"/>
                    </a:lnTo>
                    <a:lnTo>
                      <a:pt x="4290" y="15463"/>
                    </a:lnTo>
                    <a:lnTo>
                      <a:pt x="4374" y="15463"/>
                    </a:lnTo>
                    <a:lnTo>
                      <a:pt x="4478" y="15526"/>
                    </a:lnTo>
                    <a:lnTo>
                      <a:pt x="4520" y="15505"/>
                    </a:lnTo>
                    <a:lnTo>
                      <a:pt x="4625" y="15505"/>
                    </a:lnTo>
                    <a:lnTo>
                      <a:pt x="4688" y="15463"/>
                    </a:lnTo>
                    <a:lnTo>
                      <a:pt x="4729" y="15400"/>
                    </a:lnTo>
                    <a:lnTo>
                      <a:pt x="4813" y="15400"/>
                    </a:lnTo>
                    <a:lnTo>
                      <a:pt x="4897" y="15484"/>
                    </a:lnTo>
                    <a:lnTo>
                      <a:pt x="4981" y="15672"/>
                    </a:lnTo>
                    <a:lnTo>
                      <a:pt x="5232" y="16049"/>
                    </a:lnTo>
                    <a:lnTo>
                      <a:pt x="5357" y="16133"/>
                    </a:lnTo>
                    <a:lnTo>
                      <a:pt x="5399" y="16300"/>
                    </a:lnTo>
                    <a:lnTo>
                      <a:pt x="5462" y="16363"/>
                    </a:lnTo>
                    <a:lnTo>
                      <a:pt x="5545" y="16447"/>
                    </a:lnTo>
                    <a:lnTo>
                      <a:pt x="5776" y="16467"/>
                    </a:lnTo>
                    <a:lnTo>
                      <a:pt x="5985" y="16467"/>
                    </a:lnTo>
                    <a:lnTo>
                      <a:pt x="6089" y="16509"/>
                    </a:lnTo>
                    <a:lnTo>
                      <a:pt x="6131" y="16635"/>
                    </a:lnTo>
                    <a:lnTo>
                      <a:pt x="6361" y="16719"/>
                    </a:lnTo>
                    <a:lnTo>
                      <a:pt x="6550" y="16823"/>
                    </a:lnTo>
                    <a:lnTo>
                      <a:pt x="6654" y="17095"/>
                    </a:lnTo>
                    <a:lnTo>
                      <a:pt x="6801" y="17263"/>
                    </a:lnTo>
                    <a:lnTo>
                      <a:pt x="6989" y="17367"/>
                    </a:lnTo>
                    <a:lnTo>
                      <a:pt x="7073" y="17514"/>
                    </a:lnTo>
                    <a:lnTo>
                      <a:pt x="7073" y="17786"/>
                    </a:lnTo>
                    <a:lnTo>
                      <a:pt x="7177" y="18037"/>
                    </a:lnTo>
                    <a:lnTo>
                      <a:pt x="7324" y="18079"/>
                    </a:lnTo>
                    <a:lnTo>
                      <a:pt x="7387" y="18330"/>
                    </a:lnTo>
                    <a:lnTo>
                      <a:pt x="7429" y="18539"/>
                    </a:lnTo>
                    <a:lnTo>
                      <a:pt x="7345" y="18664"/>
                    </a:lnTo>
                    <a:lnTo>
                      <a:pt x="7324" y="18602"/>
                    </a:lnTo>
                    <a:lnTo>
                      <a:pt x="7219" y="18539"/>
                    </a:lnTo>
                    <a:lnTo>
                      <a:pt x="7073" y="18727"/>
                    </a:lnTo>
                    <a:lnTo>
                      <a:pt x="7094" y="18811"/>
                    </a:lnTo>
                    <a:lnTo>
                      <a:pt x="7115" y="18874"/>
                    </a:lnTo>
                    <a:lnTo>
                      <a:pt x="7261" y="18957"/>
                    </a:lnTo>
                    <a:lnTo>
                      <a:pt x="7240" y="19188"/>
                    </a:lnTo>
                    <a:lnTo>
                      <a:pt x="7303" y="19292"/>
                    </a:lnTo>
                    <a:lnTo>
                      <a:pt x="7261" y="19376"/>
                    </a:lnTo>
                    <a:lnTo>
                      <a:pt x="7324" y="19397"/>
                    </a:lnTo>
                    <a:lnTo>
                      <a:pt x="7408" y="19501"/>
                    </a:lnTo>
                    <a:lnTo>
                      <a:pt x="7408" y="19606"/>
                    </a:lnTo>
                    <a:lnTo>
                      <a:pt x="7449" y="19606"/>
                    </a:lnTo>
                    <a:lnTo>
                      <a:pt x="7491" y="19752"/>
                    </a:lnTo>
                    <a:lnTo>
                      <a:pt x="7617" y="19794"/>
                    </a:lnTo>
                    <a:lnTo>
                      <a:pt x="7701" y="19690"/>
                    </a:lnTo>
                    <a:lnTo>
                      <a:pt x="7826" y="19690"/>
                    </a:lnTo>
                    <a:lnTo>
                      <a:pt x="7868" y="19773"/>
                    </a:lnTo>
                    <a:lnTo>
                      <a:pt x="8014" y="19794"/>
                    </a:lnTo>
                    <a:lnTo>
                      <a:pt x="8119" y="19899"/>
                    </a:lnTo>
                    <a:lnTo>
                      <a:pt x="8182" y="19920"/>
                    </a:lnTo>
                    <a:lnTo>
                      <a:pt x="8266" y="20087"/>
                    </a:lnTo>
                    <a:lnTo>
                      <a:pt x="8370" y="20087"/>
                    </a:lnTo>
                    <a:lnTo>
                      <a:pt x="8391" y="20192"/>
                    </a:lnTo>
                    <a:lnTo>
                      <a:pt x="8433" y="20171"/>
                    </a:lnTo>
                    <a:lnTo>
                      <a:pt x="8454" y="20129"/>
                    </a:lnTo>
                    <a:lnTo>
                      <a:pt x="8600" y="20213"/>
                    </a:lnTo>
                    <a:lnTo>
                      <a:pt x="8663" y="20296"/>
                    </a:lnTo>
                    <a:lnTo>
                      <a:pt x="8768" y="20296"/>
                    </a:lnTo>
                    <a:lnTo>
                      <a:pt x="8830" y="20317"/>
                    </a:lnTo>
                    <a:lnTo>
                      <a:pt x="8893" y="20213"/>
                    </a:lnTo>
                    <a:lnTo>
                      <a:pt x="9061" y="20192"/>
                    </a:lnTo>
                    <a:lnTo>
                      <a:pt x="9270" y="20276"/>
                    </a:lnTo>
                    <a:lnTo>
                      <a:pt x="9312" y="20338"/>
                    </a:lnTo>
                    <a:lnTo>
                      <a:pt x="9437" y="20338"/>
                    </a:lnTo>
                    <a:lnTo>
                      <a:pt x="9542" y="20401"/>
                    </a:lnTo>
                    <a:lnTo>
                      <a:pt x="9709" y="20589"/>
                    </a:lnTo>
                    <a:lnTo>
                      <a:pt x="9835" y="20589"/>
                    </a:lnTo>
                    <a:lnTo>
                      <a:pt x="9960" y="20652"/>
                    </a:lnTo>
                    <a:lnTo>
                      <a:pt x="10023" y="20715"/>
                    </a:lnTo>
                    <a:lnTo>
                      <a:pt x="10128" y="20840"/>
                    </a:lnTo>
                    <a:lnTo>
                      <a:pt x="10170" y="20966"/>
                    </a:lnTo>
                    <a:lnTo>
                      <a:pt x="10232" y="20945"/>
                    </a:lnTo>
                    <a:lnTo>
                      <a:pt x="10232" y="20757"/>
                    </a:lnTo>
                    <a:lnTo>
                      <a:pt x="10316" y="20715"/>
                    </a:lnTo>
                    <a:lnTo>
                      <a:pt x="10337" y="20757"/>
                    </a:lnTo>
                    <a:lnTo>
                      <a:pt x="10462" y="20757"/>
                    </a:lnTo>
                    <a:lnTo>
                      <a:pt x="10588" y="20840"/>
                    </a:lnTo>
                    <a:lnTo>
                      <a:pt x="10588" y="21008"/>
                    </a:lnTo>
                    <a:lnTo>
                      <a:pt x="10755" y="21133"/>
                    </a:lnTo>
                    <a:lnTo>
                      <a:pt x="10923" y="21071"/>
                    </a:lnTo>
                    <a:lnTo>
                      <a:pt x="11069" y="21071"/>
                    </a:lnTo>
                    <a:lnTo>
                      <a:pt x="11048" y="21322"/>
                    </a:lnTo>
                    <a:lnTo>
                      <a:pt x="11090" y="21468"/>
                    </a:lnTo>
                    <a:lnTo>
                      <a:pt x="11195" y="21447"/>
                    </a:lnTo>
                    <a:lnTo>
                      <a:pt x="11362" y="21531"/>
                    </a:lnTo>
                    <a:lnTo>
                      <a:pt x="11425" y="21447"/>
                    </a:lnTo>
                    <a:lnTo>
                      <a:pt x="11571" y="21426"/>
                    </a:lnTo>
                    <a:lnTo>
                      <a:pt x="11676" y="21322"/>
                    </a:lnTo>
                    <a:lnTo>
                      <a:pt x="11885" y="21322"/>
                    </a:lnTo>
                    <a:lnTo>
                      <a:pt x="12011" y="21384"/>
                    </a:lnTo>
                    <a:lnTo>
                      <a:pt x="12053" y="21531"/>
                    </a:lnTo>
                    <a:lnTo>
                      <a:pt x="12220" y="21594"/>
                    </a:lnTo>
                    <a:lnTo>
                      <a:pt x="12346" y="21761"/>
                    </a:lnTo>
                    <a:lnTo>
                      <a:pt x="12429" y="21782"/>
                    </a:lnTo>
                    <a:lnTo>
                      <a:pt x="12576" y="21740"/>
                    </a:lnTo>
                    <a:lnTo>
                      <a:pt x="12639" y="21761"/>
                    </a:lnTo>
                    <a:lnTo>
                      <a:pt x="12785" y="21698"/>
                    </a:lnTo>
                    <a:lnTo>
                      <a:pt x="12931" y="21698"/>
                    </a:lnTo>
                    <a:lnTo>
                      <a:pt x="13015" y="21594"/>
                    </a:lnTo>
                    <a:lnTo>
                      <a:pt x="13162" y="21594"/>
                    </a:lnTo>
                    <a:lnTo>
                      <a:pt x="13203" y="21698"/>
                    </a:lnTo>
                    <a:lnTo>
                      <a:pt x="13245" y="21866"/>
                    </a:lnTo>
                    <a:lnTo>
                      <a:pt x="13350" y="21949"/>
                    </a:lnTo>
                    <a:lnTo>
                      <a:pt x="13475" y="21887"/>
                    </a:lnTo>
                    <a:lnTo>
                      <a:pt x="13601" y="21636"/>
                    </a:lnTo>
                    <a:lnTo>
                      <a:pt x="13873" y="21468"/>
                    </a:lnTo>
                    <a:lnTo>
                      <a:pt x="14040" y="21447"/>
                    </a:lnTo>
                    <a:lnTo>
                      <a:pt x="14124" y="21552"/>
                    </a:lnTo>
                    <a:lnTo>
                      <a:pt x="14396" y="21573"/>
                    </a:lnTo>
                    <a:lnTo>
                      <a:pt x="14501" y="21636"/>
                    </a:lnTo>
                    <a:lnTo>
                      <a:pt x="14647" y="21552"/>
                    </a:lnTo>
                    <a:lnTo>
                      <a:pt x="14815" y="21573"/>
                    </a:lnTo>
                    <a:lnTo>
                      <a:pt x="14877" y="21677"/>
                    </a:lnTo>
                    <a:lnTo>
                      <a:pt x="14982" y="21677"/>
                    </a:lnTo>
                    <a:lnTo>
                      <a:pt x="15191" y="21636"/>
                    </a:lnTo>
                    <a:lnTo>
                      <a:pt x="15296" y="21636"/>
                    </a:lnTo>
                    <a:lnTo>
                      <a:pt x="15359" y="21468"/>
                    </a:lnTo>
                    <a:lnTo>
                      <a:pt x="15442" y="21426"/>
                    </a:lnTo>
                    <a:lnTo>
                      <a:pt x="15547" y="21447"/>
                    </a:lnTo>
                    <a:lnTo>
                      <a:pt x="15547" y="21364"/>
                    </a:lnTo>
                    <a:lnTo>
                      <a:pt x="15631" y="21343"/>
                    </a:lnTo>
                    <a:lnTo>
                      <a:pt x="15693" y="21217"/>
                    </a:lnTo>
                    <a:lnTo>
                      <a:pt x="15798" y="21112"/>
                    </a:lnTo>
                    <a:lnTo>
                      <a:pt x="15903" y="21071"/>
                    </a:lnTo>
                    <a:lnTo>
                      <a:pt x="16133" y="21029"/>
                    </a:lnTo>
                    <a:lnTo>
                      <a:pt x="16237" y="20861"/>
                    </a:lnTo>
                    <a:lnTo>
                      <a:pt x="16237" y="20736"/>
                    </a:lnTo>
                    <a:lnTo>
                      <a:pt x="16321" y="20736"/>
                    </a:lnTo>
                    <a:lnTo>
                      <a:pt x="16447" y="20631"/>
                    </a:lnTo>
                    <a:lnTo>
                      <a:pt x="16551" y="20799"/>
                    </a:lnTo>
                    <a:lnTo>
                      <a:pt x="16719" y="20736"/>
                    </a:lnTo>
                    <a:lnTo>
                      <a:pt x="16928" y="20820"/>
                    </a:lnTo>
                    <a:lnTo>
                      <a:pt x="17012" y="20757"/>
                    </a:lnTo>
                    <a:lnTo>
                      <a:pt x="16970" y="20652"/>
                    </a:lnTo>
                    <a:lnTo>
                      <a:pt x="17242" y="20506"/>
                    </a:lnTo>
                    <a:lnTo>
                      <a:pt x="17325" y="20527"/>
                    </a:lnTo>
                    <a:lnTo>
                      <a:pt x="17367" y="20610"/>
                    </a:lnTo>
                    <a:lnTo>
                      <a:pt x="17451" y="20610"/>
                    </a:lnTo>
                    <a:lnTo>
                      <a:pt x="17472" y="20652"/>
                    </a:lnTo>
                    <a:lnTo>
                      <a:pt x="17388" y="20820"/>
                    </a:lnTo>
                    <a:lnTo>
                      <a:pt x="17451" y="20903"/>
                    </a:lnTo>
                    <a:lnTo>
                      <a:pt x="17535" y="20903"/>
                    </a:lnTo>
                    <a:lnTo>
                      <a:pt x="17597" y="20861"/>
                    </a:lnTo>
                    <a:lnTo>
                      <a:pt x="17639" y="20945"/>
                    </a:lnTo>
                    <a:lnTo>
                      <a:pt x="17702" y="21050"/>
                    </a:lnTo>
                    <a:lnTo>
                      <a:pt x="17702" y="21133"/>
                    </a:lnTo>
                    <a:lnTo>
                      <a:pt x="17597" y="21238"/>
                    </a:lnTo>
                    <a:lnTo>
                      <a:pt x="17639" y="21343"/>
                    </a:lnTo>
                    <a:lnTo>
                      <a:pt x="17765" y="21364"/>
                    </a:lnTo>
                    <a:lnTo>
                      <a:pt x="17849" y="21322"/>
                    </a:lnTo>
                    <a:lnTo>
                      <a:pt x="17953" y="21364"/>
                    </a:lnTo>
                    <a:lnTo>
                      <a:pt x="18016" y="21468"/>
                    </a:lnTo>
                    <a:lnTo>
                      <a:pt x="18121" y="21426"/>
                    </a:lnTo>
                    <a:lnTo>
                      <a:pt x="18246" y="21468"/>
                    </a:lnTo>
                    <a:lnTo>
                      <a:pt x="18330" y="21426"/>
                    </a:lnTo>
                    <a:lnTo>
                      <a:pt x="18497" y="21426"/>
                    </a:lnTo>
                    <a:lnTo>
                      <a:pt x="18539" y="21573"/>
                    </a:lnTo>
                    <a:lnTo>
                      <a:pt x="18685" y="21677"/>
                    </a:lnTo>
                    <a:lnTo>
                      <a:pt x="18706" y="21845"/>
                    </a:lnTo>
                    <a:lnTo>
                      <a:pt x="18811" y="21845"/>
                    </a:lnTo>
                    <a:lnTo>
                      <a:pt x="18916" y="21970"/>
                    </a:lnTo>
                    <a:lnTo>
                      <a:pt x="18916" y="22117"/>
                    </a:lnTo>
                    <a:lnTo>
                      <a:pt x="18999" y="22326"/>
                    </a:lnTo>
                    <a:lnTo>
                      <a:pt x="19020" y="22493"/>
                    </a:lnTo>
                    <a:lnTo>
                      <a:pt x="18999" y="22745"/>
                    </a:lnTo>
                    <a:lnTo>
                      <a:pt x="18999" y="22849"/>
                    </a:lnTo>
                    <a:lnTo>
                      <a:pt x="18957" y="22933"/>
                    </a:lnTo>
                    <a:lnTo>
                      <a:pt x="18853" y="22996"/>
                    </a:lnTo>
                    <a:lnTo>
                      <a:pt x="18832" y="23100"/>
                    </a:lnTo>
                    <a:lnTo>
                      <a:pt x="18769" y="23121"/>
                    </a:lnTo>
                    <a:lnTo>
                      <a:pt x="18748" y="23205"/>
                    </a:lnTo>
                    <a:lnTo>
                      <a:pt x="18811" y="23309"/>
                    </a:lnTo>
                    <a:lnTo>
                      <a:pt x="18748" y="23351"/>
                    </a:lnTo>
                    <a:lnTo>
                      <a:pt x="18685" y="23330"/>
                    </a:lnTo>
                    <a:lnTo>
                      <a:pt x="18602" y="23435"/>
                    </a:lnTo>
                    <a:lnTo>
                      <a:pt x="18539" y="23519"/>
                    </a:lnTo>
                    <a:lnTo>
                      <a:pt x="18602" y="23581"/>
                    </a:lnTo>
                    <a:lnTo>
                      <a:pt x="18539" y="23665"/>
                    </a:lnTo>
                    <a:lnTo>
                      <a:pt x="18539" y="23770"/>
                    </a:lnTo>
                    <a:lnTo>
                      <a:pt x="18644" y="23833"/>
                    </a:lnTo>
                    <a:lnTo>
                      <a:pt x="18706" y="23895"/>
                    </a:lnTo>
                    <a:lnTo>
                      <a:pt x="18769" y="23958"/>
                    </a:lnTo>
                    <a:lnTo>
                      <a:pt x="18748" y="24105"/>
                    </a:lnTo>
                    <a:lnTo>
                      <a:pt x="18811" y="24251"/>
                    </a:lnTo>
                    <a:lnTo>
                      <a:pt x="18937" y="24146"/>
                    </a:lnTo>
                    <a:lnTo>
                      <a:pt x="19209" y="24084"/>
                    </a:lnTo>
                    <a:lnTo>
                      <a:pt x="19229" y="24167"/>
                    </a:lnTo>
                    <a:lnTo>
                      <a:pt x="19209" y="24251"/>
                    </a:lnTo>
                    <a:lnTo>
                      <a:pt x="19271" y="24293"/>
                    </a:lnTo>
                    <a:lnTo>
                      <a:pt x="19418" y="24272"/>
                    </a:lnTo>
                    <a:lnTo>
                      <a:pt x="19439" y="24377"/>
                    </a:lnTo>
                    <a:lnTo>
                      <a:pt x="19418" y="24481"/>
                    </a:lnTo>
                    <a:lnTo>
                      <a:pt x="19481" y="24565"/>
                    </a:lnTo>
                    <a:lnTo>
                      <a:pt x="19627" y="24586"/>
                    </a:lnTo>
                    <a:lnTo>
                      <a:pt x="19585" y="24628"/>
                    </a:lnTo>
                    <a:lnTo>
                      <a:pt x="19648" y="24711"/>
                    </a:lnTo>
                    <a:lnTo>
                      <a:pt x="19669" y="24670"/>
                    </a:lnTo>
                    <a:lnTo>
                      <a:pt x="19815" y="24670"/>
                    </a:lnTo>
                    <a:lnTo>
                      <a:pt x="19941" y="24732"/>
                    </a:lnTo>
                    <a:lnTo>
                      <a:pt x="19941" y="24816"/>
                    </a:lnTo>
                    <a:lnTo>
                      <a:pt x="19878" y="24921"/>
                    </a:lnTo>
                    <a:lnTo>
                      <a:pt x="19899" y="25004"/>
                    </a:lnTo>
                    <a:lnTo>
                      <a:pt x="19753" y="25193"/>
                    </a:lnTo>
                    <a:lnTo>
                      <a:pt x="19648" y="25297"/>
                    </a:lnTo>
                    <a:lnTo>
                      <a:pt x="19669" y="25360"/>
                    </a:lnTo>
                    <a:lnTo>
                      <a:pt x="19753" y="25339"/>
                    </a:lnTo>
                    <a:lnTo>
                      <a:pt x="19941" y="25339"/>
                    </a:lnTo>
                    <a:lnTo>
                      <a:pt x="19983" y="25402"/>
                    </a:lnTo>
                    <a:lnTo>
                      <a:pt x="20066" y="25318"/>
                    </a:lnTo>
                    <a:lnTo>
                      <a:pt x="20150" y="25423"/>
                    </a:lnTo>
                    <a:lnTo>
                      <a:pt x="20108" y="25548"/>
                    </a:lnTo>
                    <a:lnTo>
                      <a:pt x="20150" y="25674"/>
                    </a:lnTo>
                    <a:lnTo>
                      <a:pt x="20276" y="25737"/>
                    </a:lnTo>
                    <a:lnTo>
                      <a:pt x="20338" y="25653"/>
                    </a:lnTo>
                    <a:lnTo>
                      <a:pt x="20485" y="25653"/>
                    </a:lnTo>
                    <a:lnTo>
                      <a:pt x="20736" y="25548"/>
                    </a:lnTo>
                    <a:lnTo>
                      <a:pt x="20841" y="25569"/>
                    </a:lnTo>
                    <a:lnTo>
                      <a:pt x="20841" y="25716"/>
                    </a:lnTo>
                    <a:lnTo>
                      <a:pt x="20799" y="25737"/>
                    </a:lnTo>
                    <a:lnTo>
                      <a:pt x="20862" y="25778"/>
                    </a:lnTo>
                    <a:lnTo>
                      <a:pt x="20924" y="25883"/>
                    </a:lnTo>
                    <a:lnTo>
                      <a:pt x="21050" y="25841"/>
                    </a:lnTo>
                    <a:lnTo>
                      <a:pt x="21154" y="25862"/>
                    </a:lnTo>
                    <a:lnTo>
                      <a:pt x="21134" y="25716"/>
                    </a:lnTo>
                    <a:lnTo>
                      <a:pt x="21134" y="25569"/>
                    </a:lnTo>
                    <a:lnTo>
                      <a:pt x="21092" y="25465"/>
                    </a:lnTo>
                    <a:lnTo>
                      <a:pt x="21092" y="25255"/>
                    </a:lnTo>
                    <a:lnTo>
                      <a:pt x="21154" y="25214"/>
                    </a:lnTo>
                    <a:lnTo>
                      <a:pt x="21154" y="25130"/>
                    </a:lnTo>
                    <a:lnTo>
                      <a:pt x="21364" y="25130"/>
                    </a:lnTo>
                    <a:lnTo>
                      <a:pt x="21426" y="25109"/>
                    </a:lnTo>
                    <a:lnTo>
                      <a:pt x="21468" y="25088"/>
                    </a:lnTo>
                    <a:lnTo>
                      <a:pt x="21510" y="25025"/>
                    </a:lnTo>
                    <a:lnTo>
                      <a:pt x="21552" y="24983"/>
                    </a:lnTo>
                    <a:lnTo>
                      <a:pt x="21678" y="24921"/>
                    </a:lnTo>
                    <a:lnTo>
                      <a:pt x="21761" y="24942"/>
                    </a:lnTo>
                    <a:lnTo>
                      <a:pt x="21740" y="25025"/>
                    </a:lnTo>
                    <a:lnTo>
                      <a:pt x="21782" y="25046"/>
                    </a:lnTo>
                    <a:lnTo>
                      <a:pt x="21866" y="25046"/>
                    </a:lnTo>
                    <a:lnTo>
                      <a:pt x="21887" y="24942"/>
                    </a:lnTo>
                    <a:lnTo>
                      <a:pt x="21970" y="24900"/>
                    </a:lnTo>
                    <a:lnTo>
                      <a:pt x="22096" y="25004"/>
                    </a:lnTo>
                    <a:lnTo>
                      <a:pt x="22159" y="24921"/>
                    </a:lnTo>
                    <a:lnTo>
                      <a:pt x="22242" y="24921"/>
                    </a:lnTo>
                    <a:lnTo>
                      <a:pt x="22263" y="25004"/>
                    </a:lnTo>
                    <a:lnTo>
                      <a:pt x="22389" y="24942"/>
                    </a:lnTo>
                    <a:lnTo>
                      <a:pt x="22389" y="24879"/>
                    </a:lnTo>
                    <a:lnTo>
                      <a:pt x="22556" y="24816"/>
                    </a:lnTo>
                    <a:lnTo>
                      <a:pt x="22661" y="24900"/>
                    </a:lnTo>
                    <a:lnTo>
                      <a:pt x="22870" y="24816"/>
                    </a:lnTo>
                    <a:lnTo>
                      <a:pt x="22828" y="24628"/>
                    </a:lnTo>
                    <a:lnTo>
                      <a:pt x="22954" y="24586"/>
                    </a:lnTo>
                    <a:lnTo>
                      <a:pt x="23100" y="24586"/>
                    </a:lnTo>
                    <a:lnTo>
                      <a:pt x="23184" y="24502"/>
                    </a:lnTo>
                    <a:lnTo>
                      <a:pt x="23310" y="24586"/>
                    </a:lnTo>
                    <a:lnTo>
                      <a:pt x="23310" y="24670"/>
                    </a:lnTo>
                    <a:lnTo>
                      <a:pt x="23435" y="24690"/>
                    </a:lnTo>
                    <a:lnTo>
                      <a:pt x="23477" y="24774"/>
                    </a:lnTo>
                    <a:lnTo>
                      <a:pt x="23749" y="24774"/>
                    </a:lnTo>
                    <a:lnTo>
                      <a:pt x="23812" y="24816"/>
                    </a:lnTo>
                    <a:lnTo>
                      <a:pt x="23958" y="24774"/>
                    </a:lnTo>
                    <a:lnTo>
                      <a:pt x="24042" y="24837"/>
                    </a:lnTo>
                    <a:lnTo>
                      <a:pt x="24042" y="24942"/>
                    </a:lnTo>
                    <a:lnTo>
                      <a:pt x="23937" y="24983"/>
                    </a:lnTo>
                    <a:lnTo>
                      <a:pt x="23875" y="25193"/>
                    </a:lnTo>
                    <a:lnTo>
                      <a:pt x="23958" y="25214"/>
                    </a:lnTo>
                    <a:lnTo>
                      <a:pt x="23979" y="25318"/>
                    </a:lnTo>
                    <a:lnTo>
                      <a:pt x="24230" y="25402"/>
                    </a:lnTo>
                    <a:lnTo>
                      <a:pt x="24251" y="25506"/>
                    </a:lnTo>
                    <a:lnTo>
                      <a:pt x="24377" y="25527"/>
                    </a:lnTo>
                    <a:lnTo>
                      <a:pt x="24481" y="25611"/>
                    </a:lnTo>
                    <a:lnTo>
                      <a:pt x="24586" y="25548"/>
                    </a:lnTo>
                    <a:lnTo>
                      <a:pt x="24649" y="25611"/>
                    </a:lnTo>
                    <a:lnTo>
                      <a:pt x="24711" y="25569"/>
                    </a:lnTo>
                    <a:lnTo>
                      <a:pt x="24816" y="25632"/>
                    </a:lnTo>
                    <a:lnTo>
                      <a:pt x="24858" y="25632"/>
                    </a:lnTo>
                    <a:lnTo>
                      <a:pt x="24900" y="25611"/>
                    </a:lnTo>
                    <a:lnTo>
                      <a:pt x="24963" y="25653"/>
                    </a:lnTo>
                    <a:lnTo>
                      <a:pt x="25046" y="25611"/>
                    </a:lnTo>
                    <a:lnTo>
                      <a:pt x="25046" y="25548"/>
                    </a:lnTo>
                    <a:lnTo>
                      <a:pt x="25088" y="25423"/>
                    </a:lnTo>
                    <a:lnTo>
                      <a:pt x="25130" y="25527"/>
                    </a:lnTo>
                    <a:lnTo>
                      <a:pt x="25235" y="25653"/>
                    </a:lnTo>
                    <a:lnTo>
                      <a:pt x="25297" y="25632"/>
                    </a:lnTo>
                    <a:lnTo>
                      <a:pt x="25444" y="25737"/>
                    </a:lnTo>
                    <a:lnTo>
                      <a:pt x="25569" y="25737"/>
                    </a:lnTo>
                    <a:lnTo>
                      <a:pt x="25632" y="25632"/>
                    </a:lnTo>
                    <a:lnTo>
                      <a:pt x="25716" y="25716"/>
                    </a:lnTo>
                    <a:lnTo>
                      <a:pt x="25820" y="25674"/>
                    </a:lnTo>
                    <a:lnTo>
                      <a:pt x="25862" y="25716"/>
                    </a:lnTo>
                    <a:lnTo>
                      <a:pt x="25862" y="25737"/>
                    </a:lnTo>
                    <a:lnTo>
                      <a:pt x="25800" y="25758"/>
                    </a:lnTo>
                    <a:lnTo>
                      <a:pt x="25758" y="25862"/>
                    </a:lnTo>
                    <a:lnTo>
                      <a:pt x="25695" y="25967"/>
                    </a:lnTo>
                    <a:lnTo>
                      <a:pt x="25695" y="26030"/>
                    </a:lnTo>
                    <a:lnTo>
                      <a:pt x="25820" y="26197"/>
                    </a:lnTo>
                    <a:lnTo>
                      <a:pt x="25904" y="26260"/>
                    </a:lnTo>
                    <a:lnTo>
                      <a:pt x="25904" y="26302"/>
                    </a:lnTo>
                    <a:lnTo>
                      <a:pt x="25925" y="26448"/>
                    </a:lnTo>
                    <a:lnTo>
                      <a:pt x="25946" y="26406"/>
                    </a:lnTo>
                    <a:lnTo>
                      <a:pt x="26009" y="26343"/>
                    </a:lnTo>
                    <a:lnTo>
                      <a:pt x="26092" y="26364"/>
                    </a:lnTo>
                    <a:lnTo>
                      <a:pt x="26134" y="26385"/>
                    </a:lnTo>
                    <a:lnTo>
                      <a:pt x="26176" y="26385"/>
                    </a:lnTo>
                    <a:lnTo>
                      <a:pt x="26281" y="26281"/>
                    </a:lnTo>
                    <a:lnTo>
                      <a:pt x="26260" y="26239"/>
                    </a:lnTo>
                    <a:lnTo>
                      <a:pt x="26218" y="26197"/>
                    </a:lnTo>
                    <a:lnTo>
                      <a:pt x="26218" y="26176"/>
                    </a:lnTo>
                    <a:lnTo>
                      <a:pt x="26155" y="26071"/>
                    </a:lnTo>
                    <a:lnTo>
                      <a:pt x="26072" y="26071"/>
                    </a:lnTo>
                    <a:lnTo>
                      <a:pt x="26030" y="25967"/>
                    </a:lnTo>
                    <a:lnTo>
                      <a:pt x="26051" y="25925"/>
                    </a:lnTo>
                    <a:lnTo>
                      <a:pt x="26155" y="25841"/>
                    </a:lnTo>
                    <a:lnTo>
                      <a:pt x="26155" y="25758"/>
                    </a:lnTo>
                    <a:lnTo>
                      <a:pt x="26155" y="25716"/>
                    </a:lnTo>
                    <a:lnTo>
                      <a:pt x="26176" y="25716"/>
                    </a:lnTo>
                    <a:lnTo>
                      <a:pt x="26218" y="25653"/>
                    </a:lnTo>
                    <a:lnTo>
                      <a:pt x="26239" y="25716"/>
                    </a:lnTo>
                    <a:lnTo>
                      <a:pt x="26260" y="25737"/>
                    </a:lnTo>
                    <a:lnTo>
                      <a:pt x="26281" y="25737"/>
                    </a:lnTo>
                    <a:lnTo>
                      <a:pt x="26260" y="25758"/>
                    </a:lnTo>
                    <a:lnTo>
                      <a:pt x="26260" y="25778"/>
                    </a:lnTo>
                    <a:lnTo>
                      <a:pt x="26323" y="25778"/>
                    </a:lnTo>
                    <a:lnTo>
                      <a:pt x="26281" y="25820"/>
                    </a:lnTo>
                    <a:lnTo>
                      <a:pt x="26344" y="25841"/>
                    </a:lnTo>
                    <a:lnTo>
                      <a:pt x="26385" y="25758"/>
                    </a:lnTo>
                    <a:lnTo>
                      <a:pt x="26490" y="25737"/>
                    </a:lnTo>
                    <a:lnTo>
                      <a:pt x="26553" y="25653"/>
                    </a:lnTo>
                    <a:lnTo>
                      <a:pt x="26616" y="25716"/>
                    </a:lnTo>
                    <a:lnTo>
                      <a:pt x="26741" y="25653"/>
                    </a:lnTo>
                    <a:lnTo>
                      <a:pt x="26867" y="25611"/>
                    </a:lnTo>
                    <a:lnTo>
                      <a:pt x="26804" y="25527"/>
                    </a:lnTo>
                    <a:lnTo>
                      <a:pt x="26908" y="25527"/>
                    </a:lnTo>
                    <a:lnTo>
                      <a:pt x="27013" y="25465"/>
                    </a:lnTo>
                    <a:lnTo>
                      <a:pt x="27139" y="25527"/>
                    </a:lnTo>
                    <a:lnTo>
                      <a:pt x="27201" y="25506"/>
                    </a:lnTo>
                    <a:lnTo>
                      <a:pt x="27327" y="25444"/>
                    </a:lnTo>
                    <a:lnTo>
                      <a:pt x="27432" y="25339"/>
                    </a:lnTo>
                    <a:lnTo>
                      <a:pt x="27515" y="25234"/>
                    </a:lnTo>
                    <a:lnTo>
                      <a:pt x="27536" y="25193"/>
                    </a:lnTo>
                    <a:lnTo>
                      <a:pt x="27578" y="25214"/>
                    </a:lnTo>
                    <a:lnTo>
                      <a:pt x="27620" y="25255"/>
                    </a:lnTo>
                    <a:lnTo>
                      <a:pt x="27662" y="25214"/>
                    </a:lnTo>
                    <a:lnTo>
                      <a:pt x="27724" y="25130"/>
                    </a:lnTo>
                    <a:lnTo>
                      <a:pt x="27808" y="25088"/>
                    </a:lnTo>
                    <a:lnTo>
                      <a:pt x="27787" y="24942"/>
                    </a:lnTo>
                    <a:lnTo>
                      <a:pt x="27745" y="24837"/>
                    </a:lnTo>
                    <a:lnTo>
                      <a:pt x="27787" y="24774"/>
                    </a:lnTo>
                    <a:lnTo>
                      <a:pt x="27745" y="24690"/>
                    </a:lnTo>
                    <a:lnTo>
                      <a:pt x="27808" y="24732"/>
                    </a:lnTo>
                    <a:lnTo>
                      <a:pt x="27934" y="24816"/>
                    </a:lnTo>
                    <a:lnTo>
                      <a:pt x="27955" y="24900"/>
                    </a:lnTo>
                    <a:lnTo>
                      <a:pt x="28059" y="25004"/>
                    </a:lnTo>
                    <a:lnTo>
                      <a:pt x="28143" y="24983"/>
                    </a:lnTo>
                    <a:lnTo>
                      <a:pt x="28143" y="24983"/>
                    </a:lnTo>
                    <a:lnTo>
                      <a:pt x="28101" y="25046"/>
                    </a:lnTo>
                    <a:lnTo>
                      <a:pt x="28017" y="25109"/>
                    </a:lnTo>
                    <a:lnTo>
                      <a:pt x="28038" y="25151"/>
                    </a:lnTo>
                    <a:lnTo>
                      <a:pt x="28248" y="25046"/>
                    </a:lnTo>
                    <a:lnTo>
                      <a:pt x="28248" y="24921"/>
                    </a:lnTo>
                    <a:lnTo>
                      <a:pt x="28352" y="24900"/>
                    </a:lnTo>
                    <a:lnTo>
                      <a:pt x="28415" y="24837"/>
                    </a:lnTo>
                    <a:lnTo>
                      <a:pt x="28520" y="24900"/>
                    </a:lnTo>
                    <a:lnTo>
                      <a:pt x="28582" y="24879"/>
                    </a:lnTo>
                    <a:lnTo>
                      <a:pt x="28624" y="24795"/>
                    </a:lnTo>
                    <a:lnTo>
                      <a:pt x="28687" y="24795"/>
                    </a:lnTo>
                    <a:lnTo>
                      <a:pt x="28708" y="24711"/>
                    </a:lnTo>
                    <a:lnTo>
                      <a:pt x="28771" y="24795"/>
                    </a:lnTo>
                    <a:lnTo>
                      <a:pt x="28854" y="24900"/>
                    </a:lnTo>
                    <a:lnTo>
                      <a:pt x="28896" y="24837"/>
                    </a:lnTo>
                    <a:lnTo>
                      <a:pt x="28938" y="24732"/>
                    </a:lnTo>
                    <a:lnTo>
                      <a:pt x="28980" y="24732"/>
                    </a:lnTo>
                    <a:lnTo>
                      <a:pt x="29001" y="24774"/>
                    </a:lnTo>
                    <a:lnTo>
                      <a:pt x="29085" y="24774"/>
                    </a:lnTo>
                    <a:lnTo>
                      <a:pt x="29105" y="24711"/>
                    </a:lnTo>
                    <a:lnTo>
                      <a:pt x="29231" y="24711"/>
                    </a:lnTo>
                    <a:lnTo>
                      <a:pt x="29294" y="24628"/>
                    </a:lnTo>
                    <a:lnTo>
                      <a:pt x="29357" y="24586"/>
                    </a:lnTo>
                    <a:lnTo>
                      <a:pt x="29377" y="24670"/>
                    </a:lnTo>
                    <a:lnTo>
                      <a:pt x="29398" y="24607"/>
                    </a:lnTo>
                    <a:lnTo>
                      <a:pt x="29482" y="24607"/>
                    </a:lnTo>
                    <a:lnTo>
                      <a:pt x="29566" y="24586"/>
                    </a:lnTo>
                    <a:lnTo>
                      <a:pt x="29524" y="24502"/>
                    </a:lnTo>
                    <a:lnTo>
                      <a:pt x="29587" y="24418"/>
                    </a:lnTo>
                    <a:lnTo>
                      <a:pt x="29608" y="24293"/>
                    </a:lnTo>
                    <a:lnTo>
                      <a:pt x="29566" y="24188"/>
                    </a:lnTo>
                    <a:lnTo>
                      <a:pt x="29566" y="24188"/>
                    </a:lnTo>
                    <a:lnTo>
                      <a:pt x="29608" y="24209"/>
                    </a:lnTo>
                    <a:lnTo>
                      <a:pt x="29670" y="24146"/>
                    </a:lnTo>
                    <a:lnTo>
                      <a:pt x="29796" y="24105"/>
                    </a:lnTo>
                    <a:lnTo>
                      <a:pt x="29817" y="24167"/>
                    </a:lnTo>
                    <a:lnTo>
                      <a:pt x="29921" y="24167"/>
                    </a:lnTo>
                    <a:lnTo>
                      <a:pt x="29942" y="24042"/>
                    </a:lnTo>
                    <a:lnTo>
                      <a:pt x="30005" y="24042"/>
                    </a:lnTo>
                    <a:lnTo>
                      <a:pt x="30026" y="23958"/>
                    </a:lnTo>
                    <a:lnTo>
                      <a:pt x="30089" y="23958"/>
                    </a:lnTo>
                    <a:lnTo>
                      <a:pt x="30089" y="23979"/>
                    </a:lnTo>
                    <a:lnTo>
                      <a:pt x="30110" y="23979"/>
                    </a:lnTo>
                    <a:lnTo>
                      <a:pt x="30193" y="23874"/>
                    </a:lnTo>
                    <a:lnTo>
                      <a:pt x="30256" y="23958"/>
                    </a:lnTo>
                    <a:lnTo>
                      <a:pt x="30256" y="23833"/>
                    </a:lnTo>
                    <a:lnTo>
                      <a:pt x="30340" y="23833"/>
                    </a:lnTo>
                    <a:lnTo>
                      <a:pt x="30361" y="23728"/>
                    </a:lnTo>
                    <a:lnTo>
                      <a:pt x="30277" y="23686"/>
                    </a:lnTo>
                    <a:lnTo>
                      <a:pt x="30193" y="23749"/>
                    </a:lnTo>
                    <a:lnTo>
                      <a:pt x="30047" y="23623"/>
                    </a:lnTo>
                    <a:lnTo>
                      <a:pt x="30235" y="23623"/>
                    </a:lnTo>
                    <a:lnTo>
                      <a:pt x="30340" y="23477"/>
                    </a:lnTo>
                    <a:lnTo>
                      <a:pt x="30361" y="23540"/>
                    </a:lnTo>
                    <a:lnTo>
                      <a:pt x="30445" y="23477"/>
                    </a:lnTo>
                    <a:lnTo>
                      <a:pt x="30612" y="23581"/>
                    </a:lnTo>
                    <a:lnTo>
                      <a:pt x="30633" y="23456"/>
                    </a:lnTo>
                    <a:lnTo>
                      <a:pt x="30549" y="23435"/>
                    </a:lnTo>
                    <a:lnTo>
                      <a:pt x="30507" y="23372"/>
                    </a:lnTo>
                    <a:lnTo>
                      <a:pt x="30528" y="23309"/>
                    </a:lnTo>
                    <a:lnTo>
                      <a:pt x="30633" y="23372"/>
                    </a:lnTo>
                    <a:lnTo>
                      <a:pt x="30717" y="23309"/>
                    </a:lnTo>
                    <a:lnTo>
                      <a:pt x="30675" y="23268"/>
                    </a:lnTo>
                    <a:lnTo>
                      <a:pt x="30612" y="23268"/>
                    </a:lnTo>
                    <a:lnTo>
                      <a:pt x="30612" y="23163"/>
                    </a:lnTo>
                    <a:lnTo>
                      <a:pt x="30528" y="23121"/>
                    </a:lnTo>
                    <a:lnTo>
                      <a:pt x="30612" y="23100"/>
                    </a:lnTo>
                    <a:lnTo>
                      <a:pt x="30654" y="23142"/>
                    </a:lnTo>
                    <a:lnTo>
                      <a:pt x="30717" y="23142"/>
                    </a:lnTo>
                    <a:lnTo>
                      <a:pt x="30758" y="23205"/>
                    </a:lnTo>
                    <a:lnTo>
                      <a:pt x="30758" y="23121"/>
                    </a:lnTo>
                    <a:lnTo>
                      <a:pt x="30654" y="23037"/>
                    </a:lnTo>
                    <a:lnTo>
                      <a:pt x="30654" y="22933"/>
                    </a:lnTo>
                    <a:lnTo>
                      <a:pt x="30737" y="22933"/>
                    </a:lnTo>
                    <a:lnTo>
                      <a:pt x="30758" y="22891"/>
                    </a:lnTo>
                    <a:lnTo>
                      <a:pt x="30863" y="22954"/>
                    </a:lnTo>
                    <a:lnTo>
                      <a:pt x="30863" y="23037"/>
                    </a:lnTo>
                    <a:lnTo>
                      <a:pt x="30926" y="23037"/>
                    </a:lnTo>
                    <a:lnTo>
                      <a:pt x="30968" y="23121"/>
                    </a:lnTo>
                    <a:lnTo>
                      <a:pt x="30989" y="22996"/>
                    </a:lnTo>
                    <a:lnTo>
                      <a:pt x="30947" y="22912"/>
                    </a:lnTo>
                    <a:lnTo>
                      <a:pt x="30884" y="22912"/>
                    </a:lnTo>
                    <a:lnTo>
                      <a:pt x="30863" y="22828"/>
                    </a:lnTo>
                    <a:lnTo>
                      <a:pt x="30947" y="22828"/>
                    </a:lnTo>
                    <a:lnTo>
                      <a:pt x="30947" y="22745"/>
                    </a:lnTo>
                    <a:lnTo>
                      <a:pt x="30863" y="22724"/>
                    </a:lnTo>
                    <a:lnTo>
                      <a:pt x="30989" y="22598"/>
                    </a:lnTo>
                    <a:lnTo>
                      <a:pt x="30926" y="22535"/>
                    </a:lnTo>
                    <a:lnTo>
                      <a:pt x="30842" y="22535"/>
                    </a:lnTo>
                    <a:lnTo>
                      <a:pt x="30779" y="22598"/>
                    </a:lnTo>
                    <a:lnTo>
                      <a:pt x="30800" y="22493"/>
                    </a:lnTo>
                    <a:lnTo>
                      <a:pt x="30947" y="22410"/>
                    </a:lnTo>
                    <a:lnTo>
                      <a:pt x="31135" y="22326"/>
                    </a:lnTo>
                    <a:lnTo>
                      <a:pt x="31072" y="22263"/>
                    </a:lnTo>
                    <a:lnTo>
                      <a:pt x="30989" y="22326"/>
                    </a:lnTo>
                    <a:lnTo>
                      <a:pt x="30863" y="22201"/>
                    </a:lnTo>
                    <a:lnTo>
                      <a:pt x="30968" y="22201"/>
                    </a:lnTo>
                    <a:lnTo>
                      <a:pt x="30884" y="22096"/>
                    </a:lnTo>
                    <a:lnTo>
                      <a:pt x="30800" y="22096"/>
                    </a:lnTo>
                    <a:lnTo>
                      <a:pt x="30863" y="22054"/>
                    </a:lnTo>
                    <a:lnTo>
                      <a:pt x="30800" y="21991"/>
                    </a:lnTo>
                    <a:lnTo>
                      <a:pt x="30884" y="21991"/>
                    </a:lnTo>
                    <a:lnTo>
                      <a:pt x="30926" y="21908"/>
                    </a:lnTo>
                    <a:lnTo>
                      <a:pt x="31030" y="21908"/>
                    </a:lnTo>
                    <a:lnTo>
                      <a:pt x="30989" y="22012"/>
                    </a:lnTo>
                    <a:lnTo>
                      <a:pt x="31072" y="22012"/>
                    </a:lnTo>
                    <a:lnTo>
                      <a:pt x="31240" y="21866"/>
                    </a:lnTo>
                    <a:lnTo>
                      <a:pt x="31240" y="21782"/>
                    </a:lnTo>
                    <a:lnTo>
                      <a:pt x="31365" y="21803"/>
                    </a:lnTo>
                    <a:lnTo>
                      <a:pt x="31281" y="21698"/>
                    </a:lnTo>
                    <a:lnTo>
                      <a:pt x="31198" y="21698"/>
                    </a:lnTo>
                    <a:lnTo>
                      <a:pt x="31240" y="21594"/>
                    </a:lnTo>
                    <a:lnTo>
                      <a:pt x="31302" y="21677"/>
                    </a:lnTo>
                    <a:lnTo>
                      <a:pt x="31386" y="21636"/>
                    </a:lnTo>
                    <a:lnTo>
                      <a:pt x="31386" y="21531"/>
                    </a:lnTo>
                    <a:lnTo>
                      <a:pt x="31449" y="21489"/>
                    </a:lnTo>
                    <a:lnTo>
                      <a:pt x="31386" y="21426"/>
                    </a:lnTo>
                    <a:lnTo>
                      <a:pt x="31386" y="21343"/>
                    </a:lnTo>
                    <a:lnTo>
                      <a:pt x="31470" y="21322"/>
                    </a:lnTo>
                    <a:lnTo>
                      <a:pt x="31407" y="21238"/>
                    </a:lnTo>
                    <a:lnTo>
                      <a:pt x="31407" y="21175"/>
                    </a:lnTo>
                    <a:lnTo>
                      <a:pt x="31302" y="21112"/>
                    </a:lnTo>
                    <a:lnTo>
                      <a:pt x="31470" y="21154"/>
                    </a:lnTo>
                    <a:lnTo>
                      <a:pt x="31512" y="21112"/>
                    </a:lnTo>
                    <a:lnTo>
                      <a:pt x="31616" y="20903"/>
                    </a:lnTo>
                    <a:lnTo>
                      <a:pt x="31700" y="20903"/>
                    </a:lnTo>
                    <a:lnTo>
                      <a:pt x="31721" y="20966"/>
                    </a:lnTo>
                    <a:lnTo>
                      <a:pt x="31763" y="21029"/>
                    </a:lnTo>
                    <a:lnTo>
                      <a:pt x="31784" y="20924"/>
                    </a:lnTo>
                    <a:lnTo>
                      <a:pt x="31846" y="20861"/>
                    </a:lnTo>
                    <a:lnTo>
                      <a:pt x="31805" y="20736"/>
                    </a:lnTo>
                    <a:lnTo>
                      <a:pt x="31679" y="20736"/>
                    </a:lnTo>
                    <a:lnTo>
                      <a:pt x="31616" y="20694"/>
                    </a:lnTo>
                    <a:lnTo>
                      <a:pt x="31679" y="20652"/>
                    </a:lnTo>
                    <a:lnTo>
                      <a:pt x="31763" y="20652"/>
                    </a:lnTo>
                    <a:lnTo>
                      <a:pt x="31826" y="20610"/>
                    </a:lnTo>
                    <a:lnTo>
                      <a:pt x="31784" y="20548"/>
                    </a:lnTo>
                    <a:lnTo>
                      <a:pt x="31700" y="20506"/>
                    </a:lnTo>
                    <a:lnTo>
                      <a:pt x="31784" y="20443"/>
                    </a:lnTo>
                    <a:lnTo>
                      <a:pt x="31826" y="20443"/>
                    </a:lnTo>
                    <a:lnTo>
                      <a:pt x="31826" y="20401"/>
                    </a:lnTo>
                    <a:lnTo>
                      <a:pt x="31784" y="20338"/>
                    </a:lnTo>
                    <a:lnTo>
                      <a:pt x="31574" y="20338"/>
                    </a:lnTo>
                    <a:lnTo>
                      <a:pt x="31595" y="20296"/>
                    </a:lnTo>
                    <a:lnTo>
                      <a:pt x="31721" y="20192"/>
                    </a:lnTo>
                    <a:lnTo>
                      <a:pt x="31826" y="20213"/>
                    </a:lnTo>
                    <a:lnTo>
                      <a:pt x="31846" y="20192"/>
                    </a:lnTo>
                    <a:lnTo>
                      <a:pt x="31888" y="20129"/>
                    </a:lnTo>
                    <a:lnTo>
                      <a:pt x="31930" y="20192"/>
                    </a:lnTo>
                    <a:lnTo>
                      <a:pt x="31972" y="20213"/>
                    </a:lnTo>
                    <a:lnTo>
                      <a:pt x="32014" y="20171"/>
                    </a:lnTo>
                    <a:lnTo>
                      <a:pt x="31993" y="20087"/>
                    </a:lnTo>
                    <a:lnTo>
                      <a:pt x="31972" y="19920"/>
                    </a:lnTo>
                    <a:lnTo>
                      <a:pt x="31909" y="19878"/>
                    </a:lnTo>
                    <a:lnTo>
                      <a:pt x="31826" y="19962"/>
                    </a:lnTo>
                    <a:lnTo>
                      <a:pt x="31846" y="19983"/>
                    </a:lnTo>
                    <a:lnTo>
                      <a:pt x="31846" y="20024"/>
                    </a:lnTo>
                    <a:lnTo>
                      <a:pt x="31763" y="20004"/>
                    </a:lnTo>
                    <a:lnTo>
                      <a:pt x="31595" y="20129"/>
                    </a:lnTo>
                    <a:lnTo>
                      <a:pt x="31512" y="20108"/>
                    </a:lnTo>
                    <a:lnTo>
                      <a:pt x="31512" y="20004"/>
                    </a:lnTo>
                    <a:lnTo>
                      <a:pt x="31679" y="19983"/>
                    </a:lnTo>
                    <a:lnTo>
                      <a:pt x="31930" y="19752"/>
                    </a:lnTo>
                    <a:lnTo>
                      <a:pt x="31909" y="19711"/>
                    </a:lnTo>
                    <a:lnTo>
                      <a:pt x="31805" y="19711"/>
                    </a:lnTo>
                    <a:lnTo>
                      <a:pt x="31763" y="19648"/>
                    </a:lnTo>
                    <a:lnTo>
                      <a:pt x="31721" y="19690"/>
                    </a:lnTo>
                    <a:lnTo>
                      <a:pt x="31553" y="19460"/>
                    </a:lnTo>
                    <a:lnTo>
                      <a:pt x="31386" y="19439"/>
                    </a:lnTo>
                    <a:lnTo>
                      <a:pt x="31240" y="19585"/>
                    </a:lnTo>
                    <a:lnTo>
                      <a:pt x="31135" y="19564"/>
                    </a:lnTo>
                    <a:lnTo>
                      <a:pt x="31030" y="19397"/>
                    </a:lnTo>
                    <a:lnTo>
                      <a:pt x="30884" y="19439"/>
                    </a:lnTo>
                    <a:lnTo>
                      <a:pt x="30779" y="19501"/>
                    </a:lnTo>
                    <a:lnTo>
                      <a:pt x="30737" y="19606"/>
                    </a:lnTo>
                    <a:lnTo>
                      <a:pt x="30758" y="19480"/>
                    </a:lnTo>
                    <a:lnTo>
                      <a:pt x="30884" y="19376"/>
                    </a:lnTo>
                    <a:lnTo>
                      <a:pt x="30968" y="19376"/>
                    </a:lnTo>
                    <a:lnTo>
                      <a:pt x="31051" y="19334"/>
                    </a:lnTo>
                    <a:lnTo>
                      <a:pt x="31177" y="19376"/>
                    </a:lnTo>
                    <a:lnTo>
                      <a:pt x="31281" y="19355"/>
                    </a:lnTo>
                    <a:lnTo>
                      <a:pt x="31281" y="19250"/>
                    </a:lnTo>
                    <a:lnTo>
                      <a:pt x="31323" y="19188"/>
                    </a:lnTo>
                    <a:lnTo>
                      <a:pt x="31407" y="19188"/>
                    </a:lnTo>
                    <a:lnTo>
                      <a:pt x="31553" y="19041"/>
                    </a:lnTo>
                    <a:lnTo>
                      <a:pt x="31700" y="19020"/>
                    </a:lnTo>
                    <a:lnTo>
                      <a:pt x="31700" y="18936"/>
                    </a:lnTo>
                    <a:lnTo>
                      <a:pt x="31574" y="18727"/>
                    </a:lnTo>
                    <a:lnTo>
                      <a:pt x="31281" y="18539"/>
                    </a:lnTo>
                    <a:lnTo>
                      <a:pt x="31072" y="18413"/>
                    </a:lnTo>
                    <a:lnTo>
                      <a:pt x="30842" y="18204"/>
                    </a:lnTo>
                    <a:lnTo>
                      <a:pt x="30737" y="18204"/>
                    </a:lnTo>
                    <a:lnTo>
                      <a:pt x="30549" y="18330"/>
                    </a:lnTo>
                    <a:lnTo>
                      <a:pt x="30445" y="18309"/>
                    </a:lnTo>
                    <a:lnTo>
                      <a:pt x="30319" y="18183"/>
                    </a:lnTo>
                    <a:lnTo>
                      <a:pt x="30319" y="18099"/>
                    </a:lnTo>
                    <a:lnTo>
                      <a:pt x="30235" y="18079"/>
                    </a:lnTo>
                    <a:lnTo>
                      <a:pt x="30110" y="18120"/>
                    </a:lnTo>
                    <a:lnTo>
                      <a:pt x="29984" y="18120"/>
                    </a:lnTo>
                    <a:lnTo>
                      <a:pt x="29838" y="18141"/>
                    </a:lnTo>
                    <a:lnTo>
                      <a:pt x="29691" y="18351"/>
                    </a:lnTo>
                    <a:lnTo>
                      <a:pt x="29817" y="18099"/>
                    </a:lnTo>
                    <a:lnTo>
                      <a:pt x="29921" y="18037"/>
                    </a:lnTo>
                    <a:lnTo>
                      <a:pt x="29984" y="18079"/>
                    </a:lnTo>
                    <a:lnTo>
                      <a:pt x="30047" y="18079"/>
                    </a:lnTo>
                    <a:lnTo>
                      <a:pt x="30089" y="18016"/>
                    </a:lnTo>
                    <a:lnTo>
                      <a:pt x="30193" y="18079"/>
                    </a:lnTo>
                    <a:lnTo>
                      <a:pt x="30340" y="17995"/>
                    </a:lnTo>
                    <a:lnTo>
                      <a:pt x="30403" y="18183"/>
                    </a:lnTo>
                    <a:lnTo>
                      <a:pt x="30465" y="18225"/>
                    </a:lnTo>
                    <a:lnTo>
                      <a:pt x="30570" y="18225"/>
                    </a:lnTo>
                    <a:lnTo>
                      <a:pt x="30654" y="18120"/>
                    </a:lnTo>
                    <a:lnTo>
                      <a:pt x="30842" y="18141"/>
                    </a:lnTo>
                    <a:lnTo>
                      <a:pt x="30968" y="18246"/>
                    </a:lnTo>
                    <a:lnTo>
                      <a:pt x="31051" y="18246"/>
                    </a:lnTo>
                    <a:lnTo>
                      <a:pt x="31177" y="18351"/>
                    </a:lnTo>
                    <a:lnTo>
                      <a:pt x="31323" y="18288"/>
                    </a:lnTo>
                    <a:lnTo>
                      <a:pt x="31574" y="18351"/>
                    </a:lnTo>
                    <a:lnTo>
                      <a:pt x="31658" y="18330"/>
                    </a:lnTo>
                    <a:lnTo>
                      <a:pt x="31553" y="18141"/>
                    </a:lnTo>
                    <a:lnTo>
                      <a:pt x="31491" y="18120"/>
                    </a:lnTo>
                    <a:lnTo>
                      <a:pt x="31323" y="17974"/>
                    </a:lnTo>
                    <a:lnTo>
                      <a:pt x="31323" y="17911"/>
                    </a:lnTo>
                    <a:lnTo>
                      <a:pt x="31281" y="17869"/>
                    </a:lnTo>
                    <a:lnTo>
                      <a:pt x="31177" y="17890"/>
                    </a:lnTo>
                    <a:lnTo>
                      <a:pt x="31051" y="17827"/>
                    </a:lnTo>
                    <a:lnTo>
                      <a:pt x="30884" y="17597"/>
                    </a:lnTo>
                    <a:lnTo>
                      <a:pt x="30884" y="17451"/>
                    </a:lnTo>
                    <a:lnTo>
                      <a:pt x="30675" y="17283"/>
                    </a:lnTo>
                    <a:lnTo>
                      <a:pt x="30675" y="17095"/>
                    </a:lnTo>
                    <a:lnTo>
                      <a:pt x="30549" y="17074"/>
                    </a:lnTo>
                    <a:lnTo>
                      <a:pt x="30612" y="16949"/>
                    </a:lnTo>
                    <a:lnTo>
                      <a:pt x="30570" y="16928"/>
                    </a:lnTo>
                    <a:lnTo>
                      <a:pt x="30403" y="16572"/>
                    </a:lnTo>
                    <a:lnTo>
                      <a:pt x="30089" y="16405"/>
                    </a:lnTo>
                    <a:lnTo>
                      <a:pt x="30005" y="16447"/>
                    </a:lnTo>
                    <a:lnTo>
                      <a:pt x="30005" y="16363"/>
                    </a:lnTo>
                    <a:lnTo>
                      <a:pt x="29712" y="16237"/>
                    </a:lnTo>
                    <a:lnTo>
                      <a:pt x="29670" y="16237"/>
                    </a:lnTo>
                    <a:lnTo>
                      <a:pt x="29670" y="15944"/>
                    </a:lnTo>
                    <a:lnTo>
                      <a:pt x="29712" y="15735"/>
                    </a:lnTo>
                    <a:lnTo>
                      <a:pt x="29670" y="15610"/>
                    </a:lnTo>
                    <a:lnTo>
                      <a:pt x="29691" y="15463"/>
                    </a:lnTo>
                    <a:lnTo>
                      <a:pt x="29712" y="15484"/>
                    </a:lnTo>
                    <a:lnTo>
                      <a:pt x="29817" y="15463"/>
                    </a:lnTo>
                    <a:lnTo>
                      <a:pt x="29921" y="15296"/>
                    </a:lnTo>
                    <a:lnTo>
                      <a:pt x="29984" y="15317"/>
                    </a:lnTo>
                    <a:lnTo>
                      <a:pt x="30089" y="15191"/>
                    </a:lnTo>
                    <a:lnTo>
                      <a:pt x="29984" y="15149"/>
                    </a:lnTo>
                    <a:lnTo>
                      <a:pt x="29921" y="15066"/>
                    </a:lnTo>
                    <a:lnTo>
                      <a:pt x="30005" y="14961"/>
                    </a:lnTo>
                    <a:lnTo>
                      <a:pt x="30193" y="14982"/>
                    </a:lnTo>
                    <a:lnTo>
                      <a:pt x="30193" y="14856"/>
                    </a:lnTo>
                    <a:lnTo>
                      <a:pt x="30319" y="14835"/>
                    </a:lnTo>
                    <a:lnTo>
                      <a:pt x="30319" y="14731"/>
                    </a:lnTo>
                    <a:lnTo>
                      <a:pt x="30193" y="14647"/>
                    </a:lnTo>
                    <a:lnTo>
                      <a:pt x="30319" y="14647"/>
                    </a:lnTo>
                    <a:lnTo>
                      <a:pt x="30424" y="14689"/>
                    </a:lnTo>
                    <a:lnTo>
                      <a:pt x="30445" y="14647"/>
                    </a:lnTo>
                    <a:lnTo>
                      <a:pt x="30549" y="14647"/>
                    </a:lnTo>
                    <a:lnTo>
                      <a:pt x="30654" y="14563"/>
                    </a:lnTo>
                    <a:lnTo>
                      <a:pt x="30717" y="14563"/>
                    </a:lnTo>
                    <a:lnTo>
                      <a:pt x="30842" y="14375"/>
                    </a:lnTo>
                    <a:lnTo>
                      <a:pt x="30884" y="14459"/>
                    </a:lnTo>
                    <a:lnTo>
                      <a:pt x="30947" y="14417"/>
                    </a:lnTo>
                    <a:lnTo>
                      <a:pt x="30947" y="14459"/>
                    </a:lnTo>
                    <a:lnTo>
                      <a:pt x="31093" y="14563"/>
                    </a:lnTo>
                    <a:lnTo>
                      <a:pt x="31240" y="14438"/>
                    </a:lnTo>
                    <a:lnTo>
                      <a:pt x="31240" y="14375"/>
                    </a:lnTo>
                    <a:lnTo>
                      <a:pt x="31156" y="14354"/>
                    </a:lnTo>
                    <a:lnTo>
                      <a:pt x="31135" y="14250"/>
                    </a:lnTo>
                    <a:lnTo>
                      <a:pt x="31198" y="14208"/>
                    </a:lnTo>
                    <a:lnTo>
                      <a:pt x="31261" y="14208"/>
                    </a:lnTo>
                    <a:lnTo>
                      <a:pt x="31177" y="14061"/>
                    </a:lnTo>
                    <a:lnTo>
                      <a:pt x="31177" y="13998"/>
                    </a:lnTo>
                    <a:lnTo>
                      <a:pt x="31302" y="13957"/>
                    </a:lnTo>
                    <a:lnTo>
                      <a:pt x="31240" y="13936"/>
                    </a:lnTo>
                    <a:lnTo>
                      <a:pt x="31093" y="13957"/>
                    </a:lnTo>
                    <a:lnTo>
                      <a:pt x="30947" y="13957"/>
                    </a:lnTo>
                    <a:lnTo>
                      <a:pt x="30947" y="13915"/>
                    </a:lnTo>
                    <a:lnTo>
                      <a:pt x="30800" y="13915"/>
                    </a:lnTo>
                    <a:lnTo>
                      <a:pt x="30758" y="13957"/>
                    </a:lnTo>
                    <a:lnTo>
                      <a:pt x="30403" y="13998"/>
                    </a:lnTo>
                    <a:lnTo>
                      <a:pt x="30319" y="13915"/>
                    </a:lnTo>
                    <a:lnTo>
                      <a:pt x="30256" y="13894"/>
                    </a:lnTo>
                    <a:lnTo>
                      <a:pt x="30193" y="13789"/>
                    </a:lnTo>
                    <a:lnTo>
                      <a:pt x="30131" y="13747"/>
                    </a:lnTo>
                    <a:lnTo>
                      <a:pt x="30089" y="13706"/>
                    </a:lnTo>
                    <a:lnTo>
                      <a:pt x="29817" y="13831"/>
                    </a:lnTo>
                    <a:lnTo>
                      <a:pt x="29691" y="13831"/>
                    </a:lnTo>
                    <a:lnTo>
                      <a:pt x="29733" y="13894"/>
                    </a:lnTo>
                    <a:lnTo>
                      <a:pt x="29733" y="13998"/>
                    </a:lnTo>
                    <a:lnTo>
                      <a:pt x="29670" y="14040"/>
                    </a:lnTo>
                    <a:lnTo>
                      <a:pt x="29503" y="14103"/>
                    </a:lnTo>
                    <a:lnTo>
                      <a:pt x="29524" y="14124"/>
                    </a:lnTo>
                    <a:lnTo>
                      <a:pt x="29587" y="14208"/>
                    </a:lnTo>
                    <a:lnTo>
                      <a:pt x="29524" y="14312"/>
                    </a:lnTo>
                    <a:lnTo>
                      <a:pt x="29482" y="14354"/>
                    </a:lnTo>
                    <a:lnTo>
                      <a:pt x="29357" y="14312"/>
                    </a:lnTo>
                    <a:lnTo>
                      <a:pt x="29231" y="14375"/>
                    </a:lnTo>
                    <a:lnTo>
                      <a:pt x="29085" y="14354"/>
                    </a:lnTo>
                    <a:lnTo>
                      <a:pt x="28938" y="14061"/>
                    </a:lnTo>
                    <a:lnTo>
                      <a:pt x="28938" y="13915"/>
                    </a:lnTo>
                    <a:lnTo>
                      <a:pt x="28896" y="13810"/>
                    </a:lnTo>
                    <a:lnTo>
                      <a:pt x="28750" y="13810"/>
                    </a:lnTo>
                    <a:lnTo>
                      <a:pt x="28687" y="13831"/>
                    </a:lnTo>
                    <a:lnTo>
                      <a:pt x="28687" y="13789"/>
                    </a:lnTo>
                    <a:lnTo>
                      <a:pt x="28624" y="13789"/>
                    </a:lnTo>
                    <a:lnTo>
                      <a:pt x="28561" y="13852"/>
                    </a:lnTo>
                    <a:lnTo>
                      <a:pt x="28540" y="13789"/>
                    </a:lnTo>
                    <a:lnTo>
                      <a:pt x="28540" y="13831"/>
                    </a:lnTo>
                    <a:lnTo>
                      <a:pt x="28436" y="13706"/>
                    </a:lnTo>
                    <a:lnTo>
                      <a:pt x="28436" y="13622"/>
                    </a:lnTo>
                    <a:lnTo>
                      <a:pt x="28227" y="13496"/>
                    </a:lnTo>
                    <a:lnTo>
                      <a:pt x="28122" y="13413"/>
                    </a:lnTo>
                    <a:lnTo>
                      <a:pt x="28101" y="13287"/>
                    </a:lnTo>
                    <a:lnTo>
                      <a:pt x="28038" y="13162"/>
                    </a:lnTo>
                    <a:lnTo>
                      <a:pt x="28101" y="13099"/>
                    </a:lnTo>
                    <a:lnTo>
                      <a:pt x="28101" y="13057"/>
                    </a:lnTo>
                    <a:lnTo>
                      <a:pt x="28101" y="12994"/>
                    </a:lnTo>
                    <a:lnTo>
                      <a:pt x="28122" y="12869"/>
                    </a:lnTo>
                    <a:lnTo>
                      <a:pt x="28164" y="12806"/>
                    </a:lnTo>
                    <a:lnTo>
                      <a:pt x="28185" y="12764"/>
                    </a:lnTo>
                    <a:lnTo>
                      <a:pt x="28415" y="12848"/>
                    </a:lnTo>
                    <a:lnTo>
                      <a:pt x="28750" y="12848"/>
                    </a:lnTo>
                    <a:lnTo>
                      <a:pt x="28792" y="12701"/>
                    </a:lnTo>
                    <a:lnTo>
                      <a:pt x="28771" y="12659"/>
                    </a:lnTo>
                    <a:lnTo>
                      <a:pt x="28854" y="12659"/>
                    </a:lnTo>
                    <a:lnTo>
                      <a:pt x="28833" y="12492"/>
                    </a:lnTo>
                    <a:lnTo>
                      <a:pt x="28792" y="12471"/>
                    </a:lnTo>
                    <a:lnTo>
                      <a:pt x="28854" y="12429"/>
                    </a:lnTo>
                    <a:lnTo>
                      <a:pt x="28896" y="12136"/>
                    </a:lnTo>
                    <a:lnTo>
                      <a:pt x="29105" y="12011"/>
                    </a:lnTo>
                    <a:lnTo>
                      <a:pt x="29210" y="12011"/>
                    </a:lnTo>
                    <a:lnTo>
                      <a:pt x="29315" y="11843"/>
                    </a:lnTo>
                    <a:lnTo>
                      <a:pt x="29377" y="11843"/>
                    </a:lnTo>
                    <a:lnTo>
                      <a:pt x="29398" y="11613"/>
                    </a:lnTo>
                    <a:lnTo>
                      <a:pt x="29503" y="11488"/>
                    </a:lnTo>
                    <a:lnTo>
                      <a:pt x="29524" y="11341"/>
                    </a:lnTo>
                    <a:lnTo>
                      <a:pt x="29587" y="11320"/>
                    </a:lnTo>
                    <a:lnTo>
                      <a:pt x="29670" y="11195"/>
                    </a:lnTo>
                    <a:lnTo>
                      <a:pt x="29796" y="11195"/>
                    </a:lnTo>
                    <a:lnTo>
                      <a:pt x="29838" y="11216"/>
                    </a:lnTo>
                    <a:lnTo>
                      <a:pt x="29942" y="11216"/>
                    </a:lnTo>
                    <a:lnTo>
                      <a:pt x="29984" y="11111"/>
                    </a:lnTo>
                    <a:lnTo>
                      <a:pt x="30152" y="11320"/>
                    </a:lnTo>
                    <a:lnTo>
                      <a:pt x="30424" y="11488"/>
                    </a:lnTo>
                    <a:lnTo>
                      <a:pt x="30424" y="11592"/>
                    </a:lnTo>
                    <a:lnTo>
                      <a:pt x="30361" y="11613"/>
                    </a:lnTo>
                    <a:lnTo>
                      <a:pt x="30340" y="11697"/>
                    </a:lnTo>
                    <a:lnTo>
                      <a:pt x="30214" y="11843"/>
                    </a:lnTo>
                    <a:lnTo>
                      <a:pt x="30193" y="12011"/>
                    </a:lnTo>
                    <a:lnTo>
                      <a:pt x="30089" y="12011"/>
                    </a:lnTo>
                    <a:lnTo>
                      <a:pt x="30110" y="12032"/>
                    </a:lnTo>
                    <a:lnTo>
                      <a:pt x="30089" y="12178"/>
                    </a:lnTo>
                    <a:lnTo>
                      <a:pt x="30214" y="12325"/>
                    </a:lnTo>
                    <a:lnTo>
                      <a:pt x="30193" y="12387"/>
                    </a:lnTo>
                    <a:lnTo>
                      <a:pt x="30131" y="12429"/>
                    </a:lnTo>
                    <a:lnTo>
                      <a:pt x="30131" y="12471"/>
                    </a:lnTo>
                    <a:lnTo>
                      <a:pt x="30193" y="12555"/>
                    </a:lnTo>
                    <a:lnTo>
                      <a:pt x="30319" y="12492"/>
                    </a:lnTo>
                    <a:lnTo>
                      <a:pt x="30445" y="12387"/>
                    </a:lnTo>
                    <a:lnTo>
                      <a:pt x="30403" y="12492"/>
                    </a:lnTo>
                    <a:lnTo>
                      <a:pt x="30277" y="12576"/>
                    </a:lnTo>
                    <a:lnTo>
                      <a:pt x="30319" y="12638"/>
                    </a:lnTo>
                    <a:lnTo>
                      <a:pt x="30361" y="12659"/>
                    </a:lnTo>
                    <a:lnTo>
                      <a:pt x="30361" y="12701"/>
                    </a:lnTo>
                    <a:lnTo>
                      <a:pt x="30319" y="12743"/>
                    </a:lnTo>
                    <a:lnTo>
                      <a:pt x="30193" y="12743"/>
                    </a:lnTo>
                    <a:lnTo>
                      <a:pt x="30131" y="12806"/>
                    </a:lnTo>
                    <a:lnTo>
                      <a:pt x="30026" y="12806"/>
                    </a:lnTo>
                    <a:lnTo>
                      <a:pt x="29984" y="12890"/>
                    </a:lnTo>
                    <a:lnTo>
                      <a:pt x="30089" y="12973"/>
                    </a:lnTo>
                    <a:lnTo>
                      <a:pt x="30089" y="13057"/>
                    </a:lnTo>
                    <a:lnTo>
                      <a:pt x="30152" y="13057"/>
                    </a:lnTo>
                    <a:lnTo>
                      <a:pt x="30235" y="12952"/>
                    </a:lnTo>
                    <a:lnTo>
                      <a:pt x="30277" y="12952"/>
                    </a:lnTo>
                    <a:lnTo>
                      <a:pt x="30403" y="12806"/>
                    </a:lnTo>
                    <a:lnTo>
                      <a:pt x="30549" y="12743"/>
                    </a:lnTo>
                    <a:lnTo>
                      <a:pt x="30570" y="12701"/>
                    </a:lnTo>
                    <a:lnTo>
                      <a:pt x="30528" y="12576"/>
                    </a:lnTo>
                    <a:lnTo>
                      <a:pt x="30654" y="12471"/>
                    </a:lnTo>
                    <a:lnTo>
                      <a:pt x="30926" y="12283"/>
                    </a:lnTo>
                    <a:lnTo>
                      <a:pt x="30989" y="12283"/>
                    </a:lnTo>
                    <a:lnTo>
                      <a:pt x="31030" y="12178"/>
                    </a:lnTo>
                    <a:lnTo>
                      <a:pt x="31156" y="12178"/>
                    </a:lnTo>
                    <a:lnTo>
                      <a:pt x="31302" y="12053"/>
                    </a:lnTo>
                    <a:lnTo>
                      <a:pt x="31365" y="12115"/>
                    </a:lnTo>
                    <a:lnTo>
                      <a:pt x="31407" y="12115"/>
                    </a:lnTo>
                    <a:lnTo>
                      <a:pt x="31553" y="12073"/>
                    </a:lnTo>
                    <a:lnTo>
                      <a:pt x="31721" y="11906"/>
                    </a:lnTo>
                    <a:lnTo>
                      <a:pt x="31763" y="12011"/>
                    </a:lnTo>
                    <a:lnTo>
                      <a:pt x="31763" y="11655"/>
                    </a:lnTo>
                    <a:lnTo>
                      <a:pt x="31909" y="11550"/>
                    </a:lnTo>
                    <a:lnTo>
                      <a:pt x="31972" y="11404"/>
                    </a:lnTo>
                    <a:lnTo>
                      <a:pt x="31972" y="11299"/>
                    </a:lnTo>
                    <a:lnTo>
                      <a:pt x="32118" y="11195"/>
                    </a:lnTo>
                    <a:lnTo>
                      <a:pt x="32223" y="11006"/>
                    </a:lnTo>
                    <a:lnTo>
                      <a:pt x="32328" y="10965"/>
                    </a:lnTo>
                    <a:lnTo>
                      <a:pt x="32411" y="10672"/>
                    </a:lnTo>
                    <a:lnTo>
                      <a:pt x="32453" y="10567"/>
                    </a:lnTo>
                    <a:lnTo>
                      <a:pt x="32453" y="10504"/>
                    </a:lnTo>
                    <a:lnTo>
                      <a:pt x="32453" y="10337"/>
                    </a:lnTo>
                    <a:lnTo>
                      <a:pt x="32600" y="10190"/>
                    </a:lnTo>
                    <a:lnTo>
                      <a:pt x="32704" y="10358"/>
                    </a:lnTo>
                    <a:lnTo>
                      <a:pt x="32767" y="10400"/>
                    </a:lnTo>
                    <a:lnTo>
                      <a:pt x="32851" y="10483"/>
                    </a:lnTo>
                    <a:lnTo>
                      <a:pt x="32955" y="10441"/>
                    </a:lnTo>
                    <a:lnTo>
                      <a:pt x="33081" y="10483"/>
                    </a:lnTo>
                    <a:lnTo>
                      <a:pt x="33332" y="10462"/>
                    </a:lnTo>
                    <a:lnTo>
                      <a:pt x="33478" y="10483"/>
                    </a:lnTo>
                    <a:lnTo>
                      <a:pt x="33541" y="10337"/>
                    </a:lnTo>
                    <a:lnTo>
                      <a:pt x="33541" y="10253"/>
                    </a:lnTo>
                    <a:lnTo>
                      <a:pt x="33395" y="10128"/>
                    </a:lnTo>
                    <a:lnTo>
                      <a:pt x="33290" y="10044"/>
                    </a:lnTo>
                    <a:lnTo>
                      <a:pt x="33374" y="9960"/>
                    </a:lnTo>
                    <a:lnTo>
                      <a:pt x="33499" y="9960"/>
                    </a:lnTo>
                    <a:lnTo>
                      <a:pt x="33750" y="9772"/>
                    </a:lnTo>
                    <a:lnTo>
                      <a:pt x="33750" y="9646"/>
                    </a:lnTo>
                    <a:lnTo>
                      <a:pt x="33855" y="9521"/>
                    </a:lnTo>
                    <a:lnTo>
                      <a:pt x="33939" y="9521"/>
                    </a:lnTo>
                    <a:lnTo>
                      <a:pt x="34002" y="9416"/>
                    </a:lnTo>
                    <a:lnTo>
                      <a:pt x="33939" y="9312"/>
                    </a:lnTo>
                    <a:lnTo>
                      <a:pt x="33939" y="9207"/>
                    </a:lnTo>
                    <a:lnTo>
                      <a:pt x="33939" y="9081"/>
                    </a:lnTo>
                    <a:lnTo>
                      <a:pt x="34022" y="9040"/>
                    </a:lnTo>
                    <a:lnTo>
                      <a:pt x="34127" y="9123"/>
                    </a:lnTo>
                    <a:lnTo>
                      <a:pt x="34127" y="9228"/>
                    </a:lnTo>
                    <a:lnTo>
                      <a:pt x="34190" y="9312"/>
                    </a:lnTo>
                    <a:lnTo>
                      <a:pt x="34378" y="9332"/>
                    </a:lnTo>
                    <a:lnTo>
                      <a:pt x="34399" y="9395"/>
                    </a:lnTo>
                    <a:lnTo>
                      <a:pt x="34399" y="9353"/>
                    </a:lnTo>
                    <a:lnTo>
                      <a:pt x="34399" y="9291"/>
                    </a:lnTo>
                    <a:lnTo>
                      <a:pt x="34378" y="9249"/>
                    </a:lnTo>
                    <a:lnTo>
                      <a:pt x="34336" y="9144"/>
                    </a:lnTo>
                    <a:lnTo>
                      <a:pt x="34336" y="9123"/>
                    </a:lnTo>
                    <a:lnTo>
                      <a:pt x="34420" y="9081"/>
                    </a:lnTo>
                    <a:lnTo>
                      <a:pt x="34546" y="9102"/>
                    </a:lnTo>
                    <a:lnTo>
                      <a:pt x="34608" y="9081"/>
                    </a:lnTo>
                    <a:lnTo>
                      <a:pt x="34608" y="8977"/>
                    </a:lnTo>
                    <a:lnTo>
                      <a:pt x="34587" y="8914"/>
                    </a:lnTo>
                    <a:lnTo>
                      <a:pt x="34587" y="8830"/>
                    </a:lnTo>
                    <a:lnTo>
                      <a:pt x="34608" y="8788"/>
                    </a:lnTo>
                    <a:lnTo>
                      <a:pt x="34608" y="8684"/>
                    </a:lnTo>
                    <a:lnTo>
                      <a:pt x="34608" y="8579"/>
                    </a:lnTo>
                    <a:lnTo>
                      <a:pt x="34525" y="8516"/>
                    </a:lnTo>
                    <a:lnTo>
                      <a:pt x="34525" y="8349"/>
                    </a:lnTo>
                    <a:lnTo>
                      <a:pt x="34525" y="8244"/>
                    </a:lnTo>
                    <a:lnTo>
                      <a:pt x="34504" y="8098"/>
                    </a:lnTo>
                    <a:lnTo>
                      <a:pt x="34504" y="7993"/>
                    </a:lnTo>
                    <a:lnTo>
                      <a:pt x="34441" y="7889"/>
                    </a:lnTo>
                    <a:lnTo>
                      <a:pt x="34399" y="7826"/>
                    </a:lnTo>
                    <a:lnTo>
                      <a:pt x="34378" y="7742"/>
                    </a:lnTo>
                    <a:lnTo>
                      <a:pt x="34232" y="7533"/>
                    </a:lnTo>
                    <a:lnTo>
                      <a:pt x="34190" y="7428"/>
                    </a:lnTo>
                    <a:lnTo>
                      <a:pt x="34211" y="7366"/>
                    </a:lnTo>
                    <a:lnTo>
                      <a:pt x="34294" y="7345"/>
                    </a:lnTo>
                    <a:lnTo>
                      <a:pt x="34378" y="7324"/>
                    </a:lnTo>
                    <a:lnTo>
                      <a:pt x="34420" y="7261"/>
                    </a:lnTo>
                    <a:lnTo>
                      <a:pt x="34441" y="7198"/>
                    </a:lnTo>
                    <a:lnTo>
                      <a:pt x="34546" y="7010"/>
                    </a:lnTo>
                    <a:lnTo>
                      <a:pt x="34587" y="7010"/>
                    </a:lnTo>
                    <a:lnTo>
                      <a:pt x="34692" y="7031"/>
                    </a:lnTo>
                    <a:lnTo>
                      <a:pt x="34755" y="7052"/>
                    </a:lnTo>
                    <a:lnTo>
                      <a:pt x="35131" y="7115"/>
                    </a:lnTo>
                    <a:lnTo>
                      <a:pt x="35173" y="7136"/>
                    </a:lnTo>
                    <a:lnTo>
                      <a:pt x="35236" y="7136"/>
                    </a:lnTo>
                    <a:lnTo>
                      <a:pt x="35278" y="7094"/>
                    </a:lnTo>
                    <a:lnTo>
                      <a:pt x="35257" y="7010"/>
                    </a:lnTo>
                    <a:lnTo>
                      <a:pt x="35236" y="6926"/>
                    </a:lnTo>
                    <a:lnTo>
                      <a:pt x="35236" y="6884"/>
                    </a:lnTo>
                    <a:lnTo>
                      <a:pt x="35257" y="6822"/>
                    </a:lnTo>
                    <a:lnTo>
                      <a:pt x="35236" y="6780"/>
                    </a:lnTo>
                    <a:lnTo>
                      <a:pt x="35215" y="6696"/>
                    </a:lnTo>
                    <a:lnTo>
                      <a:pt x="35257" y="6591"/>
                    </a:lnTo>
                    <a:lnTo>
                      <a:pt x="35320" y="6571"/>
                    </a:lnTo>
                    <a:lnTo>
                      <a:pt x="35278" y="6466"/>
                    </a:lnTo>
                    <a:lnTo>
                      <a:pt x="35257" y="6403"/>
                    </a:lnTo>
                    <a:lnTo>
                      <a:pt x="35257" y="6382"/>
                    </a:lnTo>
                    <a:lnTo>
                      <a:pt x="35341" y="6319"/>
                    </a:lnTo>
                    <a:lnTo>
                      <a:pt x="35320" y="6278"/>
                    </a:lnTo>
                    <a:lnTo>
                      <a:pt x="35320" y="6215"/>
                    </a:lnTo>
                    <a:lnTo>
                      <a:pt x="35278" y="6152"/>
                    </a:lnTo>
                    <a:lnTo>
                      <a:pt x="35320" y="6068"/>
                    </a:lnTo>
                    <a:lnTo>
                      <a:pt x="35362" y="6047"/>
                    </a:lnTo>
                    <a:lnTo>
                      <a:pt x="35362" y="5985"/>
                    </a:lnTo>
                    <a:lnTo>
                      <a:pt x="35341" y="5943"/>
                    </a:lnTo>
                    <a:lnTo>
                      <a:pt x="35278" y="5796"/>
                    </a:lnTo>
                    <a:lnTo>
                      <a:pt x="35278" y="5671"/>
                    </a:lnTo>
                    <a:lnTo>
                      <a:pt x="35320" y="5650"/>
                    </a:lnTo>
                    <a:lnTo>
                      <a:pt x="35341" y="5629"/>
                    </a:lnTo>
                    <a:lnTo>
                      <a:pt x="35341" y="5587"/>
                    </a:lnTo>
                    <a:lnTo>
                      <a:pt x="35320" y="5545"/>
                    </a:lnTo>
                    <a:lnTo>
                      <a:pt x="35320" y="5483"/>
                    </a:lnTo>
                    <a:lnTo>
                      <a:pt x="35257" y="5441"/>
                    </a:lnTo>
                    <a:lnTo>
                      <a:pt x="35236" y="5378"/>
                    </a:lnTo>
                    <a:lnTo>
                      <a:pt x="35257" y="5315"/>
                    </a:lnTo>
                    <a:lnTo>
                      <a:pt x="35257" y="5231"/>
                    </a:lnTo>
                    <a:lnTo>
                      <a:pt x="35236" y="5169"/>
                    </a:lnTo>
                    <a:lnTo>
                      <a:pt x="35173" y="5127"/>
                    </a:lnTo>
                    <a:lnTo>
                      <a:pt x="35173" y="5064"/>
                    </a:lnTo>
                    <a:lnTo>
                      <a:pt x="35257" y="4959"/>
                    </a:lnTo>
                    <a:lnTo>
                      <a:pt x="35362" y="4939"/>
                    </a:lnTo>
                    <a:lnTo>
                      <a:pt x="35383" y="4918"/>
                    </a:lnTo>
                    <a:lnTo>
                      <a:pt x="35383" y="4813"/>
                    </a:lnTo>
                    <a:lnTo>
                      <a:pt x="35424" y="4687"/>
                    </a:lnTo>
                    <a:lnTo>
                      <a:pt x="35341" y="4646"/>
                    </a:lnTo>
                    <a:lnTo>
                      <a:pt x="35278" y="4583"/>
                    </a:lnTo>
                    <a:lnTo>
                      <a:pt x="35257" y="4499"/>
                    </a:lnTo>
                    <a:lnTo>
                      <a:pt x="35173" y="4395"/>
                    </a:lnTo>
                    <a:lnTo>
                      <a:pt x="35152" y="4332"/>
                    </a:lnTo>
                    <a:lnTo>
                      <a:pt x="35215" y="4290"/>
                    </a:lnTo>
                    <a:lnTo>
                      <a:pt x="35152" y="4185"/>
                    </a:lnTo>
                    <a:lnTo>
                      <a:pt x="35131" y="4123"/>
                    </a:lnTo>
                    <a:lnTo>
                      <a:pt x="35027" y="4102"/>
                    </a:lnTo>
                    <a:lnTo>
                      <a:pt x="34964" y="4081"/>
                    </a:lnTo>
                    <a:lnTo>
                      <a:pt x="34859" y="4018"/>
                    </a:lnTo>
                    <a:lnTo>
                      <a:pt x="34797" y="4081"/>
                    </a:lnTo>
                    <a:lnTo>
                      <a:pt x="34713" y="4102"/>
                    </a:lnTo>
                    <a:lnTo>
                      <a:pt x="34629" y="4143"/>
                    </a:lnTo>
                    <a:lnTo>
                      <a:pt x="34629" y="4227"/>
                    </a:lnTo>
                    <a:lnTo>
                      <a:pt x="34587" y="4269"/>
                    </a:lnTo>
                    <a:lnTo>
                      <a:pt x="34504" y="4269"/>
                    </a:lnTo>
                    <a:lnTo>
                      <a:pt x="34483" y="4395"/>
                    </a:lnTo>
                    <a:lnTo>
                      <a:pt x="34294" y="4395"/>
                    </a:lnTo>
                    <a:lnTo>
                      <a:pt x="34232" y="4478"/>
                    </a:lnTo>
                    <a:lnTo>
                      <a:pt x="34232" y="4583"/>
                    </a:lnTo>
                    <a:lnTo>
                      <a:pt x="34190" y="4604"/>
                    </a:lnTo>
                    <a:lnTo>
                      <a:pt x="34169" y="4729"/>
                    </a:lnTo>
                    <a:lnTo>
                      <a:pt x="34169" y="4792"/>
                    </a:lnTo>
                    <a:lnTo>
                      <a:pt x="34106" y="4813"/>
                    </a:lnTo>
                    <a:lnTo>
                      <a:pt x="34022" y="4897"/>
                    </a:lnTo>
                    <a:lnTo>
                      <a:pt x="33876" y="4918"/>
                    </a:lnTo>
                    <a:lnTo>
                      <a:pt x="33709" y="4918"/>
                    </a:lnTo>
                    <a:lnTo>
                      <a:pt x="33667" y="4939"/>
                    </a:lnTo>
                    <a:lnTo>
                      <a:pt x="33604" y="5001"/>
                    </a:lnTo>
                    <a:lnTo>
                      <a:pt x="33583" y="4918"/>
                    </a:lnTo>
                    <a:lnTo>
                      <a:pt x="33541" y="4834"/>
                    </a:lnTo>
                    <a:lnTo>
                      <a:pt x="33458" y="4834"/>
                    </a:lnTo>
                    <a:lnTo>
                      <a:pt x="33374" y="4897"/>
                    </a:lnTo>
                    <a:lnTo>
                      <a:pt x="33269" y="4918"/>
                    </a:lnTo>
                    <a:lnTo>
                      <a:pt x="33248" y="4834"/>
                    </a:lnTo>
                    <a:lnTo>
                      <a:pt x="33165" y="4729"/>
                    </a:lnTo>
                    <a:lnTo>
                      <a:pt x="33123" y="4708"/>
                    </a:lnTo>
                    <a:lnTo>
                      <a:pt x="32976" y="4583"/>
                    </a:lnTo>
                    <a:lnTo>
                      <a:pt x="32976" y="4478"/>
                    </a:lnTo>
                    <a:lnTo>
                      <a:pt x="33018" y="4436"/>
                    </a:lnTo>
                    <a:lnTo>
                      <a:pt x="33039" y="4332"/>
                    </a:lnTo>
                    <a:lnTo>
                      <a:pt x="33018" y="4227"/>
                    </a:lnTo>
                    <a:lnTo>
                      <a:pt x="32976" y="4123"/>
                    </a:lnTo>
                    <a:lnTo>
                      <a:pt x="32872" y="4143"/>
                    </a:lnTo>
                    <a:lnTo>
                      <a:pt x="32872" y="4081"/>
                    </a:lnTo>
                    <a:lnTo>
                      <a:pt x="32872" y="3997"/>
                    </a:lnTo>
                    <a:lnTo>
                      <a:pt x="32934" y="3913"/>
                    </a:lnTo>
                    <a:lnTo>
                      <a:pt x="32934" y="3871"/>
                    </a:lnTo>
                    <a:lnTo>
                      <a:pt x="32872" y="3851"/>
                    </a:lnTo>
                    <a:lnTo>
                      <a:pt x="32851" y="3851"/>
                    </a:lnTo>
                    <a:lnTo>
                      <a:pt x="32767" y="3892"/>
                    </a:lnTo>
                    <a:lnTo>
                      <a:pt x="32725" y="3892"/>
                    </a:lnTo>
                    <a:lnTo>
                      <a:pt x="32642" y="3913"/>
                    </a:lnTo>
                    <a:lnTo>
                      <a:pt x="32558" y="3892"/>
                    </a:lnTo>
                    <a:lnTo>
                      <a:pt x="32516" y="3871"/>
                    </a:lnTo>
                    <a:lnTo>
                      <a:pt x="32453" y="3851"/>
                    </a:lnTo>
                    <a:lnTo>
                      <a:pt x="32432" y="3809"/>
                    </a:lnTo>
                    <a:lnTo>
                      <a:pt x="32307" y="3767"/>
                    </a:lnTo>
                    <a:lnTo>
                      <a:pt x="32307" y="3704"/>
                    </a:lnTo>
                    <a:lnTo>
                      <a:pt x="32244" y="3662"/>
                    </a:lnTo>
                    <a:lnTo>
                      <a:pt x="32202" y="3662"/>
                    </a:lnTo>
                    <a:lnTo>
                      <a:pt x="32139" y="3599"/>
                    </a:lnTo>
                    <a:lnTo>
                      <a:pt x="32139" y="3558"/>
                    </a:lnTo>
                    <a:lnTo>
                      <a:pt x="32077" y="3558"/>
                    </a:lnTo>
                    <a:lnTo>
                      <a:pt x="32014" y="3474"/>
                    </a:lnTo>
                    <a:lnTo>
                      <a:pt x="31993" y="3432"/>
                    </a:lnTo>
                    <a:lnTo>
                      <a:pt x="31930" y="3369"/>
                    </a:lnTo>
                    <a:lnTo>
                      <a:pt x="31888" y="3369"/>
                    </a:lnTo>
                    <a:lnTo>
                      <a:pt x="31846" y="3453"/>
                    </a:lnTo>
                    <a:lnTo>
                      <a:pt x="31805" y="3432"/>
                    </a:lnTo>
                    <a:lnTo>
                      <a:pt x="31763" y="3453"/>
                    </a:lnTo>
                    <a:lnTo>
                      <a:pt x="31721" y="3495"/>
                    </a:lnTo>
                    <a:lnTo>
                      <a:pt x="31658" y="3453"/>
                    </a:lnTo>
                    <a:lnTo>
                      <a:pt x="31616" y="3390"/>
                    </a:lnTo>
                    <a:lnTo>
                      <a:pt x="31574" y="3369"/>
                    </a:lnTo>
                    <a:lnTo>
                      <a:pt x="31449" y="3369"/>
                    </a:lnTo>
                    <a:lnTo>
                      <a:pt x="31386" y="3348"/>
                    </a:lnTo>
                    <a:lnTo>
                      <a:pt x="31449" y="3286"/>
                    </a:lnTo>
                    <a:lnTo>
                      <a:pt x="31449" y="3244"/>
                    </a:lnTo>
                    <a:lnTo>
                      <a:pt x="31365" y="3244"/>
                    </a:lnTo>
                    <a:lnTo>
                      <a:pt x="31302" y="3286"/>
                    </a:lnTo>
                    <a:lnTo>
                      <a:pt x="31177" y="3286"/>
                    </a:lnTo>
                    <a:lnTo>
                      <a:pt x="31135" y="3327"/>
                    </a:lnTo>
                    <a:lnTo>
                      <a:pt x="31072" y="3265"/>
                    </a:lnTo>
                    <a:lnTo>
                      <a:pt x="31030" y="3286"/>
                    </a:lnTo>
                    <a:lnTo>
                      <a:pt x="30947" y="3286"/>
                    </a:lnTo>
                    <a:lnTo>
                      <a:pt x="30884" y="3223"/>
                    </a:lnTo>
                    <a:lnTo>
                      <a:pt x="30800" y="3181"/>
                    </a:lnTo>
                    <a:lnTo>
                      <a:pt x="30675" y="3055"/>
                    </a:lnTo>
                    <a:lnTo>
                      <a:pt x="30633" y="2930"/>
                    </a:lnTo>
                    <a:lnTo>
                      <a:pt x="30633" y="2846"/>
                    </a:lnTo>
                    <a:lnTo>
                      <a:pt x="30612" y="2742"/>
                    </a:lnTo>
                    <a:lnTo>
                      <a:pt x="30549" y="2742"/>
                    </a:lnTo>
                    <a:lnTo>
                      <a:pt x="30465" y="2721"/>
                    </a:lnTo>
                    <a:lnTo>
                      <a:pt x="30465" y="2574"/>
                    </a:lnTo>
                    <a:lnTo>
                      <a:pt x="30424" y="2553"/>
                    </a:lnTo>
                    <a:lnTo>
                      <a:pt x="30403" y="2428"/>
                    </a:lnTo>
                    <a:lnTo>
                      <a:pt x="30361" y="2323"/>
                    </a:lnTo>
                    <a:lnTo>
                      <a:pt x="30152" y="2198"/>
                    </a:lnTo>
                    <a:lnTo>
                      <a:pt x="30047" y="2030"/>
                    </a:lnTo>
                    <a:lnTo>
                      <a:pt x="30026" y="1988"/>
                    </a:lnTo>
                    <a:lnTo>
                      <a:pt x="29984" y="1884"/>
                    </a:lnTo>
                    <a:lnTo>
                      <a:pt x="29921" y="1905"/>
                    </a:lnTo>
                    <a:lnTo>
                      <a:pt x="29901" y="1905"/>
                    </a:lnTo>
                    <a:lnTo>
                      <a:pt x="29901" y="1821"/>
                    </a:lnTo>
                    <a:lnTo>
                      <a:pt x="29921" y="1779"/>
                    </a:lnTo>
                    <a:lnTo>
                      <a:pt x="29838" y="1716"/>
                    </a:lnTo>
                    <a:lnTo>
                      <a:pt x="29796" y="1612"/>
                    </a:lnTo>
                    <a:lnTo>
                      <a:pt x="29733" y="1591"/>
                    </a:lnTo>
                    <a:lnTo>
                      <a:pt x="29712" y="1507"/>
                    </a:lnTo>
                    <a:lnTo>
                      <a:pt x="29670" y="1444"/>
                    </a:lnTo>
                    <a:lnTo>
                      <a:pt x="29608" y="1340"/>
                    </a:lnTo>
                    <a:lnTo>
                      <a:pt x="29482" y="1256"/>
                    </a:lnTo>
                    <a:lnTo>
                      <a:pt x="29461" y="1193"/>
                    </a:lnTo>
                    <a:lnTo>
                      <a:pt x="29503" y="1130"/>
                    </a:lnTo>
                    <a:lnTo>
                      <a:pt x="29482" y="1047"/>
                    </a:lnTo>
                    <a:lnTo>
                      <a:pt x="29315" y="1047"/>
                    </a:lnTo>
                    <a:lnTo>
                      <a:pt x="29294" y="984"/>
                    </a:lnTo>
                    <a:lnTo>
                      <a:pt x="29294" y="942"/>
                    </a:lnTo>
                    <a:lnTo>
                      <a:pt x="29273" y="879"/>
                    </a:lnTo>
                    <a:lnTo>
                      <a:pt x="29273" y="817"/>
                    </a:lnTo>
                    <a:lnTo>
                      <a:pt x="29231" y="733"/>
                    </a:lnTo>
                    <a:lnTo>
                      <a:pt x="29168" y="712"/>
                    </a:lnTo>
                    <a:lnTo>
                      <a:pt x="29168" y="649"/>
                    </a:lnTo>
                    <a:lnTo>
                      <a:pt x="29147" y="607"/>
                    </a:lnTo>
                    <a:lnTo>
                      <a:pt x="29085" y="628"/>
                    </a:lnTo>
                    <a:lnTo>
                      <a:pt x="28980" y="607"/>
                    </a:lnTo>
                    <a:lnTo>
                      <a:pt x="28959" y="545"/>
                    </a:lnTo>
                    <a:lnTo>
                      <a:pt x="28980" y="482"/>
                    </a:lnTo>
                    <a:lnTo>
                      <a:pt x="28959" y="440"/>
                    </a:lnTo>
                    <a:lnTo>
                      <a:pt x="28875" y="419"/>
                    </a:lnTo>
                    <a:lnTo>
                      <a:pt x="28833" y="461"/>
                    </a:lnTo>
                    <a:lnTo>
                      <a:pt x="28792" y="419"/>
                    </a:lnTo>
                    <a:lnTo>
                      <a:pt x="28750" y="419"/>
                    </a:lnTo>
                    <a:lnTo>
                      <a:pt x="28708" y="356"/>
                    </a:lnTo>
                    <a:lnTo>
                      <a:pt x="28750" y="293"/>
                    </a:lnTo>
                    <a:lnTo>
                      <a:pt x="28687" y="231"/>
                    </a:lnTo>
                    <a:lnTo>
                      <a:pt x="28624" y="210"/>
                    </a:lnTo>
                    <a:lnTo>
                      <a:pt x="28561" y="231"/>
                    </a:lnTo>
                    <a:lnTo>
                      <a:pt x="28520" y="147"/>
                    </a:lnTo>
                    <a:lnTo>
                      <a:pt x="28457" y="189"/>
                    </a:lnTo>
                    <a:lnTo>
                      <a:pt x="28373" y="189"/>
                    </a:lnTo>
                    <a:lnTo>
                      <a:pt x="28331" y="147"/>
                    </a:lnTo>
                    <a:lnTo>
                      <a:pt x="28268" y="189"/>
                    </a:lnTo>
                    <a:lnTo>
                      <a:pt x="28268" y="252"/>
                    </a:lnTo>
                    <a:lnTo>
                      <a:pt x="28248" y="293"/>
                    </a:lnTo>
                    <a:lnTo>
                      <a:pt x="28143" y="231"/>
                    </a:lnTo>
                    <a:lnTo>
                      <a:pt x="28101" y="189"/>
                    </a:lnTo>
                    <a:lnTo>
                      <a:pt x="28017" y="210"/>
                    </a:lnTo>
                    <a:lnTo>
                      <a:pt x="27892" y="210"/>
                    </a:lnTo>
                    <a:lnTo>
                      <a:pt x="27892" y="189"/>
                    </a:lnTo>
                    <a:lnTo>
                      <a:pt x="27808" y="105"/>
                    </a:lnTo>
                    <a:lnTo>
                      <a:pt x="27620" y="84"/>
                    </a:lnTo>
                    <a:lnTo>
                      <a:pt x="27536" y="21"/>
                    </a:lnTo>
                    <a:lnTo>
                      <a:pt x="27432" y="21"/>
                    </a:lnTo>
                    <a:lnTo>
                      <a:pt x="2739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574;p45">
                <a:extLst>
                  <a:ext uri="{FF2B5EF4-FFF2-40B4-BE49-F238E27FC236}">
                    <a16:creationId xmlns:a16="http://schemas.microsoft.com/office/drawing/2014/main" id="{CFD077DB-1548-6F13-5329-ED197C376944}"/>
                  </a:ext>
                </a:extLst>
              </p:cNvPr>
              <p:cNvSpPr/>
              <p:nvPr/>
            </p:nvSpPr>
            <p:spPr>
              <a:xfrm>
                <a:off x="4442708" y="2990191"/>
                <a:ext cx="762" cy="967"/>
              </a:xfrm>
              <a:custGeom>
                <a:avLst/>
                <a:gdLst/>
                <a:ahLst/>
                <a:cxnLst/>
                <a:rect l="l" t="t" r="r" b="b"/>
                <a:pathLst>
                  <a:path w="64" h="85" extrusionOk="0">
                    <a:moveTo>
                      <a:pt x="63" y="85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575;p45">
                <a:extLst>
                  <a:ext uri="{FF2B5EF4-FFF2-40B4-BE49-F238E27FC236}">
                    <a16:creationId xmlns:a16="http://schemas.microsoft.com/office/drawing/2014/main" id="{6A9E646D-70C5-837E-977C-33E785FBAEC5}"/>
                  </a:ext>
                </a:extLst>
              </p:cNvPr>
              <p:cNvSpPr/>
              <p:nvPr/>
            </p:nvSpPr>
            <p:spPr>
              <a:xfrm>
                <a:off x="4434742" y="2997094"/>
                <a:ext cx="1250" cy="1205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05" extrusionOk="0">
                    <a:moveTo>
                      <a:pt x="0" y="105"/>
                    </a:moveTo>
                    <a:lnTo>
                      <a:pt x="105" y="1"/>
                    </a:lnTo>
                    <a:lnTo>
                      <a:pt x="10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576;p45">
                <a:extLst>
                  <a:ext uri="{FF2B5EF4-FFF2-40B4-BE49-F238E27FC236}">
                    <a16:creationId xmlns:a16="http://schemas.microsoft.com/office/drawing/2014/main" id="{1EE0F1A1-0CA9-CC05-5712-B32D923ED868}"/>
                  </a:ext>
                </a:extLst>
              </p:cNvPr>
              <p:cNvSpPr/>
              <p:nvPr/>
            </p:nvSpPr>
            <p:spPr>
              <a:xfrm>
                <a:off x="4184339" y="2879787"/>
                <a:ext cx="2512" cy="728"/>
              </a:xfrm>
              <a:custGeom>
                <a:avLst/>
                <a:gdLst/>
                <a:ahLst/>
                <a:cxnLst/>
                <a:rect l="l" t="t" r="r" b="b"/>
                <a:pathLst>
                  <a:path w="211" h="64" extrusionOk="0">
                    <a:moveTo>
                      <a:pt x="210" y="0"/>
                    </a:moveTo>
                    <a:lnTo>
                      <a:pt x="1" y="63"/>
                    </a:lnTo>
                    <a:lnTo>
                      <a:pt x="22" y="6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577;p45">
                <a:extLst>
                  <a:ext uri="{FF2B5EF4-FFF2-40B4-BE49-F238E27FC236}">
                    <a16:creationId xmlns:a16="http://schemas.microsoft.com/office/drawing/2014/main" id="{2BE19258-15E4-6385-507D-28F45DEFE1BF}"/>
                  </a:ext>
                </a:extLst>
              </p:cNvPr>
              <p:cNvSpPr/>
              <p:nvPr/>
            </p:nvSpPr>
            <p:spPr>
              <a:xfrm>
                <a:off x="4038591" y="2720356"/>
                <a:ext cx="260870" cy="130886"/>
              </a:xfrm>
              <a:custGeom>
                <a:avLst/>
                <a:gdLst/>
                <a:ahLst/>
                <a:cxnLst/>
                <a:rect l="l" t="t" r="r" b="b"/>
                <a:pathLst>
                  <a:path w="21908" h="11509" extrusionOk="0">
                    <a:moveTo>
                      <a:pt x="10860" y="0"/>
                    </a:moveTo>
                    <a:lnTo>
                      <a:pt x="10755" y="84"/>
                    </a:lnTo>
                    <a:lnTo>
                      <a:pt x="10713" y="189"/>
                    </a:lnTo>
                    <a:lnTo>
                      <a:pt x="10567" y="189"/>
                    </a:lnTo>
                    <a:lnTo>
                      <a:pt x="10483" y="252"/>
                    </a:lnTo>
                    <a:lnTo>
                      <a:pt x="10546" y="314"/>
                    </a:lnTo>
                    <a:lnTo>
                      <a:pt x="10546" y="398"/>
                    </a:lnTo>
                    <a:lnTo>
                      <a:pt x="10400" y="419"/>
                    </a:lnTo>
                    <a:lnTo>
                      <a:pt x="10337" y="419"/>
                    </a:lnTo>
                    <a:lnTo>
                      <a:pt x="10253" y="524"/>
                    </a:lnTo>
                    <a:lnTo>
                      <a:pt x="10128" y="524"/>
                    </a:lnTo>
                    <a:lnTo>
                      <a:pt x="10044" y="586"/>
                    </a:lnTo>
                    <a:lnTo>
                      <a:pt x="9981" y="586"/>
                    </a:lnTo>
                    <a:lnTo>
                      <a:pt x="9751" y="733"/>
                    </a:lnTo>
                    <a:lnTo>
                      <a:pt x="9625" y="796"/>
                    </a:lnTo>
                    <a:lnTo>
                      <a:pt x="9521" y="837"/>
                    </a:lnTo>
                    <a:lnTo>
                      <a:pt x="9437" y="837"/>
                    </a:lnTo>
                    <a:lnTo>
                      <a:pt x="9353" y="775"/>
                    </a:lnTo>
                    <a:lnTo>
                      <a:pt x="9312" y="837"/>
                    </a:lnTo>
                    <a:lnTo>
                      <a:pt x="9291" y="921"/>
                    </a:lnTo>
                    <a:lnTo>
                      <a:pt x="9144" y="921"/>
                    </a:lnTo>
                    <a:lnTo>
                      <a:pt x="9102" y="984"/>
                    </a:lnTo>
                    <a:lnTo>
                      <a:pt x="9102" y="1088"/>
                    </a:lnTo>
                    <a:lnTo>
                      <a:pt x="9040" y="1130"/>
                    </a:lnTo>
                    <a:lnTo>
                      <a:pt x="8977" y="1109"/>
                    </a:lnTo>
                    <a:lnTo>
                      <a:pt x="8893" y="1109"/>
                    </a:lnTo>
                    <a:lnTo>
                      <a:pt x="8789" y="1151"/>
                    </a:lnTo>
                    <a:lnTo>
                      <a:pt x="8663" y="1172"/>
                    </a:lnTo>
                    <a:lnTo>
                      <a:pt x="8496" y="1256"/>
                    </a:lnTo>
                    <a:lnTo>
                      <a:pt x="8475" y="1319"/>
                    </a:lnTo>
                    <a:lnTo>
                      <a:pt x="8307" y="1340"/>
                    </a:lnTo>
                    <a:lnTo>
                      <a:pt x="8182" y="1402"/>
                    </a:lnTo>
                    <a:lnTo>
                      <a:pt x="8035" y="1423"/>
                    </a:lnTo>
                    <a:lnTo>
                      <a:pt x="7847" y="1465"/>
                    </a:lnTo>
                    <a:lnTo>
                      <a:pt x="7826" y="1549"/>
                    </a:lnTo>
                    <a:lnTo>
                      <a:pt x="7763" y="1632"/>
                    </a:lnTo>
                    <a:lnTo>
                      <a:pt x="7721" y="1528"/>
                    </a:lnTo>
                    <a:lnTo>
                      <a:pt x="7617" y="1528"/>
                    </a:lnTo>
                    <a:lnTo>
                      <a:pt x="7512" y="1570"/>
                    </a:lnTo>
                    <a:lnTo>
                      <a:pt x="7512" y="1653"/>
                    </a:lnTo>
                    <a:lnTo>
                      <a:pt x="7449" y="1695"/>
                    </a:lnTo>
                    <a:lnTo>
                      <a:pt x="7345" y="1653"/>
                    </a:lnTo>
                    <a:lnTo>
                      <a:pt x="7219" y="1653"/>
                    </a:lnTo>
                    <a:lnTo>
                      <a:pt x="7198" y="1612"/>
                    </a:lnTo>
                    <a:lnTo>
                      <a:pt x="7115" y="1612"/>
                    </a:lnTo>
                    <a:lnTo>
                      <a:pt x="7031" y="1653"/>
                    </a:lnTo>
                    <a:lnTo>
                      <a:pt x="6926" y="1674"/>
                    </a:lnTo>
                    <a:lnTo>
                      <a:pt x="6884" y="1695"/>
                    </a:lnTo>
                    <a:lnTo>
                      <a:pt x="6926" y="1842"/>
                    </a:lnTo>
                    <a:lnTo>
                      <a:pt x="6884" y="1925"/>
                    </a:lnTo>
                    <a:lnTo>
                      <a:pt x="6989" y="1946"/>
                    </a:lnTo>
                    <a:lnTo>
                      <a:pt x="7136" y="1925"/>
                    </a:lnTo>
                    <a:lnTo>
                      <a:pt x="7198" y="2051"/>
                    </a:lnTo>
                    <a:lnTo>
                      <a:pt x="7031" y="2051"/>
                    </a:lnTo>
                    <a:lnTo>
                      <a:pt x="6989" y="2093"/>
                    </a:lnTo>
                    <a:lnTo>
                      <a:pt x="6989" y="2156"/>
                    </a:lnTo>
                    <a:lnTo>
                      <a:pt x="7136" y="2176"/>
                    </a:lnTo>
                    <a:lnTo>
                      <a:pt x="7240" y="2197"/>
                    </a:lnTo>
                    <a:lnTo>
                      <a:pt x="7324" y="2156"/>
                    </a:lnTo>
                    <a:lnTo>
                      <a:pt x="7408" y="2156"/>
                    </a:lnTo>
                    <a:lnTo>
                      <a:pt x="7512" y="2260"/>
                    </a:lnTo>
                    <a:lnTo>
                      <a:pt x="7617" y="2281"/>
                    </a:lnTo>
                    <a:lnTo>
                      <a:pt x="7617" y="2386"/>
                    </a:lnTo>
                    <a:lnTo>
                      <a:pt x="7554" y="2449"/>
                    </a:lnTo>
                    <a:lnTo>
                      <a:pt x="7449" y="2407"/>
                    </a:lnTo>
                    <a:lnTo>
                      <a:pt x="7219" y="2449"/>
                    </a:lnTo>
                    <a:lnTo>
                      <a:pt x="7094" y="2553"/>
                    </a:lnTo>
                    <a:lnTo>
                      <a:pt x="6947" y="2741"/>
                    </a:lnTo>
                    <a:lnTo>
                      <a:pt x="6947" y="2867"/>
                    </a:lnTo>
                    <a:lnTo>
                      <a:pt x="7031" y="2888"/>
                    </a:lnTo>
                    <a:lnTo>
                      <a:pt x="7052" y="3013"/>
                    </a:lnTo>
                    <a:lnTo>
                      <a:pt x="6989" y="3118"/>
                    </a:lnTo>
                    <a:lnTo>
                      <a:pt x="6947" y="3244"/>
                    </a:lnTo>
                    <a:lnTo>
                      <a:pt x="6843" y="3244"/>
                    </a:lnTo>
                    <a:lnTo>
                      <a:pt x="6843" y="3306"/>
                    </a:lnTo>
                    <a:lnTo>
                      <a:pt x="6884" y="3390"/>
                    </a:lnTo>
                    <a:lnTo>
                      <a:pt x="6884" y="3453"/>
                    </a:lnTo>
                    <a:lnTo>
                      <a:pt x="7031" y="3453"/>
                    </a:lnTo>
                    <a:lnTo>
                      <a:pt x="7115" y="3537"/>
                    </a:lnTo>
                    <a:lnTo>
                      <a:pt x="7240" y="3557"/>
                    </a:lnTo>
                    <a:lnTo>
                      <a:pt x="7240" y="3620"/>
                    </a:lnTo>
                    <a:lnTo>
                      <a:pt x="7366" y="3704"/>
                    </a:lnTo>
                    <a:lnTo>
                      <a:pt x="7533" y="3725"/>
                    </a:lnTo>
                    <a:lnTo>
                      <a:pt x="7575" y="3746"/>
                    </a:lnTo>
                    <a:lnTo>
                      <a:pt x="7617" y="4227"/>
                    </a:lnTo>
                    <a:lnTo>
                      <a:pt x="7554" y="4290"/>
                    </a:lnTo>
                    <a:lnTo>
                      <a:pt x="7366" y="4373"/>
                    </a:lnTo>
                    <a:lnTo>
                      <a:pt x="7219" y="4353"/>
                    </a:lnTo>
                    <a:lnTo>
                      <a:pt x="7031" y="4248"/>
                    </a:lnTo>
                    <a:lnTo>
                      <a:pt x="6947" y="4290"/>
                    </a:lnTo>
                    <a:lnTo>
                      <a:pt x="6947" y="4394"/>
                    </a:lnTo>
                    <a:lnTo>
                      <a:pt x="6905" y="4541"/>
                    </a:lnTo>
                    <a:lnTo>
                      <a:pt x="6780" y="4562"/>
                    </a:lnTo>
                    <a:lnTo>
                      <a:pt x="6571" y="4457"/>
                    </a:lnTo>
                    <a:lnTo>
                      <a:pt x="6403" y="4457"/>
                    </a:lnTo>
                    <a:lnTo>
                      <a:pt x="6320" y="4394"/>
                    </a:lnTo>
                    <a:lnTo>
                      <a:pt x="6278" y="4436"/>
                    </a:lnTo>
                    <a:lnTo>
                      <a:pt x="6173" y="4394"/>
                    </a:lnTo>
                    <a:lnTo>
                      <a:pt x="6048" y="4269"/>
                    </a:lnTo>
                    <a:lnTo>
                      <a:pt x="6152" y="4227"/>
                    </a:lnTo>
                    <a:lnTo>
                      <a:pt x="6173" y="4143"/>
                    </a:lnTo>
                    <a:lnTo>
                      <a:pt x="6089" y="4122"/>
                    </a:lnTo>
                    <a:lnTo>
                      <a:pt x="5964" y="4039"/>
                    </a:lnTo>
                    <a:lnTo>
                      <a:pt x="5880" y="4122"/>
                    </a:lnTo>
                    <a:lnTo>
                      <a:pt x="5755" y="4081"/>
                    </a:lnTo>
                    <a:lnTo>
                      <a:pt x="5671" y="4122"/>
                    </a:lnTo>
                    <a:lnTo>
                      <a:pt x="5692" y="4269"/>
                    </a:lnTo>
                    <a:lnTo>
                      <a:pt x="5545" y="4290"/>
                    </a:lnTo>
                    <a:lnTo>
                      <a:pt x="5483" y="4227"/>
                    </a:lnTo>
                    <a:lnTo>
                      <a:pt x="5336" y="4060"/>
                    </a:lnTo>
                    <a:lnTo>
                      <a:pt x="5211" y="4081"/>
                    </a:lnTo>
                    <a:lnTo>
                      <a:pt x="5148" y="4185"/>
                    </a:lnTo>
                    <a:lnTo>
                      <a:pt x="5064" y="4081"/>
                    </a:lnTo>
                    <a:lnTo>
                      <a:pt x="5001" y="4122"/>
                    </a:lnTo>
                    <a:lnTo>
                      <a:pt x="5001" y="4248"/>
                    </a:lnTo>
                    <a:lnTo>
                      <a:pt x="4855" y="4248"/>
                    </a:lnTo>
                    <a:lnTo>
                      <a:pt x="4834" y="4457"/>
                    </a:lnTo>
                    <a:lnTo>
                      <a:pt x="4708" y="4562"/>
                    </a:lnTo>
                    <a:lnTo>
                      <a:pt x="4625" y="4541"/>
                    </a:lnTo>
                    <a:lnTo>
                      <a:pt x="4541" y="4436"/>
                    </a:lnTo>
                    <a:lnTo>
                      <a:pt x="4332" y="4394"/>
                    </a:lnTo>
                    <a:lnTo>
                      <a:pt x="4269" y="4269"/>
                    </a:lnTo>
                    <a:lnTo>
                      <a:pt x="4123" y="4353"/>
                    </a:lnTo>
                    <a:lnTo>
                      <a:pt x="4164" y="4478"/>
                    </a:lnTo>
                    <a:lnTo>
                      <a:pt x="4081" y="4604"/>
                    </a:lnTo>
                    <a:lnTo>
                      <a:pt x="3997" y="4583"/>
                    </a:lnTo>
                    <a:lnTo>
                      <a:pt x="3997" y="4457"/>
                    </a:lnTo>
                    <a:lnTo>
                      <a:pt x="3955" y="4373"/>
                    </a:lnTo>
                    <a:lnTo>
                      <a:pt x="3871" y="4373"/>
                    </a:lnTo>
                    <a:lnTo>
                      <a:pt x="3704" y="4248"/>
                    </a:lnTo>
                    <a:lnTo>
                      <a:pt x="3599" y="4122"/>
                    </a:lnTo>
                    <a:lnTo>
                      <a:pt x="3474" y="4122"/>
                    </a:lnTo>
                    <a:lnTo>
                      <a:pt x="3369" y="3976"/>
                    </a:lnTo>
                    <a:lnTo>
                      <a:pt x="3286" y="3955"/>
                    </a:lnTo>
                    <a:lnTo>
                      <a:pt x="3244" y="3871"/>
                    </a:lnTo>
                    <a:lnTo>
                      <a:pt x="3160" y="3871"/>
                    </a:lnTo>
                    <a:lnTo>
                      <a:pt x="2951" y="3955"/>
                    </a:lnTo>
                    <a:lnTo>
                      <a:pt x="2825" y="3850"/>
                    </a:lnTo>
                    <a:lnTo>
                      <a:pt x="2742" y="3704"/>
                    </a:lnTo>
                    <a:lnTo>
                      <a:pt x="2637" y="3704"/>
                    </a:lnTo>
                    <a:lnTo>
                      <a:pt x="2532" y="3809"/>
                    </a:lnTo>
                    <a:lnTo>
                      <a:pt x="2407" y="3809"/>
                    </a:lnTo>
                    <a:lnTo>
                      <a:pt x="2407" y="3871"/>
                    </a:lnTo>
                    <a:lnTo>
                      <a:pt x="2323" y="3955"/>
                    </a:lnTo>
                    <a:lnTo>
                      <a:pt x="2323" y="3850"/>
                    </a:lnTo>
                    <a:lnTo>
                      <a:pt x="2239" y="3913"/>
                    </a:lnTo>
                    <a:lnTo>
                      <a:pt x="2218" y="3976"/>
                    </a:lnTo>
                    <a:lnTo>
                      <a:pt x="2114" y="4060"/>
                    </a:lnTo>
                    <a:lnTo>
                      <a:pt x="2030" y="3976"/>
                    </a:lnTo>
                    <a:lnTo>
                      <a:pt x="2114" y="3913"/>
                    </a:lnTo>
                    <a:lnTo>
                      <a:pt x="2135" y="3829"/>
                    </a:lnTo>
                    <a:lnTo>
                      <a:pt x="2009" y="3767"/>
                    </a:lnTo>
                    <a:lnTo>
                      <a:pt x="1821" y="3662"/>
                    </a:lnTo>
                    <a:lnTo>
                      <a:pt x="1800" y="3746"/>
                    </a:lnTo>
                    <a:lnTo>
                      <a:pt x="1821" y="3850"/>
                    </a:lnTo>
                    <a:lnTo>
                      <a:pt x="1821" y="3955"/>
                    </a:lnTo>
                    <a:lnTo>
                      <a:pt x="1695" y="3913"/>
                    </a:lnTo>
                    <a:lnTo>
                      <a:pt x="1612" y="3976"/>
                    </a:lnTo>
                    <a:lnTo>
                      <a:pt x="1570" y="4143"/>
                    </a:lnTo>
                    <a:lnTo>
                      <a:pt x="1486" y="4143"/>
                    </a:lnTo>
                    <a:lnTo>
                      <a:pt x="1298" y="4248"/>
                    </a:lnTo>
                    <a:lnTo>
                      <a:pt x="1277" y="4373"/>
                    </a:lnTo>
                    <a:lnTo>
                      <a:pt x="1361" y="4478"/>
                    </a:lnTo>
                    <a:lnTo>
                      <a:pt x="1361" y="4604"/>
                    </a:lnTo>
                    <a:lnTo>
                      <a:pt x="1172" y="4604"/>
                    </a:lnTo>
                    <a:lnTo>
                      <a:pt x="984" y="4645"/>
                    </a:lnTo>
                    <a:lnTo>
                      <a:pt x="1130" y="5106"/>
                    </a:lnTo>
                    <a:lnTo>
                      <a:pt x="1047" y="5169"/>
                    </a:lnTo>
                    <a:lnTo>
                      <a:pt x="1068" y="5336"/>
                    </a:lnTo>
                    <a:lnTo>
                      <a:pt x="879" y="5336"/>
                    </a:lnTo>
                    <a:lnTo>
                      <a:pt x="733" y="5231"/>
                    </a:lnTo>
                    <a:lnTo>
                      <a:pt x="670" y="5127"/>
                    </a:lnTo>
                    <a:lnTo>
                      <a:pt x="356" y="4876"/>
                    </a:lnTo>
                    <a:lnTo>
                      <a:pt x="294" y="4980"/>
                    </a:lnTo>
                    <a:lnTo>
                      <a:pt x="294" y="5106"/>
                    </a:lnTo>
                    <a:lnTo>
                      <a:pt x="126" y="5315"/>
                    </a:lnTo>
                    <a:lnTo>
                      <a:pt x="22" y="5378"/>
                    </a:lnTo>
                    <a:lnTo>
                      <a:pt x="42" y="5629"/>
                    </a:lnTo>
                    <a:lnTo>
                      <a:pt x="126" y="5734"/>
                    </a:lnTo>
                    <a:lnTo>
                      <a:pt x="105" y="6068"/>
                    </a:lnTo>
                    <a:lnTo>
                      <a:pt x="1" y="6278"/>
                    </a:lnTo>
                    <a:lnTo>
                      <a:pt x="231" y="6382"/>
                    </a:lnTo>
                    <a:lnTo>
                      <a:pt x="335" y="6550"/>
                    </a:lnTo>
                    <a:lnTo>
                      <a:pt x="314" y="6633"/>
                    </a:lnTo>
                    <a:lnTo>
                      <a:pt x="503" y="6780"/>
                    </a:lnTo>
                    <a:lnTo>
                      <a:pt x="545" y="6696"/>
                    </a:lnTo>
                    <a:lnTo>
                      <a:pt x="921" y="6801"/>
                    </a:lnTo>
                    <a:lnTo>
                      <a:pt x="1172" y="7052"/>
                    </a:lnTo>
                    <a:lnTo>
                      <a:pt x="1402" y="7428"/>
                    </a:lnTo>
                    <a:lnTo>
                      <a:pt x="1172" y="7428"/>
                    </a:lnTo>
                    <a:lnTo>
                      <a:pt x="1172" y="7533"/>
                    </a:lnTo>
                    <a:lnTo>
                      <a:pt x="1382" y="7679"/>
                    </a:lnTo>
                    <a:lnTo>
                      <a:pt x="1549" y="7617"/>
                    </a:lnTo>
                    <a:lnTo>
                      <a:pt x="1674" y="7721"/>
                    </a:lnTo>
                    <a:lnTo>
                      <a:pt x="1716" y="7721"/>
                    </a:lnTo>
                    <a:lnTo>
                      <a:pt x="1758" y="7784"/>
                    </a:lnTo>
                    <a:lnTo>
                      <a:pt x="1821" y="7784"/>
                    </a:lnTo>
                    <a:lnTo>
                      <a:pt x="1863" y="7721"/>
                    </a:lnTo>
                    <a:lnTo>
                      <a:pt x="1905" y="7721"/>
                    </a:lnTo>
                    <a:lnTo>
                      <a:pt x="1967" y="7784"/>
                    </a:lnTo>
                    <a:lnTo>
                      <a:pt x="2009" y="7721"/>
                    </a:lnTo>
                    <a:lnTo>
                      <a:pt x="2009" y="7638"/>
                    </a:lnTo>
                    <a:lnTo>
                      <a:pt x="2072" y="7679"/>
                    </a:lnTo>
                    <a:lnTo>
                      <a:pt x="2177" y="7596"/>
                    </a:lnTo>
                    <a:lnTo>
                      <a:pt x="2218" y="7512"/>
                    </a:lnTo>
                    <a:lnTo>
                      <a:pt x="2281" y="7512"/>
                    </a:lnTo>
                    <a:lnTo>
                      <a:pt x="2344" y="7428"/>
                    </a:lnTo>
                    <a:lnTo>
                      <a:pt x="2407" y="7428"/>
                    </a:lnTo>
                    <a:lnTo>
                      <a:pt x="2428" y="7470"/>
                    </a:lnTo>
                    <a:lnTo>
                      <a:pt x="2491" y="7428"/>
                    </a:lnTo>
                    <a:lnTo>
                      <a:pt x="2511" y="7366"/>
                    </a:lnTo>
                    <a:lnTo>
                      <a:pt x="2595" y="7282"/>
                    </a:lnTo>
                    <a:lnTo>
                      <a:pt x="2721" y="7282"/>
                    </a:lnTo>
                    <a:lnTo>
                      <a:pt x="2763" y="7303"/>
                    </a:lnTo>
                    <a:lnTo>
                      <a:pt x="2846" y="7303"/>
                    </a:lnTo>
                    <a:lnTo>
                      <a:pt x="2909" y="7282"/>
                    </a:lnTo>
                    <a:lnTo>
                      <a:pt x="2930" y="7303"/>
                    </a:lnTo>
                    <a:lnTo>
                      <a:pt x="2930" y="7386"/>
                    </a:lnTo>
                    <a:lnTo>
                      <a:pt x="2972" y="7470"/>
                    </a:lnTo>
                    <a:lnTo>
                      <a:pt x="3014" y="7407"/>
                    </a:lnTo>
                    <a:lnTo>
                      <a:pt x="3076" y="7407"/>
                    </a:lnTo>
                    <a:lnTo>
                      <a:pt x="3076" y="7470"/>
                    </a:lnTo>
                    <a:lnTo>
                      <a:pt x="3160" y="7491"/>
                    </a:lnTo>
                    <a:lnTo>
                      <a:pt x="3223" y="7470"/>
                    </a:lnTo>
                    <a:lnTo>
                      <a:pt x="3244" y="7407"/>
                    </a:lnTo>
                    <a:lnTo>
                      <a:pt x="3286" y="7386"/>
                    </a:lnTo>
                    <a:lnTo>
                      <a:pt x="3286" y="7324"/>
                    </a:lnTo>
                    <a:lnTo>
                      <a:pt x="3369" y="7303"/>
                    </a:lnTo>
                    <a:lnTo>
                      <a:pt x="3453" y="7324"/>
                    </a:lnTo>
                    <a:lnTo>
                      <a:pt x="3662" y="7324"/>
                    </a:lnTo>
                    <a:lnTo>
                      <a:pt x="3662" y="7386"/>
                    </a:lnTo>
                    <a:lnTo>
                      <a:pt x="3704" y="7470"/>
                    </a:lnTo>
                    <a:lnTo>
                      <a:pt x="3788" y="7491"/>
                    </a:lnTo>
                    <a:lnTo>
                      <a:pt x="3788" y="7512"/>
                    </a:lnTo>
                    <a:lnTo>
                      <a:pt x="3746" y="7596"/>
                    </a:lnTo>
                    <a:lnTo>
                      <a:pt x="3767" y="7638"/>
                    </a:lnTo>
                    <a:lnTo>
                      <a:pt x="3871" y="7742"/>
                    </a:lnTo>
                    <a:lnTo>
                      <a:pt x="3851" y="7826"/>
                    </a:lnTo>
                    <a:lnTo>
                      <a:pt x="3788" y="7951"/>
                    </a:lnTo>
                    <a:lnTo>
                      <a:pt x="3809" y="8014"/>
                    </a:lnTo>
                    <a:lnTo>
                      <a:pt x="3851" y="8056"/>
                    </a:lnTo>
                    <a:lnTo>
                      <a:pt x="3871" y="8098"/>
                    </a:lnTo>
                    <a:lnTo>
                      <a:pt x="3851" y="8140"/>
                    </a:lnTo>
                    <a:lnTo>
                      <a:pt x="3767" y="8161"/>
                    </a:lnTo>
                    <a:lnTo>
                      <a:pt x="3746" y="8307"/>
                    </a:lnTo>
                    <a:lnTo>
                      <a:pt x="3809" y="8454"/>
                    </a:lnTo>
                    <a:lnTo>
                      <a:pt x="3913" y="8475"/>
                    </a:lnTo>
                    <a:lnTo>
                      <a:pt x="3997" y="8516"/>
                    </a:lnTo>
                    <a:lnTo>
                      <a:pt x="3997" y="8558"/>
                    </a:lnTo>
                    <a:lnTo>
                      <a:pt x="3871" y="8621"/>
                    </a:lnTo>
                    <a:lnTo>
                      <a:pt x="3788" y="8621"/>
                    </a:lnTo>
                    <a:lnTo>
                      <a:pt x="3683" y="8516"/>
                    </a:lnTo>
                    <a:lnTo>
                      <a:pt x="3599" y="8516"/>
                    </a:lnTo>
                    <a:lnTo>
                      <a:pt x="3558" y="8558"/>
                    </a:lnTo>
                    <a:lnTo>
                      <a:pt x="3495" y="8516"/>
                    </a:lnTo>
                    <a:lnTo>
                      <a:pt x="3432" y="8516"/>
                    </a:lnTo>
                    <a:lnTo>
                      <a:pt x="3286" y="8558"/>
                    </a:lnTo>
                    <a:lnTo>
                      <a:pt x="3223" y="8516"/>
                    </a:lnTo>
                    <a:lnTo>
                      <a:pt x="3118" y="8537"/>
                    </a:lnTo>
                    <a:lnTo>
                      <a:pt x="2972" y="8579"/>
                    </a:lnTo>
                    <a:lnTo>
                      <a:pt x="2930" y="8663"/>
                    </a:lnTo>
                    <a:lnTo>
                      <a:pt x="2930" y="8726"/>
                    </a:lnTo>
                    <a:lnTo>
                      <a:pt x="2930" y="8788"/>
                    </a:lnTo>
                    <a:lnTo>
                      <a:pt x="2867" y="8830"/>
                    </a:lnTo>
                    <a:lnTo>
                      <a:pt x="2867" y="8893"/>
                    </a:lnTo>
                    <a:lnTo>
                      <a:pt x="3014" y="9039"/>
                    </a:lnTo>
                    <a:lnTo>
                      <a:pt x="3014" y="9102"/>
                    </a:lnTo>
                    <a:lnTo>
                      <a:pt x="3035" y="9144"/>
                    </a:lnTo>
                    <a:lnTo>
                      <a:pt x="3139" y="9102"/>
                    </a:lnTo>
                    <a:lnTo>
                      <a:pt x="3160" y="9186"/>
                    </a:lnTo>
                    <a:lnTo>
                      <a:pt x="3139" y="9207"/>
                    </a:lnTo>
                    <a:lnTo>
                      <a:pt x="3055" y="9165"/>
                    </a:lnTo>
                    <a:lnTo>
                      <a:pt x="3014" y="9186"/>
                    </a:lnTo>
                    <a:lnTo>
                      <a:pt x="2930" y="9249"/>
                    </a:lnTo>
                    <a:lnTo>
                      <a:pt x="2867" y="9207"/>
                    </a:lnTo>
                    <a:lnTo>
                      <a:pt x="2825" y="9207"/>
                    </a:lnTo>
                    <a:lnTo>
                      <a:pt x="2763" y="9186"/>
                    </a:lnTo>
                    <a:lnTo>
                      <a:pt x="2616" y="9207"/>
                    </a:lnTo>
                    <a:lnTo>
                      <a:pt x="2532" y="9186"/>
                    </a:lnTo>
                    <a:lnTo>
                      <a:pt x="2491" y="9249"/>
                    </a:lnTo>
                    <a:lnTo>
                      <a:pt x="2491" y="9291"/>
                    </a:lnTo>
                    <a:lnTo>
                      <a:pt x="2553" y="9395"/>
                    </a:lnTo>
                    <a:lnTo>
                      <a:pt x="2637" y="9395"/>
                    </a:lnTo>
                    <a:lnTo>
                      <a:pt x="2742" y="9416"/>
                    </a:lnTo>
                    <a:lnTo>
                      <a:pt x="2804" y="9521"/>
                    </a:lnTo>
                    <a:lnTo>
                      <a:pt x="2846" y="9563"/>
                    </a:lnTo>
                    <a:lnTo>
                      <a:pt x="2909" y="9688"/>
                    </a:lnTo>
                    <a:lnTo>
                      <a:pt x="2951" y="9709"/>
                    </a:lnTo>
                    <a:lnTo>
                      <a:pt x="2972" y="9772"/>
                    </a:lnTo>
                    <a:lnTo>
                      <a:pt x="3139" y="9939"/>
                    </a:lnTo>
                    <a:lnTo>
                      <a:pt x="3139" y="10086"/>
                    </a:lnTo>
                    <a:lnTo>
                      <a:pt x="3139" y="10211"/>
                    </a:lnTo>
                    <a:lnTo>
                      <a:pt x="3181" y="10211"/>
                    </a:lnTo>
                    <a:lnTo>
                      <a:pt x="3286" y="10190"/>
                    </a:lnTo>
                    <a:lnTo>
                      <a:pt x="3327" y="10190"/>
                    </a:lnTo>
                    <a:lnTo>
                      <a:pt x="3369" y="10211"/>
                    </a:lnTo>
                    <a:lnTo>
                      <a:pt x="3432" y="10295"/>
                    </a:lnTo>
                    <a:lnTo>
                      <a:pt x="3474" y="10337"/>
                    </a:lnTo>
                    <a:lnTo>
                      <a:pt x="3537" y="10441"/>
                    </a:lnTo>
                    <a:lnTo>
                      <a:pt x="3579" y="10441"/>
                    </a:lnTo>
                    <a:lnTo>
                      <a:pt x="3662" y="10420"/>
                    </a:lnTo>
                    <a:lnTo>
                      <a:pt x="3767" y="10441"/>
                    </a:lnTo>
                    <a:lnTo>
                      <a:pt x="3871" y="10462"/>
                    </a:lnTo>
                    <a:lnTo>
                      <a:pt x="3976" y="10462"/>
                    </a:lnTo>
                    <a:lnTo>
                      <a:pt x="4018" y="10504"/>
                    </a:lnTo>
                    <a:lnTo>
                      <a:pt x="3997" y="10546"/>
                    </a:lnTo>
                    <a:lnTo>
                      <a:pt x="3997" y="10609"/>
                    </a:lnTo>
                    <a:lnTo>
                      <a:pt x="3997" y="10755"/>
                    </a:lnTo>
                    <a:lnTo>
                      <a:pt x="3913" y="10923"/>
                    </a:lnTo>
                    <a:lnTo>
                      <a:pt x="3955" y="11048"/>
                    </a:lnTo>
                    <a:lnTo>
                      <a:pt x="3976" y="11195"/>
                    </a:lnTo>
                    <a:lnTo>
                      <a:pt x="4311" y="10881"/>
                    </a:lnTo>
                    <a:lnTo>
                      <a:pt x="4604" y="10776"/>
                    </a:lnTo>
                    <a:lnTo>
                      <a:pt x="4959" y="10839"/>
                    </a:lnTo>
                    <a:lnTo>
                      <a:pt x="5378" y="11069"/>
                    </a:lnTo>
                    <a:lnTo>
                      <a:pt x="5755" y="11508"/>
                    </a:lnTo>
                    <a:lnTo>
                      <a:pt x="5985" y="11467"/>
                    </a:lnTo>
                    <a:lnTo>
                      <a:pt x="6068" y="11446"/>
                    </a:lnTo>
                    <a:lnTo>
                      <a:pt x="5629" y="8726"/>
                    </a:lnTo>
                    <a:lnTo>
                      <a:pt x="7136" y="8433"/>
                    </a:lnTo>
                    <a:lnTo>
                      <a:pt x="8056" y="9060"/>
                    </a:lnTo>
                    <a:lnTo>
                      <a:pt x="8391" y="9186"/>
                    </a:lnTo>
                    <a:lnTo>
                      <a:pt x="8893" y="9479"/>
                    </a:lnTo>
                    <a:lnTo>
                      <a:pt x="9751" y="9395"/>
                    </a:lnTo>
                    <a:lnTo>
                      <a:pt x="10693" y="9395"/>
                    </a:lnTo>
                    <a:lnTo>
                      <a:pt x="10985" y="9604"/>
                    </a:lnTo>
                    <a:lnTo>
                      <a:pt x="11132" y="9981"/>
                    </a:lnTo>
                    <a:lnTo>
                      <a:pt x="11320" y="9897"/>
                    </a:lnTo>
                    <a:lnTo>
                      <a:pt x="11341" y="10713"/>
                    </a:lnTo>
                    <a:lnTo>
                      <a:pt x="11760" y="10755"/>
                    </a:lnTo>
                    <a:lnTo>
                      <a:pt x="11990" y="11446"/>
                    </a:lnTo>
                    <a:lnTo>
                      <a:pt x="12115" y="11446"/>
                    </a:lnTo>
                    <a:lnTo>
                      <a:pt x="12366" y="11299"/>
                    </a:lnTo>
                    <a:lnTo>
                      <a:pt x="12555" y="11278"/>
                    </a:lnTo>
                    <a:lnTo>
                      <a:pt x="12743" y="11299"/>
                    </a:lnTo>
                    <a:lnTo>
                      <a:pt x="12994" y="11446"/>
                    </a:lnTo>
                    <a:lnTo>
                      <a:pt x="13078" y="11467"/>
                    </a:lnTo>
                    <a:lnTo>
                      <a:pt x="13287" y="11257"/>
                    </a:lnTo>
                    <a:lnTo>
                      <a:pt x="13413" y="11048"/>
                    </a:lnTo>
                    <a:lnTo>
                      <a:pt x="13475" y="10964"/>
                    </a:lnTo>
                    <a:lnTo>
                      <a:pt x="13538" y="10818"/>
                    </a:lnTo>
                    <a:lnTo>
                      <a:pt x="13789" y="10525"/>
                    </a:lnTo>
                    <a:lnTo>
                      <a:pt x="13894" y="10504"/>
                    </a:lnTo>
                    <a:lnTo>
                      <a:pt x="13998" y="10337"/>
                    </a:lnTo>
                    <a:lnTo>
                      <a:pt x="14040" y="10337"/>
                    </a:lnTo>
                    <a:lnTo>
                      <a:pt x="14040" y="10295"/>
                    </a:lnTo>
                    <a:lnTo>
                      <a:pt x="14166" y="10211"/>
                    </a:lnTo>
                    <a:lnTo>
                      <a:pt x="14145" y="10148"/>
                    </a:lnTo>
                    <a:lnTo>
                      <a:pt x="14250" y="10023"/>
                    </a:lnTo>
                    <a:lnTo>
                      <a:pt x="14438" y="10044"/>
                    </a:lnTo>
                    <a:lnTo>
                      <a:pt x="14543" y="10107"/>
                    </a:lnTo>
                    <a:lnTo>
                      <a:pt x="14961" y="10148"/>
                    </a:lnTo>
                    <a:lnTo>
                      <a:pt x="15317" y="10148"/>
                    </a:lnTo>
                    <a:lnTo>
                      <a:pt x="15505" y="10107"/>
                    </a:lnTo>
                    <a:lnTo>
                      <a:pt x="15484" y="9981"/>
                    </a:lnTo>
                    <a:lnTo>
                      <a:pt x="15463" y="9835"/>
                    </a:lnTo>
                    <a:lnTo>
                      <a:pt x="15463" y="9709"/>
                    </a:lnTo>
                    <a:lnTo>
                      <a:pt x="15505" y="9667"/>
                    </a:lnTo>
                    <a:lnTo>
                      <a:pt x="15610" y="9688"/>
                    </a:lnTo>
                    <a:lnTo>
                      <a:pt x="15777" y="9709"/>
                    </a:lnTo>
                    <a:lnTo>
                      <a:pt x="15819" y="9667"/>
                    </a:lnTo>
                    <a:lnTo>
                      <a:pt x="16007" y="9667"/>
                    </a:lnTo>
                    <a:lnTo>
                      <a:pt x="16133" y="9730"/>
                    </a:lnTo>
                    <a:lnTo>
                      <a:pt x="16342" y="9793"/>
                    </a:lnTo>
                    <a:lnTo>
                      <a:pt x="16677" y="9835"/>
                    </a:lnTo>
                    <a:lnTo>
                      <a:pt x="16781" y="9793"/>
                    </a:lnTo>
                    <a:lnTo>
                      <a:pt x="16886" y="9709"/>
                    </a:lnTo>
                    <a:lnTo>
                      <a:pt x="17032" y="9730"/>
                    </a:lnTo>
                    <a:lnTo>
                      <a:pt x="17158" y="9730"/>
                    </a:lnTo>
                    <a:lnTo>
                      <a:pt x="17451" y="9667"/>
                    </a:lnTo>
                    <a:lnTo>
                      <a:pt x="17723" y="9730"/>
                    </a:lnTo>
                    <a:lnTo>
                      <a:pt x="17911" y="9688"/>
                    </a:lnTo>
                    <a:lnTo>
                      <a:pt x="18246" y="9688"/>
                    </a:lnTo>
                    <a:lnTo>
                      <a:pt x="18497" y="9793"/>
                    </a:lnTo>
                    <a:lnTo>
                      <a:pt x="18602" y="9772"/>
                    </a:lnTo>
                    <a:lnTo>
                      <a:pt x="18853" y="10044"/>
                    </a:lnTo>
                    <a:lnTo>
                      <a:pt x="19083" y="10107"/>
                    </a:lnTo>
                    <a:lnTo>
                      <a:pt x="19229" y="10044"/>
                    </a:lnTo>
                    <a:lnTo>
                      <a:pt x="19188" y="9897"/>
                    </a:lnTo>
                    <a:lnTo>
                      <a:pt x="19313" y="9814"/>
                    </a:lnTo>
                    <a:lnTo>
                      <a:pt x="19313" y="9772"/>
                    </a:lnTo>
                    <a:lnTo>
                      <a:pt x="19376" y="9730"/>
                    </a:lnTo>
                    <a:lnTo>
                      <a:pt x="19271" y="9625"/>
                    </a:lnTo>
                    <a:lnTo>
                      <a:pt x="19313" y="9521"/>
                    </a:lnTo>
                    <a:lnTo>
                      <a:pt x="19397" y="9458"/>
                    </a:lnTo>
                    <a:lnTo>
                      <a:pt x="19355" y="9207"/>
                    </a:lnTo>
                    <a:lnTo>
                      <a:pt x="19229" y="9144"/>
                    </a:lnTo>
                    <a:lnTo>
                      <a:pt x="19188" y="9039"/>
                    </a:lnTo>
                    <a:lnTo>
                      <a:pt x="19083" y="8851"/>
                    </a:lnTo>
                    <a:lnTo>
                      <a:pt x="19062" y="8747"/>
                    </a:lnTo>
                    <a:lnTo>
                      <a:pt x="19020" y="8663"/>
                    </a:lnTo>
                    <a:lnTo>
                      <a:pt x="19020" y="8579"/>
                    </a:lnTo>
                    <a:lnTo>
                      <a:pt x="18957" y="8412"/>
                    </a:lnTo>
                    <a:lnTo>
                      <a:pt x="19041" y="8328"/>
                    </a:lnTo>
                    <a:lnTo>
                      <a:pt x="19041" y="8265"/>
                    </a:lnTo>
                    <a:lnTo>
                      <a:pt x="18916" y="8244"/>
                    </a:lnTo>
                    <a:lnTo>
                      <a:pt x="18748" y="8265"/>
                    </a:lnTo>
                    <a:lnTo>
                      <a:pt x="18644" y="8202"/>
                    </a:lnTo>
                    <a:lnTo>
                      <a:pt x="18644" y="8119"/>
                    </a:lnTo>
                    <a:lnTo>
                      <a:pt x="18748" y="8014"/>
                    </a:lnTo>
                    <a:lnTo>
                      <a:pt x="18853" y="7951"/>
                    </a:lnTo>
                    <a:lnTo>
                      <a:pt x="18916" y="8014"/>
                    </a:lnTo>
                    <a:lnTo>
                      <a:pt x="19020" y="8014"/>
                    </a:lnTo>
                    <a:lnTo>
                      <a:pt x="19167" y="7930"/>
                    </a:lnTo>
                    <a:lnTo>
                      <a:pt x="19439" y="7889"/>
                    </a:lnTo>
                    <a:lnTo>
                      <a:pt x="19564" y="7847"/>
                    </a:lnTo>
                    <a:lnTo>
                      <a:pt x="19648" y="7826"/>
                    </a:lnTo>
                    <a:lnTo>
                      <a:pt x="19711" y="7889"/>
                    </a:lnTo>
                    <a:lnTo>
                      <a:pt x="19794" y="7889"/>
                    </a:lnTo>
                    <a:lnTo>
                      <a:pt x="19878" y="7826"/>
                    </a:lnTo>
                    <a:lnTo>
                      <a:pt x="19962" y="7826"/>
                    </a:lnTo>
                    <a:lnTo>
                      <a:pt x="19962" y="7742"/>
                    </a:lnTo>
                    <a:lnTo>
                      <a:pt x="20004" y="7617"/>
                    </a:lnTo>
                    <a:lnTo>
                      <a:pt x="19878" y="7575"/>
                    </a:lnTo>
                    <a:lnTo>
                      <a:pt x="19815" y="7512"/>
                    </a:lnTo>
                    <a:lnTo>
                      <a:pt x="19836" y="7428"/>
                    </a:lnTo>
                    <a:lnTo>
                      <a:pt x="19836" y="7177"/>
                    </a:lnTo>
                    <a:lnTo>
                      <a:pt x="19899" y="6842"/>
                    </a:lnTo>
                    <a:lnTo>
                      <a:pt x="19899" y="6696"/>
                    </a:lnTo>
                    <a:lnTo>
                      <a:pt x="19962" y="6550"/>
                    </a:lnTo>
                    <a:lnTo>
                      <a:pt x="20004" y="6278"/>
                    </a:lnTo>
                    <a:lnTo>
                      <a:pt x="20213" y="6278"/>
                    </a:lnTo>
                    <a:lnTo>
                      <a:pt x="20422" y="6361"/>
                    </a:lnTo>
                    <a:lnTo>
                      <a:pt x="20589" y="6382"/>
                    </a:lnTo>
                    <a:lnTo>
                      <a:pt x="20820" y="6340"/>
                    </a:lnTo>
                    <a:lnTo>
                      <a:pt x="20882" y="6340"/>
                    </a:lnTo>
                    <a:lnTo>
                      <a:pt x="20924" y="6424"/>
                    </a:lnTo>
                    <a:lnTo>
                      <a:pt x="21008" y="6424"/>
                    </a:lnTo>
                    <a:lnTo>
                      <a:pt x="21071" y="6382"/>
                    </a:lnTo>
                    <a:lnTo>
                      <a:pt x="21154" y="6278"/>
                    </a:lnTo>
                    <a:lnTo>
                      <a:pt x="21280" y="6236"/>
                    </a:lnTo>
                    <a:lnTo>
                      <a:pt x="21447" y="6068"/>
                    </a:lnTo>
                    <a:lnTo>
                      <a:pt x="21447" y="6006"/>
                    </a:lnTo>
                    <a:lnTo>
                      <a:pt x="21343" y="5838"/>
                    </a:lnTo>
                    <a:lnTo>
                      <a:pt x="21238" y="5608"/>
                    </a:lnTo>
                    <a:lnTo>
                      <a:pt x="21238" y="5378"/>
                    </a:lnTo>
                    <a:lnTo>
                      <a:pt x="21259" y="5231"/>
                    </a:lnTo>
                    <a:lnTo>
                      <a:pt x="21343" y="5169"/>
                    </a:lnTo>
                    <a:lnTo>
                      <a:pt x="21531" y="5106"/>
                    </a:lnTo>
                    <a:lnTo>
                      <a:pt x="21594" y="4980"/>
                    </a:lnTo>
                    <a:lnTo>
                      <a:pt x="21552" y="4917"/>
                    </a:lnTo>
                    <a:lnTo>
                      <a:pt x="21573" y="4813"/>
                    </a:lnTo>
                    <a:lnTo>
                      <a:pt x="21698" y="4666"/>
                    </a:lnTo>
                    <a:lnTo>
                      <a:pt x="21803" y="4604"/>
                    </a:lnTo>
                    <a:lnTo>
                      <a:pt x="21908" y="4499"/>
                    </a:lnTo>
                    <a:lnTo>
                      <a:pt x="21887" y="4478"/>
                    </a:lnTo>
                    <a:lnTo>
                      <a:pt x="21866" y="4457"/>
                    </a:lnTo>
                    <a:lnTo>
                      <a:pt x="21698" y="4394"/>
                    </a:lnTo>
                    <a:lnTo>
                      <a:pt x="21573" y="4269"/>
                    </a:lnTo>
                    <a:lnTo>
                      <a:pt x="21489" y="4269"/>
                    </a:lnTo>
                    <a:lnTo>
                      <a:pt x="21447" y="4164"/>
                    </a:lnTo>
                    <a:lnTo>
                      <a:pt x="21489" y="4039"/>
                    </a:lnTo>
                    <a:lnTo>
                      <a:pt x="21447" y="3976"/>
                    </a:lnTo>
                    <a:lnTo>
                      <a:pt x="21343" y="4060"/>
                    </a:lnTo>
                    <a:lnTo>
                      <a:pt x="21259" y="4164"/>
                    </a:lnTo>
                    <a:lnTo>
                      <a:pt x="21154" y="4185"/>
                    </a:lnTo>
                    <a:lnTo>
                      <a:pt x="20861" y="4227"/>
                    </a:lnTo>
                    <a:lnTo>
                      <a:pt x="20799" y="4269"/>
                    </a:lnTo>
                    <a:lnTo>
                      <a:pt x="20757" y="4332"/>
                    </a:lnTo>
                    <a:lnTo>
                      <a:pt x="20652" y="4269"/>
                    </a:lnTo>
                    <a:lnTo>
                      <a:pt x="20548" y="4227"/>
                    </a:lnTo>
                    <a:lnTo>
                      <a:pt x="20506" y="4227"/>
                    </a:lnTo>
                    <a:lnTo>
                      <a:pt x="20485" y="4185"/>
                    </a:lnTo>
                    <a:lnTo>
                      <a:pt x="20422" y="4143"/>
                    </a:lnTo>
                    <a:lnTo>
                      <a:pt x="20401" y="4060"/>
                    </a:lnTo>
                    <a:lnTo>
                      <a:pt x="20359" y="3976"/>
                    </a:lnTo>
                    <a:lnTo>
                      <a:pt x="20401" y="3934"/>
                    </a:lnTo>
                    <a:lnTo>
                      <a:pt x="20401" y="3850"/>
                    </a:lnTo>
                    <a:lnTo>
                      <a:pt x="20317" y="3809"/>
                    </a:lnTo>
                    <a:lnTo>
                      <a:pt x="20276" y="3809"/>
                    </a:lnTo>
                    <a:lnTo>
                      <a:pt x="20129" y="3725"/>
                    </a:lnTo>
                    <a:lnTo>
                      <a:pt x="20004" y="3704"/>
                    </a:lnTo>
                    <a:lnTo>
                      <a:pt x="19962" y="3704"/>
                    </a:lnTo>
                    <a:lnTo>
                      <a:pt x="19899" y="3557"/>
                    </a:lnTo>
                    <a:lnTo>
                      <a:pt x="19794" y="3390"/>
                    </a:lnTo>
                    <a:lnTo>
                      <a:pt x="19648" y="3244"/>
                    </a:lnTo>
                    <a:lnTo>
                      <a:pt x="19460" y="3223"/>
                    </a:lnTo>
                    <a:lnTo>
                      <a:pt x="19250" y="3223"/>
                    </a:lnTo>
                    <a:lnTo>
                      <a:pt x="19062" y="3244"/>
                    </a:lnTo>
                    <a:lnTo>
                      <a:pt x="19041" y="3306"/>
                    </a:lnTo>
                    <a:lnTo>
                      <a:pt x="19083" y="3348"/>
                    </a:lnTo>
                    <a:lnTo>
                      <a:pt x="19062" y="3411"/>
                    </a:lnTo>
                    <a:lnTo>
                      <a:pt x="18936" y="3453"/>
                    </a:lnTo>
                    <a:lnTo>
                      <a:pt x="18853" y="3432"/>
                    </a:lnTo>
                    <a:lnTo>
                      <a:pt x="18727" y="3495"/>
                    </a:lnTo>
                    <a:lnTo>
                      <a:pt x="18560" y="3411"/>
                    </a:lnTo>
                    <a:lnTo>
                      <a:pt x="18497" y="3432"/>
                    </a:lnTo>
                    <a:lnTo>
                      <a:pt x="18413" y="3495"/>
                    </a:lnTo>
                    <a:lnTo>
                      <a:pt x="18309" y="3495"/>
                    </a:lnTo>
                    <a:lnTo>
                      <a:pt x="18204" y="3411"/>
                    </a:lnTo>
                    <a:lnTo>
                      <a:pt x="18079" y="3348"/>
                    </a:lnTo>
                    <a:lnTo>
                      <a:pt x="18079" y="3285"/>
                    </a:lnTo>
                    <a:lnTo>
                      <a:pt x="18100" y="3202"/>
                    </a:lnTo>
                    <a:lnTo>
                      <a:pt x="17911" y="3118"/>
                    </a:lnTo>
                    <a:lnTo>
                      <a:pt x="17828" y="3181"/>
                    </a:lnTo>
                    <a:lnTo>
                      <a:pt x="17828" y="3306"/>
                    </a:lnTo>
                    <a:lnTo>
                      <a:pt x="17869" y="3327"/>
                    </a:lnTo>
                    <a:lnTo>
                      <a:pt x="17828" y="3390"/>
                    </a:lnTo>
                    <a:lnTo>
                      <a:pt x="17744" y="3453"/>
                    </a:lnTo>
                    <a:lnTo>
                      <a:pt x="17597" y="3453"/>
                    </a:lnTo>
                    <a:lnTo>
                      <a:pt x="16175" y="1695"/>
                    </a:lnTo>
                    <a:lnTo>
                      <a:pt x="15170" y="921"/>
                    </a:lnTo>
                    <a:lnTo>
                      <a:pt x="15107" y="837"/>
                    </a:lnTo>
                    <a:lnTo>
                      <a:pt x="15191" y="816"/>
                    </a:lnTo>
                    <a:lnTo>
                      <a:pt x="15296" y="712"/>
                    </a:lnTo>
                    <a:lnTo>
                      <a:pt x="15296" y="607"/>
                    </a:lnTo>
                    <a:lnTo>
                      <a:pt x="15254" y="565"/>
                    </a:lnTo>
                    <a:lnTo>
                      <a:pt x="15087" y="607"/>
                    </a:lnTo>
                    <a:lnTo>
                      <a:pt x="14961" y="628"/>
                    </a:lnTo>
                    <a:lnTo>
                      <a:pt x="14877" y="733"/>
                    </a:lnTo>
                    <a:lnTo>
                      <a:pt x="14773" y="775"/>
                    </a:lnTo>
                    <a:lnTo>
                      <a:pt x="14647" y="900"/>
                    </a:lnTo>
                    <a:lnTo>
                      <a:pt x="14647" y="984"/>
                    </a:lnTo>
                    <a:lnTo>
                      <a:pt x="14563" y="1047"/>
                    </a:lnTo>
                    <a:lnTo>
                      <a:pt x="14522" y="1151"/>
                    </a:lnTo>
                    <a:lnTo>
                      <a:pt x="14417" y="1235"/>
                    </a:lnTo>
                    <a:lnTo>
                      <a:pt x="14229" y="1235"/>
                    </a:lnTo>
                    <a:lnTo>
                      <a:pt x="14124" y="1298"/>
                    </a:lnTo>
                    <a:lnTo>
                      <a:pt x="14145" y="1423"/>
                    </a:lnTo>
                    <a:lnTo>
                      <a:pt x="14061" y="1465"/>
                    </a:lnTo>
                    <a:lnTo>
                      <a:pt x="14019" y="1423"/>
                    </a:lnTo>
                    <a:lnTo>
                      <a:pt x="13789" y="1360"/>
                    </a:lnTo>
                    <a:lnTo>
                      <a:pt x="13643" y="1423"/>
                    </a:lnTo>
                    <a:lnTo>
                      <a:pt x="13601" y="1507"/>
                    </a:lnTo>
                    <a:lnTo>
                      <a:pt x="13517" y="1507"/>
                    </a:lnTo>
                    <a:lnTo>
                      <a:pt x="13434" y="1402"/>
                    </a:lnTo>
                    <a:lnTo>
                      <a:pt x="13434" y="1235"/>
                    </a:lnTo>
                    <a:lnTo>
                      <a:pt x="13517" y="1172"/>
                    </a:lnTo>
                    <a:lnTo>
                      <a:pt x="13538" y="1088"/>
                    </a:lnTo>
                    <a:lnTo>
                      <a:pt x="13496" y="1026"/>
                    </a:lnTo>
                    <a:lnTo>
                      <a:pt x="13413" y="1109"/>
                    </a:lnTo>
                    <a:lnTo>
                      <a:pt x="13329" y="1109"/>
                    </a:lnTo>
                    <a:lnTo>
                      <a:pt x="13120" y="1005"/>
                    </a:lnTo>
                    <a:lnTo>
                      <a:pt x="12994" y="1026"/>
                    </a:lnTo>
                    <a:lnTo>
                      <a:pt x="13015" y="1109"/>
                    </a:lnTo>
                    <a:lnTo>
                      <a:pt x="13078" y="1130"/>
                    </a:lnTo>
                    <a:lnTo>
                      <a:pt x="12994" y="1214"/>
                    </a:lnTo>
                    <a:lnTo>
                      <a:pt x="12952" y="1214"/>
                    </a:lnTo>
                    <a:lnTo>
                      <a:pt x="12869" y="1088"/>
                    </a:lnTo>
                    <a:lnTo>
                      <a:pt x="12848" y="900"/>
                    </a:lnTo>
                    <a:lnTo>
                      <a:pt x="12638" y="733"/>
                    </a:lnTo>
                    <a:lnTo>
                      <a:pt x="12597" y="775"/>
                    </a:lnTo>
                    <a:lnTo>
                      <a:pt x="12638" y="900"/>
                    </a:lnTo>
                    <a:lnTo>
                      <a:pt x="12638" y="984"/>
                    </a:lnTo>
                    <a:lnTo>
                      <a:pt x="12555" y="984"/>
                    </a:lnTo>
                    <a:lnTo>
                      <a:pt x="12513" y="879"/>
                    </a:lnTo>
                    <a:lnTo>
                      <a:pt x="12450" y="900"/>
                    </a:lnTo>
                    <a:lnTo>
                      <a:pt x="12429" y="1005"/>
                    </a:lnTo>
                    <a:lnTo>
                      <a:pt x="12366" y="1026"/>
                    </a:lnTo>
                    <a:lnTo>
                      <a:pt x="12262" y="942"/>
                    </a:lnTo>
                    <a:lnTo>
                      <a:pt x="12136" y="1026"/>
                    </a:lnTo>
                    <a:lnTo>
                      <a:pt x="12074" y="984"/>
                    </a:lnTo>
                    <a:lnTo>
                      <a:pt x="12032" y="879"/>
                    </a:lnTo>
                    <a:lnTo>
                      <a:pt x="12115" y="837"/>
                    </a:lnTo>
                    <a:lnTo>
                      <a:pt x="12136" y="796"/>
                    </a:lnTo>
                    <a:lnTo>
                      <a:pt x="12115" y="691"/>
                    </a:lnTo>
                    <a:lnTo>
                      <a:pt x="12136" y="586"/>
                    </a:lnTo>
                    <a:lnTo>
                      <a:pt x="12115" y="524"/>
                    </a:lnTo>
                    <a:lnTo>
                      <a:pt x="12032" y="482"/>
                    </a:lnTo>
                    <a:lnTo>
                      <a:pt x="11948" y="398"/>
                    </a:lnTo>
                    <a:lnTo>
                      <a:pt x="11927" y="272"/>
                    </a:lnTo>
                    <a:lnTo>
                      <a:pt x="11864" y="252"/>
                    </a:lnTo>
                    <a:lnTo>
                      <a:pt x="11822" y="84"/>
                    </a:lnTo>
                    <a:lnTo>
                      <a:pt x="11718" y="84"/>
                    </a:lnTo>
                    <a:lnTo>
                      <a:pt x="11592" y="126"/>
                    </a:lnTo>
                    <a:lnTo>
                      <a:pt x="11446" y="126"/>
                    </a:lnTo>
                    <a:lnTo>
                      <a:pt x="11299" y="42"/>
                    </a:lnTo>
                    <a:lnTo>
                      <a:pt x="11132" y="63"/>
                    </a:lnTo>
                    <a:lnTo>
                      <a:pt x="11006" y="0"/>
                    </a:lnTo>
                    <a:lnTo>
                      <a:pt x="10902" y="42"/>
                    </a:lnTo>
                    <a:lnTo>
                      <a:pt x="108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578;p45">
                <a:extLst>
                  <a:ext uri="{FF2B5EF4-FFF2-40B4-BE49-F238E27FC236}">
                    <a16:creationId xmlns:a16="http://schemas.microsoft.com/office/drawing/2014/main" id="{BD36F3CC-2D6D-23AF-99FE-28BE49F2A5B2}"/>
                  </a:ext>
                </a:extLst>
              </p:cNvPr>
              <p:cNvSpPr/>
              <p:nvPr/>
            </p:nvSpPr>
            <p:spPr>
              <a:xfrm>
                <a:off x="4105619" y="2816249"/>
                <a:ext cx="110383" cy="65688"/>
              </a:xfrm>
              <a:custGeom>
                <a:avLst/>
                <a:gdLst/>
                <a:ahLst/>
                <a:cxnLst/>
                <a:rect l="l" t="t" r="r" b="b"/>
                <a:pathLst>
                  <a:path w="9270" h="5776" extrusionOk="0">
                    <a:moveTo>
                      <a:pt x="1507" y="1"/>
                    </a:moveTo>
                    <a:lnTo>
                      <a:pt x="0" y="294"/>
                    </a:lnTo>
                    <a:lnTo>
                      <a:pt x="439" y="3014"/>
                    </a:lnTo>
                    <a:lnTo>
                      <a:pt x="732" y="3014"/>
                    </a:lnTo>
                    <a:lnTo>
                      <a:pt x="963" y="3035"/>
                    </a:lnTo>
                    <a:lnTo>
                      <a:pt x="1004" y="2909"/>
                    </a:lnTo>
                    <a:lnTo>
                      <a:pt x="900" y="2804"/>
                    </a:lnTo>
                    <a:lnTo>
                      <a:pt x="879" y="2595"/>
                    </a:lnTo>
                    <a:lnTo>
                      <a:pt x="983" y="2344"/>
                    </a:lnTo>
                    <a:lnTo>
                      <a:pt x="1172" y="2323"/>
                    </a:lnTo>
                    <a:lnTo>
                      <a:pt x="1276" y="2198"/>
                    </a:lnTo>
                    <a:lnTo>
                      <a:pt x="1402" y="2114"/>
                    </a:lnTo>
                    <a:lnTo>
                      <a:pt x="1527" y="2198"/>
                    </a:lnTo>
                    <a:lnTo>
                      <a:pt x="1611" y="2135"/>
                    </a:lnTo>
                    <a:lnTo>
                      <a:pt x="1507" y="2009"/>
                    </a:lnTo>
                    <a:lnTo>
                      <a:pt x="1779" y="2030"/>
                    </a:lnTo>
                    <a:lnTo>
                      <a:pt x="2155" y="2219"/>
                    </a:lnTo>
                    <a:lnTo>
                      <a:pt x="2511" y="2428"/>
                    </a:lnTo>
                    <a:lnTo>
                      <a:pt x="2532" y="2553"/>
                    </a:lnTo>
                    <a:lnTo>
                      <a:pt x="2971" y="2804"/>
                    </a:lnTo>
                    <a:lnTo>
                      <a:pt x="3306" y="2951"/>
                    </a:lnTo>
                    <a:lnTo>
                      <a:pt x="3390" y="2909"/>
                    </a:lnTo>
                    <a:lnTo>
                      <a:pt x="3515" y="2930"/>
                    </a:lnTo>
                    <a:lnTo>
                      <a:pt x="3766" y="3076"/>
                    </a:lnTo>
                    <a:lnTo>
                      <a:pt x="3871" y="3432"/>
                    </a:lnTo>
                    <a:lnTo>
                      <a:pt x="3976" y="3537"/>
                    </a:lnTo>
                    <a:lnTo>
                      <a:pt x="4017" y="3662"/>
                    </a:lnTo>
                    <a:lnTo>
                      <a:pt x="4143" y="3913"/>
                    </a:lnTo>
                    <a:lnTo>
                      <a:pt x="4352" y="3997"/>
                    </a:lnTo>
                    <a:lnTo>
                      <a:pt x="4729" y="4227"/>
                    </a:lnTo>
                    <a:lnTo>
                      <a:pt x="5126" y="4520"/>
                    </a:lnTo>
                    <a:lnTo>
                      <a:pt x="5545" y="4708"/>
                    </a:lnTo>
                    <a:lnTo>
                      <a:pt x="5921" y="5001"/>
                    </a:lnTo>
                    <a:lnTo>
                      <a:pt x="6235" y="5022"/>
                    </a:lnTo>
                    <a:lnTo>
                      <a:pt x="6319" y="5106"/>
                    </a:lnTo>
                    <a:lnTo>
                      <a:pt x="6403" y="5106"/>
                    </a:lnTo>
                    <a:lnTo>
                      <a:pt x="6612" y="5232"/>
                    </a:lnTo>
                    <a:lnTo>
                      <a:pt x="6612" y="5378"/>
                    </a:lnTo>
                    <a:lnTo>
                      <a:pt x="6633" y="5650"/>
                    </a:lnTo>
                    <a:lnTo>
                      <a:pt x="6821" y="5587"/>
                    </a:lnTo>
                    <a:lnTo>
                      <a:pt x="6926" y="5671"/>
                    </a:lnTo>
                    <a:lnTo>
                      <a:pt x="7009" y="5776"/>
                    </a:lnTo>
                    <a:lnTo>
                      <a:pt x="7072" y="5776"/>
                    </a:lnTo>
                    <a:lnTo>
                      <a:pt x="7177" y="5671"/>
                    </a:lnTo>
                    <a:lnTo>
                      <a:pt x="7281" y="5692"/>
                    </a:lnTo>
                    <a:lnTo>
                      <a:pt x="7323" y="5755"/>
                    </a:lnTo>
                    <a:lnTo>
                      <a:pt x="7365" y="5378"/>
                    </a:lnTo>
                    <a:lnTo>
                      <a:pt x="7491" y="5106"/>
                    </a:lnTo>
                    <a:lnTo>
                      <a:pt x="7553" y="5043"/>
                    </a:lnTo>
                    <a:lnTo>
                      <a:pt x="7533" y="4897"/>
                    </a:lnTo>
                    <a:lnTo>
                      <a:pt x="7407" y="4834"/>
                    </a:lnTo>
                    <a:lnTo>
                      <a:pt x="7344" y="4688"/>
                    </a:lnTo>
                    <a:lnTo>
                      <a:pt x="7386" y="4541"/>
                    </a:lnTo>
                    <a:lnTo>
                      <a:pt x="7365" y="4416"/>
                    </a:lnTo>
                    <a:lnTo>
                      <a:pt x="7219" y="4436"/>
                    </a:lnTo>
                    <a:lnTo>
                      <a:pt x="7114" y="4499"/>
                    </a:lnTo>
                    <a:lnTo>
                      <a:pt x="6947" y="4269"/>
                    </a:lnTo>
                    <a:lnTo>
                      <a:pt x="6947" y="4102"/>
                    </a:lnTo>
                    <a:lnTo>
                      <a:pt x="7072" y="3997"/>
                    </a:lnTo>
                    <a:lnTo>
                      <a:pt x="7344" y="4018"/>
                    </a:lnTo>
                    <a:lnTo>
                      <a:pt x="7449" y="3997"/>
                    </a:lnTo>
                    <a:lnTo>
                      <a:pt x="7449" y="3872"/>
                    </a:lnTo>
                    <a:lnTo>
                      <a:pt x="7679" y="3788"/>
                    </a:lnTo>
                    <a:lnTo>
                      <a:pt x="7637" y="3704"/>
                    </a:lnTo>
                    <a:lnTo>
                      <a:pt x="7574" y="3662"/>
                    </a:lnTo>
                    <a:lnTo>
                      <a:pt x="7846" y="3600"/>
                    </a:lnTo>
                    <a:lnTo>
                      <a:pt x="8014" y="3537"/>
                    </a:lnTo>
                    <a:lnTo>
                      <a:pt x="8056" y="3390"/>
                    </a:lnTo>
                    <a:lnTo>
                      <a:pt x="7867" y="3328"/>
                    </a:lnTo>
                    <a:lnTo>
                      <a:pt x="7867" y="3181"/>
                    </a:lnTo>
                    <a:lnTo>
                      <a:pt x="8014" y="3139"/>
                    </a:lnTo>
                    <a:lnTo>
                      <a:pt x="8181" y="3014"/>
                    </a:lnTo>
                    <a:lnTo>
                      <a:pt x="8286" y="3035"/>
                    </a:lnTo>
                    <a:lnTo>
                      <a:pt x="8453" y="2825"/>
                    </a:lnTo>
                    <a:lnTo>
                      <a:pt x="8600" y="2951"/>
                    </a:lnTo>
                    <a:lnTo>
                      <a:pt x="8621" y="3056"/>
                    </a:lnTo>
                    <a:lnTo>
                      <a:pt x="8914" y="3014"/>
                    </a:lnTo>
                    <a:lnTo>
                      <a:pt x="9123" y="3014"/>
                    </a:lnTo>
                    <a:lnTo>
                      <a:pt x="9269" y="2825"/>
                    </a:lnTo>
                    <a:lnTo>
                      <a:pt x="9248" y="2721"/>
                    </a:lnTo>
                    <a:lnTo>
                      <a:pt x="8955" y="2491"/>
                    </a:lnTo>
                    <a:lnTo>
                      <a:pt x="8893" y="2491"/>
                    </a:lnTo>
                    <a:lnTo>
                      <a:pt x="8893" y="2637"/>
                    </a:lnTo>
                    <a:lnTo>
                      <a:pt x="8788" y="2742"/>
                    </a:lnTo>
                    <a:lnTo>
                      <a:pt x="8683" y="2721"/>
                    </a:lnTo>
                    <a:lnTo>
                      <a:pt x="8579" y="2616"/>
                    </a:lnTo>
                    <a:lnTo>
                      <a:pt x="8307" y="2532"/>
                    </a:lnTo>
                    <a:lnTo>
                      <a:pt x="8202" y="2449"/>
                    </a:lnTo>
                    <a:lnTo>
                      <a:pt x="8286" y="2323"/>
                    </a:lnTo>
                    <a:lnTo>
                      <a:pt x="8453" y="2030"/>
                    </a:lnTo>
                    <a:lnTo>
                      <a:pt x="8453" y="1905"/>
                    </a:lnTo>
                    <a:lnTo>
                      <a:pt x="8369" y="1905"/>
                    </a:lnTo>
                    <a:lnTo>
                      <a:pt x="8265" y="2072"/>
                    </a:lnTo>
                    <a:lnTo>
                      <a:pt x="8160" y="2093"/>
                    </a:lnTo>
                    <a:lnTo>
                      <a:pt x="7909" y="2386"/>
                    </a:lnTo>
                    <a:lnTo>
                      <a:pt x="7846" y="2532"/>
                    </a:lnTo>
                    <a:lnTo>
                      <a:pt x="7784" y="2616"/>
                    </a:lnTo>
                    <a:lnTo>
                      <a:pt x="7658" y="2825"/>
                    </a:lnTo>
                    <a:lnTo>
                      <a:pt x="7449" y="3035"/>
                    </a:lnTo>
                    <a:lnTo>
                      <a:pt x="7365" y="3014"/>
                    </a:lnTo>
                    <a:lnTo>
                      <a:pt x="7114" y="2867"/>
                    </a:lnTo>
                    <a:lnTo>
                      <a:pt x="6926" y="2846"/>
                    </a:lnTo>
                    <a:lnTo>
                      <a:pt x="6737" y="2867"/>
                    </a:lnTo>
                    <a:lnTo>
                      <a:pt x="6486" y="3014"/>
                    </a:lnTo>
                    <a:lnTo>
                      <a:pt x="6361" y="3014"/>
                    </a:lnTo>
                    <a:lnTo>
                      <a:pt x="6131" y="2323"/>
                    </a:lnTo>
                    <a:lnTo>
                      <a:pt x="5712" y="2281"/>
                    </a:lnTo>
                    <a:lnTo>
                      <a:pt x="5691" y="1465"/>
                    </a:lnTo>
                    <a:lnTo>
                      <a:pt x="5503" y="1549"/>
                    </a:lnTo>
                    <a:lnTo>
                      <a:pt x="5356" y="1172"/>
                    </a:lnTo>
                    <a:lnTo>
                      <a:pt x="5064" y="963"/>
                    </a:lnTo>
                    <a:lnTo>
                      <a:pt x="4122" y="963"/>
                    </a:lnTo>
                    <a:lnTo>
                      <a:pt x="3264" y="1047"/>
                    </a:lnTo>
                    <a:lnTo>
                      <a:pt x="2762" y="754"/>
                    </a:lnTo>
                    <a:lnTo>
                      <a:pt x="2427" y="628"/>
                    </a:lnTo>
                    <a:lnTo>
                      <a:pt x="150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579;p45">
                <a:extLst>
                  <a:ext uri="{FF2B5EF4-FFF2-40B4-BE49-F238E27FC236}">
                    <a16:creationId xmlns:a16="http://schemas.microsoft.com/office/drawing/2014/main" id="{34070D2D-6C65-7F6C-819A-A8857BE2438B}"/>
                  </a:ext>
                </a:extLst>
              </p:cNvPr>
              <p:cNvSpPr/>
              <p:nvPr/>
            </p:nvSpPr>
            <p:spPr>
              <a:xfrm>
                <a:off x="4085936" y="2839096"/>
                <a:ext cx="98666" cy="59262"/>
              </a:xfrm>
              <a:custGeom>
                <a:avLst/>
                <a:gdLst/>
                <a:ahLst/>
                <a:cxnLst/>
                <a:rect l="l" t="t" r="r" b="b"/>
                <a:pathLst>
                  <a:path w="8286" h="5211" extrusionOk="0">
                    <a:moveTo>
                      <a:pt x="3160" y="0"/>
                    </a:moveTo>
                    <a:lnTo>
                      <a:pt x="3264" y="126"/>
                    </a:lnTo>
                    <a:lnTo>
                      <a:pt x="3180" y="189"/>
                    </a:lnTo>
                    <a:lnTo>
                      <a:pt x="3055" y="105"/>
                    </a:lnTo>
                    <a:lnTo>
                      <a:pt x="2929" y="189"/>
                    </a:lnTo>
                    <a:lnTo>
                      <a:pt x="2825" y="314"/>
                    </a:lnTo>
                    <a:lnTo>
                      <a:pt x="2636" y="335"/>
                    </a:lnTo>
                    <a:lnTo>
                      <a:pt x="2532" y="586"/>
                    </a:lnTo>
                    <a:lnTo>
                      <a:pt x="2553" y="795"/>
                    </a:lnTo>
                    <a:lnTo>
                      <a:pt x="2657" y="900"/>
                    </a:lnTo>
                    <a:lnTo>
                      <a:pt x="2616" y="1026"/>
                    </a:lnTo>
                    <a:lnTo>
                      <a:pt x="2385" y="1005"/>
                    </a:lnTo>
                    <a:lnTo>
                      <a:pt x="2092" y="1005"/>
                    </a:lnTo>
                    <a:lnTo>
                      <a:pt x="2009" y="1026"/>
                    </a:lnTo>
                    <a:lnTo>
                      <a:pt x="1779" y="1067"/>
                    </a:lnTo>
                    <a:lnTo>
                      <a:pt x="1402" y="628"/>
                    </a:lnTo>
                    <a:lnTo>
                      <a:pt x="983" y="398"/>
                    </a:lnTo>
                    <a:lnTo>
                      <a:pt x="628" y="335"/>
                    </a:lnTo>
                    <a:lnTo>
                      <a:pt x="335" y="440"/>
                    </a:lnTo>
                    <a:lnTo>
                      <a:pt x="0" y="754"/>
                    </a:lnTo>
                    <a:lnTo>
                      <a:pt x="0" y="816"/>
                    </a:lnTo>
                    <a:lnTo>
                      <a:pt x="84" y="900"/>
                    </a:lnTo>
                    <a:lnTo>
                      <a:pt x="126" y="963"/>
                    </a:lnTo>
                    <a:lnTo>
                      <a:pt x="209" y="1047"/>
                    </a:lnTo>
                    <a:lnTo>
                      <a:pt x="251" y="1151"/>
                    </a:lnTo>
                    <a:lnTo>
                      <a:pt x="356" y="1360"/>
                    </a:lnTo>
                    <a:lnTo>
                      <a:pt x="335" y="1528"/>
                    </a:lnTo>
                    <a:lnTo>
                      <a:pt x="293" y="1653"/>
                    </a:lnTo>
                    <a:lnTo>
                      <a:pt x="314" y="1946"/>
                    </a:lnTo>
                    <a:lnTo>
                      <a:pt x="356" y="2009"/>
                    </a:lnTo>
                    <a:lnTo>
                      <a:pt x="398" y="2093"/>
                    </a:lnTo>
                    <a:lnTo>
                      <a:pt x="607" y="2302"/>
                    </a:lnTo>
                    <a:lnTo>
                      <a:pt x="565" y="2218"/>
                    </a:lnTo>
                    <a:lnTo>
                      <a:pt x="523" y="2155"/>
                    </a:lnTo>
                    <a:lnTo>
                      <a:pt x="544" y="2114"/>
                    </a:lnTo>
                    <a:lnTo>
                      <a:pt x="732" y="2155"/>
                    </a:lnTo>
                    <a:lnTo>
                      <a:pt x="816" y="2093"/>
                    </a:lnTo>
                    <a:lnTo>
                      <a:pt x="858" y="2114"/>
                    </a:lnTo>
                    <a:lnTo>
                      <a:pt x="837" y="2260"/>
                    </a:lnTo>
                    <a:lnTo>
                      <a:pt x="858" y="2365"/>
                    </a:lnTo>
                    <a:lnTo>
                      <a:pt x="942" y="2323"/>
                    </a:lnTo>
                    <a:lnTo>
                      <a:pt x="983" y="2427"/>
                    </a:lnTo>
                    <a:lnTo>
                      <a:pt x="963" y="2490"/>
                    </a:lnTo>
                    <a:lnTo>
                      <a:pt x="858" y="2469"/>
                    </a:lnTo>
                    <a:lnTo>
                      <a:pt x="816" y="2469"/>
                    </a:lnTo>
                    <a:lnTo>
                      <a:pt x="753" y="2427"/>
                    </a:lnTo>
                    <a:lnTo>
                      <a:pt x="649" y="2511"/>
                    </a:lnTo>
                    <a:lnTo>
                      <a:pt x="649" y="2616"/>
                    </a:lnTo>
                    <a:lnTo>
                      <a:pt x="732" y="2699"/>
                    </a:lnTo>
                    <a:lnTo>
                      <a:pt x="711" y="2574"/>
                    </a:lnTo>
                    <a:lnTo>
                      <a:pt x="774" y="2574"/>
                    </a:lnTo>
                    <a:lnTo>
                      <a:pt x="837" y="2595"/>
                    </a:lnTo>
                    <a:lnTo>
                      <a:pt x="921" y="2616"/>
                    </a:lnTo>
                    <a:lnTo>
                      <a:pt x="963" y="2720"/>
                    </a:lnTo>
                    <a:lnTo>
                      <a:pt x="1130" y="2804"/>
                    </a:lnTo>
                    <a:lnTo>
                      <a:pt x="1172" y="2909"/>
                    </a:lnTo>
                    <a:lnTo>
                      <a:pt x="1151" y="3097"/>
                    </a:lnTo>
                    <a:lnTo>
                      <a:pt x="1172" y="3160"/>
                    </a:lnTo>
                    <a:lnTo>
                      <a:pt x="1172" y="3453"/>
                    </a:lnTo>
                    <a:lnTo>
                      <a:pt x="1235" y="3662"/>
                    </a:lnTo>
                    <a:lnTo>
                      <a:pt x="1339" y="3955"/>
                    </a:lnTo>
                    <a:lnTo>
                      <a:pt x="1444" y="3871"/>
                    </a:lnTo>
                    <a:lnTo>
                      <a:pt x="1716" y="3871"/>
                    </a:lnTo>
                    <a:lnTo>
                      <a:pt x="1779" y="3725"/>
                    </a:lnTo>
                    <a:lnTo>
                      <a:pt x="1862" y="3620"/>
                    </a:lnTo>
                    <a:lnTo>
                      <a:pt x="1967" y="3620"/>
                    </a:lnTo>
                    <a:lnTo>
                      <a:pt x="2197" y="3411"/>
                    </a:lnTo>
                    <a:lnTo>
                      <a:pt x="2427" y="3348"/>
                    </a:lnTo>
                    <a:lnTo>
                      <a:pt x="2636" y="3411"/>
                    </a:lnTo>
                    <a:lnTo>
                      <a:pt x="2699" y="3264"/>
                    </a:lnTo>
                    <a:lnTo>
                      <a:pt x="2804" y="3243"/>
                    </a:lnTo>
                    <a:lnTo>
                      <a:pt x="2929" y="3306"/>
                    </a:lnTo>
                    <a:lnTo>
                      <a:pt x="3055" y="3264"/>
                    </a:lnTo>
                    <a:lnTo>
                      <a:pt x="3264" y="3453"/>
                    </a:lnTo>
                    <a:lnTo>
                      <a:pt x="3432" y="3515"/>
                    </a:lnTo>
                    <a:lnTo>
                      <a:pt x="3766" y="3725"/>
                    </a:lnTo>
                    <a:lnTo>
                      <a:pt x="3871" y="3725"/>
                    </a:lnTo>
                    <a:lnTo>
                      <a:pt x="3955" y="3641"/>
                    </a:lnTo>
                    <a:lnTo>
                      <a:pt x="4185" y="3746"/>
                    </a:lnTo>
                    <a:lnTo>
                      <a:pt x="4310" y="3767"/>
                    </a:lnTo>
                    <a:lnTo>
                      <a:pt x="4331" y="3934"/>
                    </a:lnTo>
                    <a:lnTo>
                      <a:pt x="4394" y="3976"/>
                    </a:lnTo>
                    <a:lnTo>
                      <a:pt x="4520" y="3955"/>
                    </a:lnTo>
                    <a:lnTo>
                      <a:pt x="4729" y="3997"/>
                    </a:lnTo>
                    <a:lnTo>
                      <a:pt x="4959" y="4311"/>
                    </a:lnTo>
                    <a:lnTo>
                      <a:pt x="5231" y="4352"/>
                    </a:lnTo>
                    <a:lnTo>
                      <a:pt x="5357" y="4394"/>
                    </a:lnTo>
                    <a:lnTo>
                      <a:pt x="5461" y="4562"/>
                    </a:lnTo>
                    <a:lnTo>
                      <a:pt x="5419" y="4666"/>
                    </a:lnTo>
                    <a:lnTo>
                      <a:pt x="5461" y="4792"/>
                    </a:lnTo>
                    <a:lnTo>
                      <a:pt x="5461" y="4876"/>
                    </a:lnTo>
                    <a:lnTo>
                      <a:pt x="5524" y="4980"/>
                    </a:lnTo>
                    <a:lnTo>
                      <a:pt x="5566" y="4938"/>
                    </a:lnTo>
                    <a:lnTo>
                      <a:pt x="5691" y="4980"/>
                    </a:lnTo>
                    <a:lnTo>
                      <a:pt x="5775" y="5043"/>
                    </a:lnTo>
                    <a:lnTo>
                      <a:pt x="5880" y="5043"/>
                    </a:lnTo>
                    <a:lnTo>
                      <a:pt x="5963" y="4980"/>
                    </a:lnTo>
                    <a:lnTo>
                      <a:pt x="6047" y="4980"/>
                    </a:lnTo>
                    <a:lnTo>
                      <a:pt x="6173" y="5085"/>
                    </a:lnTo>
                    <a:lnTo>
                      <a:pt x="6214" y="5148"/>
                    </a:lnTo>
                    <a:lnTo>
                      <a:pt x="6277" y="5210"/>
                    </a:lnTo>
                    <a:lnTo>
                      <a:pt x="6319" y="5148"/>
                    </a:lnTo>
                    <a:lnTo>
                      <a:pt x="6486" y="5127"/>
                    </a:lnTo>
                    <a:lnTo>
                      <a:pt x="6570" y="5022"/>
                    </a:lnTo>
                    <a:lnTo>
                      <a:pt x="6591" y="4938"/>
                    </a:lnTo>
                    <a:lnTo>
                      <a:pt x="6675" y="4896"/>
                    </a:lnTo>
                    <a:lnTo>
                      <a:pt x="6633" y="4813"/>
                    </a:lnTo>
                    <a:lnTo>
                      <a:pt x="6821" y="4708"/>
                    </a:lnTo>
                    <a:lnTo>
                      <a:pt x="7030" y="4666"/>
                    </a:lnTo>
                    <a:lnTo>
                      <a:pt x="7051" y="4604"/>
                    </a:lnTo>
                    <a:lnTo>
                      <a:pt x="7135" y="4520"/>
                    </a:lnTo>
                    <a:lnTo>
                      <a:pt x="7240" y="4499"/>
                    </a:lnTo>
                    <a:lnTo>
                      <a:pt x="7261" y="4373"/>
                    </a:lnTo>
                    <a:lnTo>
                      <a:pt x="7261" y="4206"/>
                    </a:lnTo>
                    <a:lnTo>
                      <a:pt x="7407" y="4080"/>
                    </a:lnTo>
                    <a:lnTo>
                      <a:pt x="7407" y="3955"/>
                    </a:lnTo>
                    <a:lnTo>
                      <a:pt x="7344" y="3892"/>
                    </a:lnTo>
                    <a:lnTo>
                      <a:pt x="7365" y="3850"/>
                    </a:lnTo>
                    <a:lnTo>
                      <a:pt x="7428" y="3829"/>
                    </a:lnTo>
                    <a:lnTo>
                      <a:pt x="7470" y="3767"/>
                    </a:lnTo>
                    <a:lnTo>
                      <a:pt x="7637" y="3725"/>
                    </a:lnTo>
                    <a:lnTo>
                      <a:pt x="7679" y="3725"/>
                    </a:lnTo>
                    <a:lnTo>
                      <a:pt x="7846" y="3620"/>
                    </a:lnTo>
                    <a:lnTo>
                      <a:pt x="7993" y="3557"/>
                    </a:lnTo>
                    <a:lnTo>
                      <a:pt x="8098" y="3641"/>
                    </a:lnTo>
                    <a:lnTo>
                      <a:pt x="8244" y="3620"/>
                    </a:lnTo>
                    <a:lnTo>
                      <a:pt x="8265" y="3641"/>
                    </a:lnTo>
                    <a:lnTo>
                      <a:pt x="8286" y="3641"/>
                    </a:lnTo>
                    <a:lnTo>
                      <a:pt x="8265" y="3369"/>
                    </a:lnTo>
                    <a:lnTo>
                      <a:pt x="8265" y="3223"/>
                    </a:lnTo>
                    <a:lnTo>
                      <a:pt x="8056" y="3097"/>
                    </a:lnTo>
                    <a:lnTo>
                      <a:pt x="7972" y="3097"/>
                    </a:lnTo>
                    <a:lnTo>
                      <a:pt x="7888" y="3013"/>
                    </a:lnTo>
                    <a:lnTo>
                      <a:pt x="7574" y="2992"/>
                    </a:lnTo>
                    <a:lnTo>
                      <a:pt x="7198" y="2699"/>
                    </a:lnTo>
                    <a:lnTo>
                      <a:pt x="6779" y="2511"/>
                    </a:lnTo>
                    <a:lnTo>
                      <a:pt x="6382" y="2218"/>
                    </a:lnTo>
                    <a:lnTo>
                      <a:pt x="6005" y="1988"/>
                    </a:lnTo>
                    <a:lnTo>
                      <a:pt x="5796" y="1904"/>
                    </a:lnTo>
                    <a:lnTo>
                      <a:pt x="5670" y="1653"/>
                    </a:lnTo>
                    <a:lnTo>
                      <a:pt x="5629" y="1528"/>
                    </a:lnTo>
                    <a:lnTo>
                      <a:pt x="5524" y="1423"/>
                    </a:lnTo>
                    <a:lnTo>
                      <a:pt x="5419" y="1067"/>
                    </a:lnTo>
                    <a:lnTo>
                      <a:pt x="5168" y="921"/>
                    </a:lnTo>
                    <a:lnTo>
                      <a:pt x="5043" y="900"/>
                    </a:lnTo>
                    <a:lnTo>
                      <a:pt x="4959" y="942"/>
                    </a:lnTo>
                    <a:lnTo>
                      <a:pt x="4624" y="795"/>
                    </a:lnTo>
                    <a:lnTo>
                      <a:pt x="4185" y="544"/>
                    </a:lnTo>
                    <a:lnTo>
                      <a:pt x="4164" y="419"/>
                    </a:lnTo>
                    <a:lnTo>
                      <a:pt x="3808" y="210"/>
                    </a:lnTo>
                    <a:lnTo>
                      <a:pt x="3432" y="21"/>
                    </a:lnTo>
                    <a:lnTo>
                      <a:pt x="31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grpSp>
            <p:nvGrpSpPr>
              <p:cNvPr id="93" name="Google Shape;580;p45">
                <a:extLst>
                  <a:ext uri="{FF2B5EF4-FFF2-40B4-BE49-F238E27FC236}">
                    <a16:creationId xmlns:a16="http://schemas.microsoft.com/office/drawing/2014/main" id="{E13ED593-D744-ACAE-C374-3D07914A1332}"/>
                  </a:ext>
                </a:extLst>
              </p:cNvPr>
              <p:cNvGrpSpPr/>
              <p:nvPr/>
            </p:nvGrpSpPr>
            <p:grpSpPr>
              <a:xfrm>
                <a:off x="4295710" y="3079670"/>
                <a:ext cx="14968" cy="27135"/>
                <a:chOff x="4842300" y="3099950"/>
                <a:chExt cx="31425" cy="59650"/>
              </a:xfrm>
              <a:grpFill/>
            </p:grpSpPr>
            <p:sp>
              <p:nvSpPr>
                <p:cNvPr id="187" name="Google Shape;581;p45">
                  <a:extLst>
                    <a:ext uri="{FF2B5EF4-FFF2-40B4-BE49-F238E27FC236}">
                      <a16:creationId xmlns:a16="http://schemas.microsoft.com/office/drawing/2014/main" id="{1A019F20-5E4F-EE3D-422D-3484F58714BB}"/>
                    </a:ext>
                  </a:extLst>
                </p:cNvPr>
                <p:cNvSpPr/>
                <p:nvPr/>
              </p:nvSpPr>
              <p:spPr>
                <a:xfrm>
                  <a:off x="4842300" y="3122950"/>
                  <a:ext cx="2125" cy="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" h="273" extrusionOk="0">
                      <a:moveTo>
                        <a:pt x="84" y="1"/>
                      </a:moveTo>
                      <a:lnTo>
                        <a:pt x="1" y="22"/>
                      </a:lnTo>
                      <a:lnTo>
                        <a:pt x="43" y="126"/>
                      </a:lnTo>
                      <a:lnTo>
                        <a:pt x="1" y="273"/>
                      </a:lnTo>
                      <a:lnTo>
                        <a:pt x="64" y="126"/>
                      </a:lnTo>
                      <a:lnTo>
                        <a:pt x="43" y="22"/>
                      </a:lnTo>
                      <a:lnTo>
                        <a:pt x="84" y="22"/>
                      </a:lnTo>
                      <a:lnTo>
                        <a:pt x="84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582;p45">
                  <a:extLst>
                    <a:ext uri="{FF2B5EF4-FFF2-40B4-BE49-F238E27FC236}">
                      <a16:creationId xmlns:a16="http://schemas.microsoft.com/office/drawing/2014/main" id="{DD2A938C-E318-A7E1-404D-46F2CC7A2457}"/>
                    </a:ext>
                  </a:extLst>
                </p:cNvPr>
                <p:cNvSpPr/>
                <p:nvPr/>
              </p:nvSpPr>
              <p:spPr>
                <a:xfrm>
                  <a:off x="4842300" y="3106225"/>
                  <a:ext cx="31425" cy="5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7" h="2135" extrusionOk="0">
                      <a:moveTo>
                        <a:pt x="273" y="0"/>
                      </a:moveTo>
                      <a:lnTo>
                        <a:pt x="273" y="21"/>
                      </a:lnTo>
                      <a:lnTo>
                        <a:pt x="294" y="42"/>
                      </a:lnTo>
                      <a:lnTo>
                        <a:pt x="273" y="63"/>
                      </a:lnTo>
                      <a:lnTo>
                        <a:pt x="252" y="105"/>
                      </a:lnTo>
                      <a:lnTo>
                        <a:pt x="252" y="126"/>
                      </a:lnTo>
                      <a:lnTo>
                        <a:pt x="252" y="209"/>
                      </a:lnTo>
                      <a:lnTo>
                        <a:pt x="189" y="314"/>
                      </a:lnTo>
                      <a:lnTo>
                        <a:pt x="147" y="272"/>
                      </a:lnTo>
                      <a:lnTo>
                        <a:pt x="84" y="230"/>
                      </a:lnTo>
                      <a:lnTo>
                        <a:pt x="1" y="230"/>
                      </a:lnTo>
                      <a:lnTo>
                        <a:pt x="1" y="251"/>
                      </a:lnTo>
                      <a:lnTo>
                        <a:pt x="84" y="272"/>
                      </a:lnTo>
                      <a:lnTo>
                        <a:pt x="105" y="335"/>
                      </a:lnTo>
                      <a:lnTo>
                        <a:pt x="84" y="356"/>
                      </a:lnTo>
                      <a:lnTo>
                        <a:pt x="147" y="461"/>
                      </a:lnTo>
                      <a:lnTo>
                        <a:pt x="147" y="628"/>
                      </a:lnTo>
                      <a:lnTo>
                        <a:pt x="84" y="691"/>
                      </a:lnTo>
                      <a:lnTo>
                        <a:pt x="64" y="942"/>
                      </a:lnTo>
                      <a:lnTo>
                        <a:pt x="84" y="1005"/>
                      </a:lnTo>
                      <a:lnTo>
                        <a:pt x="43" y="1046"/>
                      </a:lnTo>
                      <a:lnTo>
                        <a:pt x="84" y="1277"/>
                      </a:lnTo>
                      <a:lnTo>
                        <a:pt x="84" y="1360"/>
                      </a:lnTo>
                      <a:lnTo>
                        <a:pt x="168" y="1611"/>
                      </a:lnTo>
                      <a:lnTo>
                        <a:pt x="252" y="1925"/>
                      </a:lnTo>
                      <a:lnTo>
                        <a:pt x="315" y="2051"/>
                      </a:lnTo>
                      <a:lnTo>
                        <a:pt x="461" y="2134"/>
                      </a:lnTo>
                      <a:lnTo>
                        <a:pt x="587" y="2113"/>
                      </a:lnTo>
                      <a:lnTo>
                        <a:pt x="775" y="2093"/>
                      </a:lnTo>
                      <a:lnTo>
                        <a:pt x="942" y="2030"/>
                      </a:lnTo>
                      <a:lnTo>
                        <a:pt x="1131" y="1821"/>
                      </a:lnTo>
                      <a:lnTo>
                        <a:pt x="1214" y="1674"/>
                      </a:lnTo>
                      <a:lnTo>
                        <a:pt x="1256" y="1569"/>
                      </a:lnTo>
                      <a:lnTo>
                        <a:pt x="1235" y="1486"/>
                      </a:lnTo>
                      <a:lnTo>
                        <a:pt x="1256" y="1423"/>
                      </a:lnTo>
                      <a:lnTo>
                        <a:pt x="1256" y="1277"/>
                      </a:lnTo>
                      <a:lnTo>
                        <a:pt x="1235" y="1214"/>
                      </a:lnTo>
                      <a:lnTo>
                        <a:pt x="1256" y="1109"/>
                      </a:lnTo>
                      <a:lnTo>
                        <a:pt x="1152" y="1046"/>
                      </a:lnTo>
                      <a:lnTo>
                        <a:pt x="1089" y="795"/>
                      </a:lnTo>
                      <a:lnTo>
                        <a:pt x="1005" y="628"/>
                      </a:lnTo>
                      <a:lnTo>
                        <a:pt x="900" y="628"/>
                      </a:lnTo>
                      <a:lnTo>
                        <a:pt x="900" y="586"/>
                      </a:lnTo>
                      <a:lnTo>
                        <a:pt x="796" y="586"/>
                      </a:lnTo>
                      <a:lnTo>
                        <a:pt x="921" y="544"/>
                      </a:lnTo>
                      <a:lnTo>
                        <a:pt x="900" y="481"/>
                      </a:lnTo>
                      <a:lnTo>
                        <a:pt x="838" y="461"/>
                      </a:lnTo>
                      <a:lnTo>
                        <a:pt x="775" y="335"/>
                      </a:lnTo>
                      <a:lnTo>
                        <a:pt x="712" y="335"/>
                      </a:lnTo>
                      <a:lnTo>
                        <a:pt x="691" y="230"/>
                      </a:lnTo>
                      <a:lnTo>
                        <a:pt x="670" y="168"/>
                      </a:lnTo>
                      <a:lnTo>
                        <a:pt x="670" y="126"/>
                      </a:lnTo>
                      <a:lnTo>
                        <a:pt x="482" y="42"/>
                      </a:lnTo>
                      <a:lnTo>
                        <a:pt x="461" y="105"/>
                      </a:lnTo>
                      <a:lnTo>
                        <a:pt x="377" y="63"/>
                      </a:lnTo>
                      <a:lnTo>
                        <a:pt x="398" y="21"/>
                      </a:lnTo>
                      <a:lnTo>
                        <a:pt x="2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583;p45">
                  <a:extLst>
                    <a:ext uri="{FF2B5EF4-FFF2-40B4-BE49-F238E27FC236}">
                      <a16:creationId xmlns:a16="http://schemas.microsoft.com/office/drawing/2014/main" id="{68C432B2-86AC-74EE-10BB-4BAB4793C662}"/>
                    </a:ext>
                  </a:extLst>
                </p:cNvPr>
                <p:cNvSpPr/>
                <p:nvPr/>
              </p:nvSpPr>
              <p:spPr>
                <a:xfrm>
                  <a:off x="4844400" y="3099950"/>
                  <a:ext cx="5250" cy="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189" extrusionOk="0">
                      <a:moveTo>
                        <a:pt x="189" y="0"/>
                      </a:moveTo>
                      <a:lnTo>
                        <a:pt x="0" y="42"/>
                      </a:lnTo>
                      <a:lnTo>
                        <a:pt x="0" y="105"/>
                      </a:lnTo>
                      <a:lnTo>
                        <a:pt x="126" y="188"/>
                      </a:lnTo>
                      <a:lnTo>
                        <a:pt x="126" y="147"/>
                      </a:lnTo>
                      <a:lnTo>
                        <a:pt x="168" y="147"/>
                      </a:lnTo>
                      <a:lnTo>
                        <a:pt x="210" y="42"/>
                      </a:lnTo>
                      <a:lnTo>
                        <a:pt x="18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" name="Google Shape;584;p45">
                  <a:extLst>
                    <a:ext uri="{FF2B5EF4-FFF2-40B4-BE49-F238E27FC236}">
                      <a16:creationId xmlns:a16="http://schemas.microsoft.com/office/drawing/2014/main" id="{9E1DAE17-2C77-63C1-291D-F2C67F80FBEF}"/>
                    </a:ext>
                  </a:extLst>
                </p:cNvPr>
                <p:cNvSpPr/>
                <p:nvPr/>
              </p:nvSpPr>
              <p:spPr>
                <a:xfrm>
                  <a:off x="4849625" y="3101500"/>
                  <a:ext cx="7875" cy="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" h="251" extrusionOk="0">
                      <a:moveTo>
                        <a:pt x="43" y="1"/>
                      </a:moveTo>
                      <a:lnTo>
                        <a:pt x="43" y="43"/>
                      </a:lnTo>
                      <a:lnTo>
                        <a:pt x="84" y="85"/>
                      </a:lnTo>
                      <a:lnTo>
                        <a:pt x="1" y="85"/>
                      </a:lnTo>
                      <a:lnTo>
                        <a:pt x="1" y="105"/>
                      </a:lnTo>
                      <a:lnTo>
                        <a:pt x="126" y="147"/>
                      </a:lnTo>
                      <a:lnTo>
                        <a:pt x="189" y="210"/>
                      </a:lnTo>
                      <a:lnTo>
                        <a:pt x="273" y="210"/>
                      </a:lnTo>
                      <a:lnTo>
                        <a:pt x="315" y="252"/>
                      </a:lnTo>
                      <a:lnTo>
                        <a:pt x="294" y="210"/>
                      </a:lnTo>
                      <a:lnTo>
                        <a:pt x="168" y="105"/>
                      </a:lnTo>
                      <a:lnTo>
                        <a:pt x="168" y="22"/>
                      </a:lnTo>
                      <a:lnTo>
                        <a:pt x="4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4" name="Google Shape;585;p45">
                <a:extLst>
                  <a:ext uri="{FF2B5EF4-FFF2-40B4-BE49-F238E27FC236}">
                    <a16:creationId xmlns:a16="http://schemas.microsoft.com/office/drawing/2014/main" id="{E732BD08-86DC-8E2D-C623-9E803941C8AF}"/>
                  </a:ext>
                </a:extLst>
              </p:cNvPr>
              <p:cNvSpPr/>
              <p:nvPr/>
            </p:nvSpPr>
            <p:spPr>
              <a:xfrm>
                <a:off x="4210500" y="2911903"/>
                <a:ext cx="193104" cy="180152"/>
              </a:xfrm>
              <a:custGeom>
                <a:avLst/>
                <a:gdLst/>
                <a:ahLst/>
                <a:cxnLst/>
                <a:rect l="l" t="t" r="r" b="b"/>
                <a:pathLst>
                  <a:path w="16217" h="15841" extrusionOk="0">
                    <a:moveTo>
                      <a:pt x="6906" y="15150"/>
                    </a:moveTo>
                    <a:lnTo>
                      <a:pt x="6927" y="15212"/>
                    </a:lnTo>
                    <a:lnTo>
                      <a:pt x="6927" y="15171"/>
                    </a:lnTo>
                    <a:lnTo>
                      <a:pt x="6906" y="15150"/>
                    </a:lnTo>
                    <a:close/>
                    <a:moveTo>
                      <a:pt x="3997" y="1"/>
                    </a:moveTo>
                    <a:lnTo>
                      <a:pt x="3914" y="147"/>
                    </a:lnTo>
                    <a:lnTo>
                      <a:pt x="3788" y="147"/>
                    </a:lnTo>
                    <a:lnTo>
                      <a:pt x="3600" y="294"/>
                    </a:lnTo>
                    <a:lnTo>
                      <a:pt x="3453" y="587"/>
                    </a:lnTo>
                    <a:lnTo>
                      <a:pt x="3391" y="629"/>
                    </a:lnTo>
                    <a:lnTo>
                      <a:pt x="3286" y="733"/>
                    </a:lnTo>
                    <a:lnTo>
                      <a:pt x="3223" y="733"/>
                    </a:lnTo>
                    <a:lnTo>
                      <a:pt x="3119" y="817"/>
                    </a:lnTo>
                    <a:lnTo>
                      <a:pt x="3014" y="838"/>
                    </a:lnTo>
                    <a:lnTo>
                      <a:pt x="2826" y="1026"/>
                    </a:lnTo>
                    <a:lnTo>
                      <a:pt x="2846" y="1089"/>
                    </a:lnTo>
                    <a:lnTo>
                      <a:pt x="2930" y="1298"/>
                    </a:lnTo>
                    <a:lnTo>
                      <a:pt x="2867" y="1570"/>
                    </a:lnTo>
                    <a:lnTo>
                      <a:pt x="2867" y="1717"/>
                    </a:lnTo>
                    <a:lnTo>
                      <a:pt x="2763" y="1779"/>
                    </a:lnTo>
                    <a:lnTo>
                      <a:pt x="2616" y="1968"/>
                    </a:lnTo>
                    <a:lnTo>
                      <a:pt x="2700" y="2031"/>
                    </a:lnTo>
                    <a:lnTo>
                      <a:pt x="2700" y="2135"/>
                    </a:lnTo>
                    <a:lnTo>
                      <a:pt x="2637" y="2261"/>
                    </a:lnTo>
                    <a:lnTo>
                      <a:pt x="2428" y="2365"/>
                    </a:lnTo>
                    <a:lnTo>
                      <a:pt x="2323" y="2554"/>
                    </a:lnTo>
                    <a:lnTo>
                      <a:pt x="2302" y="2721"/>
                    </a:lnTo>
                    <a:lnTo>
                      <a:pt x="2219" y="2867"/>
                    </a:lnTo>
                    <a:lnTo>
                      <a:pt x="1968" y="3035"/>
                    </a:lnTo>
                    <a:lnTo>
                      <a:pt x="1863" y="3391"/>
                    </a:lnTo>
                    <a:lnTo>
                      <a:pt x="1675" y="3600"/>
                    </a:lnTo>
                    <a:lnTo>
                      <a:pt x="1361" y="3600"/>
                    </a:lnTo>
                    <a:lnTo>
                      <a:pt x="1152" y="3725"/>
                    </a:lnTo>
                    <a:lnTo>
                      <a:pt x="1068" y="3704"/>
                    </a:lnTo>
                    <a:lnTo>
                      <a:pt x="1047" y="3600"/>
                    </a:lnTo>
                    <a:lnTo>
                      <a:pt x="922" y="3537"/>
                    </a:lnTo>
                    <a:lnTo>
                      <a:pt x="838" y="3600"/>
                    </a:lnTo>
                    <a:lnTo>
                      <a:pt x="733" y="3642"/>
                    </a:lnTo>
                    <a:lnTo>
                      <a:pt x="691" y="3746"/>
                    </a:lnTo>
                    <a:lnTo>
                      <a:pt x="545" y="3956"/>
                    </a:lnTo>
                    <a:lnTo>
                      <a:pt x="461" y="3976"/>
                    </a:lnTo>
                    <a:lnTo>
                      <a:pt x="357" y="4228"/>
                    </a:lnTo>
                    <a:lnTo>
                      <a:pt x="357" y="4374"/>
                    </a:lnTo>
                    <a:lnTo>
                      <a:pt x="461" y="4353"/>
                    </a:lnTo>
                    <a:lnTo>
                      <a:pt x="608" y="4395"/>
                    </a:lnTo>
                    <a:lnTo>
                      <a:pt x="670" y="4374"/>
                    </a:lnTo>
                    <a:lnTo>
                      <a:pt x="775" y="4374"/>
                    </a:lnTo>
                    <a:lnTo>
                      <a:pt x="859" y="4562"/>
                    </a:lnTo>
                    <a:lnTo>
                      <a:pt x="838" y="4688"/>
                    </a:lnTo>
                    <a:lnTo>
                      <a:pt x="859" y="4897"/>
                    </a:lnTo>
                    <a:lnTo>
                      <a:pt x="1068" y="5023"/>
                    </a:lnTo>
                    <a:lnTo>
                      <a:pt x="1173" y="5023"/>
                    </a:lnTo>
                    <a:lnTo>
                      <a:pt x="1256" y="5085"/>
                    </a:lnTo>
                    <a:lnTo>
                      <a:pt x="1214" y="5169"/>
                    </a:lnTo>
                    <a:lnTo>
                      <a:pt x="1340" y="5316"/>
                    </a:lnTo>
                    <a:lnTo>
                      <a:pt x="1466" y="5692"/>
                    </a:lnTo>
                    <a:lnTo>
                      <a:pt x="1445" y="5755"/>
                    </a:lnTo>
                    <a:lnTo>
                      <a:pt x="1486" y="5818"/>
                    </a:lnTo>
                    <a:lnTo>
                      <a:pt x="1382" y="5860"/>
                    </a:lnTo>
                    <a:lnTo>
                      <a:pt x="1256" y="5943"/>
                    </a:lnTo>
                    <a:lnTo>
                      <a:pt x="1194" y="5860"/>
                    </a:lnTo>
                    <a:lnTo>
                      <a:pt x="1256" y="5797"/>
                    </a:lnTo>
                    <a:lnTo>
                      <a:pt x="1256" y="5797"/>
                    </a:lnTo>
                    <a:lnTo>
                      <a:pt x="1131" y="5818"/>
                    </a:lnTo>
                    <a:lnTo>
                      <a:pt x="1068" y="5860"/>
                    </a:lnTo>
                    <a:lnTo>
                      <a:pt x="838" y="5964"/>
                    </a:lnTo>
                    <a:lnTo>
                      <a:pt x="440" y="5943"/>
                    </a:lnTo>
                    <a:lnTo>
                      <a:pt x="336" y="6006"/>
                    </a:lnTo>
                    <a:lnTo>
                      <a:pt x="252" y="5964"/>
                    </a:lnTo>
                    <a:lnTo>
                      <a:pt x="210" y="6111"/>
                    </a:lnTo>
                    <a:lnTo>
                      <a:pt x="126" y="6132"/>
                    </a:lnTo>
                    <a:lnTo>
                      <a:pt x="22" y="6215"/>
                    </a:lnTo>
                    <a:lnTo>
                      <a:pt x="1" y="6362"/>
                    </a:lnTo>
                    <a:lnTo>
                      <a:pt x="168" y="6257"/>
                    </a:lnTo>
                    <a:lnTo>
                      <a:pt x="336" y="6236"/>
                    </a:lnTo>
                    <a:lnTo>
                      <a:pt x="210" y="6320"/>
                    </a:lnTo>
                    <a:lnTo>
                      <a:pt x="106" y="6445"/>
                    </a:lnTo>
                    <a:lnTo>
                      <a:pt x="85" y="6571"/>
                    </a:lnTo>
                    <a:lnTo>
                      <a:pt x="147" y="6592"/>
                    </a:lnTo>
                    <a:lnTo>
                      <a:pt x="336" y="6780"/>
                    </a:lnTo>
                    <a:lnTo>
                      <a:pt x="691" y="6906"/>
                    </a:lnTo>
                    <a:lnTo>
                      <a:pt x="817" y="6885"/>
                    </a:lnTo>
                    <a:lnTo>
                      <a:pt x="963" y="6885"/>
                    </a:lnTo>
                    <a:lnTo>
                      <a:pt x="1194" y="6780"/>
                    </a:lnTo>
                    <a:lnTo>
                      <a:pt x="1194" y="6738"/>
                    </a:lnTo>
                    <a:lnTo>
                      <a:pt x="1194" y="6697"/>
                    </a:lnTo>
                    <a:lnTo>
                      <a:pt x="1214" y="6697"/>
                    </a:lnTo>
                    <a:lnTo>
                      <a:pt x="1340" y="6738"/>
                    </a:lnTo>
                    <a:lnTo>
                      <a:pt x="1298" y="6843"/>
                    </a:lnTo>
                    <a:lnTo>
                      <a:pt x="1256" y="6843"/>
                    </a:lnTo>
                    <a:lnTo>
                      <a:pt x="1152" y="6989"/>
                    </a:lnTo>
                    <a:lnTo>
                      <a:pt x="1068" y="6989"/>
                    </a:lnTo>
                    <a:lnTo>
                      <a:pt x="838" y="7178"/>
                    </a:lnTo>
                    <a:lnTo>
                      <a:pt x="838" y="7220"/>
                    </a:lnTo>
                    <a:lnTo>
                      <a:pt x="754" y="7199"/>
                    </a:lnTo>
                    <a:lnTo>
                      <a:pt x="733" y="7199"/>
                    </a:lnTo>
                    <a:lnTo>
                      <a:pt x="650" y="7261"/>
                    </a:lnTo>
                    <a:lnTo>
                      <a:pt x="566" y="7220"/>
                    </a:lnTo>
                    <a:lnTo>
                      <a:pt x="566" y="7115"/>
                    </a:lnTo>
                    <a:lnTo>
                      <a:pt x="503" y="7115"/>
                    </a:lnTo>
                    <a:lnTo>
                      <a:pt x="461" y="7094"/>
                    </a:lnTo>
                    <a:lnTo>
                      <a:pt x="419" y="7094"/>
                    </a:lnTo>
                    <a:lnTo>
                      <a:pt x="398" y="7178"/>
                    </a:lnTo>
                    <a:lnTo>
                      <a:pt x="419" y="7261"/>
                    </a:lnTo>
                    <a:lnTo>
                      <a:pt x="650" y="7492"/>
                    </a:lnTo>
                    <a:lnTo>
                      <a:pt x="733" y="7533"/>
                    </a:lnTo>
                    <a:lnTo>
                      <a:pt x="775" y="7533"/>
                    </a:lnTo>
                    <a:lnTo>
                      <a:pt x="817" y="7575"/>
                    </a:lnTo>
                    <a:lnTo>
                      <a:pt x="984" y="7826"/>
                    </a:lnTo>
                    <a:lnTo>
                      <a:pt x="1403" y="8161"/>
                    </a:lnTo>
                    <a:lnTo>
                      <a:pt x="1612" y="8224"/>
                    </a:lnTo>
                    <a:lnTo>
                      <a:pt x="1779" y="8161"/>
                    </a:lnTo>
                    <a:lnTo>
                      <a:pt x="2072" y="7994"/>
                    </a:lnTo>
                    <a:lnTo>
                      <a:pt x="2261" y="7889"/>
                    </a:lnTo>
                    <a:lnTo>
                      <a:pt x="2261" y="7826"/>
                    </a:lnTo>
                    <a:lnTo>
                      <a:pt x="2344" y="7722"/>
                    </a:lnTo>
                    <a:lnTo>
                      <a:pt x="2386" y="7513"/>
                    </a:lnTo>
                    <a:lnTo>
                      <a:pt x="2302" y="7408"/>
                    </a:lnTo>
                    <a:lnTo>
                      <a:pt x="2386" y="7199"/>
                    </a:lnTo>
                    <a:lnTo>
                      <a:pt x="2386" y="7094"/>
                    </a:lnTo>
                    <a:lnTo>
                      <a:pt x="2407" y="7010"/>
                    </a:lnTo>
                    <a:lnTo>
                      <a:pt x="2428" y="7094"/>
                    </a:lnTo>
                    <a:lnTo>
                      <a:pt x="2595" y="7094"/>
                    </a:lnTo>
                    <a:lnTo>
                      <a:pt x="2637" y="7115"/>
                    </a:lnTo>
                    <a:lnTo>
                      <a:pt x="2742" y="7073"/>
                    </a:lnTo>
                    <a:lnTo>
                      <a:pt x="2721" y="7115"/>
                    </a:lnTo>
                    <a:lnTo>
                      <a:pt x="2616" y="7220"/>
                    </a:lnTo>
                    <a:lnTo>
                      <a:pt x="2533" y="7199"/>
                    </a:lnTo>
                    <a:lnTo>
                      <a:pt x="2512" y="7220"/>
                    </a:lnTo>
                    <a:lnTo>
                      <a:pt x="2491" y="7366"/>
                    </a:lnTo>
                    <a:lnTo>
                      <a:pt x="2533" y="7429"/>
                    </a:lnTo>
                    <a:lnTo>
                      <a:pt x="2533" y="7533"/>
                    </a:lnTo>
                    <a:lnTo>
                      <a:pt x="2595" y="7575"/>
                    </a:lnTo>
                    <a:lnTo>
                      <a:pt x="2742" y="7533"/>
                    </a:lnTo>
                    <a:lnTo>
                      <a:pt x="2826" y="7575"/>
                    </a:lnTo>
                    <a:lnTo>
                      <a:pt x="2742" y="7575"/>
                    </a:lnTo>
                    <a:lnTo>
                      <a:pt x="2700" y="7617"/>
                    </a:lnTo>
                    <a:lnTo>
                      <a:pt x="2554" y="7701"/>
                    </a:lnTo>
                    <a:lnTo>
                      <a:pt x="2616" y="7952"/>
                    </a:lnTo>
                    <a:lnTo>
                      <a:pt x="2700" y="8015"/>
                    </a:lnTo>
                    <a:lnTo>
                      <a:pt x="2742" y="8203"/>
                    </a:lnTo>
                    <a:lnTo>
                      <a:pt x="2742" y="8349"/>
                    </a:lnTo>
                    <a:lnTo>
                      <a:pt x="2700" y="8475"/>
                    </a:lnTo>
                    <a:lnTo>
                      <a:pt x="2700" y="8580"/>
                    </a:lnTo>
                    <a:lnTo>
                      <a:pt x="2784" y="8642"/>
                    </a:lnTo>
                    <a:lnTo>
                      <a:pt x="2700" y="8684"/>
                    </a:lnTo>
                    <a:lnTo>
                      <a:pt x="2721" y="8873"/>
                    </a:lnTo>
                    <a:lnTo>
                      <a:pt x="2867" y="9186"/>
                    </a:lnTo>
                    <a:lnTo>
                      <a:pt x="2909" y="9291"/>
                    </a:lnTo>
                    <a:lnTo>
                      <a:pt x="2951" y="9375"/>
                    </a:lnTo>
                    <a:lnTo>
                      <a:pt x="2867" y="9396"/>
                    </a:lnTo>
                    <a:lnTo>
                      <a:pt x="2867" y="9521"/>
                    </a:lnTo>
                    <a:lnTo>
                      <a:pt x="3035" y="9730"/>
                    </a:lnTo>
                    <a:lnTo>
                      <a:pt x="2909" y="9730"/>
                    </a:lnTo>
                    <a:lnTo>
                      <a:pt x="3035" y="9919"/>
                    </a:lnTo>
                    <a:lnTo>
                      <a:pt x="3035" y="10086"/>
                    </a:lnTo>
                    <a:lnTo>
                      <a:pt x="3265" y="10546"/>
                    </a:lnTo>
                    <a:lnTo>
                      <a:pt x="3265" y="10860"/>
                    </a:lnTo>
                    <a:lnTo>
                      <a:pt x="3370" y="11132"/>
                    </a:lnTo>
                    <a:lnTo>
                      <a:pt x="3453" y="11174"/>
                    </a:lnTo>
                    <a:lnTo>
                      <a:pt x="3495" y="11342"/>
                    </a:lnTo>
                    <a:lnTo>
                      <a:pt x="3579" y="11383"/>
                    </a:lnTo>
                    <a:lnTo>
                      <a:pt x="3579" y="11467"/>
                    </a:lnTo>
                    <a:lnTo>
                      <a:pt x="3704" y="11697"/>
                    </a:lnTo>
                    <a:lnTo>
                      <a:pt x="3767" y="11718"/>
                    </a:lnTo>
                    <a:lnTo>
                      <a:pt x="3767" y="11781"/>
                    </a:lnTo>
                    <a:lnTo>
                      <a:pt x="3893" y="11969"/>
                    </a:lnTo>
                    <a:lnTo>
                      <a:pt x="3955" y="11969"/>
                    </a:lnTo>
                    <a:lnTo>
                      <a:pt x="3955" y="12178"/>
                    </a:lnTo>
                    <a:lnTo>
                      <a:pt x="3997" y="12241"/>
                    </a:lnTo>
                    <a:lnTo>
                      <a:pt x="4081" y="12388"/>
                    </a:lnTo>
                    <a:lnTo>
                      <a:pt x="4102" y="12555"/>
                    </a:lnTo>
                    <a:lnTo>
                      <a:pt x="4207" y="12827"/>
                    </a:lnTo>
                    <a:lnTo>
                      <a:pt x="4269" y="12932"/>
                    </a:lnTo>
                    <a:lnTo>
                      <a:pt x="4290" y="13162"/>
                    </a:lnTo>
                    <a:lnTo>
                      <a:pt x="4332" y="13225"/>
                    </a:lnTo>
                    <a:lnTo>
                      <a:pt x="4416" y="13371"/>
                    </a:lnTo>
                    <a:lnTo>
                      <a:pt x="4583" y="13539"/>
                    </a:lnTo>
                    <a:lnTo>
                      <a:pt x="4604" y="13539"/>
                    </a:lnTo>
                    <a:lnTo>
                      <a:pt x="4709" y="13685"/>
                    </a:lnTo>
                    <a:lnTo>
                      <a:pt x="4876" y="13894"/>
                    </a:lnTo>
                    <a:lnTo>
                      <a:pt x="4939" y="14083"/>
                    </a:lnTo>
                    <a:lnTo>
                      <a:pt x="5002" y="14229"/>
                    </a:lnTo>
                    <a:lnTo>
                      <a:pt x="5043" y="14271"/>
                    </a:lnTo>
                    <a:lnTo>
                      <a:pt x="5043" y="14375"/>
                    </a:lnTo>
                    <a:lnTo>
                      <a:pt x="5169" y="14606"/>
                    </a:lnTo>
                    <a:lnTo>
                      <a:pt x="5232" y="14815"/>
                    </a:lnTo>
                    <a:lnTo>
                      <a:pt x="5232" y="15045"/>
                    </a:lnTo>
                    <a:lnTo>
                      <a:pt x="5441" y="15484"/>
                    </a:lnTo>
                    <a:lnTo>
                      <a:pt x="5629" y="15673"/>
                    </a:lnTo>
                    <a:lnTo>
                      <a:pt x="5776" y="15798"/>
                    </a:lnTo>
                    <a:lnTo>
                      <a:pt x="5985" y="15840"/>
                    </a:lnTo>
                    <a:lnTo>
                      <a:pt x="6194" y="15673"/>
                    </a:lnTo>
                    <a:lnTo>
                      <a:pt x="6257" y="15547"/>
                    </a:lnTo>
                    <a:lnTo>
                      <a:pt x="6215" y="15484"/>
                    </a:lnTo>
                    <a:lnTo>
                      <a:pt x="6257" y="15464"/>
                    </a:lnTo>
                    <a:lnTo>
                      <a:pt x="6278" y="15422"/>
                    </a:lnTo>
                    <a:lnTo>
                      <a:pt x="6320" y="15317"/>
                    </a:lnTo>
                    <a:lnTo>
                      <a:pt x="6529" y="15212"/>
                    </a:lnTo>
                    <a:lnTo>
                      <a:pt x="6571" y="15212"/>
                    </a:lnTo>
                    <a:lnTo>
                      <a:pt x="6822" y="15129"/>
                    </a:lnTo>
                    <a:lnTo>
                      <a:pt x="6906" y="15150"/>
                    </a:lnTo>
                    <a:lnTo>
                      <a:pt x="6717" y="15045"/>
                    </a:lnTo>
                    <a:lnTo>
                      <a:pt x="6696" y="14961"/>
                    </a:lnTo>
                    <a:lnTo>
                      <a:pt x="6738" y="14919"/>
                    </a:lnTo>
                    <a:lnTo>
                      <a:pt x="6906" y="14710"/>
                    </a:lnTo>
                    <a:lnTo>
                      <a:pt x="6885" y="14647"/>
                    </a:lnTo>
                    <a:lnTo>
                      <a:pt x="6927" y="14543"/>
                    </a:lnTo>
                    <a:lnTo>
                      <a:pt x="7094" y="14522"/>
                    </a:lnTo>
                    <a:lnTo>
                      <a:pt x="7136" y="14543"/>
                    </a:lnTo>
                    <a:lnTo>
                      <a:pt x="7261" y="14522"/>
                    </a:lnTo>
                    <a:lnTo>
                      <a:pt x="7261" y="14375"/>
                    </a:lnTo>
                    <a:lnTo>
                      <a:pt x="7220" y="13894"/>
                    </a:lnTo>
                    <a:lnTo>
                      <a:pt x="7157" y="13811"/>
                    </a:lnTo>
                    <a:lnTo>
                      <a:pt x="7157" y="13580"/>
                    </a:lnTo>
                    <a:lnTo>
                      <a:pt x="7303" y="13329"/>
                    </a:lnTo>
                    <a:lnTo>
                      <a:pt x="7429" y="12953"/>
                    </a:lnTo>
                    <a:lnTo>
                      <a:pt x="7429" y="12660"/>
                    </a:lnTo>
                    <a:lnTo>
                      <a:pt x="7261" y="12618"/>
                    </a:lnTo>
                    <a:lnTo>
                      <a:pt x="7261" y="12178"/>
                    </a:lnTo>
                    <a:lnTo>
                      <a:pt x="7240" y="12011"/>
                    </a:lnTo>
                    <a:lnTo>
                      <a:pt x="7345" y="11906"/>
                    </a:lnTo>
                    <a:lnTo>
                      <a:pt x="7240" y="11614"/>
                    </a:lnTo>
                    <a:lnTo>
                      <a:pt x="7240" y="11404"/>
                    </a:lnTo>
                    <a:lnTo>
                      <a:pt x="7303" y="11300"/>
                    </a:lnTo>
                    <a:lnTo>
                      <a:pt x="7492" y="11132"/>
                    </a:lnTo>
                    <a:lnTo>
                      <a:pt x="7533" y="11132"/>
                    </a:lnTo>
                    <a:lnTo>
                      <a:pt x="7617" y="11195"/>
                    </a:lnTo>
                    <a:lnTo>
                      <a:pt x="7680" y="11237"/>
                    </a:lnTo>
                    <a:lnTo>
                      <a:pt x="7847" y="11028"/>
                    </a:lnTo>
                    <a:lnTo>
                      <a:pt x="7847" y="10881"/>
                    </a:lnTo>
                    <a:lnTo>
                      <a:pt x="7952" y="10818"/>
                    </a:lnTo>
                    <a:lnTo>
                      <a:pt x="8203" y="10839"/>
                    </a:lnTo>
                    <a:lnTo>
                      <a:pt x="8349" y="10756"/>
                    </a:lnTo>
                    <a:lnTo>
                      <a:pt x="8454" y="10609"/>
                    </a:lnTo>
                    <a:lnTo>
                      <a:pt x="8412" y="10463"/>
                    </a:lnTo>
                    <a:lnTo>
                      <a:pt x="8454" y="10358"/>
                    </a:lnTo>
                    <a:lnTo>
                      <a:pt x="8600" y="10212"/>
                    </a:lnTo>
                    <a:lnTo>
                      <a:pt x="8810" y="10149"/>
                    </a:lnTo>
                    <a:lnTo>
                      <a:pt x="8935" y="10023"/>
                    </a:lnTo>
                    <a:lnTo>
                      <a:pt x="9019" y="9877"/>
                    </a:lnTo>
                    <a:lnTo>
                      <a:pt x="9542" y="9479"/>
                    </a:lnTo>
                    <a:lnTo>
                      <a:pt x="9626" y="9186"/>
                    </a:lnTo>
                    <a:lnTo>
                      <a:pt x="10023" y="8852"/>
                    </a:lnTo>
                    <a:lnTo>
                      <a:pt x="9961" y="8831"/>
                    </a:lnTo>
                    <a:lnTo>
                      <a:pt x="9940" y="8852"/>
                    </a:lnTo>
                    <a:lnTo>
                      <a:pt x="9856" y="8893"/>
                    </a:lnTo>
                    <a:lnTo>
                      <a:pt x="9877" y="8747"/>
                    </a:lnTo>
                    <a:lnTo>
                      <a:pt x="9940" y="8747"/>
                    </a:lnTo>
                    <a:lnTo>
                      <a:pt x="10044" y="8663"/>
                    </a:lnTo>
                    <a:lnTo>
                      <a:pt x="10065" y="8663"/>
                    </a:lnTo>
                    <a:lnTo>
                      <a:pt x="10086" y="8684"/>
                    </a:lnTo>
                    <a:lnTo>
                      <a:pt x="10086" y="8747"/>
                    </a:lnTo>
                    <a:lnTo>
                      <a:pt x="10149" y="8789"/>
                    </a:lnTo>
                    <a:lnTo>
                      <a:pt x="10463" y="8621"/>
                    </a:lnTo>
                    <a:lnTo>
                      <a:pt x="10463" y="8559"/>
                    </a:lnTo>
                    <a:lnTo>
                      <a:pt x="10672" y="8412"/>
                    </a:lnTo>
                    <a:lnTo>
                      <a:pt x="10630" y="8329"/>
                    </a:lnTo>
                    <a:lnTo>
                      <a:pt x="10714" y="8329"/>
                    </a:lnTo>
                    <a:lnTo>
                      <a:pt x="10756" y="8224"/>
                    </a:lnTo>
                    <a:lnTo>
                      <a:pt x="10881" y="8119"/>
                    </a:lnTo>
                    <a:lnTo>
                      <a:pt x="10818" y="8098"/>
                    </a:lnTo>
                    <a:lnTo>
                      <a:pt x="10860" y="8057"/>
                    </a:lnTo>
                    <a:lnTo>
                      <a:pt x="10777" y="7931"/>
                    </a:lnTo>
                    <a:lnTo>
                      <a:pt x="10777" y="7847"/>
                    </a:lnTo>
                    <a:lnTo>
                      <a:pt x="10818" y="7743"/>
                    </a:lnTo>
                    <a:lnTo>
                      <a:pt x="10860" y="7680"/>
                    </a:lnTo>
                    <a:lnTo>
                      <a:pt x="10902" y="7617"/>
                    </a:lnTo>
                    <a:lnTo>
                      <a:pt x="11279" y="7492"/>
                    </a:lnTo>
                    <a:lnTo>
                      <a:pt x="11341" y="7387"/>
                    </a:lnTo>
                    <a:lnTo>
                      <a:pt x="11341" y="7303"/>
                    </a:lnTo>
                    <a:lnTo>
                      <a:pt x="11404" y="7220"/>
                    </a:lnTo>
                    <a:lnTo>
                      <a:pt x="11425" y="7178"/>
                    </a:lnTo>
                    <a:lnTo>
                      <a:pt x="11383" y="7115"/>
                    </a:lnTo>
                    <a:lnTo>
                      <a:pt x="11321" y="7115"/>
                    </a:lnTo>
                    <a:lnTo>
                      <a:pt x="11300" y="7073"/>
                    </a:lnTo>
                    <a:lnTo>
                      <a:pt x="11404" y="7073"/>
                    </a:lnTo>
                    <a:lnTo>
                      <a:pt x="11488" y="7157"/>
                    </a:lnTo>
                    <a:lnTo>
                      <a:pt x="11488" y="7261"/>
                    </a:lnTo>
                    <a:lnTo>
                      <a:pt x="11509" y="7387"/>
                    </a:lnTo>
                    <a:lnTo>
                      <a:pt x="11593" y="7408"/>
                    </a:lnTo>
                    <a:lnTo>
                      <a:pt x="11676" y="7408"/>
                    </a:lnTo>
                    <a:lnTo>
                      <a:pt x="11718" y="7366"/>
                    </a:lnTo>
                    <a:lnTo>
                      <a:pt x="11739" y="7387"/>
                    </a:lnTo>
                    <a:lnTo>
                      <a:pt x="11739" y="7324"/>
                    </a:lnTo>
                    <a:lnTo>
                      <a:pt x="11760" y="7282"/>
                    </a:lnTo>
                    <a:lnTo>
                      <a:pt x="11802" y="7324"/>
                    </a:lnTo>
                    <a:lnTo>
                      <a:pt x="11823" y="7492"/>
                    </a:lnTo>
                    <a:lnTo>
                      <a:pt x="11906" y="7513"/>
                    </a:lnTo>
                    <a:lnTo>
                      <a:pt x="11906" y="7429"/>
                    </a:lnTo>
                    <a:lnTo>
                      <a:pt x="11969" y="7533"/>
                    </a:lnTo>
                    <a:lnTo>
                      <a:pt x="12032" y="7429"/>
                    </a:lnTo>
                    <a:lnTo>
                      <a:pt x="11969" y="7303"/>
                    </a:lnTo>
                    <a:lnTo>
                      <a:pt x="12011" y="7303"/>
                    </a:lnTo>
                    <a:lnTo>
                      <a:pt x="11969" y="7115"/>
                    </a:lnTo>
                    <a:lnTo>
                      <a:pt x="11948" y="7010"/>
                    </a:lnTo>
                    <a:lnTo>
                      <a:pt x="11948" y="6864"/>
                    </a:lnTo>
                    <a:lnTo>
                      <a:pt x="11760" y="6634"/>
                    </a:lnTo>
                    <a:lnTo>
                      <a:pt x="11739" y="6445"/>
                    </a:lnTo>
                    <a:lnTo>
                      <a:pt x="11760" y="6341"/>
                    </a:lnTo>
                    <a:lnTo>
                      <a:pt x="11718" y="6215"/>
                    </a:lnTo>
                    <a:lnTo>
                      <a:pt x="11718" y="6027"/>
                    </a:lnTo>
                    <a:lnTo>
                      <a:pt x="11551" y="5839"/>
                    </a:lnTo>
                    <a:lnTo>
                      <a:pt x="11425" y="5797"/>
                    </a:lnTo>
                    <a:lnTo>
                      <a:pt x="11300" y="5629"/>
                    </a:lnTo>
                    <a:lnTo>
                      <a:pt x="11300" y="5399"/>
                    </a:lnTo>
                    <a:lnTo>
                      <a:pt x="11404" y="5378"/>
                    </a:lnTo>
                    <a:lnTo>
                      <a:pt x="11446" y="5211"/>
                    </a:lnTo>
                    <a:lnTo>
                      <a:pt x="11530" y="5169"/>
                    </a:lnTo>
                    <a:lnTo>
                      <a:pt x="11613" y="5190"/>
                    </a:lnTo>
                    <a:lnTo>
                      <a:pt x="11676" y="5127"/>
                    </a:lnTo>
                    <a:lnTo>
                      <a:pt x="11634" y="4981"/>
                    </a:lnTo>
                    <a:lnTo>
                      <a:pt x="11655" y="4918"/>
                    </a:lnTo>
                    <a:lnTo>
                      <a:pt x="11530" y="4897"/>
                    </a:lnTo>
                    <a:lnTo>
                      <a:pt x="11425" y="4960"/>
                    </a:lnTo>
                    <a:lnTo>
                      <a:pt x="11132" y="4855"/>
                    </a:lnTo>
                    <a:lnTo>
                      <a:pt x="11153" y="4709"/>
                    </a:lnTo>
                    <a:lnTo>
                      <a:pt x="11279" y="4583"/>
                    </a:lnTo>
                    <a:lnTo>
                      <a:pt x="11321" y="4437"/>
                    </a:lnTo>
                    <a:lnTo>
                      <a:pt x="11279" y="4374"/>
                    </a:lnTo>
                    <a:lnTo>
                      <a:pt x="11279" y="4290"/>
                    </a:lnTo>
                    <a:lnTo>
                      <a:pt x="11321" y="4290"/>
                    </a:lnTo>
                    <a:lnTo>
                      <a:pt x="11341" y="4228"/>
                    </a:lnTo>
                    <a:lnTo>
                      <a:pt x="11404" y="4269"/>
                    </a:lnTo>
                    <a:lnTo>
                      <a:pt x="11488" y="4374"/>
                    </a:lnTo>
                    <a:lnTo>
                      <a:pt x="11488" y="4437"/>
                    </a:lnTo>
                    <a:lnTo>
                      <a:pt x="11551" y="4541"/>
                    </a:lnTo>
                    <a:lnTo>
                      <a:pt x="11676" y="4562"/>
                    </a:lnTo>
                    <a:lnTo>
                      <a:pt x="11739" y="4541"/>
                    </a:lnTo>
                    <a:lnTo>
                      <a:pt x="11655" y="4479"/>
                    </a:lnTo>
                    <a:lnTo>
                      <a:pt x="11676" y="4395"/>
                    </a:lnTo>
                    <a:lnTo>
                      <a:pt x="11739" y="4395"/>
                    </a:lnTo>
                    <a:lnTo>
                      <a:pt x="11823" y="4479"/>
                    </a:lnTo>
                    <a:lnTo>
                      <a:pt x="11865" y="4541"/>
                    </a:lnTo>
                    <a:lnTo>
                      <a:pt x="11969" y="4583"/>
                    </a:lnTo>
                    <a:lnTo>
                      <a:pt x="12011" y="4541"/>
                    </a:lnTo>
                    <a:lnTo>
                      <a:pt x="12053" y="4541"/>
                    </a:lnTo>
                    <a:lnTo>
                      <a:pt x="12137" y="4667"/>
                    </a:lnTo>
                    <a:lnTo>
                      <a:pt x="12158" y="4792"/>
                    </a:lnTo>
                    <a:lnTo>
                      <a:pt x="12158" y="4876"/>
                    </a:lnTo>
                    <a:lnTo>
                      <a:pt x="12199" y="5002"/>
                    </a:lnTo>
                    <a:lnTo>
                      <a:pt x="12199" y="5085"/>
                    </a:lnTo>
                    <a:lnTo>
                      <a:pt x="12325" y="5127"/>
                    </a:lnTo>
                    <a:lnTo>
                      <a:pt x="12430" y="5106"/>
                    </a:lnTo>
                    <a:lnTo>
                      <a:pt x="12555" y="5169"/>
                    </a:lnTo>
                    <a:lnTo>
                      <a:pt x="12911" y="5169"/>
                    </a:lnTo>
                    <a:lnTo>
                      <a:pt x="13099" y="5190"/>
                    </a:lnTo>
                    <a:lnTo>
                      <a:pt x="13308" y="5169"/>
                    </a:lnTo>
                    <a:lnTo>
                      <a:pt x="13392" y="5169"/>
                    </a:lnTo>
                    <a:lnTo>
                      <a:pt x="13434" y="5190"/>
                    </a:lnTo>
                    <a:lnTo>
                      <a:pt x="13497" y="5169"/>
                    </a:lnTo>
                    <a:lnTo>
                      <a:pt x="13601" y="5274"/>
                    </a:lnTo>
                    <a:lnTo>
                      <a:pt x="13643" y="5295"/>
                    </a:lnTo>
                    <a:lnTo>
                      <a:pt x="13601" y="5420"/>
                    </a:lnTo>
                    <a:lnTo>
                      <a:pt x="13580" y="5546"/>
                    </a:lnTo>
                    <a:lnTo>
                      <a:pt x="13497" y="5755"/>
                    </a:lnTo>
                    <a:lnTo>
                      <a:pt x="13434" y="5797"/>
                    </a:lnTo>
                    <a:lnTo>
                      <a:pt x="13434" y="5860"/>
                    </a:lnTo>
                    <a:lnTo>
                      <a:pt x="13392" y="5922"/>
                    </a:lnTo>
                    <a:lnTo>
                      <a:pt x="13308" y="5922"/>
                    </a:lnTo>
                    <a:lnTo>
                      <a:pt x="13287" y="5860"/>
                    </a:lnTo>
                    <a:lnTo>
                      <a:pt x="13183" y="5943"/>
                    </a:lnTo>
                    <a:lnTo>
                      <a:pt x="13162" y="6027"/>
                    </a:lnTo>
                    <a:lnTo>
                      <a:pt x="13099" y="6048"/>
                    </a:lnTo>
                    <a:lnTo>
                      <a:pt x="13099" y="6132"/>
                    </a:lnTo>
                    <a:lnTo>
                      <a:pt x="13162" y="6278"/>
                    </a:lnTo>
                    <a:lnTo>
                      <a:pt x="13225" y="6341"/>
                    </a:lnTo>
                    <a:lnTo>
                      <a:pt x="13225" y="6383"/>
                    </a:lnTo>
                    <a:lnTo>
                      <a:pt x="13329" y="6487"/>
                    </a:lnTo>
                    <a:lnTo>
                      <a:pt x="13413" y="6592"/>
                    </a:lnTo>
                    <a:lnTo>
                      <a:pt x="13497" y="6592"/>
                    </a:lnTo>
                    <a:lnTo>
                      <a:pt x="13497" y="6529"/>
                    </a:lnTo>
                    <a:lnTo>
                      <a:pt x="13476" y="6466"/>
                    </a:lnTo>
                    <a:lnTo>
                      <a:pt x="13518" y="6383"/>
                    </a:lnTo>
                    <a:lnTo>
                      <a:pt x="13518" y="6341"/>
                    </a:lnTo>
                    <a:lnTo>
                      <a:pt x="13538" y="6278"/>
                    </a:lnTo>
                    <a:lnTo>
                      <a:pt x="13518" y="6236"/>
                    </a:lnTo>
                    <a:lnTo>
                      <a:pt x="13580" y="6173"/>
                    </a:lnTo>
                    <a:lnTo>
                      <a:pt x="13643" y="6236"/>
                    </a:lnTo>
                    <a:lnTo>
                      <a:pt x="13727" y="6236"/>
                    </a:lnTo>
                    <a:lnTo>
                      <a:pt x="13769" y="6278"/>
                    </a:lnTo>
                    <a:lnTo>
                      <a:pt x="13831" y="6362"/>
                    </a:lnTo>
                    <a:lnTo>
                      <a:pt x="13852" y="6529"/>
                    </a:lnTo>
                    <a:lnTo>
                      <a:pt x="13852" y="6655"/>
                    </a:lnTo>
                    <a:lnTo>
                      <a:pt x="13915" y="6738"/>
                    </a:lnTo>
                    <a:lnTo>
                      <a:pt x="13936" y="6969"/>
                    </a:lnTo>
                    <a:lnTo>
                      <a:pt x="13999" y="7115"/>
                    </a:lnTo>
                    <a:lnTo>
                      <a:pt x="14020" y="7199"/>
                    </a:lnTo>
                    <a:lnTo>
                      <a:pt x="14041" y="7261"/>
                    </a:lnTo>
                    <a:lnTo>
                      <a:pt x="14041" y="7303"/>
                    </a:lnTo>
                    <a:lnTo>
                      <a:pt x="14062" y="7366"/>
                    </a:lnTo>
                    <a:lnTo>
                      <a:pt x="14103" y="7387"/>
                    </a:lnTo>
                    <a:lnTo>
                      <a:pt x="14103" y="7303"/>
                    </a:lnTo>
                    <a:lnTo>
                      <a:pt x="14124" y="7199"/>
                    </a:lnTo>
                    <a:lnTo>
                      <a:pt x="14166" y="7220"/>
                    </a:lnTo>
                    <a:lnTo>
                      <a:pt x="14250" y="7199"/>
                    </a:lnTo>
                    <a:lnTo>
                      <a:pt x="14292" y="6989"/>
                    </a:lnTo>
                    <a:lnTo>
                      <a:pt x="14271" y="6885"/>
                    </a:lnTo>
                    <a:lnTo>
                      <a:pt x="14292" y="6759"/>
                    </a:lnTo>
                    <a:lnTo>
                      <a:pt x="14271" y="6592"/>
                    </a:lnTo>
                    <a:lnTo>
                      <a:pt x="14417" y="6592"/>
                    </a:lnTo>
                    <a:lnTo>
                      <a:pt x="14417" y="6383"/>
                    </a:lnTo>
                    <a:lnTo>
                      <a:pt x="14417" y="6257"/>
                    </a:lnTo>
                    <a:lnTo>
                      <a:pt x="14354" y="5964"/>
                    </a:lnTo>
                    <a:lnTo>
                      <a:pt x="14459" y="5964"/>
                    </a:lnTo>
                    <a:lnTo>
                      <a:pt x="14564" y="6006"/>
                    </a:lnTo>
                    <a:lnTo>
                      <a:pt x="14731" y="6006"/>
                    </a:lnTo>
                    <a:lnTo>
                      <a:pt x="14794" y="5797"/>
                    </a:lnTo>
                    <a:lnTo>
                      <a:pt x="14857" y="5546"/>
                    </a:lnTo>
                    <a:lnTo>
                      <a:pt x="14982" y="5232"/>
                    </a:lnTo>
                    <a:lnTo>
                      <a:pt x="14857" y="5190"/>
                    </a:lnTo>
                    <a:lnTo>
                      <a:pt x="14857" y="5085"/>
                    </a:lnTo>
                    <a:lnTo>
                      <a:pt x="15003" y="4813"/>
                    </a:lnTo>
                    <a:lnTo>
                      <a:pt x="15087" y="4583"/>
                    </a:lnTo>
                    <a:lnTo>
                      <a:pt x="15045" y="4541"/>
                    </a:lnTo>
                    <a:lnTo>
                      <a:pt x="15066" y="4374"/>
                    </a:lnTo>
                    <a:lnTo>
                      <a:pt x="15254" y="4081"/>
                    </a:lnTo>
                    <a:lnTo>
                      <a:pt x="15380" y="4039"/>
                    </a:lnTo>
                    <a:lnTo>
                      <a:pt x="15505" y="3872"/>
                    </a:lnTo>
                    <a:lnTo>
                      <a:pt x="15568" y="3725"/>
                    </a:lnTo>
                    <a:lnTo>
                      <a:pt x="15777" y="3663"/>
                    </a:lnTo>
                    <a:lnTo>
                      <a:pt x="15924" y="3558"/>
                    </a:lnTo>
                    <a:lnTo>
                      <a:pt x="16007" y="3642"/>
                    </a:lnTo>
                    <a:lnTo>
                      <a:pt x="16133" y="3704"/>
                    </a:lnTo>
                    <a:lnTo>
                      <a:pt x="16112" y="3600"/>
                    </a:lnTo>
                    <a:lnTo>
                      <a:pt x="16112" y="3432"/>
                    </a:lnTo>
                    <a:lnTo>
                      <a:pt x="16217" y="3328"/>
                    </a:lnTo>
                    <a:lnTo>
                      <a:pt x="16196" y="3244"/>
                    </a:lnTo>
                    <a:lnTo>
                      <a:pt x="16154" y="3223"/>
                    </a:lnTo>
                    <a:lnTo>
                      <a:pt x="16091" y="3119"/>
                    </a:lnTo>
                    <a:lnTo>
                      <a:pt x="15987" y="3077"/>
                    </a:lnTo>
                    <a:lnTo>
                      <a:pt x="15903" y="3119"/>
                    </a:lnTo>
                    <a:lnTo>
                      <a:pt x="15777" y="3098"/>
                    </a:lnTo>
                    <a:lnTo>
                      <a:pt x="15735" y="2993"/>
                    </a:lnTo>
                    <a:lnTo>
                      <a:pt x="15840" y="2888"/>
                    </a:lnTo>
                    <a:lnTo>
                      <a:pt x="15840" y="2805"/>
                    </a:lnTo>
                    <a:lnTo>
                      <a:pt x="15777" y="2700"/>
                    </a:lnTo>
                    <a:lnTo>
                      <a:pt x="15735" y="2616"/>
                    </a:lnTo>
                    <a:lnTo>
                      <a:pt x="15673" y="2658"/>
                    </a:lnTo>
                    <a:lnTo>
                      <a:pt x="15589" y="2658"/>
                    </a:lnTo>
                    <a:lnTo>
                      <a:pt x="15526" y="2575"/>
                    </a:lnTo>
                    <a:lnTo>
                      <a:pt x="15610" y="2407"/>
                    </a:lnTo>
                    <a:lnTo>
                      <a:pt x="15589" y="2365"/>
                    </a:lnTo>
                    <a:lnTo>
                      <a:pt x="15505" y="2365"/>
                    </a:lnTo>
                    <a:lnTo>
                      <a:pt x="15463" y="2282"/>
                    </a:lnTo>
                    <a:lnTo>
                      <a:pt x="15380" y="2261"/>
                    </a:lnTo>
                    <a:lnTo>
                      <a:pt x="15108" y="2407"/>
                    </a:lnTo>
                    <a:lnTo>
                      <a:pt x="15150" y="2512"/>
                    </a:lnTo>
                    <a:lnTo>
                      <a:pt x="15066" y="2575"/>
                    </a:lnTo>
                    <a:lnTo>
                      <a:pt x="14857" y="2491"/>
                    </a:lnTo>
                    <a:lnTo>
                      <a:pt x="14689" y="2554"/>
                    </a:lnTo>
                    <a:lnTo>
                      <a:pt x="14585" y="2386"/>
                    </a:lnTo>
                    <a:lnTo>
                      <a:pt x="14459" y="2491"/>
                    </a:lnTo>
                    <a:lnTo>
                      <a:pt x="14375" y="2491"/>
                    </a:lnTo>
                    <a:lnTo>
                      <a:pt x="14375" y="2616"/>
                    </a:lnTo>
                    <a:lnTo>
                      <a:pt x="14271" y="2784"/>
                    </a:lnTo>
                    <a:lnTo>
                      <a:pt x="14041" y="2826"/>
                    </a:lnTo>
                    <a:lnTo>
                      <a:pt x="13936" y="2867"/>
                    </a:lnTo>
                    <a:lnTo>
                      <a:pt x="13831" y="2972"/>
                    </a:lnTo>
                    <a:lnTo>
                      <a:pt x="13769" y="3098"/>
                    </a:lnTo>
                    <a:lnTo>
                      <a:pt x="13685" y="3119"/>
                    </a:lnTo>
                    <a:lnTo>
                      <a:pt x="13685" y="3202"/>
                    </a:lnTo>
                    <a:lnTo>
                      <a:pt x="13580" y="3181"/>
                    </a:lnTo>
                    <a:lnTo>
                      <a:pt x="13497" y="3223"/>
                    </a:lnTo>
                    <a:lnTo>
                      <a:pt x="13434" y="3391"/>
                    </a:lnTo>
                    <a:lnTo>
                      <a:pt x="13329" y="3391"/>
                    </a:lnTo>
                    <a:lnTo>
                      <a:pt x="13120" y="3432"/>
                    </a:lnTo>
                    <a:lnTo>
                      <a:pt x="13057" y="3432"/>
                    </a:lnTo>
                    <a:lnTo>
                      <a:pt x="13015" y="3600"/>
                    </a:lnTo>
                    <a:lnTo>
                      <a:pt x="13015" y="3704"/>
                    </a:lnTo>
                    <a:lnTo>
                      <a:pt x="13204" y="3767"/>
                    </a:lnTo>
                    <a:lnTo>
                      <a:pt x="13204" y="3935"/>
                    </a:lnTo>
                    <a:lnTo>
                      <a:pt x="13204" y="4039"/>
                    </a:lnTo>
                    <a:lnTo>
                      <a:pt x="12974" y="4123"/>
                    </a:lnTo>
                    <a:lnTo>
                      <a:pt x="12806" y="4081"/>
                    </a:lnTo>
                    <a:lnTo>
                      <a:pt x="12597" y="4144"/>
                    </a:lnTo>
                    <a:lnTo>
                      <a:pt x="12492" y="4081"/>
                    </a:lnTo>
                    <a:lnTo>
                      <a:pt x="12367" y="4123"/>
                    </a:lnTo>
                    <a:lnTo>
                      <a:pt x="12262" y="4248"/>
                    </a:lnTo>
                    <a:lnTo>
                      <a:pt x="12116" y="4248"/>
                    </a:lnTo>
                    <a:lnTo>
                      <a:pt x="11823" y="4081"/>
                    </a:lnTo>
                    <a:lnTo>
                      <a:pt x="11739" y="4144"/>
                    </a:lnTo>
                    <a:lnTo>
                      <a:pt x="11530" y="4123"/>
                    </a:lnTo>
                    <a:lnTo>
                      <a:pt x="11425" y="3935"/>
                    </a:lnTo>
                    <a:lnTo>
                      <a:pt x="11488" y="3830"/>
                    </a:lnTo>
                    <a:lnTo>
                      <a:pt x="11488" y="3704"/>
                    </a:lnTo>
                    <a:lnTo>
                      <a:pt x="11383" y="3621"/>
                    </a:lnTo>
                    <a:lnTo>
                      <a:pt x="11341" y="3453"/>
                    </a:lnTo>
                    <a:lnTo>
                      <a:pt x="11300" y="3349"/>
                    </a:lnTo>
                    <a:lnTo>
                      <a:pt x="11153" y="3349"/>
                    </a:lnTo>
                    <a:lnTo>
                      <a:pt x="11069" y="3453"/>
                    </a:lnTo>
                    <a:lnTo>
                      <a:pt x="11028" y="3453"/>
                    </a:lnTo>
                    <a:lnTo>
                      <a:pt x="11090" y="3600"/>
                    </a:lnTo>
                    <a:lnTo>
                      <a:pt x="11028" y="3851"/>
                    </a:lnTo>
                    <a:lnTo>
                      <a:pt x="11132" y="4081"/>
                    </a:lnTo>
                    <a:lnTo>
                      <a:pt x="11090" y="4353"/>
                    </a:lnTo>
                    <a:lnTo>
                      <a:pt x="10756" y="4437"/>
                    </a:lnTo>
                    <a:lnTo>
                      <a:pt x="10505" y="4290"/>
                    </a:lnTo>
                    <a:lnTo>
                      <a:pt x="10400" y="4374"/>
                    </a:lnTo>
                    <a:lnTo>
                      <a:pt x="9919" y="4186"/>
                    </a:lnTo>
                    <a:lnTo>
                      <a:pt x="9709" y="4186"/>
                    </a:lnTo>
                    <a:lnTo>
                      <a:pt x="9584" y="4248"/>
                    </a:lnTo>
                    <a:lnTo>
                      <a:pt x="9291" y="4165"/>
                    </a:lnTo>
                    <a:lnTo>
                      <a:pt x="9124" y="4039"/>
                    </a:lnTo>
                    <a:lnTo>
                      <a:pt x="9103" y="3872"/>
                    </a:lnTo>
                    <a:lnTo>
                      <a:pt x="8810" y="3830"/>
                    </a:lnTo>
                    <a:lnTo>
                      <a:pt x="8517" y="3914"/>
                    </a:lnTo>
                    <a:lnTo>
                      <a:pt x="8412" y="3830"/>
                    </a:lnTo>
                    <a:lnTo>
                      <a:pt x="8140" y="3830"/>
                    </a:lnTo>
                    <a:lnTo>
                      <a:pt x="7952" y="3725"/>
                    </a:lnTo>
                    <a:lnTo>
                      <a:pt x="7784" y="3725"/>
                    </a:lnTo>
                    <a:lnTo>
                      <a:pt x="7680" y="3642"/>
                    </a:lnTo>
                    <a:lnTo>
                      <a:pt x="7450" y="3600"/>
                    </a:lnTo>
                    <a:lnTo>
                      <a:pt x="7261" y="3391"/>
                    </a:lnTo>
                    <a:lnTo>
                      <a:pt x="7010" y="3202"/>
                    </a:lnTo>
                    <a:lnTo>
                      <a:pt x="6801" y="3139"/>
                    </a:lnTo>
                    <a:lnTo>
                      <a:pt x="6717" y="3077"/>
                    </a:lnTo>
                    <a:lnTo>
                      <a:pt x="6613" y="3077"/>
                    </a:lnTo>
                    <a:lnTo>
                      <a:pt x="6508" y="2993"/>
                    </a:lnTo>
                    <a:lnTo>
                      <a:pt x="6383" y="2972"/>
                    </a:lnTo>
                    <a:lnTo>
                      <a:pt x="6362" y="2826"/>
                    </a:lnTo>
                    <a:lnTo>
                      <a:pt x="6487" y="2616"/>
                    </a:lnTo>
                    <a:lnTo>
                      <a:pt x="6487" y="2449"/>
                    </a:lnTo>
                    <a:lnTo>
                      <a:pt x="6571" y="2135"/>
                    </a:lnTo>
                    <a:lnTo>
                      <a:pt x="6571" y="1926"/>
                    </a:lnTo>
                    <a:lnTo>
                      <a:pt x="6529" y="1947"/>
                    </a:lnTo>
                    <a:lnTo>
                      <a:pt x="6508" y="1842"/>
                    </a:lnTo>
                    <a:lnTo>
                      <a:pt x="6404" y="1842"/>
                    </a:lnTo>
                    <a:lnTo>
                      <a:pt x="6320" y="1675"/>
                    </a:lnTo>
                    <a:lnTo>
                      <a:pt x="6257" y="1654"/>
                    </a:lnTo>
                    <a:lnTo>
                      <a:pt x="6152" y="1549"/>
                    </a:lnTo>
                    <a:lnTo>
                      <a:pt x="6006" y="1528"/>
                    </a:lnTo>
                    <a:lnTo>
                      <a:pt x="5964" y="1445"/>
                    </a:lnTo>
                    <a:lnTo>
                      <a:pt x="5839" y="1445"/>
                    </a:lnTo>
                    <a:lnTo>
                      <a:pt x="5755" y="1549"/>
                    </a:lnTo>
                    <a:lnTo>
                      <a:pt x="5629" y="1507"/>
                    </a:lnTo>
                    <a:lnTo>
                      <a:pt x="5587" y="1361"/>
                    </a:lnTo>
                    <a:lnTo>
                      <a:pt x="5546" y="1361"/>
                    </a:lnTo>
                    <a:lnTo>
                      <a:pt x="5546" y="1256"/>
                    </a:lnTo>
                    <a:lnTo>
                      <a:pt x="5462" y="1152"/>
                    </a:lnTo>
                    <a:lnTo>
                      <a:pt x="5399" y="1131"/>
                    </a:lnTo>
                    <a:lnTo>
                      <a:pt x="5441" y="1047"/>
                    </a:lnTo>
                    <a:lnTo>
                      <a:pt x="5378" y="943"/>
                    </a:lnTo>
                    <a:lnTo>
                      <a:pt x="5399" y="712"/>
                    </a:lnTo>
                    <a:lnTo>
                      <a:pt x="5253" y="629"/>
                    </a:lnTo>
                    <a:lnTo>
                      <a:pt x="5232" y="566"/>
                    </a:lnTo>
                    <a:lnTo>
                      <a:pt x="5211" y="482"/>
                    </a:lnTo>
                    <a:lnTo>
                      <a:pt x="4960" y="357"/>
                    </a:lnTo>
                    <a:lnTo>
                      <a:pt x="4813" y="357"/>
                    </a:lnTo>
                    <a:lnTo>
                      <a:pt x="4751" y="189"/>
                    </a:lnTo>
                    <a:lnTo>
                      <a:pt x="4604" y="106"/>
                    </a:lnTo>
                    <a:lnTo>
                      <a:pt x="4437" y="210"/>
                    </a:lnTo>
                    <a:lnTo>
                      <a:pt x="412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586;p45">
                <a:extLst>
                  <a:ext uri="{FF2B5EF4-FFF2-40B4-BE49-F238E27FC236}">
                    <a16:creationId xmlns:a16="http://schemas.microsoft.com/office/drawing/2014/main" id="{8C0082E0-ED5D-10BE-7D5D-17E8F0D59BAF}"/>
                  </a:ext>
                </a:extLst>
              </p:cNvPr>
              <p:cNvSpPr/>
              <p:nvPr/>
            </p:nvSpPr>
            <p:spPr>
              <a:xfrm>
                <a:off x="4286244" y="2933329"/>
                <a:ext cx="56823" cy="29034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2553" extrusionOk="0">
                    <a:moveTo>
                      <a:pt x="231" y="0"/>
                    </a:moveTo>
                    <a:lnTo>
                      <a:pt x="210" y="42"/>
                    </a:lnTo>
                    <a:lnTo>
                      <a:pt x="210" y="251"/>
                    </a:lnTo>
                    <a:lnTo>
                      <a:pt x="126" y="565"/>
                    </a:lnTo>
                    <a:lnTo>
                      <a:pt x="126" y="732"/>
                    </a:lnTo>
                    <a:lnTo>
                      <a:pt x="1" y="942"/>
                    </a:lnTo>
                    <a:lnTo>
                      <a:pt x="22" y="1088"/>
                    </a:lnTo>
                    <a:lnTo>
                      <a:pt x="147" y="1109"/>
                    </a:lnTo>
                    <a:lnTo>
                      <a:pt x="252" y="1193"/>
                    </a:lnTo>
                    <a:lnTo>
                      <a:pt x="356" y="1193"/>
                    </a:lnTo>
                    <a:lnTo>
                      <a:pt x="440" y="1255"/>
                    </a:lnTo>
                    <a:lnTo>
                      <a:pt x="649" y="1318"/>
                    </a:lnTo>
                    <a:lnTo>
                      <a:pt x="900" y="1507"/>
                    </a:lnTo>
                    <a:lnTo>
                      <a:pt x="1089" y="1716"/>
                    </a:lnTo>
                    <a:lnTo>
                      <a:pt x="1319" y="1758"/>
                    </a:lnTo>
                    <a:lnTo>
                      <a:pt x="1423" y="1841"/>
                    </a:lnTo>
                    <a:lnTo>
                      <a:pt x="1591" y="1841"/>
                    </a:lnTo>
                    <a:lnTo>
                      <a:pt x="1779" y="1946"/>
                    </a:lnTo>
                    <a:lnTo>
                      <a:pt x="2051" y="1946"/>
                    </a:lnTo>
                    <a:lnTo>
                      <a:pt x="2156" y="2030"/>
                    </a:lnTo>
                    <a:lnTo>
                      <a:pt x="2449" y="1946"/>
                    </a:lnTo>
                    <a:lnTo>
                      <a:pt x="2742" y="1988"/>
                    </a:lnTo>
                    <a:lnTo>
                      <a:pt x="2763" y="2155"/>
                    </a:lnTo>
                    <a:lnTo>
                      <a:pt x="2930" y="2281"/>
                    </a:lnTo>
                    <a:lnTo>
                      <a:pt x="3223" y="2364"/>
                    </a:lnTo>
                    <a:lnTo>
                      <a:pt x="3348" y="2302"/>
                    </a:lnTo>
                    <a:lnTo>
                      <a:pt x="3558" y="2302"/>
                    </a:lnTo>
                    <a:lnTo>
                      <a:pt x="4039" y="2490"/>
                    </a:lnTo>
                    <a:lnTo>
                      <a:pt x="4144" y="2406"/>
                    </a:lnTo>
                    <a:lnTo>
                      <a:pt x="4395" y="2553"/>
                    </a:lnTo>
                    <a:lnTo>
                      <a:pt x="4729" y="2469"/>
                    </a:lnTo>
                    <a:lnTo>
                      <a:pt x="4771" y="2197"/>
                    </a:lnTo>
                    <a:lnTo>
                      <a:pt x="4667" y="1967"/>
                    </a:lnTo>
                    <a:lnTo>
                      <a:pt x="4729" y="1716"/>
                    </a:lnTo>
                    <a:lnTo>
                      <a:pt x="4667" y="1569"/>
                    </a:lnTo>
                    <a:lnTo>
                      <a:pt x="4562" y="1569"/>
                    </a:lnTo>
                    <a:lnTo>
                      <a:pt x="4416" y="1632"/>
                    </a:lnTo>
                    <a:lnTo>
                      <a:pt x="4353" y="1611"/>
                    </a:lnTo>
                    <a:lnTo>
                      <a:pt x="4206" y="1653"/>
                    </a:lnTo>
                    <a:lnTo>
                      <a:pt x="4123" y="1632"/>
                    </a:lnTo>
                    <a:lnTo>
                      <a:pt x="3997" y="1465"/>
                    </a:lnTo>
                    <a:lnTo>
                      <a:pt x="3830" y="1402"/>
                    </a:lnTo>
                    <a:lnTo>
                      <a:pt x="3788" y="1255"/>
                    </a:lnTo>
                    <a:lnTo>
                      <a:pt x="3662" y="1193"/>
                    </a:lnTo>
                    <a:lnTo>
                      <a:pt x="3453" y="1193"/>
                    </a:lnTo>
                    <a:lnTo>
                      <a:pt x="3348" y="1297"/>
                    </a:lnTo>
                    <a:lnTo>
                      <a:pt x="3202" y="1318"/>
                    </a:lnTo>
                    <a:lnTo>
                      <a:pt x="3139" y="1402"/>
                    </a:lnTo>
                    <a:lnTo>
                      <a:pt x="2972" y="1318"/>
                    </a:lnTo>
                    <a:lnTo>
                      <a:pt x="2867" y="1339"/>
                    </a:lnTo>
                    <a:lnTo>
                      <a:pt x="2825" y="1193"/>
                    </a:lnTo>
                    <a:lnTo>
                      <a:pt x="2846" y="942"/>
                    </a:lnTo>
                    <a:lnTo>
                      <a:pt x="2700" y="942"/>
                    </a:lnTo>
                    <a:lnTo>
                      <a:pt x="2532" y="1004"/>
                    </a:lnTo>
                    <a:lnTo>
                      <a:pt x="2365" y="879"/>
                    </a:lnTo>
                    <a:lnTo>
                      <a:pt x="2365" y="711"/>
                    </a:lnTo>
                    <a:lnTo>
                      <a:pt x="2239" y="628"/>
                    </a:lnTo>
                    <a:lnTo>
                      <a:pt x="2114" y="628"/>
                    </a:lnTo>
                    <a:lnTo>
                      <a:pt x="2093" y="586"/>
                    </a:lnTo>
                    <a:lnTo>
                      <a:pt x="2009" y="628"/>
                    </a:lnTo>
                    <a:lnTo>
                      <a:pt x="2009" y="816"/>
                    </a:lnTo>
                    <a:lnTo>
                      <a:pt x="1947" y="837"/>
                    </a:lnTo>
                    <a:lnTo>
                      <a:pt x="1905" y="711"/>
                    </a:lnTo>
                    <a:lnTo>
                      <a:pt x="1800" y="586"/>
                    </a:lnTo>
                    <a:lnTo>
                      <a:pt x="1737" y="523"/>
                    </a:lnTo>
                    <a:lnTo>
                      <a:pt x="1612" y="460"/>
                    </a:lnTo>
                    <a:lnTo>
                      <a:pt x="1486" y="460"/>
                    </a:lnTo>
                    <a:lnTo>
                      <a:pt x="1319" y="272"/>
                    </a:lnTo>
                    <a:lnTo>
                      <a:pt x="1214" y="209"/>
                    </a:lnTo>
                    <a:lnTo>
                      <a:pt x="1089" y="209"/>
                    </a:lnTo>
                    <a:lnTo>
                      <a:pt x="1047" y="147"/>
                    </a:lnTo>
                    <a:lnTo>
                      <a:pt x="838" y="63"/>
                    </a:lnTo>
                    <a:lnTo>
                      <a:pt x="670" y="84"/>
                    </a:lnTo>
                    <a:lnTo>
                      <a:pt x="607" y="188"/>
                    </a:lnTo>
                    <a:lnTo>
                      <a:pt x="545" y="167"/>
                    </a:lnTo>
                    <a:lnTo>
                      <a:pt x="440" y="167"/>
                    </a:lnTo>
                    <a:lnTo>
                      <a:pt x="377" y="84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587;p45">
                <a:extLst>
                  <a:ext uri="{FF2B5EF4-FFF2-40B4-BE49-F238E27FC236}">
                    <a16:creationId xmlns:a16="http://schemas.microsoft.com/office/drawing/2014/main" id="{19E2A844-D5D2-E74B-4E0B-05E1FC313F5E}"/>
                  </a:ext>
                </a:extLst>
              </p:cNvPr>
              <p:cNvSpPr/>
              <p:nvPr/>
            </p:nvSpPr>
            <p:spPr>
              <a:xfrm>
                <a:off x="4155440" y="2884541"/>
                <a:ext cx="95439" cy="100431"/>
              </a:xfrm>
              <a:custGeom>
                <a:avLst/>
                <a:gdLst/>
                <a:ahLst/>
                <a:cxnLst/>
                <a:rect l="l" t="t" r="r" b="b"/>
                <a:pathLst>
                  <a:path w="8015" h="8831" extrusionOk="0">
                    <a:moveTo>
                      <a:pt x="5901" y="1"/>
                    </a:moveTo>
                    <a:lnTo>
                      <a:pt x="5713" y="105"/>
                    </a:lnTo>
                    <a:lnTo>
                      <a:pt x="5587" y="252"/>
                    </a:lnTo>
                    <a:lnTo>
                      <a:pt x="5441" y="252"/>
                    </a:lnTo>
                    <a:lnTo>
                      <a:pt x="5315" y="377"/>
                    </a:lnTo>
                    <a:lnTo>
                      <a:pt x="5232" y="482"/>
                    </a:lnTo>
                    <a:lnTo>
                      <a:pt x="5462" y="838"/>
                    </a:lnTo>
                    <a:lnTo>
                      <a:pt x="5483" y="1110"/>
                    </a:lnTo>
                    <a:lnTo>
                      <a:pt x="5232" y="1444"/>
                    </a:lnTo>
                    <a:lnTo>
                      <a:pt x="5357" y="1570"/>
                    </a:lnTo>
                    <a:lnTo>
                      <a:pt x="5357" y="1737"/>
                    </a:lnTo>
                    <a:lnTo>
                      <a:pt x="5190" y="1968"/>
                    </a:lnTo>
                    <a:lnTo>
                      <a:pt x="4981" y="1968"/>
                    </a:lnTo>
                    <a:lnTo>
                      <a:pt x="4771" y="1884"/>
                    </a:lnTo>
                    <a:lnTo>
                      <a:pt x="4646" y="1968"/>
                    </a:lnTo>
                    <a:lnTo>
                      <a:pt x="4709" y="2135"/>
                    </a:lnTo>
                    <a:lnTo>
                      <a:pt x="4834" y="2198"/>
                    </a:lnTo>
                    <a:lnTo>
                      <a:pt x="4876" y="2365"/>
                    </a:lnTo>
                    <a:lnTo>
                      <a:pt x="4855" y="2449"/>
                    </a:lnTo>
                    <a:lnTo>
                      <a:pt x="4730" y="2512"/>
                    </a:lnTo>
                    <a:lnTo>
                      <a:pt x="4604" y="2553"/>
                    </a:lnTo>
                    <a:lnTo>
                      <a:pt x="4562" y="2616"/>
                    </a:lnTo>
                    <a:lnTo>
                      <a:pt x="4541" y="2825"/>
                    </a:lnTo>
                    <a:lnTo>
                      <a:pt x="4499" y="2972"/>
                    </a:lnTo>
                    <a:lnTo>
                      <a:pt x="4499" y="3035"/>
                    </a:lnTo>
                    <a:lnTo>
                      <a:pt x="4457" y="3097"/>
                    </a:lnTo>
                    <a:lnTo>
                      <a:pt x="4499" y="3328"/>
                    </a:lnTo>
                    <a:lnTo>
                      <a:pt x="4395" y="3537"/>
                    </a:lnTo>
                    <a:lnTo>
                      <a:pt x="4248" y="3390"/>
                    </a:lnTo>
                    <a:lnTo>
                      <a:pt x="4206" y="3390"/>
                    </a:lnTo>
                    <a:lnTo>
                      <a:pt x="4185" y="3453"/>
                    </a:lnTo>
                    <a:lnTo>
                      <a:pt x="4039" y="3453"/>
                    </a:lnTo>
                    <a:lnTo>
                      <a:pt x="3997" y="3411"/>
                    </a:lnTo>
                    <a:lnTo>
                      <a:pt x="3830" y="3432"/>
                    </a:lnTo>
                    <a:lnTo>
                      <a:pt x="3809" y="3495"/>
                    </a:lnTo>
                    <a:lnTo>
                      <a:pt x="3600" y="3662"/>
                    </a:lnTo>
                    <a:lnTo>
                      <a:pt x="3683" y="3704"/>
                    </a:lnTo>
                    <a:lnTo>
                      <a:pt x="3621" y="3767"/>
                    </a:lnTo>
                    <a:lnTo>
                      <a:pt x="3411" y="3872"/>
                    </a:lnTo>
                    <a:lnTo>
                      <a:pt x="3349" y="3830"/>
                    </a:lnTo>
                    <a:lnTo>
                      <a:pt x="3202" y="3851"/>
                    </a:lnTo>
                    <a:lnTo>
                      <a:pt x="3160" y="3934"/>
                    </a:lnTo>
                    <a:lnTo>
                      <a:pt x="3139" y="4039"/>
                    </a:lnTo>
                    <a:lnTo>
                      <a:pt x="3035" y="4060"/>
                    </a:lnTo>
                    <a:lnTo>
                      <a:pt x="2951" y="4165"/>
                    </a:lnTo>
                    <a:lnTo>
                      <a:pt x="2951" y="4332"/>
                    </a:lnTo>
                    <a:lnTo>
                      <a:pt x="2993" y="4499"/>
                    </a:lnTo>
                    <a:lnTo>
                      <a:pt x="2993" y="4646"/>
                    </a:lnTo>
                    <a:lnTo>
                      <a:pt x="3035" y="4750"/>
                    </a:lnTo>
                    <a:lnTo>
                      <a:pt x="3035" y="4855"/>
                    </a:lnTo>
                    <a:lnTo>
                      <a:pt x="2784" y="4960"/>
                    </a:lnTo>
                    <a:lnTo>
                      <a:pt x="2574" y="4960"/>
                    </a:lnTo>
                    <a:lnTo>
                      <a:pt x="2407" y="4981"/>
                    </a:lnTo>
                    <a:lnTo>
                      <a:pt x="2093" y="4981"/>
                    </a:lnTo>
                    <a:lnTo>
                      <a:pt x="1905" y="5022"/>
                    </a:lnTo>
                    <a:lnTo>
                      <a:pt x="1821" y="5106"/>
                    </a:lnTo>
                    <a:lnTo>
                      <a:pt x="1633" y="5085"/>
                    </a:lnTo>
                    <a:lnTo>
                      <a:pt x="1465" y="5127"/>
                    </a:lnTo>
                    <a:lnTo>
                      <a:pt x="775" y="5169"/>
                    </a:lnTo>
                    <a:lnTo>
                      <a:pt x="1" y="4918"/>
                    </a:lnTo>
                    <a:lnTo>
                      <a:pt x="273" y="5336"/>
                    </a:lnTo>
                    <a:lnTo>
                      <a:pt x="356" y="5483"/>
                    </a:lnTo>
                    <a:lnTo>
                      <a:pt x="524" y="5629"/>
                    </a:lnTo>
                    <a:lnTo>
                      <a:pt x="649" y="5713"/>
                    </a:lnTo>
                    <a:lnTo>
                      <a:pt x="691" y="5755"/>
                    </a:lnTo>
                    <a:lnTo>
                      <a:pt x="880" y="5797"/>
                    </a:lnTo>
                    <a:lnTo>
                      <a:pt x="984" y="5818"/>
                    </a:lnTo>
                    <a:lnTo>
                      <a:pt x="1005" y="5901"/>
                    </a:lnTo>
                    <a:lnTo>
                      <a:pt x="1172" y="5901"/>
                    </a:lnTo>
                    <a:lnTo>
                      <a:pt x="1172" y="6110"/>
                    </a:lnTo>
                    <a:lnTo>
                      <a:pt x="1214" y="6236"/>
                    </a:lnTo>
                    <a:lnTo>
                      <a:pt x="1214" y="6382"/>
                    </a:lnTo>
                    <a:lnTo>
                      <a:pt x="1256" y="6487"/>
                    </a:lnTo>
                    <a:lnTo>
                      <a:pt x="1403" y="6466"/>
                    </a:lnTo>
                    <a:lnTo>
                      <a:pt x="1528" y="6571"/>
                    </a:lnTo>
                    <a:lnTo>
                      <a:pt x="1570" y="6801"/>
                    </a:lnTo>
                    <a:lnTo>
                      <a:pt x="1486" y="6885"/>
                    </a:lnTo>
                    <a:lnTo>
                      <a:pt x="1319" y="6843"/>
                    </a:lnTo>
                    <a:lnTo>
                      <a:pt x="1068" y="6906"/>
                    </a:lnTo>
                    <a:lnTo>
                      <a:pt x="984" y="6968"/>
                    </a:lnTo>
                    <a:lnTo>
                      <a:pt x="838" y="7052"/>
                    </a:lnTo>
                    <a:lnTo>
                      <a:pt x="754" y="7157"/>
                    </a:lnTo>
                    <a:lnTo>
                      <a:pt x="796" y="7261"/>
                    </a:lnTo>
                    <a:lnTo>
                      <a:pt x="691" y="7387"/>
                    </a:lnTo>
                    <a:lnTo>
                      <a:pt x="754" y="7512"/>
                    </a:lnTo>
                    <a:lnTo>
                      <a:pt x="733" y="7722"/>
                    </a:lnTo>
                    <a:lnTo>
                      <a:pt x="733" y="7805"/>
                    </a:lnTo>
                    <a:lnTo>
                      <a:pt x="796" y="7805"/>
                    </a:lnTo>
                    <a:lnTo>
                      <a:pt x="796" y="7889"/>
                    </a:lnTo>
                    <a:lnTo>
                      <a:pt x="859" y="7910"/>
                    </a:lnTo>
                    <a:lnTo>
                      <a:pt x="1005" y="7805"/>
                    </a:lnTo>
                    <a:lnTo>
                      <a:pt x="1131" y="7805"/>
                    </a:lnTo>
                    <a:lnTo>
                      <a:pt x="1172" y="7847"/>
                    </a:lnTo>
                    <a:lnTo>
                      <a:pt x="1193" y="7826"/>
                    </a:lnTo>
                    <a:lnTo>
                      <a:pt x="1298" y="7784"/>
                    </a:lnTo>
                    <a:lnTo>
                      <a:pt x="1403" y="7784"/>
                    </a:lnTo>
                    <a:lnTo>
                      <a:pt x="1465" y="7805"/>
                    </a:lnTo>
                    <a:lnTo>
                      <a:pt x="1570" y="7784"/>
                    </a:lnTo>
                    <a:lnTo>
                      <a:pt x="1696" y="7784"/>
                    </a:lnTo>
                    <a:lnTo>
                      <a:pt x="1717" y="7722"/>
                    </a:lnTo>
                    <a:lnTo>
                      <a:pt x="1779" y="7638"/>
                    </a:lnTo>
                    <a:lnTo>
                      <a:pt x="1884" y="7722"/>
                    </a:lnTo>
                    <a:lnTo>
                      <a:pt x="1947" y="7722"/>
                    </a:lnTo>
                    <a:lnTo>
                      <a:pt x="1989" y="7701"/>
                    </a:lnTo>
                    <a:lnTo>
                      <a:pt x="2030" y="7701"/>
                    </a:lnTo>
                    <a:lnTo>
                      <a:pt x="2051" y="7784"/>
                    </a:lnTo>
                    <a:lnTo>
                      <a:pt x="2156" y="7784"/>
                    </a:lnTo>
                    <a:lnTo>
                      <a:pt x="2240" y="7826"/>
                    </a:lnTo>
                    <a:lnTo>
                      <a:pt x="2323" y="7826"/>
                    </a:lnTo>
                    <a:lnTo>
                      <a:pt x="2449" y="7701"/>
                    </a:lnTo>
                    <a:lnTo>
                      <a:pt x="2616" y="7701"/>
                    </a:lnTo>
                    <a:lnTo>
                      <a:pt x="2700" y="7722"/>
                    </a:lnTo>
                    <a:lnTo>
                      <a:pt x="2784" y="7680"/>
                    </a:lnTo>
                    <a:lnTo>
                      <a:pt x="2867" y="7680"/>
                    </a:lnTo>
                    <a:lnTo>
                      <a:pt x="2888" y="7617"/>
                    </a:lnTo>
                    <a:lnTo>
                      <a:pt x="2951" y="7638"/>
                    </a:lnTo>
                    <a:lnTo>
                      <a:pt x="3097" y="7680"/>
                    </a:lnTo>
                    <a:lnTo>
                      <a:pt x="3223" y="7617"/>
                    </a:lnTo>
                    <a:lnTo>
                      <a:pt x="3411" y="7617"/>
                    </a:lnTo>
                    <a:lnTo>
                      <a:pt x="3558" y="7722"/>
                    </a:lnTo>
                    <a:lnTo>
                      <a:pt x="3579" y="7847"/>
                    </a:lnTo>
                    <a:lnTo>
                      <a:pt x="3579" y="7931"/>
                    </a:lnTo>
                    <a:lnTo>
                      <a:pt x="3579" y="7952"/>
                    </a:lnTo>
                    <a:lnTo>
                      <a:pt x="3558" y="7952"/>
                    </a:lnTo>
                    <a:lnTo>
                      <a:pt x="3558" y="8014"/>
                    </a:lnTo>
                    <a:lnTo>
                      <a:pt x="3662" y="8014"/>
                    </a:lnTo>
                    <a:lnTo>
                      <a:pt x="3809" y="7931"/>
                    </a:lnTo>
                    <a:lnTo>
                      <a:pt x="3809" y="8056"/>
                    </a:lnTo>
                    <a:lnTo>
                      <a:pt x="3934" y="8203"/>
                    </a:lnTo>
                    <a:lnTo>
                      <a:pt x="3997" y="8412"/>
                    </a:lnTo>
                    <a:lnTo>
                      <a:pt x="3997" y="8433"/>
                    </a:lnTo>
                    <a:lnTo>
                      <a:pt x="3997" y="8517"/>
                    </a:lnTo>
                    <a:lnTo>
                      <a:pt x="3934" y="8538"/>
                    </a:lnTo>
                    <a:lnTo>
                      <a:pt x="4039" y="8538"/>
                    </a:lnTo>
                    <a:lnTo>
                      <a:pt x="4081" y="8663"/>
                    </a:lnTo>
                    <a:lnTo>
                      <a:pt x="4353" y="8663"/>
                    </a:lnTo>
                    <a:lnTo>
                      <a:pt x="4541" y="8747"/>
                    </a:lnTo>
                    <a:lnTo>
                      <a:pt x="4541" y="8831"/>
                    </a:lnTo>
                    <a:lnTo>
                      <a:pt x="4625" y="8768"/>
                    </a:lnTo>
                    <a:lnTo>
                      <a:pt x="4646" y="8621"/>
                    </a:lnTo>
                    <a:lnTo>
                      <a:pt x="4750" y="8538"/>
                    </a:lnTo>
                    <a:lnTo>
                      <a:pt x="4834" y="8517"/>
                    </a:lnTo>
                    <a:lnTo>
                      <a:pt x="4876" y="8370"/>
                    </a:lnTo>
                    <a:lnTo>
                      <a:pt x="4960" y="8412"/>
                    </a:lnTo>
                    <a:lnTo>
                      <a:pt x="5064" y="8349"/>
                    </a:lnTo>
                    <a:lnTo>
                      <a:pt x="5462" y="8370"/>
                    </a:lnTo>
                    <a:lnTo>
                      <a:pt x="5692" y="8266"/>
                    </a:lnTo>
                    <a:lnTo>
                      <a:pt x="5755" y="8224"/>
                    </a:lnTo>
                    <a:lnTo>
                      <a:pt x="5880" y="8203"/>
                    </a:lnTo>
                    <a:lnTo>
                      <a:pt x="5880" y="8203"/>
                    </a:lnTo>
                    <a:lnTo>
                      <a:pt x="5818" y="8266"/>
                    </a:lnTo>
                    <a:lnTo>
                      <a:pt x="5880" y="8349"/>
                    </a:lnTo>
                    <a:lnTo>
                      <a:pt x="6006" y="8266"/>
                    </a:lnTo>
                    <a:lnTo>
                      <a:pt x="6110" y="8224"/>
                    </a:lnTo>
                    <a:lnTo>
                      <a:pt x="6069" y="8161"/>
                    </a:lnTo>
                    <a:lnTo>
                      <a:pt x="6090" y="8098"/>
                    </a:lnTo>
                    <a:lnTo>
                      <a:pt x="5964" y="7722"/>
                    </a:lnTo>
                    <a:lnTo>
                      <a:pt x="5838" y="7575"/>
                    </a:lnTo>
                    <a:lnTo>
                      <a:pt x="5880" y="7491"/>
                    </a:lnTo>
                    <a:lnTo>
                      <a:pt x="5797" y="7429"/>
                    </a:lnTo>
                    <a:lnTo>
                      <a:pt x="5692" y="7429"/>
                    </a:lnTo>
                    <a:lnTo>
                      <a:pt x="5483" y="7303"/>
                    </a:lnTo>
                    <a:lnTo>
                      <a:pt x="5462" y="7094"/>
                    </a:lnTo>
                    <a:lnTo>
                      <a:pt x="5483" y="6968"/>
                    </a:lnTo>
                    <a:lnTo>
                      <a:pt x="5399" y="6780"/>
                    </a:lnTo>
                    <a:lnTo>
                      <a:pt x="5294" y="6780"/>
                    </a:lnTo>
                    <a:lnTo>
                      <a:pt x="5232" y="6801"/>
                    </a:lnTo>
                    <a:lnTo>
                      <a:pt x="5085" y="6759"/>
                    </a:lnTo>
                    <a:lnTo>
                      <a:pt x="4981" y="6780"/>
                    </a:lnTo>
                    <a:lnTo>
                      <a:pt x="4981" y="6634"/>
                    </a:lnTo>
                    <a:lnTo>
                      <a:pt x="5085" y="6382"/>
                    </a:lnTo>
                    <a:lnTo>
                      <a:pt x="5169" y="6362"/>
                    </a:lnTo>
                    <a:lnTo>
                      <a:pt x="5315" y="6152"/>
                    </a:lnTo>
                    <a:lnTo>
                      <a:pt x="5357" y="6048"/>
                    </a:lnTo>
                    <a:lnTo>
                      <a:pt x="5462" y="6006"/>
                    </a:lnTo>
                    <a:lnTo>
                      <a:pt x="5546" y="5943"/>
                    </a:lnTo>
                    <a:lnTo>
                      <a:pt x="5671" y="6006"/>
                    </a:lnTo>
                    <a:lnTo>
                      <a:pt x="5692" y="6110"/>
                    </a:lnTo>
                    <a:lnTo>
                      <a:pt x="5776" y="6131"/>
                    </a:lnTo>
                    <a:lnTo>
                      <a:pt x="5985" y="6006"/>
                    </a:lnTo>
                    <a:lnTo>
                      <a:pt x="6299" y="6006"/>
                    </a:lnTo>
                    <a:lnTo>
                      <a:pt x="6487" y="5797"/>
                    </a:lnTo>
                    <a:lnTo>
                      <a:pt x="6592" y="5441"/>
                    </a:lnTo>
                    <a:lnTo>
                      <a:pt x="6843" y="5273"/>
                    </a:lnTo>
                    <a:lnTo>
                      <a:pt x="6926" y="5127"/>
                    </a:lnTo>
                    <a:lnTo>
                      <a:pt x="6947" y="4960"/>
                    </a:lnTo>
                    <a:lnTo>
                      <a:pt x="7052" y="4771"/>
                    </a:lnTo>
                    <a:lnTo>
                      <a:pt x="7261" y="4667"/>
                    </a:lnTo>
                    <a:lnTo>
                      <a:pt x="7324" y="4541"/>
                    </a:lnTo>
                    <a:lnTo>
                      <a:pt x="7324" y="4437"/>
                    </a:lnTo>
                    <a:lnTo>
                      <a:pt x="7240" y="4374"/>
                    </a:lnTo>
                    <a:lnTo>
                      <a:pt x="7387" y="4185"/>
                    </a:lnTo>
                    <a:lnTo>
                      <a:pt x="7491" y="4123"/>
                    </a:lnTo>
                    <a:lnTo>
                      <a:pt x="7491" y="3976"/>
                    </a:lnTo>
                    <a:lnTo>
                      <a:pt x="7554" y="3704"/>
                    </a:lnTo>
                    <a:lnTo>
                      <a:pt x="7470" y="3495"/>
                    </a:lnTo>
                    <a:lnTo>
                      <a:pt x="7450" y="3432"/>
                    </a:lnTo>
                    <a:lnTo>
                      <a:pt x="7638" y="3244"/>
                    </a:lnTo>
                    <a:lnTo>
                      <a:pt x="7743" y="3223"/>
                    </a:lnTo>
                    <a:lnTo>
                      <a:pt x="7847" y="3139"/>
                    </a:lnTo>
                    <a:lnTo>
                      <a:pt x="7910" y="3139"/>
                    </a:lnTo>
                    <a:lnTo>
                      <a:pt x="8015" y="3035"/>
                    </a:lnTo>
                    <a:lnTo>
                      <a:pt x="8015" y="2909"/>
                    </a:lnTo>
                    <a:lnTo>
                      <a:pt x="7868" y="2867"/>
                    </a:lnTo>
                    <a:lnTo>
                      <a:pt x="7743" y="2909"/>
                    </a:lnTo>
                    <a:lnTo>
                      <a:pt x="7554" y="2888"/>
                    </a:lnTo>
                    <a:lnTo>
                      <a:pt x="7491" y="2721"/>
                    </a:lnTo>
                    <a:lnTo>
                      <a:pt x="7282" y="2658"/>
                    </a:lnTo>
                    <a:lnTo>
                      <a:pt x="7073" y="2595"/>
                    </a:lnTo>
                    <a:lnTo>
                      <a:pt x="6864" y="2407"/>
                    </a:lnTo>
                    <a:lnTo>
                      <a:pt x="6843" y="2240"/>
                    </a:lnTo>
                    <a:lnTo>
                      <a:pt x="6738" y="1863"/>
                    </a:lnTo>
                    <a:lnTo>
                      <a:pt x="6634" y="1675"/>
                    </a:lnTo>
                    <a:lnTo>
                      <a:pt x="6634" y="1507"/>
                    </a:lnTo>
                    <a:lnTo>
                      <a:pt x="6738" y="1465"/>
                    </a:lnTo>
                    <a:lnTo>
                      <a:pt x="6738" y="1340"/>
                    </a:lnTo>
                    <a:lnTo>
                      <a:pt x="6885" y="1235"/>
                    </a:lnTo>
                    <a:lnTo>
                      <a:pt x="6885" y="1110"/>
                    </a:lnTo>
                    <a:lnTo>
                      <a:pt x="6738" y="1047"/>
                    </a:lnTo>
                    <a:lnTo>
                      <a:pt x="6717" y="921"/>
                    </a:lnTo>
                    <a:lnTo>
                      <a:pt x="6550" y="838"/>
                    </a:lnTo>
                    <a:lnTo>
                      <a:pt x="6403" y="712"/>
                    </a:lnTo>
                    <a:lnTo>
                      <a:pt x="6278" y="566"/>
                    </a:lnTo>
                    <a:lnTo>
                      <a:pt x="6173" y="608"/>
                    </a:lnTo>
                    <a:lnTo>
                      <a:pt x="6090" y="628"/>
                    </a:lnTo>
                    <a:lnTo>
                      <a:pt x="6006" y="566"/>
                    </a:lnTo>
                    <a:lnTo>
                      <a:pt x="5985" y="315"/>
                    </a:lnTo>
                    <a:lnTo>
                      <a:pt x="6236" y="147"/>
                    </a:lnTo>
                    <a:lnTo>
                      <a:pt x="6215" y="64"/>
                    </a:lnTo>
                    <a:lnTo>
                      <a:pt x="6027" y="84"/>
                    </a:lnTo>
                    <a:lnTo>
                      <a:pt x="590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588;p45">
                <a:extLst>
                  <a:ext uri="{FF2B5EF4-FFF2-40B4-BE49-F238E27FC236}">
                    <a16:creationId xmlns:a16="http://schemas.microsoft.com/office/drawing/2014/main" id="{47A808E3-DEBE-A920-C64C-034642058FBC}"/>
                  </a:ext>
                </a:extLst>
              </p:cNvPr>
              <p:cNvSpPr/>
              <p:nvPr/>
            </p:nvSpPr>
            <p:spPr>
              <a:xfrm>
                <a:off x="4148462" y="2870746"/>
                <a:ext cx="91200" cy="72579"/>
              </a:xfrm>
              <a:custGeom>
                <a:avLst/>
                <a:gdLst/>
                <a:ahLst/>
                <a:cxnLst/>
                <a:rect l="l" t="t" r="r" b="b"/>
                <a:pathLst>
                  <a:path w="7659" h="6382" extrusionOk="0">
                    <a:moveTo>
                      <a:pt x="5295" y="0"/>
                    </a:moveTo>
                    <a:lnTo>
                      <a:pt x="5232" y="105"/>
                    </a:lnTo>
                    <a:lnTo>
                      <a:pt x="5211" y="272"/>
                    </a:lnTo>
                    <a:lnTo>
                      <a:pt x="5127" y="335"/>
                    </a:lnTo>
                    <a:lnTo>
                      <a:pt x="5106" y="419"/>
                    </a:lnTo>
                    <a:lnTo>
                      <a:pt x="5127" y="565"/>
                    </a:lnTo>
                    <a:lnTo>
                      <a:pt x="5043" y="691"/>
                    </a:lnTo>
                    <a:lnTo>
                      <a:pt x="4918" y="691"/>
                    </a:lnTo>
                    <a:lnTo>
                      <a:pt x="4897" y="649"/>
                    </a:lnTo>
                    <a:lnTo>
                      <a:pt x="4834" y="649"/>
                    </a:lnTo>
                    <a:lnTo>
                      <a:pt x="4792" y="691"/>
                    </a:lnTo>
                    <a:lnTo>
                      <a:pt x="4667" y="732"/>
                    </a:lnTo>
                    <a:lnTo>
                      <a:pt x="4667" y="837"/>
                    </a:lnTo>
                    <a:lnTo>
                      <a:pt x="4709" y="879"/>
                    </a:lnTo>
                    <a:lnTo>
                      <a:pt x="4709" y="963"/>
                    </a:lnTo>
                    <a:lnTo>
                      <a:pt x="4520" y="942"/>
                    </a:lnTo>
                    <a:lnTo>
                      <a:pt x="4458" y="858"/>
                    </a:lnTo>
                    <a:lnTo>
                      <a:pt x="4395" y="837"/>
                    </a:lnTo>
                    <a:lnTo>
                      <a:pt x="4332" y="879"/>
                    </a:lnTo>
                    <a:lnTo>
                      <a:pt x="4269" y="900"/>
                    </a:lnTo>
                    <a:lnTo>
                      <a:pt x="4207" y="984"/>
                    </a:lnTo>
                    <a:lnTo>
                      <a:pt x="4081" y="1067"/>
                    </a:lnTo>
                    <a:lnTo>
                      <a:pt x="3893" y="1088"/>
                    </a:lnTo>
                    <a:lnTo>
                      <a:pt x="3788" y="1067"/>
                    </a:lnTo>
                    <a:lnTo>
                      <a:pt x="3683" y="900"/>
                    </a:lnTo>
                    <a:lnTo>
                      <a:pt x="3579" y="879"/>
                    </a:lnTo>
                    <a:lnTo>
                      <a:pt x="3474" y="984"/>
                    </a:lnTo>
                    <a:lnTo>
                      <a:pt x="3411" y="984"/>
                    </a:lnTo>
                    <a:lnTo>
                      <a:pt x="3328" y="879"/>
                    </a:lnTo>
                    <a:lnTo>
                      <a:pt x="3223" y="795"/>
                    </a:lnTo>
                    <a:lnTo>
                      <a:pt x="3014" y="858"/>
                    </a:lnTo>
                    <a:lnTo>
                      <a:pt x="2993" y="837"/>
                    </a:lnTo>
                    <a:lnTo>
                      <a:pt x="2847" y="858"/>
                    </a:lnTo>
                    <a:lnTo>
                      <a:pt x="2742" y="774"/>
                    </a:lnTo>
                    <a:lnTo>
                      <a:pt x="2595" y="837"/>
                    </a:lnTo>
                    <a:lnTo>
                      <a:pt x="2428" y="942"/>
                    </a:lnTo>
                    <a:lnTo>
                      <a:pt x="2386" y="942"/>
                    </a:lnTo>
                    <a:lnTo>
                      <a:pt x="2219" y="984"/>
                    </a:lnTo>
                    <a:lnTo>
                      <a:pt x="2177" y="1046"/>
                    </a:lnTo>
                    <a:lnTo>
                      <a:pt x="2114" y="1067"/>
                    </a:lnTo>
                    <a:lnTo>
                      <a:pt x="2093" y="1109"/>
                    </a:lnTo>
                    <a:lnTo>
                      <a:pt x="2156" y="1172"/>
                    </a:lnTo>
                    <a:lnTo>
                      <a:pt x="2156" y="1297"/>
                    </a:lnTo>
                    <a:lnTo>
                      <a:pt x="2010" y="1423"/>
                    </a:lnTo>
                    <a:lnTo>
                      <a:pt x="2010" y="1590"/>
                    </a:lnTo>
                    <a:lnTo>
                      <a:pt x="1989" y="1716"/>
                    </a:lnTo>
                    <a:lnTo>
                      <a:pt x="1884" y="1737"/>
                    </a:lnTo>
                    <a:lnTo>
                      <a:pt x="1800" y="1821"/>
                    </a:lnTo>
                    <a:lnTo>
                      <a:pt x="1779" y="1883"/>
                    </a:lnTo>
                    <a:lnTo>
                      <a:pt x="1570" y="1925"/>
                    </a:lnTo>
                    <a:lnTo>
                      <a:pt x="1382" y="2030"/>
                    </a:lnTo>
                    <a:lnTo>
                      <a:pt x="1424" y="2113"/>
                    </a:lnTo>
                    <a:lnTo>
                      <a:pt x="1340" y="2155"/>
                    </a:lnTo>
                    <a:lnTo>
                      <a:pt x="1319" y="2239"/>
                    </a:lnTo>
                    <a:lnTo>
                      <a:pt x="1235" y="2344"/>
                    </a:lnTo>
                    <a:lnTo>
                      <a:pt x="1068" y="2365"/>
                    </a:lnTo>
                    <a:lnTo>
                      <a:pt x="1026" y="2427"/>
                    </a:lnTo>
                    <a:lnTo>
                      <a:pt x="963" y="2365"/>
                    </a:lnTo>
                    <a:lnTo>
                      <a:pt x="922" y="2302"/>
                    </a:lnTo>
                    <a:lnTo>
                      <a:pt x="796" y="2197"/>
                    </a:lnTo>
                    <a:lnTo>
                      <a:pt x="712" y="2197"/>
                    </a:lnTo>
                    <a:lnTo>
                      <a:pt x="629" y="2260"/>
                    </a:lnTo>
                    <a:lnTo>
                      <a:pt x="524" y="2260"/>
                    </a:lnTo>
                    <a:lnTo>
                      <a:pt x="440" y="2197"/>
                    </a:lnTo>
                    <a:lnTo>
                      <a:pt x="315" y="2155"/>
                    </a:lnTo>
                    <a:lnTo>
                      <a:pt x="273" y="2197"/>
                    </a:lnTo>
                    <a:lnTo>
                      <a:pt x="273" y="2365"/>
                    </a:lnTo>
                    <a:lnTo>
                      <a:pt x="273" y="2448"/>
                    </a:lnTo>
                    <a:lnTo>
                      <a:pt x="210" y="2532"/>
                    </a:lnTo>
                    <a:lnTo>
                      <a:pt x="294" y="2637"/>
                    </a:lnTo>
                    <a:lnTo>
                      <a:pt x="273" y="2657"/>
                    </a:lnTo>
                    <a:lnTo>
                      <a:pt x="273" y="2741"/>
                    </a:lnTo>
                    <a:lnTo>
                      <a:pt x="126" y="2846"/>
                    </a:lnTo>
                    <a:lnTo>
                      <a:pt x="1" y="2867"/>
                    </a:lnTo>
                    <a:lnTo>
                      <a:pt x="64" y="2950"/>
                    </a:lnTo>
                    <a:lnTo>
                      <a:pt x="168" y="3034"/>
                    </a:lnTo>
                    <a:lnTo>
                      <a:pt x="22" y="3181"/>
                    </a:lnTo>
                    <a:lnTo>
                      <a:pt x="85" y="3181"/>
                    </a:lnTo>
                    <a:lnTo>
                      <a:pt x="106" y="3390"/>
                    </a:lnTo>
                    <a:lnTo>
                      <a:pt x="106" y="3515"/>
                    </a:lnTo>
                    <a:lnTo>
                      <a:pt x="294" y="3557"/>
                    </a:lnTo>
                    <a:lnTo>
                      <a:pt x="336" y="3557"/>
                    </a:lnTo>
                    <a:lnTo>
                      <a:pt x="189" y="3787"/>
                    </a:lnTo>
                    <a:lnTo>
                      <a:pt x="126" y="3934"/>
                    </a:lnTo>
                    <a:lnTo>
                      <a:pt x="294" y="4227"/>
                    </a:lnTo>
                    <a:lnTo>
                      <a:pt x="378" y="4499"/>
                    </a:lnTo>
                    <a:lnTo>
                      <a:pt x="336" y="4562"/>
                    </a:lnTo>
                    <a:lnTo>
                      <a:pt x="398" y="4666"/>
                    </a:lnTo>
                    <a:lnTo>
                      <a:pt x="419" y="4875"/>
                    </a:lnTo>
                    <a:lnTo>
                      <a:pt x="922" y="4917"/>
                    </a:lnTo>
                    <a:lnTo>
                      <a:pt x="1005" y="5085"/>
                    </a:lnTo>
                    <a:lnTo>
                      <a:pt x="1005" y="5252"/>
                    </a:lnTo>
                    <a:lnTo>
                      <a:pt x="1047" y="5482"/>
                    </a:lnTo>
                    <a:lnTo>
                      <a:pt x="1005" y="5566"/>
                    </a:lnTo>
                    <a:lnTo>
                      <a:pt x="587" y="6131"/>
                    </a:lnTo>
                    <a:lnTo>
                      <a:pt x="1361" y="6382"/>
                    </a:lnTo>
                    <a:lnTo>
                      <a:pt x="2051" y="6340"/>
                    </a:lnTo>
                    <a:lnTo>
                      <a:pt x="2219" y="6298"/>
                    </a:lnTo>
                    <a:lnTo>
                      <a:pt x="2407" y="6319"/>
                    </a:lnTo>
                    <a:lnTo>
                      <a:pt x="2491" y="6235"/>
                    </a:lnTo>
                    <a:lnTo>
                      <a:pt x="2679" y="6194"/>
                    </a:lnTo>
                    <a:lnTo>
                      <a:pt x="2993" y="6194"/>
                    </a:lnTo>
                    <a:lnTo>
                      <a:pt x="3160" y="6173"/>
                    </a:lnTo>
                    <a:lnTo>
                      <a:pt x="3370" y="6173"/>
                    </a:lnTo>
                    <a:lnTo>
                      <a:pt x="3621" y="6068"/>
                    </a:lnTo>
                    <a:lnTo>
                      <a:pt x="3621" y="5963"/>
                    </a:lnTo>
                    <a:lnTo>
                      <a:pt x="3579" y="5859"/>
                    </a:lnTo>
                    <a:lnTo>
                      <a:pt x="3579" y="5712"/>
                    </a:lnTo>
                    <a:lnTo>
                      <a:pt x="3537" y="5545"/>
                    </a:lnTo>
                    <a:lnTo>
                      <a:pt x="3537" y="5378"/>
                    </a:lnTo>
                    <a:lnTo>
                      <a:pt x="3621" y="5273"/>
                    </a:lnTo>
                    <a:lnTo>
                      <a:pt x="3725" y="5252"/>
                    </a:lnTo>
                    <a:lnTo>
                      <a:pt x="3746" y="5147"/>
                    </a:lnTo>
                    <a:lnTo>
                      <a:pt x="3788" y="5064"/>
                    </a:lnTo>
                    <a:lnTo>
                      <a:pt x="3935" y="5043"/>
                    </a:lnTo>
                    <a:lnTo>
                      <a:pt x="3997" y="5085"/>
                    </a:lnTo>
                    <a:lnTo>
                      <a:pt x="4207" y="4980"/>
                    </a:lnTo>
                    <a:lnTo>
                      <a:pt x="4269" y="4917"/>
                    </a:lnTo>
                    <a:lnTo>
                      <a:pt x="4186" y="4875"/>
                    </a:lnTo>
                    <a:lnTo>
                      <a:pt x="4395" y="4708"/>
                    </a:lnTo>
                    <a:lnTo>
                      <a:pt x="4416" y="4645"/>
                    </a:lnTo>
                    <a:lnTo>
                      <a:pt x="4583" y="4624"/>
                    </a:lnTo>
                    <a:lnTo>
                      <a:pt x="4625" y="4666"/>
                    </a:lnTo>
                    <a:lnTo>
                      <a:pt x="4771" y="4666"/>
                    </a:lnTo>
                    <a:lnTo>
                      <a:pt x="4792" y="4603"/>
                    </a:lnTo>
                    <a:lnTo>
                      <a:pt x="4834" y="4603"/>
                    </a:lnTo>
                    <a:lnTo>
                      <a:pt x="4981" y="4750"/>
                    </a:lnTo>
                    <a:lnTo>
                      <a:pt x="5085" y="4541"/>
                    </a:lnTo>
                    <a:lnTo>
                      <a:pt x="5043" y="4310"/>
                    </a:lnTo>
                    <a:lnTo>
                      <a:pt x="5085" y="4248"/>
                    </a:lnTo>
                    <a:lnTo>
                      <a:pt x="5085" y="4185"/>
                    </a:lnTo>
                    <a:lnTo>
                      <a:pt x="5127" y="4038"/>
                    </a:lnTo>
                    <a:lnTo>
                      <a:pt x="5148" y="3829"/>
                    </a:lnTo>
                    <a:lnTo>
                      <a:pt x="5190" y="3766"/>
                    </a:lnTo>
                    <a:lnTo>
                      <a:pt x="5316" y="3725"/>
                    </a:lnTo>
                    <a:lnTo>
                      <a:pt x="5441" y="3662"/>
                    </a:lnTo>
                    <a:lnTo>
                      <a:pt x="5462" y="3578"/>
                    </a:lnTo>
                    <a:lnTo>
                      <a:pt x="5420" y="3411"/>
                    </a:lnTo>
                    <a:lnTo>
                      <a:pt x="5295" y="3348"/>
                    </a:lnTo>
                    <a:lnTo>
                      <a:pt x="5232" y="3181"/>
                    </a:lnTo>
                    <a:lnTo>
                      <a:pt x="5357" y="3097"/>
                    </a:lnTo>
                    <a:lnTo>
                      <a:pt x="5567" y="3181"/>
                    </a:lnTo>
                    <a:lnTo>
                      <a:pt x="5776" y="3181"/>
                    </a:lnTo>
                    <a:lnTo>
                      <a:pt x="5943" y="2950"/>
                    </a:lnTo>
                    <a:lnTo>
                      <a:pt x="5943" y="2783"/>
                    </a:lnTo>
                    <a:lnTo>
                      <a:pt x="5818" y="2657"/>
                    </a:lnTo>
                    <a:lnTo>
                      <a:pt x="6069" y="2323"/>
                    </a:lnTo>
                    <a:lnTo>
                      <a:pt x="6048" y="2051"/>
                    </a:lnTo>
                    <a:lnTo>
                      <a:pt x="5818" y="1695"/>
                    </a:lnTo>
                    <a:lnTo>
                      <a:pt x="5901" y="1590"/>
                    </a:lnTo>
                    <a:lnTo>
                      <a:pt x="6027" y="1465"/>
                    </a:lnTo>
                    <a:lnTo>
                      <a:pt x="6173" y="1465"/>
                    </a:lnTo>
                    <a:lnTo>
                      <a:pt x="6299" y="1318"/>
                    </a:lnTo>
                    <a:lnTo>
                      <a:pt x="6487" y="1214"/>
                    </a:lnTo>
                    <a:lnTo>
                      <a:pt x="6613" y="1297"/>
                    </a:lnTo>
                    <a:lnTo>
                      <a:pt x="6801" y="1277"/>
                    </a:lnTo>
                    <a:lnTo>
                      <a:pt x="7199" y="1172"/>
                    </a:lnTo>
                    <a:lnTo>
                      <a:pt x="7450" y="1067"/>
                    </a:lnTo>
                    <a:lnTo>
                      <a:pt x="7596" y="879"/>
                    </a:lnTo>
                    <a:lnTo>
                      <a:pt x="7471" y="858"/>
                    </a:lnTo>
                    <a:lnTo>
                      <a:pt x="7659" y="691"/>
                    </a:lnTo>
                    <a:lnTo>
                      <a:pt x="7638" y="586"/>
                    </a:lnTo>
                    <a:lnTo>
                      <a:pt x="7387" y="586"/>
                    </a:lnTo>
                    <a:lnTo>
                      <a:pt x="7324" y="691"/>
                    </a:lnTo>
                    <a:lnTo>
                      <a:pt x="7094" y="732"/>
                    </a:lnTo>
                    <a:lnTo>
                      <a:pt x="7073" y="586"/>
                    </a:lnTo>
                    <a:lnTo>
                      <a:pt x="6906" y="649"/>
                    </a:lnTo>
                    <a:lnTo>
                      <a:pt x="6655" y="795"/>
                    </a:lnTo>
                    <a:lnTo>
                      <a:pt x="6571" y="858"/>
                    </a:lnTo>
                    <a:lnTo>
                      <a:pt x="6550" y="984"/>
                    </a:lnTo>
                    <a:lnTo>
                      <a:pt x="6424" y="1067"/>
                    </a:lnTo>
                    <a:lnTo>
                      <a:pt x="6257" y="1151"/>
                    </a:lnTo>
                    <a:lnTo>
                      <a:pt x="6236" y="1193"/>
                    </a:lnTo>
                    <a:lnTo>
                      <a:pt x="6132" y="1277"/>
                    </a:lnTo>
                    <a:lnTo>
                      <a:pt x="5985" y="1277"/>
                    </a:lnTo>
                    <a:lnTo>
                      <a:pt x="5880" y="1256"/>
                    </a:lnTo>
                    <a:lnTo>
                      <a:pt x="5880" y="1172"/>
                    </a:lnTo>
                    <a:lnTo>
                      <a:pt x="5776" y="1046"/>
                    </a:lnTo>
                    <a:lnTo>
                      <a:pt x="5776" y="837"/>
                    </a:lnTo>
                    <a:lnTo>
                      <a:pt x="5755" y="691"/>
                    </a:lnTo>
                    <a:lnTo>
                      <a:pt x="5776" y="565"/>
                    </a:lnTo>
                    <a:lnTo>
                      <a:pt x="5734" y="460"/>
                    </a:lnTo>
                    <a:lnTo>
                      <a:pt x="5629" y="460"/>
                    </a:lnTo>
                    <a:lnTo>
                      <a:pt x="5608" y="356"/>
                    </a:lnTo>
                    <a:lnTo>
                      <a:pt x="5629" y="209"/>
                    </a:lnTo>
                    <a:lnTo>
                      <a:pt x="5629" y="126"/>
                    </a:lnTo>
                    <a:lnTo>
                      <a:pt x="5525" y="63"/>
                    </a:lnTo>
                    <a:lnTo>
                      <a:pt x="54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589;p45">
                <a:extLst>
                  <a:ext uri="{FF2B5EF4-FFF2-40B4-BE49-F238E27FC236}">
                    <a16:creationId xmlns:a16="http://schemas.microsoft.com/office/drawing/2014/main" id="{96A44184-8255-A21C-1F43-037EBD119F14}"/>
                  </a:ext>
                </a:extLst>
              </p:cNvPr>
              <p:cNvSpPr/>
              <p:nvPr/>
            </p:nvSpPr>
            <p:spPr>
              <a:xfrm>
                <a:off x="3884115" y="2761763"/>
                <a:ext cx="113133" cy="67348"/>
              </a:xfrm>
              <a:custGeom>
                <a:avLst/>
                <a:gdLst/>
                <a:ahLst/>
                <a:cxnLst/>
                <a:rect l="l" t="t" r="r" b="b"/>
                <a:pathLst>
                  <a:path w="9501" h="5922" extrusionOk="0">
                    <a:moveTo>
                      <a:pt x="5064" y="0"/>
                    </a:moveTo>
                    <a:lnTo>
                      <a:pt x="4960" y="84"/>
                    </a:lnTo>
                    <a:lnTo>
                      <a:pt x="5002" y="209"/>
                    </a:lnTo>
                    <a:lnTo>
                      <a:pt x="4855" y="230"/>
                    </a:lnTo>
                    <a:lnTo>
                      <a:pt x="4751" y="209"/>
                    </a:lnTo>
                    <a:lnTo>
                      <a:pt x="4730" y="209"/>
                    </a:lnTo>
                    <a:lnTo>
                      <a:pt x="4500" y="272"/>
                    </a:lnTo>
                    <a:lnTo>
                      <a:pt x="4332" y="293"/>
                    </a:lnTo>
                    <a:lnTo>
                      <a:pt x="4228" y="502"/>
                    </a:lnTo>
                    <a:lnTo>
                      <a:pt x="4228" y="712"/>
                    </a:lnTo>
                    <a:lnTo>
                      <a:pt x="4102" y="712"/>
                    </a:lnTo>
                    <a:lnTo>
                      <a:pt x="3997" y="628"/>
                    </a:lnTo>
                    <a:lnTo>
                      <a:pt x="3851" y="691"/>
                    </a:lnTo>
                    <a:lnTo>
                      <a:pt x="3746" y="607"/>
                    </a:lnTo>
                    <a:lnTo>
                      <a:pt x="3642" y="628"/>
                    </a:lnTo>
                    <a:lnTo>
                      <a:pt x="3537" y="753"/>
                    </a:lnTo>
                    <a:lnTo>
                      <a:pt x="3432" y="732"/>
                    </a:lnTo>
                    <a:lnTo>
                      <a:pt x="3391" y="607"/>
                    </a:lnTo>
                    <a:lnTo>
                      <a:pt x="3244" y="607"/>
                    </a:lnTo>
                    <a:lnTo>
                      <a:pt x="3056" y="712"/>
                    </a:lnTo>
                    <a:lnTo>
                      <a:pt x="2972" y="649"/>
                    </a:lnTo>
                    <a:lnTo>
                      <a:pt x="2805" y="628"/>
                    </a:lnTo>
                    <a:lnTo>
                      <a:pt x="2763" y="691"/>
                    </a:lnTo>
                    <a:lnTo>
                      <a:pt x="2700" y="691"/>
                    </a:lnTo>
                    <a:lnTo>
                      <a:pt x="2595" y="607"/>
                    </a:lnTo>
                    <a:lnTo>
                      <a:pt x="2386" y="691"/>
                    </a:lnTo>
                    <a:lnTo>
                      <a:pt x="2344" y="628"/>
                    </a:lnTo>
                    <a:lnTo>
                      <a:pt x="2219" y="544"/>
                    </a:lnTo>
                    <a:lnTo>
                      <a:pt x="1884" y="502"/>
                    </a:lnTo>
                    <a:lnTo>
                      <a:pt x="1759" y="419"/>
                    </a:lnTo>
                    <a:lnTo>
                      <a:pt x="1675" y="419"/>
                    </a:lnTo>
                    <a:lnTo>
                      <a:pt x="1570" y="523"/>
                    </a:lnTo>
                    <a:lnTo>
                      <a:pt x="1382" y="523"/>
                    </a:lnTo>
                    <a:lnTo>
                      <a:pt x="963" y="586"/>
                    </a:lnTo>
                    <a:lnTo>
                      <a:pt x="859" y="628"/>
                    </a:lnTo>
                    <a:lnTo>
                      <a:pt x="671" y="544"/>
                    </a:lnTo>
                    <a:lnTo>
                      <a:pt x="608" y="544"/>
                    </a:lnTo>
                    <a:lnTo>
                      <a:pt x="566" y="649"/>
                    </a:lnTo>
                    <a:lnTo>
                      <a:pt x="608" y="921"/>
                    </a:lnTo>
                    <a:lnTo>
                      <a:pt x="650" y="1004"/>
                    </a:lnTo>
                    <a:lnTo>
                      <a:pt x="733" y="1151"/>
                    </a:lnTo>
                    <a:lnTo>
                      <a:pt x="859" y="1235"/>
                    </a:lnTo>
                    <a:lnTo>
                      <a:pt x="817" y="1318"/>
                    </a:lnTo>
                    <a:lnTo>
                      <a:pt x="838" y="1381"/>
                    </a:lnTo>
                    <a:lnTo>
                      <a:pt x="880" y="1465"/>
                    </a:lnTo>
                    <a:lnTo>
                      <a:pt x="838" y="1653"/>
                    </a:lnTo>
                    <a:lnTo>
                      <a:pt x="754" y="1653"/>
                    </a:lnTo>
                    <a:lnTo>
                      <a:pt x="650" y="1737"/>
                    </a:lnTo>
                    <a:lnTo>
                      <a:pt x="629" y="1904"/>
                    </a:lnTo>
                    <a:lnTo>
                      <a:pt x="252" y="2302"/>
                    </a:lnTo>
                    <a:lnTo>
                      <a:pt x="294" y="2469"/>
                    </a:lnTo>
                    <a:lnTo>
                      <a:pt x="294" y="2637"/>
                    </a:lnTo>
                    <a:lnTo>
                      <a:pt x="147" y="2616"/>
                    </a:lnTo>
                    <a:lnTo>
                      <a:pt x="43" y="2888"/>
                    </a:lnTo>
                    <a:lnTo>
                      <a:pt x="22" y="3097"/>
                    </a:lnTo>
                    <a:lnTo>
                      <a:pt x="1" y="3097"/>
                    </a:lnTo>
                    <a:lnTo>
                      <a:pt x="126" y="3222"/>
                    </a:lnTo>
                    <a:lnTo>
                      <a:pt x="294" y="3327"/>
                    </a:lnTo>
                    <a:lnTo>
                      <a:pt x="315" y="3432"/>
                    </a:lnTo>
                    <a:lnTo>
                      <a:pt x="440" y="3432"/>
                    </a:lnTo>
                    <a:lnTo>
                      <a:pt x="524" y="3348"/>
                    </a:lnTo>
                    <a:lnTo>
                      <a:pt x="629" y="3348"/>
                    </a:lnTo>
                    <a:lnTo>
                      <a:pt x="838" y="3453"/>
                    </a:lnTo>
                    <a:lnTo>
                      <a:pt x="984" y="3473"/>
                    </a:lnTo>
                    <a:lnTo>
                      <a:pt x="1152" y="3536"/>
                    </a:lnTo>
                    <a:lnTo>
                      <a:pt x="1194" y="3641"/>
                    </a:lnTo>
                    <a:lnTo>
                      <a:pt x="1340" y="3683"/>
                    </a:lnTo>
                    <a:lnTo>
                      <a:pt x="1487" y="3641"/>
                    </a:lnTo>
                    <a:lnTo>
                      <a:pt x="1612" y="3641"/>
                    </a:lnTo>
                    <a:lnTo>
                      <a:pt x="1717" y="3515"/>
                    </a:lnTo>
                    <a:lnTo>
                      <a:pt x="2114" y="3453"/>
                    </a:lnTo>
                    <a:lnTo>
                      <a:pt x="2240" y="3369"/>
                    </a:lnTo>
                    <a:lnTo>
                      <a:pt x="2386" y="3348"/>
                    </a:lnTo>
                    <a:lnTo>
                      <a:pt x="2344" y="3201"/>
                    </a:lnTo>
                    <a:lnTo>
                      <a:pt x="2386" y="3139"/>
                    </a:lnTo>
                    <a:lnTo>
                      <a:pt x="2344" y="2992"/>
                    </a:lnTo>
                    <a:lnTo>
                      <a:pt x="2428" y="3013"/>
                    </a:lnTo>
                    <a:lnTo>
                      <a:pt x="2449" y="2992"/>
                    </a:lnTo>
                    <a:lnTo>
                      <a:pt x="2554" y="3034"/>
                    </a:lnTo>
                    <a:lnTo>
                      <a:pt x="2616" y="2992"/>
                    </a:lnTo>
                    <a:lnTo>
                      <a:pt x="2742" y="2992"/>
                    </a:lnTo>
                    <a:lnTo>
                      <a:pt x="2763" y="2929"/>
                    </a:lnTo>
                    <a:lnTo>
                      <a:pt x="2867" y="3055"/>
                    </a:lnTo>
                    <a:lnTo>
                      <a:pt x="3014" y="3055"/>
                    </a:lnTo>
                    <a:lnTo>
                      <a:pt x="3181" y="3243"/>
                    </a:lnTo>
                    <a:lnTo>
                      <a:pt x="3370" y="3243"/>
                    </a:lnTo>
                    <a:lnTo>
                      <a:pt x="3391" y="3201"/>
                    </a:lnTo>
                    <a:lnTo>
                      <a:pt x="3453" y="3201"/>
                    </a:lnTo>
                    <a:lnTo>
                      <a:pt x="3642" y="3369"/>
                    </a:lnTo>
                    <a:lnTo>
                      <a:pt x="3788" y="3453"/>
                    </a:lnTo>
                    <a:lnTo>
                      <a:pt x="3809" y="3641"/>
                    </a:lnTo>
                    <a:lnTo>
                      <a:pt x="3809" y="3787"/>
                    </a:lnTo>
                    <a:lnTo>
                      <a:pt x="3956" y="3850"/>
                    </a:lnTo>
                    <a:lnTo>
                      <a:pt x="3956" y="3892"/>
                    </a:lnTo>
                    <a:lnTo>
                      <a:pt x="4102" y="4038"/>
                    </a:lnTo>
                    <a:lnTo>
                      <a:pt x="4269" y="4143"/>
                    </a:lnTo>
                    <a:lnTo>
                      <a:pt x="4290" y="4248"/>
                    </a:lnTo>
                    <a:lnTo>
                      <a:pt x="4269" y="4352"/>
                    </a:lnTo>
                    <a:lnTo>
                      <a:pt x="4332" y="4457"/>
                    </a:lnTo>
                    <a:lnTo>
                      <a:pt x="4311" y="4499"/>
                    </a:lnTo>
                    <a:lnTo>
                      <a:pt x="4123" y="4499"/>
                    </a:lnTo>
                    <a:lnTo>
                      <a:pt x="4060" y="4415"/>
                    </a:lnTo>
                    <a:lnTo>
                      <a:pt x="3893" y="4478"/>
                    </a:lnTo>
                    <a:lnTo>
                      <a:pt x="3788" y="4478"/>
                    </a:lnTo>
                    <a:lnTo>
                      <a:pt x="3767" y="4687"/>
                    </a:lnTo>
                    <a:lnTo>
                      <a:pt x="3767" y="4834"/>
                    </a:lnTo>
                    <a:lnTo>
                      <a:pt x="3704" y="4813"/>
                    </a:lnTo>
                    <a:lnTo>
                      <a:pt x="3600" y="5022"/>
                    </a:lnTo>
                    <a:lnTo>
                      <a:pt x="3600" y="5126"/>
                    </a:lnTo>
                    <a:lnTo>
                      <a:pt x="3495" y="5106"/>
                    </a:lnTo>
                    <a:lnTo>
                      <a:pt x="3432" y="5147"/>
                    </a:lnTo>
                    <a:lnTo>
                      <a:pt x="3537" y="5315"/>
                    </a:lnTo>
                    <a:lnTo>
                      <a:pt x="3684" y="5357"/>
                    </a:lnTo>
                    <a:lnTo>
                      <a:pt x="3893" y="5357"/>
                    </a:lnTo>
                    <a:lnTo>
                      <a:pt x="3976" y="5294"/>
                    </a:lnTo>
                    <a:lnTo>
                      <a:pt x="4165" y="5294"/>
                    </a:lnTo>
                    <a:lnTo>
                      <a:pt x="4269" y="5357"/>
                    </a:lnTo>
                    <a:lnTo>
                      <a:pt x="4290" y="5252"/>
                    </a:lnTo>
                    <a:lnTo>
                      <a:pt x="4228" y="5189"/>
                    </a:lnTo>
                    <a:lnTo>
                      <a:pt x="4228" y="5106"/>
                    </a:lnTo>
                    <a:lnTo>
                      <a:pt x="4228" y="5022"/>
                    </a:lnTo>
                    <a:lnTo>
                      <a:pt x="4290" y="5106"/>
                    </a:lnTo>
                    <a:lnTo>
                      <a:pt x="4374" y="5106"/>
                    </a:lnTo>
                    <a:lnTo>
                      <a:pt x="4583" y="4834"/>
                    </a:lnTo>
                    <a:lnTo>
                      <a:pt x="4541" y="4771"/>
                    </a:lnTo>
                    <a:lnTo>
                      <a:pt x="4604" y="4771"/>
                    </a:lnTo>
                    <a:lnTo>
                      <a:pt x="4730" y="4603"/>
                    </a:lnTo>
                    <a:lnTo>
                      <a:pt x="4730" y="4478"/>
                    </a:lnTo>
                    <a:lnTo>
                      <a:pt x="4813" y="4394"/>
                    </a:lnTo>
                    <a:lnTo>
                      <a:pt x="4939" y="4394"/>
                    </a:lnTo>
                    <a:lnTo>
                      <a:pt x="5064" y="4269"/>
                    </a:lnTo>
                    <a:lnTo>
                      <a:pt x="5127" y="4310"/>
                    </a:lnTo>
                    <a:lnTo>
                      <a:pt x="5127" y="4352"/>
                    </a:lnTo>
                    <a:lnTo>
                      <a:pt x="5232" y="4352"/>
                    </a:lnTo>
                    <a:lnTo>
                      <a:pt x="5274" y="4289"/>
                    </a:lnTo>
                    <a:lnTo>
                      <a:pt x="5336" y="4206"/>
                    </a:lnTo>
                    <a:lnTo>
                      <a:pt x="5357" y="4269"/>
                    </a:lnTo>
                    <a:lnTo>
                      <a:pt x="5441" y="4310"/>
                    </a:lnTo>
                    <a:lnTo>
                      <a:pt x="5525" y="4352"/>
                    </a:lnTo>
                    <a:lnTo>
                      <a:pt x="5692" y="4310"/>
                    </a:lnTo>
                    <a:lnTo>
                      <a:pt x="5567" y="4373"/>
                    </a:lnTo>
                    <a:lnTo>
                      <a:pt x="5483" y="4415"/>
                    </a:lnTo>
                    <a:lnTo>
                      <a:pt x="5378" y="4394"/>
                    </a:lnTo>
                    <a:lnTo>
                      <a:pt x="5211" y="4415"/>
                    </a:lnTo>
                    <a:lnTo>
                      <a:pt x="5064" y="4415"/>
                    </a:lnTo>
                    <a:lnTo>
                      <a:pt x="5127" y="4478"/>
                    </a:lnTo>
                    <a:lnTo>
                      <a:pt x="5336" y="4478"/>
                    </a:lnTo>
                    <a:lnTo>
                      <a:pt x="5483" y="4561"/>
                    </a:lnTo>
                    <a:lnTo>
                      <a:pt x="5462" y="4582"/>
                    </a:lnTo>
                    <a:lnTo>
                      <a:pt x="5420" y="4624"/>
                    </a:lnTo>
                    <a:lnTo>
                      <a:pt x="5483" y="4708"/>
                    </a:lnTo>
                    <a:lnTo>
                      <a:pt x="5567" y="4708"/>
                    </a:lnTo>
                    <a:lnTo>
                      <a:pt x="5671" y="4771"/>
                    </a:lnTo>
                    <a:lnTo>
                      <a:pt x="5797" y="4708"/>
                    </a:lnTo>
                    <a:lnTo>
                      <a:pt x="5943" y="4687"/>
                    </a:lnTo>
                    <a:lnTo>
                      <a:pt x="6069" y="4729"/>
                    </a:lnTo>
                    <a:lnTo>
                      <a:pt x="6173" y="4792"/>
                    </a:lnTo>
                    <a:lnTo>
                      <a:pt x="6194" y="4708"/>
                    </a:lnTo>
                    <a:lnTo>
                      <a:pt x="6257" y="4729"/>
                    </a:lnTo>
                    <a:lnTo>
                      <a:pt x="6278" y="4875"/>
                    </a:lnTo>
                    <a:lnTo>
                      <a:pt x="6362" y="4938"/>
                    </a:lnTo>
                    <a:lnTo>
                      <a:pt x="6299" y="4980"/>
                    </a:lnTo>
                    <a:lnTo>
                      <a:pt x="6111" y="5022"/>
                    </a:lnTo>
                    <a:lnTo>
                      <a:pt x="5943" y="5126"/>
                    </a:lnTo>
                    <a:lnTo>
                      <a:pt x="5797" y="5315"/>
                    </a:lnTo>
                    <a:lnTo>
                      <a:pt x="5901" y="5357"/>
                    </a:lnTo>
                    <a:lnTo>
                      <a:pt x="5985" y="5294"/>
                    </a:lnTo>
                    <a:lnTo>
                      <a:pt x="6111" y="5357"/>
                    </a:lnTo>
                    <a:lnTo>
                      <a:pt x="6173" y="5336"/>
                    </a:lnTo>
                    <a:lnTo>
                      <a:pt x="6362" y="5503"/>
                    </a:lnTo>
                    <a:lnTo>
                      <a:pt x="6383" y="5566"/>
                    </a:lnTo>
                    <a:lnTo>
                      <a:pt x="6299" y="5775"/>
                    </a:lnTo>
                    <a:lnTo>
                      <a:pt x="6278" y="5838"/>
                    </a:lnTo>
                    <a:lnTo>
                      <a:pt x="6383" y="5922"/>
                    </a:lnTo>
                    <a:lnTo>
                      <a:pt x="6592" y="5922"/>
                    </a:lnTo>
                    <a:lnTo>
                      <a:pt x="6780" y="5817"/>
                    </a:lnTo>
                    <a:lnTo>
                      <a:pt x="7031" y="5629"/>
                    </a:lnTo>
                    <a:lnTo>
                      <a:pt x="7220" y="5629"/>
                    </a:lnTo>
                    <a:lnTo>
                      <a:pt x="7324" y="5503"/>
                    </a:lnTo>
                    <a:lnTo>
                      <a:pt x="7450" y="5419"/>
                    </a:lnTo>
                    <a:lnTo>
                      <a:pt x="7680" y="5440"/>
                    </a:lnTo>
                    <a:lnTo>
                      <a:pt x="7889" y="5440"/>
                    </a:lnTo>
                    <a:lnTo>
                      <a:pt x="7952" y="5336"/>
                    </a:lnTo>
                    <a:lnTo>
                      <a:pt x="7889" y="5231"/>
                    </a:lnTo>
                    <a:lnTo>
                      <a:pt x="7952" y="5210"/>
                    </a:lnTo>
                    <a:lnTo>
                      <a:pt x="7994" y="5126"/>
                    </a:lnTo>
                    <a:lnTo>
                      <a:pt x="7847" y="5106"/>
                    </a:lnTo>
                    <a:lnTo>
                      <a:pt x="7659" y="5126"/>
                    </a:lnTo>
                    <a:lnTo>
                      <a:pt x="7638" y="5252"/>
                    </a:lnTo>
                    <a:lnTo>
                      <a:pt x="7513" y="5189"/>
                    </a:lnTo>
                    <a:lnTo>
                      <a:pt x="7450" y="5189"/>
                    </a:lnTo>
                    <a:lnTo>
                      <a:pt x="7345" y="5294"/>
                    </a:lnTo>
                    <a:lnTo>
                      <a:pt x="7303" y="5252"/>
                    </a:lnTo>
                    <a:lnTo>
                      <a:pt x="7010" y="4938"/>
                    </a:lnTo>
                    <a:lnTo>
                      <a:pt x="6948" y="4813"/>
                    </a:lnTo>
                    <a:lnTo>
                      <a:pt x="6885" y="4687"/>
                    </a:lnTo>
                    <a:lnTo>
                      <a:pt x="6822" y="4708"/>
                    </a:lnTo>
                    <a:lnTo>
                      <a:pt x="6885" y="4875"/>
                    </a:lnTo>
                    <a:lnTo>
                      <a:pt x="7094" y="5106"/>
                    </a:lnTo>
                    <a:lnTo>
                      <a:pt x="7261" y="5294"/>
                    </a:lnTo>
                    <a:lnTo>
                      <a:pt x="7220" y="5315"/>
                    </a:lnTo>
                    <a:lnTo>
                      <a:pt x="7094" y="5294"/>
                    </a:lnTo>
                    <a:lnTo>
                      <a:pt x="7031" y="5210"/>
                    </a:lnTo>
                    <a:lnTo>
                      <a:pt x="7010" y="5085"/>
                    </a:lnTo>
                    <a:lnTo>
                      <a:pt x="6927" y="5043"/>
                    </a:lnTo>
                    <a:lnTo>
                      <a:pt x="6885" y="5106"/>
                    </a:lnTo>
                    <a:lnTo>
                      <a:pt x="6885" y="5022"/>
                    </a:lnTo>
                    <a:lnTo>
                      <a:pt x="6822" y="5022"/>
                    </a:lnTo>
                    <a:lnTo>
                      <a:pt x="6780" y="5043"/>
                    </a:lnTo>
                    <a:lnTo>
                      <a:pt x="6780" y="5001"/>
                    </a:lnTo>
                    <a:lnTo>
                      <a:pt x="6822" y="4917"/>
                    </a:lnTo>
                    <a:lnTo>
                      <a:pt x="6801" y="4875"/>
                    </a:lnTo>
                    <a:lnTo>
                      <a:pt x="6717" y="4896"/>
                    </a:lnTo>
                    <a:lnTo>
                      <a:pt x="6676" y="4834"/>
                    </a:lnTo>
                    <a:lnTo>
                      <a:pt x="6592" y="4771"/>
                    </a:lnTo>
                    <a:lnTo>
                      <a:pt x="6404" y="4792"/>
                    </a:lnTo>
                    <a:lnTo>
                      <a:pt x="6320" y="4729"/>
                    </a:lnTo>
                    <a:lnTo>
                      <a:pt x="6362" y="4687"/>
                    </a:lnTo>
                    <a:lnTo>
                      <a:pt x="6487" y="4708"/>
                    </a:lnTo>
                    <a:lnTo>
                      <a:pt x="6529" y="4624"/>
                    </a:lnTo>
                    <a:lnTo>
                      <a:pt x="6634" y="4708"/>
                    </a:lnTo>
                    <a:lnTo>
                      <a:pt x="6738" y="4708"/>
                    </a:lnTo>
                    <a:lnTo>
                      <a:pt x="6780" y="4624"/>
                    </a:lnTo>
                    <a:lnTo>
                      <a:pt x="6885" y="4603"/>
                    </a:lnTo>
                    <a:lnTo>
                      <a:pt x="7052" y="4415"/>
                    </a:lnTo>
                    <a:lnTo>
                      <a:pt x="7052" y="4373"/>
                    </a:lnTo>
                    <a:lnTo>
                      <a:pt x="7136" y="4394"/>
                    </a:lnTo>
                    <a:lnTo>
                      <a:pt x="7136" y="4457"/>
                    </a:lnTo>
                    <a:lnTo>
                      <a:pt x="7031" y="4582"/>
                    </a:lnTo>
                    <a:lnTo>
                      <a:pt x="6989" y="4603"/>
                    </a:lnTo>
                    <a:lnTo>
                      <a:pt x="7010" y="4666"/>
                    </a:lnTo>
                    <a:lnTo>
                      <a:pt x="7094" y="4624"/>
                    </a:lnTo>
                    <a:lnTo>
                      <a:pt x="7220" y="4457"/>
                    </a:lnTo>
                    <a:lnTo>
                      <a:pt x="7241" y="4373"/>
                    </a:lnTo>
                    <a:lnTo>
                      <a:pt x="7157" y="4289"/>
                    </a:lnTo>
                    <a:lnTo>
                      <a:pt x="7136" y="4248"/>
                    </a:lnTo>
                    <a:lnTo>
                      <a:pt x="7199" y="4206"/>
                    </a:lnTo>
                    <a:lnTo>
                      <a:pt x="7261" y="4352"/>
                    </a:lnTo>
                    <a:lnTo>
                      <a:pt x="7345" y="4373"/>
                    </a:lnTo>
                    <a:lnTo>
                      <a:pt x="7450" y="4289"/>
                    </a:lnTo>
                    <a:lnTo>
                      <a:pt x="7617" y="4310"/>
                    </a:lnTo>
                    <a:lnTo>
                      <a:pt x="7722" y="4248"/>
                    </a:lnTo>
                    <a:lnTo>
                      <a:pt x="7868" y="4248"/>
                    </a:lnTo>
                    <a:lnTo>
                      <a:pt x="7973" y="4101"/>
                    </a:lnTo>
                    <a:lnTo>
                      <a:pt x="8057" y="4038"/>
                    </a:lnTo>
                    <a:lnTo>
                      <a:pt x="8182" y="4038"/>
                    </a:lnTo>
                    <a:lnTo>
                      <a:pt x="8203" y="3934"/>
                    </a:lnTo>
                    <a:lnTo>
                      <a:pt x="8287" y="3871"/>
                    </a:lnTo>
                    <a:lnTo>
                      <a:pt x="8454" y="3871"/>
                    </a:lnTo>
                    <a:lnTo>
                      <a:pt x="8580" y="3829"/>
                    </a:lnTo>
                    <a:lnTo>
                      <a:pt x="8663" y="3829"/>
                    </a:lnTo>
                    <a:lnTo>
                      <a:pt x="8663" y="3892"/>
                    </a:lnTo>
                    <a:lnTo>
                      <a:pt x="8768" y="3850"/>
                    </a:lnTo>
                    <a:lnTo>
                      <a:pt x="8789" y="3578"/>
                    </a:lnTo>
                    <a:lnTo>
                      <a:pt x="8873" y="3557"/>
                    </a:lnTo>
                    <a:lnTo>
                      <a:pt x="8998" y="3348"/>
                    </a:lnTo>
                    <a:lnTo>
                      <a:pt x="9291" y="3327"/>
                    </a:lnTo>
                    <a:lnTo>
                      <a:pt x="9396" y="3243"/>
                    </a:lnTo>
                    <a:lnTo>
                      <a:pt x="9354" y="3118"/>
                    </a:lnTo>
                    <a:lnTo>
                      <a:pt x="9438" y="2909"/>
                    </a:lnTo>
                    <a:lnTo>
                      <a:pt x="9417" y="2720"/>
                    </a:lnTo>
                    <a:lnTo>
                      <a:pt x="9228" y="2616"/>
                    </a:lnTo>
                    <a:lnTo>
                      <a:pt x="9291" y="2365"/>
                    </a:lnTo>
                    <a:lnTo>
                      <a:pt x="9396" y="2323"/>
                    </a:lnTo>
                    <a:lnTo>
                      <a:pt x="9500" y="2197"/>
                    </a:lnTo>
                    <a:lnTo>
                      <a:pt x="9500" y="2072"/>
                    </a:lnTo>
                    <a:lnTo>
                      <a:pt x="9417" y="2009"/>
                    </a:lnTo>
                    <a:lnTo>
                      <a:pt x="9354" y="1883"/>
                    </a:lnTo>
                    <a:lnTo>
                      <a:pt x="9291" y="1967"/>
                    </a:lnTo>
                    <a:lnTo>
                      <a:pt x="9103" y="1946"/>
                    </a:lnTo>
                    <a:lnTo>
                      <a:pt x="8935" y="1841"/>
                    </a:lnTo>
                    <a:lnTo>
                      <a:pt x="8810" y="1862"/>
                    </a:lnTo>
                    <a:lnTo>
                      <a:pt x="8705" y="1800"/>
                    </a:lnTo>
                    <a:lnTo>
                      <a:pt x="8559" y="1779"/>
                    </a:lnTo>
                    <a:lnTo>
                      <a:pt x="8349" y="1758"/>
                    </a:lnTo>
                    <a:lnTo>
                      <a:pt x="8266" y="1841"/>
                    </a:lnTo>
                    <a:lnTo>
                      <a:pt x="8203" y="1695"/>
                    </a:lnTo>
                    <a:lnTo>
                      <a:pt x="8057" y="1590"/>
                    </a:lnTo>
                    <a:lnTo>
                      <a:pt x="7931" y="1318"/>
                    </a:lnTo>
                    <a:lnTo>
                      <a:pt x="7826" y="1339"/>
                    </a:lnTo>
                    <a:lnTo>
                      <a:pt x="7638" y="1465"/>
                    </a:lnTo>
                    <a:lnTo>
                      <a:pt x="7513" y="1444"/>
                    </a:lnTo>
                    <a:lnTo>
                      <a:pt x="7366" y="1486"/>
                    </a:lnTo>
                    <a:lnTo>
                      <a:pt x="7220" y="1423"/>
                    </a:lnTo>
                    <a:lnTo>
                      <a:pt x="7115" y="1528"/>
                    </a:lnTo>
                    <a:lnTo>
                      <a:pt x="6843" y="1256"/>
                    </a:lnTo>
                    <a:lnTo>
                      <a:pt x="6780" y="1067"/>
                    </a:lnTo>
                    <a:lnTo>
                      <a:pt x="6780" y="921"/>
                    </a:lnTo>
                    <a:lnTo>
                      <a:pt x="6676" y="921"/>
                    </a:lnTo>
                    <a:lnTo>
                      <a:pt x="6676" y="795"/>
                    </a:lnTo>
                    <a:lnTo>
                      <a:pt x="6529" y="691"/>
                    </a:lnTo>
                    <a:lnTo>
                      <a:pt x="6215" y="732"/>
                    </a:lnTo>
                    <a:lnTo>
                      <a:pt x="6069" y="523"/>
                    </a:lnTo>
                    <a:lnTo>
                      <a:pt x="6111" y="398"/>
                    </a:lnTo>
                    <a:lnTo>
                      <a:pt x="6006" y="293"/>
                    </a:lnTo>
                    <a:lnTo>
                      <a:pt x="5901" y="21"/>
                    </a:lnTo>
                    <a:lnTo>
                      <a:pt x="5776" y="21"/>
                    </a:lnTo>
                    <a:lnTo>
                      <a:pt x="5650" y="105"/>
                    </a:lnTo>
                    <a:lnTo>
                      <a:pt x="5357" y="105"/>
                    </a:lnTo>
                    <a:lnTo>
                      <a:pt x="506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590;p45">
                <a:extLst>
                  <a:ext uri="{FF2B5EF4-FFF2-40B4-BE49-F238E27FC236}">
                    <a16:creationId xmlns:a16="http://schemas.microsoft.com/office/drawing/2014/main" id="{CE34686A-100D-A2BC-E42F-877DDF05AE10}"/>
                  </a:ext>
                </a:extLst>
              </p:cNvPr>
              <p:cNvSpPr/>
              <p:nvPr/>
            </p:nvSpPr>
            <p:spPr>
              <a:xfrm>
                <a:off x="3912027" y="2795073"/>
                <a:ext cx="23684" cy="25236"/>
              </a:xfrm>
              <a:custGeom>
                <a:avLst/>
                <a:gdLst/>
                <a:ahLst/>
                <a:cxnLst/>
                <a:rect l="l" t="t" r="r" b="b"/>
                <a:pathLst>
                  <a:path w="1989" h="2219" extrusionOk="0">
                    <a:moveTo>
                      <a:pt x="419" y="0"/>
                    </a:moveTo>
                    <a:lnTo>
                      <a:pt x="398" y="63"/>
                    </a:lnTo>
                    <a:lnTo>
                      <a:pt x="272" y="63"/>
                    </a:lnTo>
                    <a:lnTo>
                      <a:pt x="210" y="105"/>
                    </a:lnTo>
                    <a:lnTo>
                      <a:pt x="105" y="63"/>
                    </a:lnTo>
                    <a:lnTo>
                      <a:pt x="84" y="84"/>
                    </a:lnTo>
                    <a:lnTo>
                      <a:pt x="0" y="63"/>
                    </a:lnTo>
                    <a:lnTo>
                      <a:pt x="42" y="210"/>
                    </a:lnTo>
                    <a:lnTo>
                      <a:pt x="0" y="272"/>
                    </a:lnTo>
                    <a:lnTo>
                      <a:pt x="42" y="419"/>
                    </a:lnTo>
                    <a:lnTo>
                      <a:pt x="251" y="377"/>
                    </a:lnTo>
                    <a:lnTo>
                      <a:pt x="314" y="628"/>
                    </a:lnTo>
                    <a:lnTo>
                      <a:pt x="565" y="837"/>
                    </a:lnTo>
                    <a:lnTo>
                      <a:pt x="586" y="942"/>
                    </a:lnTo>
                    <a:lnTo>
                      <a:pt x="900" y="1214"/>
                    </a:lnTo>
                    <a:lnTo>
                      <a:pt x="921" y="1360"/>
                    </a:lnTo>
                    <a:lnTo>
                      <a:pt x="1026" y="1528"/>
                    </a:lnTo>
                    <a:lnTo>
                      <a:pt x="1005" y="2072"/>
                    </a:lnTo>
                    <a:lnTo>
                      <a:pt x="1088" y="2218"/>
                    </a:lnTo>
                    <a:lnTo>
                      <a:pt x="1151" y="2177"/>
                    </a:lnTo>
                    <a:lnTo>
                      <a:pt x="1256" y="2197"/>
                    </a:lnTo>
                    <a:lnTo>
                      <a:pt x="1256" y="2093"/>
                    </a:lnTo>
                    <a:lnTo>
                      <a:pt x="1360" y="1884"/>
                    </a:lnTo>
                    <a:lnTo>
                      <a:pt x="1423" y="1905"/>
                    </a:lnTo>
                    <a:lnTo>
                      <a:pt x="1423" y="1758"/>
                    </a:lnTo>
                    <a:lnTo>
                      <a:pt x="1444" y="1549"/>
                    </a:lnTo>
                    <a:lnTo>
                      <a:pt x="1549" y="1549"/>
                    </a:lnTo>
                    <a:lnTo>
                      <a:pt x="1716" y="1486"/>
                    </a:lnTo>
                    <a:lnTo>
                      <a:pt x="1779" y="1570"/>
                    </a:lnTo>
                    <a:lnTo>
                      <a:pt x="1967" y="1570"/>
                    </a:lnTo>
                    <a:lnTo>
                      <a:pt x="1988" y="1528"/>
                    </a:lnTo>
                    <a:lnTo>
                      <a:pt x="1925" y="1423"/>
                    </a:lnTo>
                    <a:lnTo>
                      <a:pt x="1946" y="1319"/>
                    </a:lnTo>
                    <a:lnTo>
                      <a:pt x="1925" y="1214"/>
                    </a:lnTo>
                    <a:lnTo>
                      <a:pt x="1758" y="1109"/>
                    </a:lnTo>
                    <a:lnTo>
                      <a:pt x="1612" y="963"/>
                    </a:lnTo>
                    <a:lnTo>
                      <a:pt x="1612" y="921"/>
                    </a:lnTo>
                    <a:lnTo>
                      <a:pt x="1465" y="858"/>
                    </a:lnTo>
                    <a:lnTo>
                      <a:pt x="1465" y="712"/>
                    </a:lnTo>
                    <a:lnTo>
                      <a:pt x="1444" y="524"/>
                    </a:lnTo>
                    <a:lnTo>
                      <a:pt x="1298" y="440"/>
                    </a:lnTo>
                    <a:lnTo>
                      <a:pt x="1109" y="272"/>
                    </a:lnTo>
                    <a:lnTo>
                      <a:pt x="1047" y="272"/>
                    </a:lnTo>
                    <a:lnTo>
                      <a:pt x="1026" y="314"/>
                    </a:lnTo>
                    <a:lnTo>
                      <a:pt x="837" y="314"/>
                    </a:lnTo>
                    <a:lnTo>
                      <a:pt x="670" y="126"/>
                    </a:lnTo>
                    <a:lnTo>
                      <a:pt x="523" y="126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591;p45">
                <a:extLst>
                  <a:ext uri="{FF2B5EF4-FFF2-40B4-BE49-F238E27FC236}">
                    <a16:creationId xmlns:a16="http://schemas.microsoft.com/office/drawing/2014/main" id="{EC8F3205-C61C-95B6-DE79-F136D711C0E8}"/>
                  </a:ext>
                </a:extLst>
              </p:cNvPr>
              <p:cNvSpPr/>
              <p:nvPr/>
            </p:nvSpPr>
            <p:spPr>
              <a:xfrm>
                <a:off x="3874161" y="2799361"/>
                <a:ext cx="60800" cy="37131"/>
              </a:xfrm>
              <a:custGeom>
                <a:avLst/>
                <a:gdLst/>
                <a:ahLst/>
                <a:cxnLst/>
                <a:rect l="l" t="t" r="r" b="b"/>
                <a:pathLst>
                  <a:path w="5106" h="3265" extrusionOk="0">
                    <a:moveTo>
                      <a:pt x="3431" y="0"/>
                    </a:moveTo>
                    <a:lnTo>
                      <a:pt x="3076" y="63"/>
                    </a:lnTo>
                    <a:lnTo>
                      <a:pt x="2950" y="147"/>
                    </a:lnTo>
                    <a:lnTo>
                      <a:pt x="2553" y="209"/>
                    </a:lnTo>
                    <a:lnTo>
                      <a:pt x="2448" y="335"/>
                    </a:lnTo>
                    <a:lnTo>
                      <a:pt x="2323" y="335"/>
                    </a:lnTo>
                    <a:lnTo>
                      <a:pt x="2176" y="377"/>
                    </a:lnTo>
                    <a:lnTo>
                      <a:pt x="2030" y="335"/>
                    </a:lnTo>
                    <a:lnTo>
                      <a:pt x="1988" y="230"/>
                    </a:lnTo>
                    <a:lnTo>
                      <a:pt x="1820" y="167"/>
                    </a:lnTo>
                    <a:lnTo>
                      <a:pt x="1674" y="147"/>
                    </a:lnTo>
                    <a:lnTo>
                      <a:pt x="1465" y="42"/>
                    </a:lnTo>
                    <a:lnTo>
                      <a:pt x="1360" y="42"/>
                    </a:lnTo>
                    <a:lnTo>
                      <a:pt x="1276" y="126"/>
                    </a:lnTo>
                    <a:lnTo>
                      <a:pt x="1151" y="126"/>
                    </a:lnTo>
                    <a:lnTo>
                      <a:pt x="1172" y="147"/>
                    </a:lnTo>
                    <a:lnTo>
                      <a:pt x="1130" y="272"/>
                    </a:lnTo>
                    <a:lnTo>
                      <a:pt x="962" y="314"/>
                    </a:lnTo>
                    <a:lnTo>
                      <a:pt x="858" y="544"/>
                    </a:lnTo>
                    <a:lnTo>
                      <a:pt x="732" y="879"/>
                    </a:lnTo>
                    <a:lnTo>
                      <a:pt x="523" y="1193"/>
                    </a:lnTo>
                    <a:lnTo>
                      <a:pt x="544" y="1297"/>
                    </a:lnTo>
                    <a:lnTo>
                      <a:pt x="439" y="1402"/>
                    </a:lnTo>
                    <a:lnTo>
                      <a:pt x="293" y="1381"/>
                    </a:lnTo>
                    <a:lnTo>
                      <a:pt x="230" y="1486"/>
                    </a:lnTo>
                    <a:lnTo>
                      <a:pt x="126" y="1507"/>
                    </a:lnTo>
                    <a:lnTo>
                      <a:pt x="0" y="1632"/>
                    </a:lnTo>
                    <a:lnTo>
                      <a:pt x="126" y="1674"/>
                    </a:lnTo>
                    <a:lnTo>
                      <a:pt x="146" y="1737"/>
                    </a:lnTo>
                    <a:lnTo>
                      <a:pt x="335" y="1946"/>
                    </a:lnTo>
                    <a:lnTo>
                      <a:pt x="356" y="2051"/>
                    </a:lnTo>
                    <a:lnTo>
                      <a:pt x="523" y="2134"/>
                    </a:lnTo>
                    <a:lnTo>
                      <a:pt x="670" y="2260"/>
                    </a:lnTo>
                    <a:lnTo>
                      <a:pt x="607" y="2406"/>
                    </a:lnTo>
                    <a:lnTo>
                      <a:pt x="628" y="2448"/>
                    </a:lnTo>
                    <a:lnTo>
                      <a:pt x="837" y="2532"/>
                    </a:lnTo>
                    <a:lnTo>
                      <a:pt x="879" y="2616"/>
                    </a:lnTo>
                    <a:lnTo>
                      <a:pt x="983" y="2574"/>
                    </a:lnTo>
                    <a:lnTo>
                      <a:pt x="1088" y="2657"/>
                    </a:lnTo>
                    <a:lnTo>
                      <a:pt x="1172" y="2532"/>
                    </a:lnTo>
                    <a:lnTo>
                      <a:pt x="1381" y="2553"/>
                    </a:lnTo>
                    <a:lnTo>
                      <a:pt x="1276" y="2678"/>
                    </a:lnTo>
                    <a:lnTo>
                      <a:pt x="1297" y="2762"/>
                    </a:lnTo>
                    <a:lnTo>
                      <a:pt x="1339" y="2888"/>
                    </a:lnTo>
                    <a:lnTo>
                      <a:pt x="1486" y="2888"/>
                    </a:lnTo>
                    <a:lnTo>
                      <a:pt x="1569" y="2971"/>
                    </a:lnTo>
                    <a:lnTo>
                      <a:pt x="1569" y="3055"/>
                    </a:lnTo>
                    <a:lnTo>
                      <a:pt x="1507" y="3097"/>
                    </a:lnTo>
                    <a:lnTo>
                      <a:pt x="1590" y="3201"/>
                    </a:lnTo>
                    <a:lnTo>
                      <a:pt x="1716" y="3139"/>
                    </a:lnTo>
                    <a:lnTo>
                      <a:pt x="1883" y="3139"/>
                    </a:lnTo>
                    <a:lnTo>
                      <a:pt x="1925" y="3201"/>
                    </a:lnTo>
                    <a:lnTo>
                      <a:pt x="1988" y="3180"/>
                    </a:lnTo>
                    <a:lnTo>
                      <a:pt x="2197" y="3264"/>
                    </a:lnTo>
                    <a:lnTo>
                      <a:pt x="2343" y="3180"/>
                    </a:lnTo>
                    <a:lnTo>
                      <a:pt x="2490" y="3201"/>
                    </a:lnTo>
                    <a:lnTo>
                      <a:pt x="2553" y="3160"/>
                    </a:lnTo>
                    <a:lnTo>
                      <a:pt x="2699" y="3201"/>
                    </a:lnTo>
                    <a:lnTo>
                      <a:pt x="2804" y="3201"/>
                    </a:lnTo>
                    <a:lnTo>
                      <a:pt x="3013" y="3243"/>
                    </a:lnTo>
                    <a:lnTo>
                      <a:pt x="3076" y="3180"/>
                    </a:lnTo>
                    <a:lnTo>
                      <a:pt x="3222" y="3139"/>
                    </a:lnTo>
                    <a:lnTo>
                      <a:pt x="3264" y="3055"/>
                    </a:lnTo>
                    <a:lnTo>
                      <a:pt x="3599" y="2888"/>
                    </a:lnTo>
                    <a:lnTo>
                      <a:pt x="3766" y="2867"/>
                    </a:lnTo>
                    <a:lnTo>
                      <a:pt x="3955" y="2888"/>
                    </a:lnTo>
                    <a:lnTo>
                      <a:pt x="4122" y="2971"/>
                    </a:lnTo>
                    <a:lnTo>
                      <a:pt x="4185" y="3034"/>
                    </a:lnTo>
                    <a:lnTo>
                      <a:pt x="4289" y="2992"/>
                    </a:lnTo>
                    <a:lnTo>
                      <a:pt x="4436" y="3055"/>
                    </a:lnTo>
                    <a:lnTo>
                      <a:pt x="4478" y="3139"/>
                    </a:lnTo>
                    <a:lnTo>
                      <a:pt x="4603" y="3139"/>
                    </a:lnTo>
                    <a:lnTo>
                      <a:pt x="4582" y="2992"/>
                    </a:lnTo>
                    <a:lnTo>
                      <a:pt x="4624" y="2888"/>
                    </a:lnTo>
                    <a:lnTo>
                      <a:pt x="4624" y="2720"/>
                    </a:lnTo>
                    <a:lnTo>
                      <a:pt x="4603" y="2636"/>
                    </a:lnTo>
                    <a:lnTo>
                      <a:pt x="4645" y="2553"/>
                    </a:lnTo>
                    <a:lnTo>
                      <a:pt x="4708" y="2427"/>
                    </a:lnTo>
                    <a:lnTo>
                      <a:pt x="4896" y="2427"/>
                    </a:lnTo>
                    <a:lnTo>
                      <a:pt x="5022" y="2406"/>
                    </a:lnTo>
                    <a:lnTo>
                      <a:pt x="5105" y="2239"/>
                    </a:lnTo>
                    <a:lnTo>
                      <a:pt x="5105" y="2155"/>
                    </a:lnTo>
                    <a:lnTo>
                      <a:pt x="5043" y="2113"/>
                    </a:lnTo>
                    <a:lnTo>
                      <a:pt x="5105" y="2051"/>
                    </a:lnTo>
                    <a:lnTo>
                      <a:pt x="5001" y="1988"/>
                    </a:lnTo>
                    <a:lnTo>
                      <a:pt x="4812" y="1988"/>
                    </a:lnTo>
                    <a:lnTo>
                      <a:pt x="4729" y="2051"/>
                    </a:lnTo>
                    <a:lnTo>
                      <a:pt x="4520" y="2051"/>
                    </a:lnTo>
                    <a:lnTo>
                      <a:pt x="4373" y="2009"/>
                    </a:lnTo>
                    <a:lnTo>
                      <a:pt x="4268" y="1841"/>
                    </a:lnTo>
                    <a:lnTo>
                      <a:pt x="4185" y="1695"/>
                    </a:lnTo>
                    <a:lnTo>
                      <a:pt x="4206" y="1151"/>
                    </a:lnTo>
                    <a:lnTo>
                      <a:pt x="4101" y="983"/>
                    </a:lnTo>
                    <a:lnTo>
                      <a:pt x="4080" y="837"/>
                    </a:lnTo>
                    <a:lnTo>
                      <a:pt x="3766" y="565"/>
                    </a:lnTo>
                    <a:lnTo>
                      <a:pt x="3745" y="460"/>
                    </a:lnTo>
                    <a:lnTo>
                      <a:pt x="3494" y="251"/>
                    </a:lnTo>
                    <a:lnTo>
                      <a:pt x="343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592;p45">
                <a:extLst>
                  <a:ext uri="{FF2B5EF4-FFF2-40B4-BE49-F238E27FC236}">
                    <a16:creationId xmlns:a16="http://schemas.microsoft.com/office/drawing/2014/main" id="{B3DFD6D1-1FD7-CF60-3847-2B9D5907989E}"/>
                  </a:ext>
                </a:extLst>
              </p:cNvPr>
              <p:cNvSpPr/>
              <p:nvPr/>
            </p:nvSpPr>
            <p:spPr>
              <a:xfrm>
                <a:off x="3889355" y="2831954"/>
                <a:ext cx="39878" cy="24041"/>
              </a:xfrm>
              <a:custGeom>
                <a:avLst/>
                <a:gdLst/>
                <a:ahLst/>
                <a:cxnLst/>
                <a:rect l="l" t="t" r="r" b="b"/>
                <a:pathLst>
                  <a:path w="3349" h="2114" extrusionOk="0">
                    <a:moveTo>
                      <a:pt x="2490" y="1"/>
                    </a:moveTo>
                    <a:lnTo>
                      <a:pt x="2323" y="22"/>
                    </a:lnTo>
                    <a:lnTo>
                      <a:pt x="1988" y="189"/>
                    </a:lnTo>
                    <a:lnTo>
                      <a:pt x="1946" y="273"/>
                    </a:lnTo>
                    <a:lnTo>
                      <a:pt x="1800" y="314"/>
                    </a:lnTo>
                    <a:lnTo>
                      <a:pt x="1737" y="377"/>
                    </a:lnTo>
                    <a:lnTo>
                      <a:pt x="1528" y="335"/>
                    </a:lnTo>
                    <a:lnTo>
                      <a:pt x="1423" y="335"/>
                    </a:lnTo>
                    <a:lnTo>
                      <a:pt x="1277" y="294"/>
                    </a:lnTo>
                    <a:lnTo>
                      <a:pt x="1214" y="335"/>
                    </a:lnTo>
                    <a:lnTo>
                      <a:pt x="1067" y="314"/>
                    </a:lnTo>
                    <a:lnTo>
                      <a:pt x="921" y="398"/>
                    </a:lnTo>
                    <a:lnTo>
                      <a:pt x="712" y="314"/>
                    </a:lnTo>
                    <a:lnTo>
                      <a:pt x="649" y="335"/>
                    </a:lnTo>
                    <a:lnTo>
                      <a:pt x="607" y="273"/>
                    </a:lnTo>
                    <a:lnTo>
                      <a:pt x="440" y="273"/>
                    </a:lnTo>
                    <a:lnTo>
                      <a:pt x="314" y="335"/>
                    </a:lnTo>
                    <a:lnTo>
                      <a:pt x="231" y="231"/>
                    </a:lnTo>
                    <a:lnTo>
                      <a:pt x="293" y="189"/>
                    </a:lnTo>
                    <a:lnTo>
                      <a:pt x="293" y="105"/>
                    </a:lnTo>
                    <a:lnTo>
                      <a:pt x="210" y="22"/>
                    </a:lnTo>
                    <a:lnTo>
                      <a:pt x="63" y="22"/>
                    </a:lnTo>
                    <a:lnTo>
                      <a:pt x="84" y="126"/>
                    </a:lnTo>
                    <a:lnTo>
                      <a:pt x="0" y="210"/>
                    </a:lnTo>
                    <a:lnTo>
                      <a:pt x="63" y="440"/>
                    </a:lnTo>
                    <a:lnTo>
                      <a:pt x="231" y="628"/>
                    </a:lnTo>
                    <a:lnTo>
                      <a:pt x="314" y="754"/>
                    </a:lnTo>
                    <a:lnTo>
                      <a:pt x="272" y="900"/>
                    </a:lnTo>
                    <a:lnTo>
                      <a:pt x="63" y="1068"/>
                    </a:lnTo>
                    <a:lnTo>
                      <a:pt x="84" y="1172"/>
                    </a:lnTo>
                    <a:lnTo>
                      <a:pt x="168" y="1277"/>
                    </a:lnTo>
                    <a:lnTo>
                      <a:pt x="105" y="1382"/>
                    </a:lnTo>
                    <a:lnTo>
                      <a:pt x="335" y="1570"/>
                    </a:lnTo>
                    <a:lnTo>
                      <a:pt x="503" y="1842"/>
                    </a:lnTo>
                    <a:lnTo>
                      <a:pt x="523" y="1988"/>
                    </a:lnTo>
                    <a:lnTo>
                      <a:pt x="523" y="2093"/>
                    </a:lnTo>
                    <a:lnTo>
                      <a:pt x="607" y="2114"/>
                    </a:lnTo>
                    <a:lnTo>
                      <a:pt x="795" y="2114"/>
                    </a:lnTo>
                    <a:lnTo>
                      <a:pt x="942" y="2093"/>
                    </a:lnTo>
                    <a:lnTo>
                      <a:pt x="1026" y="1988"/>
                    </a:lnTo>
                    <a:lnTo>
                      <a:pt x="1172" y="2009"/>
                    </a:lnTo>
                    <a:lnTo>
                      <a:pt x="1319" y="2009"/>
                    </a:lnTo>
                    <a:lnTo>
                      <a:pt x="1339" y="2114"/>
                    </a:lnTo>
                    <a:lnTo>
                      <a:pt x="1444" y="2114"/>
                    </a:lnTo>
                    <a:lnTo>
                      <a:pt x="1528" y="2051"/>
                    </a:lnTo>
                    <a:lnTo>
                      <a:pt x="1653" y="2051"/>
                    </a:lnTo>
                    <a:lnTo>
                      <a:pt x="1737" y="2114"/>
                    </a:lnTo>
                    <a:lnTo>
                      <a:pt x="1863" y="2072"/>
                    </a:lnTo>
                    <a:lnTo>
                      <a:pt x="2093" y="2072"/>
                    </a:lnTo>
                    <a:lnTo>
                      <a:pt x="2176" y="2009"/>
                    </a:lnTo>
                    <a:lnTo>
                      <a:pt x="2114" y="1905"/>
                    </a:lnTo>
                    <a:lnTo>
                      <a:pt x="2114" y="1779"/>
                    </a:lnTo>
                    <a:lnTo>
                      <a:pt x="2281" y="1675"/>
                    </a:lnTo>
                    <a:lnTo>
                      <a:pt x="2323" y="1675"/>
                    </a:lnTo>
                    <a:lnTo>
                      <a:pt x="2427" y="1570"/>
                    </a:lnTo>
                    <a:lnTo>
                      <a:pt x="2511" y="1570"/>
                    </a:lnTo>
                    <a:lnTo>
                      <a:pt x="2595" y="1486"/>
                    </a:lnTo>
                    <a:lnTo>
                      <a:pt x="2741" y="1486"/>
                    </a:lnTo>
                    <a:lnTo>
                      <a:pt x="2909" y="1633"/>
                    </a:lnTo>
                    <a:lnTo>
                      <a:pt x="3013" y="1549"/>
                    </a:lnTo>
                    <a:lnTo>
                      <a:pt x="3118" y="1570"/>
                    </a:lnTo>
                    <a:lnTo>
                      <a:pt x="3034" y="1444"/>
                    </a:lnTo>
                    <a:lnTo>
                      <a:pt x="2930" y="1256"/>
                    </a:lnTo>
                    <a:lnTo>
                      <a:pt x="2825" y="1256"/>
                    </a:lnTo>
                    <a:lnTo>
                      <a:pt x="2804" y="1172"/>
                    </a:lnTo>
                    <a:lnTo>
                      <a:pt x="2951" y="1068"/>
                    </a:lnTo>
                    <a:lnTo>
                      <a:pt x="3013" y="942"/>
                    </a:lnTo>
                    <a:lnTo>
                      <a:pt x="2992" y="712"/>
                    </a:lnTo>
                    <a:lnTo>
                      <a:pt x="3139" y="545"/>
                    </a:lnTo>
                    <a:lnTo>
                      <a:pt x="3244" y="586"/>
                    </a:lnTo>
                    <a:lnTo>
                      <a:pt x="3327" y="503"/>
                    </a:lnTo>
                    <a:lnTo>
                      <a:pt x="3348" y="294"/>
                    </a:lnTo>
                    <a:lnTo>
                      <a:pt x="3327" y="273"/>
                    </a:lnTo>
                    <a:lnTo>
                      <a:pt x="3202" y="273"/>
                    </a:lnTo>
                    <a:lnTo>
                      <a:pt x="3160" y="189"/>
                    </a:lnTo>
                    <a:lnTo>
                      <a:pt x="3013" y="126"/>
                    </a:lnTo>
                    <a:lnTo>
                      <a:pt x="2909" y="168"/>
                    </a:lnTo>
                    <a:lnTo>
                      <a:pt x="2846" y="105"/>
                    </a:lnTo>
                    <a:lnTo>
                      <a:pt x="2679" y="22"/>
                    </a:lnTo>
                    <a:lnTo>
                      <a:pt x="249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grpSp>
            <p:nvGrpSpPr>
              <p:cNvPr id="102" name="Google Shape;593;p45">
                <a:extLst>
                  <a:ext uri="{FF2B5EF4-FFF2-40B4-BE49-F238E27FC236}">
                    <a16:creationId xmlns:a16="http://schemas.microsoft.com/office/drawing/2014/main" id="{10189976-74C9-352A-8B61-05C0CFF79A85}"/>
                  </a:ext>
                </a:extLst>
              </p:cNvPr>
              <p:cNvGrpSpPr/>
              <p:nvPr/>
            </p:nvGrpSpPr>
            <p:grpSpPr>
              <a:xfrm>
                <a:off x="3831056" y="2816010"/>
                <a:ext cx="37378" cy="27612"/>
                <a:chOff x="3866750" y="2520350"/>
                <a:chExt cx="78475" cy="60700"/>
              </a:xfrm>
              <a:grpFill/>
            </p:grpSpPr>
            <p:sp>
              <p:nvSpPr>
                <p:cNvPr id="183" name="Google Shape;594;p45">
                  <a:extLst>
                    <a:ext uri="{FF2B5EF4-FFF2-40B4-BE49-F238E27FC236}">
                      <a16:creationId xmlns:a16="http://schemas.microsoft.com/office/drawing/2014/main" id="{0071FEDC-ACD9-B416-40A0-26DC936F9183}"/>
                    </a:ext>
                  </a:extLst>
                </p:cNvPr>
                <p:cNvSpPr/>
                <p:nvPr/>
              </p:nvSpPr>
              <p:spPr>
                <a:xfrm>
                  <a:off x="3877200" y="2546500"/>
                  <a:ext cx="4725" cy="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" h="251" extrusionOk="0">
                      <a:moveTo>
                        <a:pt x="1" y="1"/>
                      </a:moveTo>
                      <a:lnTo>
                        <a:pt x="84" y="126"/>
                      </a:lnTo>
                      <a:lnTo>
                        <a:pt x="63" y="147"/>
                      </a:lnTo>
                      <a:lnTo>
                        <a:pt x="168" y="252"/>
                      </a:lnTo>
                      <a:lnTo>
                        <a:pt x="189" y="252"/>
                      </a:lnTo>
                      <a:lnTo>
                        <a:pt x="168" y="106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" name="Google Shape;595;p45">
                  <a:extLst>
                    <a:ext uri="{FF2B5EF4-FFF2-40B4-BE49-F238E27FC236}">
                      <a16:creationId xmlns:a16="http://schemas.microsoft.com/office/drawing/2014/main" id="{0604A6AD-D4EA-2393-9CC2-149852723506}"/>
                    </a:ext>
                  </a:extLst>
                </p:cNvPr>
                <p:cNvSpPr/>
                <p:nvPr/>
              </p:nvSpPr>
              <p:spPr>
                <a:xfrm>
                  <a:off x="3882425" y="2554350"/>
                  <a:ext cx="2650" cy="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" h="127" extrusionOk="0">
                      <a:moveTo>
                        <a:pt x="1" y="1"/>
                      </a:moveTo>
                      <a:lnTo>
                        <a:pt x="106" y="126"/>
                      </a:lnTo>
                      <a:lnTo>
                        <a:pt x="85" y="43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" name="Google Shape;596;p45">
                  <a:extLst>
                    <a:ext uri="{FF2B5EF4-FFF2-40B4-BE49-F238E27FC236}">
                      <a16:creationId xmlns:a16="http://schemas.microsoft.com/office/drawing/2014/main" id="{192A66B2-CFC1-E035-94DD-443E47108C15}"/>
                    </a:ext>
                  </a:extLst>
                </p:cNvPr>
                <p:cNvSpPr/>
                <p:nvPr/>
              </p:nvSpPr>
              <p:spPr>
                <a:xfrm>
                  <a:off x="3866750" y="2520350"/>
                  <a:ext cx="78475" cy="6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9" h="2428" extrusionOk="0">
                      <a:moveTo>
                        <a:pt x="1653" y="1"/>
                      </a:moveTo>
                      <a:lnTo>
                        <a:pt x="1653" y="22"/>
                      </a:lnTo>
                      <a:lnTo>
                        <a:pt x="1402" y="22"/>
                      </a:lnTo>
                      <a:lnTo>
                        <a:pt x="1046" y="210"/>
                      </a:lnTo>
                      <a:lnTo>
                        <a:pt x="1025" y="356"/>
                      </a:lnTo>
                      <a:lnTo>
                        <a:pt x="837" y="440"/>
                      </a:lnTo>
                      <a:lnTo>
                        <a:pt x="816" y="649"/>
                      </a:lnTo>
                      <a:lnTo>
                        <a:pt x="691" y="649"/>
                      </a:lnTo>
                      <a:lnTo>
                        <a:pt x="481" y="545"/>
                      </a:lnTo>
                      <a:lnTo>
                        <a:pt x="356" y="587"/>
                      </a:lnTo>
                      <a:lnTo>
                        <a:pt x="209" y="691"/>
                      </a:lnTo>
                      <a:lnTo>
                        <a:pt x="0" y="691"/>
                      </a:lnTo>
                      <a:lnTo>
                        <a:pt x="0" y="733"/>
                      </a:lnTo>
                      <a:lnTo>
                        <a:pt x="42" y="942"/>
                      </a:lnTo>
                      <a:lnTo>
                        <a:pt x="168" y="1068"/>
                      </a:lnTo>
                      <a:lnTo>
                        <a:pt x="168" y="1110"/>
                      </a:lnTo>
                      <a:lnTo>
                        <a:pt x="209" y="1152"/>
                      </a:lnTo>
                      <a:lnTo>
                        <a:pt x="356" y="942"/>
                      </a:lnTo>
                      <a:lnTo>
                        <a:pt x="377" y="796"/>
                      </a:lnTo>
                      <a:lnTo>
                        <a:pt x="461" y="691"/>
                      </a:lnTo>
                      <a:lnTo>
                        <a:pt x="607" y="691"/>
                      </a:lnTo>
                      <a:lnTo>
                        <a:pt x="628" y="796"/>
                      </a:lnTo>
                      <a:lnTo>
                        <a:pt x="733" y="900"/>
                      </a:lnTo>
                      <a:lnTo>
                        <a:pt x="774" y="1068"/>
                      </a:lnTo>
                      <a:lnTo>
                        <a:pt x="879" y="1256"/>
                      </a:lnTo>
                      <a:lnTo>
                        <a:pt x="1025" y="1403"/>
                      </a:lnTo>
                      <a:lnTo>
                        <a:pt x="1088" y="1403"/>
                      </a:lnTo>
                      <a:lnTo>
                        <a:pt x="1193" y="1507"/>
                      </a:lnTo>
                      <a:lnTo>
                        <a:pt x="1088" y="1486"/>
                      </a:lnTo>
                      <a:lnTo>
                        <a:pt x="1005" y="1507"/>
                      </a:lnTo>
                      <a:lnTo>
                        <a:pt x="942" y="1591"/>
                      </a:lnTo>
                      <a:lnTo>
                        <a:pt x="1005" y="1696"/>
                      </a:lnTo>
                      <a:lnTo>
                        <a:pt x="1130" y="1696"/>
                      </a:lnTo>
                      <a:lnTo>
                        <a:pt x="1256" y="1821"/>
                      </a:lnTo>
                      <a:lnTo>
                        <a:pt x="1360" y="1842"/>
                      </a:lnTo>
                      <a:lnTo>
                        <a:pt x="1423" y="1947"/>
                      </a:lnTo>
                      <a:lnTo>
                        <a:pt x="1465" y="2030"/>
                      </a:lnTo>
                      <a:lnTo>
                        <a:pt x="1611" y="2009"/>
                      </a:lnTo>
                      <a:lnTo>
                        <a:pt x="1862" y="2030"/>
                      </a:lnTo>
                      <a:lnTo>
                        <a:pt x="1988" y="2093"/>
                      </a:lnTo>
                      <a:lnTo>
                        <a:pt x="2281" y="2365"/>
                      </a:lnTo>
                      <a:lnTo>
                        <a:pt x="2197" y="2407"/>
                      </a:lnTo>
                      <a:lnTo>
                        <a:pt x="2072" y="2323"/>
                      </a:lnTo>
                      <a:lnTo>
                        <a:pt x="2155" y="2407"/>
                      </a:lnTo>
                      <a:lnTo>
                        <a:pt x="2260" y="2428"/>
                      </a:lnTo>
                      <a:lnTo>
                        <a:pt x="2302" y="2344"/>
                      </a:lnTo>
                      <a:lnTo>
                        <a:pt x="1925" y="1884"/>
                      </a:lnTo>
                      <a:lnTo>
                        <a:pt x="1444" y="1486"/>
                      </a:lnTo>
                      <a:lnTo>
                        <a:pt x="1423" y="1403"/>
                      </a:lnTo>
                      <a:lnTo>
                        <a:pt x="1465" y="1382"/>
                      </a:lnTo>
                      <a:lnTo>
                        <a:pt x="1402" y="1277"/>
                      </a:lnTo>
                      <a:lnTo>
                        <a:pt x="1360" y="1172"/>
                      </a:lnTo>
                      <a:lnTo>
                        <a:pt x="1235" y="1047"/>
                      </a:lnTo>
                      <a:lnTo>
                        <a:pt x="1193" y="1047"/>
                      </a:lnTo>
                      <a:lnTo>
                        <a:pt x="1151" y="963"/>
                      </a:lnTo>
                      <a:lnTo>
                        <a:pt x="1214" y="900"/>
                      </a:lnTo>
                      <a:lnTo>
                        <a:pt x="1214" y="775"/>
                      </a:lnTo>
                      <a:lnTo>
                        <a:pt x="1256" y="733"/>
                      </a:lnTo>
                      <a:lnTo>
                        <a:pt x="1402" y="838"/>
                      </a:lnTo>
                      <a:lnTo>
                        <a:pt x="1444" y="900"/>
                      </a:lnTo>
                      <a:lnTo>
                        <a:pt x="1528" y="880"/>
                      </a:lnTo>
                      <a:lnTo>
                        <a:pt x="1528" y="796"/>
                      </a:lnTo>
                      <a:lnTo>
                        <a:pt x="1632" y="775"/>
                      </a:lnTo>
                      <a:lnTo>
                        <a:pt x="1716" y="796"/>
                      </a:lnTo>
                      <a:lnTo>
                        <a:pt x="1758" y="733"/>
                      </a:lnTo>
                      <a:lnTo>
                        <a:pt x="1841" y="775"/>
                      </a:lnTo>
                      <a:lnTo>
                        <a:pt x="1883" y="733"/>
                      </a:lnTo>
                      <a:lnTo>
                        <a:pt x="1988" y="754"/>
                      </a:lnTo>
                      <a:lnTo>
                        <a:pt x="2051" y="859"/>
                      </a:lnTo>
                      <a:lnTo>
                        <a:pt x="2093" y="796"/>
                      </a:lnTo>
                      <a:lnTo>
                        <a:pt x="2239" y="859"/>
                      </a:lnTo>
                      <a:lnTo>
                        <a:pt x="2344" y="796"/>
                      </a:lnTo>
                      <a:lnTo>
                        <a:pt x="2365" y="859"/>
                      </a:lnTo>
                      <a:lnTo>
                        <a:pt x="2490" y="838"/>
                      </a:lnTo>
                      <a:lnTo>
                        <a:pt x="2616" y="880"/>
                      </a:lnTo>
                      <a:lnTo>
                        <a:pt x="2699" y="859"/>
                      </a:lnTo>
                      <a:lnTo>
                        <a:pt x="2804" y="963"/>
                      </a:lnTo>
                      <a:lnTo>
                        <a:pt x="2971" y="963"/>
                      </a:lnTo>
                      <a:lnTo>
                        <a:pt x="2992" y="984"/>
                      </a:lnTo>
                      <a:lnTo>
                        <a:pt x="2971" y="880"/>
                      </a:lnTo>
                      <a:lnTo>
                        <a:pt x="3097" y="859"/>
                      </a:lnTo>
                      <a:lnTo>
                        <a:pt x="3139" y="859"/>
                      </a:lnTo>
                      <a:lnTo>
                        <a:pt x="3139" y="796"/>
                      </a:lnTo>
                      <a:lnTo>
                        <a:pt x="3034" y="775"/>
                      </a:lnTo>
                      <a:lnTo>
                        <a:pt x="2971" y="733"/>
                      </a:lnTo>
                      <a:lnTo>
                        <a:pt x="2930" y="566"/>
                      </a:lnTo>
                      <a:lnTo>
                        <a:pt x="2888" y="419"/>
                      </a:lnTo>
                      <a:lnTo>
                        <a:pt x="2804" y="356"/>
                      </a:lnTo>
                      <a:lnTo>
                        <a:pt x="2699" y="482"/>
                      </a:lnTo>
                      <a:lnTo>
                        <a:pt x="2490" y="419"/>
                      </a:lnTo>
                      <a:lnTo>
                        <a:pt x="2197" y="356"/>
                      </a:lnTo>
                      <a:lnTo>
                        <a:pt x="2093" y="273"/>
                      </a:lnTo>
                      <a:lnTo>
                        <a:pt x="1988" y="231"/>
                      </a:lnTo>
                      <a:lnTo>
                        <a:pt x="1737" y="22"/>
                      </a:lnTo>
                      <a:lnTo>
                        <a:pt x="165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" name="Google Shape;597;p45">
                  <a:extLst>
                    <a:ext uri="{FF2B5EF4-FFF2-40B4-BE49-F238E27FC236}">
                      <a16:creationId xmlns:a16="http://schemas.microsoft.com/office/drawing/2014/main" id="{61F82DBE-D1EB-90EB-085E-9B3F91050028}"/>
                    </a:ext>
                  </a:extLst>
                </p:cNvPr>
                <p:cNvSpPr/>
                <p:nvPr/>
              </p:nvSpPr>
              <p:spPr>
                <a:xfrm>
                  <a:off x="3886100" y="2558550"/>
                  <a:ext cx="3675" cy="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" h="210" extrusionOk="0">
                      <a:moveTo>
                        <a:pt x="0" y="0"/>
                      </a:moveTo>
                      <a:lnTo>
                        <a:pt x="147" y="209"/>
                      </a:lnTo>
                      <a:lnTo>
                        <a:pt x="126" y="1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03" name="Google Shape;598;p45">
                <a:extLst>
                  <a:ext uri="{FF2B5EF4-FFF2-40B4-BE49-F238E27FC236}">
                    <a16:creationId xmlns:a16="http://schemas.microsoft.com/office/drawing/2014/main" id="{DFEC2D84-4A4C-697B-0E1D-2DE2FDD8E1FE}"/>
                  </a:ext>
                </a:extLst>
              </p:cNvPr>
              <p:cNvSpPr/>
              <p:nvPr/>
            </p:nvSpPr>
            <p:spPr>
              <a:xfrm>
                <a:off x="3799155" y="2842190"/>
                <a:ext cx="6990" cy="1334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1173" extrusionOk="0">
                    <a:moveTo>
                      <a:pt x="461" y="0"/>
                    </a:moveTo>
                    <a:lnTo>
                      <a:pt x="440" y="105"/>
                    </a:lnTo>
                    <a:lnTo>
                      <a:pt x="482" y="147"/>
                    </a:lnTo>
                    <a:lnTo>
                      <a:pt x="461" y="251"/>
                    </a:lnTo>
                    <a:lnTo>
                      <a:pt x="419" y="251"/>
                    </a:lnTo>
                    <a:lnTo>
                      <a:pt x="357" y="210"/>
                    </a:lnTo>
                    <a:lnTo>
                      <a:pt x="273" y="251"/>
                    </a:lnTo>
                    <a:lnTo>
                      <a:pt x="106" y="335"/>
                    </a:lnTo>
                    <a:lnTo>
                      <a:pt x="22" y="461"/>
                    </a:lnTo>
                    <a:lnTo>
                      <a:pt x="106" y="523"/>
                    </a:lnTo>
                    <a:lnTo>
                      <a:pt x="64" y="565"/>
                    </a:lnTo>
                    <a:lnTo>
                      <a:pt x="1" y="565"/>
                    </a:lnTo>
                    <a:lnTo>
                      <a:pt x="22" y="649"/>
                    </a:lnTo>
                    <a:lnTo>
                      <a:pt x="106" y="691"/>
                    </a:lnTo>
                    <a:lnTo>
                      <a:pt x="106" y="754"/>
                    </a:lnTo>
                    <a:lnTo>
                      <a:pt x="64" y="775"/>
                    </a:lnTo>
                    <a:lnTo>
                      <a:pt x="106" y="837"/>
                    </a:lnTo>
                    <a:lnTo>
                      <a:pt x="168" y="879"/>
                    </a:lnTo>
                    <a:lnTo>
                      <a:pt x="168" y="963"/>
                    </a:lnTo>
                    <a:lnTo>
                      <a:pt x="210" y="963"/>
                    </a:lnTo>
                    <a:lnTo>
                      <a:pt x="252" y="1005"/>
                    </a:lnTo>
                    <a:lnTo>
                      <a:pt x="210" y="984"/>
                    </a:lnTo>
                    <a:lnTo>
                      <a:pt x="147" y="1067"/>
                    </a:lnTo>
                    <a:lnTo>
                      <a:pt x="210" y="1109"/>
                    </a:lnTo>
                    <a:lnTo>
                      <a:pt x="357" y="1172"/>
                    </a:lnTo>
                    <a:lnTo>
                      <a:pt x="461" y="1109"/>
                    </a:lnTo>
                    <a:lnTo>
                      <a:pt x="545" y="942"/>
                    </a:lnTo>
                    <a:lnTo>
                      <a:pt x="545" y="795"/>
                    </a:lnTo>
                    <a:lnTo>
                      <a:pt x="587" y="544"/>
                    </a:lnTo>
                    <a:lnTo>
                      <a:pt x="545" y="314"/>
                    </a:lnTo>
                    <a:lnTo>
                      <a:pt x="545" y="147"/>
                    </a:lnTo>
                    <a:lnTo>
                      <a:pt x="5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599;p45">
                <a:extLst>
                  <a:ext uri="{FF2B5EF4-FFF2-40B4-BE49-F238E27FC236}">
                    <a16:creationId xmlns:a16="http://schemas.microsoft.com/office/drawing/2014/main" id="{354A839F-455B-CEF9-A839-B5B9AF717274}"/>
                  </a:ext>
                </a:extLst>
              </p:cNvPr>
              <p:cNvSpPr/>
              <p:nvPr/>
            </p:nvSpPr>
            <p:spPr>
              <a:xfrm>
                <a:off x="3688535" y="2836242"/>
                <a:ext cx="76506" cy="61161"/>
              </a:xfrm>
              <a:custGeom>
                <a:avLst/>
                <a:gdLst/>
                <a:ahLst/>
                <a:cxnLst/>
                <a:rect l="l" t="t" r="r" b="b"/>
                <a:pathLst>
                  <a:path w="6425" h="5378" extrusionOk="0">
                    <a:moveTo>
                      <a:pt x="817" y="0"/>
                    </a:moveTo>
                    <a:lnTo>
                      <a:pt x="733" y="42"/>
                    </a:lnTo>
                    <a:lnTo>
                      <a:pt x="712" y="21"/>
                    </a:lnTo>
                    <a:lnTo>
                      <a:pt x="503" y="126"/>
                    </a:lnTo>
                    <a:lnTo>
                      <a:pt x="524" y="209"/>
                    </a:lnTo>
                    <a:lnTo>
                      <a:pt x="608" y="251"/>
                    </a:lnTo>
                    <a:lnTo>
                      <a:pt x="524" y="335"/>
                    </a:lnTo>
                    <a:lnTo>
                      <a:pt x="336" y="356"/>
                    </a:lnTo>
                    <a:lnTo>
                      <a:pt x="252" y="335"/>
                    </a:lnTo>
                    <a:lnTo>
                      <a:pt x="43" y="419"/>
                    </a:lnTo>
                    <a:lnTo>
                      <a:pt x="1" y="544"/>
                    </a:lnTo>
                    <a:lnTo>
                      <a:pt x="43" y="670"/>
                    </a:lnTo>
                    <a:lnTo>
                      <a:pt x="126" y="649"/>
                    </a:lnTo>
                    <a:lnTo>
                      <a:pt x="126" y="691"/>
                    </a:lnTo>
                    <a:lnTo>
                      <a:pt x="189" y="733"/>
                    </a:lnTo>
                    <a:lnTo>
                      <a:pt x="147" y="879"/>
                    </a:lnTo>
                    <a:lnTo>
                      <a:pt x="210" y="900"/>
                    </a:lnTo>
                    <a:lnTo>
                      <a:pt x="294" y="837"/>
                    </a:lnTo>
                    <a:lnTo>
                      <a:pt x="252" y="963"/>
                    </a:lnTo>
                    <a:lnTo>
                      <a:pt x="315" y="1005"/>
                    </a:lnTo>
                    <a:lnTo>
                      <a:pt x="252" y="1088"/>
                    </a:lnTo>
                    <a:lnTo>
                      <a:pt x="357" y="1109"/>
                    </a:lnTo>
                    <a:lnTo>
                      <a:pt x="231" y="1256"/>
                    </a:lnTo>
                    <a:lnTo>
                      <a:pt x="231" y="1277"/>
                    </a:lnTo>
                    <a:lnTo>
                      <a:pt x="482" y="1214"/>
                    </a:lnTo>
                    <a:lnTo>
                      <a:pt x="587" y="1256"/>
                    </a:lnTo>
                    <a:lnTo>
                      <a:pt x="566" y="1381"/>
                    </a:lnTo>
                    <a:lnTo>
                      <a:pt x="629" y="1465"/>
                    </a:lnTo>
                    <a:lnTo>
                      <a:pt x="796" y="1360"/>
                    </a:lnTo>
                    <a:lnTo>
                      <a:pt x="1110" y="1423"/>
                    </a:lnTo>
                    <a:lnTo>
                      <a:pt x="1214" y="1318"/>
                    </a:lnTo>
                    <a:lnTo>
                      <a:pt x="1486" y="1360"/>
                    </a:lnTo>
                    <a:lnTo>
                      <a:pt x="1507" y="1486"/>
                    </a:lnTo>
                    <a:lnTo>
                      <a:pt x="1612" y="1632"/>
                    </a:lnTo>
                    <a:lnTo>
                      <a:pt x="1591" y="1737"/>
                    </a:lnTo>
                    <a:lnTo>
                      <a:pt x="1445" y="1737"/>
                    </a:lnTo>
                    <a:lnTo>
                      <a:pt x="1235" y="1946"/>
                    </a:lnTo>
                    <a:lnTo>
                      <a:pt x="1256" y="2114"/>
                    </a:lnTo>
                    <a:lnTo>
                      <a:pt x="1235" y="2469"/>
                    </a:lnTo>
                    <a:lnTo>
                      <a:pt x="1089" y="2616"/>
                    </a:lnTo>
                    <a:lnTo>
                      <a:pt x="1194" y="2720"/>
                    </a:lnTo>
                    <a:lnTo>
                      <a:pt x="1047" y="2930"/>
                    </a:lnTo>
                    <a:lnTo>
                      <a:pt x="942" y="2888"/>
                    </a:lnTo>
                    <a:lnTo>
                      <a:pt x="817" y="2930"/>
                    </a:lnTo>
                    <a:lnTo>
                      <a:pt x="963" y="3202"/>
                    </a:lnTo>
                    <a:lnTo>
                      <a:pt x="1089" y="3285"/>
                    </a:lnTo>
                    <a:lnTo>
                      <a:pt x="1089" y="3515"/>
                    </a:lnTo>
                    <a:lnTo>
                      <a:pt x="922" y="3704"/>
                    </a:lnTo>
                    <a:lnTo>
                      <a:pt x="984" y="3871"/>
                    </a:lnTo>
                    <a:lnTo>
                      <a:pt x="1131" y="3871"/>
                    </a:lnTo>
                    <a:lnTo>
                      <a:pt x="1089" y="3976"/>
                    </a:lnTo>
                    <a:lnTo>
                      <a:pt x="963" y="4080"/>
                    </a:lnTo>
                    <a:lnTo>
                      <a:pt x="838" y="4331"/>
                    </a:lnTo>
                    <a:lnTo>
                      <a:pt x="922" y="4457"/>
                    </a:lnTo>
                    <a:lnTo>
                      <a:pt x="922" y="4603"/>
                    </a:lnTo>
                    <a:lnTo>
                      <a:pt x="1026" y="4624"/>
                    </a:lnTo>
                    <a:lnTo>
                      <a:pt x="1173" y="4645"/>
                    </a:lnTo>
                    <a:lnTo>
                      <a:pt x="1403" y="4875"/>
                    </a:lnTo>
                    <a:lnTo>
                      <a:pt x="1382" y="4917"/>
                    </a:lnTo>
                    <a:lnTo>
                      <a:pt x="1486" y="5168"/>
                    </a:lnTo>
                    <a:lnTo>
                      <a:pt x="1675" y="5357"/>
                    </a:lnTo>
                    <a:lnTo>
                      <a:pt x="1842" y="5378"/>
                    </a:lnTo>
                    <a:lnTo>
                      <a:pt x="2010" y="5273"/>
                    </a:lnTo>
                    <a:lnTo>
                      <a:pt x="2010" y="5168"/>
                    </a:lnTo>
                    <a:lnTo>
                      <a:pt x="2093" y="5085"/>
                    </a:lnTo>
                    <a:lnTo>
                      <a:pt x="2303" y="5064"/>
                    </a:lnTo>
                    <a:lnTo>
                      <a:pt x="2470" y="4875"/>
                    </a:lnTo>
                    <a:lnTo>
                      <a:pt x="2679" y="4855"/>
                    </a:lnTo>
                    <a:lnTo>
                      <a:pt x="2784" y="4813"/>
                    </a:lnTo>
                    <a:lnTo>
                      <a:pt x="3035" y="4875"/>
                    </a:lnTo>
                    <a:lnTo>
                      <a:pt x="3181" y="4917"/>
                    </a:lnTo>
                    <a:lnTo>
                      <a:pt x="3202" y="4855"/>
                    </a:lnTo>
                    <a:lnTo>
                      <a:pt x="3307" y="4855"/>
                    </a:lnTo>
                    <a:lnTo>
                      <a:pt x="3411" y="4938"/>
                    </a:lnTo>
                    <a:lnTo>
                      <a:pt x="3495" y="4855"/>
                    </a:lnTo>
                    <a:lnTo>
                      <a:pt x="3558" y="4750"/>
                    </a:lnTo>
                    <a:lnTo>
                      <a:pt x="3663" y="4855"/>
                    </a:lnTo>
                    <a:lnTo>
                      <a:pt x="3788" y="4917"/>
                    </a:lnTo>
                    <a:lnTo>
                      <a:pt x="3914" y="4708"/>
                    </a:lnTo>
                    <a:lnTo>
                      <a:pt x="3914" y="4603"/>
                    </a:lnTo>
                    <a:lnTo>
                      <a:pt x="4248" y="4436"/>
                    </a:lnTo>
                    <a:lnTo>
                      <a:pt x="4458" y="4436"/>
                    </a:lnTo>
                    <a:lnTo>
                      <a:pt x="4520" y="4352"/>
                    </a:lnTo>
                    <a:lnTo>
                      <a:pt x="4458" y="4311"/>
                    </a:lnTo>
                    <a:lnTo>
                      <a:pt x="4499" y="4143"/>
                    </a:lnTo>
                    <a:lnTo>
                      <a:pt x="4667" y="3892"/>
                    </a:lnTo>
                    <a:lnTo>
                      <a:pt x="4667" y="3766"/>
                    </a:lnTo>
                    <a:lnTo>
                      <a:pt x="4855" y="3704"/>
                    </a:lnTo>
                    <a:lnTo>
                      <a:pt x="4981" y="3578"/>
                    </a:lnTo>
                    <a:lnTo>
                      <a:pt x="4855" y="3390"/>
                    </a:lnTo>
                    <a:lnTo>
                      <a:pt x="4771" y="3348"/>
                    </a:lnTo>
                    <a:lnTo>
                      <a:pt x="4751" y="3243"/>
                    </a:lnTo>
                    <a:lnTo>
                      <a:pt x="4646" y="3076"/>
                    </a:lnTo>
                    <a:lnTo>
                      <a:pt x="4730" y="2992"/>
                    </a:lnTo>
                    <a:lnTo>
                      <a:pt x="4960" y="2637"/>
                    </a:lnTo>
                    <a:lnTo>
                      <a:pt x="5064" y="2574"/>
                    </a:lnTo>
                    <a:lnTo>
                      <a:pt x="5232" y="2302"/>
                    </a:lnTo>
                    <a:lnTo>
                      <a:pt x="5274" y="2323"/>
                    </a:lnTo>
                    <a:lnTo>
                      <a:pt x="5253" y="2344"/>
                    </a:lnTo>
                    <a:lnTo>
                      <a:pt x="5253" y="2365"/>
                    </a:lnTo>
                    <a:lnTo>
                      <a:pt x="5336" y="2323"/>
                    </a:lnTo>
                    <a:lnTo>
                      <a:pt x="5357" y="2197"/>
                    </a:lnTo>
                    <a:lnTo>
                      <a:pt x="5295" y="2134"/>
                    </a:lnTo>
                    <a:lnTo>
                      <a:pt x="5441" y="2051"/>
                    </a:lnTo>
                    <a:lnTo>
                      <a:pt x="5567" y="1946"/>
                    </a:lnTo>
                    <a:lnTo>
                      <a:pt x="5776" y="1946"/>
                    </a:lnTo>
                    <a:lnTo>
                      <a:pt x="5964" y="1883"/>
                    </a:lnTo>
                    <a:lnTo>
                      <a:pt x="6069" y="1737"/>
                    </a:lnTo>
                    <a:lnTo>
                      <a:pt x="6278" y="1611"/>
                    </a:lnTo>
                    <a:lnTo>
                      <a:pt x="6320" y="1507"/>
                    </a:lnTo>
                    <a:lnTo>
                      <a:pt x="6341" y="1381"/>
                    </a:lnTo>
                    <a:lnTo>
                      <a:pt x="6320" y="1193"/>
                    </a:lnTo>
                    <a:lnTo>
                      <a:pt x="6424" y="1151"/>
                    </a:lnTo>
                    <a:lnTo>
                      <a:pt x="6424" y="1088"/>
                    </a:lnTo>
                    <a:lnTo>
                      <a:pt x="6341" y="1067"/>
                    </a:lnTo>
                    <a:lnTo>
                      <a:pt x="6215" y="879"/>
                    </a:lnTo>
                    <a:lnTo>
                      <a:pt x="5964" y="900"/>
                    </a:lnTo>
                    <a:lnTo>
                      <a:pt x="5797" y="837"/>
                    </a:lnTo>
                    <a:lnTo>
                      <a:pt x="5629" y="837"/>
                    </a:lnTo>
                    <a:lnTo>
                      <a:pt x="5525" y="774"/>
                    </a:lnTo>
                    <a:lnTo>
                      <a:pt x="5253" y="774"/>
                    </a:lnTo>
                    <a:lnTo>
                      <a:pt x="5148" y="879"/>
                    </a:lnTo>
                    <a:lnTo>
                      <a:pt x="5064" y="837"/>
                    </a:lnTo>
                    <a:lnTo>
                      <a:pt x="4918" y="837"/>
                    </a:lnTo>
                    <a:lnTo>
                      <a:pt x="4792" y="691"/>
                    </a:lnTo>
                    <a:lnTo>
                      <a:pt x="4688" y="753"/>
                    </a:lnTo>
                    <a:lnTo>
                      <a:pt x="4583" y="649"/>
                    </a:lnTo>
                    <a:lnTo>
                      <a:pt x="4332" y="565"/>
                    </a:lnTo>
                    <a:lnTo>
                      <a:pt x="4186" y="586"/>
                    </a:lnTo>
                    <a:lnTo>
                      <a:pt x="4207" y="523"/>
                    </a:lnTo>
                    <a:lnTo>
                      <a:pt x="4186" y="377"/>
                    </a:lnTo>
                    <a:lnTo>
                      <a:pt x="4102" y="377"/>
                    </a:lnTo>
                    <a:lnTo>
                      <a:pt x="4102" y="356"/>
                    </a:lnTo>
                    <a:lnTo>
                      <a:pt x="3997" y="314"/>
                    </a:lnTo>
                    <a:lnTo>
                      <a:pt x="3955" y="335"/>
                    </a:lnTo>
                    <a:lnTo>
                      <a:pt x="3872" y="335"/>
                    </a:lnTo>
                    <a:lnTo>
                      <a:pt x="3809" y="419"/>
                    </a:lnTo>
                    <a:lnTo>
                      <a:pt x="3495" y="230"/>
                    </a:lnTo>
                    <a:lnTo>
                      <a:pt x="3391" y="230"/>
                    </a:lnTo>
                    <a:lnTo>
                      <a:pt x="3286" y="335"/>
                    </a:lnTo>
                    <a:lnTo>
                      <a:pt x="3077" y="272"/>
                    </a:lnTo>
                    <a:lnTo>
                      <a:pt x="3035" y="168"/>
                    </a:lnTo>
                    <a:lnTo>
                      <a:pt x="2826" y="147"/>
                    </a:lnTo>
                    <a:lnTo>
                      <a:pt x="2533" y="272"/>
                    </a:lnTo>
                    <a:lnTo>
                      <a:pt x="2344" y="230"/>
                    </a:lnTo>
                    <a:lnTo>
                      <a:pt x="1926" y="168"/>
                    </a:lnTo>
                    <a:lnTo>
                      <a:pt x="1779" y="105"/>
                    </a:lnTo>
                    <a:lnTo>
                      <a:pt x="1758" y="42"/>
                    </a:lnTo>
                    <a:lnTo>
                      <a:pt x="1570" y="105"/>
                    </a:lnTo>
                    <a:lnTo>
                      <a:pt x="1403" y="147"/>
                    </a:lnTo>
                    <a:lnTo>
                      <a:pt x="1277" y="105"/>
                    </a:lnTo>
                    <a:lnTo>
                      <a:pt x="1173" y="105"/>
                    </a:lnTo>
                    <a:lnTo>
                      <a:pt x="1068" y="168"/>
                    </a:lnTo>
                    <a:lnTo>
                      <a:pt x="942" y="21"/>
                    </a:lnTo>
                    <a:lnTo>
                      <a:pt x="81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600;p45">
                <a:extLst>
                  <a:ext uri="{FF2B5EF4-FFF2-40B4-BE49-F238E27FC236}">
                    <a16:creationId xmlns:a16="http://schemas.microsoft.com/office/drawing/2014/main" id="{C3540DCF-4529-1BD9-CA0D-42CD0AC9B55D}"/>
                  </a:ext>
                </a:extLst>
              </p:cNvPr>
              <p:cNvSpPr/>
              <p:nvPr/>
            </p:nvSpPr>
            <p:spPr>
              <a:xfrm>
                <a:off x="4036603" y="2865264"/>
                <a:ext cx="11967" cy="9064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797" extrusionOk="0">
                    <a:moveTo>
                      <a:pt x="189" y="1"/>
                    </a:moveTo>
                    <a:lnTo>
                      <a:pt x="84" y="64"/>
                    </a:lnTo>
                    <a:lnTo>
                      <a:pt x="0" y="64"/>
                    </a:lnTo>
                    <a:lnTo>
                      <a:pt x="0" y="106"/>
                    </a:lnTo>
                    <a:lnTo>
                      <a:pt x="42" y="106"/>
                    </a:lnTo>
                    <a:lnTo>
                      <a:pt x="105" y="189"/>
                    </a:lnTo>
                    <a:lnTo>
                      <a:pt x="189" y="189"/>
                    </a:lnTo>
                    <a:lnTo>
                      <a:pt x="251" y="294"/>
                    </a:lnTo>
                    <a:lnTo>
                      <a:pt x="209" y="378"/>
                    </a:lnTo>
                    <a:lnTo>
                      <a:pt x="481" y="503"/>
                    </a:lnTo>
                    <a:lnTo>
                      <a:pt x="502" y="629"/>
                    </a:lnTo>
                    <a:lnTo>
                      <a:pt x="670" y="712"/>
                    </a:lnTo>
                    <a:lnTo>
                      <a:pt x="795" y="712"/>
                    </a:lnTo>
                    <a:lnTo>
                      <a:pt x="984" y="796"/>
                    </a:lnTo>
                    <a:lnTo>
                      <a:pt x="1005" y="712"/>
                    </a:lnTo>
                    <a:lnTo>
                      <a:pt x="733" y="315"/>
                    </a:lnTo>
                    <a:lnTo>
                      <a:pt x="586" y="273"/>
                    </a:lnTo>
                    <a:lnTo>
                      <a:pt x="502" y="85"/>
                    </a:lnTo>
                    <a:lnTo>
                      <a:pt x="398" y="85"/>
                    </a:lnTo>
                    <a:lnTo>
                      <a:pt x="356" y="126"/>
                    </a:lnTo>
                    <a:lnTo>
                      <a:pt x="18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601;p45">
                <a:extLst>
                  <a:ext uri="{FF2B5EF4-FFF2-40B4-BE49-F238E27FC236}">
                    <a16:creationId xmlns:a16="http://schemas.microsoft.com/office/drawing/2014/main" id="{387DA379-648B-3916-159C-2705247A2172}"/>
                  </a:ext>
                </a:extLst>
              </p:cNvPr>
              <p:cNvSpPr/>
              <p:nvPr/>
            </p:nvSpPr>
            <p:spPr>
              <a:xfrm>
                <a:off x="4033614" y="2866458"/>
                <a:ext cx="140532" cy="108039"/>
              </a:xfrm>
              <a:custGeom>
                <a:avLst/>
                <a:gdLst/>
                <a:ahLst/>
                <a:cxnLst/>
                <a:rect l="l" t="t" r="r" b="b"/>
                <a:pathLst>
                  <a:path w="11802" h="9500" extrusionOk="0">
                    <a:moveTo>
                      <a:pt x="502" y="1863"/>
                    </a:moveTo>
                    <a:lnTo>
                      <a:pt x="502" y="1884"/>
                    </a:lnTo>
                    <a:lnTo>
                      <a:pt x="506" y="1864"/>
                    </a:lnTo>
                    <a:lnTo>
                      <a:pt x="506" y="1864"/>
                    </a:lnTo>
                    <a:lnTo>
                      <a:pt x="502" y="1863"/>
                    </a:lnTo>
                    <a:close/>
                    <a:moveTo>
                      <a:pt x="251" y="1"/>
                    </a:moveTo>
                    <a:lnTo>
                      <a:pt x="209" y="63"/>
                    </a:lnTo>
                    <a:lnTo>
                      <a:pt x="147" y="210"/>
                    </a:lnTo>
                    <a:lnTo>
                      <a:pt x="0" y="210"/>
                    </a:lnTo>
                    <a:lnTo>
                      <a:pt x="0" y="273"/>
                    </a:lnTo>
                    <a:lnTo>
                      <a:pt x="42" y="398"/>
                    </a:lnTo>
                    <a:lnTo>
                      <a:pt x="105" y="607"/>
                    </a:lnTo>
                    <a:lnTo>
                      <a:pt x="105" y="712"/>
                    </a:lnTo>
                    <a:lnTo>
                      <a:pt x="105" y="858"/>
                    </a:lnTo>
                    <a:lnTo>
                      <a:pt x="230" y="900"/>
                    </a:lnTo>
                    <a:lnTo>
                      <a:pt x="251" y="942"/>
                    </a:lnTo>
                    <a:lnTo>
                      <a:pt x="188" y="1130"/>
                    </a:lnTo>
                    <a:lnTo>
                      <a:pt x="209" y="1277"/>
                    </a:lnTo>
                    <a:lnTo>
                      <a:pt x="188" y="1361"/>
                    </a:lnTo>
                    <a:lnTo>
                      <a:pt x="335" y="1423"/>
                    </a:lnTo>
                    <a:lnTo>
                      <a:pt x="460" y="1654"/>
                    </a:lnTo>
                    <a:lnTo>
                      <a:pt x="523" y="1779"/>
                    </a:lnTo>
                    <a:lnTo>
                      <a:pt x="506" y="1864"/>
                    </a:lnTo>
                    <a:lnTo>
                      <a:pt x="506" y="1864"/>
                    </a:lnTo>
                    <a:lnTo>
                      <a:pt x="607" y="1884"/>
                    </a:lnTo>
                    <a:lnTo>
                      <a:pt x="670" y="2009"/>
                    </a:lnTo>
                    <a:lnTo>
                      <a:pt x="649" y="2114"/>
                    </a:lnTo>
                    <a:lnTo>
                      <a:pt x="712" y="2260"/>
                    </a:lnTo>
                    <a:lnTo>
                      <a:pt x="816" y="2260"/>
                    </a:lnTo>
                    <a:lnTo>
                      <a:pt x="858" y="2365"/>
                    </a:lnTo>
                    <a:lnTo>
                      <a:pt x="921" y="2490"/>
                    </a:lnTo>
                    <a:lnTo>
                      <a:pt x="1025" y="2532"/>
                    </a:lnTo>
                    <a:lnTo>
                      <a:pt x="1088" y="2574"/>
                    </a:lnTo>
                    <a:lnTo>
                      <a:pt x="1297" y="2679"/>
                    </a:lnTo>
                    <a:lnTo>
                      <a:pt x="1381" y="2700"/>
                    </a:lnTo>
                    <a:lnTo>
                      <a:pt x="1507" y="2679"/>
                    </a:lnTo>
                    <a:lnTo>
                      <a:pt x="1590" y="2721"/>
                    </a:lnTo>
                    <a:lnTo>
                      <a:pt x="1653" y="2742"/>
                    </a:lnTo>
                    <a:lnTo>
                      <a:pt x="1590" y="2783"/>
                    </a:lnTo>
                    <a:lnTo>
                      <a:pt x="1486" y="2825"/>
                    </a:lnTo>
                    <a:lnTo>
                      <a:pt x="1402" y="2825"/>
                    </a:lnTo>
                    <a:lnTo>
                      <a:pt x="1444" y="2993"/>
                    </a:lnTo>
                    <a:lnTo>
                      <a:pt x="1486" y="3014"/>
                    </a:lnTo>
                    <a:lnTo>
                      <a:pt x="1486" y="3223"/>
                    </a:lnTo>
                    <a:lnTo>
                      <a:pt x="1402" y="3244"/>
                    </a:lnTo>
                    <a:lnTo>
                      <a:pt x="1339" y="3244"/>
                    </a:lnTo>
                    <a:lnTo>
                      <a:pt x="1297" y="3432"/>
                    </a:lnTo>
                    <a:lnTo>
                      <a:pt x="1256" y="3474"/>
                    </a:lnTo>
                    <a:lnTo>
                      <a:pt x="1256" y="3683"/>
                    </a:lnTo>
                    <a:lnTo>
                      <a:pt x="1235" y="3767"/>
                    </a:lnTo>
                    <a:lnTo>
                      <a:pt x="1256" y="3830"/>
                    </a:lnTo>
                    <a:lnTo>
                      <a:pt x="1193" y="3871"/>
                    </a:lnTo>
                    <a:lnTo>
                      <a:pt x="1193" y="3955"/>
                    </a:lnTo>
                    <a:lnTo>
                      <a:pt x="1276" y="3976"/>
                    </a:lnTo>
                    <a:lnTo>
                      <a:pt x="1360" y="4060"/>
                    </a:lnTo>
                    <a:lnTo>
                      <a:pt x="1465" y="4081"/>
                    </a:lnTo>
                    <a:lnTo>
                      <a:pt x="1486" y="4164"/>
                    </a:lnTo>
                    <a:lnTo>
                      <a:pt x="1611" y="4269"/>
                    </a:lnTo>
                    <a:lnTo>
                      <a:pt x="1569" y="4394"/>
                    </a:lnTo>
                    <a:lnTo>
                      <a:pt x="1590" y="4415"/>
                    </a:lnTo>
                    <a:lnTo>
                      <a:pt x="1590" y="4499"/>
                    </a:lnTo>
                    <a:lnTo>
                      <a:pt x="1695" y="4583"/>
                    </a:lnTo>
                    <a:lnTo>
                      <a:pt x="1758" y="4562"/>
                    </a:lnTo>
                    <a:lnTo>
                      <a:pt x="1862" y="4520"/>
                    </a:lnTo>
                    <a:lnTo>
                      <a:pt x="2302" y="4813"/>
                    </a:lnTo>
                    <a:lnTo>
                      <a:pt x="2344" y="4792"/>
                    </a:lnTo>
                    <a:lnTo>
                      <a:pt x="2427" y="4834"/>
                    </a:lnTo>
                    <a:lnTo>
                      <a:pt x="2532" y="5043"/>
                    </a:lnTo>
                    <a:lnTo>
                      <a:pt x="2636" y="5106"/>
                    </a:lnTo>
                    <a:lnTo>
                      <a:pt x="2762" y="5357"/>
                    </a:lnTo>
                    <a:lnTo>
                      <a:pt x="2636" y="5462"/>
                    </a:lnTo>
                    <a:lnTo>
                      <a:pt x="2636" y="5650"/>
                    </a:lnTo>
                    <a:lnTo>
                      <a:pt x="2657" y="5817"/>
                    </a:lnTo>
                    <a:lnTo>
                      <a:pt x="2846" y="5817"/>
                    </a:lnTo>
                    <a:lnTo>
                      <a:pt x="2909" y="6152"/>
                    </a:lnTo>
                    <a:lnTo>
                      <a:pt x="3013" y="6236"/>
                    </a:lnTo>
                    <a:lnTo>
                      <a:pt x="3118" y="6278"/>
                    </a:lnTo>
                    <a:lnTo>
                      <a:pt x="3160" y="6299"/>
                    </a:lnTo>
                    <a:lnTo>
                      <a:pt x="3222" y="6278"/>
                    </a:lnTo>
                    <a:lnTo>
                      <a:pt x="3222" y="6340"/>
                    </a:lnTo>
                    <a:lnTo>
                      <a:pt x="3285" y="6445"/>
                    </a:lnTo>
                    <a:lnTo>
                      <a:pt x="3369" y="6445"/>
                    </a:lnTo>
                    <a:lnTo>
                      <a:pt x="3432" y="6382"/>
                    </a:lnTo>
                    <a:lnTo>
                      <a:pt x="3453" y="6257"/>
                    </a:lnTo>
                    <a:lnTo>
                      <a:pt x="3348" y="6194"/>
                    </a:lnTo>
                    <a:lnTo>
                      <a:pt x="3494" y="6194"/>
                    </a:lnTo>
                    <a:lnTo>
                      <a:pt x="3536" y="6173"/>
                    </a:lnTo>
                    <a:lnTo>
                      <a:pt x="3494" y="6236"/>
                    </a:lnTo>
                    <a:lnTo>
                      <a:pt x="3494" y="6299"/>
                    </a:lnTo>
                    <a:lnTo>
                      <a:pt x="3641" y="6361"/>
                    </a:lnTo>
                    <a:lnTo>
                      <a:pt x="3683" y="6340"/>
                    </a:lnTo>
                    <a:lnTo>
                      <a:pt x="3745" y="6445"/>
                    </a:lnTo>
                    <a:lnTo>
                      <a:pt x="3787" y="6445"/>
                    </a:lnTo>
                    <a:lnTo>
                      <a:pt x="3976" y="6299"/>
                    </a:lnTo>
                    <a:lnTo>
                      <a:pt x="4017" y="6340"/>
                    </a:lnTo>
                    <a:lnTo>
                      <a:pt x="4164" y="6487"/>
                    </a:lnTo>
                    <a:lnTo>
                      <a:pt x="4164" y="6591"/>
                    </a:lnTo>
                    <a:lnTo>
                      <a:pt x="4373" y="6863"/>
                    </a:lnTo>
                    <a:lnTo>
                      <a:pt x="4394" y="7031"/>
                    </a:lnTo>
                    <a:lnTo>
                      <a:pt x="4436" y="7073"/>
                    </a:lnTo>
                    <a:lnTo>
                      <a:pt x="4541" y="7073"/>
                    </a:lnTo>
                    <a:lnTo>
                      <a:pt x="4603" y="7177"/>
                    </a:lnTo>
                    <a:lnTo>
                      <a:pt x="4541" y="7177"/>
                    </a:lnTo>
                    <a:lnTo>
                      <a:pt x="4520" y="7135"/>
                    </a:lnTo>
                    <a:lnTo>
                      <a:pt x="4499" y="7177"/>
                    </a:lnTo>
                    <a:lnTo>
                      <a:pt x="4603" y="7240"/>
                    </a:lnTo>
                    <a:lnTo>
                      <a:pt x="4645" y="7219"/>
                    </a:lnTo>
                    <a:lnTo>
                      <a:pt x="4687" y="7324"/>
                    </a:lnTo>
                    <a:lnTo>
                      <a:pt x="4833" y="7721"/>
                    </a:lnTo>
                    <a:lnTo>
                      <a:pt x="4959" y="7763"/>
                    </a:lnTo>
                    <a:lnTo>
                      <a:pt x="5168" y="7763"/>
                    </a:lnTo>
                    <a:lnTo>
                      <a:pt x="5315" y="7805"/>
                    </a:lnTo>
                    <a:lnTo>
                      <a:pt x="5377" y="7868"/>
                    </a:lnTo>
                    <a:lnTo>
                      <a:pt x="5566" y="7868"/>
                    </a:lnTo>
                    <a:lnTo>
                      <a:pt x="5587" y="7931"/>
                    </a:lnTo>
                    <a:lnTo>
                      <a:pt x="5691" y="7931"/>
                    </a:lnTo>
                    <a:lnTo>
                      <a:pt x="5733" y="7972"/>
                    </a:lnTo>
                    <a:lnTo>
                      <a:pt x="5649" y="8035"/>
                    </a:lnTo>
                    <a:lnTo>
                      <a:pt x="5796" y="8224"/>
                    </a:lnTo>
                    <a:lnTo>
                      <a:pt x="5963" y="8244"/>
                    </a:lnTo>
                    <a:lnTo>
                      <a:pt x="6047" y="8328"/>
                    </a:lnTo>
                    <a:lnTo>
                      <a:pt x="6152" y="8328"/>
                    </a:lnTo>
                    <a:lnTo>
                      <a:pt x="6319" y="8496"/>
                    </a:lnTo>
                    <a:lnTo>
                      <a:pt x="6403" y="8475"/>
                    </a:lnTo>
                    <a:lnTo>
                      <a:pt x="6528" y="8454"/>
                    </a:lnTo>
                    <a:lnTo>
                      <a:pt x="6717" y="8496"/>
                    </a:lnTo>
                    <a:lnTo>
                      <a:pt x="6947" y="8663"/>
                    </a:lnTo>
                    <a:lnTo>
                      <a:pt x="7135" y="8475"/>
                    </a:lnTo>
                    <a:lnTo>
                      <a:pt x="7407" y="8349"/>
                    </a:lnTo>
                    <a:lnTo>
                      <a:pt x="7407" y="8328"/>
                    </a:lnTo>
                    <a:lnTo>
                      <a:pt x="7533" y="8328"/>
                    </a:lnTo>
                    <a:lnTo>
                      <a:pt x="7679" y="8224"/>
                    </a:lnTo>
                    <a:lnTo>
                      <a:pt x="7784" y="8161"/>
                    </a:lnTo>
                    <a:lnTo>
                      <a:pt x="7993" y="8182"/>
                    </a:lnTo>
                    <a:lnTo>
                      <a:pt x="7993" y="8244"/>
                    </a:lnTo>
                    <a:lnTo>
                      <a:pt x="8056" y="8244"/>
                    </a:lnTo>
                    <a:lnTo>
                      <a:pt x="8056" y="8286"/>
                    </a:lnTo>
                    <a:lnTo>
                      <a:pt x="8160" y="8454"/>
                    </a:lnTo>
                    <a:lnTo>
                      <a:pt x="8244" y="8663"/>
                    </a:lnTo>
                    <a:lnTo>
                      <a:pt x="8349" y="8872"/>
                    </a:lnTo>
                    <a:lnTo>
                      <a:pt x="8349" y="9019"/>
                    </a:lnTo>
                    <a:lnTo>
                      <a:pt x="8411" y="9081"/>
                    </a:lnTo>
                    <a:lnTo>
                      <a:pt x="8453" y="9123"/>
                    </a:lnTo>
                    <a:lnTo>
                      <a:pt x="8872" y="9123"/>
                    </a:lnTo>
                    <a:lnTo>
                      <a:pt x="8976" y="9207"/>
                    </a:lnTo>
                    <a:lnTo>
                      <a:pt x="9102" y="9081"/>
                    </a:lnTo>
                    <a:lnTo>
                      <a:pt x="9144" y="9102"/>
                    </a:lnTo>
                    <a:lnTo>
                      <a:pt x="9311" y="9228"/>
                    </a:lnTo>
                    <a:lnTo>
                      <a:pt x="9625" y="9207"/>
                    </a:lnTo>
                    <a:lnTo>
                      <a:pt x="9813" y="9291"/>
                    </a:lnTo>
                    <a:lnTo>
                      <a:pt x="10064" y="9312"/>
                    </a:lnTo>
                    <a:lnTo>
                      <a:pt x="10169" y="9332"/>
                    </a:lnTo>
                    <a:lnTo>
                      <a:pt x="10232" y="9312"/>
                    </a:lnTo>
                    <a:lnTo>
                      <a:pt x="10295" y="9395"/>
                    </a:lnTo>
                    <a:lnTo>
                      <a:pt x="10315" y="9395"/>
                    </a:lnTo>
                    <a:lnTo>
                      <a:pt x="10357" y="9291"/>
                    </a:lnTo>
                    <a:lnTo>
                      <a:pt x="10441" y="9291"/>
                    </a:lnTo>
                    <a:lnTo>
                      <a:pt x="10483" y="9374"/>
                    </a:lnTo>
                    <a:lnTo>
                      <a:pt x="10608" y="9416"/>
                    </a:lnTo>
                    <a:lnTo>
                      <a:pt x="10818" y="9500"/>
                    </a:lnTo>
                    <a:lnTo>
                      <a:pt x="10901" y="9437"/>
                    </a:lnTo>
                    <a:lnTo>
                      <a:pt x="10922" y="9395"/>
                    </a:lnTo>
                    <a:lnTo>
                      <a:pt x="10964" y="9395"/>
                    </a:lnTo>
                    <a:lnTo>
                      <a:pt x="10964" y="9312"/>
                    </a:lnTo>
                    <a:lnTo>
                      <a:pt x="10985" y="9102"/>
                    </a:lnTo>
                    <a:lnTo>
                      <a:pt x="10922" y="8977"/>
                    </a:lnTo>
                    <a:lnTo>
                      <a:pt x="11027" y="8851"/>
                    </a:lnTo>
                    <a:lnTo>
                      <a:pt x="10985" y="8747"/>
                    </a:lnTo>
                    <a:lnTo>
                      <a:pt x="11069" y="8642"/>
                    </a:lnTo>
                    <a:lnTo>
                      <a:pt x="11215" y="8558"/>
                    </a:lnTo>
                    <a:lnTo>
                      <a:pt x="11299" y="8496"/>
                    </a:lnTo>
                    <a:lnTo>
                      <a:pt x="11550" y="8433"/>
                    </a:lnTo>
                    <a:lnTo>
                      <a:pt x="11717" y="8475"/>
                    </a:lnTo>
                    <a:lnTo>
                      <a:pt x="11801" y="8391"/>
                    </a:lnTo>
                    <a:lnTo>
                      <a:pt x="11759" y="8161"/>
                    </a:lnTo>
                    <a:lnTo>
                      <a:pt x="11634" y="8056"/>
                    </a:lnTo>
                    <a:lnTo>
                      <a:pt x="11487" y="8077"/>
                    </a:lnTo>
                    <a:lnTo>
                      <a:pt x="11445" y="7972"/>
                    </a:lnTo>
                    <a:lnTo>
                      <a:pt x="11445" y="7826"/>
                    </a:lnTo>
                    <a:lnTo>
                      <a:pt x="11403" y="7700"/>
                    </a:lnTo>
                    <a:lnTo>
                      <a:pt x="11403" y="7491"/>
                    </a:lnTo>
                    <a:lnTo>
                      <a:pt x="11236" y="7491"/>
                    </a:lnTo>
                    <a:lnTo>
                      <a:pt x="11215" y="7408"/>
                    </a:lnTo>
                    <a:lnTo>
                      <a:pt x="11111" y="7387"/>
                    </a:lnTo>
                    <a:lnTo>
                      <a:pt x="10922" y="7345"/>
                    </a:lnTo>
                    <a:lnTo>
                      <a:pt x="10880" y="7303"/>
                    </a:lnTo>
                    <a:lnTo>
                      <a:pt x="10755" y="7219"/>
                    </a:lnTo>
                    <a:lnTo>
                      <a:pt x="10587" y="7073"/>
                    </a:lnTo>
                    <a:lnTo>
                      <a:pt x="10504" y="6926"/>
                    </a:lnTo>
                    <a:lnTo>
                      <a:pt x="10232" y="6508"/>
                    </a:lnTo>
                    <a:lnTo>
                      <a:pt x="10650" y="5943"/>
                    </a:lnTo>
                    <a:lnTo>
                      <a:pt x="10692" y="5859"/>
                    </a:lnTo>
                    <a:lnTo>
                      <a:pt x="10650" y="5629"/>
                    </a:lnTo>
                    <a:lnTo>
                      <a:pt x="10650" y="5462"/>
                    </a:lnTo>
                    <a:lnTo>
                      <a:pt x="10567" y="5294"/>
                    </a:lnTo>
                    <a:lnTo>
                      <a:pt x="10064" y="5252"/>
                    </a:lnTo>
                    <a:lnTo>
                      <a:pt x="10043" y="5043"/>
                    </a:lnTo>
                    <a:lnTo>
                      <a:pt x="9981" y="4939"/>
                    </a:lnTo>
                    <a:lnTo>
                      <a:pt x="10023" y="4876"/>
                    </a:lnTo>
                    <a:lnTo>
                      <a:pt x="9939" y="4604"/>
                    </a:lnTo>
                    <a:lnTo>
                      <a:pt x="9771" y="4311"/>
                    </a:lnTo>
                    <a:lnTo>
                      <a:pt x="9834" y="4164"/>
                    </a:lnTo>
                    <a:lnTo>
                      <a:pt x="9981" y="3934"/>
                    </a:lnTo>
                    <a:lnTo>
                      <a:pt x="9939" y="3934"/>
                    </a:lnTo>
                    <a:lnTo>
                      <a:pt x="9751" y="3892"/>
                    </a:lnTo>
                    <a:lnTo>
                      <a:pt x="9751" y="3767"/>
                    </a:lnTo>
                    <a:lnTo>
                      <a:pt x="9730" y="3558"/>
                    </a:lnTo>
                    <a:lnTo>
                      <a:pt x="9667" y="3558"/>
                    </a:lnTo>
                    <a:lnTo>
                      <a:pt x="9813" y="3411"/>
                    </a:lnTo>
                    <a:lnTo>
                      <a:pt x="9709" y="3327"/>
                    </a:lnTo>
                    <a:lnTo>
                      <a:pt x="9646" y="3244"/>
                    </a:lnTo>
                    <a:lnTo>
                      <a:pt x="9771" y="3223"/>
                    </a:lnTo>
                    <a:lnTo>
                      <a:pt x="9918" y="3118"/>
                    </a:lnTo>
                    <a:lnTo>
                      <a:pt x="9918" y="3034"/>
                    </a:lnTo>
                    <a:lnTo>
                      <a:pt x="9939" y="3014"/>
                    </a:lnTo>
                    <a:lnTo>
                      <a:pt x="9855" y="2909"/>
                    </a:lnTo>
                    <a:lnTo>
                      <a:pt x="9918" y="2825"/>
                    </a:lnTo>
                    <a:lnTo>
                      <a:pt x="9918" y="2742"/>
                    </a:lnTo>
                    <a:lnTo>
                      <a:pt x="9918" y="2574"/>
                    </a:lnTo>
                    <a:lnTo>
                      <a:pt x="9855" y="2470"/>
                    </a:lnTo>
                    <a:lnTo>
                      <a:pt x="9855" y="2386"/>
                    </a:lnTo>
                    <a:lnTo>
                      <a:pt x="9813" y="2260"/>
                    </a:lnTo>
                    <a:lnTo>
                      <a:pt x="9855" y="2156"/>
                    </a:lnTo>
                    <a:lnTo>
                      <a:pt x="9751" y="1988"/>
                    </a:lnTo>
                    <a:lnTo>
                      <a:pt x="9625" y="1946"/>
                    </a:lnTo>
                    <a:lnTo>
                      <a:pt x="9353" y="1905"/>
                    </a:lnTo>
                    <a:lnTo>
                      <a:pt x="9123" y="1591"/>
                    </a:lnTo>
                    <a:lnTo>
                      <a:pt x="8914" y="1549"/>
                    </a:lnTo>
                    <a:lnTo>
                      <a:pt x="8788" y="1570"/>
                    </a:lnTo>
                    <a:lnTo>
                      <a:pt x="8725" y="1528"/>
                    </a:lnTo>
                    <a:lnTo>
                      <a:pt x="8704" y="1361"/>
                    </a:lnTo>
                    <a:lnTo>
                      <a:pt x="8579" y="1340"/>
                    </a:lnTo>
                    <a:lnTo>
                      <a:pt x="8349" y="1235"/>
                    </a:lnTo>
                    <a:lnTo>
                      <a:pt x="8265" y="1319"/>
                    </a:lnTo>
                    <a:lnTo>
                      <a:pt x="8160" y="1319"/>
                    </a:lnTo>
                    <a:lnTo>
                      <a:pt x="7826" y="1109"/>
                    </a:lnTo>
                    <a:lnTo>
                      <a:pt x="7658" y="1047"/>
                    </a:lnTo>
                    <a:lnTo>
                      <a:pt x="7449" y="858"/>
                    </a:lnTo>
                    <a:lnTo>
                      <a:pt x="7323" y="900"/>
                    </a:lnTo>
                    <a:lnTo>
                      <a:pt x="7198" y="837"/>
                    </a:lnTo>
                    <a:lnTo>
                      <a:pt x="7093" y="858"/>
                    </a:lnTo>
                    <a:lnTo>
                      <a:pt x="7030" y="1005"/>
                    </a:lnTo>
                    <a:lnTo>
                      <a:pt x="6821" y="942"/>
                    </a:lnTo>
                    <a:lnTo>
                      <a:pt x="6591" y="1005"/>
                    </a:lnTo>
                    <a:lnTo>
                      <a:pt x="6361" y="1214"/>
                    </a:lnTo>
                    <a:lnTo>
                      <a:pt x="6256" y="1214"/>
                    </a:lnTo>
                    <a:lnTo>
                      <a:pt x="6173" y="1319"/>
                    </a:lnTo>
                    <a:lnTo>
                      <a:pt x="6110" y="1465"/>
                    </a:lnTo>
                    <a:lnTo>
                      <a:pt x="5838" y="1465"/>
                    </a:lnTo>
                    <a:lnTo>
                      <a:pt x="5733" y="1549"/>
                    </a:lnTo>
                    <a:lnTo>
                      <a:pt x="5775" y="1695"/>
                    </a:lnTo>
                    <a:lnTo>
                      <a:pt x="5859" y="1842"/>
                    </a:lnTo>
                    <a:lnTo>
                      <a:pt x="5838" y="1967"/>
                    </a:lnTo>
                    <a:lnTo>
                      <a:pt x="5691" y="1967"/>
                    </a:lnTo>
                    <a:lnTo>
                      <a:pt x="5357" y="1905"/>
                    </a:lnTo>
                    <a:lnTo>
                      <a:pt x="5064" y="1967"/>
                    </a:lnTo>
                    <a:lnTo>
                      <a:pt x="4708" y="2072"/>
                    </a:lnTo>
                    <a:lnTo>
                      <a:pt x="4520" y="2072"/>
                    </a:lnTo>
                    <a:lnTo>
                      <a:pt x="4185" y="1967"/>
                    </a:lnTo>
                    <a:lnTo>
                      <a:pt x="4059" y="1967"/>
                    </a:lnTo>
                    <a:lnTo>
                      <a:pt x="3766" y="1842"/>
                    </a:lnTo>
                    <a:lnTo>
                      <a:pt x="3662" y="1737"/>
                    </a:lnTo>
                    <a:lnTo>
                      <a:pt x="3641" y="1591"/>
                    </a:lnTo>
                    <a:lnTo>
                      <a:pt x="3557" y="1591"/>
                    </a:lnTo>
                    <a:lnTo>
                      <a:pt x="3432" y="1528"/>
                    </a:lnTo>
                    <a:lnTo>
                      <a:pt x="3264" y="1570"/>
                    </a:lnTo>
                    <a:lnTo>
                      <a:pt x="3181" y="1528"/>
                    </a:lnTo>
                    <a:lnTo>
                      <a:pt x="3055" y="1528"/>
                    </a:lnTo>
                    <a:lnTo>
                      <a:pt x="2929" y="1423"/>
                    </a:lnTo>
                    <a:lnTo>
                      <a:pt x="2846" y="1381"/>
                    </a:lnTo>
                    <a:lnTo>
                      <a:pt x="2804" y="1340"/>
                    </a:lnTo>
                    <a:lnTo>
                      <a:pt x="2825" y="1214"/>
                    </a:lnTo>
                    <a:lnTo>
                      <a:pt x="2825" y="1068"/>
                    </a:lnTo>
                    <a:lnTo>
                      <a:pt x="2741" y="942"/>
                    </a:lnTo>
                    <a:lnTo>
                      <a:pt x="2741" y="921"/>
                    </a:lnTo>
                    <a:lnTo>
                      <a:pt x="2699" y="942"/>
                    </a:lnTo>
                    <a:lnTo>
                      <a:pt x="2595" y="921"/>
                    </a:lnTo>
                    <a:lnTo>
                      <a:pt x="2553" y="858"/>
                    </a:lnTo>
                    <a:lnTo>
                      <a:pt x="2448" y="817"/>
                    </a:lnTo>
                    <a:lnTo>
                      <a:pt x="2281" y="607"/>
                    </a:lnTo>
                    <a:lnTo>
                      <a:pt x="2448" y="482"/>
                    </a:lnTo>
                    <a:lnTo>
                      <a:pt x="2323" y="398"/>
                    </a:lnTo>
                    <a:lnTo>
                      <a:pt x="2302" y="335"/>
                    </a:lnTo>
                    <a:lnTo>
                      <a:pt x="2344" y="293"/>
                    </a:lnTo>
                    <a:lnTo>
                      <a:pt x="2281" y="210"/>
                    </a:lnTo>
                    <a:lnTo>
                      <a:pt x="2218" y="105"/>
                    </a:lnTo>
                    <a:lnTo>
                      <a:pt x="2176" y="105"/>
                    </a:lnTo>
                    <a:lnTo>
                      <a:pt x="2176" y="84"/>
                    </a:lnTo>
                    <a:lnTo>
                      <a:pt x="2113" y="84"/>
                    </a:lnTo>
                    <a:lnTo>
                      <a:pt x="1988" y="168"/>
                    </a:lnTo>
                    <a:lnTo>
                      <a:pt x="1904" y="168"/>
                    </a:lnTo>
                    <a:lnTo>
                      <a:pt x="1862" y="273"/>
                    </a:lnTo>
                    <a:lnTo>
                      <a:pt x="1779" y="293"/>
                    </a:lnTo>
                    <a:lnTo>
                      <a:pt x="1674" y="419"/>
                    </a:lnTo>
                    <a:lnTo>
                      <a:pt x="1611" y="440"/>
                    </a:lnTo>
                    <a:lnTo>
                      <a:pt x="1569" y="503"/>
                    </a:lnTo>
                    <a:lnTo>
                      <a:pt x="1569" y="545"/>
                    </a:lnTo>
                    <a:lnTo>
                      <a:pt x="1465" y="607"/>
                    </a:lnTo>
                    <a:lnTo>
                      <a:pt x="1381" y="586"/>
                    </a:lnTo>
                    <a:lnTo>
                      <a:pt x="1256" y="607"/>
                    </a:lnTo>
                    <a:lnTo>
                      <a:pt x="1235" y="691"/>
                    </a:lnTo>
                    <a:lnTo>
                      <a:pt x="1046" y="607"/>
                    </a:lnTo>
                    <a:lnTo>
                      <a:pt x="921" y="607"/>
                    </a:lnTo>
                    <a:lnTo>
                      <a:pt x="753" y="524"/>
                    </a:lnTo>
                    <a:lnTo>
                      <a:pt x="732" y="398"/>
                    </a:lnTo>
                    <a:lnTo>
                      <a:pt x="460" y="273"/>
                    </a:lnTo>
                    <a:lnTo>
                      <a:pt x="502" y="189"/>
                    </a:lnTo>
                    <a:lnTo>
                      <a:pt x="440" y="84"/>
                    </a:lnTo>
                    <a:lnTo>
                      <a:pt x="356" y="84"/>
                    </a:lnTo>
                    <a:lnTo>
                      <a:pt x="29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602;p45">
                <a:extLst>
                  <a:ext uri="{FF2B5EF4-FFF2-40B4-BE49-F238E27FC236}">
                    <a16:creationId xmlns:a16="http://schemas.microsoft.com/office/drawing/2014/main" id="{08588280-5971-EC69-8A32-8ABA596F7A03}"/>
                  </a:ext>
                </a:extLst>
              </p:cNvPr>
              <p:cNvSpPr/>
              <p:nvPr/>
            </p:nvSpPr>
            <p:spPr>
              <a:xfrm>
                <a:off x="4026636" y="2853369"/>
                <a:ext cx="24672" cy="20004"/>
              </a:xfrm>
              <a:custGeom>
                <a:avLst/>
                <a:gdLst/>
                <a:ahLst/>
                <a:cxnLst/>
                <a:rect l="l" t="t" r="r" b="b"/>
                <a:pathLst>
                  <a:path w="2072" h="1759" extrusionOk="0">
                    <a:moveTo>
                      <a:pt x="419" y="1"/>
                    </a:moveTo>
                    <a:lnTo>
                      <a:pt x="168" y="64"/>
                    </a:lnTo>
                    <a:lnTo>
                      <a:pt x="0" y="105"/>
                    </a:lnTo>
                    <a:lnTo>
                      <a:pt x="84" y="210"/>
                    </a:lnTo>
                    <a:lnTo>
                      <a:pt x="84" y="294"/>
                    </a:lnTo>
                    <a:lnTo>
                      <a:pt x="189" y="315"/>
                    </a:lnTo>
                    <a:lnTo>
                      <a:pt x="272" y="419"/>
                    </a:lnTo>
                    <a:lnTo>
                      <a:pt x="209" y="608"/>
                    </a:lnTo>
                    <a:lnTo>
                      <a:pt x="251" y="838"/>
                    </a:lnTo>
                    <a:lnTo>
                      <a:pt x="398" y="942"/>
                    </a:lnTo>
                    <a:lnTo>
                      <a:pt x="691" y="942"/>
                    </a:lnTo>
                    <a:lnTo>
                      <a:pt x="795" y="1026"/>
                    </a:lnTo>
                    <a:lnTo>
                      <a:pt x="837" y="1110"/>
                    </a:lnTo>
                    <a:lnTo>
                      <a:pt x="921" y="1110"/>
                    </a:lnTo>
                    <a:lnTo>
                      <a:pt x="1026" y="1047"/>
                    </a:lnTo>
                    <a:lnTo>
                      <a:pt x="1193" y="1172"/>
                    </a:lnTo>
                    <a:lnTo>
                      <a:pt x="1235" y="1131"/>
                    </a:lnTo>
                    <a:lnTo>
                      <a:pt x="1339" y="1131"/>
                    </a:lnTo>
                    <a:lnTo>
                      <a:pt x="1423" y="1319"/>
                    </a:lnTo>
                    <a:lnTo>
                      <a:pt x="1570" y="1361"/>
                    </a:lnTo>
                    <a:lnTo>
                      <a:pt x="1842" y="1758"/>
                    </a:lnTo>
                    <a:lnTo>
                      <a:pt x="1967" y="1737"/>
                    </a:lnTo>
                    <a:lnTo>
                      <a:pt x="1967" y="1591"/>
                    </a:lnTo>
                    <a:lnTo>
                      <a:pt x="1988" y="1549"/>
                    </a:lnTo>
                    <a:lnTo>
                      <a:pt x="1925" y="1382"/>
                    </a:lnTo>
                    <a:lnTo>
                      <a:pt x="2072" y="1361"/>
                    </a:lnTo>
                    <a:lnTo>
                      <a:pt x="1946" y="1235"/>
                    </a:lnTo>
                    <a:lnTo>
                      <a:pt x="1758" y="1235"/>
                    </a:lnTo>
                    <a:lnTo>
                      <a:pt x="1507" y="1110"/>
                    </a:lnTo>
                    <a:lnTo>
                      <a:pt x="1423" y="921"/>
                    </a:lnTo>
                    <a:lnTo>
                      <a:pt x="1507" y="838"/>
                    </a:lnTo>
                    <a:lnTo>
                      <a:pt x="1507" y="712"/>
                    </a:lnTo>
                    <a:lnTo>
                      <a:pt x="1256" y="524"/>
                    </a:lnTo>
                    <a:lnTo>
                      <a:pt x="1256" y="419"/>
                    </a:lnTo>
                    <a:lnTo>
                      <a:pt x="1298" y="294"/>
                    </a:lnTo>
                    <a:lnTo>
                      <a:pt x="1193" y="168"/>
                    </a:lnTo>
                    <a:lnTo>
                      <a:pt x="984" y="126"/>
                    </a:lnTo>
                    <a:lnTo>
                      <a:pt x="83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603;p45">
                <a:extLst>
                  <a:ext uri="{FF2B5EF4-FFF2-40B4-BE49-F238E27FC236}">
                    <a16:creationId xmlns:a16="http://schemas.microsoft.com/office/drawing/2014/main" id="{FD79A499-9136-7D91-B28C-9484063CAC54}"/>
                  </a:ext>
                </a:extLst>
              </p:cNvPr>
              <p:cNvSpPr/>
              <p:nvPr/>
            </p:nvSpPr>
            <p:spPr>
              <a:xfrm>
                <a:off x="3915766" y="2848615"/>
                <a:ext cx="124088" cy="48788"/>
              </a:xfrm>
              <a:custGeom>
                <a:avLst/>
                <a:gdLst/>
                <a:ahLst/>
                <a:cxnLst/>
                <a:rect l="l" t="t" r="r" b="b"/>
                <a:pathLst>
                  <a:path w="10421" h="4290" extrusionOk="0">
                    <a:moveTo>
                      <a:pt x="4708" y="0"/>
                    </a:moveTo>
                    <a:lnTo>
                      <a:pt x="4562" y="63"/>
                    </a:lnTo>
                    <a:lnTo>
                      <a:pt x="4373" y="63"/>
                    </a:lnTo>
                    <a:lnTo>
                      <a:pt x="4290" y="21"/>
                    </a:lnTo>
                    <a:lnTo>
                      <a:pt x="4185" y="63"/>
                    </a:lnTo>
                    <a:lnTo>
                      <a:pt x="3913" y="63"/>
                    </a:lnTo>
                    <a:lnTo>
                      <a:pt x="3766" y="84"/>
                    </a:lnTo>
                    <a:lnTo>
                      <a:pt x="3494" y="189"/>
                    </a:lnTo>
                    <a:lnTo>
                      <a:pt x="3390" y="210"/>
                    </a:lnTo>
                    <a:lnTo>
                      <a:pt x="3181" y="230"/>
                    </a:lnTo>
                    <a:lnTo>
                      <a:pt x="3097" y="335"/>
                    </a:lnTo>
                    <a:lnTo>
                      <a:pt x="2992" y="377"/>
                    </a:lnTo>
                    <a:lnTo>
                      <a:pt x="2909" y="440"/>
                    </a:lnTo>
                    <a:lnTo>
                      <a:pt x="2867" y="502"/>
                    </a:lnTo>
                    <a:lnTo>
                      <a:pt x="2804" y="628"/>
                    </a:lnTo>
                    <a:lnTo>
                      <a:pt x="2762" y="649"/>
                    </a:lnTo>
                    <a:lnTo>
                      <a:pt x="2762" y="733"/>
                    </a:lnTo>
                    <a:lnTo>
                      <a:pt x="2553" y="733"/>
                    </a:lnTo>
                    <a:lnTo>
                      <a:pt x="2239" y="628"/>
                    </a:lnTo>
                    <a:lnTo>
                      <a:pt x="2155" y="628"/>
                    </a:lnTo>
                    <a:lnTo>
                      <a:pt x="2072" y="691"/>
                    </a:lnTo>
                    <a:lnTo>
                      <a:pt x="1946" y="649"/>
                    </a:lnTo>
                    <a:lnTo>
                      <a:pt x="1779" y="691"/>
                    </a:lnTo>
                    <a:lnTo>
                      <a:pt x="1674" y="649"/>
                    </a:lnTo>
                    <a:lnTo>
                      <a:pt x="1549" y="712"/>
                    </a:lnTo>
                    <a:lnTo>
                      <a:pt x="1528" y="795"/>
                    </a:lnTo>
                    <a:lnTo>
                      <a:pt x="1632" y="942"/>
                    </a:lnTo>
                    <a:lnTo>
                      <a:pt x="1779" y="963"/>
                    </a:lnTo>
                    <a:lnTo>
                      <a:pt x="1925" y="963"/>
                    </a:lnTo>
                    <a:lnTo>
                      <a:pt x="1883" y="1046"/>
                    </a:lnTo>
                    <a:lnTo>
                      <a:pt x="1653" y="1046"/>
                    </a:lnTo>
                    <a:lnTo>
                      <a:pt x="1444" y="1109"/>
                    </a:lnTo>
                    <a:lnTo>
                      <a:pt x="1402" y="1214"/>
                    </a:lnTo>
                    <a:lnTo>
                      <a:pt x="1423" y="1256"/>
                    </a:lnTo>
                    <a:lnTo>
                      <a:pt x="1528" y="1235"/>
                    </a:lnTo>
                    <a:lnTo>
                      <a:pt x="1570" y="1277"/>
                    </a:lnTo>
                    <a:lnTo>
                      <a:pt x="1507" y="1318"/>
                    </a:lnTo>
                    <a:lnTo>
                      <a:pt x="1214" y="1339"/>
                    </a:lnTo>
                    <a:lnTo>
                      <a:pt x="1109" y="1256"/>
                    </a:lnTo>
                    <a:lnTo>
                      <a:pt x="984" y="1339"/>
                    </a:lnTo>
                    <a:lnTo>
                      <a:pt x="900" y="1235"/>
                    </a:lnTo>
                    <a:lnTo>
                      <a:pt x="837" y="1235"/>
                    </a:lnTo>
                    <a:lnTo>
                      <a:pt x="733" y="1339"/>
                    </a:lnTo>
                    <a:lnTo>
                      <a:pt x="628" y="1339"/>
                    </a:lnTo>
                    <a:lnTo>
                      <a:pt x="502" y="1235"/>
                    </a:lnTo>
                    <a:lnTo>
                      <a:pt x="377" y="1235"/>
                    </a:lnTo>
                    <a:lnTo>
                      <a:pt x="105" y="1444"/>
                    </a:lnTo>
                    <a:lnTo>
                      <a:pt x="63" y="1549"/>
                    </a:lnTo>
                    <a:lnTo>
                      <a:pt x="0" y="1653"/>
                    </a:lnTo>
                    <a:lnTo>
                      <a:pt x="63" y="1695"/>
                    </a:lnTo>
                    <a:lnTo>
                      <a:pt x="63" y="1842"/>
                    </a:lnTo>
                    <a:lnTo>
                      <a:pt x="0" y="1883"/>
                    </a:lnTo>
                    <a:lnTo>
                      <a:pt x="63" y="1946"/>
                    </a:lnTo>
                    <a:lnTo>
                      <a:pt x="209" y="1883"/>
                    </a:lnTo>
                    <a:lnTo>
                      <a:pt x="251" y="1904"/>
                    </a:lnTo>
                    <a:lnTo>
                      <a:pt x="377" y="1883"/>
                    </a:lnTo>
                    <a:lnTo>
                      <a:pt x="502" y="1883"/>
                    </a:lnTo>
                    <a:lnTo>
                      <a:pt x="377" y="2009"/>
                    </a:lnTo>
                    <a:lnTo>
                      <a:pt x="398" y="2093"/>
                    </a:lnTo>
                    <a:lnTo>
                      <a:pt x="461" y="2197"/>
                    </a:lnTo>
                    <a:lnTo>
                      <a:pt x="461" y="2281"/>
                    </a:lnTo>
                    <a:lnTo>
                      <a:pt x="419" y="2302"/>
                    </a:lnTo>
                    <a:lnTo>
                      <a:pt x="481" y="2323"/>
                    </a:lnTo>
                    <a:lnTo>
                      <a:pt x="586" y="2281"/>
                    </a:lnTo>
                    <a:lnTo>
                      <a:pt x="586" y="2323"/>
                    </a:lnTo>
                    <a:lnTo>
                      <a:pt x="502" y="2406"/>
                    </a:lnTo>
                    <a:lnTo>
                      <a:pt x="377" y="2490"/>
                    </a:lnTo>
                    <a:lnTo>
                      <a:pt x="419" y="2532"/>
                    </a:lnTo>
                    <a:lnTo>
                      <a:pt x="502" y="2532"/>
                    </a:lnTo>
                    <a:lnTo>
                      <a:pt x="419" y="2595"/>
                    </a:lnTo>
                    <a:lnTo>
                      <a:pt x="377" y="2699"/>
                    </a:lnTo>
                    <a:lnTo>
                      <a:pt x="293" y="2699"/>
                    </a:lnTo>
                    <a:lnTo>
                      <a:pt x="251" y="2532"/>
                    </a:lnTo>
                    <a:lnTo>
                      <a:pt x="189" y="2511"/>
                    </a:lnTo>
                    <a:lnTo>
                      <a:pt x="189" y="2616"/>
                    </a:lnTo>
                    <a:lnTo>
                      <a:pt x="209" y="2720"/>
                    </a:lnTo>
                    <a:lnTo>
                      <a:pt x="168" y="2783"/>
                    </a:lnTo>
                    <a:lnTo>
                      <a:pt x="189" y="2846"/>
                    </a:lnTo>
                    <a:lnTo>
                      <a:pt x="293" y="2930"/>
                    </a:lnTo>
                    <a:lnTo>
                      <a:pt x="293" y="2888"/>
                    </a:lnTo>
                    <a:lnTo>
                      <a:pt x="419" y="2950"/>
                    </a:lnTo>
                    <a:lnTo>
                      <a:pt x="502" y="2950"/>
                    </a:lnTo>
                    <a:lnTo>
                      <a:pt x="628" y="3034"/>
                    </a:lnTo>
                    <a:lnTo>
                      <a:pt x="670" y="3160"/>
                    </a:lnTo>
                    <a:lnTo>
                      <a:pt x="586" y="3243"/>
                    </a:lnTo>
                    <a:lnTo>
                      <a:pt x="670" y="3327"/>
                    </a:lnTo>
                    <a:lnTo>
                      <a:pt x="670" y="3411"/>
                    </a:lnTo>
                    <a:lnTo>
                      <a:pt x="733" y="3411"/>
                    </a:lnTo>
                    <a:lnTo>
                      <a:pt x="879" y="3536"/>
                    </a:lnTo>
                    <a:lnTo>
                      <a:pt x="816" y="3641"/>
                    </a:lnTo>
                    <a:lnTo>
                      <a:pt x="733" y="3620"/>
                    </a:lnTo>
                    <a:lnTo>
                      <a:pt x="712" y="3662"/>
                    </a:lnTo>
                    <a:lnTo>
                      <a:pt x="795" y="3683"/>
                    </a:lnTo>
                    <a:lnTo>
                      <a:pt x="942" y="3662"/>
                    </a:lnTo>
                    <a:lnTo>
                      <a:pt x="1214" y="3662"/>
                    </a:lnTo>
                    <a:lnTo>
                      <a:pt x="1193" y="3725"/>
                    </a:lnTo>
                    <a:lnTo>
                      <a:pt x="1130" y="3767"/>
                    </a:lnTo>
                    <a:lnTo>
                      <a:pt x="1005" y="3829"/>
                    </a:lnTo>
                    <a:lnTo>
                      <a:pt x="816" y="3829"/>
                    </a:lnTo>
                    <a:lnTo>
                      <a:pt x="774" y="3871"/>
                    </a:lnTo>
                    <a:lnTo>
                      <a:pt x="837" y="3892"/>
                    </a:lnTo>
                    <a:lnTo>
                      <a:pt x="942" y="3871"/>
                    </a:lnTo>
                    <a:lnTo>
                      <a:pt x="1088" y="3871"/>
                    </a:lnTo>
                    <a:lnTo>
                      <a:pt x="1130" y="3829"/>
                    </a:lnTo>
                    <a:lnTo>
                      <a:pt x="1130" y="3934"/>
                    </a:lnTo>
                    <a:lnTo>
                      <a:pt x="1151" y="3955"/>
                    </a:lnTo>
                    <a:lnTo>
                      <a:pt x="1235" y="3871"/>
                    </a:lnTo>
                    <a:lnTo>
                      <a:pt x="1318" y="3767"/>
                    </a:lnTo>
                    <a:lnTo>
                      <a:pt x="1402" y="3767"/>
                    </a:lnTo>
                    <a:lnTo>
                      <a:pt x="1444" y="3829"/>
                    </a:lnTo>
                    <a:lnTo>
                      <a:pt x="1528" y="3829"/>
                    </a:lnTo>
                    <a:lnTo>
                      <a:pt x="1632" y="3892"/>
                    </a:lnTo>
                    <a:lnTo>
                      <a:pt x="1674" y="3829"/>
                    </a:lnTo>
                    <a:lnTo>
                      <a:pt x="1758" y="3850"/>
                    </a:lnTo>
                    <a:lnTo>
                      <a:pt x="1758" y="3892"/>
                    </a:lnTo>
                    <a:lnTo>
                      <a:pt x="1716" y="3934"/>
                    </a:lnTo>
                    <a:lnTo>
                      <a:pt x="1758" y="3997"/>
                    </a:lnTo>
                    <a:lnTo>
                      <a:pt x="1779" y="4080"/>
                    </a:lnTo>
                    <a:lnTo>
                      <a:pt x="1883" y="4185"/>
                    </a:lnTo>
                    <a:lnTo>
                      <a:pt x="1946" y="4164"/>
                    </a:lnTo>
                    <a:lnTo>
                      <a:pt x="2072" y="4206"/>
                    </a:lnTo>
                    <a:lnTo>
                      <a:pt x="2197" y="4185"/>
                    </a:lnTo>
                    <a:lnTo>
                      <a:pt x="2281" y="4143"/>
                    </a:lnTo>
                    <a:lnTo>
                      <a:pt x="2386" y="4143"/>
                    </a:lnTo>
                    <a:lnTo>
                      <a:pt x="2469" y="4080"/>
                    </a:lnTo>
                    <a:lnTo>
                      <a:pt x="2574" y="4143"/>
                    </a:lnTo>
                    <a:lnTo>
                      <a:pt x="2616" y="4080"/>
                    </a:lnTo>
                    <a:lnTo>
                      <a:pt x="2616" y="3955"/>
                    </a:lnTo>
                    <a:lnTo>
                      <a:pt x="2658" y="3871"/>
                    </a:lnTo>
                    <a:lnTo>
                      <a:pt x="2616" y="3767"/>
                    </a:lnTo>
                    <a:lnTo>
                      <a:pt x="2867" y="3746"/>
                    </a:lnTo>
                    <a:lnTo>
                      <a:pt x="3076" y="3746"/>
                    </a:lnTo>
                    <a:lnTo>
                      <a:pt x="3348" y="3892"/>
                    </a:lnTo>
                    <a:lnTo>
                      <a:pt x="3453" y="3892"/>
                    </a:lnTo>
                    <a:lnTo>
                      <a:pt x="3641" y="4143"/>
                    </a:lnTo>
                    <a:lnTo>
                      <a:pt x="3808" y="4248"/>
                    </a:lnTo>
                    <a:lnTo>
                      <a:pt x="4331" y="4185"/>
                    </a:lnTo>
                    <a:lnTo>
                      <a:pt x="4478" y="4101"/>
                    </a:lnTo>
                    <a:lnTo>
                      <a:pt x="4541" y="4101"/>
                    </a:lnTo>
                    <a:lnTo>
                      <a:pt x="4562" y="4143"/>
                    </a:lnTo>
                    <a:lnTo>
                      <a:pt x="4603" y="4080"/>
                    </a:lnTo>
                    <a:lnTo>
                      <a:pt x="4645" y="3976"/>
                    </a:lnTo>
                    <a:lnTo>
                      <a:pt x="4896" y="3725"/>
                    </a:lnTo>
                    <a:lnTo>
                      <a:pt x="4959" y="3683"/>
                    </a:lnTo>
                    <a:lnTo>
                      <a:pt x="5189" y="3767"/>
                    </a:lnTo>
                    <a:lnTo>
                      <a:pt x="5336" y="3850"/>
                    </a:lnTo>
                    <a:lnTo>
                      <a:pt x="5524" y="3787"/>
                    </a:lnTo>
                    <a:lnTo>
                      <a:pt x="5524" y="3746"/>
                    </a:lnTo>
                    <a:lnTo>
                      <a:pt x="5650" y="3662"/>
                    </a:lnTo>
                    <a:lnTo>
                      <a:pt x="5754" y="3683"/>
                    </a:lnTo>
                    <a:lnTo>
                      <a:pt x="5754" y="3767"/>
                    </a:lnTo>
                    <a:lnTo>
                      <a:pt x="5691" y="3934"/>
                    </a:lnTo>
                    <a:lnTo>
                      <a:pt x="5545" y="3997"/>
                    </a:lnTo>
                    <a:lnTo>
                      <a:pt x="5587" y="4059"/>
                    </a:lnTo>
                    <a:lnTo>
                      <a:pt x="5691" y="4185"/>
                    </a:lnTo>
                    <a:lnTo>
                      <a:pt x="5650" y="4269"/>
                    </a:lnTo>
                    <a:lnTo>
                      <a:pt x="5754" y="4290"/>
                    </a:lnTo>
                    <a:lnTo>
                      <a:pt x="5901" y="4269"/>
                    </a:lnTo>
                    <a:lnTo>
                      <a:pt x="6005" y="4206"/>
                    </a:lnTo>
                    <a:lnTo>
                      <a:pt x="5963" y="4080"/>
                    </a:lnTo>
                    <a:lnTo>
                      <a:pt x="6047" y="4059"/>
                    </a:lnTo>
                    <a:lnTo>
                      <a:pt x="6047" y="3829"/>
                    </a:lnTo>
                    <a:lnTo>
                      <a:pt x="6110" y="3746"/>
                    </a:lnTo>
                    <a:lnTo>
                      <a:pt x="6256" y="3787"/>
                    </a:lnTo>
                    <a:lnTo>
                      <a:pt x="6361" y="3829"/>
                    </a:lnTo>
                    <a:lnTo>
                      <a:pt x="6654" y="3683"/>
                    </a:lnTo>
                    <a:lnTo>
                      <a:pt x="6696" y="3683"/>
                    </a:lnTo>
                    <a:lnTo>
                      <a:pt x="6780" y="3641"/>
                    </a:lnTo>
                    <a:lnTo>
                      <a:pt x="7093" y="3620"/>
                    </a:lnTo>
                    <a:lnTo>
                      <a:pt x="7198" y="3641"/>
                    </a:lnTo>
                    <a:lnTo>
                      <a:pt x="7261" y="3683"/>
                    </a:lnTo>
                    <a:lnTo>
                      <a:pt x="7428" y="3746"/>
                    </a:lnTo>
                    <a:lnTo>
                      <a:pt x="7700" y="3746"/>
                    </a:lnTo>
                    <a:lnTo>
                      <a:pt x="7721" y="3683"/>
                    </a:lnTo>
                    <a:lnTo>
                      <a:pt x="7888" y="3641"/>
                    </a:lnTo>
                    <a:lnTo>
                      <a:pt x="7951" y="3557"/>
                    </a:lnTo>
                    <a:lnTo>
                      <a:pt x="8160" y="3474"/>
                    </a:lnTo>
                    <a:lnTo>
                      <a:pt x="8307" y="3474"/>
                    </a:lnTo>
                    <a:lnTo>
                      <a:pt x="8432" y="3453"/>
                    </a:lnTo>
                    <a:lnTo>
                      <a:pt x="8725" y="3474"/>
                    </a:lnTo>
                    <a:lnTo>
                      <a:pt x="8956" y="3411"/>
                    </a:lnTo>
                    <a:lnTo>
                      <a:pt x="9102" y="3411"/>
                    </a:lnTo>
                    <a:lnTo>
                      <a:pt x="9165" y="3432"/>
                    </a:lnTo>
                    <a:lnTo>
                      <a:pt x="9311" y="3306"/>
                    </a:lnTo>
                    <a:lnTo>
                      <a:pt x="9458" y="3306"/>
                    </a:lnTo>
                    <a:lnTo>
                      <a:pt x="9500" y="3264"/>
                    </a:lnTo>
                    <a:lnTo>
                      <a:pt x="9730" y="3264"/>
                    </a:lnTo>
                    <a:lnTo>
                      <a:pt x="9939" y="3327"/>
                    </a:lnTo>
                    <a:lnTo>
                      <a:pt x="10085" y="3264"/>
                    </a:lnTo>
                    <a:lnTo>
                      <a:pt x="10148" y="3327"/>
                    </a:lnTo>
                    <a:lnTo>
                      <a:pt x="10148" y="3432"/>
                    </a:lnTo>
                    <a:lnTo>
                      <a:pt x="10253" y="3474"/>
                    </a:lnTo>
                    <a:lnTo>
                      <a:pt x="10399" y="3453"/>
                    </a:lnTo>
                    <a:lnTo>
                      <a:pt x="10420" y="3348"/>
                    </a:lnTo>
                    <a:lnTo>
                      <a:pt x="10357" y="3223"/>
                    </a:lnTo>
                    <a:lnTo>
                      <a:pt x="10232" y="2992"/>
                    </a:lnTo>
                    <a:lnTo>
                      <a:pt x="10085" y="2930"/>
                    </a:lnTo>
                    <a:lnTo>
                      <a:pt x="10106" y="2846"/>
                    </a:lnTo>
                    <a:lnTo>
                      <a:pt x="10085" y="2699"/>
                    </a:lnTo>
                    <a:lnTo>
                      <a:pt x="10148" y="2511"/>
                    </a:lnTo>
                    <a:lnTo>
                      <a:pt x="10127" y="2469"/>
                    </a:lnTo>
                    <a:lnTo>
                      <a:pt x="10002" y="2427"/>
                    </a:lnTo>
                    <a:lnTo>
                      <a:pt x="10002" y="2281"/>
                    </a:lnTo>
                    <a:lnTo>
                      <a:pt x="10002" y="2176"/>
                    </a:lnTo>
                    <a:lnTo>
                      <a:pt x="9939" y="1967"/>
                    </a:lnTo>
                    <a:lnTo>
                      <a:pt x="9897" y="1842"/>
                    </a:lnTo>
                    <a:lnTo>
                      <a:pt x="9897" y="1779"/>
                    </a:lnTo>
                    <a:lnTo>
                      <a:pt x="10044" y="1779"/>
                    </a:lnTo>
                    <a:lnTo>
                      <a:pt x="10106" y="1632"/>
                    </a:lnTo>
                    <a:lnTo>
                      <a:pt x="10148" y="1570"/>
                    </a:lnTo>
                    <a:lnTo>
                      <a:pt x="10148" y="1528"/>
                    </a:lnTo>
                    <a:lnTo>
                      <a:pt x="10106" y="1444"/>
                    </a:lnTo>
                    <a:lnTo>
                      <a:pt x="10002" y="1360"/>
                    </a:lnTo>
                    <a:lnTo>
                      <a:pt x="9709" y="1360"/>
                    </a:lnTo>
                    <a:lnTo>
                      <a:pt x="9562" y="1256"/>
                    </a:lnTo>
                    <a:lnTo>
                      <a:pt x="9520" y="1026"/>
                    </a:lnTo>
                    <a:lnTo>
                      <a:pt x="9583" y="837"/>
                    </a:lnTo>
                    <a:lnTo>
                      <a:pt x="9500" y="733"/>
                    </a:lnTo>
                    <a:lnTo>
                      <a:pt x="9395" y="712"/>
                    </a:lnTo>
                    <a:lnTo>
                      <a:pt x="9395" y="628"/>
                    </a:lnTo>
                    <a:lnTo>
                      <a:pt x="9290" y="523"/>
                    </a:lnTo>
                    <a:lnTo>
                      <a:pt x="9186" y="502"/>
                    </a:lnTo>
                    <a:lnTo>
                      <a:pt x="8956" y="293"/>
                    </a:lnTo>
                    <a:lnTo>
                      <a:pt x="8851" y="272"/>
                    </a:lnTo>
                    <a:lnTo>
                      <a:pt x="8767" y="335"/>
                    </a:lnTo>
                    <a:lnTo>
                      <a:pt x="8725" y="335"/>
                    </a:lnTo>
                    <a:lnTo>
                      <a:pt x="8558" y="293"/>
                    </a:lnTo>
                    <a:lnTo>
                      <a:pt x="8516" y="377"/>
                    </a:lnTo>
                    <a:lnTo>
                      <a:pt x="8432" y="335"/>
                    </a:lnTo>
                    <a:lnTo>
                      <a:pt x="8412" y="230"/>
                    </a:lnTo>
                    <a:lnTo>
                      <a:pt x="8349" y="230"/>
                    </a:lnTo>
                    <a:lnTo>
                      <a:pt x="8328" y="272"/>
                    </a:lnTo>
                    <a:lnTo>
                      <a:pt x="8244" y="419"/>
                    </a:lnTo>
                    <a:lnTo>
                      <a:pt x="8098" y="502"/>
                    </a:lnTo>
                    <a:lnTo>
                      <a:pt x="7909" y="607"/>
                    </a:lnTo>
                    <a:lnTo>
                      <a:pt x="7888" y="691"/>
                    </a:lnTo>
                    <a:lnTo>
                      <a:pt x="7700" y="712"/>
                    </a:lnTo>
                    <a:lnTo>
                      <a:pt x="7616" y="754"/>
                    </a:lnTo>
                    <a:lnTo>
                      <a:pt x="7386" y="712"/>
                    </a:lnTo>
                    <a:lnTo>
                      <a:pt x="7324" y="649"/>
                    </a:lnTo>
                    <a:lnTo>
                      <a:pt x="7219" y="649"/>
                    </a:lnTo>
                    <a:lnTo>
                      <a:pt x="7198" y="628"/>
                    </a:lnTo>
                    <a:lnTo>
                      <a:pt x="7093" y="691"/>
                    </a:lnTo>
                    <a:lnTo>
                      <a:pt x="6884" y="691"/>
                    </a:lnTo>
                    <a:lnTo>
                      <a:pt x="6633" y="795"/>
                    </a:lnTo>
                    <a:lnTo>
                      <a:pt x="6445" y="754"/>
                    </a:lnTo>
                    <a:lnTo>
                      <a:pt x="6319" y="649"/>
                    </a:lnTo>
                    <a:lnTo>
                      <a:pt x="6235" y="712"/>
                    </a:lnTo>
                    <a:lnTo>
                      <a:pt x="6026" y="607"/>
                    </a:lnTo>
                    <a:lnTo>
                      <a:pt x="5901" y="586"/>
                    </a:lnTo>
                    <a:lnTo>
                      <a:pt x="5712" y="440"/>
                    </a:lnTo>
                    <a:lnTo>
                      <a:pt x="5629" y="440"/>
                    </a:lnTo>
                    <a:lnTo>
                      <a:pt x="5587" y="523"/>
                    </a:lnTo>
                    <a:lnTo>
                      <a:pt x="5503" y="502"/>
                    </a:lnTo>
                    <a:lnTo>
                      <a:pt x="5399" y="377"/>
                    </a:lnTo>
                    <a:lnTo>
                      <a:pt x="5378" y="210"/>
                    </a:lnTo>
                    <a:lnTo>
                      <a:pt x="5273" y="126"/>
                    </a:lnTo>
                    <a:lnTo>
                      <a:pt x="5210" y="168"/>
                    </a:lnTo>
                    <a:lnTo>
                      <a:pt x="5085" y="293"/>
                    </a:lnTo>
                    <a:lnTo>
                      <a:pt x="5022" y="272"/>
                    </a:lnTo>
                    <a:lnTo>
                      <a:pt x="4980" y="314"/>
                    </a:lnTo>
                    <a:lnTo>
                      <a:pt x="4771" y="105"/>
                    </a:lnTo>
                    <a:lnTo>
                      <a:pt x="4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604;p45">
                <a:extLst>
                  <a:ext uri="{FF2B5EF4-FFF2-40B4-BE49-F238E27FC236}">
                    <a16:creationId xmlns:a16="http://schemas.microsoft.com/office/drawing/2014/main" id="{E3C9F4FE-C1AE-9D65-4D06-55AA93B64016}"/>
                  </a:ext>
                </a:extLst>
              </p:cNvPr>
              <p:cNvSpPr/>
              <p:nvPr/>
            </p:nvSpPr>
            <p:spPr>
              <a:xfrm>
                <a:off x="3914265" y="2848854"/>
                <a:ext cx="18945" cy="15956"/>
              </a:xfrm>
              <a:custGeom>
                <a:avLst/>
                <a:gdLst/>
                <a:ahLst/>
                <a:cxnLst/>
                <a:rect l="l" t="t" r="r" b="b"/>
                <a:pathLst>
                  <a:path w="1590" h="1403" extrusionOk="0">
                    <a:moveTo>
                      <a:pt x="503" y="0"/>
                    </a:moveTo>
                    <a:lnTo>
                      <a:pt x="419" y="84"/>
                    </a:lnTo>
                    <a:lnTo>
                      <a:pt x="335" y="84"/>
                    </a:lnTo>
                    <a:lnTo>
                      <a:pt x="231" y="189"/>
                    </a:lnTo>
                    <a:lnTo>
                      <a:pt x="210" y="356"/>
                    </a:lnTo>
                    <a:lnTo>
                      <a:pt x="335" y="398"/>
                    </a:lnTo>
                    <a:lnTo>
                      <a:pt x="335" y="523"/>
                    </a:lnTo>
                    <a:lnTo>
                      <a:pt x="189" y="628"/>
                    </a:lnTo>
                    <a:lnTo>
                      <a:pt x="210" y="733"/>
                    </a:lnTo>
                    <a:lnTo>
                      <a:pt x="126" y="879"/>
                    </a:lnTo>
                    <a:lnTo>
                      <a:pt x="1" y="921"/>
                    </a:lnTo>
                    <a:lnTo>
                      <a:pt x="22" y="921"/>
                    </a:lnTo>
                    <a:lnTo>
                      <a:pt x="84" y="1025"/>
                    </a:lnTo>
                    <a:lnTo>
                      <a:pt x="168" y="1088"/>
                    </a:lnTo>
                    <a:lnTo>
                      <a:pt x="231" y="1046"/>
                    </a:lnTo>
                    <a:lnTo>
                      <a:pt x="294" y="1088"/>
                    </a:lnTo>
                    <a:lnTo>
                      <a:pt x="398" y="1046"/>
                    </a:lnTo>
                    <a:lnTo>
                      <a:pt x="294" y="1130"/>
                    </a:lnTo>
                    <a:lnTo>
                      <a:pt x="231" y="1130"/>
                    </a:lnTo>
                    <a:lnTo>
                      <a:pt x="168" y="1318"/>
                    </a:lnTo>
                    <a:lnTo>
                      <a:pt x="189" y="1402"/>
                    </a:lnTo>
                    <a:lnTo>
                      <a:pt x="419" y="1193"/>
                    </a:lnTo>
                    <a:lnTo>
                      <a:pt x="712" y="1025"/>
                    </a:lnTo>
                    <a:lnTo>
                      <a:pt x="796" y="879"/>
                    </a:lnTo>
                    <a:lnTo>
                      <a:pt x="900" y="816"/>
                    </a:lnTo>
                    <a:lnTo>
                      <a:pt x="1110" y="837"/>
                    </a:lnTo>
                    <a:lnTo>
                      <a:pt x="1152" y="795"/>
                    </a:lnTo>
                    <a:lnTo>
                      <a:pt x="1277" y="795"/>
                    </a:lnTo>
                    <a:lnTo>
                      <a:pt x="1361" y="816"/>
                    </a:lnTo>
                    <a:lnTo>
                      <a:pt x="1486" y="837"/>
                    </a:lnTo>
                    <a:lnTo>
                      <a:pt x="1591" y="733"/>
                    </a:lnTo>
                    <a:lnTo>
                      <a:pt x="1591" y="670"/>
                    </a:lnTo>
                    <a:lnTo>
                      <a:pt x="1486" y="607"/>
                    </a:lnTo>
                    <a:lnTo>
                      <a:pt x="1361" y="481"/>
                    </a:lnTo>
                    <a:lnTo>
                      <a:pt x="1235" y="461"/>
                    </a:lnTo>
                    <a:lnTo>
                      <a:pt x="1047" y="293"/>
                    </a:lnTo>
                    <a:lnTo>
                      <a:pt x="1026" y="84"/>
                    </a:lnTo>
                    <a:lnTo>
                      <a:pt x="921" y="63"/>
                    </a:lnTo>
                    <a:lnTo>
                      <a:pt x="817" y="147"/>
                    </a:lnTo>
                    <a:lnTo>
                      <a:pt x="64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605;p45">
                <a:extLst>
                  <a:ext uri="{FF2B5EF4-FFF2-40B4-BE49-F238E27FC236}">
                    <a16:creationId xmlns:a16="http://schemas.microsoft.com/office/drawing/2014/main" id="{938728CC-0C20-C3E1-8562-78CEE58EB794}"/>
                  </a:ext>
                </a:extLst>
              </p:cNvPr>
              <p:cNvSpPr/>
              <p:nvPr/>
            </p:nvSpPr>
            <p:spPr>
              <a:xfrm>
                <a:off x="4004703" y="2885735"/>
                <a:ext cx="66539" cy="61161"/>
              </a:xfrm>
              <a:custGeom>
                <a:avLst/>
                <a:gdLst/>
                <a:ahLst/>
                <a:cxnLst/>
                <a:rect l="l" t="t" r="r" b="b"/>
                <a:pathLst>
                  <a:path w="5588" h="5378" extrusionOk="0">
                    <a:moveTo>
                      <a:pt x="2031" y="0"/>
                    </a:moveTo>
                    <a:lnTo>
                      <a:pt x="1989" y="42"/>
                    </a:lnTo>
                    <a:lnTo>
                      <a:pt x="1842" y="42"/>
                    </a:lnTo>
                    <a:lnTo>
                      <a:pt x="1696" y="168"/>
                    </a:lnTo>
                    <a:lnTo>
                      <a:pt x="1717" y="189"/>
                    </a:lnTo>
                    <a:lnTo>
                      <a:pt x="1633" y="314"/>
                    </a:lnTo>
                    <a:lnTo>
                      <a:pt x="1591" y="314"/>
                    </a:lnTo>
                    <a:lnTo>
                      <a:pt x="1466" y="419"/>
                    </a:lnTo>
                    <a:lnTo>
                      <a:pt x="1215" y="482"/>
                    </a:lnTo>
                    <a:lnTo>
                      <a:pt x="1110" y="670"/>
                    </a:lnTo>
                    <a:lnTo>
                      <a:pt x="1110" y="837"/>
                    </a:lnTo>
                    <a:lnTo>
                      <a:pt x="1215" y="1047"/>
                    </a:lnTo>
                    <a:lnTo>
                      <a:pt x="1215" y="1235"/>
                    </a:lnTo>
                    <a:lnTo>
                      <a:pt x="1110" y="1444"/>
                    </a:lnTo>
                    <a:lnTo>
                      <a:pt x="1173" y="1549"/>
                    </a:lnTo>
                    <a:lnTo>
                      <a:pt x="1152" y="1716"/>
                    </a:lnTo>
                    <a:lnTo>
                      <a:pt x="1068" y="1842"/>
                    </a:lnTo>
                    <a:lnTo>
                      <a:pt x="1005" y="1925"/>
                    </a:lnTo>
                    <a:lnTo>
                      <a:pt x="1" y="2658"/>
                    </a:lnTo>
                    <a:lnTo>
                      <a:pt x="273" y="3411"/>
                    </a:lnTo>
                    <a:lnTo>
                      <a:pt x="775" y="3453"/>
                    </a:lnTo>
                    <a:lnTo>
                      <a:pt x="3474" y="5336"/>
                    </a:lnTo>
                    <a:lnTo>
                      <a:pt x="4562" y="5378"/>
                    </a:lnTo>
                    <a:lnTo>
                      <a:pt x="4709" y="5106"/>
                    </a:lnTo>
                    <a:lnTo>
                      <a:pt x="4834" y="4855"/>
                    </a:lnTo>
                    <a:lnTo>
                      <a:pt x="5085" y="4708"/>
                    </a:lnTo>
                    <a:lnTo>
                      <a:pt x="5274" y="4792"/>
                    </a:lnTo>
                    <a:lnTo>
                      <a:pt x="5399" y="4750"/>
                    </a:lnTo>
                    <a:lnTo>
                      <a:pt x="5462" y="4771"/>
                    </a:lnTo>
                    <a:lnTo>
                      <a:pt x="5546" y="4645"/>
                    </a:lnTo>
                    <a:lnTo>
                      <a:pt x="5588" y="4604"/>
                    </a:lnTo>
                    <a:lnTo>
                      <a:pt x="5546" y="4583"/>
                    </a:lnTo>
                    <a:lnTo>
                      <a:pt x="5441" y="4541"/>
                    </a:lnTo>
                    <a:lnTo>
                      <a:pt x="5337" y="4457"/>
                    </a:lnTo>
                    <a:lnTo>
                      <a:pt x="5274" y="4122"/>
                    </a:lnTo>
                    <a:lnTo>
                      <a:pt x="5085" y="4122"/>
                    </a:lnTo>
                    <a:lnTo>
                      <a:pt x="5064" y="3955"/>
                    </a:lnTo>
                    <a:lnTo>
                      <a:pt x="5064" y="3767"/>
                    </a:lnTo>
                    <a:lnTo>
                      <a:pt x="5190" y="3662"/>
                    </a:lnTo>
                    <a:lnTo>
                      <a:pt x="5064" y="3411"/>
                    </a:lnTo>
                    <a:lnTo>
                      <a:pt x="4960" y="3348"/>
                    </a:lnTo>
                    <a:lnTo>
                      <a:pt x="4855" y="3139"/>
                    </a:lnTo>
                    <a:lnTo>
                      <a:pt x="4772" y="3097"/>
                    </a:lnTo>
                    <a:lnTo>
                      <a:pt x="4730" y="3118"/>
                    </a:lnTo>
                    <a:lnTo>
                      <a:pt x="4290" y="2825"/>
                    </a:lnTo>
                    <a:lnTo>
                      <a:pt x="4186" y="2867"/>
                    </a:lnTo>
                    <a:lnTo>
                      <a:pt x="4123" y="2888"/>
                    </a:lnTo>
                    <a:lnTo>
                      <a:pt x="4018" y="2804"/>
                    </a:lnTo>
                    <a:lnTo>
                      <a:pt x="4018" y="2720"/>
                    </a:lnTo>
                    <a:lnTo>
                      <a:pt x="3997" y="2699"/>
                    </a:lnTo>
                    <a:lnTo>
                      <a:pt x="4039" y="2574"/>
                    </a:lnTo>
                    <a:lnTo>
                      <a:pt x="3914" y="2469"/>
                    </a:lnTo>
                    <a:lnTo>
                      <a:pt x="3893" y="2386"/>
                    </a:lnTo>
                    <a:lnTo>
                      <a:pt x="3788" y="2365"/>
                    </a:lnTo>
                    <a:lnTo>
                      <a:pt x="3704" y="2281"/>
                    </a:lnTo>
                    <a:lnTo>
                      <a:pt x="3621" y="2260"/>
                    </a:lnTo>
                    <a:lnTo>
                      <a:pt x="3621" y="2176"/>
                    </a:lnTo>
                    <a:lnTo>
                      <a:pt x="3684" y="2135"/>
                    </a:lnTo>
                    <a:lnTo>
                      <a:pt x="3663" y="2072"/>
                    </a:lnTo>
                    <a:lnTo>
                      <a:pt x="3684" y="1988"/>
                    </a:lnTo>
                    <a:lnTo>
                      <a:pt x="3684" y="1779"/>
                    </a:lnTo>
                    <a:lnTo>
                      <a:pt x="3725" y="1737"/>
                    </a:lnTo>
                    <a:lnTo>
                      <a:pt x="3767" y="1549"/>
                    </a:lnTo>
                    <a:lnTo>
                      <a:pt x="3830" y="1549"/>
                    </a:lnTo>
                    <a:lnTo>
                      <a:pt x="3914" y="1528"/>
                    </a:lnTo>
                    <a:lnTo>
                      <a:pt x="3914" y="1319"/>
                    </a:lnTo>
                    <a:lnTo>
                      <a:pt x="3872" y="1298"/>
                    </a:lnTo>
                    <a:lnTo>
                      <a:pt x="3830" y="1130"/>
                    </a:lnTo>
                    <a:lnTo>
                      <a:pt x="3914" y="1130"/>
                    </a:lnTo>
                    <a:lnTo>
                      <a:pt x="4018" y="1088"/>
                    </a:lnTo>
                    <a:lnTo>
                      <a:pt x="4081" y="1047"/>
                    </a:lnTo>
                    <a:lnTo>
                      <a:pt x="4018" y="1026"/>
                    </a:lnTo>
                    <a:lnTo>
                      <a:pt x="3935" y="984"/>
                    </a:lnTo>
                    <a:lnTo>
                      <a:pt x="3809" y="1005"/>
                    </a:lnTo>
                    <a:lnTo>
                      <a:pt x="3725" y="984"/>
                    </a:lnTo>
                    <a:lnTo>
                      <a:pt x="3516" y="879"/>
                    </a:lnTo>
                    <a:lnTo>
                      <a:pt x="3453" y="837"/>
                    </a:lnTo>
                    <a:lnTo>
                      <a:pt x="3349" y="795"/>
                    </a:lnTo>
                    <a:lnTo>
                      <a:pt x="3286" y="670"/>
                    </a:lnTo>
                    <a:lnTo>
                      <a:pt x="3244" y="565"/>
                    </a:lnTo>
                    <a:lnTo>
                      <a:pt x="3140" y="565"/>
                    </a:lnTo>
                    <a:lnTo>
                      <a:pt x="3077" y="419"/>
                    </a:lnTo>
                    <a:lnTo>
                      <a:pt x="3098" y="314"/>
                    </a:lnTo>
                    <a:lnTo>
                      <a:pt x="3035" y="189"/>
                    </a:lnTo>
                    <a:lnTo>
                      <a:pt x="2930" y="168"/>
                    </a:lnTo>
                    <a:lnTo>
                      <a:pt x="2784" y="210"/>
                    </a:lnTo>
                    <a:lnTo>
                      <a:pt x="2679" y="168"/>
                    </a:lnTo>
                    <a:lnTo>
                      <a:pt x="2679" y="63"/>
                    </a:lnTo>
                    <a:lnTo>
                      <a:pt x="2616" y="0"/>
                    </a:lnTo>
                    <a:lnTo>
                      <a:pt x="2470" y="63"/>
                    </a:lnTo>
                    <a:lnTo>
                      <a:pt x="226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606;p45">
                <a:extLst>
                  <a:ext uri="{FF2B5EF4-FFF2-40B4-BE49-F238E27FC236}">
                    <a16:creationId xmlns:a16="http://schemas.microsoft.com/office/drawing/2014/main" id="{FBC9E0A3-F623-D083-9C12-63FD8A5CB5E2}"/>
                  </a:ext>
                </a:extLst>
              </p:cNvPr>
              <p:cNvSpPr/>
              <p:nvPr/>
            </p:nvSpPr>
            <p:spPr>
              <a:xfrm>
                <a:off x="4059025" y="2939277"/>
                <a:ext cx="11967" cy="11668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1026" extrusionOk="0">
                    <a:moveTo>
                      <a:pt x="523" y="0"/>
                    </a:moveTo>
                    <a:lnTo>
                      <a:pt x="272" y="147"/>
                    </a:lnTo>
                    <a:lnTo>
                      <a:pt x="147" y="398"/>
                    </a:lnTo>
                    <a:lnTo>
                      <a:pt x="0" y="670"/>
                    </a:lnTo>
                    <a:lnTo>
                      <a:pt x="84" y="670"/>
                    </a:lnTo>
                    <a:lnTo>
                      <a:pt x="607" y="816"/>
                    </a:lnTo>
                    <a:lnTo>
                      <a:pt x="628" y="1025"/>
                    </a:lnTo>
                    <a:lnTo>
                      <a:pt x="1005" y="879"/>
                    </a:lnTo>
                    <a:lnTo>
                      <a:pt x="942" y="795"/>
                    </a:lnTo>
                    <a:lnTo>
                      <a:pt x="942" y="774"/>
                    </a:lnTo>
                    <a:lnTo>
                      <a:pt x="984" y="774"/>
                    </a:lnTo>
                    <a:lnTo>
                      <a:pt x="921" y="691"/>
                    </a:lnTo>
                    <a:lnTo>
                      <a:pt x="921" y="607"/>
                    </a:lnTo>
                    <a:lnTo>
                      <a:pt x="879" y="502"/>
                    </a:lnTo>
                    <a:lnTo>
                      <a:pt x="837" y="565"/>
                    </a:lnTo>
                    <a:lnTo>
                      <a:pt x="607" y="419"/>
                    </a:lnTo>
                    <a:lnTo>
                      <a:pt x="942" y="356"/>
                    </a:lnTo>
                    <a:lnTo>
                      <a:pt x="900" y="84"/>
                    </a:lnTo>
                    <a:lnTo>
                      <a:pt x="900" y="63"/>
                    </a:lnTo>
                    <a:lnTo>
                      <a:pt x="837" y="42"/>
                    </a:lnTo>
                    <a:lnTo>
                      <a:pt x="712" y="84"/>
                    </a:lnTo>
                    <a:lnTo>
                      <a:pt x="5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607;p45">
                <a:extLst>
                  <a:ext uri="{FF2B5EF4-FFF2-40B4-BE49-F238E27FC236}">
                    <a16:creationId xmlns:a16="http://schemas.microsoft.com/office/drawing/2014/main" id="{7C4628C0-6AF1-BB66-6290-EB7546B19CE8}"/>
                  </a:ext>
                </a:extLst>
              </p:cNvPr>
              <p:cNvSpPr/>
              <p:nvPr/>
            </p:nvSpPr>
            <p:spPr>
              <a:xfrm>
                <a:off x="3959359" y="2899768"/>
                <a:ext cx="15468" cy="8347"/>
              </a:xfrm>
              <a:custGeom>
                <a:avLst/>
                <a:gdLst/>
                <a:ahLst/>
                <a:cxnLst/>
                <a:rect l="l" t="t" r="r" b="b"/>
                <a:pathLst>
                  <a:path w="1299" h="734" extrusionOk="0">
                    <a:moveTo>
                      <a:pt x="1194" y="1"/>
                    </a:moveTo>
                    <a:lnTo>
                      <a:pt x="1005" y="105"/>
                    </a:lnTo>
                    <a:lnTo>
                      <a:pt x="775" y="210"/>
                    </a:lnTo>
                    <a:lnTo>
                      <a:pt x="608" y="210"/>
                    </a:lnTo>
                    <a:lnTo>
                      <a:pt x="482" y="168"/>
                    </a:lnTo>
                    <a:lnTo>
                      <a:pt x="378" y="168"/>
                    </a:lnTo>
                    <a:lnTo>
                      <a:pt x="378" y="231"/>
                    </a:lnTo>
                    <a:lnTo>
                      <a:pt x="357" y="315"/>
                    </a:lnTo>
                    <a:lnTo>
                      <a:pt x="273" y="336"/>
                    </a:lnTo>
                    <a:lnTo>
                      <a:pt x="147" y="294"/>
                    </a:lnTo>
                    <a:lnTo>
                      <a:pt x="85" y="377"/>
                    </a:lnTo>
                    <a:lnTo>
                      <a:pt x="1" y="398"/>
                    </a:lnTo>
                    <a:lnTo>
                      <a:pt x="1" y="524"/>
                    </a:lnTo>
                    <a:lnTo>
                      <a:pt x="85" y="629"/>
                    </a:lnTo>
                    <a:lnTo>
                      <a:pt x="210" y="712"/>
                    </a:lnTo>
                    <a:lnTo>
                      <a:pt x="378" y="691"/>
                    </a:lnTo>
                    <a:lnTo>
                      <a:pt x="461" y="733"/>
                    </a:lnTo>
                    <a:lnTo>
                      <a:pt x="503" y="691"/>
                    </a:lnTo>
                    <a:lnTo>
                      <a:pt x="629" y="649"/>
                    </a:lnTo>
                    <a:lnTo>
                      <a:pt x="775" y="545"/>
                    </a:lnTo>
                    <a:lnTo>
                      <a:pt x="838" y="503"/>
                    </a:lnTo>
                    <a:lnTo>
                      <a:pt x="1005" y="524"/>
                    </a:lnTo>
                    <a:lnTo>
                      <a:pt x="1005" y="419"/>
                    </a:lnTo>
                    <a:lnTo>
                      <a:pt x="984" y="315"/>
                    </a:lnTo>
                    <a:lnTo>
                      <a:pt x="1110" y="168"/>
                    </a:lnTo>
                    <a:lnTo>
                      <a:pt x="1235" y="85"/>
                    </a:lnTo>
                    <a:lnTo>
                      <a:pt x="1298" y="22"/>
                    </a:lnTo>
                    <a:lnTo>
                      <a:pt x="125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608;p45">
                <a:extLst>
                  <a:ext uri="{FF2B5EF4-FFF2-40B4-BE49-F238E27FC236}">
                    <a16:creationId xmlns:a16="http://schemas.microsoft.com/office/drawing/2014/main" id="{BD476171-C53F-56C0-0BCC-2179CFC4FBA8}"/>
                  </a:ext>
                </a:extLst>
              </p:cNvPr>
              <p:cNvSpPr/>
              <p:nvPr/>
            </p:nvSpPr>
            <p:spPr>
              <a:xfrm>
                <a:off x="3982281" y="2887395"/>
                <a:ext cx="42867" cy="36426"/>
              </a:xfrm>
              <a:custGeom>
                <a:avLst/>
                <a:gdLst/>
                <a:ahLst/>
                <a:cxnLst/>
                <a:rect l="l" t="t" r="r" b="b"/>
                <a:pathLst>
                  <a:path w="3600" h="3202" extrusionOk="0">
                    <a:moveTo>
                      <a:pt x="3370" y="1"/>
                    </a:moveTo>
                    <a:lnTo>
                      <a:pt x="3139" y="64"/>
                    </a:lnTo>
                    <a:lnTo>
                      <a:pt x="2846" y="43"/>
                    </a:lnTo>
                    <a:lnTo>
                      <a:pt x="2721" y="64"/>
                    </a:lnTo>
                    <a:lnTo>
                      <a:pt x="2574" y="64"/>
                    </a:lnTo>
                    <a:lnTo>
                      <a:pt x="2365" y="147"/>
                    </a:lnTo>
                    <a:lnTo>
                      <a:pt x="2302" y="231"/>
                    </a:lnTo>
                    <a:lnTo>
                      <a:pt x="2135" y="273"/>
                    </a:lnTo>
                    <a:lnTo>
                      <a:pt x="2114" y="336"/>
                    </a:lnTo>
                    <a:lnTo>
                      <a:pt x="1842" y="336"/>
                    </a:lnTo>
                    <a:lnTo>
                      <a:pt x="1675" y="273"/>
                    </a:lnTo>
                    <a:lnTo>
                      <a:pt x="1612" y="231"/>
                    </a:lnTo>
                    <a:lnTo>
                      <a:pt x="1507" y="210"/>
                    </a:lnTo>
                    <a:lnTo>
                      <a:pt x="1194" y="231"/>
                    </a:lnTo>
                    <a:lnTo>
                      <a:pt x="1110" y="273"/>
                    </a:lnTo>
                    <a:lnTo>
                      <a:pt x="1068" y="273"/>
                    </a:lnTo>
                    <a:lnTo>
                      <a:pt x="775" y="419"/>
                    </a:lnTo>
                    <a:lnTo>
                      <a:pt x="670" y="377"/>
                    </a:lnTo>
                    <a:lnTo>
                      <a:pt x="524" y="336"/>
                    </a:lnTo>
                    <a:lnTo>
                      <a:pt x="461" y="419"/>
                    </a:lnTo>
                    <a:lnTo>
                      <a:pt x="461" y="649"/>
                    </a:lnTo>
                    <a:lnTo>
                      <a:pt x="377" y="670"/>
                    </a:lnTo>
                    <a:lnTo>
                      <a:pt x="419" y="796"/>
                    </a:lnTo>
                    <a:lnTo>
                      <a:pt x="315" y="859"/>
                    </a:lnTo>
                    <a:lnTo>
                      <a:pt x="168" y="880"/>
                    </a:lnTo>
                    <a:lnTo>
                      <a:pt x="64" y="859"/>
                    </a:lnTo>
                    <a:lnTo>
                      <a:pt x="1" y="901"/>
                    </a:lnTo>
                    <a:lnTo>
                      <a:pt x="22" y="1068"/>
                    </a:lnTo>
                    <a:lnTo>
                      <a:pt x="105" y="1277"/>
                    </a:lnTo>
                    <a:lnTo>
                      <a:pt x="147" y="1403"/>
                    </a:lnTo>
                    <a:lnTo>
                      <a:pt x="126" y="1528"/>
                    </a:lnTo>
                    <a:lnTo>
                      <a:pt x="105" y="1779"/>
                    </a:lnTo>
                    <a:lnTo>
                      <a:pt x="336" y="1779"/>
                    </a:lnTo>
                    <a:lnTo>
                      <a:pt x="377" y="1905"/>
                    </a:lnTo>
                    <a:lnTo>
                      <a:pt x="482" y="1947"/>
                    </a:lnTo>
                    <a:lnTo>
                      <a:pt x="482" y="2114"/>
                    </a:lnTo>
                    <a:lnTo>
                      <a:pt x="545" y="2198"/>
                    </a:lnTo>
                    <a:lnTo>
                      <a:pt x="461" y="2219"/>
                    </a:lnTo>
                    <a:lnTo>
                      <a:pt x="419" y="2219"/>
                    </a:lnTo>
                    <a:lnTo>
                      <a:pt x="315" y="2302"/>
                    </a:lnTo>
                    <a:lnTo>
                      <a:pt x="252" y="2449"/>
                    </a:lnTo>
                    <a:lnTo>
                      <a:pt x="168" y="2574"/>
                    </a:lnTo>
                    <a:lnTo>
                      <a:pt x="147" y="2574"/>
                    </a:lnTo>
                    <a:lnTo>
                      <a:pt x="168" y="2616"/>
                    </a:lnTo>
                    <a:lnTo>
                      <a:pt x="252" y="2679"/>
                    </a:lnTo>
                    <a:lnTo>
                      <a:pt x="273" y="2888"/>
                    </a:lnTo>
                    <a:lnTo>
                      <a:pt x="252" y="2993"/>
                    </a:lnTo>
                    <a:lnTo>
                      <a:pt x="315" y="2993"/>
                    </a:lnTo>
                    <a:lnTo>
                      <a:pt x="482" y="3077"/>
                    </a:lnTo>
                    <a:lnTo>
                      <a:pt x="629" y="3181"/>
                    </a:lnTo>
                    <a:lnTo>
                      <a:pt x="649" y="3181"/>
                    </a:lnTo>
                    <a:lnTo>
                      <a:pt x="733" y="3202"/>
                    </a:lnTo>
                    <a:lnTo>
                      <a:pt x="1884" y="2512"/>
                    </a:lnTo>
                    <a:lnTo>
                      <a:pt x="2888" y="1779"/>
                    </a:lnTo>
                    <a:lnTo>
                      <a:pt x="2951" y="1696"/>
                    </a:lnTo>
                    <a:lnTo>
                      <a:pt x="3035" y="1570"/>
                    </a:lnTo>
                    <a:lnTo>
                      <a:pt x="3056" y="1403"/>
                    </a:lnTo>
                    <a:lnTo>
                      <a:pt x="2993" y="1298"/>
                    </a:lnTo>
                    <a:lnTo>
                      <a:pt x="3098" y="1089"/>
                    </a:lnTo>
                    <a:lnTo>
                      <a:pt x="3098" y="901"/>
                    </a:lnTo>
                    <a:lnTo>
                      <a:pt x="2993" y="691"/>
                    </a:lnTo>
                    <a:lnTo>
                      <a:pt x="2993" y="524"/>
                    </a:lnTo>
                    <a:lnTo>
                      <a:pt x="3098" y="336"/>
                    </a:lnTo>
                    <a:lnTo>
                      <a:pt x="3349" y="273"/>
                    </a:lnTo>
                    <a:lnTo>
                      <a:pt x="3474" y="168"/>
                    </a:lnTo>
                    <a:lnTo>
                      <a:pt x="3516" y="168"/>
                    </a:lnTo>
                    <a:lnTo>
                      <a:pt x="3600" y="43"/>
                    </a:lnTo>
                    <a:lnTo>
                      <a:pt x="3579" y="22"/>
                    </a:lnTo>
                    <a:lnTo>
                      <a:pt x="351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609;p45">
                <a:extLst>
                  <a:ext uri="{FF2B5EF4-FFF2-40B4-BE49-F238E27FC236}">
                    <a16:creationId xmlns:a16="http://schemas.microsoft.com/office/drawing/2014/main" id="{873579BD-CC35-A63D-B206-A169227C629B}"/>
                  </a:ext>
                </a:extLst>
              </p:cNvPr>
              <p:cNvSpPr/>
              <p:nvPr/>
            </p:nvSpPr>
            <p:spPr>
              <a:xfrm>
                <a:off x="3973565" y="2916668"/>
                <a:ext cx="10479" cy="29045"/>
              </a:xfrm>
              <a:custGeom>
                <a:avLst/>
                <a:gdLst/>
                <a:ahLst/>
                <a:cxnLst/>
                <a:rect l="l" t="t" r="r" b="b"/>
                <a:pathLst>
                  <a:path w="880" h="2554" extrusionOk="0">
                    <a:moveTo>
                      <a:pt x="837" y="0"/>
                    </a:moveTo>
                    <a:lnTo>
                      <a:pt x="754" y="105"/>
                    </a:lnTo>
                    <a:lnTo>
                      <a:pt x="565" y="147"/>
                    </a:lnTo>
                    <a:lnTo>
                      <a:pt x="524" y="105"/>
                    </a:lnTo>
                    <a:lnTo>
                      <a:pt x="377" y="252"/>
                    </a:lnTo>
                    <a:lnTo>
                      <a:pt x="335" y="670"/>
                    </a:lnTo>
                    <a:lnTo>
                      <a:pt x="168" y="1005"/>
                    </a:lnTo>
                    <a:lnTo>
                      <a:pt x="1" y="1235"/>
                    </a:lnTo>
                    <a:lnTo>
                      <a:pt x="63" y="1256"/>
                    </a:lnTo>
                    <a:lnTo>
                      <a:pt x="168" y="1444"/>
                    </a:lnTo>
                    <a:lnTo>
                      <a:pt x="231" y="1653"/>
                    </a:lnTo>
                    <a:lnTo>
                      <a:pt x="377" y="1884"/>
                    </a:lnTo>
                    <a:lnTo>
                      <a:pt x="524" y="2197"/>
                    </a:lnTo>
                    <a:lnTo>
                      <a:pt x="461" y="2344"/>
                    </a:lnTo>
                    <a:lnTo>
                      <a:pt x="545" y="2553"/>
                    </a:lnTo>
                    <a:lnTo>
                      <a:pt x="628" y="2448"/>
                    </a:lnTo>
                    <a:lnTo>
                      <a:pt x="628" y="2407"/>
                    </a:lnTo>
                    <a:lnTo>
                      <a:pt x="628" y="2344"/>
                    </a:lnTo>
                    <a:lnTo>
                      <a:pt x="670" y="2281"/>
                    </a:lnTo>
                    <a:lnTo>
                      <a:pt x="670" y="2156"/>
                    </a:lnTo>
                    <a:lnTo>
                      <a:pt x="733" y="1988"/>
                    </a:lnTo>
                    <a:lnTo>
                      <a:pt x="691" y="1842"/>
                    </a:lnTo>
                    <a:lnTo>
                      <a:pt x="754" y="1821"/>
                    </a:lnTo>
                    <a:lnTo>
                      <a:pt x="754" y="1674"/>
                    </a:lnTo>
                    <a:lnTo>
                      <a:pt x="775" y="1549"/>
                    </a:lnTo>
                    <a:lnTo>
                      <a:pt x="775" y="1465"/>
                    </a:lnTo>
                    <a:lnTo>
                      <a:pt x="775" y="1214"/>
                    </a:lnTo>
                    <a:lnTo>
                      <a:pt x="754" y="1235"/>
                    </a:lnTo>
                    <a:lnTo>
                      <a:pt x="670" y="1235"/>
                    </a:lnTo>
                    <a:lnTo>
                      <a:pt x="565" y="1298"/>
                    </a:lnTo>
                    <a:lnTo>
                      <a:pt x="524" y="1235"/>
                    </a:lnTo>
                    <a:lnTo>
                      <a:pt x="545" y="1047"/>
                    </a:lnTo>
                    <a:lnTo>
                      <a:pt x="545" y="796"/>
                    </a:lnTo>
                    <a:lnTo>
                      <a:pt x="524" y="712"/>
                    </a:lnTo>
                    <a:lnTo>
                      <a:pt x="545" y="565"/>
                    </a:lnTo>
                    <a:lnTo>
                      <a:pt x="670" y="565"/>
                    </a:lnTo>
                    <a:lnTo>
                      <a:pt x="691" y="670"/>
                    </a:lnTo>
                    <a:lnTo>
                      <a:pt x="754" y="670"/>
                    </a:lnTo>
                    <a:lnTo>
                      <a:pt x="837" y="607"/>
                    </a:lnTo>
                    <a:lnTo>
                      <a:pt x="837" y="524"/>
                    </a:lnTo>
                    <a:lnTo>
                      <a:pt x="796" y="482"/>
                    </a:lnTo>
                    <a:lnTo>
                      <a:pt x="775" y="377"/>
                    </a:lnTo>
                    <a:lnTo>
                      <a:pt x="837" y="210"/>
                    </a:lnTo>
                    <a:lnTo>
                      <a:pt x="858" y="63"/>
                    </a:lnTo>
                    <a:lnTo>
                      <a:pt x="8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610;p45">
                <a:extLst>
                  <a:ext uri="{FF2B5EF4-FFF2-40B4-BE49-F238E27FC236}">
                    <a16:creationId xmlns:a16="http://schemas.microsoft.com/office/drawing/2014/main" id="{003B06B3-0973-80DB-382D-AFAA901CB95E}"/>
                  </a:ext>
                </a:extLst>
              </p:cNvPr>
              <p:cNvSpPr/>
              <p:nvPr/>
            </p:nvSpPr>
            <p:spPr>
              <a:xfrm>
                <a:off x="3982781" y="2916668"/>
                <a:ext cx="2751" cy="5959"/>
              </a:xfrm>
              <a:custGeom>
                <a:avLst/>
                <a:gdLst/>
                <a:ahLst/>
                <a:cxnLst/>
                <a:rect l="l" t="t" r="r" b="b"/>
                <a:pathLst>
                  <a:path w="231" h="524" extrusionOk="0">
                    <a:moveTo>
                      <a:pt x="105" y="0"/>
                    </a:moveTo>
                    <a:lnTo>
                      <a:pt x="84" y="63"/>
                    </a:lnTo>
                    <a:lnTo>
                      <a:pt x="63" y="210"/>
                    </a:lnTo>
                    <a:lnTo>
                      <a:pt x="1" y="377"/>
                    </a:lnTo>
                    <a:lnTo>
                      <a:pt x="22" y="482"/>
                    </a:lnTo>
                    <a:lnTo>
                      <a:pt x="63" y="524"/>
                    </a:lnTo>
                    <a:lnTo>
                      <a:pt x="84" y="524"/>
                    </a:lnTo>
                    <a:lnTo>
                      <a:pt x="126" y="482"/>
                    </a:lnTo>
                    <a:lnTo>
                      <a:pt x="210" y="419"/>
                    </a:lnTo>
                    <a:lnTo>
                      <a:pt x="231" y="314"/>
                    </a:lnTo>
                    <a:lnTo>
                      <a:pt x="210" y="105"/>
                    </a:lnTo>
                    <a:lnTo>
                      <a:pt x="126" y="42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611;p45">
                <a:extLst>
                  <a:ext uri="{FF2B5EF4-FFF2-40B4-BE49-F238E27FC236}">
                    <a16:creationId xmlns:a16="http://schemas.microsoft.com/office/drawing/2014/main" id="{86151C10-CA33-6205-92A6-3C8C8FACED1E}"/>
                  </a:ext>
                </a:extLst>
              </p:cNvPr>
              <p:cNvSpPr/>
              <p:nvPr/>
            </p:nvSpPr>
            <p:spPr>
              <a:xfrm>
                <a:off x="3979792" y="2923093"/>
                <a:ext cx="3751" cy="833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733" extrusionOk="0">
                    <a:moveTo>
                      <a:pt x="22" y="0"/>
                    </a:moveTo>
                    <a:lnTo>
                      <a:pt x="1" y="147"/>
                    </a:lnTo>
                    <a:lnTo>
                      <a:pt x="22" y="231"/>
                    </a:lnTo>
                    <a:lnTo>
                      <a:pt x="22" y="482"/>
                    </a:lnTo>
                    <a:lnTo>
                      <a:pt x="1" y="670"/>
                    </a:lnTo>
                    <a:lnTo>
                      <a:pt x="42" y="733"/>
                    </a:lnTo>
                    <a:lnTo>
                      <a:pt x="147" y="670"/>
                    </a:lnTo>
                    <a:lnTo>
                      <a:pt x="231" y="670"/>
                    </a:lnTo>
                    <a:lnTo>
                      <a:pt x="252" y="649"/>
                    </a:lnTo>
                    <a:lnTo>
                      <a:pt x="273" y="440"/>
                    </a:lnTo>
                    <a:lnTo>
                      <a:pt x="273" y="356"/>
                    </a:lnTo>
                    <a:lnTo>
                      <a:pt x="314" y="210"/>
                    </a:lnTo>
                    <a:lnTo>
                      <a:pt x="314" y="147"/>
                    </a:lnTo>
                    <a:lnTo>
                      <a:pt x="314" y="63"/>
                    </a:lnTo>
                    <a:lnTo>
                      <a:pt x="314" y="42"/>
                    </a:lnTo>
                    <a:lnTo>
                      <a:pt x="231" y="105"/>
                    </a:lnTo>
                    <a:lnTo>
                      <a:pt x="168" y="105"/>
                    </a:lnTo>
                    <a:lnTo>
                      <a:pt x="1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612;p45">
                <a:extLst>
                  <a:ext uri="{FF2B5EF4-FFF2-40B4-BE49-F238E27FC236}">
                    <a16:creationId xmlns:a16="http://schemas.microsoft.com/office/drawing/2014/main" id="{1B82E3CF-5ED2-5DA8-052F-4C5348F1F335}"/>
                  </a:ext>
                </a:extLst>
              </p:cNvPr>
              <p:cNvSpPr/>
              <p:nvPr/>
            </p:nvSpPr>
            <p:spPr>
              <a:xfrm>
                <a:off x="3979792" y="2907627"/>
                <a:ext cx="8978" cy="10713"/>
              </a:xfrm>
              <a:custGeom>
                <a:avLst/>
                <a:gdLst/>
                <a:ahLst/>
                <a:cxnLst/>
                <a:rect l="l" t="t" r="r" b="b"/>
                <a:pathLst>
                  <a:path w="754" h="942" extrusionOk="0">
                    <a:moveTo>
                      <a:pt x="314" y="0"/>
                    </a:moveTo>
                    <a:lnTo>
                      <a:pt x="314" y="21"/>
                    </a:lnTo>
                    <a:lnTo>
                      <a:pt x="231" y="21"/>
                    </a:lnTo>
                    <a:lnTo>
                      <a:pt x="210" y="440"/>
                    </a:lnTo>
                    <a:lnTo>
                      <a:pt x="105" y="586"/>
                    </a:lnTo>
                    <a:lnTo>
                      <a:pt x="1" y="733"/>
                    </a:lnTo>
                    <a:lnTo>
                      <a:pt x="1" y="879"/>
                    </a:lnTo>
                    <a:lnTo>
                      <a:pt x="1" y="900"/>
                    </a:lnTo>
                    <a:lnTo>
                      <a:pt x="42" y="942"/>
                    </a:lnTo>
                    <a:lnTo>
                      <a:pt x="231" y="900"/>
                    </a:lnTo>
                    <a:lnTo>
                      <a:pt x="314" y="795"/>
                    </a:lnTo>
                    <a:lnTo>
                      <a:pt x="377" y="795"/>
                    </a:lnTo>
                    <a:lnTo>
                      <a:pt x="461" y="670"/>
                    </a:lnTo>
                    <a:lnTo>
                      <a:pt x="524" y="523"/>
                    </a:lnTo>
                    <a:lnTo>
                      <a:pt x="628" y="440"/>
                    </a:lnTo>
                    <a:lnTo>
                      <a:pt x="670" y="440"/>
                    </a:lnTo>
                    <a:lnTo>
                      <a:pt x="754" y="419"/>
                    </a:lnTo>
                    <a:lnTo>
                      <a:pt x="691" y="335"/>
                    </a:lnTo>
                    <a:lnTo>
                      <a:pt x="691" y="168"/>
                    </a:lnTo>
                    <a:lnTo>
                      <a:pt x="586" y="126"/>
                    </a:lnTo>
                    <a:lnTo>
                      <a:pt x="5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613;p45">
                <a:extLst>
                  <a:ext uri="{FF2B5EF4-FFF2-40B4-BE49-F238E27FC236}">
                    <a16:creationId xmlns:a16="http://schemas.microsoft.com/office/drawing/2014/main" id="{7D0F70C9-F27A-1F64-DF5A-97DD1F2B4413}"/>
                  </a:ext>
                </a:extLst>
              </p:cNvPr>
              <p:cNvSpPr/>
              <p:nvPr/>
            </p:nvSpPr>
            <p:spPr>
              <a:xfrm>
                <a:off x="3980292" y="2915952"/>
                <a:ext cx="27661" cy="32616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2868" extrusionOk="0">
                    <a:moveTo>
                      <a:pt x="2051" y="1"/>
                    </a:moveTo>
                    <a:lnTo>
                      <a:pt x="900" y="691"/>
                    </a:lnTo>
                    <a:lnTo>
                      <a:pt x="816" y="670"/>
                    </a:lnTo>
                    <a:lnTo>
                      <a:pt x="796" y="670"/>
                    </a:lnTo>
                    <a:lnTo>
                      <a:pt x="649" y="566"/>
                    </a:lnTo>
                    <a:lnTo>
                      <a:pt x="482" y="482"/>
                    </a:lnTo>
                    <a:lnTo>
                      <a:pt x="419" y="482"/>
                    </a:lnTo>
                    <a:lnTo>
                      <a:pt x="335" y="545"/>
                    </a:lnTo>
                    <a:lnTo>
                      <a:pt x="293" y="587"/>
                    </a:lnTo>
                    <a:lnTo>
                      <a:pt x="272" y="587"/>
                    </a:lnTo>
                    <a:lnTo>
                      <a:pt x="272" y="670"/>
                    </a:lnTo>
                    <a:lnTo>
                      <a:pt x="272" y="691"/>
                    </a:lnTo>
                    <a:lnTo>
                      <a:pt x="272" y="775"/>
                    </a:lnTo>
                    <a:lnTo>
                      <a:pt x="272" y="838"/>
                    </a:lnTo>
                    <a:lnTo>
                      <a:pt x="231" y="984"/>
                    </a:lnTo>
                    <a:lnTo>
                      <a:pt x="231" y="1068"/>
                    </a:lnTo>
                    <a:lnTo>
                      <a:pt x="210" y="1528"/>
                    </a:lnTo>
                    <a:lnTo>
                      <a:pt x="210" y="1612"/>
                    </a:lnTo>
                    <a:lnTo>
                      <a:pt x="189" y="1737"/>
                    </a:lnTo>
                    <a:lnTo>
                      <a:pt x="189" y="1884"/>
                    </a:lnTo>
                    <a:lnTo>
                      <a:pt x="126" y="1905"/>
                    </a:lnTo>
                    <a:lnTo>
                      <a:pt x="168" y="2051"/>
                    </a:lnTo>
                    <a:lnTo>
                      <a:pt x="105" y="2219"/>
                    </a:lnTo>
                    <a:lnTo>
                      <a:pt x="105" y="2344"/>
                    </a:lnTo>
                    <a:lnTo>
                      <a:pt x="63" y="2407"/>
                    </a:lnTo>
                    <a:lnTo>
                      <a:pt x="63" y="2470"/>
                    </a:lnTo>
                    <a:lnTo>
                      <a:pt x="63" y="2553"/>
                    </a:lnTo>
                    <a:lnTo>
                      <a:pt x="0" y="2679"/>
                    </a:lnTo>
                    <a:lnTo>
                      <a:pt x="0" y="2721"/>
                    </a:lnTo>
                    <a:lnTo>
                      <a:pt x="189" y="2721"/>
                    </a:lnTo>
                    <a:lnTo>
                      <a:pt x="754" y="2867"/>
                    </a:lnTo>
                    <a:lnTo>
                      <a:pt x="1172" y="2449"/>
                    </a:lnTo>
                    <a:lnTo>
                      <a:pt x="1633" y="2407"/>
                    </a:lnTo>
                    <a:lnTo>
                      <a:pt x="1653" y="2219"/>
                    </a:lnTo>
                    <a:lnTo>
                      <a:pt x="1884" y="1926"/>
                    </a:lnTo>
                    <a:lnTo>
                      <a:pt x="1235" y="1214"/>
                    </a:lnTo>
                    <a:lnTo>
                      <a:pt x="2093" y="963"/>
                    </a:lnTo>
                    <a:lnTo>
                      <a:pt x="2302" y="754"/>
                    </a:lnTo>
                    <a:lnTo>
                      <a:pt x="2323" y="754"/>
                    </a:lnTo>
                    <a:lnTo>
                      <a:pt x="205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614;p45">
                <a:extLst>
                  <a:ext uri="{FF2B5EF4-FFF2-40B4-BE49-F238E27FC236}">
                    <a16:creationId xmlns:a16="http://schemas.microsoft.com/office/drawing/2014/main" id="{B48D596D-6ACC-9407-DD8F-C281E1B9D88F}"/>
                  </a:ext>
                </a:extLst>
              </p:cNvPr>
              <p:cNvSpPr/>
              <p:nvPr/>
            </p:nvSpPr>
            <p:spPr>
              <a:xfrm>
                <a:off x="3979792" y="2924515"/>
                <a:ext cx="142521" cy="114714"/>
              </a:xfrm>
              <a:custGeom>
                <a:avLst/>
                <a:gdLst/>
                <a:ahLst/>
                <a:cxnLst/>
                <a:rect l="l" t="t" r="r" b="b"/>
                <a:pathLst>
                  <a:path w="11969" h="10087" extrusionOk="0">
                    <a:moveTo>
                      <a:pt x="2344" y="1"/>
                    </a:moveTo>
                    <a:lnTo>
                      <a:pt x="2135" y="210"/>
                    </a:lnTo>
                    <a:lnTo>
                      <a:pt x="1277" y="461"/>
                    </a:lnTo>
                    <a:lnTo>
                      <a:pt x="1926" y="1173"/>
                    </a:lnTo>
                    <a:lnTo>
                      <a:pt x="1695" y="1466"/>
                    </a:lnTo>
                    <a:lnTo>
                      <a:pt x="1675" y="1654"/>
                    </a:lnTo>
                    <a:lnTo>
                      <a:pt x="1214" y="1696"/>
                    </a:lnTo>
                    <a:lnTo>
                      <a:pt x="796" y="2114"/>
                    </a:lnTo>
                    <a:lnTo>
                      <a:pt x="231" y="1968"/>
                    </a:lnTo>
                    <a:lnTo>
                      <a:pt x="42" y="1968"/>
                    </a:lnTo>
                    <a:lnTo>
                      <a:pt x="42" y="2177"/>
                    </a:lnTo>
                    <a:lnTo>
                      <a:pt x="42" y="2407"/>
                    </a:lnTo>
                    <a:lnTo>
                      <a:pt x="1" y="2595"/>
                    </a:lnTo>
                    <a:lnTo>
                      <a:pt x="1" y="2637"/>
                    </a:lnTo>
                    <a:lnTo>
                      <a:pt x="63" y="2616"/>
                    </a:lnTo>
                    <a:lnTo>
                      <a:pt x="105" y="2637"/>
                    </a:lnTo>
                    <a:lnTo>
                      <a:pt x="168" y="2595"/>
                    </a:lnTo>
                    <a:lnTo>
                      <a:pt x="314" y="2658"/>
                    </a:lnTo>
                    <a:lnTo>
                      <a:pt x="273" y="2700"/>
                    </a:lnTo>
                    <a:lnTo>
                      <a:pt x="524" y="2972"/>
                    </a:lnTo>
                    <a:lnTo>
                      <a:pt x="545" y="3119"/>
                    </a:lnTo>
                    <a:lnTo>
                      <a:pt x="628" y="3139"/>
                    </a:lnTo>
                    <a:lnTo>
                      <a:pt x="628" y="3244"/>
                    </a:lnTo>
                    <a:lnTo>
                      <a:pt x="754" y="3349"/>
                    </a:lnTo>
                    <a:lnTo>
                      <a:pt x="838" y="3370"/>
                    </a:lnTo>
                    <a:lnTo>
                      <a:pt x="984" y="3663"/>
                    </a:lnTo>
                    <a:lnTo>
                      <a:pt x="984" y="3746"/>
                    </a:lnTo>
                    <a:lnTo>
                      <a:pt x="1047" y="3851"/>
                    </a:lnTo>
                    <a:lnTo>
                      <a:pt x="1110" y="3851"/>
                    </a:lnTo>
                    <a:lnTo>
                      <a:pt x="1151" y="3997"/>
                    </a:lnTo>
                    <a:lnTo>
                      <a:pt x="1193" y="4081"/>
                    </a:lnTo>
                    <a:lnTo>
                      <a:pt x="1319" y="4123"/>
                    </a:lnTo>
                    <a:lnTo>
                      <a:pt x="1423" y="4416"/>
                    </a:lnTo>
                    <a:lnTo>
                      <a:pt x="1528" y="4479"/>
                    </a:lnTo>
                    <a:lnTo>
                      <a:pt x="1570" y="4625"/>
                    </a:lnTo>
                    <a:lnTo>
                      <a:pt x="1528" y="4709"/>
                    </a:lnTo>
                    <a:lnTo>
                      <a:pt x="1528" y="4792"/>
                    </a:lnTo>
                    <a:lnTo>
                      <a:pt x="1633" y="4897"/>
                    </a:lnTo>
                    <a:lnTo>
                      <a:pt x="1633" y="4960"/>
                    </a:lnTo>
                    <a:lnTo>
                      <a:pt x="1716" y="5023"/>
                    </a:lnTo>
                    <a:lnTo>
                      <a:pt x="1821" y="4939"/>
                    </a:lnTo>
                    <a:lnTo>
                      <a:pt x="1926" y="5043"/>
                    </a:lnTo>
                    <a:lnTo>
                      <a:pt x="2114" y="5127"/>
                    </a:lnTo>
                    <a:lnTo>
                      <a:pt x="2260" y="5274"/>
                    </a:lnTo>
                    <a:lnTo>
                      <a:pt x="2323" y="5378"/>
                    </a:lnTo>
                    <a:lnTo>
                      <a:pt x="2344" y="5420"/>
                    </a:lnTo>
                    <a:lnTo>
                      <a:pt x="2365" y="5546"/>
                    </a:lnTo>
                    <a:lnTo>
                      <a:pt x="2428" y="5588"/>
                    </a:lnTo>
                    <a:lnTo>
                      <a:pt x="2470" y="5797"/>
                    </a:lnTo>
                    <a:lnTo>
                      <a:pt x="2574" y="5880"/>
                    </a:lnTo>
                    <a:lnTo>
                      <a:pt x="2637" y="6090"/>
                    </a:lnTo>
                    <a:lnTo>
                      <a:pt x="2658" y="6173"/>
                    </a:lnTo>
                    <a:lnTo>
                      <a:pt x="2616" y="6362"/>
                    </a:lnTo>
                    <a:lnTo>
                      <a:pt x="2574" y="6383"/>
                    </a:lnTo>
                    <a:lnTo>
                      <a:pt x="2616" y="6487"/>
                    </a:lnTo>
                    <a:lnTo>
                      <a:pt x="2658" y="6696"/>
                    </a:lnTo>
                    <a:lnTo>
                      <a:pt x="2679" y="6906"/>
                    </a:lnTo>
                    <a:lnTo>
                      <a:pt x="2783" y="7010"/>
                    </a:lnTo>
                    <a:lnTo>
                      <a:pt x="2825" y="7094"/>
                    </a:lnTo>
                    <a:lnTo>
                      <a:pt x="3097" y="7408"/>
                    </a:lnTo>
                    <a:lnTo>
                      <a:pt x="3202" y="7429"/>
                    </a:lnTo>
                    <a:lnTo>
                      <a:pt x="3307" y="7450"/>
                    </a:lnTo>
                    <a:lnTo>
                      <a:pt x="3390" y="7554"/>
                    </a:lnTo>
                    <a:lnTo>
                      <a:pt x="3474" y="7554"/>
                    </a:lnTo>
                    <a:lnTo>
                      <a:pt x="3620" y="7680"/>
                    </a:lnTo>
                    <a:lnTo>
                      <a:pt x="3620" y="7784"/>
                    </a:lnTo>
                    <a:lnTo>
                      <a:pt x="3788" y="7826"/>
                    </a:lnTo>
                    <a:lnTo>
                      <a:pt x="3767" y="7889"/>
                    </a:lnTo>
                    <a:lnTo>
                      <a:pt x="3830" y="7931"/>
                    </a:lnTo>
                    <a:lnTo>
                      <a:pt x="3976" y="8412"/>
                    </a:lnTo>
                    <a:lnTo>
                      <a:pt x="4102" y="8496"/>
                    </a:lnTo>
                    <a:lnTo>
                      <a:pt x="4102" y="8663"/>
                    </a:lnTo>
                    <a:lnTo>
                      <a:pt x="4541" y="9082"/>
                    </a:lnTo>
                    <a:lnTo>
                      <a:pt x="4604" y="9082"/>
                    </a:lnTo>
                    <a:lnTo>
                      <a:pt x="4646" y="9333"/>
                    </a:lnTo>
                    <a:lnTo>
                      <a:pt x="4834" y="9396"/>
                    </a:lnTo>
                    <a:lnTo>
                      <a:pt x="4939" y="9668"/>
                    </a:lnTo>
                    <a:lnTo>
                      <a:pt x="5043" y="9709"/>
                    </a:lnTo>
                    <a:lnTo>
                      <a:pt x="5127" y="9730"/>
                    </a:lnTo>
                    <a:lnTo>
                      <a:pt x="5169" y="9626"/>
                    </a:lnTo>
                    <a:lnTo>
                      <a:pt x="5336" y="9521"/>
                    </a:lnTo>
                    <a:lnTo>
                      <a:pt x="5232" y="9312"/>
                    </a:lnTo>
                    <a:lnTo>
                      <a:pt x="5294" y="9040"/>
                    </a:lnTo>
                    <a:lnTo>
                      <a:pt x="5462" y="8977"/>
                    </a:lnTo>
                    <a:lnTo>
                      <a:pt x="5650" y="9124"/>
                    </a:lnTo>
                    <a:lnTo>
                      <a:pt x="5985" y="9124"/>
                    </a:lnTo>
                    <a:lnTo>
                      <a:pt x="6487" y="9333"/>
                    </a:lnTo>
                    <a:lnTo>
                      <a:pt x="7010" y="9563"/>
                    </a:lnTo>
                    <a:lnTo>
                      <a:pt x="7031" y="10086"/>
                    </a:lnTo>
                    <a:lnTo>
                      <a:pt x="8077" y="8684"/>
                    </a:lnTo>
                    <a:lnTo>
                      <a:pt x="10253" y="8036"/>
                    </a:lnTo>
                    <a:lnTo>
                      <a:pt x="11885" y="7554"/>
                    </a:lnTo>
                    <a:lnTo>
                      <a:pt x="11969" y="6299"/>
                    </a:lnTo>
                    <a:lnTo>
                      <a:pt x="11843" y="5839"/>
                    </a:lnTo>
                    <a:lnTo>
                      <a:pt x="11655" y="5985"/>
                    </a:lnTo>
                    <a:lnTo>
                      <a:pt x="9960" y="5755"/>
                    </a:lnTo>
                    <a:lnTo>
                      <a:pt x="9835" y="5274"/>
                    </a:lnTo>
                    <a:lnTo>
                      <a:pt x="9688" y="5127"/>
                    </a:lnTo>
                    <a:lnTo>
                      <a:pt x="9688" y="4939"/>
                    </a:lnTo>
                    <a:lnTo>
                      <a:pt x="9688" y="4918"/>
                    </a:lnTo>
                    <a:lnTo>
                      <a:pt x="9667" y="4939"/>
                    </a:lnTo>
                    <a:lnTo>
                      <a:pt x="9625" y="4855"/>
                    </a:lnTo>
                    <a:lnTo>
                      <a:pt x="9625" y="4792"/>
                    </a:lnTo>
                    <a:lnTo>
                      <a:pt x="9667" y="4730"/>
                    </a:lnTo>
                    <a:lnTo>
                      <a:pt x="9563" y="4730"/>
                    </a:lnTo>
                    <a:lnTo>
                      <a:pt x="9563" y="4709"/>
                    </a:lnTo>
                    <a:lnTo>
                      <a:pt x="9458" y="4709"/>
                    </a:lnTo>
                    <a:lnTo>
                      <a:pt x="9270" y="4604"/>
                    </a:lnTo>
                    <a:lnTo>
                      <a:pt x="9249" y="4541"/>
                    </a:lnTo>
                    <a:lnTo>
                      <a:pt x="9228" y="4583"/>
                    </a:lnTo>
                    <a:lnTo>
                      <a:pt x="9123" y="4437"/>
                    </a:lnTo>
                    <a:lnTo>
                      <a:pt x="9102" y="4290"/>
                    </a:lnTo>
                    <a:lnTo>
                      <a:pt x="8809" y="3914"/>
                    </a:lnTo>
                    <a:lnTo>
                      <a:pt x="8726" y="3788"/>
                    </a:lnTo>
                    <a:lnTo>
                      <a:pt x="8809" y="3788"/>
                    </a:lnTo>
                    <a:lnTo>
                      <a:pt x="8809" y="3746"/>
                    </a:lnTo>
                    <a:lnTo>
                      <a:pt x="8705" y="3453"/>
                    </a:lnTo>
                    <a:lnTo>
                      <a:pt x="8705" y="3391"/>
                    </a:lnTo>
                    <a:lnTo>
                      <a:pt x="8621" y="3265"/>
                    </a:lnTo>
                    <a:lnTo>
                      <a:pt x="8579" y="3265"/>
                    </a:lnTo>
                    <a:lnTo>
                      <a:pt x="8391" y="3014"/>
                    </a:lnTo>
                    <a:lnTo>
                      <a:pt x="8307" y="3014"/>
                    </a:lnTo>
                    <a:lnTo>
                      <a:pt x="8224" y="2909"/>
                    </a:lnTo>
                    <a:lnTo>
                      <a:pt x="8224" y="2867"/>
                    </a:lnTo>
                    <a:lnTo>
                      <a:pt x="8286" y="2867"/>
                    </a:lnTo>
                    <a:lnTo>
                      <a:pt x="8307" y="2909"/>
                    </a:lnTo>
                    <a:lnTo>
                      <a:pt x="8286" y="2826"/>
                    </a:lnTo>
                    <a:lnTo>
                      <a:pt x="8182" y="2805"/>
                    </a:lnTo>
                    <a:lnTo>
                      <a:pt x="7973" y="2763"/>
                    </a:lnTo>
                    <a:lnTo>
                      <a:pt x="7868" y="2449"/>
                    </a:lnTo>
                    <a:lnTo>
                      <a:pt x="7805" y="2323"/>
                    </a:lnTo>
                    <a:lnTo>
                      <a:pt x="7742" y="2303"/>
                    </a:lnTo>
                    <a:lnTo>
                      <a:pt x="7742" y="2198"/>
                    </a:lnTo>
                    <a:lnTo>
                      <a:pt x="7701" y="2219"/>
                    </a:lnTo>
                    <a:lnTo>
                      <a:pt x="7659" y="2177"/>
                    </a:lnTo>
                    <a:lnTo>
                      <a:pt x="7282" y="2323"/>
                    </a:lnTo>
                    <a:lnTo>
                      <a:pt x="7261" y="2114"/>
                    </a:lnTo>
                    <a:lnTo>
                      <a:pt x="6738" y="1968"/>
                    </a:lnTo>
                    <a:lnTo>
                      <a:pt x="6654" y="1968"/>
                    </a:lnTo>
                    <a:lnTo>
                      <a:pt x="5566" y="1926"/>
                    </a:lnTo>
                    <a:lnTo>
                      <a:pt x="2867" y="43"/>
                    </a:lnTo>
                    <a:lnTo>
                      <a:pt x="234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>
                  <a:solidFill>
                    <a:srgbClr val="FF6B65"/>
                  </a:solidFill>
                </a:endParaRPr>
              </a:p>
            </p:txBody>
          </p:sp>
          <p:sp>
            <p:nvSpPr>
              <p:cNvPr id="120" name="Google Shape;615;p45">
                <a:extLst>
                  <a:ext uri="{FF2B5EF4-FFF2-40B4-BE49-F238E27FC236}">
                    <a16:creationId xmlns:a16="http://schemas.microsoft.com/office/drawing/2014/main" id="{E1054818-B9B7-FB75-42C9-E949837B0B7C}"/>
                  </a:ext>
                </a:extLst>
              </p:cNvPr>
              <p:cNvSpPr/>
              <p:nvPr/>
            </p:nvSpPr>
            <p:spPr>
              <a:xfrm>
                <a:off x="4089663" y="2967116"/>
                <a:ext cx="5251" cy="10952"/>
              </a:xfrm>
              <a:custGeom>
                <a:avLst/>
                <a:gdLst/>
                <a:ahLst/>
                <a:cxnLst/>
                <a:rect l="l" t="t" r="r" b="b"/>
                <a:pathLst>
                  <a:path w="441" h="963" extrusionOk="0">
                    <a:moveTo>
                      <a:pt x="147" y="0"/>
                    </a:moveTo>
                    <a:lnTo>
                      <a:pt x="147" y="42"/>
                    </a:lnTo>
                    <a:lnTo>
                      <a:pt x="106" y="42"/>
                    </a:lnTo>
                    <a:lnTo>
                      <a:pt x="106" y="105"/>
                    </a:lnTo>
                    <a:lnTo>
                      <a:pt x="43" y="126"/>
                    </a:lnTo>
                    <a:lnTo>
                      <a:pt x="85" y="209"/>
                    </a:lnTo>
                    <a:lnTo>
                      <a:pt x="43" y="209"/>
                    </a:lnTo>
                    <a:lnTo>
                      <a:pt x="85" y="377"/>
                    </a:lnTo>
                    <a:lnTo>
                      <a:pt x="43" y="356"/>
                    </a:lnTo>
                    <a:lnTo>
                      <a:pt x="1" y="356"/>
                    </a:lnTo>
                    <a:lnTo>
                      <a:pt x="1" y="544"/>
                    </a:lnTo>
                    <a:lnTo>
                      <a:pt x="22" y="628"/>
                    </a:lnTo>
                    <a:lnTo>
                      <a:pt x="43" y="670"/>
                    </a:lnTo>
                    <a:lnTo>
                      <a:pt x="43" y="795"/>
                    </a:lnTo>
                    <a:lnTo>
                      <a:pt x="22" y="795"/>
                    </a:lnTo>
                    <a:lnTo>
                      <a:pt x="43" y="858"/>
                    </a:lnTo>
                    <a:lnTo>
                      <a:pt x="231" y="963"/>
                    </a:lnTo>
                    <a:lnTo>
                      <a:pt x="336" y="963"/>
                    </a:lnTo>
                    <a:lnTo>
                      <a:pt x="398" y="942"/>
                    </a:lnTo>
                    <a:lnTo>
                      <a:pt x="440" y="670"/>
                    </a:lnTo>
                    <a:lnTo>
                      <a:pt x="398" y="544"/>
                    </a:lnTo>
                    <a:lnTo>
                      <a:pt x="336" y="544"/>
                    </a:lnTo>
                    <a:lnTo>
                      <a:pt x="315" y="356"/>
                    </a:lnTo>
                    <a:lnTo>
                      <a:pt x="336" y="356"/>
                    </a:lnTo>
                    <a:lnTo>
                      <a:pt x="398" y="168"/>
                    </a:lnTo>
                    <a:lnTo>
                      <a:pt x="357" y="126"/>
                    </a:lnTo>
                    <a:lnTo>
                      <a:pt x="315" y="126"/>
                    </a:lnTo>
                    <a:lnTo>
                      <a:pt x="315" y="6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616;p45">
                <a:extLst>
                  <a:ext uri="{FF2B5EF4-FFF2-40B4-BE49-F238E27FC236}">
                    <a16:creationId xmlns:a16="http://schemas.microsoft.com/office/drawing/2014/main" id="{9C2B9D4D-EBBD-4AE7-1A03-7CC0C8218F9A}"/>
                  </a:ext>
                </a:extLst>
              </p:cNvPr>
              <p:cNvSpPr/>
              <p:nvPr/>
            </p:nvSpPr>
            <p:spPr>
              <a:xfrm>
                <a:off x="4095152" y="2967833"/>
                <a:ext cx="32900" cy="2475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177" extrusionOk="0">
                    <a:moveTo>
                      <a:pt x="2490" y="0"/>
                    </a:moveTo>
                    <a:lnTo>
                      <a:pt x="2490" y="84"/>
                    </a:lnTo>
                    <a:lnTo>
                      <a:pt x="2469" y="146"/>
                    </a:lnTo>
                    <a:lnTo>
                      <a:pt x="2093" y="356"/>
                    </a:lnTo>
                    <a:lnTo>
                      <a:pt x="2093" y="502"/>
                    </a:lnTo>
                    <a:lnTo>
                      <a:pt x="1779" y="795"/>
                    </a:lnTo>
                    <a:lnTo>
                      <a:pt x="1737" y="879"/>
                    </a:lnTo>
                    <a:lnTo>
                      <a:pt x="1779" y="900"/>
                    </a:lnTo>
                    <a:lnTo>
                      <a:pt x="1821" y="983"/>
                    </a:lnTo>
                    <a:lnTo>
                      <a:pt x="1653" y="1130"/>
                    </a:lnTo>
                    <a:lnTo>
                      <a:pt x="1611" y="1046"/>
                    </a:lnTo>
                    <a:lnTo>
                      <a:pt x="1549" y="1088"/>
                    </a:lnTo>
                    <a:lnTo>
                      <a:pt x="1465" y="1088"/>
                    </a:lnTo>
                    <a:lnTo>
                      <a:pt x="1507" y="1193"/>
                    </a:lnTo>
                    <a:lnTo>
                      <a:pt x="1444" y="1193"/>
                    </a:lnTo>
                    <a:lnTo>
                      <a:pt x="1423" y="1234"/>
                    </a:lnTo>
                    <a:lnTo>
                      <a:pt x="1256" y="1255"/>
                    </a:lnTo>
                    <a:lnTo>
                      <a:pt x="1130" y="1297"/>
                    </a:lnTo>
                    <a:lnTo>
                      <a:pt x="1088" y="1214"/>
                    </a:lnTo>
                    <a:lnTo>
                      <a:pt x="837" y="1214"/>
                    </a:lnTo>
                    <a:lnTo>
                      <a:pt x="628" y="1151"/>
                    </a:lnTo>
                    <a:lnTo>
                      <a:pt x="398" y="1339"/>
                    </a:lnTo>
                    <a:lnTo>
                      <a:pt x="314" y="1318"/>
                    </a:lnTo>
                    <a:lnTo>
                      <a:pt x="251" y="1318"/>
                    </a:lnTo>
                    <a:lnTo>
                      <a:pt x="147" y="1360"/>
                    </a:lnTo>
                    <a:lnTo>
                      <a:pt x="105" y="1109"/>
                    </a:lnTo>
                    <a:lnTo>
                      <a:pt x="63" y="1151"/>
                    </a:lnTo>
                    <a:lnTo>
                      <a:pt x="0" y="1130"/>
                    </a:lnTo>
                    <a:lnTo>
                      <a:pt x="0" y="1318"/>
                    </a:lnTo>
                    <a:lnTo>
                      <a:pt x="147" y="1465"/>
                    </a:lnTo>
                    <a:lnTo>
                      <a:pt x="272" y="1946"/>
                    </a:lnTo>
                    <a:lnTo>
                      <a:pt x="1967" y="2176"/>
                    </a:lnTo>
                    <a:lnTo>
                      <a:pt x="2155" y="2030"/>
                    </a:lnTo>
                    <a:lnTo>
                      <a:pt x="2658" y="502"/>
                    </a:lnTo>
                    <a:lnTo>
                      <a:pt x="2762" y="481"/>
                    </a:lnTo>
                    <a:lnTo>
                      <a:pt x="2762" y="314"/>
                    </a:lnTo>
                    <a:lnTo>
                      <a:pt x="2720" y="251"/>
                    </a:lnTo>
                    <a:lnTo>
                      <a:pt x="2678" y="272"/>
                    </a:lnTo>
                    <a:lnTo>
                      <a:pt x="2658" y="251"/>
                    </a:lnTo>
                    <a:lnTo>
                      <a:pt x="2595" y="209"/>
                    </a:lnTo>
                    <a:lnTo>
                      <a:pt x="2574" y="42"/>
                    </a:lnTo>
                    <a:lnTo>
                      <a:pt x="249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617;p45">
                <a:extLst>
                  <a:ext uri="{FF2B5EF4-FFF2-40B4-BE49-F238E27FC236}">
                    <a16:creationId xmlns:a16="http://schemas.microsoft.com/office/drawing/2014/main" id="{6A8CE1A7-1884-700D-7CBE-80713B602B11}"/>
                  </a:ext>
                </a:extLst>
              </p:cNvPr>
              <p:cNvSpPr/>
              <p:nvPr/>
            </p:nvSpPr>
            <p:spPr>
              <a:xfrm>
                <a:off x="4101380" y="2973303"/>
                <a:ext cx="51583" cy="60684"/>
              </a:xfrm>
              <a:custGeom>
                <a:avLst/>
                <a:gdLst/>
                <a:ahLst/>
                <a:cxnLst/>
                <a:rect l="l" t="t" r="r" b="b"/>
                <a:pathLst>
                  <a:path w="4332" h="5336" extrusionOk="0">
                    <a:moveTo>
                      <a:pt x="2239" y="0"/>
                    </a:moveTo>
                    <a:lnTo>
                      <a:pt x="2135" y="21"/>
                    </a:lnTo>
                    <a:lnTo>
                      <a:pt x="1632" y="1549"/>
                    </a:lnTo>
                    <a:lnTo>
                      <a:pt x="1758" y="2009"/>
                    </a:lnTo>
                    <a:lnTo>
                      <a:pt x="1674" y="3264"/>
                    </a:lnTo>
                    <a:lnTo>
                      <a:pt x="42" y="3746"/>
                    </a:lnTo>
                    <a:lnTo>
                      <a:pt x="0" y="4018"/>
                    </a:lnTo>
                    <a:lnTo>
                      <a:pt x="523" y="4708"/>
                    </a:lnTo>
                    <a:lnTo>
                      <a:pt x="461" y="4938"/>
                    </a:lnTo>
                    <a:lnTo>
                      <a:pt x="795" y="5336"/>
                    </a:lnTo>
                    <a:lnTo>
                      <a:pt x="879" y="5315"/>
                    </a:lnTo>
                    <a:lnTo>
                      <a:pt x="900" y="5336"/>
                    </a:lnTo>
                    <a:lnTo>
                      <a:pt x="1005" y="5336"/>
                    </a:lnTo>
                    <a:lnTo>
                      <a:pt x="1088" y="5231"/>
                    </a:lnTo>
                    <a:lnTo>
                      <a:pt x="1214" y="5231"/>
                    </a:lnTo>
                    <a:lnTo>
                      <a:pt x="1423" y="5127"/>
                    </a:lnTo>
                    <a:lnTo>
                      <a:pt x="1528" y="5127"/>
                    </a:lnTo>
                    <a:lnTo>
                      <a:pt x="1632" y="5106"/>
                    </a:lnTo>
                    <a:lnTo>
                      <a:pt x="1716" y="5147"/>
                    </a:lnTo>
                    <a:lnTo>
                      <a:pt x="1779" y="5147"/>
                    </a:lnTo>
                    <a:lnTo>
                      <a:pt x="1925" y="4938"/>
                    </a:lnTo>
                    <a:lnTo>
                      <a:pt x="1925" y="4917"/>
                    </a:lnTo>
                    <a:lnTo>
                      <a:pt x="1946" y="4917"/>
                    </a:lnTo>
                    <a:lnTo>
                      <a:pt x="1946" y="4834"/>
                    </a:lnTo>
                    <a:lnTo>
                      <a:pt x="1883" y="4813"/>
                    </a:lnTo>
                    <a:lnTo>
                      <a:pt x="1925" y="4750"/>
                    </a:lnTo>
                    <a:lnTo>
                      <a:pt x="1883" y="4687"/>
                    </a:lnTo>
                    <a:lnTo>
                      <a:pt x="1967" y="4603"/>
                    </a:lnTo>
                    <a:lnTo>
                      <a:pt x="2030" y="4541"/>
                    </a:lnTo>
                    <a:lnTo>
                      <a:pt x="2239" y="4541"/>
                    </a:lnTo>
                    <a:lnTo>
                      <a:pt x="2365" y="4520"/>
                    </a:lnTo>
                    <a:lnTo>
                      <a:pt x="2448" y="4583"/>
                    </a:lnTo>
                    <a:lnTo>
                      <a:pt x="2553" y="4436"/>
                    </a:lnTo>
                    <a:lnTo>
                      <a:pt x="2595" y="4415"/>
                    </a:lnTo>
                    <a:lnTo>
                      <a:pt x="2595" y="4227"/>
                    </a:lnTo>
                    <a:lnTo>
                      <a:pt x="2804" y="3976"/>
                    </a:lnTo>
                    <a:lnTo>
                      <a:pt x="2930" y="3955"/>
                    </a:lnTo>
                    <a:lnTo>
                      <a:pt x="3013" y="3976"/>
                    </a:lnTo>
                    <a:lnTo>
                      <a:pt x="3076" y="3913"/>
                    </a:lnTo>
                    <a:lnTo>
                      <a:pt x="3348" y="3913"/>
                    </a:lnTo>
                    <a:lnTo>
                      <a:pt x="3390" y="3850"/>
                    </a:lnTo>
                    <a:lnTo>
                      <a:pt x="3327" y="3808"/>
                    </a:lnTo>
                    <a:lnTo>
                      <a:pt x="3285" y="3599"/>
                    </a:lnTo>
                    <a:lnTo>
                      <a:pt x="3306" y="3599"/>
                    </a:lnTo>
                    <a:lnTo>
                      <a:pt x="3244" y="3494"/>
                    </a:lnTo>
                    <a:lnTo>
                      <a:pt x="3223" y="3474"/>
                    </a:lnTo>
                    <a:lnTo>
                      <a:pt x="3244" y="3390"/>
                    </a:lnTo>
                    <a:lnTo>
                      <a:pt x="3244" y="3285"/>
                    </a:lnTo>
                    <a:lnTo>
                      <a:pt x="3348" y="3118"/>
                    </a:lnTo>
                    <a:lnTo>
                      <a:pt x="3432" y="3076"/>
                    </a:lnTo>
                    <a:lnTo>
                      <a:pt x="3390" y="3013"/>
                    </a:lnTo>
                    <a:lnTo>
                      <a:pt x="3411" y="3013"/>
                    </a:lnTo>
                    <a:lnTo>
                      <a:pt x="3495" y="2867"/>
                    </a:lnTo>
                    <a:lnTo>
                      <a:pt x="3536" y="2846"/>
                    </a:lnTo>
                    <a:lnTo>
                      <a:pt x="3599" y="2846"/>
                    </a:lnTo>
                    <a:lnTo>
                      <a:pt x="3557" y="2909"/>
                    </a:lnTo>
                    <a:lnTo>
                      <a:pt x="3536" y="2971"/>
                    </a:lnTo>
                    <a:lnTo>
                      <a:pt x="3620" y="3013"/>
                    </a:lnTo>
                    <a:lnTo>
                      <a:pt x="3662" y="3013"/>
                    </a:lnTo>
                    <a:lnTo>
                      <a:pt x="3746" y="2804"/>
                    </a:lnTo>
                    <a:lnTo>
                      <a:pt x="3808" y="2741"/>
                    </a:lnTo>
                    <a:lnTo>
                      <a:pt x="3871" y="2616"/>
                    </a:lnTo>
                    <a:lnTo>
                      <a:pt x="4018" y="2490"/>
                    </a:lnTo>
                    <a:lnTo>
                      <a:pt x="4227" y="2134"/>
                    </a:lnTo>
                    <a:lnTo>
                      <a:pt x="4248" y="2072"/>
                    </a:lnTo>
                    <a:lnTo>
                      <a:pt x="4248" y="1988"/>
                    </a:lnTo>
                    <a:lnTo>
                      <a:pt x="4290" y="1862"/>
                    </a:lnTo>
                    <a:lnTo>
                      <a:pt x="4332" y="1758"/>
                    </a:lnTo>
                    <a:lnTo>
                      <a:pt x="4269" y="1695"/>
                    </a:lnTo>
                    <a:lnTo>
                      <a:pt x="4164" y="1674"/>
                    </a:lnTo>
                    <a:lnTo>
                      <a:pt x="3955" y="1507"/>
                    </a:lnTo>
                    <a:lnTo>
                      <a:pt x="3913" y="1402"/>
                    </a:lnTo>
                    <a:lnTo>
                      <a:pt x="3808" y="1298"/>
                    </a:lnTo>
                    <a:lnTo>
                      <a:pt x="3767" y="1151"/>
                    </a:lnTo>
                    <a:lnTo>
                      <a:pt x="3599" y="942"/>
                    </a:lnTo>
                    <a:lnTo>
                      <a:pt x="3516" y="942"/>
                    </a:lnTo>
                    <a:lnTo>
                      <a:pt x="3390" y="963"/>
                    </a:lnTo>
                    <a:lnTo>
                      <a:pt x="3118" y="921"/>
                    </a:lnTo>
                    <a:lnTo>
                      <a:pt x="3013" y="942"/>
                    </a:lnTo>
                    <a:lnTo>
                      <a:pt x="2930" y="963"/>
                    </a:lnTo>
                    <a:lnTo>
                      <a:pt x="2804" y="921"/>
                    </a:lnTo>
                    <a:lnTo>
                      <a:pt x="2469" y="649"/>
                    </a:lnTo>
                    <a:lnTo>
                      <a:pt x="2469" y="565"/>
                    </a:lnTo>
                    <a:lnTo>
                      <a:pt x="2260" y="335"/>
                    </a:lnTo>
                    <a:lnTo>
                      <a:pt x="223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618;p45">
                <a:extLst>
                  <a:ext uri="{FF2B5EF4-FFF2-40B4-BE49-F238E27FC236}">
                    <a16:creationId xmlns:a16="http://schemas.microsoft.com/office/drawing/2014/main" id="{FCB3818A-FB5A-8F1F-E5F6-134E7179D420}"/>
                  </a:ext>
                </a:extLst>
              </p:cNvPr>
              <p:cNvSpPr/>
              <p:nvPr/>
            </p:nvSpPr>
            <p:spPr>
              <a:xfrm>
                <a:off x="4124802" y="2964728"/>
                <a:ext cx="2751" cy="5971"/>
              </a:xfrm>
              <a:custGeom>
                <a:avLst/>
                <a:gdLst/>
                <a:ahLst/>
                <a:cxnLst/>
                <a:rect l="l" t="t" r="r" b="b"/>
                <a:pathLst>
                  <a:path w="231" h="525" extrusionOk="0">
                    <a:moveTo>
                      <a:pt x="209" y="1"/>
                    </a:moveTo>
                    <a:lnTo>
                      <a:pt x="168" y="22"/>
                    </a:lnTo>
                    <a:lnTo>
                      <a:pt x="105" y="22"/>
                    </a:lnTo>
                    <a:lnTo>
                      <a:pt x="84" y="168"/>
                    </a:lnTo>
                    <a:lnTo>
                      <a:pt x="63" y="210"/>
                    </a:lnTo>
                    <a:lnTo>
                      <a:pt x="21" y="168"/>
                    </a:lnTo>
                    <a:lnTo>
                      <a:pt x="0" y="231"/>
                    </a:lnTo>
                    <a:lnTo>
                      <a:pt x="0" y="273"/>
                    </a:lnTo>
                    <a:lnTo>
                      <a:pt x="84" y="315"/>
                    </a:lnTo>
                    <a:lnTo>
                      <a:pt x="105" y="482"/>
                    </a:lnTo>
                    <a:lnTo>
                      <a:pt x="168" y="524"/>
                    </a:lnTo>
                    <a:lnTo>
                      <a:pt x="168" y="440"/>
                    </a:lnTo>
                    <a:lnTo>
                      <a:pt x="209" y="336"/>
                    </a:lnTo>
                    <a:lnTo>
                      <a:pt x="209" y="168"/>
                    </a:lnTo>
                    <a:lnTo>
                      <a:pt x="188" y="168"/>
                    </a:lnTo>
                    <a:lnTo>
                      <a:pt x="209" y="106"/>
                    </a:lnTo>
                    <a:lnTo>
                      <a:pt x="188" y="64"/>
                    </a:lnTo>
                    <a:lnTo>
                      <a:pt x="209" y="43"/>
                    </a:lnTo>
                    <a:lnTo>
                      <a:pt x="230" y="43"/>
                    </a:lnTo>
                    <a:lnTo>
                      <a:pt x="20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619;p45">
                <a:extLst>
                  <a:ext uri="{FF2B5EF4-FFF2-40B4-BE49-F238E27FC236}">
                    <a16:creationId xmlns:a16="http://schemas.microsoft.com/office/drawing/2014/main" id="{1C356B9C-4DE6-4F0E-FCC3-48C5E97F2B23}"/>
                  </a:ext>
                </a:extLst>
              </p:cNvPr>
              <p:cNvSpPr/>
              <p:nvPr/>
            </p:nvSpPr>
            <p:spPr>
              <a:xfrm>
                <a:off x="4037591" y="3015893"/>
                <a:ext cx="73267" cy="45456"/>
              </a:xfrm>
              <a:custGeom>
                <a:avLst/>
                <a:gdLst/>
                <a:ahLst/>
                <a:cxnLst/>
                <a:rect l="l" t="t" r="r" b="b"/>
                <a:pathLst>
                  <a:path w="6153" h="3997" extrusionOk="0">
                    <a:moveTo>
                      <a:pt x="5399" y="1"/>
                    </a:moveTo>
                    <a:lnTo>
                      <a:pt x="3223" y="649"/>
                    </a:lnTo>
                    <a:lnTo>
                      <a:pt x="2177" y="2051"/>
                    </a:lnTo>
                    <a:lnTo>
                      <a:pt x="2156" y="1528"/>
                    </a:lnTo>
                    <a:lnTo>
                      <a:pt x="1633" y="1298"/>
                    </a:lnTo>
                    <a:lnTo>
                      <a:pt x="1131" y="1089"/>
                    </a:lnTo>
                    <a:lnTo>
                      <a:pt x="796" y="1089"/>
                    </a:lnTo>
                    <a:lnTo>
                      <a:pt x="608" y="942"/>
                    </a:lnTo>
                    <a:lnTo>
                      <a:pt x="440" y="1005"/>
                    </a:lnTo>
                    <a:lnTo>
                      <a:pt x="378" y="1277"/>
                    </a:lnTo>
                    <a:lnTo>
                      <a:pt x="482" y="1486"/>
                    </a:lnTo>
                    <a:lnTo>
                      <a:pt x="315" y="1591"/>
                    </a:lnTo>
                    <a:lnTo>
                      <a:pt x="273" y="1695"/>
                    </a:lnTo>
                    <a:lnTo>
                      <a:pt x="189" y="1674"/>
                    </a:lnTo>
                    <a:lnTo>
                      <a:pt x="85" y="1633"/>
                    </a:lnTo>
                    <a:lnTo>
                      <a:pt x="106" y="1737"/>
                    </a:lnTo>
                    <a:lnTo>
                      <a:pt x="168" y="2030"/>
                    </a:lnTo>
                    <a:lnTo>
                      <a:pt x="168" y="2218"/>
                    </a:lnTo>
                    <a:lnTo>
                      <a:pt x="85" y="2218"/>
                    </a:lnTo>
                    <a:lnTo>
                      <a:pt x="85" y="2260"/>
                    </a:lnTo>
                    <a:lnTo>
                      <a:pt x="1" y="2239"/>
                    </a:lnTo>
                    <a:lnTo>
                      <a:pt x="1" y="2239"/>
                    </a:lnTo>
                    <a:lnTo>
                      <a:pt x="22" y="2344"/>
                    </a:lnTo>
                    <a:lnTo>
                      <a:pt x="106" y="2344"/>
                    </a:lnTo>
                    <a:lnTo>
                      <a:pt x="106" y="2428"/>
                    </a:lnTo>
                    <a:lnTo>
                      <a:pt x="231" y="2616"/>
                    </a:lnTo>
                    <a:lnTo>
                      <a:pt x="315" y="3139"/>
                    </a:lnTo>
                    <a:lnTo>
                      <a:pt x="482" y="3265"/>
                    </a:lnTo>
                    <a:lnTo>
                      <a:pt x="482" y="3453"/>
                    </a:lnTo>
                    <a:lnTo>
                      <a:pt x="419" y="3474"/>
                    </a:lnTo>
                    <a:lnTo>
                      <a:pt x="482" y="3620"/>
                    </a:lnTo>
                    <a:lnTo>
                      <a:pt x="608" y="3767"/>
                    </a:lnTo>
                    <a:lnTo>
                      <a:pt x="608" y="3913"/>
                    </a:lnTo>
                    <a:lnTo>
                      <a:pt x="650" y="3997"/>
                    </a:lnTo>
                    <a:lnTo>
                      <a:pt x="796" y="3997"/>
                    </a:lnTo>
                    <a:lnTo>
                      <a:pt x="817" y="3934"/>
                    </a:lnTo>
                    <a:lnTo>
                      <a:pt x="963" y="3997"/>
                    </a:lnTo>
                    <a:lnTo>
                      <a:pt x="1068" y="3976"/>
                    </a:lnTo>
                    <a:lnTo>
                      <a:pt x="1173" y="3871"/>
                    </a:lnTo>
                    <a:lnTo>
                      <a:pt x="1319" y="3871"/>
                    </a:lnTo>
                    <a:lnTo>
                      <a:pt x="1361" y="3934"/>
                    </a:lnTo>
                    <a:lnTo>
                      <a:pt x="1466" y="3892"/>
                    </a:lnTo>
                    <a:lnTo>
                      <a:pt x="1570" y="3725"/>
                    </a:lnTo>
                    <a:lnTo>
                      <a:pt x="1633" y="3725"/>
                    </a:lnTo>
                    <a:lnTo>
                      <a:pt x="1696" y="3579"/>
                    </a:lnTo>
                    <a:lnTo>
                      <a:pt x="1842" y="3495"/>
                    </a:lnTo>
                    <a:lnTo>
                      <a:pt x="1905" y="3474"/>
                    </a:lnTo>
                    <a:lnTo>
                      <a:pt x="2010" y="3474"/>
                    </a:lnTo>
                    <a:lnTo>
                      <a:pt x="2051" y="3495"/>
                    </a:lnTo>
                    <a:lnTo>
                      <a:pt x="2198" y="3495"/>
                    </a:lnTo>
                    <a:lnTo>
                      <a:pt x="2219" y="3558"/>
                    </a:lnTo>
                    <a:lnTo>
                      <a:pt x="2365" y="3579"/>
                    </a:lnTo>
                    <a:lnTo>
                      <a:pt x="2616" y="3474"/>
                    </a:lnTo>
                    <a:lnTo>
                      <a:pt x="2826" y="3453"/>
                    </a:lnTo>
                    <a:lnTo>
                      <a:pt x="2909" y="3369"/>
                    </a:lnTo>
                    <a:lnTo>
                      <a:pt x="2930" y="3307"/>
                    </a:lnTo>
                    <a:lnTo>
                      <a:pt x="3119" y="3160"/>
                    </a:lnTo>
                    <a:lnTo>
                      <a:pt x="3223" y="3160"/>
                    </a:lnTo>
                    <a:lnTo>
                      <a:pt x="3307" y="3202"/>
                    </a:lnTo>
                    <a:lnTo>
                      <a:pt x="3370" y="3181"/>
                    </a:lnTo>
                    <a:lnTo>
                      <a:pt x="3432" y="3139"/>
                    </a:lnTo>
                    <a:lnTo>
                      <a:pt x="3453" y="3181"/>
                    </a:lnTo>
                    <a:lnTo>
                      <a:pt x="3537" y="3181"/>
                    </a:lnTo>
                    <a:lnTo>
                      <a:pt x="3725" y="3034"/>
                    </a:lnTo>
                    <a:lnTo>
                      <a:pt x="3830" y="2846"/>
                    </a:lnTo>
                    <a:lnTo>
                      <a:pt x="3935" y="2783"/>
                    </a:lnTo>
                    <a:lnTo>
                      <a:pt x="3997" y="2783"/>
                    </a:lnTo>
                    <a:lnTo>
                      <a:pt x="4625" y="2616"/>
                    </a:lnTo>
                    <a:lnTo>
                      <a:pt x="4688" y="2532"/>
                    </a:lnTo>
                    <a:lnTo>
                      <a:pt x="5043" y="2470"/>
                    </a:lnTo>
                    <a:lnTo>
                      <a:pt x="5253" y="2365"/>
                    </a:lnTo>
                    <a:lnTo>
                      <a:pt x="5399" y="2260"/>
                    </a:lnTo>
                    <a:lnTo>
                      <a:pt x="5629" y="2218"/>
                    </a:lnTo>
                    <a:lnTo>
                      <a:pt x="5608" y="2135"/>
                    </a:lnTo>
                    <a:lnTo>
                      <a:pt x="5629" y="2114"/>
                    </a:lnTo>
                    <a:lnTo>
                      <a:pt x="5567" y="2051"/>
                    </a:lnTo>
                    <a:lnTo>
                      <a:pt x="5608" y="1905"/>
                    </a:lnTo>
                    <a:lnTo>
                      <a:pt x="5776" y="1674"/>
                    </a:lnTo>
                    <a:lnTo>
                      <a:pt x="6027" y="1612"/>
                    </a:lnTo>
                    <a:lnTo>
                      <a:pt x="6152" y="1591"/>
                    </a:lnTo>
                    <a:lnTo>
                      <a:pt x="5818" y="1193"/>
                    </a:lnTo>
                    <a:lnTo>
                      <a:pt x="5880" y="963"/>
                    </a:lnTo>
                    <a:lnTo>
                      <a:pt x="5357" y="273"/>
                    </a:lnTo>
                    <a:lnTo>
                      <a:pt x="539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620;p45">
                <a:extLst>
                  <a:ext uri="{FF2B5EF4-FFF2-40B4-BE49-F238E27FC236}">
                    <a16:creationId xmlns:a16="http://schemas.microsoft.com/office/drawing/2014/main" id="{49DB98F5-C8FC-24F6-A0F2-1D6C25AFFE1D}"/>
                  </a:ext>
                </a:extLst>
              </p:cNvPr>
              <p:cNvSpPr/>
              <p:nvPr/>
            </p:nvSpPr>
            <p:spPr>
              <a:xfrm>
                <a:off x="3911526" y="2929280"/>
                <a:ext cx="85972" cy="69020"/>
              </a:xfrm>
              <a:custGeom>
                <a:avLst/>
                <a:gdLst/>
                <a:ahLst/>
                <a:cxnLst/>
                <a:rect l="l" t="t" r="r" b="b"/>
                <a:pathLst>
                  <a:path w="7220" h="6069" extrusionOk="0">
                    <a:moveTo>
                      <a:pt x="503" y="0"/>
                    </a:moveTo>
                    <a:lnTo>
                      <a:pt x="210" y="21"/>
                    </a:lnTo>
                    <a:lnTo>
                      <a:pt x="147" y="21"/>
                    </a:lnTo>
                    <a:lnTo>
                      <a:pt x="126" y="126"/>
                    </a:lnTo>
                    <a:lnTo>
                      <a:pt x="84" y="356"/>
                    </a:lnTo>
                    <a:lnTo>
                      <a:pt x="126" y="523"/>
                    </a:lnTo>
                    <a:lnTo>
                      <a:pt x="126" y="649"/>
                    </a:lnTo>
                    <a:lnTo>
                      <a:pt x="42" y="858"/>
                    </a:lnTo>
                    <a:lnTo>
                      <a:pt x="1" y="1047"/>
                    </a:lnTo>
                    <a:lnTo>
                      <a:pt x="42" y="1193"/>
                    </a:lnTo>
                    <a:lnTo>
                      <a:pt x="126" y="1486"/>
                    </a:lnTo>
                    <a:lnTo>
                      <a:pt x="314" y="6068"/>
                    </a:lnTo>
                    <a:lnTo>
                      <a:pt x="7219" y="6005"/>
                    </a:lnTo>
                    <a:lnTo>
                      <a:pt x="7219" y="5985"/>
                    </a:lnTo>
                    <a:lnTo>
                      <a:pt x="7115" y="5964"/>
                    </a:lnTo>
                    <a:lnTo>
                      <a:pt x="6989" y="5796"/>
                    </a:lnTo>
                    <a:lnTo>
                      <a:pt x="6947" y="5754"/>
                    </a:lnTo>
                    <a:lnTo>
                      <a:pt x="6822" y="5692"/>
                    </a:lnTo>
                    <a:lnTo>
                      <a:pt x="6738" y="5566"/>
                    </a:lnTo>
                    <a:lnTo>
                      <a:pt x="6675" y="5587"/>
                    </a:lnTo>
                    <a:lnTo>
                      <a:pt x="6571" y="5587"/>
                    </a:lnTo>
                    <a:lnTo>
                      <a:pt x="6403" y="5461"/>
                    </a:lnTo>
                    <a:lnTo>
                      <a:pt x="6299" y="5169"/>
                    </a:lnTo>
                    <a:lnTo>
                      <a:pt x="6319" y="5106"/>
                    </a:lnTo>
                    <a:lnTo>
                      <a:pt x="6319" y="4938"/>
                    </a:lnTo>
                    <a:lnTo>
                      <a:pt x="6278" y="4855"/>
                    </a:lnTo>
                    <a:lnTo>
                      <a:pt x="6299" y="4813"/>
                    </a:lnTo>
                    <a:lnTo>
                      <a:pt x="6319" y="4855"/>
                    </a:lnTo>
                    <a:lnTo>
                      <a:pt x="6508" y="4855"/>
                    </a:lnTo>
                    <a:lnTo>
                      <a:pt x="6424" y="4792"/>
                    </a:lnTo>
                    <a:lnTo>
                      <a:pt x="6382" y="4792"/>
                    </a:lnTo>
                    <a:lnTo>
                      <a:pt x="6299" y="4624"/>
                    </a:lnTo>
                    <a:lnTo>
                      <a:pt x="6257" y="4604"/>
                    </a:lnTo>
                    <a:lnTo>
                      <a:pt x="6257" y="4645"/>
                    </a:lnTo>
                    <a:lnTo>
                      <a:pt x="6173" y="4583"/>
                    </a:lnTo>
                    <a:lnTo>
                      <a:pt x="6110" y="4415"/>
                    </a:lnTo>
                    <a:lnTo>
                      <a:pt x="5901" y="4080"/>
                    </a:lnTo>
                    <a:lnTo>
                      <a:pt x="5796" y="4018"/>
                    </a:lnTo>
                    <a:lnTo>
                      <a:pt x="5775" y="3871"/>
                    </a:lnTo>
                    <a:lnTo>
                      <a:pt x="5420" y="3327"/>
                    </a:lnTo>
                    <a:lnTo>
                      <a:pt x="5420" y="3223"/>
                    </a:lnTo>
                    <a:lnTo>
                      <a:pt x="5357" y="3118"/>
                    </a:lnTo>
                    <a:lnTo>
                      <a:pt x="5336" y="2867"/>
                    </a:lnTo>
                    <a:lnTo>
                      <a:pt x="5273" y="2825"/>
                    </a:lnTo>
                    <a:lnTo>
                      <a:pt x="5273" y="2741"/>
                    </a:lnTo>
                    <a:lnTo>
                      <a:pt x="5064" y="2532"/>
                    </a:lnTo>
                    <a:lnTo>
                      <a:pt x="5064" y="2448"/>
                    </a:lnTo>
                    <a:lnTo>
                      <a:pt x="5106" y="2344"/>
                    </a:lnTo>
                    <a:lnTo>
                      <a:pt x="5043" y="2281"/>
                    </a:lnTo>
                    <a:lnTo>
                      <a:pt x="4708" y="1988"/>
                    </a:lnTo>
                    <a:lnTo>
                      <a:pt x="4687" y="1884"/>
                    </a:lnTo>
                    <a:lnTo>
                      <a:pt x="4478" y="1653"/>
                    </a:lnTo>
                    <a:lnTo>
                      <a:pt x="4478" y="1507"/>
                    </a:lnTo>
                    <a:lnTo>
                      <a:pt x="4332" y="1360"/>
                    </a:lnTo>
                    <a:lnTo>
                      <a:pt x="4374" y="1277"/>
                    </a:lnTo>
                    <a:lnTo>
                      <a:pt x="4374" y="1193"/>
                    </a:lnTo>
                    <a:lnTo>
                      <a:pt x="4395" y="1151"/>
                    </a:lnTo>
                    <a:lnTo>
                      <a:pt x="4395" y="1193"/>
                    </a:lnTo>
                    <a:lnTo>
                      <a:pt x="4478" y="1193"/>
                    </a:lnTo>
                    <a:lnTo>
                      <a:pt x="4499" y="1339"/>
                    </a:lnTo>
                    <a:lnTo>
                      <a:pt x="4541" y="1402"/>
                    </a:lnTo>
                    <a:lnTo>
                      <a:pt x="4583" y="1465"/>
                    </a:lnTo>
                    <a:lnTo>
                      <a:pt x="4792" y="1674"/>
                    </a:lnTo>
                    <a:lnTo>
                      <a:pt x="4792" y="1779"/>
                    </a:lnTo>
                    <a:lnTo>
                      <a:pt x="4834" y="1884"/>
                    </a:lnTo>
                    <a:lnTo>
                      <a:pt x="5001" y="1967"/>
                    </a:lnTo>
                    <a:lnTo>
                      <a:pt x="5022" y="2072"/>
                    </a:lnTo>
                    <a:lnTo>
                      <a:pt x="5315" y="2344"/>
                    </a:lnTo>
                    <a:lnTo>
                      <a:pt x="5462" y="2428"/>
                    </a:lnTo>
                    <a:lnTo>
                      <a:pt x="5462" y="2490"/>
                    </a:lnTo>
                    <a:lnTo>
                      <a:pt x="5483" y="2407"/>
                    </a:lnTo>
                    <a:lnTo>
                      <a:pt x="5566" y="2323"/>
                    </a:lnTo>
                    <a:lnTo>
                      <a:pt x="5629" y="2114"/>
                    </a:lnTo>
                    <a:lnTo>
                      <a:pt x="5566" y="2072"/>
                    </a:lnTo>
                    <a:lnTo>
                      <a:pt x="5650" y="1904"/>
                    </a:lnTo>
                    <a:lnTo>
                      <a:pt x="5650" y="1779"/>
                    </a:lnTo>
                    <a:lnTo>
                      <a:pt x="5734" y="1465"/>
                    </a:lnTo>
                    <a:lnTo>
                      <a:pt x="5755" y="1444"/>
                    </a:lnTo>
                    <a:lnTo>
                      <a:pt x="5671" y="1235"/>
                    </a:lnTo>
                    <a:lnTo>
                      <a:pt x="5734" y="1088"/>
                    </a:lnTo>
                    <a:lnTo>
                      <a:pt x="5587" y="775"/>
                    </a:lnTo>
                    <a:lnTo>
                      <a:pt x="5441" y="544"/>
                    </a:lnTo>
                    <a:lnTo>
                      <a:pt x="5378" y="335"/>
                    </a:lnTo>
                    <a:lnTo>
                      <a:pt x="5273" y="147"/>
                    </a:lnTo>
                    <a:lnTo>
                      <a:pt x="5211" y="126"/>
                    </a:lnTo>
                    <a:lnTo>
                      <a:pt x="5127" y="231"/>
                    </a:lnTo>
                    <a:lnTo>
                      <a:pt x="4959" y="293"/>
                    </a:lnTo>
                    <a:lnTo>
                      <a:pt x="4604" y="231"/>
                    </a:lnTo>
                    <a:lnTo>
                      <a:pt x="4311" y="314"/>
                    </a:lnTo>
                    <a:lnTo>
                      <a:pt x="4102" y="147"/>
                    </a:lnTo>
                    <a:lnTo>
                      <a:pt x="4081" y="251"/>
                    </a:lnTo>
                    <a:lnTo>
                      <a:pt x="4164" y="398"/>
                    </a:lnTo>
                    <a:lnTo>
                      <a:pt x="4164" y="461"/>
                    </a:lnTo>
                    <a:lnTo>
                      <a:pt x="4081" y="335"/>
                    </a:lnTo>
                    <a:lnTo>
                      <a:pt x="3976" y="293"/>
                    </a:lnTo>
                    <a:lnTo>
                      <a:pt x="3955" y="189"/>
                    </a:lnTo>
                    <a:lnTo>
                      <a:pt x="3997" y="147"/>
                    </a:lnTo>
                    <a:lnTo>
                      <a:pt x="3955" y="105"/>
                    </a:lnTo>
                    <a:lnTo>
                      <a:pt x="3850" y="105"/>
                    </a:lnTo>
                    <a:lnTo>
                      <a:pt x="3746" y="84"/>
                    </a:lnTo>
                    <a:lnTo>
                      <a:pt x="3537" y="21"/>
                    </a:lnTo>
                    <a:lnTo>
                      <a:pt x="3495" y="42"/>
                    </a:lnTo>
                    <a:lnTo>
                      <a:pt x="3578" y="84"/>
                    </a:lnTo>
                    <a:lnTo>
                      <a:pt x="3599" y="105"/>
                    </a:lnTo>
                    <a:lnTo>
                      <a:pt x="3495" y="126"/>
                    </a:lnTo>
                    <a:lnTo>
                      <a:pt x="3390" y="105"/>
                    </a:lnTo>
                    <a:lnTo>
                      <a:pt x="3265" y="147"/>
                    </a:lnTo>
                    <a:lnTo>
                      <a:pt x="3223" y="126"/>
                    </a:lnTo>
                    <a:lnTo>
                      <a:pt x="3223" y="105"/>
                    </a:lnTo>
                    <a:lnTo>
                      <a:pt x="3348" y="84"/>
                    </a:lnTo>
                    <a:lnTo>
                      <a:pt x="3432" y="42"/>
                    </a:lnTo>
                    <a:lnTo>
                      <a:pt x="3327" y="42"/>
                    </a:lnTo>
                    <a:lnTo>
                      <a:pt x="3139" y="84"/>
                    </a:lnTo>
                    <a:lnTo>
                      <a:pt x="3076" y="126"/>
                    </a:lnTo>
                    <a:lnTo>
                      <a:pt x="2930" y="210"/>
                    </a:lnTo>
                    <a:lnTo>
                      <a:pt x="2846" y="231"/>
                    </a:lnTo>
                    <a:lnTo>
                      <a:pt x="2700" y="293"/>
                    </a:lnTo>
                    <a:lnTo>
                      <a:pt x="2595" y="419"/>
                    </a:lnTo>
                    <a:lnTo>
                      <a:pt x="2553" y="461"/>
                    </a:lnTo>
                    <a:lnTo>
                      <a:pt x="2386" y="461"/>
                    </a:lnTo>
                    <a:lnTo>
                      <a:pt x="2177" y="335"/>
                    </a:lnTo>
                    <a:lnTo>
                      <a:pt x="2009" y="314"/>
                    </a:lnTo>
                    <a:lnTo>
                      <a:pt x="1821" y="335"/>
                    </a:lnTo>
                    <a:lnTo>
                      <a:pt x="1674" y="231"/>
                    </a:lnTo>
                    <a:lnTo>
                      <a:pt x="1591" y="231"/>
                    </a:lnTo>
                    <a:lnTo>
                      <a:pt x="1507" y="251"/>
                    </a:lnTo>
                    <a:lnTo>
                      <a:pt x="1361" y="147"/>
                    </a:lnTo>
                    <a:lnTo>
                      <a:pt x="1172" y="105"/>
                    </a:lnTo>
                    <a:lnTo>
                      <a:pt x="733" y="84"/>
                    </a:lnTo>
                    <a:lnTo>
                      <a:pt x="5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621;p45">
                <a:extLst>
                  <a:ext uri="{FF2B5EF4-FFF2-40B4-BE49-F238E27FC236}">
                    <a16:creationId xmlns:a16="http://schemas.microsoft.com/office/drawing/2014/main" id="{10D711B3-7707-555B-67C6-06161F8C1368}"/>
                  </a:ext>
                </a:extLst>
              </p:cNvPr>
              <p:cNvSpPr/>
              <p:nvPr/>
            </p:nvSpPr>
            <p:spPr>
              <a:xfrm>
                <a:off x="3896332" y="2997572"/>
                <a:ext cx="113621" cy="124461"/>
              </a:xfrm>
              <a:custGeom>
                <a:avLst/>
                <a:gdLst/>
                <a:ahLst/>
                <a:cxnLst/>
                <a:rect l="l" t="t" r="r" b="b"/>
                <a:pathLst>
                  <a:path w="9542" h="10944" extrusionOk="0">
                    <a:moveTo>
                      <a:pt x="8495" y="0"/>
                    </a:moveTo>
                    <a:lnTo>
                      <a:pt x="1590" y="63"/>
                    </a:lnTo>
                    <a:lnTo>
                      <a:pt x="1632" y="1193"/>
                    </a:lnTo>
                    <a:lnTo>
                      <a:pt x="1088" y="1235"/>
                    </a:lnTo>
                    <a:lnTo>
                      <a:pt x="1088" y="1444"/>
                    </a:lnTo>
                    <a:lnTo>
                      <a:pt x="1151" y="3725"/>
                    </a:lnTo>
                    <a:lnTo>
                      <a:pt x="1046" y="3746"/>
                    </a:lnTo>
                    <a:lnTo>
                      <a:pt x="942" y="3829"/>
                    </a:lnTo>
                    <a:lnTo>
                      <a:pt x="837" y="3767"/>
                    </a:lnTo>
                    <a:lnTo>
                      <a:pt x="691" y="3767"/>
                    </a:lnTo>
                    <a:lnTo>
                      <a:pt x="586" y="3850"/>
                    </a:lnTo>
                    <a:lnTo>
                      <a:pt x="586" y="3976"/>
                    </a:lnTo>
                    <a:lnTo>
                      <a:pt x="649" y="4060"/>
                    </a:lnTo>
                    <a:lnTo>
                      <a:pt x="586" y="4185"/>
                    </a:lnTo>
                    <a:lnTo>
                      <a:pt x="377" y="4457"/>
                    </a:lnTo>
                    <a:lnTo>
                      <a:pt x="335" y="4457"/>
                    </a:lnTo>
                    <a:lnTo>
                      <a:pt x="230" y="4541"/>
                    </a:lnTo>
                    <a:lnTo>
                      <a:pt x="251" y="4645"/>
                    </a:lnTo>
                    <a:lnTo>
                      <a:pt x="314" y="4687"/>
                    </a:lnTo>
                    <a:lnTo>
                      <a:pt x="251" y="4813"/>
                    </a:lnTo>
                    <a:lnTo>
                      <a:pt x="126" y="4897"/>
                    </a:lnTo>
                    <a:lnTo>
                      <a:pt x="105" y="4980"/>
                    </a:lnTo>
                    <a:lnTo>
                      <a:pt x="209" y="5022"/>
                    </a:lnTo>
                    <a:lnTo>
                      <a:pt x="230" y="5127"/>
                    </a:lnTo>
                    <a:lnTo>
                      <a:pt x="168" y="5231"/>
                    </a:lnTo>
                    <a:lnTo>
                      <a:pt x="0" y="5420"/>
                    </a:lnTo>
                    <a:lnTo>
                      <a:pt x="0" y="5545"/>
                    </a:lnTo>
                    <a:lnTo>
                      <a:pt x="63" y="5629"/>
                    </a:lnTo>
                    <a:lnTo>
                      <a:pt x="209" y="5524"/>
                    </a:lnTo>
                    <a:lnTo>
                      <a:pt x="251" y="5545"/>
                    </a:lnTo>
                    <a:lnTo>
                      <a:pt x="251" y="5629"/>
                    </a:lnTo>
                    <a:lnTo>
                      <a:pt x="209" y="5692"/>
                    </a:lnTo>
                    <a:lnTo>
                      <a:pt x="272" y="5734"/>
                    </a:lnTo>
                    <a:lnTo>
                      <a:pt x="230" y="5817"/>
                    </a:lnTo>
                    <a:lnTo>
                      <a:pt x="272" y="5922"/>
                    </a:lnTo>
                    <a:lnTo>
                      <a:pt x="272" y="6047"/>
                    </a:lnTo>
                    <a:lnTo>
                      <a:pt x="314" y="6152"/>
                    </a:lnTo>
                    <a:lnTo>
                      <a:pt x="544" y="6236"/>
                    </a:lnTo>
                    <a:lnTo>
                      <a:pt x="586" y="6319"/>
                    </a:lnTo>
                    <a:lnTo>
                      <a:pt x="544" y="6382"/>
                    </a:lnTo>
                    <a:lnTo>
                      <a:pt x="544" y="6466"/>
                    </a:lnTo>
                    <a:lnTo>
                      <a:pt x="523" y="6487"/>
                    </a:lnTo>
                    <a:lnTo>
                      <a:pt x="586" y="6570"/>
                    </a:lnTo>
                    <a:lnTo>
                      <a:pt x="586" y="6654"/>
                    </a:lnTo>
                    <a:lnTo>
                      <a:pt x="544" y="6675"/>
                    </a:lnTo>
                    <a:lnTo>
                      <a:pt x="670" y="6780"/>
                    </a:lnTo>
                    <a:lnTo>
                      <a:pt x="691" y="6863"/>
                    </a:lnTo>
                    <a:lnTo>
                      <a:pt x="858" y="7052"/>
                    </a:lnTo>
                    <a:lnTo>
                      <a:pt x="963" y="7282"/>
                    </a:lnTo>
                    <a:lnTo>
                      <a:pt x="984" y="7366"/>
                    </a:lnTo>
                    <a:lnTo>
                      <a:pt x="963" y="7491"/>
                    </a:lnTo>
                    <a:lnTo>
                      <a:pt x="942" y="7533"/>
                    </a:lnTo>
                    <a:lnTo>
                      <a:pt x="879" y="7638"/>
                    </a:lnTo>
                    <a:lnTo>
                      <a:pt x="879" y="7826"/>
                    </a:lnTo>
                    <a:lnTo>
                      <a:pt x="984" y="7910"/>
                    </a:lnTo>
                    <a:lnTo>
                      <a:pt x="1109" y="7910"/>
                    </a:lnTo>
                    <a:lnTo>
                      <a:pt x="1172" y="7847"/>
                    </a:lnTo>
                    <a:lnTo>
                      <a:pt x="1318" y="7847"/>
                    </a:lnTo>
                    <a:lnTo>
                      <a:pt x="1402" y="7889"/>
                    </a:lnTo>
                    <a:lnTo>
                      <a:pt x="1360" y="7951"/>
                    </a:lnTo>
                    <a:lnTo>
                      <a:pt x="1381" y="8098"/>
                    </a:lnTo>
                    <a:lnTo>
                      <a:pt x="1465" y="8140"/>
                    </a:lnTo>
                    <a:lnTo>
                      <a:pt x="1590" y="8223"/>
                    </a:lnTo>
                    <a:lnTo>
                      <a:pt x="1695" y="8223"/>
                    </a:lnTo>
                    <a:lnTo>
                      <a:pt x="1779" y="8265"/>
                    </a:lnTo>
                    <a:lnTo>
                      <a:pt x="1821" y="8349"/>
                    </a:lnTo>
                    <a:lnTo>
                      <a:pt x="1925" y="8412"/>
                    </a:lnTo>
                    <a:lnTo>
                      <a:pt x="2030" y="8412"/>
                    </a:lnTo>
                    <a:lnTo>
                      <a:pt x="2093" y="8475"/>
                    </a:lnTo>
                    <a:lnTo>
                      <a:pt x="2051" y="8558"/>
                    </a:lnTo>
                    <a:lnTo>
                      <a:pt x="1988" y="8621"/>
                    </a:lnTo>
                    <a:lnTo>
                      <a:pt x="1946" y="8663"/>
                    </a:lnTo>
                    <a:lnTo>
                      <a:pt x="1904" y="8726"/>
                    </a:lnTo>
                    <a:lnTo>
                      <a:pt x="2030" y="8830"/>
                    </a:lnTo>
                    <a:lnTo>
                      <a:pt x="2134" y="8851"/>
                    </a:lnTo>
                    <a:lnTo>
                      <a:pt x="2155" y="8830"/>
                    </a:lnTo>
                    <a:lnTo>
                      <a:pt x="2260" y="8872"/>
                    </a:lnTo>
                    <a:lnTo>
                      <a:pt x="2323" y="8851"/>
                    </a:lnTo>
                    <a:lnTo>
                      <a:pt x="2511" y="8977"/>
                    </a:lnTo>
                    <a:lnTo>
                      <a:pt x="2532" y="9039"/>
                    </a:lnTo>
                    <a:lnTo>
                      <a:pt x="2553" y="9207"/>
                    </a:lnTo>
                    <a:lnTo>
                      <a:pt x="2616" y="9270"/>
                    </a:lnTo>
                    <a:lnTo>
                      <a:pt x="2720" y="9291"/>
                    </a:lnTo>
                    <a:lnTo>
                      <a:pt x="2762" y="9353"/>
                    </a:lnTo>
                    <a:lnTo>
                      <a:pt x="2741" y="9458"/>
                    </a:lnTo>
                    <a:lnTo>
                      <a:pt x="2783" y="9521"/>
                    </a:lnTo>
                    <a:lnTo>
                      <a:pt x="2992" y="9563"/>
                    </a:lnTo>
                    <a:lnTo>
                      <a:pt x="3076" y="9625"/>
                    </a:lnTo>
                    <a:lnTo>
                      <a:pt x="3076" y="9688"/>
                    </a:lnTo>
                    <a:lnTo>
                      <a:pt x="3076" y="9876"/>
                    </a:lnTo>
                    <a:lnTo>
                      <a:pt x="3160" y="9918"/>
                    </a:lnTo>
                    <a:lnTo>
                      <a:pt x="3264" y="9981"/>
                    </a:lnTo>
                    <a:lnTo>
                      <a:pt x="3306" y="10044"/>
                    </a:lnTo>
                    <a:lnTo>
                      <a:pt x="3306" y="10086"/>
                    </a:lnTo>
                    <a:lnTo>
                      <a:pt x="3348" y="10190"/>
                    </a:lnTo>
                    <a:lnTo>
                      <a:pt x="3390" y="10232"/>
                    </a:lnTo>
                    <a:lnTo>
                      <a:pt x="3474" y="10253"/>
                    </a:lnTo>
                    <a:lnTo>
                      <a:pt x="3515" y="10337"/>
                    </a:lnTo>
                    <a:lnTo>
                      <a:pt x="3662" y="10420"/>
                    </a:lnTo>
                    <a:lnTo>
                      <a:pt x="3766" y="10462"/>
                    </a:lnTo>
                    <a:lnTo>
                      <a:pt x="3829" y="10441"/>
                    </a:lnTo>
                    <a:lnTo>
                      <a:pt x="3871" y="10399"/>
                    </a:lnTo>
                    <a:lnTo>
                      <a:pt x="3934" y="10337"/>
                    </a:lnTo>
                    <a:lnTo>
                      <a:pt x="4143" y="10337"/>
                    </a:lnTo>
                    <a:lnTo>
                      <a:pt x="4185" y="10399"/>
                    </a:lnTo>
                    <a:lnTo>
                      <a:pt x="4227" y="10399"/>
                    </a:lnTo>
                    <a:lnTo>
                      <a:pt x="4331" y="10337"/>
                    </a:lnTo>
                    <a:lnTo>
                      <a:pt x="4394" y="10295"/>
                    </a:lnTo>
                    <a:lnTo>
                      <a:pt x="4436" y="10211"/>
                    </a:lnTo>
                    <a:lnTo>
                      <a:pt x="4562" y="10211"/>
                    </a:lnTo>
                    <a:lnTo>
                      <a:pt x="4624" y="10232"/>
                    </a:lnTo>
                    <a:lnTo>
                      <a:pt x="4708" y="10399"/>
                    </a:lnTo>
                    <a:lnTo>
                      <a:pt x="4750" y="10462"/>
                    </a:lnTo>
                    <a:lnTo>
                      <a:pt x="4813" y="10525"/>
                    </a:lnTo>
                    <a:lnTo>
                      <a:pt x="4938" y="10567"/>
                    </a:lnTo>
                    <a:lnTo>
                      <a:pt x="5022" y="10630"/>
                    </a:lnTo>
                    <a:lnTo>
                      <a:pt x="5043" y="10734"/>
                    </a:lnTo>
                    <a:lnTo>
                      <a:pt x="5085" y="10755"/>
                    </a:lnTo>
                    <a:lnTo>
                      <a:pt x="5126" y="10839"/>
                    </a:lnTo>
                    <a:lnTo>
                      <a:pt x="5126" y="10923"/>
                    </a:lnTo>
                    <a:lnTo>
                      <a:pt x="5294" y="10923"/>
                    </a:lnTo>
                    <a:lnTo>
                      <a:pt x="5336" y="10944"/>
                    </a:lnTo>
                    <a:lnTo>
                      <a:pt x="5357" y="10923"/>
                    </a:lnTo>
                    <a:lnTo>
                      <a:pt x="5336" y="10860"/>
                    </a:lnTo>
                    <a:lnTo>
                      <a:pt x="5336" y="10776"/>
                    </a:lnTo>
                    <a:lnTo>
                      <a:pt x="5398" y="10713"/>
                    </a:lnTo>
                    <a:lnTo>
                      <a:pt x="5503" y="10755"/>
                    </a:lnTo>
                    <a:lnTo>
                      <a:pt x="5671" y="10818"/>
                    </a:lnTo>
                    <a:lnTo>
                      <a:pt x="5754" y="10776"/>
                    </a:lnTo>
                    <a:lnTo>
                      <a:pt x="5859" y="10818"/>
                    </a:lnTo>
                    <a:lnTo>
                      <a:pt x="5859" y="10923"/>
                    </a:lnTo>
                    <a:lnTo>
                      <a:pt x="6005" y="10944"/>
                    </a:lnTo>
                    <a:lnTo>
                      <a:pt x="6068" y="10944"/>
                    </a:lnTo>
                    <a:lnTo>
                      <a:pt x="6068" y="10860"/>
                    </a:lnTo>
                    <a:lnTo>
                      <a:pt x="6131" y="10776"/>
                    </a:lnTo>
                    <a:lnTo>
                      <a:pt x="6215" y="10818"/>
                    </a:lnTo>
                    <a:lnTo>
                      <a:pt x="6235" y="10776"/>
                    </a:lnTo>
                    <a:lnTo>
                      <a:pt x="6340" y="10776"/>
                    </a:lnTo>
                    <a:lnTo>
                      <a:pt x="6487" y="10734"/>
                    </a:lnTo>
                    <a:lnTo>
                      <a:pt x="6696" y="10713"/>
                    </a:lnTo>
                    <a:lnTo>
                      <a:pt x="6821" y="10755"/>
                    </a:lnTo>
                    <a:lnTo>
                      <a:pt x="6947" y="10713"/>
                    </a:lnTo>
                    <a:lnTo>
                      <a:pt x="7010" y="10609"/>
                    </a:lnTo>
                    <a:lnTo>
                      <a:pt x="7135" y="10525"/>
                    </a:lnTo>
                    <a:lnTo>
                      <a:pt x="7219" y="10420"/>
                    </a:lnTo>
                    <a:lnTo>
                      <a:pt x="7261" y="10399"/>
                    </a:lnTo>
                    <a:lnTo>
                      <a:pt x="7323" y="10337"/>
                    </a:lnTo>
                    <a:lnTo>
                      <a:pt x="7428" y="10232"/>
                    </a:lnTo>
                    <a:lnTo>
                      <a:pt x="7470" y="10232"/>
                    </a:lnTo>
                    <a:lnTo>
                      <a:pt x="7595" y="10023"/>
                    </a:lnTo>
                    <a:lnTo>
                      <a:pt x="7805" y="9814"/>
                    </a:lnTo>
                    <a:lnTo>
                      <a:pt x="7763" y="9604"/>
                    </a:lnTo>
                    <a:lnTo>
                      <a:pt x="7700" y="9563"/>
                    </a:lnTo>
                    <a:lnTo>
                      <a:pt x="7679" y="9353"/>
                    </a:lnTo>
                    <a:lnTo>
                      <a:pt x="7595" y="9249"/>
                    </a:lnTo>
                    <a:lnTo>
                      <a:pt x="7554" y="9144"/>
                    </a:lnTo>
                    <a:lnTo>
                      <a:pt x="7470" y="9060"/>
                    </a:lnTo>
                    <a:lnTo>
                      <a:pt x="7365" y="9060"/>
                    </a:lnTo>
                    <a:lnTo>
                      <a:pt x="7323" y="8998"/>
                    </a:lnTo>
                    <a:lnTo>
                      <a:pt x="7323" y="8956"/>
                    </a:lnTo>
                    <a:lnTo>
                      <a:pt x="7219" y="8893"/>
                    </a:lnTo>
                    <a:lnTo>
                      <a:pt x="7114" y="8726"/>
                    </a:lnTo>
                    <a:lnTo>
                      <a:pt x="7072" y="8684"/>
                    </a:lnTo>
                    <a:lnTo>
                      <a:pt x="7051" y="8621"/>
                    </a:lnTo>
                    <a:lnTo>
                      <a:pt x="6947" y="8516"/>
                    </a:lnTo>
                    <a:lnTo>
                      <a:pt x="6905" y="8433"/>
                    </a:lnTo>
                    <a:lnTo>
                      <a:pt x="6633" y="8433"/>
                    </a:lnTo>
                    <a:lnTo>
                      <a:pt x="6549" y="8412"/>
                    </a:lnTo>
                    <a:lnTo>
                      <a:pt x="6507" y="8328"/>
                    </a:lnTo>
                    <a:lnTo>
                      <a:pt x="6591" y="8203"/>
                    </a:lnTo>
                    <a:lnTo>
                      <a:pt x="6654" y="8161"/>
                    </a:lnTo>
                    <a:lnTo>
                      <a:pt x="6654" y="8035"/>
                    </a:lnTo>
                    <a:lnTo>
                      <a:pt x="6800" y="8056"/>
                    </a:lnTo>
                    <a:lnTo>
                      <a:pt x="6905" y="8035"/>
                    </a:lnTo>
                    <a:lnTo>
                      <a:pt x="6947" y="8098"/>
                    </a:lnTo>
                    <a:lnTo>
                      <a:pt x="7031" y="8098"/>
                    </a:lnTo>
                    <a:lnTo>
                      <a:pt x="7051" y="8035"/>
                    </a:lnTo>
                    <a:lnTo>
                      <a:pt x="7135" y="7951"/>
                    </a:lnTo>
                    <a:lnTo>
                      <a:pt x="7156" y="7700"/>
                    </a:lnTo>
                    <a:lnTo>
                      <a:pt x="7135" y="7470"/>
                    </a:lnTo>
                    <a:lnTo>
                      <a:pt x="7177" y="7303"/>
                    </a:lnTo>
                    <a:lnTo>
                      <a:pt x="7282" y="7177"/>
                    </a:lnTo>
                    <a:lnTo>
                      <a:pt x="7282" y="7052"/>
                    </a:lnTo>
                    <a:lnTo>
                      <a:pt x="7240" y="6968"/>
                    </a:lnTo>
                    <a:lnTo>
                      <a:pt x="7282" y="6863"/>
                    </a:lnTo>
                    <a:lnTo>
                      <a:pt x="7386" y="6696"/>
                    </a:lnTo>
                    <a:lnTo>
                      <a:pt x="7428" y="6633"/>
                    </a:lnTo>
                    <a:lnTo>
                      <a:pt x="7470" y="6633"/>
                    </a:lnTo>
                    <a:lnTo>
                      <a:pt x="7533" y="6654"/>
                    </a:lnTo>
                    <a:lnTo>
                      <a:pt x="7658" y="6215"/>
                    </a:lnTo>
                    <a:lnTo>
                      <a:pt x="7700" y="6026"/>
                    </a:lnTo>
                    <a:lnTo>
                      <a:pt x="7888" y="5922"/>
                    </a:lnTo>
                    <a:lnTo>
                      <a:pt x="7888" y="5817"/>
                    </a:lnTo>
                    <a:lnTo>
                      <a:pt x="8014" y="5608"/>
                    </a:lnTo>
                    <a:lnTo>
                      <a:pt x="8056" y="5503"/>
                    </a:lnTo>
                    <a:lnTo>
                      <a:pt x="8160" y="5482"/>
                    </a:lnTo>
                    <a:lnTo>
                      <a:pt x="8202" y="5482"/>
                    </a:lnTo>
                    <a:lnTo>
                      <a:pt x="8265" y="5294"/>
                    </a:lnTo>
                    <a:lnTo>
                      <a:pt x="8412" y="5022"/>
                    </a:lnTo>
                    <a:lnTo>
                      <a:pt x="8412" y="4813"/>
                    </a:lnTo>
                    <a:lnTo>
                      <a:pt x="8495" y="4666"/>
                    </a:lnTo>
                    <a:lnTo>
                      <a:pt x="8516" y="4604"/>
                    </a:lnTo>
                    <a:lnTo>
                      <a:pt x="8495" y="4604"/>
                    </a:lnTo>
                    <a:lnTo>
                      <a:pt x="8474" y="4478"/>
                    </a:lnTo>
                    <a:lnTo>
                      <a:pt x="8391" y="4248"/>
                    </a:lnTo>
                    <a:lnTo>
                      <a:pt x="8412" y="4122"/>
                    </a:lnTo>
                    <a:lnTo>
                      <a:pt x="8474" y="4039"/>
                    </a:lnTo>
                    <a:lnTo>
                      <a:pt x="8474" y="3934"/>
                    </a:lnTo>
                    <a:lnTo>
                      <a:pt x="8579" y="3809"/>
                    </a:lnTo>
                    <a:lnTo>
                      <a:pt x="8621" y="3516"/>
                    </a:lnTo>
                    <a:lnTo>
                      <a:pt x="8684" y="3327"/>
                    </a:lnTo>
                    <a:lnTo>
                      <a:pt x="8725" y="3285"/>
                    </a:lnTo>
                    <a:lnTo>
                      <a:pt x="8684" y="3223"/>
                    </a:lnTo>
                    <a:lnTo>
                      <a:pt x="8621" y="3202"/>
                    </a:lnTo>
                    <a:lnTo>
                      <a:pt x="8704" y="3076"/>
                    </a:lnTo>
                    <a:lnTo>
                      <a:pt x="8704" y="2930"/>
                    </a:lnTo>
                    <a:lnTo>
                      <a:pt x="8746" y="2909"/>
                    </a:lnTo>
                    <a:lnTo>
                      <a:pt x="8914" y="2909"/>
                    </a:lnTo>
                    <a:lnTo>
                      <a:pt x="8914" y="2825"/>
                    </a:lnTo>
                    <a:lnTo>
                      <a:pt x="8914" y="2783"/>
                    </a:lnTo>
                    <a:lnTo>
                      <a:pt x="8914" y="2721"/>
                    </a:lnTo>
                    <a:lnTo>
                      <a:pt x="9018" y="2700"/>
                    </a:lnTo>
                    <a:lnTo>
                      <a:pt x="9102" y="2658"/>
                    </a:lnTo>
                    <a:lnTo>
                      <a:pt x="9228" y="2658"/>
                    </a:lnTo>
                    <a:lnTo>
                      <a:pt x="9248" y="2574"/>
                    </a:lnTo>
                    <a:lnTo>
                      <a:pt x="9353" y="2553"/>
                    </a:lnTo>
                    <a:lnTo>
                      <a:pt x="9458" y="2490"/>
                    </a:lnTo>
                    <a:lnTo>
                      <a:pt x="9541" y="2386"/>
                    </a:lnTo>
                    <a:lnTo>
                      <a:pt x="9479" y="2386"/>
                    </a:lnTo>
                    <a:lnTo>
                      <a:pt x="9479" y="2302"/>
                    </a:lnTo>
                    <a:lnTo>
                      <a:pt x="9353" y="2239"/>
                    </a:lnTo>
                    <a:lnTo>
                      <a:pt x="9248" y="2239"/>
                    </a:lnTo>
                    <a:lnTo>
                      <a:pt x="9248" y="2135"/>
                    </a:lnTo>
                    <a:lnTo>
                      <a:pt x="8997" y="1946"/>
                    </a:lnTo>
                    <a:lnTo>
                      <a:pt x="8914" y="1946"/>
                    </a:lnTo>
                    <a:lnTo>
                      <a:pt x="8809" y="1737"/>
                    </a:lnTo>
                    <a:lnTo>
                      <a:pt x="8725" y="1507"/>
                    </a:lnTo>
                    <a:lnTo>
                      <a:pt x="8746" y="1256"/>
                    </a:lnTo>
                    <a:lnTo>
                      <a:pt x="8725" y="1047"/>
                    </a:lnTo>
                    <a:lnTo>
                      <a:pt x="8579" y="628"/>
                    </a:lnTo>
                    <a:lnTo>
                      <a:pt x="8579" y="524"/>
                    </a:lnTo>
                    <a:lnTo>
                      <a:pt x="8600" y="503"/>
                    </a:lnTo>
                    <a:lnTo>
                      <a:pt x="8621" y="565"/>
                    </a:lnTo>
                    <a:lnTo>
                      <a:pt x="8642" y="607"/>
                    </a:lnTo>
                    <a:lnTo>
                      <a:pt x="8684" y="607"/>
                    </a:lnTo>
                    <a:lnTo>
                      <a:pt x="8684" y="565"/>
                    </a:lnTo>
                    <a:lnTo>
                      <a:pt x="8579" y="419"/>
                    </a:lnTo>
                    <a:lnTo>
                      <a:pt x="8516" y="252"/>
                    </a:lnTo>
                    <a:lnTo>
                      <a:pt x="8495" y="210"/>
                    </a:lnTo>
                    <a:lnTo>
                      <a:pt x="8495" y="189"/>
                    </a:lnTo>
                    <a:lnTo>
                      <a:pt x="8495" y="168"/>
                    </a:lnTo>
                    <a:lnTo>
                      <a:pt x="8495" y="147"/>
                    </a:lnTo>
                    <a:lnTo>
                      <a:pt x="8474" y="84"/>
                    </a:lnTo>
                    <a:lnTo>
                      <a:pt x="8495" y="42"/>
                    </a:lnTo>
                    <a:lnTo>
                      <a:pt x="849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622;p45">
                <a:extLst>
                  <a:ext uri="{FF2B5EF4-FFF2-40B4-BE49-F238E27FC236}">
                    <a16:creationId xmlns:a16="http://schemas.microsoft.com/office/drawing/2014/main" id="{3D2C7DD9-86F8-541B-7CEC-13AAC3712A86}"/>
                  </a:ext>
                </a:extLst>
              </p:cNvPr>
              <p:cNvSpPr/>
              <p:nvPr/>
            </p:nvSpPr>
            <p:spPr>
              <a:xfrm>
                <a:off x="3973815" y="3045871"/>
                <a:ext cx="104655" cy="75923"/>
              </a:xfrm>
              <a:custGeom>
                <a:avLst/>
                <a:gdLst/>
                <a:ahLst/>
                <a:cxnLst/>
                <a:rect l="l" t="t" r="r" b="b"/>
                <a:pathLst>
                  <a:path w="8789" h="6676" extrusionOk="0">
                    <a:moveTo>
                      <a:pt x="2511" y="1"/>
                    </a:moveTo>
                    <a:lnTo>
                      <a:pt x="2344" y="336"/>
                    </a:lnTo>
                    <a:lnTo>
                      <a:pt x="2239" y="336"/>
                    </a:lnTo>
                    <a:lnTo>
                      <a:pt x="2218" y="419"/>
                    </a:lnTo>
                    <a:lnTo>
                      <a:pt x="2093" y="398"/>
                    </a:lnTo>
                    <a:lnTo>
                      <a:pt x="2009" y="357"/>
                    </a:lnTo>
                    <a:lnTo>
                      <a:pt x="1988" y="419"/>
                    </a:lnTo>
                    <a:lnTo>
                      <a:pt x="1905" y="566"/>
                    </a:lnTo>
                    <a:lnTo>
                      <a:pt x="1905" y="775"/>
                    </a:lnTo>
                    <a:lnTo>
                      <a:pt x="1758" y="1047"/>
                    </a:lnTo>
                    <a:lnTo>
                      <a:pt x="1695" y="1235"/>
                    </a:lnTo>
                    <a:lnTo>
                      <a:pt x="1653" y="1235"/>
                    </a:lnTo>
                    <a:lnTo>
                      <a:pt x="1549" y="1256"/>
                    </a:lnTo>
                    <a:lnTo>
                      <a:pt x="1507" y="1361"/>
                    </a:lnTo>
                    <a:lnTo>
                      <a:pt x="1381" y="1570"/>
                    </a:lnTo>
                    <a:lnTo>
                      <a:pt x="1381" y="1675"/>
                    </a:lnTo>
                    <a:lnTo>
                      <a:pt x="1193" y="1779"/>
                    </a:lnTo>
                    <a:lnTo>
                      <a:pt x="1151" y="1968"/>
                    </a:lnTo>
                    <a:lnTo>
                      <a:pt x="1026" y="2407"/>
                    </a:lnTo>
                    <a:lnTo>
                      <a:pt x="963" y="2386"/>
                    </a:lnTo>
                    <a:lnTo>
                      <a:pt x="921" y="2386"/>
                    </a:lnTo>
                    <a:lnTo>
                      <a:pt x="879" y="2449"/>
                    </a:lnTo>
                    <a:lnTo>
                      <a:pt x="775" y="2616"/>
                    </a:lnTo>
                    <a:lnTo>
                      <a:pt x="733" y="2721"/>
                    </a:lnTo>
                    <a:lnTo>
                      <a:pt x="775" y="2805"/>
                    </a:lnTo>
                    <a:lnTo>
                      <a:pt x="775" y="2930"/>
                    </a:lnTo>
                    <a:lnTo>
                      <a:pt x="670" y="3056"/>
                    </a:lnTo>
                    <a:lnTo>
                      <a:pt x="628" y="3223"/>
                    </a:lnTo>
                    <a:lnTo>
                      <a:pt x="649" y="3453"/>
                    </a:lnTo>
                    <a:lnTo>
                      <a:pt x="628" y="3704"/>
                    </a:lnTo>
                    <a:lnTo>
                      <a:pt x="544" y="3788"/>
                    </a:lnTo>
                    <a:lnTo>
                      <a:pt x="524" y="3851"/>
                    </a:lnTo>
                    <a:lnTo>
                      <a:pt x="440" y="3851"/>
                    </a:lnTo>
                    <a:lnTo>
                      <a:pt x="398" y="3788"/>
                    </a:lnTo>
                    <a:lnTo>
                      <a:pt x="293" y="3809"/>
                    </a:lnTo>
                    <a:lnTo>
                      <a:pt x="147" y="3788"/>
                    </a:lnTo>
                    <a:lnTo>
                      <a:pt x="147" y="3914"/>
                    </a:lnTo>
                    <a:lnTo>
                      <a:pt x="84" y="3956"/>
                    </a:lnTo>
                    <a:lnTo>
                      <a:pt x="0" y="4081"/>
                    </a:lnTo>
                    <a:lnTo>
                      <a:pt x="42" y="4165"/>
                    </a:lnTo>
                    <a:lnTo>
                      <a:pt x="126" y="4186"/>
                    </a:lnTo>
                    <a:lnTo>
                      <a:pt x="398" y="4186"/>
                    </a:lnTo>
                    <a:lnTo>
                      <a:pt x="440" y="4269"/>
                    </a:lnTo>
                    <a:lnTo>
                      <a:pt x="544" y="4374"/>
                    </a:lnTo>
                    <a:lnTo>
                      <a:pt x="565" y="4437"/>
                    </a:lnTo>
                    <a:lnTo>
                      <a:pt x="607" y="4479"/>
                    </a:lnTo>
                    <a:lnTo>
                      <a:pt x="712" y="4646"/>
                    </a:lnTo>
                    <a:lnTo>
                      <a:pt x="816" y="4709"/>
                    </a:lnTo>
                    <a:lnTo>
                      <a:pt x="816" y="4751"/>
                    </a:lnTo>
                    <a:lnTo>
                      <a:pt x="858" y="4813"/>
                    </a:lnTo>
                    <a:lnTo>
                      <a:pt x="963" y="4813"/>
                    </a:lnTo>
                    <a:lnTo>
                      <a:pt x="1047" y="4897"/>
                    </a:lnTo>
                    <a:lnTo>
                      <a:pt x="1088" y="5002"/>
                    </a:lnTo>
                    <a:lnTo>
                      <a:pt x="1172" y="5106"/>
                    </a:lnTo>
                    <a:lnTo>
                      <a:pt x="1193" y="5316"/>
                    </a:lnTo>
                    <a:lnTo>
                      <a:pt x="1256" y="5357"/>
                    </a:lnTo>
                    <a:lnTo>
                      <a:pt x="1298" y="5567"/>
                    </a:lnTo>
                    <a:lnTo>
                      <a:pt x="1340" y="5525"/>
                    </a:lnTo>
                    <a:lnTo>
                      <a:pt x="1402" y="5629"/>
                    </a:lnTo>
                    <a:lnTo>
                      <a:pt x="1507" y="5588"/>
                    </a:lnTo>
                    <a:lnTo>
                      <a:pt x="1612" y="5629"/>
                    </a:lnTo>
                    <a:lnTo>
                      <a:pt x="1612" y="5964"/>
                    </a:lnTo>
                    <a:lnTo>
                      <a:pt x="1695" y="6069"/>
                    </a:lnTo>
                    <a:lnTo>
                      <a:pt x="1821" y="6090"/>
                    </a:lnTo>
                    <a:lnTo>
                      <a:pt x="1967" y="6048"/>
                    </a:lnTo>
                    <a:lnTo>
                      <a:pt x="2093" y="6090"/>
                    </a:lnTo>
                    <a:lnTo>
                      <a:pt x="2386" y="6069"/>
                    </a:lnTo>
                    <a:lnTo>
                      <a:pt x="2490" y="6152"/>
                    </a:lnTo>
                    <a:lnTo>
                      <a:pt x="2721" y="6383"/>
                    </a:lnTo>
                    <a:lnTo>
                      <a:pt x="2867" y="6466"/>
                    </a:lnTo>
                    <a:lnTo>
                      <a:pt x="2951" y="6571"/>
                    </a:lnTo>
                    <a:lnTo>
                      <a:pt x="3055" y="6613"/>
                    </a:lnTo>
                    <a:lnTo>
                      <a:pt x="3244" y="6613"/>
                    </a:lnTo>
                    <a:lnTo>
                      <a:pt x="3369" y="6676"/>
                    </a:lnTo>
                    <a:lnTo>
                      <a:pt x="3537" y="6634"/>
                    </a:lnTo>
                    <a:lnTo>
                      <a:pt x="3641" y="6676"/>
                    </a:lnTo>
                    <a:lnTo>
                      <a:pt x="3850" y="6676"/>
                    </a:lnTo>
                    <a:lnTo>
                      <a:pt x="3997" y="6424"/>
                    </a:lnTo>
                    <a:lnTo>
                      <a:pt x="4060" y="6362"/>
                    </a:lnTo>
                    <a:lnTo>
                      <a:pt x="4164" y="6299"/>
                    </a:lnTo>
                    <a:lnTo>
                      <a:pt x="4269" y="6299"/>
                    </a:lnTo>
                    <a:lnTo>
                      <a:pt x="4311" y="6278"/>
                    </a:lnTo>
                    <a:lnTo>
                      <a:pt x="4583" y="6257"/>
                    </a:lnTo>
                    <a:lnTo>
                      <a:pt x="4645" y="6278"/>
                    </a:lnTo>
                    <a:lnTo>
                      <a:pt x="4729" y="6404"/>
                    </a:lnTo>
                    <a:lnTo>
                      <a:pt x="4834" y="6466"/>
                    </a:lnTo>
                    <a:lnTo>
                      <a:pt x="5043" y="6424"/>
                    </a:lnTo>
                    <a:lnTo>
                      <a:pt x="5210" y="6424"/>
                    </a:lnTo>
                    <a:lnTo>
                      <a:pt x="5252" y="6320"/>
                    </a:lnTo>
                    <a:lnTo>
                      <a:pt x="5441" y="6257"/>
                    </a:lnTo>
                    <a:lnTo>
                      <a:pt x="5629" y="6215"/>
                    </a:lnTo>
                    <a:lnTo>
                      <a:pt x="5775" y="6152"/>
                    </a:lnTo>
                    <a:lnTo>
                      <a:pt x="5880" y="6069"/>
                    </a:lnTo>
                    <a:lnTo>
                      <a:pt x="5943" y="5964"/>
                    </a:lnTo>
                    <a:lnTo>
                      <a:pt x="6068" y="5880"/>
                    </a:lnTo>
                    <a:lnTo>
                      <a:pt x="6173" y="5880"/>
                    </a:lnTo>
                    <a:lnTo>
                      <a:pt x="6278" y="5797"/>
                    </a:lnTo>
                    <a:lnTo>
                      <a:pt x="7010" y="5797"/>
                    </a:lnTo>
                    <a:lnTo>
                      <a:pt x="8788" y="4018"/>
                    </a:lnTo>
                    <a:lnTo>
                      <a:pt x="8056" y="4018"/>
                    </a:lnTo>
                    <a:lnTo>
                      <a:pt x="6361" y="3495"/>
                    </a:lnTo>
                    <a:lnTo>
                      <a:pt x="6215" y="3370"/>
                    </a:lnTo>
                    <a:lnTo>
                      <a:pt x="6006" y="3349"/>
                    </a:lnTo>
                    <a:lnTo>
                      <a:pt x="5943" y="3160"/>
                    </a:lnTo>
                    <a:lnTo>
                      <a:pt x="5964" y="3014"/>
                    </a:lnTo>
                    <a:lnTo>
                      <a:pt x="5796" y="2930"/>
                    </a:lnTo>
                    <a:lnTo>
                      <a:pt x="5692" y="2616"/>
                    </a:lnTo>
                    <a:lnTo>
                      <a:pt x="5650" y="2386"/>
                    </a:lnTo>
                    <a:lnTo>
                      <a:pt x="5692" y="2323"/>
                    </a:lnTo>
                    <a:lnTo>
                      <a:pt x="5587" y="2282"/>
                    </a:lnTo>
                    <a:lnTo>
                      <a:pt x="5441" y="2303"/>
                    </a:lnTo>
                    <a:lnTo>
                      <a:pt x="5315" y="2386"/>
                    </a:lnTo>
                    <a:lnTo>
                      <a:pt x="5106" y="2386"/>
                    </a:lnTo>
                    <a:lnTo>
                      <a:pt x="5022" y="2323"/>
                    </a:lnTo>
                    <a:lnTo>
                      <a:pt x="5127" y="2198"/>
                    </a:lnTo>
                    <a:lnTo>
                      <a:pt x="5127" y="2093"/>
                    </a:lnTo>
                    <a:lnTo>
                      <a:pt x="5169" y="1989"/>
                    </a:lnTo>
                    <a:lnTo>
                      <a:pt x="5169" y="1821"/>
                    </a:lnTo>
                    <a:lnTo>
                      <a:pt x="5210" y="1717"/>
                    </a:lnTo>
                    <a:lnTo>
                      <a:pt x="5252" y="1591"/>
                    </a:lnTo>
                    <a:lnTo>
                      <a:pt x="5357" y="1570"/>
                    </a:lnTo>
                    <a:lnTo>
                      <a:pt x="5210" y="1361"/>
                    </a:lnTo>
                    <a:lnTo>
                      <a:pt x="5127" y="1361"/>
                    </a:lnTo>
                    <a:lnTo>
                      <a:pt x="5106" y="1277"/>
                    </a:lnTo>
                    <a:lnTo>
                      <a:pt x="5064" y="1173"/>
                    </a:lnTo>
                    <a:lnTo>
                      <a:pt x="4959" y="1026"/>
                    </a:lnTo>
                    <a:lnTo>
                      <a:pt x="4855" y="984"/>
                    </a:lnTo>
                    <a:lnTo>
                      <a:pt x="4687" y="838"/>
                    </a:lnTo>
                    <a:lnTo>
                      <a:pt x="4541" y="733"/>
                    </a:lnTo>
                    <a:lnTo>
                      <a:pt x="4520" y="671"/>
                    </a:lnTo>
                    <a:lnTo>
                      <a:pt x="4415" y="671"/>
                    </a:lnTo>
                    <a:lnTo>
                      <a:pt x="4394" y="629"/>
                    </a:lnTo>
                    <a:lnTo>
                      <a:pt x="4227" y="629"/>
                    </a:lnTo>
                    <a:lnTo>
                      <a:pt x="4185" y="524"/>
                    </a:lnTo>
                    <a:lnTo>
                      <a:pt x="3976" y="336"/>
                    </a:lnTo>
                    <a:lnTo>
                      <a:pt x="3871" y="315"/>
                    </a:lnTo>
                    <a:lnTo>
                      <a:pt x="3788" y="231"/>
                    </a:lnTo>
                    <a:lnTo>
                      <a:pt x="3662" y="210"/>
                    </a:lnTo>
                    <a:lnTo>
                      <a:pt x="3578" y="231"/>
                    </a:lnTo>
                    <a:lnTo>
                      <a:pt x="3557" y="252"/>
                    </a:lnTo>
                    <a:lnTo>
                      <a:pt x="3369" y="106"/>
                    </a:lnTo>
                    <a:lnTo>
                      <a:pt x="3265" y="106"/>
                    </a:lnTo>
                    <a:lnTo>
                      <a:pt x="3223" y="147"/>
                    </a:lnTo>
                    <a:lnTo>
                      <a:pt x="3139" y="85"/>
                    </a:lnTo>
                    <a:lnTo>
                      <a:pt x="3034" y="106"/>
                    </a:lnTo>
                    <a:lnTo>
                      <a:pt x="2930" y="189"/>
                    </a:lnTo>
                    <a:lnTo>
                      <a:pt x="2825" y="189"/>
                    </a:lnTo>
                    <a:lnTo>
                      <a:pt x="2595" y="106"/>
                    </a:lnTo>
                    <a:lnTo>
                      <a:pt x="2553" y="43"/>
                    </a:lnTo>
                    <a:lnTo>
                      <a:pt x="251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623;p45">
                <a:extLst>
                  <a:ext uri="{FF2B5EF4-FFF2-40B4-BE49-F238E27FC236}">
                    <a16:creationId xmlns:a16="http://schemas.microsoft.com/office/drawing/2014/main" id="{4E310E6E-4E3B-07AD-4AC3-2275ED0E0CC2}"/>
                  </a:ext>
                </a:extLst>
              </p:cNvPr>
              <p:cNvSpPr/>
              <p:nvPr/>
            </p:nvSpPr>
            <p:spPr>
              <a:xfrm>
                <a:off x="3996236" y="3024695"/>
                <a:ext cx="46106" cy="39042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3433" extrusionOk="0">
                    <a:moveTo>
                      <a:pt x="1151" y="1"/>
                    </a:moveTo>
                    <a:lnTo>
                      <a:pt x="1068" y="105"/>
                    </a:lnTo>
                    <a:lnTo>
                      <a:pt x="963" y="168"/>
                    </a:lnTo>
                    <a:lnTo>
                      <a:pt x="858" y="189"/>
                    </a:lnTo>
                    <a:lnTo>
                      <a:pt x="838" y="273"/>
                    </a:lnTo>
                    <a:lnTo>
                      <a:pt x="712" y="273"/>
                    </a:lnTo>
                    <a:lnTo>
                      <a:pt x="628" y="315"/>
                    </a:lnTo>
                    <a:lnTo>
                      <a:pt x="524" y="336"/>
                    </a:lnTo>
                    <a:lnTo>
                      <a:pt x="524" y="398"/>
                    </a:lnTo>
                    <a:lnTo>
                      <a:pt x="524" y="440"/>
                    </a:lnTo>
                    <a:lnTo>
                      <a:pt x="524" y="524"/>
                    </a:lnTo>
                    <a:lnTo>
                      <a:pt x="356" y="524"/>
                    </a:lnTo>
                    <a:lnTo>
                      <a:pt x="314" y="545"/>
                    </a:lnTo>
                    <a:lnTo>
                      <a:pt x="314" y="691"/>
                    </a:lnTo>
                    <a:lnTo>
                      <a:pt x="231" y="817"/>
                    </a:lnTo>
                    <a:lnTo>
                      <a:pt x="294" y="838"/>
                    </a:lnTo>
                    <a:lnTo>
                      <a:pt x="335" y="900"/>
                    </a:lnTo>
                    <a:lnTo>
                      <a:pt x="294" y="942"/>
                    </a:lnTo>
                    <a:lnTo>
                      <a:pt x="231" y="1131"/>
                    </a:lnTo>
                    <a:lnTo>
                      <a:pt x="189" y="1424"/>
                    </a:lnTo>
                    <a:lnTo>
                      <a:pt x="84" y="1549"/>
                    </a:lnTo>
                    <a:lnTo>
                      <a:pt x="84" y="1654"/>
                    </a:lnTo>
                    <a:lnTo>
                      <a:pt x="22" y="1737"/>
                    </a:lnTo>
                    <a:lnTo>
                      <a:pt x="1" y="1863"/>
                    </a:lnTo>
                    <a:lnTo>
                      <a:pt x="84" y="2093"/>
                    </a:lnTo>
                    <a:lnTo>
                      <a:pt x="105" y="2219"/>
                    </a:lnTo>
                    <a:lnTo>
                      <a:pt x="126" y="2219"/>
                    </a:lnTo>
                    <a:lnTo>
                      <a:pt x="210" y="2260"/>
                    </a:lnTo>
                    <a:lnTo>
                      <a:pt x="335" y="2281"/>
                    </a:lnTo>
                    <a:lnTo>
                      <a:pt x="356" y="2198"/>
                    </a:lnTo>
                    <a:lnTo>
                      <a:pt x="461" y="2198"/>
                    </a:lnTo>
                    <a:lnTo>
                      <a:pt x="628" y="1863"/>
                    </a:lnTo>
                    <a:lnTo>
                      <a:pt x="670" y="1905"/>
                    </a:lnTo>
                    <a:lnTo>
                      <a:pt x="712" y="1968"/>
                    </a:lnTo>
                    <a:lnTo>
                      <a:pt x="942" y="2051"/>
                    </a:lnTo>
                    <a:lnTo>
                      <a:pt x="1047" y="2051"/>
                    </a:lnTo>
                    <a:lnTo>
                      <a:pt x="1151" y="1968"/>
                    </a:lnTo>
                    <a:lnTo>
                      <a:pt x="1256" y="1947"/>
                    </a:lnTo>
                    <a:lnTo>
                      <a:pt x="1340" y="2009"/>
                    </a:lnTo>
                    <a:lnTo>
                      <a:pt x="1382" y="1968"/>
                    </a:lnTo>
                    <a:lnTo>
                      <a:pt x="1486" y="1968"/>
                    </a:lnTo>
                    <a:lnTo>
                      <a:pt x="1674" y="2114"/>
                    </a:lnTo>
                    <a:lnTo>
                      <a:pt x="1695" y="2093"/>
                    </a:lnTo>
                    <a:lnTo>
                      <a:pt x="1779" y="2072"/>
                    </a:lnTo>
                    <a:lnTo>
                      <a:pt x="1905" y="2093"/>
                    </a:lnTo>
                    <a:lnTo>
                      <a:pt x="1988" y="2177"/>
                    </a:lnTo>
                    <a:lnTo>
                      <a:pt x="2093" y="2198"/>
                    </a:lnTo>
                    <a:lnTo>
                      <a:pt x="2302" y="2386"/>
                    </a:lnTo>
                    <a:lnTo>
                      <a:pt x="2344" y="2491"/>
                    </a:lnTo>
                    <a:lnTo>
                      <a:pt x="2511" y="2491"/>
                    </a:lnTo>
                    <a:lnTo>
                      <a:pt x="2532" y="2533"/>
                    </a:lnTo>
                    <a:lnTo>
                      <a:pt x="2637" y="2533"/>
                    </a:lnTo>
                    <a:lnTo>
                      <a:pt x="2658" y="2595"/>
                    </a:lnTo>
                    <a:lnTo>
                      <a:pt x="2804" y="2700"/>
                    </a:lnTo>
                    <a:lnTo>
                      <a:pt x="2972" y="2846"/>
                    </a:lnTo>
                    <a:lnTo>
                      <a:pt x="3076" y="2888"/>
                    </a:lnTo>
                    <a:lnTo>
                      <a:pt x="3181" y="3035"/>
                    </a:lnTo>
                    <a:lnTo>
                      <a:pt x="3223" y="3139"/>
                    </a:lnTo>
                    <a:lnTo>
                      <a:pt x="3244" y="3223"/>
                    </a:lnTo>
                    <a:lnTo>
                      <a:pt x="3327" y="3223"/>
                    </a:lnTo>
                    <a:lnTo>
                      <a:pt x="3474" y="3432"/>
                    </a:lnTo>
                    <a:lnTo>
                      <a:pt x="3599" y="3369"/>
                    </a:lnTo>
                    <a:lnTo>
                      <a:pt x="3662" y="3328"/>
                    </a:lnTo>
                    <a:lnTo>
                      <a:pt x="3746" y="3307"/>
                    </a:lnTo>
                    <a:lnTo>
                      <a:pt x="3871" y="3202"/>
                    </a:lnTo>
                    <a:lnTo>
                      <a:pt x="3809" y="3160"/>
                    </a:lnTo>
                    <a:lnTo>
                      <a:pt x="3809" y="3139"/>
                    </a:lnTo>
                    <a:lnTo>
                      <a:pt x="3767" y="3202"/>
                    </a:lnTo>
                    <a:lnTo>
                      <a:pt x="3683" y="3139"/>
                    </a:lnTo>
                    <a:lnTo>
                      <a:pt x="3641" y="3139"/>
                    </a:lnTo>
                    <a:lnTo>
                      <a:pt x="3579" y="3035"/>
                    </a:lnTo>
                    <a:lnTo>
                      <a:pt x="3599" y="3014"/>
                    </a:lnTo>
                    <a:lnTo>
                      <a:pt x="3537" y="2909"/>
                    </a:lnTo>
                    <a:lnTo>
                      <a:pt x="3453" y="2888"/>
                    </a:lnTo>
                    <a:lnTo>
                      <a:pt x="3348" y="2637"/>
                    </a:lnTo>
                    <a:lnTo>
                      <a:pt x="3327" y="2595"/>
                    </a:lnTo>
                    <a:lnTo>
                      <a:pt x="3327" y="2616"/>
                    </a:lnTo>
                    <a:lnTo>
                      <a:pt x="3265" y="2616"/>
                    </a:lnTo>
                    <a:lnTo>
                      <a:pt x="3181" y="2512"/>
                    </a:lnTo>
                    <a:lnTo>
                      <a:pt x="3055" y="2470"/>
                    </a:lnTo>
                    <a:lnTo>
                      <a:pt x="2972" y="2323"/>
                    </a:lnTo>
                    <a:lnTo>
                      <a:pt x="2804" y="2093"/>
                    </a:lnTo>
                    <a:lnTo>
                      <a:pt x="2742" y="2051"/>
                    </a:lnTo>
                    <a:lnTo>
                      <a:pt x="2595" y="2009"/>
                    </a:lnTo>
                    <a:lnTo>
                      <a:pt x="2532" y="1947"/>
                    </a:lnTo>
                    <a:lnTo>
                      <a:pt x="2428" y="1800"/>
                    </a:lnTo>
                    <a:lnTo>
                      <a:pt x="2344" y="1842"/>
                    </a:lnTo>
                    <a:lnTo>
                      <a:pt x="2218" y="1842"/>
                    </a:lnTo>
                    <a:lnTo>
                      <a:pt x="2177" y="1863"/>
                    </a:lnTo>
                    <a:lnTo>
                      <a:pt x="2114" y="1800"/>
                    </a:lnTo>
                    <a:lnTo>
                      <a:pt x="2009" y="1654"/>
                    </a:lnTo>
                    <a:lnTo>
                      <a:pt x="2072" y="1633"/>
                    </a:lnTo>
                    <a:lnTo>
                      <a:pt x="1967" y="1465"/>
                    </a:lnTo>
                    <a:lnTo>
                      <a:pt x="1905" y="1486"/>
                    </a:lnTo>
                    <a:lnTo>
                      <a:pt x="1905" y="1591"/>
                    </a:lnTo>
                    <a:lnTo>
                      <a:pt x="1926" y="1591"/>
                    </a:lnTo>
                    <a:lnTo>
                      <a:pt x="1926" y="1758"/>
                    </a:lnTo>
                    <a:lnTo>
                      <a:pt x="1821" y="1737"/>
                    </a:lnTo>
                    <a:lnTo>
                      <a:pt x="1800" y="1549"/>
                    </a:lnTo>
                    <a:lnTo>
                      <a:pt x="1758" y="1444"/>
                    </a:lnTo>
                    <a:lnTo>
                      <a:pt x="1674" y="1424"/>
                    </a:lnTo>
                    <a:lnTo>
                      <a:pt x="1674" y="1361"/>
                    </a:lnTo>
                    <a:lnTo>
                      <a:pt x="1654" y="1214"/>
                    </a:lnTo>
                    <a:lnTo>
                      <a:pt x="1591" y="1172"/>
                    </a:lnTo>
                    <a:lnTo>
                      <a:pt x="1507" y="754"/>
                    </a:lnTo>
                    <a:lnTo>
                      <a:pt x="1277" y="126"/>
                    </a:lnTo>
                    <a:lnTo>
                      <a:pt x="115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624;p45">
                <a:extLst>
                  <a:ext uri="{FF2B5EF4-FFF2-40B4-BE49-F238E27FC236}">
                    <a16:creationId xmlns:a16="http://schemas.microsoft.com/office/drawing/2014/main" id="{C401D925-2CE6-6984-AB5A-E71CB8E517D0}"/>
                  </a:ext>
                </a:extLst>
              </p:cNvPr>
              <p:cNvSpPr/>
              <p:nvPr/>
            </p:nvSpPr>
            <p:spPr>
              <a:xfrm>
                <a:off x="4033614" y="3061110"/>
                <a:ext cx="10467" cy="11907"/>
              </a:xfrm>
              <a:custGeom>
                <a:avLst/>
                <a:gdLst/>
                <a:ahLst/>
                <a:cxnLst/>
                <a:rect l="l" t="t" r="r" b="b"/>
                <a:pathLst>
                  <a:path w="879" h="1047" extrusionOk="0">
                    <a:moveTo>
                      <a:pt x="732" y="0"/>
                    </a:moveTo>
                    <a:lnTo>
                      <a:pt x="607" y="105"/>
                    </a:lnTo>
                    <a:lnTo>
                      <a:pt x="523" y="126"/>
                    </a:lnTo>
                    <a:lnTo>
                      <a:pt x="460" y="167"/>
                    </a:lnTo>
                    <a:lnTo>
                      <a:pt x="230" y="251"/>
                    </a:lnTo>
                    <a:lnTo>
                      <a:pt x="188" y="377"/>
                    </a:lnTo>
                    <a:lnTo>
                      <a:pt x="147" y="481"/>
                    </a:lnTo>
                    <a:lnTo>
                      <a:pt x="147" y="649"/>
                    </a:lnTo>
                    <a:lnTo>
                      <a:pt x="105" y="753"/>
                    </a:lnTo>
                    <a:lnTo>
                      <a:pt x="105" y="858"/>
                    </a:lnTo>
                    <a:lnTo>
                      <a:pt x="0" y="983"/>
                    </a:lnTo>
                    <a:lnTo>
                      <a:pt x="84" y="1046"/>
                    </a:lnTo>
                    <a:lnTo>
                      <a:pt x="293" y="1046"/>
                    </a:lnTo>
                    <a:lnTo>
                      <a:pt x="419" y="963"/>
                    </a:lnTo>
                    <a:lnTo>
                      <a:pt x="565" y="942"/>
                    </a:lnTo>
                    <a:lnTo>
                      <a:pt x="670" y="983"/>
                    </a:lnTo>
                    <a:lnTo>
                      <a:pt x="670" y="963"/>
                    </a:lnTo>
                    <a:lnTo>
                      <a:pt x="837" y="732"/>
                    </a:lnTo>
                    <a:lnTo>
                      <a:pt x="816" y="670"/>
                    </a:lnTo>
                    <a:lnTo>
                      <a:pt x="649" y="670"/>
                    </a:lnTo>
                    <a:lnTo>
                      <a:pt x="565" y="732"/>
                    </a:lnTo>
                    <a:lnTo>
                      <a:pt x="523" y="691"/>
                    </a:lnTo>
                    <a:lnTo>
                      <a:pt x="460" y="628"/>
                    </a:lnTo>
                    <a:lnTo>
                      <a:pt x="565" y="628"/>
                    </a:lnTo>
                    <a:lnTo>
                      <a:pt x="649" y="544"/>
                    </a:lnTo>
                    <a:lnTo>
                      <a:pt x="732" y="544"/>
                    </a:lnTo>
                    <a:lnTo>
                      <a:pt x="837" y="419"/>
                    </a:lnTo>
                    <a:lnTo>
                      <a:pt x="879" y="377"/>
                    </a:lnTo>
                    <a:lnTo>
                      <a:pt x="858" y="230"/>
                    </a:lnTo>
                    <a:lnTo>
                      <a:pt x="879" y="147"/>
                    </a:lnTo>
                    <a:lnTo>
                      <a:pt x="858" y="147"/>
                    </a:lnTo>
                    <a:lnTo>
                      <a:pt x="732" y="21"/>
                    </a:lnTo>
                    <a:lnTo>
                      <a:pt x="7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625;p45">
                <a:extLst>
                  <a:ext uri="{FF2B5EF4-FFF2-40B4-BE49-F238E27FC236}">
                    <a16:creationId xmlns:a16="http://schemas.microsoft.com/office/drawing/2014/main" id="{5C02D001-C597-389E-25A8-A6DA338E60BB}"/>
                  </a:ext>
                </a:extLst>
              </p:cNvPr>
              <p:cNvSpPr/>
              <p:nvPr/>
            </p:nvSpPr>
            <p:spPr>
              <a:xfrm>
                <a:off x="4029125" y="3065864"/>
                <a:ext cx="70516" cy="89240"/>
              </a:xfrm>
              <a:custGeom>
                <a:avLst/>
                <a:gdLst/>
                <a:ahLst/>
                <a:cxnLst/>
                <a:rect l="l" t="t" r="r" b="b"/>
                <a:pathLst>
                  <a:path w="5922" h="7847" extrusionOk="0">
                    <a:moveTo>
                      <a:pt x="5587" y="1"/>
                    </a:moveTo>
                    <a:lnTo>
                      <a:pt x="5587" y="21"/>
                    </a:lnTo>
                    <a:lnTo>
                      <a:pt x="5545" y="21"/>
                    </a:lnTo>
                    <a:lnTo>
                      <a:pt x="5482" y="105"/>
                    </a:lnTo>
                    <a:lnTo>
                      <a:pt x="5441" y="210"/>
                    </a:lnTo>
                    <a:lnTo>
                      <a:pt x="5420" y="168"/>
                    </a:lnTo>
                    <a:lnTo>
                      <a:pt x="5315" y="273"/>
                    </a:lnTo>
                    <a:lnTo>
                      <a:pt x="5127" y="314"/>
                    </a:lnTo>
                    <a:lnTo>
                      <a:pt x="5127" y="335"/>
                    </a:lnTo>
                    <a:lnTo>
                      <a:pt x="5085" y="314"/>
                    </a:lnTo>
                    <a:lnTo>
                      <a:pt x="4897" y="335"/>
                    </a:lnTo>
                    <a:lnTo>
                      <a:pt x="4792" y="419"/>
                    </a:lnTo>
                    <a:lnTo>
                      <a:pt x="4499" y="461"/>
                    </a:lnTo>
                    <a:lnTo>
                      <a:pt x="4457" y="461"/>
                    </a:lnTo>
                    <a:lnTo>
                      <a:pt x="4394" y="440"/>
                    </a:lnTo>
                    <a:lnTo>
                      <a:pt x="4227" y="440"/>
                    </a:lnTo>
                    <a:lnTo>
                      <a:pt x="4060" y="524"/>
                    </a:lnTo>
                    <a:lnTo>
                      <a:pt x="3913" y="524"/>
                    </a:lnTo>
                    <a:lnTo>
                      <a:pt x="3830" y="545"/>
                    </a:lnTo>
                    <a:lnTo>
                      <a:pt x="3704" y="482"/>
                    </a:lnTo>
                    <a:lnTo>
                      <a:pt x="3599" y="524"/>
                    </a:lnTo>
                    <a:lnTo>
                      <a:pt x="3244" y="733"/>
                    </a:lnTo>
                    <a:lnTo>
                      <a:pt x="3076" y="754"/>
                    </a:lnTo>
                    <a:lnTo>
                      <a:pt x="2972" y="691"/>
                    </a:lnTo>
                    <a:lnTo>
                      <a:pt x="2909" y="733"/>
                    </a:lnTo>
                    <a:lnTo>
                      <a:pt x="2762" y="733"/>
                    </a:lnTo>
                    <a:lnTo>
                      <a:pt x="2700" y="691"/>
                    </a:lnTo>
                    <a:lnTo>
                      <a:pt x="2658" y="691"/>
                    </a:lnTo>
                    <a:lnTo>
                      <a:pt x="2469" y="858"/>
                    </a:lnTo>
                    <a:lnTo>
                      <a:pt x="2365" y="858"/>
                    </a:lnTo>
                    <a:lnTo>
                      <a:pt x="2239" y="942"/>
                    </a:lnTo>
                    <a:lnTo>
                      <a:pt x="2177" y="1005"/>
                    </a:lnTo>
                    <a:lnTo>
                      <a:pt x="1988" y="1047"/>
                    </a:lnTo>
                    <a:lnTo>
                      <a:pt x="1863" y="984"/>
                    </a:lnTo>
                    <a:lnTo>
                      <a:pt x="1716" y="858"/>
                    </a:lnTo>
                    <a:lnTo>
                      <a:pt x="1653" y="858"/>
                    </a:lnTo>
                    <a:lnTo>
                      <a:pt x="1633" y="754"/>
                    </a:lnTo>
                    <a:lnTo>
                      <a:pt x="1256" y="377"/>
                    </a:lnTo>
                    <a:lnTo>
                      <a:pt x="1235" y="356"/>
                    </a:lnTo>
                    <a:lnTo>
                      <a:pt x="1214" y="314"/>
                    </a:lnTo>
                    <a:lnTo>
                      <a:pt x="1047" y="545"/>
                    </a:lnTo>
                    <a:lnTo>
                      <a:pt x="1005" y="628"/>
                    </a:lnTo>
                    <a:lnTo>
                      <a:pt x="1047" y="858"/>
                    </a:lnTo>
                    <a:lnTo>
                      <a:pt x="1151" y="1172"/>
                    </a:lnTo>
                    <a:lnTo>
                      <a:pt x="1319" y="1256"/>
                    </a:lnTo>
                    <a:lnTo>
                      <a:pt x="1298" y="1402"/>
                    </a:lnTo>
                    <a:lnTo>
                      <a:pt x="1361" y="1591"/>
                    </a:lnTo>
                    <a:lnTo>
                      <a:pt x="1570" y="1612"/>
                    </a:lnTo>
                    <a:lnTo>
                      <a:pt x="1716" y="1737"/>
                    </a:lnTo>
                    <a:lnTo>
                      <a:pt x="3411" y="2260"/>
                    </a:lnTo>
                    <a:lnTo>
                      <a:pt x="4143" y="2260"/>
                    </a:lnTo>
                    <a:lnTo>
                      <a:pt x="2365" y="4039"/>
                    </a:lnTo>
                    <a:lnTo>
                      <a:pt x="1633" y="4039"/>
                    </a:lnTo>
                    <a:lnTo>
                      <a:pt x="1528" y="4122"/>
                    </a:lnTo>
                    <a:lnTo>
                      <a:pt x="1423" y="4122"/>
                    </a:lnTo>
                    <a:lnTo>
                      <a:pt x="1298" y="4206"/>
                    </a:lnTo>
                    <a:lnTo>
                      <a:pt x="1235" y="4311"/>
                    </a:lnTo>
                    <a:lnTo>
                      <a:pt x="1130" y="4394"/>
                    </a:lnTo>
                    <a:lnTo>
                      <a:pt x="984" y="4457"/>
                    </a:lnTo>
                    <a:lnTo>
                      <a:pt x="796" y="4499"/>
                    </a:lnTo>
                    <a:lnTo>
                      <a:pt x="607" y="4562"/>
                    </a:lnTo>
                    <a:lnTo>
                      <a:pt x="565" y="4666"/>
                    </a:lnTo>
                    <a:lnTo>
                      <a:pt x="0" y="5169"/>
                    </a:lnTo>
                    <a:lnTo>
                      <a:pt x="0" y="7449"/>
                    </a:lnTo>
                    <a:lnTo>
                      <a:pt x="419" y="7847"/>
                    </a:lnTo>
                    <a:lnTo>
                      <a:pt x="419" y="7805"/>
                    </a:lnTo>
                    <a:lnTo>
                      <a:pt x="900" y="7261"/>
                    </a:lnTo>
                    <a:lnTo>
                      <a:pt x="942" y="7156"/>
                    </a:lnTo>
                    <a:lnTo>
                      <a:pt x="1089" y="7031"/>
                    </a:lnTo>
                    <a:lnTo>
                      <a:pt x="1193" y="7010"/>
                    </a:lnTo>
                    <a:lnTo>
                      <a:pt x="1235" y="6926"/>
                    </a:lnTo>
                    <a:lnTo>
                      <a:pt x="1298" y="6905"/>
                    </a:lnTo>
                    <a:lnTo>
                      <a:pt x="1633" y="6529"/>
                    </a:lnTo>
                    <a:lnTo>
                      <a:pt x="1716" y="6508"/>
                    </a:lnTo>
                    <a:lnTo>
                      <a:pt x="2093" y="6089"/>
                    </a:lnTo>
                    <a:lnTo>
                      <a:pt x="2302" y="5922"/>
                    </a:lnTo>
                    <a:lnTo>
                      <a:pt x="2469" y="5817"/>
                    </a:lnTo>
                    <a:lnTo>
                      <a:pt x="2658" y="5796"/>
                    </a:lnTo>
                    <a:lnTo>
                      <a:pt x="2930" y="5566"/>
                    </a:lnTo>
                    <a:lnTo>
                      <a:pt x="3558" y="4980"/>
                    </a:lnTo>
                    <a:lnTo>
                      <a:pt x="3871" y="4625"/>
                    </a:lnTo>
                    <a:lnTo>
                      <a:pt x="4060" y="4436"/>
                    </a:lnTo>
                    <a:lnTo>
                      <a:pt x="4081" y="4311"/>
                    </a:lnTo>
                    <a:lnTo>
                      <a:pt x="4478" y="3788"/>
                    </a:lnTo>
                    <a:lnTo>
                      <a:pt x="4478" y="3683"/>
                    </a:lnTo>
                    <a:lnTo>
                      <a:pt x="4687" y="3390"/>
                    </a:lnTo>
                    <a:lnTo>
                      <a:pt x="4708" y="3202"/>
                    </a:lnTo>
                    <a:lnTo>
                      <a:pt x="5022" y="2574"/>
                    </a:lnTo>
                    <a:lnTo>
                      <a:pt x="5106" y="2532"/>
                    </a:lnTo>
                    <a:lnTo>
                      <a:pt x="5064" y="2449"/>
                    </a:lnTo>
                    <a:lnTo>
                      <a:pt x="5064" y="2365"/>
                    </a:lnTo>
                    <a:lnTo>
                      <a:pt x="5190" y="2239"/>
                    </a:lnTo>
                    <a:lnTo>
                      <a:pt x="5231" y="2239"/>
                    </a:lnTo>
                    <a:lnTo>
                      <a:pt x="5315" y="2135"/>
                    </a:lnTo>
                    <a:lnTo>
                      <a:pt x="5441" y="1842"/>
                    </a:lnTo>
                    <a:lnTo>
                      <a:pt x="5650" y="1591"/>
                    </a:lnTo>
                    <a:lnTo>
                      <a:pt x="5650" y="1423"/>
                    </a:lnTo>
                    <a:lnTo>
                      <a:pt x="5692" y="1381"/>
                    </a:lnTo>
                    <a:lnTo>
                      <a:pt x="5713" y="1214"/>
                    </a:lnTo>
                    <a:lnTo>
                      <a:pt x="5650" y="1151"/>
                    </a:lnTo>
                    <a:lnTo>
                      <a:pt x="5734" y="1005"/>
                    </a:lnTo>
                    <a:lnTo>
                      <a:pt x="5796" y="984"/>
                    </a:lnTo>
                    <a:lnTo>
                      <a:pt x="5859" y="984"/>
                    </a:lnTo>
                    <a:lnTo>
                      <a:pt x="5901" y="1005"/>
                    </a:lnTo>
                    <a:lnTo>
                      <a:pt x="5922" y="1005"/>
                    </a:lnTo>
                    <a:lnTo>
                      <a:pt x="5901" y="942"/>
                    </a:lnTo>
                    <a:lnTo>
                      <a:pt x="5838" y="942"/>
                    </a:lnTo>
                    <a:lnTo>
                      <a:pt x="5859" y="963"/>
                    </a:lnTo>
                    <a:lnTo>
                      <a:pt x="5796" y="963"/>
                    </a:lnTo>
                    <a:lnTo>
                      <a:pt x="5817" y="879"/>
                    </a:lnTo>
                    <a:lnTo>
                      <a:pt x="5817" y="775"/>
                    </a:lnTo>
                    <a:lnTo>
                      <a:pt x="5754" y="691"/>
                    </a:lnTo>
                    <a:lnTo>
                      <a:pt x="5817" y="586"/>
                    </a:lnTo>
                    <a:lnTo>
                      <a:pt x="5859" y="545"/>
                    </a:lnTo>
                    <a:lnTo>
                      <a:pt x="5859" y="482"/>
                    </a:lnTo>
                    <a:lnTo>
                      <a:pt x="5796" y="482"/>
                    </a:lnTo>
                    <a:lnTo>
                      <a:pt x="5754" y="440"/>
                    </a:lnTo>
                    <a:lnTo>
                      <a:pt x="5796" y="377"/>
                    </a:lnTo>
                    <a:lnTo>
                      <a:pt x="5796" y="314"/>
                    </a:lnTo>
                    <a:lnTo>
                      <a:pt x="5838" y="210"/>
                    </a:lnTo>
                    <a:lnTo>
                      <a:pt x="5901" y="126"/>
                    </a:lnTo>
                    <a:lnTo>
                      <a:pt x="5859" y="105"/>
                    </a:lnTo>
                    <a:lnTo>
                      <a:pt x="5796" y="105"/>
                    </a:lnTo>
                    <a:lnTo>
                      <a:pt x="5650" y="42"/>
                    </a:lnTo>
                    <a:lnTo>
                      <a:pt x="558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626;p45">
                <a:extLst>
                  <a:ext uri="{FF2B5EF4-FFF2-40B4-BE49-F238E27FC236}">
                    <a16:creationId xmlns:a16="http://schemas.microsoft.com/office/drawing/2014/main" id="{7F456B52-BFEF-6624-B008-24B2447D7885}"/>
                  </a:ext>
                </a:extLst>
              </p:cNvPr>
              <p:cNvSpPr/>
              <p:nvPr/>
            </p:nvSpPr>
            <p:spPr>
              <a:xfrm>
                <a:off x="3978054" y="3108693"/>
                <a:ext cx="57811" cy="66882"/>
              </a:xfrm>
              <a:custGeom>
                <a:avLst/>
                <a:gdLst/>
                <a:ahLst/>
                <a:cxnLst/>
                <a:rect l="l" t="t" r="r" b="b"/>
                <a:pathLst>
                  <a:path w="4855" h="5881" extrusionOk="0">
                    <a:moveTo>
                      <a:pt x="984" y="1"/>
                    </a:moveTo>
                    <a:lnTo>
                      <a:pt x="942" y="43"/>
                    </a:lnTo>
                    <a:lnTo>
                      <a:pt x="732" y="252"/>
                    </a:lnTo>
                    <a:lnTo>
                      <a:pt x="607" y="461"/>
                    </a:lnTo>
                    <a:lnTo>
                      <a:pt x="565" y="461"/>
                    </a:lnTo>
                    <a:lnTo>
                      <a:pt x="460" y="566"/>
                    </a:lnTo>
                    <a:lnTo>
                      <a:pt x="398" y="628"/>
                    </a:lnTo>
                    <a:lnTo>
                      <a:pt x="356" y="649"/>
                    </a:lnTo>
                    <a:lnTo>
                      <a:pt x="272" y="754"/>
                    </a:lnTo>
                    <a:lnTo>
                      <a:pt x="293" y="733"/>
                    </a:lnTo>
                    <a:lnTo>
                      <a:pt x="356" y="796"/>
                    </a:lnTo>
                    <a:lnTo>
                      <a:pt x="377" y="963"/>
                    </a:lnTo>
                    <a:lnTo>
                      <a:pt x="419" y="984"/>
                    </a:lnTo>
                    <a:lnTo>
                      <a:pt x="419" y="1089"/>
                    </a:lnTo>
                    <a:lnTo>
                      <a:pt x="502" y="1089"/>
                    </a:lnTo>
                    <a:lnTo>
                      <a:pt x="523" y="1214"/>
                    </a:lnTo>
                    <a:lnTo>
                      <a:pt x="523" y="1361"/>
                    </a:lnTo>
                    <a:lnTo>
                      <a:pt x="670" y="1486"/>
                    </a:lnTo>
                    <a:lnTo>
                      <a:pt x="732" y="1633"/>
                    </a:lnTo>
                    <a:lnTo>
                      <a:pt x="816" y="1696"/>
                    </a:lnTo>
                    <a:lnTo>
                      <a:pt x="900" y="1737"/>
                    </a:lnTo>
                    <a:lnTo>
                      <a:pt x="837" y="1800"/>
                    </a:lnTo>
                    <a:lnTo>
                      <a:pt x="921" y="1884"/>
                    </a:lnTo>
                    <a:lnTo>
                      <a:pt x="942" y="2009"/>
                    </a:lnTo>
                    <a:lnTo>
                      <a:pt x="942" y="2114"/>
                    </a:lnTo>
                    <a:lnTo>
                      <a:pt x="816" y="2261"/>
                    </a:lnTo>
                    <a:lnTo>
                      <a:pt x="816" y="2365"/>
                    </a:lnTo>
                    <a:lnTo>
                      <a:pt x="774" y="2512"/>
                    </a:lnTo>
                    <a:lnTo>
                      <a:pt x="565" y="2512"/>
                    </a:lnTo>
                    <a:lnTo>
                      <a:pt x="565" y="2553"/>
                    </a:lnTo>
                    <a:lnTo>
                      <a:pt x="502" y="2616"/>
                    </a:lnTo>
                    <a:lnTo>
                      <a:pt x="460" y="2721"/>
                    </a:lnTo>
                    <a:lnTo>
                      <a:pt x="377" y="2784"/>
                    </a:lnTo>
                    <a:lnTo>
                      <a:pt x="293" y="2930"/>
                    </a:lnTo>
                    <a:lnTo>
                      <a:pt x="188" y="3056"/>
                    </a:lnTo>
                    <a:lnTo>
                      <a:pt x="168" y="3202"/>
                    </a:lnTo>
                    <a:lnTo>
                      <a:pt x="0" y="3767"/>
                    </a:lnTo>
                    <a:lnTo>
                      <a:pt x="188" y="3767"/>
                    </a:lnTo>
                    <a:lnTo>
                      <a:pt x="2281" y="4981"/>
                    </a:lnTo>
                    <a:lnTo>
                      <a:pt x="2406" y="5169"/>
                    </a:lnTo>
                    <a:lnTo>
                      <a:pt x="2385" y="5253"/>
                    </a:lnTo>
                    <a:lnTo>
                      <a:pt x="2406" y="5294"/>
                    </a:lnTo>
                    <a:lnTo>
                      <a:pt x="2469" y="5378"/>
                    </a:lnTo>
                    <a:lnTo>
                      <a:pt x="3181" y="5880"/>
                    </a:lnTo>
                    <a:lnTo>
                      <a:pt x="3222" y="5880"/>
                    </a:lnTo>
                    <a:lnTo>
                      <a:pt x="3327" y="5818"/>
                    </a:lnTo>
                    <a:lnTo>
                      <a:pt x="3536" y="5546"/>
                    </a:lnTo>
                    <a:lnTo>
                      <a:pt x="3641" y="5357"/>
                    </a:lnTo>
                    <a:lnTo>
                      <a:pt x="3641" y="5232"/>
                    </a:lnTo>
                    <a:lnTo>
                      <a:pt x="3725" y="5085"/>
                    </a:lnTo>
                    <a:lnTo>
                      <a:pt x="3829" y="4939"/>
                    </a:lnTo>
                    <a:lnTo>
                      <a:pt x="3808" y="4918"/>
                    </a:lnTo>
                    <a:lnTo>
                      <a:pt x="3808" y="4855"/>
                    </a:lnTo>
                    <a:lnTo>
                      <a:pt x="3871" y="4750"/>
                    </a:lnTo>
                    <a:lnTo>
                      <a:pt x="3871" y="4730"/>
                    </a:lnTo>
                    <a:lnTo>
                      <a:pt x="3955" y="4709"/>
                    </a:lnTo>
                    <a:lnTo>
                      <a:pt x="4122" y="4709"/>
                    </a:lnTo>
                    <a:lnTo>
                      <a:pt x="4227" y="4541"/>
                    </a:lnTo>
                    <a:lnTo>
                      <a:pt x="4436" y="4458"/>
                    </a:lnTo>
                    <a:lnTo>
                      <a:pt x="4394" y="4416"/>
                    </a:lnTo>
                    <a:lnTo>
                      <a:pt x="4457" y="4332"/>
                    </a:lnTo>
                    <a:lnTo>
                      <a:pt x="4499" y="4332"/>
                    </a:lnTo>
                    <a:lnTo>
                      <a:pt x="4687" y="4102"/>
                    </a:lnTo>
                    <a:lnTo>
                      <a:pt x="4708" y="4081"/>
                    </a:lnTo>
                    <a:lnTo>
                      <a:pt x="4289" y="3683"/>
                    </a:lnTo>
                    <a:lnTo>
                      <a:pt x="4289" y="1403"/>
                    </a:lnTo>
                    <a:lnTo>
                      <a:pt x="4854" y="900"/>
                    </a:lnTo>
                    <a:lnTo>
                      <a:pt x="4687" y="900"/>
                    </a:lnTo>
                    <a:lnTo>
                      <a:pt x="4478" y="942"/>
                    </a:lnTo>
                    <a:lnTo>
                      <a:pt x="4373" y="880"/>
                    </a:lnTo>
                    <a:lnTo>
                      <a:pt x="4289" y="754"/>
                    </a:lnTo>
                    <a:lnTo>
                      <a:pt x="4227" y="733"/>
                    </a:lnTo>
                    <a:lnTo>
                      <a:pt x="3955" y="754"/>
                    </a:lnTo>
                    <a:lnTo>
                      <a:pt x="3913" y="775"/>
                    </a:lnTo>
                    <a:lnTo>
                      <a:pt x="3808" y="775"/>
                    </a:lnTo>
                    <a:lnTo>
                      <a:pt x="3704" y="838"/>
                    </a:lnTo>
                    <a:lnTo>
                      <a:pt x="3641" y="900"/>
                    </a:lnTo>
                    <a:lnTo>
                      <a:pt x="3494" y="1152"/>
                    </a:lnTo>
                    <a:lnTo>
                      <a:pt x="3285" y="1152"/>
                    </a:lnTo>
                    <a:lnTo>
                      <a:pt x="3181" y="1110"/>
                    </a:lnTo>
                    <a:lnTo>
                      <a:pt x="3013" y="1152"/>
                    </a:lnTo>
                    <a:lnTo>
                      <a:pt x="2888" y="1089"/>
                    </a:lnTo>
                    <a:lnTo>
                      <a:pt x="2699" y="1089"/>
                    </a:lnTo>
                    <a:lnTo>
                      <a:pt x="2595" y="1047"/>
                    </a:lnTo>
                    <a:lnTo>
                      <a:pt x="2511" y="942"/>
                    </a:lnTo>
                    <a:lnTo>
                      <a:pt x="2365" y="859"/>
                    </a:lnTo>
                    <a:lnTo>
                      <a:pt x="2134" y="628"/>
                    </a:lnTo>
                    <a:lnTo>
                      <a:pt x="2030" y="545"/>
                    </a:lnTo>
                    <a:lnTo>
                      <a:pt x="1737" y="566"/>
                    </a:lnTo>
                    <a:lnTo>
                      <a:pt x="1611" y="524"/>
                    </a:lnTo>
                    <a:lnTo>
                      <a:pt x="1465" y="566"/>
                    </a:lnTo>
                    <a:lnTo>
                      <a:pt x="1339" y="545"/>
                    </a:lnTo>
                    <a:lnTo>
                      <a:pt x="1256" y="440"/>
                    </a:lnTo>
                    <a:lnTo>
                      <a:pt x="1256" y="105"/>
                    </a:lnTo>
                    <a:lnTo>
                      <a:pt x="1151" y="64"/>
                    </a:lnTo>
                    <a:lnTo>
                      <a:pt x="1046" y="105"/>
                    </a:lnTo>
                    <a:lnTo>
                      <a:pt x="98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>
                  <a:solidFill>
                    <a:srgbClr val="FF6B65"/>
                  </a:solidFill>
                </a:endParaRPr>
              </a:p>
            </p:txBody>
          </p:sp>
          <p:sp>
            <p:nvSpPr>
              <p:cNvPr id="132" name="Google Shape;627;p45">
                <a:extLst>
                  <a:ext uri="{FF2B5EF4-FFF2-40B4-BE49-F238E27FC236}">
                    <a16:creationId xmlns:a16="http://schemas.microsoft.com/office/drawing/2014/main" id="{6417F407-A3E0-1A68-FC73-BC2BEEF9A72D}"/>
                  </a:ext>
                </a:extLst>
              </p:cNvPr>
              <p:cNvSpPr/>
              <p:nvPr/>
            </p:nvSpPr>
            <p:spPr>
              <a:xfrm>
                <a:off x="3963598" y="3151999"/>
                <a:ext cx="5239" cy="11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" extrusionOk="0">
                    <a:moveTo>
                      <a:pt x="1" y="1"/>
                    </a:moveTo>
                    <a:lnTo>
                      <a:pt x="210" y="1"/>
                    </a:lnTo>
                    <a:lnTo>
                      <a:pt x="440" y="1"/>
                    </a:lnTo>
                    <a:lnTo>
                      <a:pt x="2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628;p45">
                <a:extLst>
                  <a:ext uri="{FF2B5EF4-FFF2-40B4-BE49-F238E27FC236}">
                    <a16:creationId xmlns:a16="http://schemas.microsoft.com/office/drawing/2014/main" id="{F8F283BA-5A8F-CD2B-6AD7-147D8260596E}"/>
                  </a:ext>
                </a:extLst>
              </p:cNvPr>
              <p:cNvSpPr/>
              <p:nvPr/>
            </p:nvSpPr>
            <p:spPr>
              <a:xfrm>
                <a:off x="3949392" y="3117029"/>
                <a:ext cx="39878" cy="37609"/>
              </a:xfrm>
              <a:custGeom>
                <a:avLst/>
                <a:gdLst/>
                <a:ahLst/>
                <a:cxnLst/>
                <a:rect l="l" t="t" r="r" b="b"/>
                <a:pathLst>
                  <a:path w="3349" h="3307" extrusionOk="0">
                    <a:moveTo>
                      <a:pt x="2700" y="0"/>
                    </a:moveTo>
                    <a:lnTo>
                      <a:pt x="2679" y="21"/>
                    </a:lnTo>
                    <a:lnTo>
                      <a:pt x="2554" y="105"/>
                    </a:lnTo>
                    <a:lnTo>
                      <a:pt x="2491" y="209"/>
                    </a:lnTo>
                    <a:lnTo>
                      <a:pt x="2365" y="251"/>
                    </a:lnTo>
                    <a:lnTo>
                      <a:pt x="2240" y="209"/>
                    </a:lnTo>
                    <a:lnTo>
                      <a:pt x="2031" y="230"/>
                    </a:lnTo>
                    <a:lnTo>
                      <a:pt x="1884" y="272"/>
                    </a:lnTo>
                    <a:lnTo>
                      <a:pt x="1779" y="272"/>
                    </a:lnTo>
                    <a:lnTo>
                      <a:pt x="1759" y="314"/>
                    </a:lnTo>
                    <a:lnTo>
                      <a:pt x="1675" y="272"/>
                    </a:lnTo>
                    <a:lnTo>
                      <a:pt x="1612" y="356"/>
                    </a:lnTo>
                    <a:lnTo>
                      <a:pt x="1612" y="440"/>
                    </a:lnTo>
                    <a:lnTo>
                      <a:pt x="1549" y="440"/>
                    </a:lnTo>
                    <a:lnTo>
                      <a:pt x="1403" y="419"/>
                    </a:lnTo>
                    <a:lnTo>
                      <a:pt x="1403" y="314"/>
                    </a:lnTo>
                    <a:lnTo>
                      <a:pt x="1298" y="272"/>
                    </a:lnTo>
                    <a:lnTo>
                      <a:pt x="1215" y="314"/>
                    </a:lnTo>
                    <a:lnTo>
                      <a:pt x="1047" y="251"/>
                    </a:lnTo>
                    <a:lnTo>
                      <a:pt x="942" y="209"/>
                    </a:lnTo>
                    <a:lnTo>
                      <a:pt x="880" y="272"/>
                    </a:lnTo>
                    <a:lnTo>
                      <a:pt x="880" y="356"/>
                    </a:lnTo>
                    <a:lnTo>
                      <a:pt x="901" y="419"/>
                    </a:lnTo>
                    <a:lnTo>
                      <a:pt x="880" y="440"/>
                    </a:lnTo>
                    <a:lnTo>
                      <a:pt x="838" y="544"/>
                    </a:lnTo>
                    <a:lnTo>
                      <a:pt x="796" y="628"/>
                    </a:lnTo>
                    <a:lnTo>
                      <a:pt x="796" y="774"/>
                    </a:lnTo>
                    <a:lnTo>
                      <a:pt x="775" y="984"/>
                    </a:lnTo>
                    <a:lnTo>
                      <a:pt x="733" y="1109"/>
                    </a:lnTo>
                    <a:lnTo>
                      <a:pt x="817" y="1172"/>
                    </a:lnTo>
                    <a:lnTo>
                      <a:pt x="880" y="1256"/>
                    </a:lnTo>
                    <a:lnTo>
                      <a:pt x="922" y="1318"/>
                    </a:lnTo>
                    <a:lnTo>
                      <a:pt x="901" y="1402"/>
                    </a:lnTo>
                    <a:lnTo>
                      <a:pt x="608" y="1800"/>
                    </a:lnTo>
                    <a:lnTo>
                      <a:pt x="419" y="2009"/>
                    </a:lnTo>
                    <a:lnTo>
                      <a:pt x="378" y="2092"/>
                    </a:lnTo>
                    <a:lnTo>
                      <a:pt x="147" y="2511"/>
                    </a:lnTo>
                    <a:lnTo>
                      <a:pt x="106" y="2553"/>
                    </a:lnTo>
                    <a:lnTo>
                      <a:pt x="106" y="2720"/>
                    </a:lnTo>
                    <a:lnTo>
                      <a:pt x="85" y="2929"/>
                    </a:lnTo>
                    <a:lnTo>
                      <a:pt x="1" y="3139"/>
                    </a:lnTo>
                    <a:lnTo>
                      <a:pt x="43" y="3264"/>
                    </a:lnTo>
                    <a:lnTo>
                      <a:pt x="1" y="3285"/>
                    </a:lnTo>
                    <a:lnTo>
                      <a:pt x="43" y="3306"/>
                    </a:lnTo>
                    <a:lnTo>
                      <a:pt x="106" y="3285"/>
                    </a:lnTo>
                    <a:lnTo>
                      <a:pt x="210" y="3201"/>
                    </a:lnTo>
                    <a:lnTo>
                      <a:pt x="273" y="3243"/>
                    </a:lnTo>
                    <a:lnTo>
                      <a:pt x="315" y="3285"/>
                    </a:lnTo>
                    <a:lnTo>
                      <a:pt x="398" y="3285"/>
                    </a:lnTo>
                    <a:lnTo>
                      <a:pt x="461" y="3243"/>
                    </a:lnTo>
                    <a:lnTo>
                      <a:pt x="461" y="3160"/>
                    </a:lnTo>
                    <a:lnTo>
                      <a:pt x="566" y="3160"/>
                    </a:lnTo>
                    <a:lnTo>
                      <a:pt x="566" y="3180"/>
                    </a:lnTo>
                    <a:lnTo>
                      <a:pt x="608" y="3139"/>
                    </a:lnTo>
                    <a:lnTo>
                      <a:pt x="670" y="3139"/>
                    </a:lnTo>
                    <a:lnTo>
                      <a:pt x="712" y="3076"/>
                    </a:lnTo>
                    <a:lnTo>
                      <a:pt x="1633" y="3076"/>
                    </a:lnTo>
                    <a:lnTo>
                      <a:pt x="2407" y="3034"/>
                    </a:lnTo>
                    <a:lnTo>
                      <a:pt x="2575" y="2469"/>
                    </a:lnTo>
                    <a:lnTo>
                      <a:pt x="2595" y="2323"/>
                    </a:lnTo>
                    <a:lnTo>
                      <a:pt x="2700" y="2197"/>
                    </a:lnTo>
                    <a:lnTo>
                      <a:pt x="2784" y="2051"/>
                    </a:lnTo>
                    <a:lnTo>
                      <a:pt x="2867" y="1988"/>
                    </a:lnTo>
                    <a:lnTo>
                      <a:pt x="2909" y="1883"/>
                    </a:lnTo>
                    <a:lnTo>
                      <a:pt x="2972" y="1820"/>
                    </a:lnTo>
                    <a:lnTo>
                      <a:pt x="2972" y="1779"/>
                    </a:lnTo>
                    <a:lnTo>
                      <a:pt x="3181" y="1779"/>
                    </a:lnTo>
                    <a:lnTo>
                      <a:pt x="3223" y="1632"/>
                    </a:lnTo>
                    <a:lnTo>
                      <a:pt x="3223" y="1528"/>
                    </a:lnTo>
                    <a:lnTo>
                      <a:pt x="3349" y="1381"/>
                    </a:lnTo>
                    <a:lnTo>
                      <a:pt x="3349" y="1276"/>
                    </a:lnTo>
                    <a:lnTo>
                      <a:pt x="3328" y="1151"/>
                    </a:lnTo>
                    <a:lnTo>
                      <a:pt x="3244" y="1067"/>
                    </a:lnTo>
                    <a:lnTo>
                      <a:pt x="3307" y="1004"/>
                    </a:lnTo>
                    <a:lnTo>
                      <a:pt x="3223" y="963"/>
                    </a:lnTo>
                    <a:lnTo>
                      <a:pt x="3139" y="900"/>
                    </a:lnTo>
                    <a:lnTo>
                      <a:pt x="3077" y="753"/>
                    </a:lnTo>
                    <a:lnTo>
                      <a:pt x="2930" y="628"/>
                    </a:lnTo>
                    <a:lnTo>
                      <a:pt x="2930" y="481"/>
                    </a:lnTo>
                    <a:lnTo>
                      <a:pt x="2909" y="356"/>
                    </a:lnTo>
                    <a:lnTo>
                      <a:pt x="2826" y="356"/>
                    </a:lnTo>
                    <a:lnTo>
                      <a:pt x="2826" y="251"/>
                    </a:lnTo>
                    <a:lnTo>
                      <a:pt x="2784" y="230"/>
                    </a:lnTo>
                    <a:lnTo>
                      <a:pt x="2763" y="63"/>
                    </a:lnTo>
                    <a:lnTo>
                      <a:pt x="27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629;p45">
                <a:extLst>
                  <a:ext uri="{FF2B5EF4-FFF2-40B4-BE49-F238E27FC236}">
                    <a16:creationId xmlns:a16="http://schemas.microsoft.com/office/drawing/2014/main" id="{0088A936-9BEB-1E83-04A7-F2881F562201}"/>
                  </a:ext>
                </a:extLst>
              </p:cNvPr>
              <p:cNvSpPr/>
              <p:nvPr/>
            </p:nvSpPr>
            <p:spPr>
              <a:xfrm>
                <a:off x="3845999" y="3071334"/>
                <a:ext cx="89711" cy="57841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5086" extrusionOk="0">
                    <a:moveTo>
                      <a:pt x="4750" y="1"/>
                    </a:moveTo>
                    <a:lnTo>
                      <a:pt x="4708" y="64"/>
                    </a:lnTo>
                    <a:lnTo>
                      <a:pt x="4583" y="147"/>
                    </a:lnTo>
                    <a:lnTo>
                      <a:pt x="4499" y="84"/>
                    </a:lnTo>
                    <a:lnTo>
                      <a:pt x="4374" y="84"/>
                    </a:lnTo>
                    <a:lnTo>
                      <a:pt x="4269" y="168"/>
                    </a:lnTo>
                    <a:lnTo>
                      <a:pt x="4123" y="252"/>
                    </a:lnTo>
                    <a:lnTo>
                      <a:pt x="4081" y="315"/>
                    </a:lnTo>
                    <a:lnTo>
                      <a:pt x="4123" y="398"/>
                    </a:lnTo>
                    <a:lnTo>
                      <a:pt x="4039" y="419"/>
                    </a:lnTo>
                    <a:lnTo>
                      <a:pt x="3934" y="587"/>
                    </a:lnTo>
                    <a:lnTo>
                      <a:pt x="3872" y="587"/>
                    </a:lnTo>
                    <a:lnTo>
                      <a:pt x="3830" y="566"/>
                    </a:lnTo>
                    <a:lnTo>
                      <a:pt x="3746" y="670"/>
                    </a:lnTo>
                    <a:lnTo>
                      <a:pt x="3746" y="733"/>
                    </a:lnTo>
                    <a:lnTo>
                      <a:pt x="3662" y="796"/>
                    </a:lnTo>
                    <a:lnTo>
                      <a:pt x="3641" y="900"/>
                    </a:lnTo>
                    <a:lnTo>
                      <a:pt x="3662" y="984"/>
                    </a:lnTo>
                    <a:lnTo>
                      <a:pt x="3641" y="1089"/>
                    </a:lnTo>
                    <a:lnTo>
                      <a:pt x="3537" y="1131"/>
                    </a:lnTo>
                    <a:lnTo>
                      <a:pt x="3432" y="1214"/>
                    </a:lnTo>
                    <a:lnTo>
                      <a:pt x="3202" y="1235"/>
                    </a:lnTo>
                    <a:lnTo>
                      <a:pt x="3035" y="1256"/>
                    </a:lnTo>
                    <a:lnTo>
                      <a:pt x="2909" y="1235"/>
                    </a:lnTo>
                    <a:lnTo>
                      <a:pt x="2804" y="1193"/>
                    </a:lnTo>
                    <a:lnTo>
                      <a:pt x="2679" y="1214"/>
                    </a:lnTo>
                    <a:lnTo>
                      <a:pt x="2595" y="1193"/>
                    </a:lnTo>
                    <a:lnTo>
                      <a:pt x="2511" y="1235"/>
                    </a:lnTo>
                    <a:lnTo>
                      <a:pt x="2491" y="1340"/>
                    </a:lnTo>
                    <a:lnTo>
                      <a:pt x="2595" y="1445"/>
                    </a:lnTo>
                    <a:lnTo>
                      <a:pt x="2658" y="1445"/>
                    </a:lnTo>
                    <a:lnTo>
                      <a:pt x="2679" y="1528"/>
                    </a:lnTo>
                    <a:lnTo>
                      <a:pt x="2511" y="1633"/>
                    </a:lnTo>
                    <a:lnTo>
                      <a:pt x="2449" y="1737"/>
                    </a:lnTo>
                    <a:lnTo>
                      <a:pt x="2281" y="1737"/>
                    </a:lnTo>
                    <a:lnTo>
                      <a:pt x="1947" y="1821"/>
                    </a:lnTo>
                    <a:lnTo>
                      <a:pt x="1821" y="1926"/>
                    </a:lnTo>
                    <a:lnTo>
                      <a:pt x="1633" y="1968"/>
                    </a:lnTo>
                    <a:lnTo>
                      <a:pt x="1507" y="2072"/>
                    </a:lnTo>
                    <a:lnTo>
                      <a:pt x="1403" y="2093"/>
                    </a:lnTo>
                    <a:lnTo>
                      <a:pt x="1340" y="2051"/>
                    </a:lnTo>
                    <a:lnTo>
                      <a:pt x="1298" y="1926"/>
                    </a:lnTo>
                    <a:lnTo>
                      <a:pt x="1235" y="1863"/>
                    </a:lnTo>
                    <a:lnTo>
                      <a:pt x="1151" y="1926"/>
                    </a:lnTo>
                    <a:lnTo>
                      <a:pt x="1151" y="2051"/>
                    </a:lnTo>
                    <a:lnTo>
                      <a:pt x="1110" y="2177"/>
                    </a:lnTo>
                    <a:lnTo>
                      <a:pt x="942" y="2177"/>
                    </a:lnTo>
                    <a:lnTo>
                      <a:pt x="838" y="2198"/>
                    </a:lnTo>
                    <a:lnTo>
                      <a:pt x="733" y="2198"/>
                    </a:lnTo>
                    <a:lnTo>
                      <a:pt x="712" y="2072"/>
                    </a:lnTo>
                    <a:lnTo>
                      <a:pt x="670" y="2030"/>
                    </a:lnTo>
                    <a:lnTo>
                      <a:pt x="670" y="2051"/>
                    </a:lnTo>
                    <a:lnTo>
                      <a:pt x="566" y="2198"/>
                    </a:lnTo>
                    <a:lnTo>
                      <a:pt x="461" y="2240"/>
                    </a:lnTo>
                    <a:lnTo>
                      <a:pt x="398" y="2365"/>
                    </a:lnTo>
                    <a:lnTo>
                      <a:pt x="294" y="2553"/>
                    </a:lnTo>
                    <a:lnTo>
                      <a:pt x="252" y="2679"/>
                    </a:lnTo>
                    <a:lnTo>
                      <a:pt x="147" y="2867"/>
                    </a:lnTo>
                    <a:lnTo>
                      <a:pt x="63" y="2867"/>
                    </a:lnTo>
                    <a:lnTo>
                      <a:pt x="1" y="2930"/>
                    </a:lnTo>
                    <a:lnTo>
                      <a:pt x="42" y="3077"/>
                    </a:lnTo>
                    <a:lnTo>
                      <a:pt x="84" y="3223"/>
                    </a:lnTo>
                    <a:lnTo>
                      <a:pt x="63" y="3349"/>
                    </a:lnTo>
                    <a:lnTo>
                      <a:pt x="84" y="3516"/>
                    </a:lnTo>
                    <a:lnTo>
                      <a:pt x="105" y="3641"/>
                    </a:lnTo>
                    <a:lnTo>
                      <a:pt x="105" y="3872"/>
                    </a:lnTo>
                    <a:lnTo>
                      <a:pt x="168" y="3934"/>
                    </a:lnTo>
                    <a:lnTo>
                      <a:pt x="314" y="4018"/>
                    </a:lnTo>
                    <a:lnTo>
                      <a:pt x="419" y="4123"/>
                    </a:lnTo>
                    <a:lnTo>
                      <a:pt x="461" y="4248"/>
                    </a:lnTo>
                    <a:lnTo>
                      <a:pt x="607" y="4458"/>
                    </a:lnTo>
                    <a:lnTo>
                      <a:pt x="691" y="4604"/>
                    </a:lnTo>
                    <a:lnTo>
                      <a:pt x="775" y="4688"/>
                    </a:lnTo>
                    <a:lnTo>
                      <a:pt x="942" y="4813"/>
                    </a:lnTo>
                    <a:lnTo>
                      <a:pt x="942" y="4960"/>
                    </a:lnTo>
                    <a:lnTo>
                      <a:pt x="942" y="5022"/>
                    </a:lnTo>
                    <a:lnTo>
                      <a:pt x="984" y="5085"/>
                    </a:lnTo>
                    <a:lnTo>
                      <a:pt x="1005" y="5085"/>
                    </a:lnTo>
                    <a:lnTo>
                      <a:pt x="1256" y="4667"/>
                    </a:lnTo>
                    <a:lnTo>
                      <a:pt x="1403" y="4499"/>
                    </a:lnTo>
                    <a:lnTo>
                      <a:pt x="1507" y="4478"/>
                    </a:lnTo>
                    <a:lnTo>
                      <a:pt x="1549" y="4437"/>
                    </a:lnTo>
                    <a:lnTo>
                      <a:pt x="1779" y="4332"/>
                    </a:lnTo>
                    <a:lnTo>
                      <a:pt x="1884" y="4353"/>
                    </a:lnTo>
                    <a:lnTo>
                      <a:pt x="1947" y="4290"/>
                    </a:lnTo>
                    <a:lnTo>
                      <a:pt x="2135" y="4290"/>
                    </a:lnTo>
                    <a:lnTo>
                      <a:pt x="2156" y="4353"/>
                    </a:lnTo>
                    <a:lnTo>
                      <a:pt x="2260" y="4395"/>
                    </a:lnTo>
                    <a:lnTo>
                      <a:pt x="2302" y="4374"/>
                    </a:lnTo>
                    <a:lnTo>
                      <a:pt x="2386" y="4353"/>
                    </a:lnTo>
                    <a:lnTo>
                      <a:pt x="2386" y="4269"/>
                    </a:lnTo>
                    <a:lnTo>
                      <a:pt x="2407" y="4185"/>
                    </a:lnTo>
                    <a:lnTo>
                      <a:pt x="2470" y="4144"/>
                    </a:lnTo>
                    <a:lnTo>
                      <a:pt x="2365" y="4018"/>
                    </a:lnTo>
                    <a:lnTo>
                      <a:pt x="2365" y="3955"/>
                    </a:lnTo>
                    <a:lnTo>
                      <a:pt x="2449" y="3955"/>
                    </a:lnTo>
                    <a:lnTo>
                      <a:pt x="2491" y="3913"/>
                    </a:lnTo>
                    <a:lnTo>
                      <a:pt x="2491" y="3851"/>
                    </a:lnTo>
                    <a:lnTo>
                      <a:pt x="2553" y="3767"/>
                    </a:lnTo>
                    <a:lnTo>
                      <a:pt x="2553" y="3704"/>
                    </a:lnTo>
                    <a:lnTo>
                      <a:pt x="2595" y="3662"/>
                    </a:lnTo>
                    <a:lnTo>
                      <a:pt x="2679" y="3662"/>
                    </a:lnTo>
                    <a:lnTo>
                      <a:pt x="2763" y="3558"/>
                    </a:lnTo>
                    <a:lnTo>
                      <a:pt x="2867" y="3600"/>
                    </a:lnTo>
                    <a:lnTo>
                      <a:pt x="2867" y="3537"/>
                    </a:lnTo>
                    <a:lnTo>
                      <a:pt x="2930" y="3537"/>
                    </a:lnTo>
                    <a:lnTo>
                      <a:pt x="3014" y="3600"/>
                    </a:lnTo>
                    <a:lnTo>
                      <a:pt x="3076" y="3621"/>
                    </a:lnTo>
                    <a:lnTo>
                      <a:pt x="3244" y="3746"/>
                    </a:lnTo>
                    <a:lnTo>
                      <a:pt x="3327" y="3767"/>
                    </a:lnTo>
                    <a:lnTo>
                      <a:pt x="3495" y="3913"/>
                    </a:lnTo>
                    <a:lnTo>
                      <a:pt x="3516" y="3955"/>
                    </a:lnTo>
                    <a:lnTo>
                      <a:pt x="3641" y="3934"/>
                    </a:lnTo>
                    <a:lnTo>
                      <a:pt x="3767" y="4018"/>
                    </a:lnTo>
                    <a:lnTo>
                      <a:pt x="3913" y="4018"/>
                    </a:lnTo>
                    <a:lnTo>
                      <a:pt x="3976" y="4039"/>
                    </a:lnTo>
                    <a:lnTo>
                      <a:pt x="4060" y="3976"/>
                    </a:lnTo>
                    <a:lnTo>
                      <a:pt x="4144" y="3976"/>
                    </a:lnTo>
                    <a:lnTo>
                      <a:pt x="4248" y="4039"/>
                    </a:lnTo>
                    <a:lnTo>
                      <a:pt x="4374" y="4060"/>
                    </a:lnTo>
                    <a:lnTo>
                      <a:pt x="4436" y="4081"/>
                    </a:lnTo>
                    <a:lnTo>
                      <a:pt x="4562" y="4060"/>
                    </a:lnTo>
                    <a:lnTo>
                      <a:pt x="4583" y="4018"/>
                    </a:lnTo>
                    <a:lnTo>
                      <a:pt x="4541" y="3955"/>
                    </a:lnTo>
                    <a:lnTo>
                      <a:pt x="4499" y="3913"/>
                    </a:lnTo>
                    <a:lnTo>
                      <a:pt x="4604" y="3809"/>
                    </a:lnTo>
                    <a:lnTo>
                      <a:pt x="4688" y="3704"/>
                    </a:lnTo>
                    <a:lnTo>
                      <a:pt x="4792" y="3704"/>
                    </a:lnTo>
                    <a:lnTo>
                      <a:pt x="4897" y="3725"/>
                    </a:lnTo>
                    <a:lnTo>
                      <a:pt x="4980" y="3809"/>
                    </a:lnTo>
                    <a:lnTo>
                      <a:pt x="5064" y="3767"/>
                    </a:lnTo>
                    <a:lnTo>
                      <a:pt x="5294" y="3746"/>
                    </a:lnTo>
                    <a:lnTo>
                      <a:pt x="5336" y="3704"/>
                    </a:lnTo>
                    <a:lnTo>
                      <a:pt x="5420" y="3641"/>
                    </a:lnTo>
                    <a:lnTo>
                      <a:pt x="5650" y="3537"/>
                    </a:lnTo>
                    <a:lnTo>
                      <a:pt x="5734" y="3558"/>
                    </a:lnTo>
                    <a:lnTo>
                      <a:pt x="5755" y="3600"/>
                    </a:lnTo>
                    <a:lnTo>
                      <a:pt x="5796" y="3600"/>
                    </a:lnTo>
                    <a:lnTo>
                      <a:pt x="5817" y="3662"/>
                    </a:lnTo>
                    <a:lnTo>
                      <a:pt x="5859" y="3662"/>
                    </a:lnTo>
                    <a:lnTo>
                      <a:pt x="5943" y="3621"/>
                    </a:lnTo>
                    <a:lnTo>
                      <a:pt x="6068" y="3621"/>
                    </a:lnTo>
                    <a:lnTo>
                      <a:pt x="6152" y="3600"/>
                    </a:lnTo>
                    <a:lnTo>
                      <a:pt x="6236" y="3600"/>
                    </a:lnTo>
                    <a:lnTo>
                      <a:pt x="6320" y="3495"/>
                    </a:lnTo>
                    <a:lnTo>
                      <a:pt x="6278" y="3453"/>
                    </a:lnTo>
                    <a:lnTo>
                      <a:pt x="6278" y="3411"/>
                    </a:lnTo>
                    <a:lnTo>
                      <a:pt x="6361" y="3411"/>
                    </a:lnTo>
                    <a:lnTo>
                      <a:pt x="6445" y="3453"/>
                    </a:lnTo>
                    <a:lnTo>
                      <a:pt x="6633" y="3453"/>
                    </a:lnTo>
                    <a:lnTo>
                      <a:pt x="6675" y="3495"/>
                    </a:lnTo>
                    <a:lnTo>
                      <a:pt x="6759" y="3516"/>
                    </a:lnTo>
                    <a:lnTo>
                      <a:pt x="6843" y="3558"/>
                    </a:lnTo>
                    <a:lnTo>
                      <a:pt x="7073" y="3558"/>
                    </a:lnTo>
                    <a:lnTo>
                      <a:pt x="7094" y="3600"/>
                    </a:lnTo>
                    <a:lnTo>
                      <a:pt x="7282" y="3516"/>
                    </a:lnTo>
                    <a:lnTo>
                      <a:pt x="7408" y="3516"/>
                    </a:lnTo>
                    <a:lnTo>
                      <a:pt x="7512" y="3558"/>
                    </a:lnTo>
                    <a:lnTo>
                      <a:pt x="7533" y="3600"/>
                    </a:lnTo>
                    <a:lnTo>
                      <a:pt x="7533" y="3558"/>
                    </a:lnTo>
                    <a:lnTo>
                      <a:pt x="7491" y="3495"/>
                    </a:lnTo>
                    <a:lnTo>
                      <a:pt x="7387" y="3432"/>
                    </a:lnTo>
                    <a:lnTo>
                      <a:pt x="7303" y="3390"/>
                    </a:lnTo>
                    <a:lnTo>
                      <a:pt x="7303" y="3202"/>
                    </a:lnTo>
                    <a:lnTo>
                      <a:pt x="7303" y="3139"/>
                    </a:lnTo>
                    <a:lnTo>
                      <a:pt x="7219" y="3077"/>
                    </a:lnTo>
                    <a:lnTo>
                      <a:pt x="7010" y="3035"/>
                    </a:lnTo>
                    <a:lnTo>
                      <a:pt x="6968" y="2972"/>
                    </a:lnTo>
                    <a:lnTo>
                      <a:pt x="6989" y="2867"/>
                    </a:lnTo>
                    <a:lnTo>
                      <a:pt x="6947" y="2805"/>
                    </a:lnTo>
                    <a:lnTo>
                      <a:pt x="6843" y="2784"/>
                    </a:lnTo>
                    <a:lnTo>
                      <a:pt x="6780" y="2721"/>
                    </a:lnTo>
                    <a:lnTo>
                      <a:pt x="6759" y="2553"/>
                    </a:lnTo>
                    <a:lnTo>
                      <a:pt x="6738" y="2491"/>
                    </a:lnTo>
                    <a:lnTo>
                      <a:pt x="6550" y="2365"/>
                    </a:lnTo>
                    <a:lnTo>
                      <a:pt x="6487" y="2386"/>
                    </a:lnTo>
                    <a:lnTo>
                      <a:pt x="6382" y="2344"/>
                    </a:lnTo>
                    <a:lnTo>
                      <a:pt x="6361" y="2365"/>
                    </a:lnTo>
                    <a:lnTo>
                      <a:pt x="6257" y="2344"/>
                    </a:lnTo>
                    <a:lnTo>
                      <a:pt x="6131" y="2240"/>
                    </a:lnTo>
                    <a:lnTo>
                      <a:pt x="6173" y="2177"/>
                    </a:lnTo>
                    <a:lnTo>
                      <a:pt x="6215" y="2135"/>
                    </a:lnTo>
                    <a:lnTo>
                      <a:pt x="6278" y="2072"/>
                    </a:lnTo>
                    <a:lnTo>
                      <a:pt x="6320" y="1989"/>
                    </a:lnTo>
                    <a:lnTo>
                      <a:pt x="6257" y="1926"/>
                    </a:lnTo>
                    <a:lnTo>
                      <a:pt x="6152" y="1926"/>
                    </a:lnTo>
                    <a:lnTo>
                      <a:pt x="6048" y="1863"/>
                    </a:lnTo>
                    <a:lnTo>
                      <a:pt x="6006" y="1779"/>
                    </a:lnTo>
                    <a:lnTo>
                      <a:pt x="5922" y="1737"/>
                    </a:lnTo>
                    <a:lnTo>
                      <a:pt x="5817" y="1737"/>
                    </a:lnTo>
                    <a:lnTo>
                      <a:pt x="5692" y="1654"/>
                    </a:lnTo>
                    <a:lnTo>
                      <a:pt x="5608" y="1612"/>
                    </a:lnTo>
                    <a:lnTo>
                      <a:pt x="5587" y="1465"/>
                    </a:lnTo>
                    <a:lnTo>
                      <a:pt x="5629" y="1403"/>
                    </a:lnTo>
                    <a:lnTo>
                      <a:pt x="5545" y="1361"/>
                    </a:lnTo>
                    <a:lnTo>
                      <a:pt x="5399" y="1361"/>
                    </a:lnTo>
                    <a:lnTo>
                      <a:pt x="5336" y="1424"/>
                    </a:lnTo>
                    <a:lnTo>
                      <a:pt x="5211" y="1424"/>
                    </a:lnTo>
                    <a:lnTo>
                      <a:pt x="5106" y="1340"/>
                    </a:lnTo>
                    <a:lnTo>
                      <a:pt x="5106" y="1152"/>
                    </a:lnTo>
                    <a:lnTo>
                      <a:pt x="5169" y="1047"/>
                    </a:lnTo>
                    <a:lnTo>
                      <a:pt x="5190" y="1005"/>
                    </a:lnTo>
                    <a:lnTo>
                      <a:pt x="5211" y="880"/>
                    </a:lnTo>
                    <a:lnTo>
                      <a:pt x="5190" y="796"/>
                    </a:lnTo>
                    <a:lnTo>
                      <a:pt x="5085" y="566"/>
                    </a:lnTo>
                    <a:lnTo>
                      <a:pt x="4918" y="377"/>
                    </a:lnTo>
                    <a:lnTo>
                      <a:pt x="4897" y="294"/>
                    </a:lnTo>
                    <a:lnTo>
                      <a:pt x="4771" y="189"/>
                    </a:lnTo>
                    <a:lnTo>
                      <a:pt x="4813" y="168"/>
                    </a:lnTo>
                    <a:lnTo>
                      <a:pt x="4813" y="84"/>
                    </a:lnTo>
                    <a:lnTo>
                      <a:pt x="475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630;p45">
                <a:extLst>
                  <a:ext uri="{FF2B5EF4-FFF2-40B4-BE49-F238E27FC236}">
                    <a16:creationId xmlns:a16="http://schemas.microsoft.com/office/drawing/2014/main" id="{6D1F5CEE-6AC7-E317-3009-11AF917B08BA}"/>
                  </a:ext>
                </a:extLst>
              </p:cNvPr>
              <p:cNvSpPr/>
              <p:nvPr/>
            </p:nvSpPr>
            <p:spPr>
              <a:xfrm>
                <a:off x="3809372" y="2919523"/>
                <a:ext cx="106405" cy="94483"/>
              </a:xfrm>
              <a:custGeom>
                <a:avLst/>
                <a:gdLst/>
                <a:ahLst/>
                <a:cxnLst/>
                <a:rect l="l" t="t" r="r" b="b"/>
                <a:pathLst>
                  <a:path w="8936" h="8308" extrusionOk="0">
                    <a:moveTo>
                      <a:pt x="1068" y="1"/>
                    </a:moveTo>
                    <a:lnTo>
                      <a:pt x="1047" y="42"/>
                    </a:lnTo>
                    <a:lnTo>
                      <a:pt x="1089" y="252"/>
                    </a:lnTo>
                    <a:lnTo>
                      <a:pt x="1152" y="314"/>
                    </a:lnTo>
                    <a:lnTo>
                      <a:pt x="1026" y="482"/>
                    </a:lnTo>
                    <a:lnTo>
                      <a:pt x="670" y="691"/>
                    </a:lnTo>
                    <a:lnTo>
                      <a:pt x="670" y="775"/>
                    </a:lnTo>
                    <a:lnTo>
                      <a:pt x="566" y="900"/>
                    </a:lnTo>
                    <a:lnTo>
                      <a:pt x="440" y="900"/>
                    </a:lnTo>
                    <a:lnTo>
                      <a:pt x="357" y="963"/>
                    </a:lnTo>
                    <a:lnTo>
                      <a:pt x="357" y="1047"/>
                    </a:lnTo>
                    <a:lnTo>
                      <a:pt x="336" y="1109"/>
                    </a:lnTo>
                    <a:lnTo>
                      <a:pt x="398" y="1298"/>
                    </a:lnTo>
                    <a:lnTo>
                      <a:pt x="398" y="1423"/>
                    </a:lnTo>
                    <a:lnTo>
                      <a:pt x="357" y="1465"/>
                    </a:lnTo>
                    <a:lnTo>
                      <a:pt x="357" y="1507"/>
                    </a:lnTo>
                    <a:lnTo>
                      <a:pt x="336" y="1570"/>
                    </a:lnTo>
                    <a:lnTo>
                      <a:pt x="294" y="1674"/>
                    </a:lnTo>
                    <a:lnTo>
                      <a:pt x="189" y="1716"/>
                    </a:lnTo>
                    <a:lnTo>
                      <a:pt x="147" y="1737"/>
                    </a:lnTo>
                    <a:lnTo>
                      <a:pt x="85" y="1737"/>
                    </a:lnTo>
                    <a:lnTo>
                      <a:pt x="22" y="1800"/>
                    </a:lnTo>
                    <a:lnTo>
                      <a:pt x="22" y="2009"/>
                    </a:lnTo>
                    <a:lnTo>
                      <a:pt x="85" y="2030"/>
                    </a:lnTo>
                    <a:lnTo>
                      <a:pt x="147" y="2156"/>
                    </a:lnTo>
                    <a:lnTo>
                      <a:pt x="147" y="2553"/>
                    </a:lnTo>
                    <a:lnTo>
                      <a:pt x="189" y="2762"/>
                    </a:lnTo>
                    <a:lnTo>
                      <a:pt x="189" y="2825"/>
                    </a:lnTo>
                    <a:lnTo>
                      <a:pt x="189" y="3139"/>
                    </a:lnTo>
                    <a:lnTo>
                      <a:pt x="252" y="3286"/>
                    </a:lnTo>
                    <a:lnTo>
                      <a:pt x="210" y="3599"/>
                    </a:lnTo>
                    <a:lnTo>
                      <a:pt x="189" y="3662"/>
                    </a:lnTo>
                    <a:lnTo>
                      <a:pt x="231" y="3788"/>
                    </a:lnTo>
                    <a:lnTo>
                      <a:pt x="252" y="3997"/>
                    </a:lnTo>
                    <a:lnTo>
                      <a:pt x="210" y="4081"/>
                    </a:lnTo>
                    <a:lnTo>
                      <a:pt x="85" y="4185"/>
                    </a:lnTo>
                    <a:lnTo>
                      <a:pt x="43" y="4227"/>
                    </a:lnTo>
                    <a:lnTo>
                      <a:pt x="1" y="4290"/>
                    </a:lnTo>
                    <a:lnTo>
                      <a:pt x="85" y="4353"/>
                    </a:lnTo>
                    <a:lnTo>
                      <a:pt x="210" y="4541"/>
                    </a:lnTo>
                    <a:lnTo>
                      <a:pt x="315" y="4771"/>
                    </a:lnTo>
                    <a:lnTo>
                      <a:pt x="357" y="4813"/>
                    </a:lnTo>
                    <a:lnTo>
                      <a:pt x="398" y="4938"/>
                    </a:lnTo>
                    <a:lnTo>
                      <a:pt x="357" y="5022"/>
                    </a:lnTo>
                    <a:lnTo>
                      <a:pt x="398" y="5169"/>
                    </a:lnTo>
                    <a:lnTo>
                      <a:pt x="440" y="5252"/>
                    </a:lnTo>
                    <a:lnTo>
                      <a:pt x="461" y="5357"/>
                    </a:lnTo>
                    <a:lnTo>
                      <a:pt x="545" y="5441"/>
                    </a:lnTo>
                    <a:lnTo>
                      <a:pt x="984" y="5441"/>
                    </a:lnTo>
                    <a:lnTo>
                      <a:pt x="1089" y="5503"/>
                    </a:lnTo>
                    <a:lnTo>
                      <a:pt x="1173" y="5650"/>
                    </a:lnTo>
                    <a:lnTo>
                      <a:pt x="1277" y="5880"/>
                    </a:lnTo>
                    <a:lnTo>
                      <a:pt x="1340" y="5922"/>
                    </a:lnTo>
                    <a:lnTo>
                      <a:pt x="1403" y="6006"/>
                    </a:lnTo>
                    <a:lnTo>
                      <a:pt x="1486" y="6089"/>
                    </a:lnTo>
                    <a:lnTo>
                      <a:pt x="2491" y="6319"/>
                    </a:lnTo>
                    <a:lnTo>
                      <a:pt x="2595" y="6424"/>
                    </a:lnTo>
                    <a:lnTo>
                      <a:pt x="3118" y="6215"/>
                    </a:lnTo>
                    <a:lnTo>
                      <a:pt x="3746" y="5964"/>
                    </a:lnTo>
                    <a:lnTo>
                      <a:pt x="8391" y="8307"/>
                    </a:lnTo>
                    <a:lnTo>
                      <a:pt x="8391" y="8098"/>
                    </a:lnTo>
                    <a:lnTo>
                      <a:pt x="8935" y="8056"/>
                    </a:lnTo>
                    <a:lnTo>
                      <a:pt x="8705" y="2344"/>
                    </a:lnTo>
                    <a:lnTo>
                      <a:pt x="8621" y="2051"/>
                    </a:lnTo>
                    <a:lnTo>
                      <a:pt x="8580" y="1905"/>
                    </a:lnTo>
                    <a:lnTo>
                      <a:pt x="8621" y="1716"/>
                    </a:lnTo>
                    <a:lnTo>
                      <a:pt x="8705" y="1507"/>
                    </a:lnTo>
                    <a:lnTo>
                      <a:pt x="8705" y="1381"/>
                    </a:lnTo>
                    <a:lnTo>
                      <a:pt x="8663" y="1214"/>
                    </a:lnTo>
                    <a:lnTo>
                      <a:pt x="8705" y="984"/>
                    </a:lnTo>
                    <a:lnTo>
                      <a:pt x="8726" y="879"/>
                    </a:lnTo>
                    <a:lnTo>
                      <a:pt x="8684" y="733"/>
                    </a:lnTo>
                    <a:lnTo>
                      <a:pt x="8600" y="649"/>
                    </a:lnTo>
                    <a:lnTo>
                      <a:pt x="8496" y="628"/>
                    </a:lnTo>
                    <a:lnTo>
                      <a:pt x="8391" y="649"/>
                    </a:lnTo>
                    <a:lnTo>
                      <a:pt x="7994" y="586"/>
                    </a:lnTo>
                    <a:lnTo>
                      <a:pt x="7931" y="524"/>
                    </a:lnTo>
                    <a:lnTo>
                      <a:pt x="7764" y="524"/>
                    </a:lnTo>
                    <a:lnTo>
                      <a:pt x="7575" y="461"/>
                    </a:lnTo>
                    <a:lnTo>
                      <a:pt x="7533" y="377"/>
                    </a:lnTo>
                    <a:lnTo>
                      <a:pt x="7575" y="356"/>
                    </a:lnTo>
                    <a:lnTo>
                      <a:pt x="7554" y="314"/>
                    </a:lnTo>
                    <a:lnTo>
                      <a:pt x="7324" y="168"/>
                    </a:lnTo>
                    <a:lnTo>
                      <a:pt x="7199" y="168"/>
                    </a:lnTo>
                    <a:lnTo>
                      <a:pt x="7010" y="126"/>
                    </a:lnTo>
                    <a:lnTo>
                      <a:pt x="6948" y="105"/>
                    </a:lnTo>
                    <a:lnTo>
                      <a:pt x="6885" y="147"/>
                    </a:lnTo>
                    <a:lnTo>
                      <a:pt x="6780" y="63"/>
                    </a:lnTo>
                    <a:lnTo>
                      <a:pt x="6717" y="63"/>
                    </a:lnTo>
                    <a:lnTo>
                      <a:pt x="6529" y="168"/>
                    </a:lnTo>
                    <a:lnTo>
                      <a:pt x="6257" y="210"/>
                    </a:lnTo>
                    <a:lnTo>
                      <a:pt x="6006" y="314"/>
                    </a:lnTo>
                    <a:lnTo>
                      <a:pt x="5880" y="440"/>
                    </a:lnTo>
                    <a:lnTo>
                      <a:pt x="5839" y="586"/>
                    </a:lnTo>
                    <a:lnTo>
                      <a:pt x="5776" y="670"/>
                    </a:lnTo>
                    <a:lnTo>
                      <a:pt x="5755" y="963"/>
                    </a:lnTo>
                    <a:lnTo>
                      <a:pt x="5859" y="1109"/>
                    </a:lnTo>
                    <a:lnTo>
                      <a:pt x="5943" y="1361"/>
                    </a:lnTo>
                    <a:lnTo>
                      <a:pt x="5880" y="1486"/>
                    </a:lnTo>
                    <a:lnTo>
                      <a:pt x="5734" y="1633"/>
                    </a:lnTo>
                    <a:lnTo>
                      <a:pt x="5692" y="1695"/>
                    </a:lnTo>
                    <a:lnTo>
                      <a:pt x="5525" y="1842"/>
                    </a:lnTo>
                    <a:lnTo>
                      <a:pt x="5378" y="1905"/>
                    </a:lnTo>
                    <a:lnTo>
                      <a:pt x="5148" y="1800"/>
                    </a:lnTo>
                    <a:lnTo>
                      <a:pt x="4918" y="1612"/>
                    </a:lnTo>
                    <a:lnTo>
                      <a:pt x="4730" y="1486"/>
                    </a:lnTo>
                    <a:lnTo>
                      <a:pt x="4479" y="1319"/>
                    </a:lnTo>
                    <a:lnTo>
                      <a:pt x="4060" y="1172"/>
                    </a:lnTo>
                    <a:lnTo>
                      <a:pt x="3872" y="1151"/>
                    </a:lnTo>
                    <a:lnTo>
                      <a:pt x="3788" y="1172"/>
                    </a:lnTo>
                    <a:lnTo>
                      <a:pt x="3579" y="1172"/>
                    </a:lnTo>
                    <a:lnTo>
                      <a:pt x="3390" y="1068"/>
                    </a:lnTo>
                    <a:lnTo>
                      <a:pt x="3223" y="733"/>
                    </a:lnTo>
                    <a:lnTo>
                      <a:pt x="3223" y="545"/>
                    </a:lnTo>
                    <a:lnTo>
                      <a:pt x="3056" y="356"/>
                    </a:lnTo>
                    <a:lnTo>
                      <a:pt x="2700" y="314"/>
                    </a:lnTo>
                    <a:lnTo>
                      <a:pt x="2512" y="168"/>
                    </a:lnTo>
                    <a:lnTo>
                      <a:pt x="2198" y="168"/>
                    </a:lnTo>
                    <a:lnTo>
                      <a:pt x="2010" y="105"/>
                    </a:lnTo>
                    <a:lnTo>
                      <a:pt x="1591" y="168"/>
                    </a:lnTo>
                    <a:lnTo>
                      <a:pt x="1298" y="126"/>
                    </a:lnTo>
                    <a:lnTo>
                      <a:pt x="1194" y="21"/>
                    </a:lnTo>
                    <a:lnTo>
                      <a:pt x="106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631;p45">
                <a:extLst>
                  <a:ext uri="{FF2B5EF4-FFF2-40B4-BE49-F238E27FC236}">
                    <a16:creationId xmlns:a16="http://schemas.microsoft.com/office/drawing/2014/main" id="{7EBC2CFE-8B45-596E-89B0-6F922E385C59}"/>
                  </a:ext>
                </a:extLst>
              </p:cNvPr>
              <p:cNvSpPr/>
              <p:nvPr/>
            </p:nvSpPr>
            <p:spPr>
              <a:xfrm>
                <a:off x="3795917" y="2888589"/>
                <a:ext cx="27173" cy="50699"/>
              </a:xfrm>
              <a:custGeom>
                <a:avLst/>
                <a:gdLst/>
                <a:ahLst/>
                <a:cxnLst/>
                <a:rect l="l" t="t" r="r" b="b"/>
                <a:pathLst>
                  <a:path w="2282" h="4458" extrusionOk="0">
                    <a:moveTo>
                      <a:pt x="1235" y="0"/>
                    </a:moveTo>
                    <a:lnTo>
                      <a:pt x="1110" y="21"/>
                    </a:lnTo>
                    <a:lnTo>
                      <a:pt x="1110" y="105"/>
                    </a:lnTo>
                    <a:lnTo>
                      <a:pt x="1026" y="21"/>
                    </a:lnTo>
                    <a:lnTo>
                      <a:pt x="859" y="42"/>
                    </a:lnTo>
                    <a:lnTo>
                      <a:pt x="650" y="147"/>
                    </a:lnTo>
                    <a:lnTo>
                      <a:pt x="524" y="272"/>
                    </a:lnTo>
                    <a:lnTo>
                      <a:pt x="503" y="356"/>
                    </a:lnTo>
                    <a:lnTo>
                      <a:pt x="524" y="440"/>
                    </a:lnTo>
                    <a:lnTo>
                      <a:pt x="503" y="586"/>
                    </a:lnTo>
                    <a:lnTo>
                      <a:pt x="503" y="775"/>
                    </a:lnTo>
                    <a:lnTo>
                      <a:pt x="399" y="1047"/>
                    </a:lnTo>
                    <a:lnTo>
                      <a:pt x="440" y="1193"/>
                    </a:lnTo>
                    <a:lnTo>
                      <a:pt x="503" y="1298"/>
                    </a:lnTo>
                    <a:lnTo>
                      <a:pt x="524" y="1319"/>
                    </a:lnTo>
                    <a:lnTo>
                      <a:pt x="482" y="1381"/>
                    </a:lnTo>
                    <a:lnTo>
                      <a:pt x="419" y="1465"/>
                    </a:lnTo>
                    <a:lnTo>
                      <a:pt x="503" y="1528"/>
                    </a:lnTo>
                    <a:lnTo>
                      <a:pt x="440" y="1591"/>
                    </a:lnTo>
                    <a:lnTo>
                      <a:pt x="419" y="1800"/>
                    </a:lnTo>
                    <a:lnTo>
                      <a:pt x="336" y="1842"/>
                    </a:lnTo>
                    <a:lnTo>
                      <a:pt x="294" y="1925"/>
                    </a:lnTo>
                    <a:lnTo>
                      <a:pt x="210" y="1946"/>
                    </a:lnTo>
                    <a:lnTo>
                      <a:pt x="85" y="2114"/>
                    </a:lnTo>
                    <a:lnTo>
                      <a:pt x="1" y="2365"/>
                    </a:lnTo>
                    <a:lnTo>
                      <a:pt x="64" y="2407"/>
                    </a:lnTo>
                    <a:lnTo>
                      <a:pt x="106" y="2553"/>
                    </a:lnTo>
                    <a:lnTo>
                      <a:pt x="85" y="2616"/>
                    </a:lnTo>
                    <a:lnTo>
                      <a:pt x="168" y="2741"/>
                    </a:lnTo>
                    <a:lnTo>
                      <a:pt x="210" y="2741"/>
                    </a:lnTo>
                    <a:lnTo>
                      <a:pt x="399" y="2888"/>
                    </a:lnTo>
                    <a:lnTo>
                      <a:pt x="419" y="3034"/>
                    </a:lnTo>
                    <a:lnTo>
                      <a:pt x="545" y="3076"/>
                    </a:lnTo>
                    <a:lnTo>
                      <a:pt x="608" y="3139"/>
                    </a:lnTo>
                    <a:lnTo>
                      <a:pt x="712" y="3160"/>
                    </a:lnTo>
                    <a:lnTo>
                      <a:pt x="838" y="3306"/>
                    </a:lnTo>
                    <a:lnTo>
                      <a:pt x="1215" y="4457"/>
                    </a:lnTo>
                    <a:lnTo>
                      <a:pt x="1277" y="4457"/>
                    </a:lnTo>
                    <a:lnTo>
                      <a:pt x="1319" y="4436"/>
                    </a:lnTo>
                    <a:lnTo>
                      <a:pt x="1424" y="4394"/>
                    </a:lnTo>
                    <a:lnTo>
                      <a:pt x="1466" y="4290"/>
                    </a:lnTo>
                    <a:lnTo>
                      <a:pt x="1487" y="4227"/>
                    </a:lnTo>
                    <a:lnTo>
                      <a:pt x="1487" y="4185"/>
                    </a:lnTo>
                    <a:lnTo>
                      <a:pt x="1528" y="4143"/>
                    </a:lnTo>
                    <a:lnTo>
                      <a:pt x="1528" y="4018"/>
                    </a:lnTo>
                    <a:lnTo>
                      <a:pt x="1466" y="3829"/>
                    </a:lnTo>
                    <a:lnTo>
                      <a:pt x="1487" y="3767"/>
                    </a:lnTo>
                    <a:lnTo>
                      <a:pt x="1487" y="3683"/>
                    </a:lnTo>
                    <a:lnTo>
                      <a:pt x="1570" y="3620"/>
                    </a:lnTo>
                    <a:lnTo>
                      <a:pt x="1696" y="3620"/>
                    </a:lnTo>
                    <a:lnTo>
                      <a:pt x="1800" y="3495"/>
                    </a:lnTo>
                    <a:lnTo>
                      <a:pt x="1800" y="3411"/>
                    </a:lnTo>
                    <a:lnTo>
                      <a:pt x="2156" y="3202"/>
                    </a:lnTo>
                    <a:lnTo>
                      <a:pt x="2282" y="3034"/>
                    </a:lnTo>
                    <a:lnTo>
                      <a:pt x="2219" y="2972"/>
                    </a:lnTo>
                    <a:lnTo>
                      <a:pt x="2177" y="2762"/>
                    </a:lnTo>
                    <a:lnTo>
                      <a:pt x="2198" y="2721"/>
                    </a:lnTo>
                    <a:lnTo>
                      <a:pt x="2156" y="2679"/>
                    </a:lnTo>
                    <a:lnTo>
                      <a:pt x="1968" y="2574"/>
                    </a:lnTo>
                    <a:lnTo>
                      <a:pt x="1947" y="2532"/>
                    </a:lnTo>
                    <a:lnTo>
                      <a:pt x="1947" y="2448"/>
                    </a:lnTo>
                    <a:lnTo>
                      <a:pt x="1863" y="2407"/>
                    </a:lnTo>
                    <a:lnTo>
                      <a:pt x="1842" y="2428"/>
                    </a:lnTo>
                    <a:lnTo>
                      <a:pt x="1842" y="2469"/>
                    </a:lnTo>
                    <a:lnTo>
                      <a:pt x="1779" y="2511"/>
                    </a:lnTo>
                    <a:lnTo>
                      <a:pt x="1696" y="2469"/>
                    </a:lnTo>
                    <a:lnTo>
                      <a:pt x="1675" y="2365"/>
                    </a:lnTo>
                    <a:lnTo>
                      <a:pt x="1591" y="2407"/>
                    </a:lnTo>
                    <a:lnTo>
                      <a:pt x="1424" y="2260"/>
                    </a:lnTo>
                    <a:lnTo>
                      <a:pt x="1340" y="2114"/>
                    </a:lnTo>
                    <a:lnTo>
                      <a:pt x="1382" y="1925"/>
                    </a:lnTo>
                    <a:lnTo>
                      <a:pt x="1675" y="1737"/>
                    </a:lnTo>
                    <a:lnTo>
                      <a:pt x="1842" y="1570"/>
                    </a:lnTo>
                    <a:lnTo>
                      <a:pt x="1884" y="1507"/>
                    </a:lnTo>
                    <a:lnTo>
                      <a:pt x="1842" y="1465"/>
                    </a:lnTo>
                    <a:lnTo>
                      <a:pt x="1884" y="1381"/>
                    </a:lnTo>
                    <a:lnTo>
                      <a:pt x="1863" y="1298"/>
                    </a:lnTo>
                    <a:lnTo>
                      <a:pt x="1842" y="1277"/>
                    </a:lnTo>
                    <a:lnTo>
                      <a:pt x="1842" y="1088"/>
                    </a:lnTo>
                    <a:lnTo>
                      <a:pt x="1654" y="1005"/>
                    </a:lnTo>
                    <a:lnTo>
                      <a:pt x="1528" y="837"/>
                    </a:lnTo>
                    <a:lnTo>
                      <a:pt x="1549" y="670"/>
                    </a:lnTo>
                    <a:lnTo>
                      <a:pt x="1675" y="586"/>
                    </a:lnTo>
                    <a:lnTo>
                      <a:pt x="1696" y="482"/>
                    </a:lnTo>
                    <a:lnTo>
                      <a:pt x="1800" y="314"/>
                    </a:lnTo>
                    <a:lnTo>
                      <a:pt x="1800" y="210"/>
                    </a:lnTo>
                    <a:lnTo>
                      <a:pt x="1759" y="147"/>
                    </a:lnTo>
                    <a:lnTo>
                      <a:pt x="1549" y="335"/>
                    </a:lnTo>
                    <a:lnTo>
                      <a:pt x="1487" y="419"/>
                    </a:lnTo>
                    <a:lnTo>
                      <a:pt x="1424" y="377"/>
                    </a:lnTo>
                    <a:lnTo>
                      <a:pt x="1340" y="168"/>
                    </a:lnTo>
                    <a:lnTo>
                      <a:pt x="1277" y="168"/>
                    </a:lnTo>
                    <a:lnTo>
                      <a:pt x="1277" y="63"/>
                    </a:lnTo>
                    <a:lnTo>
                      <a:pt x="12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632;p45">
                <a:extLst>
                  <a:ext uri="{FF2B5EF4-FFF2-40B4-BE49-F238E27FC236}">
                    <a16:creationId xmlns:a16="http://schemas.microsoft.com/office/drawing/2014/main" id="{DB2A5BB1-BD25-8AEF-7F15-1D344E922402}"/>
                  </a:ext>
                </a:extLst>
              </p:cNvPr>
              <p:cNvSpPr/>
              <p:nvPr/>
            </p:nvSpPr>
            <p:spPr>
              <a:xfrm>
                <a:off x="3689035" y="2890250"/>
                <a:ext cx="138044" cy="127554"/>
              </a:xfrm>
              <a:custGeom>
                <a:avLst/>
                <a:gdLst/>
                <a:ahLst/>
                <a:cxnLst/>
                <a:rect l="l" t="t" r="r" b="b"/>
                <a:pathLst>
                  <a:path w="11593" h="11216" extrusionOk="0">
                    <a:moveTo>
                      <a:pt x="8307" y="1"/>
                    </a:moveTo>
                    <a:lnTo>
                      <a:pt x="8161" y="22"/>
                    </a:lnTo>
                    <a:lnTo>
                      <a:pt x="8140" y="106"/>
                    </a:lnTo>
                    <a:lnTo>
                      <a:pt x="8035" y="126"/>
                    </a:lnTo>
                    <a:lnTo>
                      <a:pt x="7994" y="210"/>
                    </a:lnTo>
                    <a:lnTo>
                      <a:pt x="7910" y="189"/>
                    </a:lnTo>
                    <a:lnTo>
                      <a:pt x="7805" y="189"/>
                    </a:lnTo>
                    <a:lnTo>
                      <a:pt x="7701" y="294"/>
                    </a:lnTo>
                    <a:lnTo>
                      <a:pt x="7575" y="294"/>
                    </a:lnTo>
                    <a:lnTo>
                      <a:pt x="7491" y="168"/>
                    </a:lnTo>
                    <a:lnTo>
                      <a:pt x="7324" y="168"/>
                    </a:lnTo>
                    <a:lnTo>
                      <a:pt x="7261" y="126"/>
                    </a:lnTo>
                    <a:lnTo>
                      <a:pt x="7115" y="168"/>
                    </a:lnTo>
                    <a:lnTo>
                      <a:pt x="6989" y="126"/>
                    </a:lnTo>
                    <a:lnTo>
                      <a:pt x="6947" y="168"/>
                    </a:lnTo>
                    <a:lnTo>
                      <a:pt x="6843" y="106"/>
                    </a:lnTo>
                    <a:lnTo>
                      <a:pt x="6759" y="126"/>
                    </a:lnTo>
                    <a:lnTo>
                      <a:pt x="6696" y="273"/>
                    </a:lnTo>
                    <a:lnTo>
                      <a:pt x="6571" y="273"/>
                    </a:lnTo>
                    <a:lnTo>
                      <a:pt x="6466" y="210"/>
                    </a:lnTo>
                    <a:lnTo>
                      <a:pt x="6320" y="336"/>
                    </a:lnTo>
                    <a:lnTo>
                      <a:pt x="6236" y="336"/>
                    </a:lnTo>
                    <a:lnTo>
                      <a:pt x="6110" y="273"/>
                    </a:lnTo>
                    <a:lnTo>
                      <a:pt x="5964" y="315"/>
                    </a:lnTo>
                    <a:lnTo>
                      <a:pt x="5629" y="315"/>
                    </a:lnTo>
                    <a:lnTo>
                      <a:pt x="5336" y="524"/>
                    </a:lnTo>
                    <a:lnTo>
                      <a:pt x="5190" y="545"/>
                    </a:lnTo>
                    <a:lnTo>
                      <a:pt x="5106" y="545"/>
                    </a:lnTo>
                    <a:lnTo>
                      <a:pt x="4981" y="629"/>
                    </a:lnTo>
                    <a:lnTo>
                      <a:pt x="4960" y="712"/>
                    </a:lnTo>
                    <a:lnTo>
                      <a:pt x="4897" y="817"/>
                    </a:lnTo>
                    <a:lnTo>
                      <a:pt x="4813" y="817"/>
                    </a:lnTo>
                    <a:lnTo>
                      <a:pt x="4792" y="796"/>
                    </a:lnTo>
                    <a:lnTo>
                      <a:pt x="4709" y="796"/>
                    </a:lnTo>
                    <a:lnTo>
                      <a:pt x="4646" y="817"/>
                    </a:lnTo>
                    <a:lnTo>
                      <a:pt x="4604" y="859"/>
                    </a:lnTo>
                    <a:lnTo>
                      <a:pt x="4457" y="901"/>
                    </a:lnTo>
                    <a:lnTo>
                      <a:pt x="4332" y="942"/>
                    </a:lnTo>
                    <a:lnTo>
                      <a:pt x="4248" y="1026"/>
                    </a:lnTo>
                    <a:lnTo>
                      <a:pt x="4227" y="1068"/>
                    </a:lnTo>
                    <a:lnTo>
                      <a:pt x="4123" y="1214"/>
                    </a:lnTo>
                    <a:lnTo>
                      <a:pt x="3934" y="1256"/>
                    </a:lnTo>
                    <a:lnTo>
                      <a:pt x="3767" y="1256"/>
                    </a:lnTo>
                    <a:lnTo>
                      <a:pt x="3830" y="1340"/>
                    </a:lnTo>
                    <a:lnTo>
                      <a:pt x="3851" y="1382"/>
                    </a:lnTo>
                    <a:lnTo>
                      <a:pt x="3913" y="1486"/>
                    </a:lnTo>
                    <a:lnTo>
                      <a:pt x="3934" y="1591"/>
                    </a:lnTo>
                    <a:lnTo>
                      <a:pt x="3955" y="1633"/>
                    </a:lnTo>
                    <a:lnTo>
                      <a:pt x="3955" y="1800"/>
                    </a:lnTo>
                    <a:lnTo>
                      <a:pt x="3955" y="2051"/>
                    </a:lnTo>
                    <a:lnTo>
                      <a:pt x="3976" y="2114"/>
                    </a:lnTo>
                    <a:lnTo>
                      <a:pt x="4039" y="2575"/>
                    </a:lnTo>
                    <a:lnTo>
                      <a:pt x="4123" y="2721"/>
                    </a:lnTo>
                    <a:lnTo>
                      <a:pt x="4144" y="2847"/>
                    </a:lnTo>
                    <a:lnTo>
                      <a:pt x="4227" y="2847"/>
                    </a:lnTo>
                    <a:lnTo>
                      <a:pt x="4269" y="2909"/>
                    </a:lnTo>
                    <a:lnTo>
                      <a:pt x="4353" y="2930"/>
                    </a:lnTo>
                    <a:lnTo>
                      <a:pt x="4395" y="2951"/>
                    </a:lnTo>
                    <a:lnTo>
                      <a:pt x="4332" y="3119"/>
                    </a:lnTo>
                    <a:lnTo>
                      <a:pt x="4353" y="3160"/>
                    </a:lnTo>
                    <a:lnTo>
                      <a:pt x="4269" y="3265"/>
                    </a:lnTo>
                    <a:lnTo>
                      <a:pt x="3600" y="3265"/>
                    </a:lnTo>
                    <a:lnTo>
                      <a:pt x="3453" y="3307"/>
                    </a:lnTo>
                    <a:lnTo>
                      <a:pt x="3307" y="3516"/>
                    </a:lnTo>
                    <a:lnTo>
                      <a:pt x="3202" y="3621"/>
                    </a:lnTo>
                    <a:lnTo>
                      <a:pt x="3118" y="3746"/>
                    </a:lnTo>
                    <a:lnTo>
                      <a:pt x="3139" y="3935"/>
                    </a:lnTo>
                    <a:lnTo>
                      <a:pt x="3097" y="4060"/>
                    </a:lnTo>
                    <a:lnTo>
                      <a:pt x="2700" y="4311"/>
                    </a:lnTo>
                    <a:lnTo>
                      <a:pt x="2072" y="4688"/>
                    </a:lnTo>
                    <a:lnTo>
                      <a:pt x="1612" y="4939"/>
                    </a:lnTo>
                    <a:lnTo>
                      <a:pt x="1361" y="5002"/>
                    </a:lnTo>
                    <a:lnTo>
                      <a:pt x="1152" y="5002"/>
                    </a:lnTo>
                    <a:lnTo>
                      <a:pt x="1047" y="5043"/>
                    </a:lnTo>
                    <a:lnTo>
                      <a:pt x="880" y="5043"/>
                    </a:lnTo>
                    <a:lnTo>
                      <a:pt x="587" y="5106"/>
                    </a:lnTo>
                    <a:lnTo>
                      <a:pt x="398" y="5211"/>
                    </a:lnTo>
                    <a:lnTo>
                      <a:pt x="294" y="5357"/>
                    </a:lnTo>
                    <a:lnTo>
                      <a:pt x="43" y="5546"/>
                    </a:lnTo>
                    <a:lnTo>
                      <a:pt x="43" y="6048"/>
                    </a:lnTo>
                    <a:lnTo>
                      <a:pt x="1" y="6194"/>
                    </a:lnTo>
                    <a:lnTo>
                      <a:pt x="2093" y="7617"/>
                    </a:lnTo>
                    <a:lnTo>
                      <a:pt x="5901" y="10128"/>
                    </a:lnTo>
                    <a:lnTo>
                      <a:pt x="5943" y="10379"/>
                    </a:lnTo>
                    <a:lnTo>
                      <a:pt x="6069" y="10484"/>
                    </a:lnTo>
                    <a:lnTo>
                      <a:pt x="6278" y="10484"/>
                    </a:lnTo>
                    <a:lnTo>
                      <a:pt x="6445" y="10546"/>
                    </a:lnTo>
                    <a:lnTo>
                      <a:pt x="6550" y="10672"/>
                    </a:lnTo>
                    <a:lnTo>
                      <a:pt x="6696" y="10735"/>
                    </a:lnTo>
                    <a:lnTo>
                      <a:pt x="6801" y="10797"/>
                    </a:lnTo>
                    <a:lnTo>
                      <a:pt x="6801" y="10902"/>
                    </a:lnTo>
                    <a:lnTo>
                      <a:pt x="6738" y="11090"/>
                    </a:lnTo>
                    <a:lnTo>
                      <a:pt x="6780" y="11174"/>
                    </a:lnTo>
                    <a:lnTo>
                      <a:pt x="6906" y="11216"/>
                    </a:lnTo>
                    <a:lnTo>
                      <a:pt x="7178" y="11195"/>
                    </a:lnTo>
                    <a:lnTo>
                      <a:pt x="7408" y="11111"/>
                    </a:lnTo>
                    <a:lnTo>
                      <a:pt x="8266" y="10902"/>
                    </a:lnTo>
                    <a:lnTo>
                      <a:pt x="8998" y="10253"/>
                    </a:lnTo>
                    <a:lnTo>
                      <a:pt x="11592" y="8663"/>
                    </a:lnTo>
                    <a:lnTo>
                      <a:pt x="11509" y="8580"/>
                    </a:lnTo>
                    <a:lnTo>
                      <a:pt x="11446" y="8496"/>
                    </a:lnTo>
                    <a:lnTo>
                      <a:pt x="11383" y="8454"/>
                    </a:lnTo>
                    <a:lnTo>
                      <a:pt x="11279" y="8224"/>
                    </a:lnTo>
                    <a:lnTo>
                      <a:pt x="11195" y="8077"/>
                    </a:lnTo>
                    <a:lnTo>
                      <a:pt x="11090" y="8015"/>
                    </a:lnTo>
                    <a:lnTo>
                      <a:pt x="10651" y="8015"/>
                    </a:lnTo>
                    <a:lnTo>
                      <a:pt x="10567" y="7931"/>
                    </a:lnTo>
                    <a:lnTo>
                      <a:pt x="10546" y="7826"/>
                    </a:lnTo>
                    <a:lnTo>
                      <a:pt x="10504" y="7743"/>
                    </a:lnTo>
                    <a:lnTo>
                      <a:pt x="10463" y="7596"/>
                    </a:lnTo>
                    <a:lnTo>
                      <a:pt x="10504" y="7512"/>
                    </a:lnTo>
                    <a:lnTo>
                      <a:pt x="10463" y="7387"/>
                    </a:lnTo>
                    <a:lnTo>
                      <a:pt x="10421" y="7345"/>
                    </a:lnTo>
                    <a:lnTo>
                      <a:pt x="10316" y="7115"/>
                    </a:lnTo>
                    <a:lnTo>
                      <a:pt x="10191" y="6927"/>
                    </a:lnTo>
                    <a:lnTo>
                      <a:pt x="10107" y="6864"/>
                    </a:lnTo>
                    <a:lnTo>
                      <a:pt x="10149" y="6801"/>
                    </a:lnTo>
                    <a:lnTo>
                      <a:pt x="10191" y="6759"/>
                    </a:lnTo>
                    <a:lnTo>
                      <a:pt x="10316" y="6655"/>
                    </a:lnTo>
                    <a:lnTo>
                      <a:pt x="10358" y="6571"/>
                    </a:lnTo>
                    <a:lnTo>
                      <a:pt x="10337" y="6362"/>
                    </a:lnTo>
                    <a:lnTo>
                      <a:pt x="10295" y="6236"/>
                    </a:lnTo>
                    <a:lnTo>
                      <a:pt x="10316" y="6173"/>
                    </a:lnTo>
                    <a:lnTo>
                      <a:pt x="10358" y="5860"/>
                    </a:lnTo>
                    <a:lnTo>
                      <a:pt x="10295" y="5713"/>
                    </a:lnTo>
                    <a:lnTo>
                      <a:pt x="10295" y="5399"/>
                    </a:lnTo>
                    <a:lnTo>
                      <a:pt x="10295" y="5336"/>
                    </a:lnTo>
                    <a:lnTo>
                      <a:pt x="10253" y="5127"/>
                    </a:lnTo>
                    <a:lnTo>
                      <a:pt x="10253" y="4730"/>
                    </a:lnTo>
                    <a:lnTo>
                      <a:pt x="10191" y="4604"/>
                    </a:lnTo>
                    <a:lnTo>
                      <a:pt x="10128" y="4583"/>
                    </a:lnTo>
                    <a:lnTo>
                      <a:pt x="10128" y="4374"/>
                    </a:lnTo>
                    <a:lnTo>
                      <a:pt x="10191" y="4311"/>
                    </a:lnTo>
                    <a:lnTo>
                      <a:pt x="9814" y="3160"/>
                    </a:lnTo>
                    <a:lnTo>
                      <a:pt x="9688" y="3014"/>
                    </a:lnTo>
                    <a:lnTo>
                      <a:pt x="9584" y="2993"/>
                    </a:lnTo>
                    <a:lnTo>
                      <a:pt x="9521" y="2930"/>
                    </a:lnTo>
                    <a:lnTo>
                      <a:pt x="9395" y="2888"/>
                    </a:lnTo>
                    <a:lnTo>
                      <a:pt x="9375" y="2742"/>
                    </a:lnTo>
                    <a:lnTo>
                      <a:pt x="9186" y="2595"/>
                    </a:lnTo>
                    <a:lnTo>
                      <a:pt x="9144" y="2595"/>
                    </a:lnTo>
                    <a:lnTo>
                      <a:pt x="9061" y="2470"/>
                    </a:lnTo>
                    <a:lnTo>
                      <a:pt x="9082" y="2407"/>
                    </a:lnTo>
                    <a:lnTo>
                      <a:pt x="9040" y="2261"/>
                    </a:lnTo>
                    <a:lnTo>
                      <a:pt x="8977" y="2219"/>
                    </a:lnTo>
                    <a:lnTo>
                      <a:pt x="9061" y="1968"/>
                    </a:lnTo>
                    <a:lnTo>
                      <a:pt x="9186" y="1800"/>
                    </a:lnTo>
                    <a:lnTo>
                      <a:pt x="9270" y="1779"/>
                    </a:lnTo>
                    <a:lnTo>
                      <a:pt x="9312" y="1696"/>
                    </a:lnTo>
                    <a:lnTo>
                      <a:pt x="9395" y="1654"/>
                    </a:lnTo>
                    <a:lnTo>
                      <a:pt x="9416" y="1445"/>
                    </a:lnTo>
                    <a:lnTo>
                      <a:pt x="9479" y="1382"/>
                    </a:lnTo>
                    <a:lnTo>
                      <a:pt x="9395" y="1319"/>
                    </a:lnTo>
                    <a:lnTo>
                      <a:pt x="9458" y="1235"/>
                    </a:lnTo>
                    <a:lnTo>
                      <a:pt x="9500" y="1173"/>
                    </a:lnTo>
                    <a:lnTo>
                      <a:pt x="9479" y="1152"/>
                    </a:lnTo>
                    <a:lnTo>
                      <a:pt x="9416" y="1047"/>
                    </a:lnTo>
                    <a:lnTo>
                      <a:pt x="9375" y="901"/>
                    </a:lnTo>
                    <a:lnTo>
                      <a:pt x="9479" y="629"/>
                    </a:lnTo>
                    <a:lnTo>
                      <a:pt x="9479" y="440"/>
                    </a:lnTo>
                    <a:lnTo>
                      <a:pt x="9500" y="294"/>
                    </a:lnTo>
                    <a:lnTo>
                      <a:pt x="9479" y="210"/>
                    </a:lnTo>
                    <a:lnTo>
                      <a:pt x="9500" y="126"/>
                    </a:lnTo>
                    <a:lnTo>
                      <a:pt x="9479" y="106"/>
                    </a:lnTo>
                    <a:lnTo>
                      <a:pt x="9291" y="126"/>
                    </a:lnTo>
                    <a:lnTo>
                      <a:pt x="9207" y="106"/>
                    </a:lnTo>
                    <a:lnTo>
                      <a:pt x="8977" y="189"/>
                    </a:lnTo>
                    <a:lnTo>
                      <a:pt x="8851" y="85"/>
                    </a:lnTo>
                    <a:lnTo>
                      <a:pt x="8684" y="22"/>
                    </a:lnTo>
                    <a:lnTo>
                      <a:pt x="8684" y="85"/>
                    </a:lnTo>
                    <a:lnTo>
                      <a:pt x="8579" y="189"/>
                    </a:lnTo>
                    <a:lnTo>
                      <a:pt x="8370" y="168"/>
                    </a:lnTo>
                    <a:lnTo>
                      <a:pt x="8370" y="64"/>
                    </a:lnTo>
                    <a:lnTo>
                      <a:pt x="830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633;p45">
                <a:extLst>
                  <a:ext uri="{FF2B5EF4-FFF2-40B4-BE49-F238E27FC236}">
                    <a16:creationId xmlns:a16="http://schemas.microsoft.com/office/drawing/2014/main" id="{9ADC3A6E-DEDE-310B-CD6E-9B6C63A336CA}"/>
                  </a:ext>
                </a:extLst>
              </p:cNvPr>
              <p:cNvSpPr/>
              <p:nvPr/>
            </p:nvSpPr>
            <p:spPr>
              <a:xfrm>
                <a:off x="3661636" y="2898825"/>
                <a:ext cx="79733" cy="60206"/>
              </a:xfrm>
              <a:custGeom>
                <a:avLst/>
                <a:gdLst/>
                <a:ahLst/>
                <a:cxnLst/>
                <a:rect l="l" t="t" r="r" b="b"/>
                <a:pathLst>
                  <a:path w="6696" h="5294" extrusionOk="0">
                    <a:moveTo>
                      <a:pt x="4269" y="0"/>
                    </a:moveTo>
                    <a:lnTo>
                      <a:pt x="4164" y="42"/>
                    </a:lnTo>
                    <a:lnTo>
                      <a:pt x="4122" y="84"/>
                    </a:lnTo>
                    <a:lnTo>
                      <a:pt x="4038" y="84"/>
                    </a:lnTo>
                    <a:lnTo>
                      <a:pt x="3913" y="188"/>
                    </a:lnTo>
                    <a:lnTo>
                      <a:pt x="3871" y="502"/>
                    </a:lnTo>
                    <a:lnTo>
                      <a:pt x="3766" y="691"/>
                    </a:lnTo>
                    <a:lnTo>
                      <a:pt x="3745" y="921"/>
                    </a:lnTo>
                    <a:lnTo>
                      <a:pt x="3662" y="1046"/>
                    </a:lnTo>
                    <a:lnTo>
                      <a:pt x="3411" y="1318"/>
                    </a:lnTo>
                    <a:lnTo>
                      <a:pt x="3327" y="1318"/>
                    </a:lnTo>
                    <a:lnTo>
                      <a:pt x="3222" y="1402"/>
                    </a:lnTo>
                    <a:lnTo>
                      <a:pt x="2992" y="1465"/>
                    </a:lnTo>
                    <a:lnTo>
                      <a:pt x="2825" y="1632"/>
                    </a:lnTo>
                    <a:lnTo>
                      <a:pt x="2783" y="1632"/>
                    </a:lnTo>
                    <a:lnTo>
                      <a:pt x="2553" y="1779"/>
                    </a:lnTo>
                    <a:lnTo>
                      <a:pt x="2406" y="1841"/>
                    </a:lnTo>
                    <a:lnTo>
                      <a:pt x="2344" y="1967"/>
                    </a:lnTo>
                    <a:lnTo>
                      <a:pt x="2072" y="2155"/>
                    </a:lnTo>
                    <a:lnTo>
                      <a:pt x="2155" y="2365"/>
                    </a:lnTo>
                    <a:lnTo>
                      <a:pt x="2155" y="2490"/>
                    </a:lnTo>
                    <a:lnTo>
                      <a:pt x="1925" y="2699"/>
                    </a:lnTo>
                    <a:lnTo>
                      <a:pt x="1758" y="3013"/>
                    </a:lnTo>
                    <a:lnTo>
                      <a:pt x="1758" y="3118"/>
                    </a:lnTo>
                    <a:lnTo>
                      <a:pt x="1862" y="3327"/>
                    </a:lnTo>
                    <a:lnTo>
                      <a:pt x="1779" y="3536"/>
                    </a:lnTo>
                    <a:lnTo>
                      <a:pt x="1841" y="3599"/>
                    </a:lnTo>
                    <a:lnTo>
                      <a:pt x="1883" y="3662"/>
                    </a:lnTo>
                    <a:lnTo>
                      <a:pt x="1862" y="3829"/>
                    </a:lnTo>
                    <a:lnTo>
                      <a:pt x="1507" y="4248"/>
                    </a:lnTo>
                    <a:lnTo>
                      <a:pt x="1444" y="4394"/>
                    </a:lnTo>
                    <a:lnTo>
                      <a:pt x="1297" y="4582"/>
                    </a:lnTo>
                    <a:lnTo>
                      <a:pt x="1109" y="4603"/>
                    </a:lnTo>
                    <a:lnTo>
                      <a:pt x="712" y="4959"/>
                    </a:lnTo>
                    <a:lnTo>
                      <a:pt x="147" y="5064"/>
                    </a:lnTo>
                    <a:lnTo>
                      <a:pt x="0" y="5273"/>
                    </a:lnTo>
                    <a:lnTo>
                      <a:pt x="2344" y="5294"/>
                    </a:lnTo>
                    <a:lnTo>
                      <a:pt x="2344" y="4792"/>
                    </a:lnTo>
                    <a:lnTo>
                      <a:pt x="2595" y="4603"/>
                    </a:lnTo>
                    <a:lnTo>
                      <a:pt x="2699" y="4457"/>
                    </a:lnTo>
                    <a:lnTo>
                      <a:pt x="2888" y="4352"/>
                    </a:lnTo>
                    <a:lnTo>
                      <a:pt x="3181" y="4289"/>
                    </a:lnTo>
                    <a:lnTo>
                      <a:pt x="3348" y="4289"/>
                    </a:lnTo>
                    <a:lnTo>
                      <a:pt x="3453" y="4248"/>
                    </a:lnTo>
                    <a:lnTo>
                      <a:pt x="3662" y="4248"/>
                    </a:lnTo>
                    <a:lnTo>
                      <a:pt x="3913" y="4185"/>
                    </a:lnTo>
                    <a:lnTo>
                      <a:pt x="4373" y="3934"/>
                    </a:lnTo>
                    <a:lnTo>
                      <a:pt x="5001" y="3557"/>
                    </a:lnTo>
                    <a:lnTo>
                      <a:pt x="5398" y="3306"/>
                    </a:lnTo>
                    <a:lnTo>
                      <a:pt x="5440" y="3181"/>
                    </a:lnTo>
                    <a:lnTo>
                      <a:pt x="5419" y="2992"/>
                    </a:lnTo>
                    <a:lnTo>
                      <a:pt x="5503" y="2867"/>
                    </a:lnTo>
                    <a:lnTo>
                      <a:pt x="5608" y="2762"/>
                    </a:lnTo>
                    <a:lnTo>
                      <a:pt x="5754" y="2553"/>
                    </a:lnTo>
                    <a:lnTo>
                      <a:pt x="5901" y="2511"/>
                    </a:lnTo>
                    <a:lnTo>
                      <a:pt x="6570" y="2511"/>
                    </a:lnTo>
                    <a:lnTo>
                      <a:pt x="6654" y="2406"/>
                    </a:lnTo>
                    <a:lnTo>
                      <a:pt x="6633" y="2365"/>
                    </a:lnTo>
                    <a:lnTo>
                      <a:pt x="6696" y="2197"/>
                    </a:lnTo>
                    <a:lnTo>
                      <a:pt x="6654" y="2176"/>
                    </a:lnTo>
                    <a:lnTo>
                      <a:pt x="6570" y="2155"/>
                    </a:lnTo>
                    <a:lnTo>
                      <a:pt x="6528" y="2093"/>
                    </a:lnTo>
                    <a:lnTo>
                      <a:pt x="6445" y="2093"/>
                    </a:lnTo>
                    <a:lnTo>
                      <a:pt x="6424" y="1967"/>
                    </a:lnTo>
                    <a:lnTo>
                      <a:pt x="6340" y="1821"/>
                    </a:lnTo>
                    <a:lnTo>
                      <a:pt x="6277" y="1360"/>
                    </a:lnTo>
                    <a:lnTo>
                      <a:pt x="6256" y="1297"/>
                    </a:lnTo>
                    <a:lnTo>
                      <a:pt x="6256" y="1046"/>
                    </a:lnTo>
                    <a:lnTo>
                      <a:pt x="6256" y="879"/>
                    </a:lnTo>
                    <a:lnTo>
                      <a:pt x="6235" y="837"/>
                    </a:lnTo>
                    <a:lnTo>
                      <a:pt x="6214" y="732"/>
                    </a:lnTo>
                    <a:lnTo>
                      <a:pt x="6152" y="628"/>
                    </a:lnTo>
                    <a:lnTo>
                      <a:pt x="6131" y="586"/>
                    </a:lnTo>
                    <a:lnTo>
                      <a:pt x="6068" y="502"/>
                    </a:lnTo>
                    <a:lnTo>
                      <a:pt x="6005" y="523"/>
                    </a:lnTo>
                    <a:lnTo>
                      <a:pt x="5691" y="502"/>
                    </a:lnTo>
                    <a:lnTo>
                      <a:pt x="5608" y="419"/>
                    </a:lnTo>
                    <a:lnTo>
                      <a:pt x="5587" y="314"/>
                    </a:lnTo>
                    <a:lnTo>
                      <a:pt x="5524" y="293"/>
                    </a:lnTo>
                    <a:lnTo>
                      <a:pt x="5419" y="398"/>
                    </a:lnTo>
                    <a:lnTo>
                      <a:pt x="5231" y="460"/>
                    </a:lnTo>
                    <a:lnTo>
                      <a:pt x="5064" y="398"/>
                    </a:lnTo>
                    <a:lnTo>
                      <a:pt x="4959" y="398"/>
                    </a:lnTo>
                    <a:lnTo>
                      <a:pt x="4854" y="460"/>
                    </a:lnTo>
                    <a:lnTo>
                      <a:pt x="4666" y="481"/>
                    </a:lnTo>
                    <a:lnTo>
                      <a:pt x="4541" y="460"/>
                    </a:lnTo>
                    <a:lnTo>
                      <a:pt x="4373" y="293"/>
                    </a:lnTo>
                    <a:lnTo>
                      <a:pt x="4331" y="251"/>
                    </a:lnTo>
                    <a:lnTo>
                      <a:pt x="4290" y="147"/>
                    </a:lnTo>
                    <a:lnTo>
                      <a:pt x="4290" y="84"/>
                    </a:lnTo>
                    <a:lnTo>
                      <a:pt x="4290" y="42"/>
                    </a:lnTo>
                    <a:lnTo>
                      <a:pt x="426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634;p45">
                <a:extLst>
                  <a:ext uri="{FF2B5EF4-FFF2-40B4-BE49-F238E27FC236}">
                    <a16:creationId xmlns:a16="http://schemas.microsoft.com/office/drawing/2014/main" id="{29C9380B-6AB9-4EB7-51D3-DA8D7FF3F3C4}"/>
                  </a:ext>
                </a:extLst>
              </p:cNvPr>
              <p:cNvSpPr/>
              <p:nvPr/>
            </p:nvSpPr>
            <p:spPr>
              <a:xfrm>
                <a:off x="3632974" y="2958780"/>
                <a:ext cx="56573" cy="43318"/>
              </a:xfrm>
              <a:custGeom>
                <a:avLst/>
                <a:gdLst/>
                <a:ahLst/>
                <a:cxnLst/>
                <a:rect l="l" t="t" r="r" b="b"/>
                <a:pathLst>
                  <a:path w="4751" h="3808" extrusionOk="0">
                    <a:moveTo>
                      <a:pt x="2407" y="1"/>
                    </a:moveTo>
                    <a:lnTo>
                      <a:pt x="2177" y="315"/>
                    </a:lnTo>
                    <a:lnTo>
                      <a:pt x="2177" y="524"/>
                    </a:lnTo>
                    <a:lnTo>
                      <a:pt x="2072" y="545"/>
                    </a:lnTo>
                    <a:lnTo>
                      <a:pt x="1675" y="754"/>
                    </a:lnTo>
                    <a:lnTo>
                      <a:pt x="1633" y="859"/>
                    </a:lnTo>
                    <a:lnTo>
                      <a:pt x="1466" y="942"/>
                    </a:lnTo>
                    <a:lnTo>
                      <a:pt x="1528" y="1089"/>
                    </a:lnTo>
                    <a:lnTo>
                      <a:pt x="1194" y="1612"/>
                    </a:lnTo>
                    <a:lnTo>
                      <a:pt x="1152" y="1779"/>
                    </a:lnTo>
                    <a:lnTo>
                      <a:pt x="901" y="2030"/>
                    </a:lnTo>
                    <a:lnTo>
                      <a:pt x="796" y="2093"/>
                    </a:lnTo>
                    <a:lnTo>
                      <a:pt x="671" y="2365"/>
                    </a:lnTo>
                    <a:lnTo>
                      <a:pt x="671" y="2470"/>
                    </a:lnTo>
                    <a:lnTo>
                      <a:pt x="461" y="2763"/>
                    </a:lnTo>
                    <a:lnTo>
                      <a:pt x="419" y="2847"/>
                    </a:lnTo>
                    <a:lnTo>
                      <a:pt x="503" y="2888"/>
                    </a:lnTo>
                    <a:lnTo>
                      <a:pt x="398" y="2930"/>
                    </a:lnTo>
                    <a:lnTo>
                      <a:pt x="210" y="3265"/>
                    </a:lnTo>
                    <a:lnTo>
                      <a:pt x="147" y="3286"/>
                    </a:lnTo>
                    <a:lnTo>
                      <a:pt x="64" y="3370"/>
                    </a:lnTo>
                    <a:lnTo>
                      <a:pt x="85" y="3495"/>
                    </a:lnTo>
                    <a:lnTo>
                      <a:pt x="1" y="3621"/>
                    </a:lnTo>
                    <a:lnTo>
                      <a:pt x="43" y="3809"/>
                    </a:lnTo>
                    <a:lnTo>
                      <a:pt x="2344" y="3809"/>
                    </a:lnTo>
                    <a:lnTo>
                      <a:pt x="2303" y="2742"/>
                    </a:lnTo>
                    <a:lnTo>
                      <a:pt x="2386" y="2575"/>
                    </a:lnTo>
                    <a:lnTo>
                      <a:pt x="2512" y="2512"/>
                    </a:lnTo>
                    <a:lnTo>
                      <a:pt x="2658" y="2470"/>
                    </a:lnTo>
                    <a:lnTo>
                      <a:pt x="2867" y="2470"/>
                    </a:lnTo>
                    <a:lnTo>
                      <a:pt x="2888" y="963"/>
                    </a:lnTo>
                    <a:lnTo>
                      <a:pt x="4709" y="984"/>
                    </a:lnTo>
                    <a:lnTo>
                      <a:pt x="4709" y="168"/>
                    </a:lnTo>
                    <a:lnTo>
                      <a:pt x="4751" y="22"/>
                    </a:lnTo>
                    <a:lnTo>
                      <a:pt x="240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635;p45">
                <a:extLst>
                  <a:ext uri="{FF2B5EF4-FFF2-40B4-BE49-F238E27FC236}">
                    <a16:creationId xmlns:a16="http://schemas.microsoft.com/office/drawing/2014/main" id="{5A02B229-61B5-FE69-4745-5B9B0EEB624C}"/>
                  </a:ext>
                </a:extLst>
              </p:cNvPr>
              <p:cNvSpPr/>
              <p:nvPr/>
            </p:nvSpPr>
            <p:spPr>
              <a:xfrm>
                <a:off x="3632736" y="2960691"/>
                <a:ext cx="81233" cy="85430"/>
              </a:xfrm>
              <a:custGeom>
                <a:avLst/>
                <a:gdLst/>
                <a:ahLst/>
                <a:cxnLst/>
                <a:rect l="l" t="t" r="r" b="b"/>
                <a:pathLst>
                  <a:path w="6822" h="7512" extrusionOk="0">
                    <a:moveTo>
                      <a:pt x="4729" y="0"/>
                    </a:moveTo>
                    <a:lnTo>
                      <a:pt x="4729" y="816"/>
                    </a:lnTo>
                    <a:lnTo>
                      <a:pt x="2908" y="795"/>
                    </a:lnTo>
                    <a:lnTo>
                      <a:pt x="2887" y="2302"/>
                    </a:lnTo>
                    <a:lnTo>
                      <a:pt x="2678" y="2302"/>
                    </a:lnTo>
                    <a:lnTo>
                      <a:pt x="2532" y="2344"/>
                    </a:lnTo>
                    <a:lnTo>
                      <a:pt x="2406" y="2407"/>
                    </a:lnTo>
                    <a:lnTo>
                      <a:pt x="2323" y="2574"/>
                    </a:lnTo>
                    <a:lnTo>
                      <a:pt x="2364" y="3641"/>
                    </a:lnTo>
                    <a:lnTo>
                      <a:pt x="63" y="3641"/>
                    </a:lnTo>
                    <a:lnTo>
                      <a:pt x="63" y="3662"/>
                    </a:lnTo>
                    <a:lnTo>
                      <a:pt x="0" y="3808"/>
                    </a:lnTo>
                    <a:lnTo>
                      <a:pt x="0" y="4039"/>
                    </a:lnTo>
                    <a:lnTo>
                      <a:pt x="126" y="3871"/>
                    </a:lnTo>
                    <a:lnTo>
                      <a:pt x="188" y="4018"/>
                    </a:lnTo>
                    <a:lnTo>
                      <a:pt x="209" y="4039"/>
                    </a:lnTo>
                    <a:lnTo>
                      <a:pt x="293" y="3976"/>
                    </a:lnTo>
                    <a:lnTo>
                      <a:pt x="439" y="4248"/>
                    </a:lnTo>
                    <a:lnTo>
                      <a:pt x="398" y="4331"/>
                    </a:lnTo>
                    <a:lnTo>
                      <a:pt x="418" y="4436"/>
                    </a:lnTo>
                    <a:lnTo>
                      <a:pt x="398" y="4645"/>
                    </a:lnTo>
                    <a:lnTo>
                      <a:pt x="314" y="4645"/>
                    </a:lnTo>
                    <a:lnTo>
                      <a:pt x="230" y="4687"/>
                    </a:lnTo>
                    <a:lnTo>
                      <a:pt x="418" y="4917"/>
                    </a:lnTo>
                    <a:lnTo>
                      <a:pt x="523" y="5524"/>
                    </a:lnTo>
                    <a:lnTo>
                      <a:pt x="481" y="5943"/>
                    </a:lnTo>
                    <a:lnTo>
                      <a:pt x="335" y="6131"/>
                    </a:lnTo>
                    <a:lnTo>
                      <a:pt x="272" y="6487"/>
                    </a:lnTo>
                    <a:lnTo>
                      <a:pt x="209" y="6738"/>
                    </a:lnTo>
                    <a:lnTo>
                      <a:pt x="314" y="6654"/>
                    </a:lnTo>
                    <a:lnTo>
                      <a:pt x="398" y="6654"/>
                    </a:lnTo>
                    <a:lnTo>
                      <a:pt x="523" y="6549"/>
                    </a:lnTo>
                    <a:lnTo>
                      <a:pt x="837" y="6487"/>
                    </a:lnTo>
                    <a:lnTo>
                      <a:pt x="1130" y="6382"/>
                    </a:lnTo>
                    <a:lnTo>
                      <a:pt x="1235" y="6382"/>
                    </a:lnTo>
                    <a:lnTo>
                      <a:pt x="1486" y="6466"/>
                    </a:lnTo>
                    <a:lnTo>
                      <a:pt x="1653" y="6487"/>
                    </a:lnTo>
                    <a:lnTo>
                      <a:pt x="1779" y="6654"/>
                    </a:lnTo>
                    <a:lnTo>
                      <a:pt x="1779" y="6738"/>
                    </a:lnTo>
                    <a:lnTo>
                      <a:pt x="1862" y="6759"/>
                    </a:lnTo>
                    <a:lnTo>
                      <a:pt x="1946" y="6696"/>
                    </a:lnTo>
                    <a:lnTo>
                      <a:pt x="1988" y="6738"/>
                    </a:lnTo>
                    <a:lnTo>
                      <a:pt x="2071" y="6738"/>
                    </a:lnTo>
                    <a:lnTo>
                      <a:pt x="2113" y="6780"/>
                    </a:lnTo>
                    <a:lnTo>
                      <a:pt x="2155" y="6905"/>
                    </a:lnTo>
                    <a:lnTo>
                      <a:pt x="2281" y="7010"/>
                    </a:lnTo>
                    <a:lnTo>
                      <a:pt x="2281" y="7156"/>
                    </a:lnTo>
                    <a:lnTo>
                      <a:pt x="2406" y="7177"/>
                    </a:lnTo>
                    <a:lnTo>
                      <a:pt x="2427" y="7303"/>
                    </a:lnTo>
                    <a:lnTo>
                      <a:pt x="2532" y="7324"/>
                    </a:lnTo>
                    <a:lnTo>
                      <a:pt x="2699" y="7428"/>
                    </a:lnTo>
                    <a:lnTo>
                      <a:pt x="2720" y="7512"/>
                    </a:lnTo>
                    <a:lnTo>
                      <a:pt x="2846" y="7407"/>
                    </a:lnTo>
                    <a:lnTo>
                      <a:pt x="3034" y="7407"/>
                    </a:lnTo>
                    <a:lnTo>
                      <a:pt x="3097" y="7261"/>
                    </a:lnTo>
                    <a:lnTo>
                      <a:pt x="3097" y="7177"/>
                    </a:lnTo>
                    <a:lnTo>
                      <a:pt x="3097" y="6947"/>
                    </a:lnTo>
                    <a:lnTo>
                      <a:pt x="3264" y="6884"/>
                    </a:lnTo>
                    <a:lnTo>
                      <a:pt x="3411" y="6884"/>
                    </a:lnTo>
                    <a:lnTo>
                      <a:pt x="3431" y="7052"/>
                    </a:lnTo>
                    <a:lnTo>
                      <a:pt x="3515" y="7219"/>
                    </a:lnTo>
                    <a:lnTo>
                      <a:pt x="3578" y="7282"/>
                    </a:lnTo>
                    <a:lnTo>
                      <a:pt x="3724" y="6989"/>
                    </a:lnTo>
                    <a:lnTo>
                      <a:pt x="3996" y="6863"/>
                    </a:lnTo>
                    <a:lnTo>
                      <a:pt x="4143" y="6905"/>
                    </a:lnTo>
                    <a:lnTo>
                      <a:pt x="4164" y="7093"/>
                    </a:lnTo>
                    <a:lnTo>
                      <a:pt x="4206" y="7156"/>
                    </a:lnTo>
                    <a:lnTo>
                      <a:pt x="4310" y="7052"/>
                    </a:lnTo>
                    <a:lnTo>
                      <a:pt x="4394" y="7052"/>
                    </a:lnTo>
                    <a:lnTo>
                      <a:pt x="4457" y="7114"/>
                    </a:lnTo>
                    <a:lnTo>
                      <a:pt x="4520" y="7156"/>
                    </a:lnTo>
                    <a:lnTo>
                      <a:pt x="6570" y="7156"/>
                    </a:lnTo>
                    <a:lnTo>
                      <a:pt x="6758" y="6633"/>
                    </a:lnTo>
                    <a:lnTo>
                      <a:pt x="6570" y="6528"/>
                    </a:lnTo>
                    <a:lnTo>
                      <a:pt x="6131" y="1423"/>
                    </a:lnTo>
                    <a:lnTo>
                      <a:pt x="6821" y="1423"/>
                    </a:lnTo>
                    <a:lnTo>
                      <a:pt x="472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636;p45">
                <a:extLst>
                  <a:ext uri="{FF2B5EF4-FFF2-40B4-BE49-F238E27FC236}">
                    <a16:creationId xmlns:a16="http://schemas.microsoft.com/office/drawing/2014/main" id="{5D7F41FA-A1A6-677E-E180-EE220B5D52E8}"/>
                  </a:ext>
                </a:extLst>
              </p:cNvPr>
              <p:cNvSpPr/>
              <p:nvPr/>
            </p:nvSpPr>
            <p:spPr>
              <a:xfrm>
                <a:off x="3665125" y="2976874"/>
                <a:ext cx="112121" cy="99236"/>
              </a:xfrm>
              <a:custGeom>
                <a:avLst/>
                <a:gdLst/>
                <a:ahLst/>
                <a:cxnLst/>
                <a:rect l="l" t="t" r="r" b="b"/>
                <a:pathLst>
                  <a:path w="9416" h="8726" extrusionOk="0">
                    <a:moveTo>
                      <a:pt x="3411" y="0"/>
                    </a:moveTo>
                    <a:lnTo>
                      <a:pt x="3850" y="5105"/>
                    </a:lnTo>
                    <a:lnTo>
                      <a:pt x="4038" y="5210"/>
                    </a:lnTo>
                    <a:lnTo>
                      <a:pt x="3850" y="5733"/>
                    </a:lnTo>
                    <a:lnTo>
                      <a:pt x="1800" y="5733"/>
                    </a:lnTo>
                    <a:lnTo>
                      <a:pt x="1737" y="5691"/>
                    </a:lnTo>
                    <a:lnTo>
                      <a:pt x="1674" y="5629"/>
                    </a:lnTo>
                    <a:lnTo>
                      <a:pt x="1590" y="5629"/>
                    </a:lnTo>
                    <a:lnTo>
                      <a:pt x="1486" y="5733"/>
                    </a:lnTo>
                    <a:lnTo>
                      <a:pt x="1444" y="5670"/>
                    </a:lnTo>
                    <a:lnTo>
                      <a:pt x="1423" y="5482"/>
                    </a:lnTo>
                    <a:lnTo>
                      <a:pt x="1276" y="5440"/>
                    </a:lnTo>
                    <a:lnTo>
                      <a:pt x="1004" y="5566"/>
                    </a:lnTo>
                    <a:lnTo>
                      <a:pt x="858" y="5859"/>
                    </a:lnTo>
                    <a:lnTo>
                      <a:pt x="795" y="5796"/>
                    </a:lnTo>
                    <a:lnTo>
                      <a:pt x="711" y="5629"/>
                    </a:lnTo>
                    <a:lnTo>
                      <a:pt x="691" y="5461"/>
                    </a:lnTo>
                    <a:lnTo>
                      <a:pt x="544" y="5461"/>
                    </a:lnTo>
                    <a:lnTo>
                      <a:pt x="377" y="5524"/>
                    </a:lnTo>
                    <a:lnTo>
                      <a:pt x="377" y="5754"/>
                    </a:lnTo>
                    <a:lnTo>
                      <a:pt x="377" y="5838"/>
                    </a:lnTo>
                    <a:lnTo>
                      <a:pt x="314" y="5984"/>
                    </a:lnTo>
                    <a:lnTo>
                      <a:pt x="126" y="5984"/>
                    </a:lnTo>
                    <a:lnTo>
                      <a:pt x="0" y="6089"/>
                    </a:lnTo>
                    <a:lnTo>
                      <a:pt x="84" y="6173"/>
                    </a:lnTo>
                    <a:lnTo>
                      <a:pt x="84" y="6277"/>
                    </a:lnTo>
                    <a:lnTo>
                      <a:pt x="105" y="6361"/>
                    </a:lnTo>
                    <a:lnTo>
                      <a:pt x="63" y="6591"/>
                    </a:lnTo>
                    <a:lnTo>
                      <a:pt x="84" y="6675"/>
                    </a:lnTo>
                    <a:lnTo>
                      <a:pt x="209" y="6800"/>
                    </a:lnTo>
                    <a:lnTo>
                      <a:pt x="272" y="6926"/>
                    </a:lnTo>
                    <a:lnTo>
                      <a:pt x="335" y="7010"/>
                    </a:lnTo>
                    <a:lnTo>
                      <a:pt x="398" y="6989"/>
                    </a:lnTo>
                    <a:lnTo>
                      <a:pt x="481" y="7030"/>
                    </a:lnTo>
                    <a:lnTo>
                      <a:pt x="502" y="7114"/>
                    </a:lnTo>
                    <a:lnTo>
                      <a:pt x="586" y="7219"/>
                    </a:lnTo>
                    <a:lnTo>
                      <a:pt x="586" y="7261"/>
                    </a:lnTo>
                    <a:lnTo>
                      <a:pt x="523" y="7344"/>
                    </a:lnTo>
                    <a:lnTo>
                      <a:pt x="544" y="7428"/>
                    </a:lnTo>
                    <a:lnTo>
                      <a:pt x="691" y="7512"/>
                    </a:lnTo>
                    <a:lnTo>
                      <a:pt x="691" y="7616"/>
                    </a:lnTo>
                    <a:lnTo>
                      <a:pt x="649" y="7679"/>
                    </a:lnTo>
                    <a:lnTo>
                      <a:pt x="732" y="7721"/>
                    </a:lnTo>
                    <a:lnTo>
                      <a:pt x="837" y="7658"/>
                    </a:lnTo>
                    <a:lnTo>
                      <a:pt x="921" y="7679"/>
                    </a:lnTo>
                    <a:lnTo>
                      <a:pt x="1046" y="7784"/>
                    </a:lnTo>
                    <a:lnTo>
                      <a:pt x="1214" y="7784"/>
                    </a:lnTo>
                    <a:lnTo>
                      <a:pt x="1318" y="7721"/>
                    </a:lnTo>
                    <a:lnTo>
                      <a:pt x="1381" y="7679"/>
                    </a:lnTo>
                    <a:lnTo>
                      <a:pt x="1486" y="7533"/>
                    </a:lnTo>
                    <a:lnTo>
                      <a:pt x="1632" y="7533"/>
                    </a:lnTo>
                    <a:lnTo>
                      <a:pt x="1779" y="7616"/>
                    </a:lnTo>
                    <a:lnTo>
                      <a:pt x="1800" y="7554"/>
                    </a:lnTo>
                    <a:lnTo>
                      <a:pt x="1904" y="7533"/>
                    </a:lnTo>
                    <a:lnTo>
                      <a:pt x="1946" y="7574"/>
                    </a:lnTo>
                    <a:lnTo>
                      <a:pt x="2072" y="7679"/>
                    </a:lnTo>
                    <a:lnTo>
                      <a:pt x="2113" y="7826"/>
                    </a:lnTo>
                    <a:lnTo>
                      <a:pt x="2092" y="7972"/>
                    </a:lnTo>
                    <a:lnTo>
                      <a:pt x="2155" y="8035"/>
                    </a:lnTo>
                    <a:lnTo>
                      <a:pt x="2281" y="8056"/>
                    </a:lnTo>
                    <a:lnTo>
                      <a:pt x="2281" y="8098"/>
                    </a:lnTo>
                    <a:lnTo>
                      <a:pt x="2176" y="8265"/>
                    </a:lnTo>
                    <a:lnTo>
                      <a:pt x="2113" y="8411"/>
                    </a:lnTo>
                    <a:lnTo>
                      <a:pt x="2113" y="8411"/>
                    </a:lnTo>
                    <a:lnTo>
                      <a:pt x="2218" y="8390"/>
                    </a:lnTo>
                    <a:lnTo>
                      <a:pt x="2281" y="8307"/>
                    </a:lnTo>
                    <a:lnTo>
                      <a:pt x="2364" y="8307"/>
                    </a:lnTo>
                    <a:lnTo>
                      <a:pt x="2364" y="8411"/>
                    </a:lnTo>
                    <a:lnTo>
                      <a:pt x="2385" y="8495"/>
                    </a:lnTo>
                    <a:lnTo>
                      <a:pt x="2385" y="8558"/>
                    </a:lnTo>
                    <a:lnTo>
                      <a:pt x="2532" y="8579"/>
                    </a:lnTo>
                    <a:lnTo>
                      <a:pt x="2595" y="8621"/>
                    </a:lnTo>
                    <a:lnTo>
                      <a:pt x="2595" y="8704"/>
                    </a:lnTo>
                    <a:lnTo>
                      <a:pt x="2783" y="8600"/>
                    </a:lnTo>
                    <a:lnTo>
                      <a:pt x="2846" y="8600"/>
                    </a:lnTo>
                    <a:lnTo>
                      <a:pt x="2992" y="8683"/>
                    </a:lnTo>
                    <a:lnTo>
                      <a:pt x="3222" y="8683"/>
                    </a:lnTo>
                    <a:lnTo>
                      <a:pt x="3264" y="8662"/>
                    </a:lnTo>
                    <a:lnTo>
                      <a:pt x="3264" y="8600"/>
                    </a:lnTo>
                    <a:lnTo>
                      <a:pt x="3452" y="8558"/>
                    </a:lnTo>
                    <a:lnTo>
                      <a:pt x="3620" y="8579"/>
                    </a:lnTo>
                    <a:lnTo>
                      <a:pt x="3578" y="8621"/>
                    </a:lnTo>
                    <a:lnTo>
                      <a:pt x="3620" y="8683"/>
                    </a:lnTo>
                    <a:lnTo>
                      <a:pt x="3787" y="8725"/>
                    </a:lnTo>
                    <a:lnTo>
                      <a:pt x="3892" y="8579"/>
                    </a:lnTo>
                    <a:lnTo>
                      <a:pt x="3976" y="8516"/>
                    </a:lnTo>
                    <a:lnTo>
                      <a:pt x="3997" y="8390"/>
                    </a:lnTo>
                    <a:lnTo>
                      <a:pt x="3976" y="8307"/>
                    </a:lnTo>
                    <a:lnTo>
                      <a:pt x="3976" y="8181"/>
                    </a:lnTo>
                    <a:lnTo>
                      <a:pt x="4080" y="8160"/>
                    </a:lnTo>
                    <a:lnTo>
                      <a:pt x="4059" y="7993"/>
                    </a:lnTo>
                    <a:lnTo>
                      <a:pt x="4038" y="7888"/>
                    </a:lnTo>
                    <a:lnTo>
                      <a:pt x="4143" y="7826"/>
                    </a:lnTo>
                    <a:lnTo>
                      <a:pt x="4269" y="7679"/>
                    </a:lnTo>
                    <a:lnTo>
                      <a:pt x="4457" y="7407"/>
                    </a:lnTo>
                    <a:lnTo>
                      <a:pt x="4561" y="7219"/>
                    </a:lnTo>
                    <a:lnTo>
                      <a:pt x="4582" y="7135"/>
                    </a:lnTo>
                    <a:lnTo>
                      <a:pt x="4708" y="6926"/>
                    </a:lnTo>
                    <a:lnTo>
                      <a:pt x="4792" y="6905"/>
                    </a:lnTo>
                    <a:lnTo>
                      <a:pt x="4813" y="6821"/>
                    </a:lnTo>
                    <a:lnTo>
                      <a:pt x="4980" y="6800"/>
                    </a:lnTo>
                    <a:lnTo>
                      <a:pt x="5043" y="6821"/>
                    </a:lnTo>
                    <a:lnTo>
                      <a:pt x="5336" y="6738"/>
                    </a:lnTo>
                    <a:lnTo>
                      <a:pt x="5398" y="6612"/>
                    </a:lnTo>
                    <a:lnTo>
                      <a:pt x="5712" y="6403"/>
                    </a:lnTo>
                    <a:lnTo>
                      <a:pt x="6152" y="6173"/>
                    </a:lnTo>
                    <a:lnTo>
                      <a:pt x="6277" y="6047"/>
                    </a:lnTo>
                    <a:lnTo>
                      <a:pt x="6465" y="5942"/>
                    </a:lnTo>
                    <a:lnTo>
                      <a:pt x="6758" y="5901"/>
                    </a:lnTo>
                    <a:lnTo>
                      <a:pt x="6884" y="5880"/>
                    </a:lnTo>
                    <a:lnTo>
                      <a:pt x="7072" y="5942"/>
                    </a:lnTo>
                    <a:lnTo>
                      <a:pt x="7177" y="5942"/>
                    </a:lnTo>
                    <a:lnTo>
                      <a:pt x="7198" y="5984"/>
                    </a:lnTo>
                    <a:lnTo>
                      <a:pt x="7219" y="5963"/>
                    </a:lnTo>
                    <a:lnTo>
                      <a:pt x="7344" y="5984"/>
                    </a:lnTo>
                    <a:lnTo>
                      <a:pt x="7742" y="5963"/>
                    </a:lnTo>
                    <a:lnTo>
                      <a:pt x="7867" y="5963"/>
                    </a:lnTo>
                    <a:lnTo>
                      <a:pt x="8035" y="5880"/>
                    </a:lnTo>
                    <a:lnTo>
                      <a:pt x="8390" y="5880"/>
                    </a:lnTo>
                    <a:lnTo>
                      <a:pt x="8558" y="5775"/>
                    </a:lnTo>
                    <a:lnTo>
                      <a:pt x="8746" y="5775"/>
                    </a:lnTo>
                    <a:lnTo>
                      <a:pt x="8893" y="5670"/>
                    </a:lnTo>
                    <a:lnTo>
                      <a:pt x="9186" y="5524"/>
                    </a:lnTo>
                    <a:lnTo>
                      <a:pt x="9227" y="5377"/>
                    </a:lnTo>
                    <a:lnTo>
                      <a:pt x="9269" y="5210"/>
                    </a:lnTo>
                    <a:lnTo>
                      <a:pt x="9332" y="5126"/>
                    </a:lnTo>
                    <a:lnTo>
                      <a:pt x="9395" y="4624"/>
                    </a:lnTo>
                    <a:lnTo>
                      <a:pt x="9416" y="3494"/>
                    </a:lnTo>
                    <a:lnTo>
                      <a:pt x="9186" y="3578"/>
                    </a:lnTo>
                    <a:lnTo>
                      <a:pt x="8914" y="3599"/>
                    </a:lnTo>
                    <a:lnTo>
                      <a:pt x="8788" y="3557"/>
                    </a:lnTo>
                    <a:lnTo>
                      <a:pt x="8746" y="3473"/>
                    </a:lnTo>
                    <a:lnTo>
                      <a:pt x="8809" y="3285"/>
                    </a:lnTo>
                    <a:lnTo>
                      <a:pt x="8809" y="3180"/>
                    </a:lnTo>
                    <a:lnTo>
                      <a:pt x="8704" y="3118"/>
                    </a:lnTo>
                    <a:lnTo>
                      <a:pt x="8558" y="3055"/>
                    </a:lnTo>
                    <a:lnTo>
                      <a:pt x="8453" y="2929"/>
                    </a:lnTo>
                    <a:lnTo>
                      <a:pt x="8286" y="2867"/>
                    </a:lnTo>
                    <a:lnTo>
                      <a:pt x="8077" y="2867"/>
                    </a:lnTo>
                    <a:lnTo>
                      <a:pt x="7951" y="2762"/>
                    </a:lnTo>
                    <a:lnTo>
                      <a:pt x="7909" y="2511"/>
                    </a:lnTo>
                    <a:lnTo>
                      <a:pt x="410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637;p45">
                <a:extLst>
                  <a:ext uri="{FF2B5EF4-FFF2-40B4-BE49-F238E27FC236}">
                    <a16:creationId xmlns:a16="http://schemas.microsoft.com/office/drawing/2014/main" id="{7BCD0D7E-6814-C684-63C9-1A81E4910267}"/>
                  </a:ext>
                </a:extLst>
              </p:cNvPr>
              <p:cNvSpPr/>
              <p:nvPr/>
            </p:nvSpPr>
            <p:spPr>
              <a:xfrm>
                <a:off x="3712457" y="3043733"/>
                <a:ext cx="51833" cy="35948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3161" extrusionOk="0">
                    <a:moveTo>
                      <a:pt x="2909" y="1"/>
                    </a:moveTo>
                    <a:lnTo>
                      <a:pt x="2783" y="22"/>
                    </a:lnTo>
                    <a:lnTo>
                      <a:pt x="2490" y="63"/>
                    </a:lnTo>
                    <a:lnTo>
                      <a:pt x="2302" y="168"/>
                    </a:lnTo>
                    <a:lnTo>
                      <a:pt x="2177" y="294"/>
                    </a:lnTo>
                    <a:lnTo>
                      <a:pt x="1737" y="524"/>
                    </a:lnTo>
                    <a:lnTo>
                      <a:pt x="1423" y="733"/>
                    </a:lnTo>
                    <a:lnTo>
                      <a:pt x="1361" y="859"/>
                    </a:lnTo>
                    <a:lnTo>
                      <a:pt x="1068" y="942"/>
                    </a:lnTo>
                    <a:lnTo>
                      <a:pt x="1005" y="921"/>
                    </a:lnTo>
                    <a:lnTo>
                      <a:pt x="838" y="942"/>
                    </a:lnTo>
                    <a:lnTo>
                      <a:pt x="817" y="1026"/>
                    </a:lnTo>
                    <a:lnTo>
                      <a:pt x="733" y="1047"/>
                    </a:lnTo>
                    <a:lnTo>
                      <a:pt x="607" y="1256"/>
                    </a:lnTo>
                    <a:lnTo>
                      <a:pt x="586" y="1340"/>
                    </a:lnTo>
                    <a:lnTo>
                      <a:pt x="482" y="1528"/>
                    </a:lnTo>
                    <a:lnTo>
                      <a:pt x="294" y="1800"/>
                    </a:lnTo>
                    <a:lnTo>
                      <a:pt x="168" y="1947"/>
                    </a:lnTo>
                    <a:lnTo>
                      <a:pt x="63" y="2009"/>
                    </a:lnTo>
                    <a:lnTo>
                      <a:pt x="84" y="2114"/>
                    </a:lnTo>
                    <a:lnTo>
                      <a:pt x="105" y="2281"/>
                    </a:lnTo>
                    <a:lnTo>
                      <a:pt x="1" y="2302"/>
                    </a:lnTo>
                    <a:lnTo>
                      <a:pt x="1" y="2428"/>
                    </a:lnTo>
                    <a:lnTo>
                      <a:pt x="22" y="2511"/>
                    </a:lnTo>
                    <a:lnTo>
                      <a:pt x="1" y="2637"/>
                    </a:lnTo>
                    <a:lnTo>
                      <a:pt x="22" y="2637"/>
                    </a:lnTo>
                    <a:lnTo>
                      <a:pt x="189" y="2783"/>
                    </a:lnTo>
                    <a:lnTo>
                      <a:pt x="398" y="2888"/>
                    </a:lnTo>
                    <a:lnTo>
                      <a:pt x="503" y="2888"/>
                    </a:lnTo>
                    <a:lnTo>
                      <a:pt x="545" y="2930"/>
                    </a:lnTo>
                    <a:lnTo>
                      <a:pt x="649" y="2930"/>
                    </a:lnTo>
                    <a:lnTo>
                      <a:pt x="754" y="2993"/>
                    </a:lnTo>
                    <a:lnTo>
                      <a:pt x="838" y="3097"/>
                    </a:lnTo>
                    <a:lnTo>
                      <a:pt x="1026" y="3160"/>
                    </a:lnTo>
                    <a:lnTo>
                      <a:pt x="1151" y="3139"/>
                    </a:lnTo>
                    <a:lnTo>
                      <a:pt x="1256" y="3055"/>
                    </a:lnTo>
                    <a:lnTo>
                      <a:pt x="1340" y="3055"/>
                    </a:lnTo>
                    <a:lnTo>
                      <a:pt x="1423" y="3139"/>
                    </a:lnTo>
                    <a:lnTo>
                      <a:pt x="1549" y="3139"/>
                    </a:lnTo>
                    <a:lnTo>
                      <a:pt x="1549" y="2993"/>
                    </a:lnTo>
                    <a:lnTo>
                      <a:pt x="1465" y="2825"/>
                    </a:lnTo>
                    <a:lnTo>
                      <a:pt x="1423" y="2783"/>
                    </a:lnTo>
                    <a:lnTo>
                      <a:pt x="1361" y="2595"/>
                    </a:lnTo>
                    <a:lnTo>
                      <a:pt x="1382" y="2470"/>
                    </a:lnTo>
                    <a:lnTo>
                      <a:pt x="1591" y="2428"/>
                    </a:lnTo>
                    <a:lnTo>
                      <a:pt x="2365" y="2428"/>
                    </a:lnTo>
                    <a:lnTo>
                      <a:pt x="2574" y="2386"/>
                    </a:lnTo>
                    <a:lnTo>
                      <a:pt x="2721" y="2386"/>
                    </a:lnTo>
                    <a:lnTo>
                      <a:pt x="2846" y="2323"/>
                    </a:lnTo>
                    <a:lnTo>
                      <a:pt x="2930" y="2323"/>
                    </a:lnTo>
                    <a:lnTo>
                      <a:pt x="3537" y="2491"/>
                    </a:lnTo>
                    <a:lnTo>
                      <a:pt x="3558" y="2428"/>
                    </a:lnTo>
                    <a:lnTo>
                      <a:pt x="3683" y="2386"/>
                    </a:lnTo>
                    <a:lnTo>
                      <a:pt x="3683" y="2281"/>
                    </a:lnTo>
                    <a:lnTo>
                      <a:pt x="3767" y="2198"/>
                    </a:lnTo>
                    <a:lnTo>
                      <a:pt x="3767" y="2093"/>
                    </a:lnTo>
                    <a:lnTo>
                      <a:pt x="3871" y="2051"/>
                    </a:lnTo>
                    <a:lnTo>
                      <a:pt x="3955" y="2072"/>
                    </a:lnTo>
                    <a:lnTo>
                      <a:pt x="4143" y="1967"/>
                    </a:lnTo>
                    <a:lnTo>
                      <a:pt x="4206" y="1967"/>
                    </a:lnTo>
                    <a:lnTo>
                      <a:pt x="4353" y="1800"/>
                    </a:lnTo>
                    <a:lnTo>
                      <a:pt x="4353" y="1737"/>
                    </a:lnTo>
                    <a:lnTo>
                      <a:pt x="4311" y="1737"/>
                    </a:lnTo>
                    <a:lnTo>
                      <a:pt x="4185" y="1570"/>
                    </a:lnTo>
                    <a:lnTo>
                      <a:pt x="4248" y="1465"/>
                    </a:lnTo>
                    <a:lnTo>
                      <a:pt x="4248" y="1361"/>
                    </a:lnTo>
                    <a:lnTo>
                      <a:pt x="4185" y="1319"/>
                    </a:lnTo>
                    <a:lnTo>
                      <a:pt x="4185" y="1256"/>
                    </a:lnTo>
                    <a:lnTo>
                      <a:pt x="4102" y="1214"/>
                    </a:lnTo>
                    <a:lnTo>
                      <a:pt x="3871" y="1340"/>
                    </a:lnTo>
                    <a:lnTo>
                      <a:pt x="3662" y="1214"/>
                    </a:lnTo>
                    <a:lnTo>
                      <a:pt x="3662" y="963"/>
                    </a:lnTo>
                    <a:lnTo>
                      <a:pt x="3118" y="607"/>
                    </a:lnTo>
                    <a:lnTo>
                      <a:pt x="3118" y="419"/>
                    </a:lnTo>
                    <a:lnTo>
                      <a:pt x="3202" y="314"/>
                    </a:lnTo>
                    <a:lnTo>
                      <a:pt x="3202" y="168"/>
                    </a:lnTo>
                    <a:lnTo>
                      <a:pt x="3223" y="105"/>
                    </a:lnTo>
                    <a:lnTo>
                      <a:pt x="3202" y="63"/>
                    </a:lnTo>
                    <a:lnTo>
                      <a:pt x="3097" y="63"/>
                    </a:lnTo>
                    <a:lnTo>
                      <a:pt x="290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638;p45">
                <a:extLst>
                  <a:ext uri="{FF2B5EF4-FFF2-40B4-BE49-F238E27FC236}">
                    <a16:creationId xmlns:a16="http://schemas.microsoft.com/office/drawing/2014/main" id="{6550E6CA-3433-2F1C-9BF1-1AADEE1B2C9E}"/>
                  </a:ext>
                </a:extLst>
              </p:cNvPr>
              <p:cNvSpPr/>
              <p:nvPr/>
            </p:nvSpPr>
            <p:spPr>
              <a:xfrm>
                <a:off x="3628997" y="3033259"/>
                <a:ext cx="44355" cy="30956"/>
              </a:xfrm>
              <a:custGeom>
                <a:avLst/>
                <a:gdLst/>
                <a:ahLst/>
                <a:cxnLst/>
                <a:rect l="l" t="t" r="r" b="b"/>
                <a:pathLst>
                  <a:path w="3724" h="2722" extrusionOk="0">
                    <a:moveTo>
                      <a:pt x="1444" y="1"/>
                    </a:moveTo>
                    <a:lnTo>
                      <a:pt x="1151" y="106"/>
                    </a:lnTo>
                    <a:lnTo>
                      <a:pt x="837" y="168"/>
                    </a:lnTo>
                    <a:lnTo>
                      <a:pt x="712" y="273"/>
                    </a:lnTo>
                    <a:lnTo>
                      <a:pt x="628" y="273"/>
                    </a:lnTo>
                    <a:lnTo>
                      <a:pt x="523" y="357"/>
                    </a:lnTo>
                    <a:lnTo>
                      <a:pt x="502" y="524"/>
                    </a:lnTo>
                    <a:lnTo>
                      <a:pt x="377" y="817"/>
                    </a:lnTo>
                    <a:lnTo>
                      <a:pt x="0" y="1131"/>
                    </a:lnTo>
                    <a:lnTo>
                      <a:pt x="188" y="1298"/>
                    </a:lnTo>
                    <a:lnTo>
                      <a:pt x="314" y="1528"/>
                    </a:lnTo>
                    <a:lnTo>
                      <a:pt x="419" y="1528"/>
                    </a:lnTo>
                    <a:lnTo>
                      <a:pt x="419" y="1654"/>
                    </a:lnTo>
                    <a:lnTo>
                      <a:pt x="398" y="1654"/>
                    </a:lnTo>
                    <a:lnTo>
                      <a:pt x="523" y="1759"/>
                    </a:lnTo>
                    <a:lnTo>
                      <a:pt x="440" y="1821"/>
                    </a:lnTo>
                    <a:lnTo>
                      <a:pt x="481" y="1863"/>
                    </a:lnTo>
                    <a:lnTo>
                      <a:pt x="732" y="1863"/>
                    </a:lnTo>
                    <a:lnTo>
                      <a:pt x="795" y="1842"/>
                    </a:lnTo>
                    <a:lnTo>
                      <a:pt x="900" y="1842"/>
                    </a:lnTo>
                    <a:lnTo>
                      <a:pt x="1109" y="1675"/>
                    </a:lnTo>
                    <a:lnTo>
                      <a:pt x="1256" y="1612"/>
                    </a:lnTo>
                    <a:lnTo>
                      <a:pt x="1360" y="1633"/>
                    </a:lnTo>
                    <a:lnTo>
                      <a:pt x="1486" y="1633"/>
                    </a:lnTo>
                    <a:lnTo>
                      <a:pt x="1674" y="1759"/>
                    </a:lnTo>
                    <a:lnTo>
                      <a:pt x="1779" y="1759"/>
                    </a:lnTo>
                    <a:lnTo>
                      <a:pt x="2051" y="1926"/>
                    </a:lnTo>
                    <a:lnTo>
                      <a:pt x="2093" y="1884"/>
                    </a:lnTo>
                    <a:lnTo>
                      <a:pt x="2155" y="1968"/>
                    </a:lnTo>
                    <a:lnTo>
                      <a:pt x="2093" y="2052"/>
                    </a:lnTo>
                    <a:lnTo>
                      <a:pt x="1967" y="2052"/>
                    </a:lnTo>
                    <a:lnTo>
                      <a:pt x="1779" y="1968"/>
                    </a:lnTo>
                    <a:lnTo>
                      <a:pt x="1632" y="1926"/>
                    </a:lnTo>
                    <a:lnTo>
                      <a:pt x="1528" y="1926"/>
                    </a:lnTo>
                    <a:lnTo>
                      <a:pt x="1381" y="1821"/>
                    </a:lnTo>
                    <a:lnTo>
                      <a:pt x="1318" y="1842"/>
                    </a:lnTo>
                    <a:lnTo>
                      <a:pt x="1235" y="1926"/>
                    </a:lnTo>
                    <a:lnTo>
                      <a:pt x="1214" y="1884"/>
                    </a:lnTo>
                    <a:lnTo>
                      <a:pt x="1130" y="1863"/>
                    </a:lnTo>
                    <a:lnTo>
                      <a:pt x="1005" y="1947"/>
                    </a:lnTo>
                    <a:lnTo>
                      <a:pt x="900" y="1968"/>
                    </a:lnTo>
                    <a:lnTo>
                      <a:pt x="795" y="2093"/>
                    </a:lnTo>
                    <a:lnTo>
                      <a:pt x="419" y="2093"/>
                    </a:lnTo>
                    <a:lnTo>
                      <a:pt x="377" y="2156"/>
                    </a:lnTo>
                    <a:lnTo>
                      <a:pt x="377" y="2282"/>
                    </a:lnTo>
                    <a:lnTo>
                      <a:pt x="314" y="2344"/>
                    </a:lnTo>
                    <a:lnTo>
                      <a:pt x="335" y="2386"/>
                    </a:lnTo>
                    <a:lnTo>
                      <a:pt x="481" y="2303"/>
                    </a:lnTo>
                    <a:lnTo>
                      <a:pt x="691" y="2386"/>
                    </a:lnTo>
                    <a:lnTo>
                      <a:pt x="544" y="2470"/>
                    </a:lnTo>
                    <a:lnTo>
                      <a:pt x="502" y="2449"/>
                    </a:lnTo>
                    <a:lnTo>
                      <a:pt x="398" y="2407"/>
                    </a:lnTo>
                    <a:lnTo>
                      <a:pt x="398" y="2407"/>
                    </a:lnTo>
                    <a:lnTo>
                      <a:pt x="440" y="2470"/>
                    </a:lnTo>
                    <a:lnTo>
                      <a:pt x="419" y="2575"/>
                    </a:lnTo>
                    <a:lnTo>
                      <a:pt x="586" y="2616"/>
                    </a:lnTo>
                    <a:lnTo>
                      <a:pt x="753" y="2512"/>
                    </a:lnTo>
                    <a:lnTo>
                      <a:pt x="1151" y="2554"/>
                    </a:lnTo>
                    <a:lnTo>
                      <a:pt x="1256" y="2407"/>
                    </a:lnTo>
                    <a:lnTo>
                      <a:pt x="1465" y="2344"/>
                    </a:lnTo>
                    <a:lnTo>
                      <a:pt x="1988" y="2344"/>
                    </a:lnTo>
                    <a:lnTo>
                      <a:pt x="2113" y="2386"/>
                    </a:lnTo>
                    <a:lnTo>
                      <a:pt x="2113" y="2365"/>
                    </a:lnTo>
                    <a:lnTo>
                      <a:pt x="2260" y="2344"/>
                    </a:lnTo>
                    <a:lnTo>
                      <a:pt x="2595" y="2365"/>
                    </a:lnTo>
                    <a:lnTo>
                      <a:pt x="2825" y="2470"/>
                    </a:lnTo>
                    <a:lnTo>
                      <a:pt x="2929" y="2554"/>
                    </a:lnTo>
                    <a:lnTo>
                      <a:pt x="3118" y="2554"/>
                    </a:lnTo>
                    <a:lnTo>
                      <a:pt x="3306" y="2616"/>
                    </a:lnTo>
                    <a:lnTo>
                      <a:pt x="3411" y="2554"/>
                    </a:lnTo>
                    <a:lnTo>
                      <a:pt x="3515" y="2575"/>
                    </a:lnTo>
                    <a:lnTo>
                      <a:pt x="3557" y="2616"/>
                    </a:lnTo>
                    <a:lnTo>
                      <a:pt x="3683" y="2616"/>
                    </a:lnTo>
                    <a:lnTo>
                      <a:pt x="3683" y="2721"/>
                    </a:lnTo>
                    <a:lnTo>
                      <a:pt x="3725" y="2658"/>
                    </a:lnTo>
                    <a:lnTo>
                      <a:pt x="3725" y="2554"/>
                    </a:lnTo>
                    <a:lnTo>
                      <a:pt x="3578" y="2470"/>
                    </a:lnTo>
                    <a:lnTo>
                      <a:pt x="3557" y="2386"/>
                    </a:lnTo>
                    <a:lnTo>
                      <a:pt x="3620" y="2303"/>
                    </a:lnTo>
                    <a:lnTo>
                      <a:pt x="3620" y="2261"/>
                    </a:lnTo>
                    <a:lnTo>
                      <a:pt x="3536" y="2156"/>
                    </a:lnTo>
                    <a:lnTo>
                      <a:pt x="3515" y="2072"/>
                    </a:lnTo>
                    <a:lnTo>
                      <a:pt x="3432" y="2031"/>
                    </a:lnTo>
                    <a:lnTo>
                      <a:pt x="3369" y="2052"/>
                    </a:lnTo>
                    <a:lnTo>
                      <a:pt x="3306" y="1968"/>
                    </a:lnTo>
                    <a:lnTo>
                      <a:pt x="3243" y="1842"/>
                    </a:lnTo>
                    <a:lnTo>
                      <a:pt x="3118" y="1717"/>
                    </a:lnTo>
                    <a:lnTo>
                      <a:pt x="3097" y="1633"/>
                    </a:lnTo>
                    <a:lnTo>
                      <a:pt x="3139" y="1403"/>
                    </a:lnTo>
                    <a:lnTo>
                      <a:pt x="3118" y="1319"/>
                    </a:lnTo>
                    <a:lnTo>
                      <a:pt x="3118" y="1215"/>
                    </a:lnTo>
                    <a:lnTo>
                      <a:pt x="3034" y="1131"/>
                    </a:lnTo>
                    <a:lnTo>
                      <a:pt x="3013" y="1047"/>
                    </a:lnTo>
                    <a:lnTo>
                      <a:pt x="2846" y="943"/>
                    </a:lnTo>
                    <a:lnTo>
                      <a:pt x="2741" y="922"/>
                    </a:lnTo>
                    <a:lnTo>
                      <a:pt x="2720" y="796"/>
                    </a:lnTo>
                    <a:lnTo>
                      <a:pt x="2595" y="775"/>
                    </a:lnTo>
                    <a:lnTo>
                      <a:pt x="2595" y="629"/>
                    </a:lnTo>
                    <a:lnTo>
                      <a:pt x="2469" y="524"/>
                    </a:lnTo>
                    <a:lnTo>
                      <a:pt x="2427" y="399"/>
                    </a:lnTo>
                    <a:lnTo>
                      <a:pt x="2385" y="357"/>
                    </a:lnTo>
                    <a:lnTo>
                      <a:pt x="2302" y="357"/>
                    </a:lnTo>
                    <a:lnTo>
                      <a:pt x="2260" y="315"/>
                    </a:lnTo>
                    <a:lnTo>
                      <a:pt x="2176" y="378"/>
                    </a:lnTo>
                    <a:lnTo>
                      <a:pt x="2093" y="357"/>
                    </a:lnTo>
                    <a:lnTo>
                      <a:pt x="2093" y="273"/>
                    </a:lnTo>
                    <a:lnTo>
                      <a:pt x="1967" y="106"/>
                    </a:lnTo>
                    <a:lnTo>
                      <a:pt x="1800" y="85"/>
                    </a:lnTo>
                    <a:lnTo>
                      <a:pt x="15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639;p45">
                <a:extLst>
                  <a:ext uri="{FF2B5EF4-FFF2-40B4-BE49-F238E27FC236}">
                    <a16:creationId xmlns:a16="http://schemas.microsoft.com/office/drawing/2014/main" id="{5B439D26-012E-C818-96C2-4FFC6D48FA44}"/>
                  </a:ext>
                </a:extLst>
              </p:cNvPr>
              <p:cNvSpPr/>
              <p:nvPr/>
            </p:nvSpPr>
            <p:spPr>
              <a:xfrm>
                <a:off x="3633975" y="3059916"/>
                <a:ext cx="21195" cy="12146"/>
              </a:xfrm>
              <a:custGeom>
                <a:avLst/>
                <a:gdLst/>
                <a:ahLst/>
                <a:cxnLst/>
                <a:rect l="l" t="t" r="r" b="b"/>
                <a:pathLst>
                  <a:path w="1780" h="1068" extrusionOk="0">
                    <a:moveTo>
                      <a:pt x="1047" y="0"/>
                    </a:moveTo>
                    <a:lnTo>
                      <a:pt x="838" y="63"/>
                    </a:lnTo>
                    <a:lnTo>
                      <a:pt x="733" y="210"/>
                    </a:lnTo>
                    <a:lnTo>
                      <a:pt x="335" y="168"/>
                    </a:lnTo>
                    <a:lnTo>
                      <a:pt x="168" y="272"/>
                    </a:lnTo>
                    <a:lnTo>
                      <a:pt x="1" y="231"/>
                    </a:lnTo>
                    <a:lnTo>
                      <a:pt x="1" y="231"/>
                    </a:lnTo>
                    <a:lnTo>
                      <a:pt x="63" y="314"/>
                    </a:lnTo>
                    <a:lnTo>
                      <a:pt x="273" y="335"/>
                    </a:lnTo>
                    <a:lnTo>
                      <a:pt x="335" y="335"/>
                    </a:lnTo>
                    <a:lnTo>
                      <a:pt x="231" y="419"/>
                    </a:lnTo>
                    <a:lnTo>
                      <a:pt x="335" y="524"/>
                    </a:lnTo>
                    <a:lnTo>
                      <a:pt x="440" y="524"/>
                    </a:lnTo>
                    <a:lnTo>
                      <a:pt x="482" y="586"/>
                    </a:lnTo>
                    <a:lnTo>
                      <a:pt x="545" y="586"/>
                    </a:lnTo>
                    <a:lnTo>
                      <a:pt x="691" y="544"/>
                    </a:lnTo>
                    <a:lnTo>
                      <a:pt x="838" y="524"/>
                    </a:lnTo>
                    <a:lnTo>
                      <a:pt x="1005" y="586"/>
                    </a:lnTo>
                    <a:lnTo>
                      <a:pt x="942" y="649"/>
                    </a:lnTo>
                    <a:lnTo>
                      <a:pt x="649" y="649"/>
                    </a:lnTo>
                    <a:lnTo>
                      <a:pt x="691" y="691"/>
                    </a:lnTo>
                    <a:lnTo>
                      <a:pt x="796" y="691"/>
                    </a:lnTo>
                    <a:lnTo>
                      <a:pt x="838" y="754"/>
                    </a:lnTo>
                    <a:lnTo>
                      <a:pt x="817" y="796"/>
                    </a:lnTo>
                    <a:lnTo>
                      <a:pt x="859" y="796"/>
                    </a:lnTo>
                    <a:lnTo>
                      <a:pt x="733" y="963"/>
                    </a:lnTo>
                    <a:lnTo>
                      <a:pt x="963" y="942"/>
                    </a:lnTo>
                    <a:lnTo>
                      <a:pt x="963" y="1047"/>
                    </a:lnTo>
                    <a:lnTo>
                      <a:pt x="1005" y="1068"/>
                    </a:lnTo>
                    <a:lnTo>
                      <a:pt x="1131" y="1047"/>
                    </a:lnTo>
                    <a:lnTo>
                      <a:pt x="1214" y="879"/>
                    </a:lnTo>
                    <a:lnTo>
                      <a:pt x="1319" y="858"/>
                    </a:lnTo>
                    <a:lnTo>
                      <a:pt x="1465" y="775"/>
                    </a:lnTo>
                    <a:lnTo>
                      <a:pt x="1675" y="733"/>
                    </a:lnTo>
                    <a:lnTo>
                      <a:pt x="1758" y="670"/>
                    </a:lnTo>
                    <a:lnTo>
                      <a:pt x="1779" y="565"/>
                    </a:lnTo>
                    <a:lnTo>
                      <a:pt x="1695" y="482"/>
                    </a:lnTo>
                    <a:lnTo>
                      <a:pt x="1695" y="314"/>
                    </a:lnTo>
                    <a:lnTo>
                      <a:pt x="1737" y="210"/>
                    </a:lnTo>
                    <a:lnTo>
                      <a:pt x="1695" y="42"/>
                    </a:lnTo>
                    <a:lnTo>
                      <a:pt x="157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grpSp>
            <p:nvGrpSpPr>
              <p:cNvPr id="145" name="Google Shape;640;p45">
                <a:extLst>
                  <a:ext uri="{FF2B5EF4-FFF2-40B4-BE49-F238E27FC236}">
                    <a16:creationId xmlns:a16="http://schemas.microsoft.com/office/drawing/2014/main" id="{0FB4F020-57CA-4B45-E1E7-36435B467B65}"/>
                  </a:ext>
                </a:extLst>
              </p:cNvPr>
              <p:cNvGrpSpPr/>
              <p:nvPr/>
            </p:nvGrpSpPr>
            <p:grpSpPr>
              <a:xfrm>
                <a:off x="3632736" y="3051591"/>
                <a:ext cx="63288" cy="45217"/>
                <a:chOff x="3450375" y="3038225"/>
                <a:chExt cx="132875" cy="99400"/>
              </a:xfrm>
              <a:grpFill/>
            </p:grpSpPr>
            <p:sp>
              <p:nvSpPr>
                <p:cNvPr id="181" name="Google Shape;641;p45">
                  <a:extLst>
                    <a:ext uri="{FF2B5EF4-FFF2-40B4-BE49-F238E27FC236}">
                      <a16:creationId xmlns:a16="http://schemas.microsoft.com/office/drawing/2014/main" id="{90960161-ECF6-8FAE-845C-AA07807BB1A9}"/>
                    </a:ext>
                  </a:extLst>
                </p:cNvPr>
                <p:cNvSpPr/>
                <p:nvPr/>
              </p:nvSpPr>
              <p:spPr>
                <a:xfrm>
                  <a:off x="3450375" y="3038225"/>
                  <a:ext cx="46050" cy="1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2" h="545" extrusionOk="0">
                      <a:moveTo>
                        <a:pt x="942" y="0"/>
                      </a:moveTo>
                      <a:lnTo>
                        <a:pt x="795" y="63"/>
                      </a:lnTo>
                      <a:lnTo>
                        <a:pt x="586" y="230"/>
                      </a:lnTo>
                      <a:lnTo>
                        <a:pt x="481" y="230"/>
                      </a:lnTo>
                      <a:lnTo>
                        <a:pt x="418" y="251"/>
                      </a:lnTo>
                      <a:lnTo>
                        <a:pt x="167" y="251"/>
                      </a:lnTo>
                      <a:lnTo>
                        <a:pt x="188" y="335"/>
                      </a:lnTo>
                      <a:lnTo>
                        <a:pt x="314" y="419"/>
                      </a:lnTo>
                      <a:lnTo>
                        <a:pt x="439" y="377"/>
                      </a:lnTo>
                      <a:lnTo>
                        <a:pt x="439" y="377"/>
                      </a:lnTo>
                      <a:lnTo>
                        <a:pt x="377" y="460"/>
                      </a:lnTo>
                      <a:lnTo>
                        <a:pt x="209" y="460"/>
                      </a:lnTo>
                      <a:lnTo>
                        <a:pt x="105" y="314"/>
                      </a:lnTo>
                      <a:lnTo>
                        <a:pt x="0" y="419"/>
                      </a:lnTo>
                      <a:lnTo>
                        <a:pt x="63" y="481"/>
                      </a:lnTo>
                      <a:lnTo>
                        <a:pt x="63" y="544"/>
                      </a:lnTo>
                      <a:lnTo>
                        <a:pt x="105" y="481"/>
                      </a:lnTo>
                      <a:lnTo>
                        <a:pt x="481" y="481"/>
                      </a:lnTo>
                      <a:lnTo>
                        <a:pt x="586" y="356"/>
                      </a:lnTo>
                      <a:lnTo>
                        <a:pt x="691" y="335"/>
                      </a:lnTo>
                      <a:lnTo>
                        <a:pt x="816" y="251"/>
                      </a:lnTo>
                      <a:lnTo>
                        <a:pt x="900" y="272"/>
                      </a:lnTo>
                      <a:lnTo>
                        <a:pt x="921" y="314"/>
                      </a:lnTo>
                      <a:lnTo>
                        <a:pt x="1004" y="230"/>
                      </a:lnTo>
                      <a:lnTo>
                        <a:pt x="1067" y="209"/>
                      </a:lnTo>
                      <a:lnTo>
                        <a:pt x="1214" y="314"/>
                      </a:lnTo>
                      <a:lnTo>
                        <a:pt x="1318" y="314"/>
                      </a:lnTo>
                      <a:lnTo>
                        <a:pt x="1465" y="356"/>
                      </a:lnTo>
                      <a:lnTo>
                        <a:pt x="1653" y="440"/>
                      </a:lnTo>
                      <a:lnTo>
                        <a:pt x="1779" y="440"/>
                      </a:lnTo>
                      <a:lnTo>
                        <a:pt x="1841" y="356"/>
                      </a:lnTo>
                      <a:lnTo>
                        <a:pt x="1779" y="272"/>
                      </a:lnTo>
                      <a:lnTo>
                        <a:pt x="1737" y="314"/>
                      </a:lnTo>
                      <a:lnTo>
                        <a:pt x="1465" y="147"/>
                      </a:lnTo>
                      <a:lnTo>
                        <a:pt x="1360" y="147"/>
                      </a:lnTo>
                      <a:lnTo>
                        <a:pt x="1172" y="21"/>
                      </a:lnTo>
                      <a:lnTo>
                        <a:pt x="1046" y="21"/>
                      </a:lnTo>
                      <a:lnTo>
                        <a:pt x="94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" name="Google Shape;642;p45">
                  <a:extLst>
                    <a:ext uri="{FF2B5EF4-FFF2-40B4-BE49-F238E27FC236}">
                      <a16:creationId xmlns:a16="http://schemas.microsoft.com/office/drawing/2014/main" id="{C7EE0ED8-4E96-EDF2-42F6-348113D2413E}"/>
                    </a:ext>
                  </a:extLst>
                </p:cNvPr>
                <p:cNvSpPr/>
                <p:nvPr/>
              </p:nvSpPr>
              <p:spPr>
                <a:xfrm>
                  <a:off x="3481225" y="3056525"/>
                  <a:ext cx="102025" cy="8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1" h="3244" extrusionOk="0">
                      <a:moveTo>
                        <a:pt x="712" y="0"/>
                      </a:moveTo>
                      <a:lnTo>
                        <a:pt x="565" y="21"/>
                      </a:lnTo>
                      <a:lnTo>
                        <a:pt x="565" y="42"/>
                      </a:lnTo>
                      <a:lnTo>
                        <a:pt x="607" y="210"/>
                      </a:lnTo>
                      <a:lnTo>
                        <a:pt x="565" y="314"/>
                      </a:lnTo>
                      <a:lnTo>
                        <a:pt x="565" y="482"/>
                      </a:lnTo>
                      <a:lnTo>
                        <a:pt x="649" y="565"/>
                      </a:lnTo>
                      <a:lnTo>
                        <a:pt x="628" y="670"/>
                      </a:lnTo>
                      <a:lnTo>
                        <a:pt x="545" y="733"/>
                      </a:lnTo>
                      <a:lnTo>
                        <a:pt x="335" y="775"/>
                      </a:lnTo>
                      <a:lnTo>
                        <a:pt x="189" y="858"/>
                      </a:lnTo>
                      <a:lnTo>
                        <a:pt x="84" y="879"/>
                      </a:lnTo>
                      <a:lnTo>
                        <a:pt x="1" y="1046"/>
                      </a:lnTo>
                      <a:lnTo>
                        <a:pt x="21" y="1005"/>
                      </a:lnTo>
                      <a:lnTo>
                        <a:pt x="105" y="1109"/>
                      </a:lnTo>
                      <a:lnTo>
                        <a:pt x="42" y="1319"/>
                      </a:lnTo>
                      <a:lnTo>
                        <a:pt x="189" y="1507"/>
                      </a:lnTo>
                      <a:lnTo>
                        <a:pt x="314" y="1528"/>
                      </a:lnTo>
                      <a:lnTo>
                        <a:pt x="398" y="1570"/>
                      </a:lnTo>
                      <a:lnTo>
                        <a:pt x="440" y="1486"/>
                      </a:lnTo>
                      <a:lnTo>
                        <a:pt x="545" y="1528"/>
                      </a:lnTo>
                      <a:lnTo>
                        <a:pt x="503" y="1570"/>
                      </a:lnTo>
                      <a:lnTo>
                        <a:pt x="503" y="1674"/>
                      </a:lnTo>
                      <a:lnTo>
                        <a:pt x="545" y="1716"/>
                      </a:lnTo>
                      <a:lnTo>
                        <a:pt x="670" y="1716"/>
                      </a:lnTo>
                      <a:lnTo>
                        <a:pt x="733" y="1904"/>
                      </a:lnTo>
                      <a:lnTo>
                        <a:pt x="879" y="1988"/>
                      </a:lnTo>
                      <a:lnTo>
                        <a:pt x="963" y="2051"/>
                      </a:lnTo>
                      <a:lnTo>
                        <a:pt x="1047" y="2030"/>
                      </a:lnTo>
                      <a:lnTo>
                        <a:pt x="1235" y="1946"/>
                      </a:lnTo>
                      <a:lnTo>
                        <a:pt x="1235" y="1884"/>
                      </a:lnTo>
                      <a:lnTo>
                        <a:pt x="1381" y="1716"/>
                      </a:lnTo>
                      <a:lnTo>
                        <a:pt x="1486" y="1632"/>
                      </a:lnTo>
                      <a:lnTo>
                        <a:pt x="1612" y="1570"/>
                      </a:lnTo>
                      <a:lnTo>
                        <a:pt x="2114" y="1570"/>
                      </a:lnTo>
                      <a:lnTo>
                        <a:pt x="2197" y="1716"/>
                      </a:lnTo>
                      <a:lnTo>
                        <a:pt x="2239" y="1821"/>
                      </a:lnTo>
                      <a:lnTo>
                        <a:pt x="2407" y="2093"/>
                      </a:lnTo>
                      <a:lnTo>
                        <a:pt x="2386" y="2156"/>
                      </a:lnTo>
                      <a:lnTo>
                        <a:pt x="2490" y="2260"/>
                      </a:lnTo>
                      <a:lnTo>
                        <a:pt x="2490" y="2365"/>
                      </a:lnTo>
                      <a:lnTo>
                        <a:pt x="2407" y="2407"/>
                      </a:lnTo>
                      <a:lnTo>
                        <a:pt x="2407" y="2511"/>
                      </a:lnTo>
                      <a:lnTo>
                        <a:pt x="2449" y="2532"/>
                      </a:lnTo>
                      <a:lnTo>
                        <a:pt x="2449" y="2574"/>
                      </a:lnTo>
                      <a:lnTo>
                        <a:pt x="2595" y="2532"/>
                      </a:lnTo>
                      <a:lnTo>
                        <a:pt x="2637" y="2532"/>
                      </a:lnTo>
                      <a:lnTo>
                        <a:pt x="2867" y="2449"/>
                      </a:lnTo>
                      <a:lnTo>
                        <a:pt x="3014" y="2511"/>
                      </a:lnTo>
                      <a:lnTo>
                        <a:pt x="3055" y="2637"/>
                      </a:lnTo>
                      <a:lnTo>
                        <a:pt x="3181" y="2721"/>
                      </a:lnTo>
                      <a:lnTo>
                        <a:pt x="3160" y="2930"/>
                      </a:lnTo>
                      <a:lnTo>
                        <a:pt x="3139" y="3055"/>
                      </a:lnTo>
                      <a:lnTo>
                        <a:pt x="3286" y="3202"/>
                      </a:lnTo>
                      <a:lnTo>
                        <a:pt x="3369" y="3202"/>
                      </a:lnTo>
                      <a:lnTo>
                        <a:pt x="3537" y="3076"/>
                      </a:lnTo>
                      <a:lnTo>
                        <a:pt x="3578" y="3076"/>
                      </a:lnTo>
                      <a:lnTo>
                        <a:pt x="3683" y="3181"/>
                      </a:lnTo>
                      <a:lnTo>
                        <a:pt x="3704" y="3244"/>
                      </a:lnTo>
                      <a:lnTo>
                        <a:pt x="3704" y="3202"/>
                      </a:lnTo>
                      <a:lnTo>
                        <a:pt x="3809" y="3181"/>
                      </a:lnTo>
                      <a:lnTo>
                        <a:pt x="3976" y="2846"/>
                      </a:lnTo>
                      <a:lnTo>
                        <a:pt x="3976" y="2721"/>
                      </a:lnTo>
                      <a:lnTo>
                        <a:pt x="3955" y="2658"/>
                      </a:lnTo>
                      <a:lnTo>
                        <a:pt x="3850" y="2553"/>
                      </a:lnTo>
                      <a:lnTo>
                        <a:pt x="3850" y="2469"/>
                      </a:lnTo>
                      <a:lnTo>
                        <a:pt x="3913" y="2428"/>
                      </a:lnTo>
                      <a:lnTo>
                        <a:pt x="3997" y="2449"/>
                      </a:lnTo>
                      <a:lnTo>
                        <a:pt x="4018" y="2365"/>
                      </a:lnTo>
                      <a:lnTo>
                        <a:pt x="3955" y="2239"/>
                      </a:lnTo>
                      <a:lnTo>
                        <a:pt x="3871" y="2218"/>
                      </a:lnTo>
                      <a:lnTo>
                        <a:pt x="3871" y="2009"/>
                      </a:lnTo>
                      <a:lnTo>
                        <a:pt x="3892" y="1925"/>
                      </a:lnTo>
                      <a:lnTo>
                        <a:pt x="3871" y="1674"/>
                      </a:lnTo>
                      <a:lnTo>
                        <a:pt x="3809" y="1612"/>
                      </a:lnTo>
                      <a:lnTo>
                        <a:pt x="3809" y="1507"/>
                      </a:lnTo>
                      <a:lnTo>
                        <a:pt x="4060" y="1423"/>
                      </a:lnTo>
                      <a:lnTo>
                        <a:pt x="4081" y="1402"/>
                      </a:lnTo>
                      <a:lnTo>
                        <a:pt x="4081" y="1319"/>
                      </a:lnTo>
                      <a:lnTo>
                        <a:pt x="4018" y="1277"/>
                      </a:lnTo>
                      <a:lnTo>
                        <a:pt x="3871" y="1256"/>
                      </a:lnTo>
                      <a:lnTo>
                        <a:pt x="3871" y="1193"/>
                      </a:lnTo>
                      <a:lnTo>
                        <a:pt x="3850" y="1109"/>
                      </a:lnTo>
                      <a:lnTo>
                        <a:pt x="3850" y="1005"/>
                      </a:lnTo>
                      <a:lnTo>
                        <a:pt x="3767" y="1005"/>
                      </a:lnTo>
                      <a:lnTo>
                        <a:pt x="3704" y="1088"/>
                      </a:lnTo>
                      <a:lnTo>
                        <a:pt x="3599" y="1109"/>
                      </a:lnTo>
                      <a:lnTo>
                        <a:pt x="3599" y="1109"/>
                      </a:lnTo>
                      <a:lnTo>
                        <a:pt x="3662" y="963"/>
                      </a:lnTo>
                      <a:lnTo>
                        <a:pt x="3767" y="796"/>
                      </a:lnTo>
                      <a:lnTo>
                        <a:pt x="3767" y="754"/>
                      </a:lnTo>
                      <a:lnTo>
                        <a:pt x="3641" y="733"/>
                      </a:lnTo>
                      <a:lnTo>
                        <a:pt x="3578" y="670"/>
                      </a:lnTo>
                      <a:lnTo>
                        <a:pt x="3599" y="524"/>
                      </a:lnTo>
                      <a:lnTo>
                        <a:pt x="3558" y="377"/>
                      </a:lnTo>
                      <a:lnTo>
                        <a:pt x="3432" y="272"/>
                      </a:lnTo>
                      <a:lnTo>
                        <a:pt x="3390" y="231"/>
                      </a:lnTo>
                      <a:lnTo>
                        <a:pt x="3286" y="252"/>
                      </a:lnTo>
                      <a:lnTo>
                        <a:pt x="3265" y="314"/>
                      </a:lnTo>
                      <a:lnTo>
                        <a:pt x="3118" y="231"/>
                      </a:lnTo>
                      <a:lnTo>
                        <a:pt x="2972" y="231"/>
                      </a:lnTo>
                      <a:lnTo>
                        <a:pt x="2867" y="377"/>
                      </a:lnTo>
                      <a:lnTo>
                        <a:pt x="2804" y="419"/>
                      </a:lnTo>
                      <a:lnTo>
                        <a:pt x="2700" y="482"/>
                      </a:lnTo>
                      <a:lnTo>
                        <a:pt x="2532" y="482"/>
                      </a:lnTo>
                      <a:lnTo>
                        <a:pt x="2407" y="377"/>
                      </a:lnTo>
                      <a:lnTo>
                        <a:pt x="2323" y="356"/>
                      </a:lnTo>
                      <a:lnTo>
                        <a:pt x="2218" y="419"/>
                      </a:lnTo>
                      <a:lnTo>
                        <a:pt x="2135" y="377"/>
                      </a:lnTo>
                      <a:lnTo>
                        <a:pt x="2135" y="272"/>
                      </a:lnTo>
                      <a:lnTo>
                        <a:pt x="2009" y="272"/>
                      </a:lnTo>
                      <a:lnTo>
                        <a:pt x="1967" y="231"/>
                      </a:lnTo>
                      <a:lnTo>
                        <a:pt x="1863" y="210"/>
                      </a:lnTo>
                      <a:lnTo>
                        <a:pt x="1758" y="272"/>
                      </a:lnTo>
                      <a:lnTo>
                        <a:pt x="1570" y="210"/>
                      </a:lnTo>
                      <a:lnTo>
                        <a:pt x="1381" y="210"/>
                      </a:lnTo>
                      <a:lnTo>
                        <a:pt x="1277" y="126"/>
                      </a:lnTo>
                      <a:lnTo>
                        <a:pt x="1047" y="21"/>
                      </a:lnTo>
                      <a:lnTo>
                        <a:pt x="7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ct val="0"/>
                    </a:spcBef>
                    <a:spcAft>
                      <a:spcPct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6" name="Google Shape;643;p45">
                <a:extLst>
                  <a:ext uri="{FF2B5EF4-FFF2-40B4-BE49-F238E27FC236}">
                    <a16:creationId xmlns:a16="http://schemas.microsoft.com/office/drawing/2014/main" id="{EB576AF4-C51E-E5C4-A70D-4B9A8DFDAA14}"/>
                  </a:ext>
                </a:extLst>
              </p:cNvPr>
              <p:cNvSpPr/>
              <p:nvPr/>
            </p:nvSpPr>
            <p:spPr>
              <a:xfrm>
                <a:off x="3657897" y="3077759"/>
                <a:ext cx="19195" cy="21903"/>
              </a:xfrm>
              <a:custGeom>
                <a:avLst/>
                <a:gdLst/>
                <a:ahLst/>
                <a:cxnLst/>
                <a:rect l="l" t="t" r="r" b="b"/>
                <a:pathLst>
                  <a:path w="1611" h="1926" extrusionOk="0">
                    <a:moveTo>
                      <a:pt x="733" y="1"/>
                    </a:moveTo>
                    <a:lnTo>
                      <a:pt x="607" y="63"/>
                    </a:lnTo>
                    <a:lnTo>
                      <a:pt x="502" y="147"/>
                    </a:lnTo>
                    <a:lnTo>
                      <a:pt x="356" y="315"/>
                    </a:lnTo>
                    <a:lnTo>
                      <a:pt x="356" y="377"/>
                    </a:lnTo>
                    <a:lnTo>
                      <a:pt x="168" y="461"/>
                    </a:lnTo>
                    <a:lnTo>
                      <a:pt x="84" y="482"/>
                    </a:lnTo>
                    <a:lnTo>
                      <a:pt x="42" y="587"/>
                    </a:lnTo>
                    <a:lnTo>
                      <a:pt x="0" y="670"/>
                    </a:lnTo>
                    <a:lnTo>
                      <a:pt x="105" y="733"/>
                    </a:lnTo>
                    <a:lnTo>
                      <a:pt x="42" y="880"/>
                    </a:lnTo>
                    <a:lnTo>
                      <a:pt x="63" y="963"/>
                    </a:lnTo>
                    <a:lnTo>
                      <a:pt x="168" y="984"/>
                    </a:lnTo>
                    <a:lnTo>
                      <a:pt x="251" y="1172"/>
                    </a:lnTo>
                    <a:lnTo>
                      <a:pt x="251" y="1298"/>
                    </a:lnTo>
                    <a:lnTo>
                      <a:pt x="377" y="1424"/>
                    </a:lnTo>
                    <a:lnTo>
                      <a:pt x="482" y="1382"/>
                    </a:lnTo>
                    <a:lnTo>
                      <a:pt x="482" y="1403"/>
                    </a:lnTo>
                    <a:lnTo>
                      <a:pt x="419" y="1507"/>
                    </a:lnTo>
                    <a:lnTo>
                      <a:pt x="502" y="1591"/>
                    </a:lnTo>
                    <a:lnTo>
                      <a:pt x="586" y="1675"/>
                    </a:lnTo>
                    <a:lnTo>
                      <a:pt x="565" y="1737"/>
                    </a:lnTo>
                    <a:lnTo>
                      <a:pt x="691" y="1779"/>
                    </a:lnTo>
                    <a:lnTo>
                      <a:pt x="1005" y="1926"/>
                    </a:lnTo>
                    <a:lnTo>
                      <a:pt x="1046" y="1926"/>
                    </a:lnTo>
                    <a:lnTo>
                      <a:pt x="1088" y="1842"/>
                    </a:lnTo>
                    <a:lnTo>
                      <a:pt x="1151" y="1696"/>
                    </a:lnTo>
                    <a:lnTo>
                      <a:pt x="1298" y="1633"/>
                    </a:lnTo>
                    <a:lnTo>
                      <a:pt x="1402" y="1507"/>
                    </a:lnTo>
                    <a:lnTo>
                      <a:pt x="1402" y="1403"/>
                    </a:lnTo>
                    <a:lnTo>
                      <a:pt x="1444" y="1256"/>
                    </a:lnTo>
                    <a:lnTo>
                      <a:pt x="1528" y="1214"/>
                    </a:lnTo>
                    <a:lnTo>
                      <a:pt x="1528" y="1152"/>
                    </a:lnTo>
                    <a:lnTo>
                      <a:pt x="1549" y="1005"/>
                    </a:lnTo>
                    <a:lnTo>
                      <a:pt x="1570" y="1005"/>
                    </a:lnTo>
                    <a:lnTo>
                      <a:pt x="1570" y="963"/>
                    </a:lnTo>
                    <a:lnTo>
                      <a:pt x="1528" y="942"/>
                    </a:lnTo>
                    <a:lnTo>
                      <a:pt x="1528" y="838"/>
                    </a:lnTo>
                    <a:lnTo>
                      <a:pt x="1611" y="796"/>
                    </a:lnTo>
                    <a:lnTo>
                      <a:pt x="1611" y="691"/>
                    </a:lnTo>
                    <a:lnTo>
                      <a:pt x="1507" y="587"/>
                    </a:lnTo>
                    <a:lnTo>
                      <a:pt x="1528" y="524"/>
                    </a:lnTo>
                    <a:lnTo>
                      <a:pt x="1360" y="252"/>
                    </a:lnTo>
                    <a:lnTo>
                      <a:pt x="1318" y="147"/>
                    </a:lnTo>
                    <a:lnTo>
                      <a:pt x="123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644;p45">
                <a:extLst>
                  <a:ext uri="{FF2B5EF4-FFF2-40B4-BE49-F238E27FC236}">
                    <a16:creationId xmlns:a16="http://schemas.microsoft.com/office/drawing/2014/main" id="{34AD8112-930B-4CFE-FCF8-3853673FB77D}"/>
                  </a:ext>
                </a:extLst>
              </p:cNvPr>
              <p:cNvSpPr/>
              <p:nvPr/>
            </p:nvSpPr>
            <p:spPr>
              <a:xfrm>
                <a:off x="3670352" y="3087756"/>
                <a:ext cx="27911" cy="28568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2512" extrusionOk="0">
                    <a:moveTo>
                      <a:pt x="942" y="1"/>
                    </a:moveTo>
                    <a:lnTo>
                      <a:pt x="712" y="84"/>
                    </a:lnTo>
                    <a:lnTo>
                      <a:pt x="670" y="84"/>
                    </a:lnTo>
                    <a:lnTo>
                      <a:pt x="524" y="126"/>
                    </a:lnTo>
                    <a:lnTo>
                      <a:pt x="503" y="126"/>
                    </a:lnTo>
                    <a:lnTo>
                      <a:pt x="482" y="273"/>
                    </a:lnTo>
                    <a:lnTo>
                      <a:pt x="482" y="335"/>
                    </a:lnTo>
                    <a:lnTo>
                      <a:pt x="398" y="377"/>
                    </a:lnTo>
                    <a:lnTo>
                      <a:pt x="356" y="524"/>
                    </a:lnTo>
                    <a:lnTo>
                      <a:pt x="356" y="628"/>
                    </a:lnTo>
                    <a:lnTo>
                      <a:pt x="252" y="754"/>
                    </a:lnTo>
                    <a:lnTo>
                      <a:pt x="105" y="817"/>
                    </a:lnTo>
                    <a:lnTo>
                      <a:pt x="42" y="963"/>
                    </a:lnTo>
                    <a:lnTo>
                      <a:pt x="0" y="1047"/>
                    </a:lnTo>
                    <a:lnTo>
                      <a:pt x="168" y="1047"/>
                    </a:lnTo>
                    <a:lnTo>
                      <a:pt x="252" y="1109"/>
                    </a:lnTo>
                    <a:lnTo>
                      <a:pt x="210" y="1172"/>
                    </a:lnTo>
                    <a:lnTo>
                      <a:pt x="293" y="1235"/>
                    </a:lnTo>
                    <a:lnTo>
                      <a:pt x="461" y="1444"/>
                    </a:lnTo>
                    <a:lnTo>
                      <a:pt x="524" y="1444"/>
                    </a:lnTo>
                    <a:lnTo>
                      <a:pt x="775" y="1591"/>
                    </a:lnTo>
                    <a:lnTo>
                      <a:pt x="796" y="1591"/>
                    </a:lnTo>
                    <a:lnTo>
                      <a:pt x="1130" y="1967"/>
                    </a:lnTo>
                    <a:lnTo>
                      <a:pt x="1256" y="1988"/>
                    </a:lnTo>
                    <a:lnTo>
                      <a:pt x="1716" y="2302"/>
                    </a:lnTo>
                    <a:lnTo>
                      <a:pt x="2260" y="2511"/>
                    </a:lnTo>
                    <a:lnTo>
                      <a:pt x="2260" y="2386"/>
                    </a:lnTo>
                    <a:lnTo>
                      <a:pt x="2197" y="2281"/>
                    </a:lnTo>
                    <a:lnTo>
                      <a:pt x="2260" y="2156"/>
                    </a:lnTo>
                    <a:lnTo>
                      <a:pt x="2239" y="2072"/>
                    </a:lnTo>
                    <a:lnTo>
                      <a:pt x="2260" y="1967"/>
                    </a:lnTo>
                    <a:lnTo>
                      <a:pt x="2302" y="1884"/>
                    </a:lnTo>
                    <a:lnTo>
                      <a:pt x="2260" y="1800"/>
                    </a:lnTo>
                    <a:lnTo>
                      <a:pt x="2344" y="1758"/>
                    </a:lnTo>
                    <a:lnTo>
                      <a:pt x="2302" y="1653"/>
                    </a:lnTo>
                    <a:lnTo>
                      <a:pt x="2239" y="1633"/>
                    </a:lnTo>
                    <a:lnTo>
                      <a:pt x="2156" y="1570"/>
                    </a:lnTo>
                    <a:lnTo>
                      <a:pt x="2093" y="1465"/>
                    </a:lnTo>
                    <a:lnTo>
                      <a:pt x="2030" y="1444"/>
                    </a:lnTo>
                    <a:lnTo>
                      <a:pt x="1967" y="1444"/>
                    </a:lnTo>
                    <a:lnTo>
                      <a:pt x="1884" y="1361"/>
                    </a:lnTo>
                    <a:lnTo>
                      <a:pt x="1779" y="1361"/>
                    </a:lnTo>
                    <a:lnTo>
                      <a:pt x="1758" y="1381"/>
                    </a:lnTo>
                    <a:lnTo>
                      <a:pt x="1653" y="1361"/>
                    </a:lnTo>
                    <a:lnTo>
                      <a:pt x="1633" y="1256"/>
                    </a:lnTo>
                    <a:lnTo>
                      <a:pt x="1716" y="1151"/>
                    </a:lnTo>
                    <a:lnTo>
                      <a:pt x="1821" y="942"/>
                    </a:lnTo>
                    <a:lnTo>
                      <a:pt x="1758" y="837"/>
                    </a:lnTo>
                    <a:lnTo>
                      <a:pt x="1779" y="796"/>
                    </a:lnTo>
                    <a:lnTo>
                      <a:pt x="1758" y="733"/>
                    </a:lnTo>
                    <a:lnTo>
                      <a:pt x="1653" y="628"/>
                    </a:lnTo>
                    <a:lnTo>
                      <a:pt x="1612" y="628"/>
                    </a:lnTo>
                    <a:lnTo>
                      <a:pt x="1444" y="754"/>
                    </a:lnTo>
                    <a:lnTo>
                      <a:pt x="1361" y="754"/>
                    </a:lnTo>
                    <a:lnTo>
                      <a:pt x="1214" y="607"/>
                    </a:lnTo>
                    <a:lnTo>
                      <a:pt x="1235" y="482"/>
                    </a:lnTo>
                    <a:lnTo>
                      <a:pt x="1256" y="273"/>
                    </a:lnTo>
                    <a:lnTo>
                      <a:pt x="1130" y="189"/>
                    </a:lnTo>
                    <a:lnTo>
                      <a:pt x="1089" y="63"/>
                    </a:lnTo>
                    <a:lnTo>
                      <a:pt x="94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645;p45">
                <a:extLst>
                  <a:ext uri="{FF2B5EF4-FFF2-40B4-BE49-F238E27FC236}">
                    <a16:creationId xmlns:a16="http://schemas.microsoft.com/office/drawing/2014/main" id="{78F4A1A6-85C5-C832-2AD1-9E325405B92D}"/>
                  </a:ext>
                </a:extLst>
              </p:cNvPr>
              <p:cNvSpPr/>
              <p:nvPr/>
            </p:nvSpPr>
            <p:spPr>
              <a:xfrm>
                <a:off x="3689785" y="3073722"/>
                <a:ext cx="42617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3579" h="3766" extrusionOk="0">
                    <a:moveTo>
                      <a:pt x="1905" y="0"/>
                    </a:moveTo>
                    <a:lnTo>
                      <a:pt x="1821" y="63"/>
                    </a:lnTo>
                    <a:lnTo>
                      <a:pt x="1716" y="209"/>
                    </a:lnTo>
                    <a:lnTo>
                      <a:pt x="1549" y="167"/>
                    </a:lnTo>
                    <a:lnTo>
                      <a:pt x="1507" y="105"/>
                    </a:lnTo>
                    <a:lnTo>
                      <a:pt x="1549" y="63"/>
                    </a:lnTo>
                    <a:lnTo>
                      <a:pt x="1381" y="42"/>
                    </a:lnTo>
                    <a:lnTo>
                      <a:pt x="1193" y="84"/>
                    </a:lnTo>
                    <a:lnTo>
                      <a:pt x="1193" y="146"/>
                    </a:lnTo>
                    <a:lnTo>
                      <a:pt x="1151" y="167"/>
                    </a:lnTo>
                    <a:lnTo>
                      <a:pt x="921" y="167"/>
                    </a:lnTo>
                    <a:lnTo>
                      <a:pt x="775" y="84"/>
                    </a:lnTo>
                    <a:lnTo>
                      <a:pt x="712" y="84"/>
                    </a:lnTo>
                    <a:lnTo>
                      <a:pt x="503" y="209"/>
                    </a:lnTo>
                    <a:lnTo>
                      <a:pt x="252" y="293"/>
                    </a:lnTo>
                    <a:lnTo>
                      <a:pt x="252" y="398"/>
                    </a:lnTo>
                    <a:lnTo>
                      <a:pt x="314" y="460"/>
                    </a:lnTo>
                    <a:lnTo>
                      <a:pt x="335" y="711"/>
                    </a:lnTo>
                    <a:lnTo>
                      <a:pt x="314" y="795"/>
                    </a:lnTo>
                    <a:lnTo>
                      <a:pt x="314" y="1004"/>
                    </a:lnTo>
                    <a:lnTo>
                      <a:pt x="398" y="1025"/>
                    </a:lnTo>
                    <a:lnTo>
                      <a:pt x="461" y="1151"/>
                    </a:lnTo>
                    <a:lnTo>
                      <a:pt x="440" y="1235"/>
                    </a:lnTo>
                    <a:lnTo>
                      <a:pt x="356" y="1214"/>
                    </a:lnTo>
                    <a:lnTo>
                      <a:pt x="293" y="1255"/>
                    </a:lnTo>
                    <a:lnTo>
                      <a:pt x="293" y="1339"/>
                    </a:lnTo>
                    <a:lnTo>
                      <a:pt x="398" y="1444"/>
                    </a:lnTo>
                    <a:lnTo>
                      <a:pt x="419" y="1507"/>
                    </a:lnTo>
                    <a:lnTo>
                      <a:pt x="419" y="1632"/>
                    </a:lnTo>
                    <a:lnTo>
                      <a:pt x="252" y="1967"/>
                    </a:lnTo>
                    <a:lnTo>
                      <a:pt x="147" y="1988"/>
                    </a:lnTo>
                    <a:lnTo>
                      <a:pt x="147" y="2030"/>
                    </a:lnTo>
                    <a:lnTo>
                      <a:pt x="126" y="2071"/>
                    </a:lnTo>
                    <a:lnTo>
                      <a:pt x="189" y="2176"/>
                    </a:lnTo>
                    <a:lnTo>
                      <a:pt x="84" y="2385"/>
                    </a:lnTo>
                    <a:lnTo>
                      <a:pt x="1" y="2490"/>
                    </a:lnTo>
                    <a:lnTo>
                      <a:pt x="21" y="2595"/>
                    </a:lnTo>
                    <a:lnTo>
                      <a:pt x="126" y="2615"/>
                    </a:lnTo>
                    <a:lnTo>
                      <a:pt x="147" y="2595"/>
                    </a:lnTo>
                    <a:lnTo>
                      <a:pt x="252" y="2595"/>
                    </a:lnTo>
                    <a:lnTo>
                      <a:pt x="335" y="2678"/>
                    </a:lnTo>
                    <a:lnTo>
                      <a:pt x="398" y="2678"/>
                    </a:lnTo>
                    <a:lnTo>
                      <a:pt x="461" y="2699"/>
                    </a:lnTo>
                    <a:lnTo>
                      <a:pt x="524" y="2804"/>
                    </a:lnTo>
                    <a:lnTo>
                      <a:pt x="607" y="2867"/>
                    </a:lnTo>
                    <a:lnTo>
                      <a:pt x="670" y="2887"/>
                    </a:lnTo>
                    <a:lnTo>
                      <a:pt x="712" y="2992"/>
                    </a:lnTo>
                    <a:lnTo>
                      <a:pt x="628" y="3034"/>
                    </a:lnTo>
                    <a:lnTo>
                      <a:pt x="670" y="3118"/>
                    </a:lnTo>
                    <a:lnTo>
                      <a:pt x="628" y="3201"/>
                    </a:lnTo>
                    <a:lnTo>
                      <a:pt x="607" y="3306"/>
                    </a:lnTo>
                    <a:lnTo>
                      <a:pt x="628" y="3390"/>
                    </a:lnTo>
                    <a:lnTo>
                      <a:pt x="565" y="3515"/>
                    </a:lnTo>
                    <a:lnTo>
                      <a:pt x="628" y="3620"/>
                    </a:lnTo>
                    <a:lnTo>
                      <a:pt x="628" y="3745"/>
                    </a:lnTo>
                    <a:lnTo>
                      <a:pt x="712" y="3766"/>
                    </a:lnTo>
                    <a:lnTo>
                      <a:pt x="879" y="3599"/>
                    </a:lnTo>
                    <a:lnTo>
                      <a:pt x="1026" y="3599"/>
                    </a:lnTo>
                    <a:lnTo>
                      <a:pt x="1068" y="3536"/>
                    </a:lnTo>
                    <a:lnTo>
                      <a:pt x="1465" y="3390"/>
                    </a:lnTo>
                    <a:lnTo>
                      <a:pt x="1465" y="3327"/>
                    </a:lnTo>
                    <a:lnTo>
                      <a:pt x="1674" y="3306"/>
                    </a:lnTo>
                    <a:lnTo>
                      <a:pt x="2449" y="3306"/>
                    </a:lnTo>
                    <a:lnTo>
                      <a:pt x="2742" y="3201"/>
                    </a:lnTo>
                    <a:lnTo>
                      <a:pt x="3014" y="3327"/>
                    </a:lnTo>
                    <a:lnTo>
                      <a:pt x="3034" y="3201"/>
                    </a:lnTo>
                    <a:lnTo>
                      <a:pt x="3139" y="3180"/>
                    </a:lnTo>
                    <a:lnTo>
                      <a:pt x="3223" y="3306"/>
                    </a:lnTo>
                    <a:lnTo>
                      <a:pt x="3244" y="3285"/>
                    </a:lnTo>
                    <a:lnTo>
                      <a:pt x="3348" y="3285"/>
                    </a:lnTo>
                    <a:lnTo>
                      <a:pt x="3453" y="3243"/>
                    </a:lnTo>
                    <a:lnTo>
                      <a:pt x="3453" y="3097"/>
                    </a:lnTo>
                    <a:lnTo>
                      <a:pt x="3390" y="2992"/>
                    </a:lnTo>
                    <a:lnTo>
                      <a:pt x="3265" y="2971"/>
                    </a:lnTo>
                    <a:lnTo>
                      <a:pt x="3244" y="2804"/>
                    </a:lnTo>
                    <a:lnTo>
                      <a:pt x="3160" y="2595"/>
                    </a:lnTo>
                    <a:lnTo>
                      <a:pt x="3076" y="2511"/>
                    </a:lnTo>
                    <a:lnTo>
                      <a:pt x="3118" y="2469"/>
                    </a:lnTo>
                    <a:lnTo>
                      <a:pt x="3139" y="2448"/>
                    </a:lnTo>
                    <a:lnTo>
                      <a:pt x="3139" y="2176"/>
                    </a:lnTo>
                    <a:lnTo>
                      <a:pt x="3181" y="2092"/>
                    </a:lnTo>
                    <a:lnTo>
                      <a:pt x="3223" y="1967"/>
                    </a:lnTo>
                    <a:lnTo>
                      <a:pt x="3244" y="1883"/>
                    </a:lnTo>
                    <a:lnTo>
                      <a:pt x="3244" y="1758"/>
                    </a:lnTo>
                    <a:lnTo>
                      <a:pt x="3432" y="1507"/>
                    </a:lnTo>
                    <a:lnTo>
                      <a:pt x="3537" y="1423"/>
                    </a:lnTo>
                    <a:lnTo>
                      <a:pt x="3537" y="1318"/>
                    </a:lnTo>
                    <a:lnTo>
                      <a:pt x="3578" y="1193"/>
                    </a:lnTo>
                    <a:lnTo>
                      <a:pt x="3537" y="1025"/>
                    </a:lnTo>
                    <a:lnTo>
                      <a:pt x="3453" y="942"/>
                    </a:lnTo>
                    <a:lnTo>
                      <a:pt x="3453" y="879"/>
                    </a:lnTo>
                    <a:lnTo>
                      <a:pt x="3390" y="732"/>
                    </a:lnTo>
                    <a:lnTo>
                      <a:pt x="3453" y="565"/>
                    </a:lnTo>
                    <a:lnTo>
                      <a:pt x="3453" y="502"/>
                    </a:lnTo>
                    <a:lnTo>
                      <a:pt x="3327" y="502"/>
                    </a:lnTo>
                    <a:lnTo>
                      <a:pt x="3244" y="418"/>
                    </a:lnTo>
                    <a:lnTo>
                      <a:pt x="3160" y="418"/>
                    </a:lnTo>
                    <a:lnTo>
                      <a:pt x="3055" y="502"/>
                    </a:lnTo>
                    <a:lnTo>
                      <a:pt x="2930" y="523"/>
                    </a:lnTo>
                    <a:lnTo>
                      <a:pt x="2742" y="460"/>
                    </a:lnTo>
                    <a:lnTo>
                      <a:pt x="2658" y="356"/>
                    </a:lnTo>
                    <a:lnTo>
                      <a:pt x="2553" y="293"/>
                    </a:lnTo>
                    <a:lnTo>
                      <a:pt x="2449" y="293"/>
                    </a:lnTo>
                    <a:lnTo>
                      <a:pt x="2407" y="251"/>
                    </a:lnTo>
                    <a:lnTo>
                      <a:pt x="2302" y="251"/>
                    </a:lnTo>
                    <a:lnTo>
                      <a:pt x="2093" y="146"/>
                    </a:lnTo>
                    <a:lnTo>
                      <a:pt x="19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646;p45">
                <a:extLst>
                  <a:ext uri="{FF2B5EF4-FFF2-40B4-BE49-F238E27FC236}">
                    <a16:creationId xmlns:a16="http://schemas.microsoft.com/office/drawing/2014/main" id="{95556B52-55DE-05BD-30AD-3CD8F82D6F6C}"/>
                  </a:ext>
                </a:extLst>
              </p:cNvPr>
              <p:cNvSpPr/>
              <p:nvPr/>
            </p:nvSpPr>
            <p:spPr>
              <a:xfrm>
                <a:off x="3726412" y="3070151"/>
                <a:ext cx="29161" cy="43557"/>
              </a:xfrm>
              <a:custGeom>
                <a:avLst/>
                <a:gdLst/>
                <a:ahLst/>
                <a:cxnLst/>
                <a:rect l="l" t="t" r="r" b="b"/>
                <a:pathLst>
                  <a:path w="2449" h="3829" extrusionOk="0">
                    <a:moveTo>
                      <a:pt x="1674" y="0"/>
                    </a:moveTo>
                    <a:lnTo>
                      <a:pt x="1549" y="63"/>
                    </a:lnTo>
                    <a:lnTo>
                      <a:pt x="1402" y="63"/>
                    </a:lnTo>
                    <a:lnTo>
                      <a:pt x="1193" y="105"/>
                    </a:lnTo>
                    <a:lnTo>
                      <a:pt x="419" y="105"/>
                    </a:lnTo>
                    <a:lnTo>
                      <a:pt x="210" y="147"/>
                    </a:lnTo>
                    <a:lnTo>
                      <a:pt x="189" y="272"/>
                    </a:lnTo>
                    <a:lnTo>
                      <a:pt x="251" y="460"/>
                    </a:lnTo>
                    <a:lnTo>
                      <a:pt x="293" y="502"/>
                    </a:lnTo>
                    <a:lnTo>
                      <a:pt x="377" y="670"/>
                    </a:lnTo>
                    <a:lnTo>
                      <a:pt x="377" y="816"/>
                    </a:lnTo>
                    <a:lnTo>
                      <a:pt x="377" y="879"/>
                    </a:lnTo>
                    <a:lnTo>
                      <a:pt x="314" y="1046"/>
                    </a:lnTo>
                    <a:lnTo>
                      <a:pt x="377" y="1193"/>
                    </a:lnTo>
                    <a:lnTo>
                      <a:pt x="377" y="1256"/>
                    </a:lnTo>
                    <a:lnTo>
                      <a:pt x="461" y="1339"/>
                    </a:lnTo>
                    <a:lnTo>
                      <a:pt x="502" y="1507"/>
                    </a:lnTo>
                    <a:lnTo>
                      <a:pt x="461" y="1632"/>
                    </a:lnTo>
                    <a:lnTo>
                      <a:pt x="461" y="1737"/>
                    </a:lnTo>
                    <a:lnTo>
                      <a:pt x="356" y="1821"/>
                    </a:lnTo>
                    <a:lnTo>
                      <a:pt x="168" y="2072"/>
                    </a:lnTo>
                    <a:lnTo>
                      <a:pt x="168" y="2197"/>
                    </a:lnTo>
                    <a:lnTo>
                      <a:pt x="147" y="2281"/>
                    </a:lnTo>
                    <a:lnTo>
                      <a:pt x="105" y="2406"/>
                    </a:lnTo>
                    <a:lnTo>
                      <a:pt x="63" y="2490"/>
                    </a:lnTo>
                    <a:lnTo>
                      <a:pt x="63" y="2762"/>
                    </a:lnTo>
                    <a:lnTo>
                      <a:pt x="42" y="2783"/>
                    </a:lnTo>
                    <a:lnTo>
                      <a:pt x="0" y="2825"/>
                    </a:lnTo>
                    <a:lnTo>
                      <a:pt x="84" y="2909"/>
                    </a:lnTo>
                    <a:lnTo>
                      <a:pt x="168" y="3118"/>
                    </a:lnTo>
                    <a:lnTo>
                      <a:pt x="189" y="3285"/>
                    </a:lnTo>
                    <a:lnTo>
                      <a:pt x="314" y="3306"/>
                    </a:lnTo>
                    <a:lnTo>
                      <a:pt x="377" y="3411"/>
                    </a:lnTo>
                    <a:lnTo>
                      <a:pt x="377" y="3557"/>
                    </a:lnTo>
                    <a:lnTo>
                      <a:pt x="272" y="3599"/>
                    </a:lnTo>
                    <a:lnTo>
                      <a:pt x="168" y="3599"/>
                    </a:lnTo>
                    <a:lnTo>
                      <a:pt x="147" y="3620"/>
                    </a:lnTo>
                    <a:lnTo>
                      <a:pt x="168" y="3662"/>
                    </a:lnTo>
                    <a:lnTo>
                      <a:pt x="482" y="3725"/>
                    </a:lnTo>
                    <a:lnTo>
                      <a:pt x="712" y="3829"/>
                    </a:lnTo>
                    <a:lnTo>
                      <a:pt x="1214" y="3599"/>
                    </a:lnTo>
                    <a:lnTo>
                      <a:pt x="1549" y="3557"/>
                    </a:lnTo>
                    <a:lnTo>
                      <a:pt x="1863" y="3306"/>
                    </a:lnTo>
                    <a:lnTo>
                      <a:pt x="2135" y="3181"/>
                    </a:lnTo>
                    <a:lnTo>
                      <a:pt x="2448" y="3118"/>
                    </a:lnTo>
                    <a:lnTo>
                      <a:pt x="2386" y="3034"/>
                    </a:lnTo>
                    <a:lnTo>
                      <a:pt x="2302" y="2971"/>
                    </a:lnTo>
                    <a:lnTo>
                      <a:pt x="2260" y="2929"/>
                    </a:lnTo>
                    <a:lnTo>
                      <a:pt x="2197" y="2804"/>
                    </a:lnTo>
                    <a:lnTo>
                      <a:pt x="2176" y="2657"/>
                    </a:lnTo>
                    <a:lnTo>
                      <a:pt x="2197" y="2490"/>
                    </a:lnTo>
                    <a:lnTo>
                      <a:pt x="2197" y="2448"/>
                    </a:lnTo>
                    <a:lnTo>
                      <a:pt x="2260" y="2302"/>
                    </a:lnTo>
                    <a:lnTo>
                      <a:pt x="2260" y="1967"/>
                    </a:lnTo>
                    <a:lnTo>
                      <a:pt x="2197" y="1883"/>
                    </a:lnTo>
                    <a:lnTo>
                      <a:pt x="2239" y="1674"/>
                    </a:lnTo>
                    <a:lnTo>
                      <a:pt x="2176" y="1611"/>
                    </a:lnTo>
                    <a:lnTo>
                      <a:pt x="2239" y="1528"/>
                    </a:lnTo>
                    <a:lnTo>
                      <a:pt x="2197" y="1423"/>
                    </a:lnTo>
                    <a:lnTo>
                      <a:pt x="2155" y="1360"/>
                    </a:lnTo>
                    <a:lnTo>
                      <a:pt x="2176" y="1297"/>
                    </a:lnTo>
                    <a:lnTo>
                      <a:pt x="2197" y="1214"/>
                    </a:lnTo>
                    <a:lnTo>
                      <a:pt x="2197" y="1004"/>
                    </a:lnTo>
                    <a:lnTo>
                      <a:pt x="2155" y="1004"/>
                    </a:lnTo>
                    <a:lnTo>
                      <a:pt x="2093" y="942"/>
                    </a:lnTo>
                    <a:lnTo>
                      <a:pt x="2093" y="732"/>
                    </a:lnTo>
                    <a:lnTo>
                      <a:pt x="2135" y="586"/>
                    </a:lnTo>
                    <a:lnTo>
                      <a:pt x="1988" y="502"/>
                    </a:lnTo>
                    <a:lnTo>
                      <a:pt x="1946" y="419"/>
                    </a:lnTo>
                    <a:lnTo>
                      <a:pt x="1821" y="293"/>
                    </a:lnTo>
                    <a:lnTo>
                      <a:pt x="1821" y="209"/>
                    </a:lnTo>
                    <a:lnTo>
                      <a:pt x="1758" y="168"/>
                    </a:lnTo>
                    <a:lnTo>
                      <a:pt x="171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647;p45">
                <a:extLst>
                  <a:ext uri="{FF2B5EF4-FFF2-40B4-BE49-F238E27FC236}">
                    <a16:creationId xmlns:a16="http://schemas.microsoft.com/office/drawing/2014/main" id="{B80D93D7-3D47-81CE-7D18-75BBE0AFADFE}"/>
                  </a:ext>
                </a:extLst>
              </p:cNvPr>
              <p:cNvSpPr/>
              <p:nvPr/>
            </p:nvSpPr>
            <p:spPr>
              <a:xfrm>
                <a:off x="3746846" y="3070151"/>
                <a:ext cx="13956" cy="35459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3118" extrusionOk="0">
                    <a:moveTo>
                      <a:pt x="0" y="0"/>
                    </a:moveTo>
                    <a:lnTo>
                      <a:pt x="42" y="168"/>
                    </a:lnTo>
                    <a:lnTo>
                      <a:pt x="105" y="209"/>
                    </a:lnTo>
                    <a:lnTo>
                      <a:pt x="105" y="293"/>
                    </a:lnTo>
                    <a:lnTo>
                      <a:pt x="230" y="419"/>
                    </a:lnTo>
                    <a:lnTo>
                      <a:pt x="272" y="502"/>
                    </a:lnTo>
                    <a:lnTo>
                      <a:pt x="419" y="586"/>
                    </a:lnTo>
                    <a:lnTo>
                      <a:pt x="377" y="732"/>
                    </a:lnTo>
                    <a:lnTo>
                      <a:pt x="377" y="942"/>
                    </a:lnTo>
                    <a:lnTo>
                      <a:pt x="439" y="1004"/>
                    </a:lnTo>
                    <a:lnTo>
                      <a:pt x="481" y="1004"/>
                    </a:lnTo>
                    <a:lnTo>
                      <a:pt x="481" y="1214"/>
                    </a:lnTo>
                    <a:lnTo>
                      <a:pt x="460" y="1297"/>
                    </a:lnTo>
                    <a:lnTo>
                      <a:pt x="439" y="1360"/>
                    </a:lnTo>
                    <a:lnTo>
                      <a:pt x="481" y="1423"/>
                    </a:lnTo>
                    <a:lnTo>
                      <a:pt x="523" y="1528"/>
                    </a:lnTo>
                    <a:lnTo>
                      <a:pt x="460" y="1611"/>
                    </a:lnTo>
                    <a:lnTo>
                      <a:pt x="523" y="1674"/>
                    </a:lnTo>
                    <a:lnTo>
                      <a:pt x="481" y="1883"/>
                    </a:lnTo>
                    <a:lnTo>
                      <a:pt x="544" y="1967"/>
                    </a:lnTo>
                    <a:lnTo>
                      <a:pt x="544" y="2302"/>
                    </a:lnTo>
                    <a:lnTo>
                      <a:pt x="481" y="2448"/>
                    </a:lnTo>
                    <a:lnTo>
                      <a:pt x="481" y="2490"/>
                    </a:lnTo>
                    <a:lnTo>
                      <a:pt x="460" y="2657"/>
                    </a:lnTo>
                    <a:lnTo>
                      <a:pt x="481" y="2804"/>
                    </a:lnTo>
                    <a:lnTo>
                      <a:pt x="544" y="2929"/>
                    </a:lnTo>
                    <a:lnTo>
                      <a:pt x="586" y="2971"/>
                    </a:lnTo>
                    <a:lnTo>
                      <a:pt x="670" y="3034"/>
                    </a:lnTo>
                    <a:lnTo>
                      <a:pt x="732" y="3118"/>
                    </a:lnTo>
                    <a:lnTo>
                      <a:pt x="774" y="3118"/>
                    </a:lnTo>
                    <a:lnTo>
                      <a:pt x="1088" y="2929"/>
                    </a:lnTo>
                    <a:lnTo>
                      <a:pt x="1151" y="2929"/>
                    </a:lnTo>
                    <a:lnTo>
                      <a:pt x="1172" y="2825"/>
                    </a:lnTo>
                    <a:lnTo>
                      <a:pt x="1088" y="2699"/>
                    </a:lnTo>
                    <a:lnTo>
                      <a:pt x="1088" y="2553"/>
                    </a:lnTo>
                    <a:lnTo>
                      <a:pt x="1046" y="2385"/>
                    </a:lnTo>
                    <a:lnTo>
                      <a:pt x="1067" y="1716"/>
                    </a:lnTo>
                    <a:lnTo>
                      <a:pt x="1067" y="1611"/>
                    </a:lnTo>
                    <a:lnTo>
                      <a:pt x="1109" y="1528"/>
                    </a:lnTo>
                    <a:lnTo>
                      <a:pt x="1109" y="1402"/>
                    </a:lnTo>
                    <a:lnTo>
                      <a:pt x="1088" y="1297"/>
                    </a:lnTo>
                    <a:lnTo>
                      <a:pt x="1088" y="1130"/>
                    </a:lnTo>
                    <a:lnTo>
                      <a:pt x="1046" y="900"/>
                    </a:lnTo>
                    <a:lnTo>
                      <a:pt x="900" y="586"/>
                    </a:lnTo>
                    <a:lnTo>
                      <a:pt x="858" y="565"/>
                    </a:lnTo>
                    <a:lnTo>
                      <a:pt x="774" y="481"/>
                    </a:lnTo>
                    <a:lnTo>
                      <a:pt x="649" y="398"/>
                    </a:lnTo>
                    <a:lnTo>
                      <a:pt x="628" y="209"/>
                    </a:lnTo>
                    <a:lnTo>
                      <a:pt x="649" y="168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648;p45">
                <a:extLst>
                  <a:ext uri="{FF2B5EF4-FFF2-40B4-BE49-F238E27FC236}">
                    <a16:creationId xmlns:a16="http://schemas.microsoft.com/office/drawing/2014/main" id="{E67C901F-D547-949D-A0A1-1013A3688B62}"/>
                  </a:ext>
                </a:extLst>
              </p:cNvPr>
              <p:cNvSpPr/>
              <p:nvPr/>
            </p:nvSpPr>
            <p:spPr>
              <a:xfrm>
                <a:off x="3754312" y="3061110"/>
                <a:ext cx="21445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1801" h="3766" extrusionOk="0">
                    <a:moveTo>
                      <a:pt x="1047" y="0"/>
                    </a:moveTo>
                    <a:lnTo>
                      <a:pt x="984" y="105"/>
                    </a:lnTo>
                    <a:lnTo>
                      <a:pt x="1005" y="147"/>
                    </a:lnTo>
                    <a:lnTo>
                      <a:pt x="900" y="209"/>
                    </a:lnTo>
                    <a:lnTo>
                      <a:pt x="838" y="209"/>
                    </a:lnTo>
                    <a:lnTo>
                      <a:pt x="838" y="272"/>
                    </a:lnTo>
                    <a:lnTo>
                      <a:pt x="691" y="439"/>
                    </a:lnTo>
                    <a:lnTo>
                      <a:pt x="628" y="439"/>
                    </a:lnTo>
                    <a:lnTo>
                      <a:pt x="440" y="544"/>
                    </a:lnTo>
                    <a:lnTo>
                      <a:pt x="356" y="523"/>
                    </a:lnTo>
                    <a:lnTo>
                      <a:pt x="252" y="565"/>
                    </a:lnTo>
                    <a:lnTo>
                      <a:pt x="252" y="670"/>
                    </a:lnTo>
                    <a:lnTo>
                      <a:pt x="168" y="753"/>
                    </a:lnTo>
                    <a:lnTo>
                      <a:pt x="168" y="858"/>
                    </a:lnTo>
                    <a:lnTo>
                      <a:pt x="43" y="900"/>
                    </a:lnTo>
                    <a:lnTo>
                      <a:pt x="22" y="963"/>
                    </a:lnTo>
                    <a:lnTo>
                      <a:pt x="1" y="1004"/>
                    </a:lnTo>
                    <a:lnTo>
                      <a:pt x="22" y="1193"/>
                    </a:lnTo>
                    <a:lnTo>
                      <a:pt x="147" y="1276"/>
                    </a:lnTo>
                    <a:lnTo>
                      <a:pt x="231" y="1360"/>
                    </a:lnTo>
                    <a:lnTo>
                      <a:pt x="273" y="1381"/>
                    </a:lnTo>
                    <a:lnTo>
                      <a:pt x="419" y="1695"/>
                    </a:lnTo>
                    <a:lnTo>
                      <a:pt x="461" y="1925"/>
                    </a:lnTo>
                    <a:lnTo>
                      <a:pt x="461" y="2092"/>
                    </a:lnTo>
                    <a:lnTo>
                      <a:pt x="482" y="2197"/>
                    </a:lnTo>
                    <a:lnTo>
                      <a:pt x="482" y="2323"/>
                    </a:lnTo>
                    <a:lnTo>
                      <a:pt x="440" y="2406"/>
                    </a:lnTo>
                    <a:lnTo>
                      <a:pt x="440" y="2511"/>
                    </a:lnTo>
                    <a:lnTo>
                      <a:pt x="419" y="3180"/>
                    </a:lnTo>
                    <a:lnTo>
                      <a:pt x="461" y="3348"/>
                    </a:lnTo>
                    <a:lnTo>
                      <a:pt x="461" y="3494"/>
                    </a:lnTo>
                    <a:lnTo>
                      <a:pt x="545" y="3620"/>
                    </a:lnTo>
                    <a:lnTo>
                      <a:pt x="524" y="3724"/>
                    </a:lnTo>
                    <a:lnTo>
                      <a:pt x="733" y="3766"/>
                    </a:lnTo>
                    <a:lnTo>
                      <a:pt x="1110" y="3620"/>
                    </a:lnTo>
                    <a:lnTo>
                      <a:pt x="1152" y="3620"/>
                    </a:lnTo>
                    <a:lnTo>
                      <a:pt x="1110" y="3515"/>
                    </a:lnTo>
                    <a:lnTo>
                      <a:pt x="1152" y="3243"/>
                    </a:lnTo>
                    <a:lnTo>
                      <a:pt x="1110" y="3139"/>
                    </a:lnTo>
                    <a:lnTo>
                      <a:pt x="1152" y="3055"/>
                    </a:lnTo>
                    <a:lnTo>
                      <a:pt x="1110" y="2825"/>
                    </a:lnTo>
                    <a:lnTo>
                      <a:pt x="1110" y="2720"/>
                    </a:lnTo>
                    <a:lnTo>
                      <a:pt x="1110" y="2657"/>
                    </a:lnTo>
                    <a:lnTo>
                      <a:pt x="1089" y="2616"/>
                    </a:lnTo>
                    <a:lnTo>
                      <a:pt x="1110" y="2553"/>
                    </a:lnTo>
                    <a:lnTo>
                      <a:pt x="1089" y="2469"/>
                    </a:lnTo>
                    <a:lnTo>
                      <a:pt x="1089" y="2427"/>
                    </a:lnTo>
                    <a:lnTo>
                      <a:pt x="1089" y="2302"/>
                    </a:lnTo>
                    <a:lnTo>
                      <a:pt x="1110" y="2218"/>
                    </a:lnTo>
                    <a:lnTo>
                      <a:pt x="1110" y="2113"/>
                    </a:lnTo>
                    <a:lnTo>
                      <a:pt x="1152" y="2051"/>
                    </a:lnTo>
                    <a:lnTo>
                      <a:pt x="1256" y="2009"/>
                    </a:lnTo>
                    <a:lnTo>
                      <a:pt x="1298" y="2009"/>
                    </a:lnTo>
                    <a:lnTo>
                      <a:pt x="1361" y="1946"/>
                    </a:lnTo>
                    <a:lnTo>
                      <a:pt x="1403" y="1841"/>
                    </a:lnTo>
                    <a:lnTo>
                      <a:pt x="1486" y="1716"/>
                    </a:lnTo>
                    <a:lnTo>
                      <a:pt x="1528" y="1611"/>
                    </a:lnTo>
                    <a:lnTo>
                      <a:pt x="1612" y="1569"/>
                    </a:lnTo>
                    <a:lnTo>
                      <a:pt x="1696" y="1569"/>
                    </a:lnTo>
                    <a:lnTo>
                      <a:pt x="1716" y="1507"/>
                    </a:lnTo>
                    <a:lnTo>
                      <a:pt x="1591" y="1381"/>
                    </a:lnTo>
                    <a:lnTo>
                      <a:pt x="1591" y="1318"/>
                    </a:lnTo>
                    <a:lnTo>
                      <a:pt x="1633" y="1255"/>
                    </a:lnTo>
                    <a:lnTo>
                      <a:pt x="1779" y="1255"/>
                    </a:lnTo>
                    <a:lnTo>
                      <a:pt x="1800" y="1172"/>
                    </a:lnTo>
                    <a:lnTo>
                      <a:pt x="1737" y="963"/>
                    </a:lnTo>
                    <a:lnTo>
                      <a:pt x="1716" y="837"/>
                    </a:lnTo>
                    <a:lnTo>
                      <a:pt x="1570" y="691"/>
                    </a:lnTo>
                    <a:lnTo>
                      <a:pt x="1528" y="628"/>
                    </a:lnTo>
                    <a:lnTo>
                      <a:pt x="1570" y="481"/>
                    </a:lnTo>
                    <a:lnTo>
                      <a:pt x="1591" y="481"/>
                    </a:lnTo>
                    <a:lnTo>
                      <a:pt x="1465" y="314"/>
                    </a:lnTo>
                    <a:lnTo>
                      <a:pt x="1319" y="272"/>
                    </a:lnTo>
                    <a:lnTo>
                      <a:pt x="1214" y="147"/>
                    </a:lnTo>
                    <a:lnTo>
                      <a:pt x="10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649;p45">
                <a:extLst>
                  <a:ext uri="{FF2B5EF4-FFF2-40B4-BE49-F238E27FC236}">
                    <a16:creationId xmlns:a16="http://schemas.microsoft.com/office/drawing/2014/main" id="{3BC73CBB-7CC3-C62E-3415-8E4DDF2D8EAA}"/>
                  </a:ext>
                </a:extLst>
              </p:cNvPr>
              <p:cNvSpPr/>
              <p:nvPr/>
            </p:nvSpPr>
            <p:spPr>
              <a:xfrm>
                <a:off x="3838283" y="2987337"/>
                <a:ext cx="71755" cy="108994"/>
              </a:xfrm>
              <a:custGeom>
                <a:avLst/>
                <a:gdLst/>
                <a:ahLst/>
                <a:cxnLst/>
                <a:rect l="l" t="t" r="r" b="b"/>
                <a:pathLst>
                  <a:path w="6026" h="9584" extrusionOk="0">
                    <a:moveTo>
                      <a:pt x="1318" y="1"/>
                    </a:moveTo>
                    <a:lnTo>
                      <a:pt x="690" y="252"/>
                    </a:lnTo>
                    <a:lnTo>
                      <a:pt x="732" y="336"/>
                    </a:lnTo>
                    <a:lnTo>
                      <a:pt x="1025" y="1110"/>
                    </a:lnTo>
                    <a:lnTo>
                      <a:pt x="1004" y="1277"/>
                    </a:lnTo>
                    <a:lnTo>
                      <a:pt x="962" y="1361"/>
                    </a:lnTo>
                    <a:lnTo>
                      <a:pt x="1360" y="1821"/>
                    </a:lnTo>
                    <a:lnTo>
                      <a:pt x="1339" y="2030"/>
                    </a:lnTo>
                    <a:lnTo>
                      <a:pt x="1255" y="2114"/>
                    </a:lnTo>
                    <a:lnTo>
                      <a:pt x="1109" y="3202"/>
                    </a:lnTo>
                    <a:lnTo>
                      <a:pt x="1130" y="4039"/>
                    </a:lnTo>
                    <a:lnTo>
                      <a:pt x="167" y="5022"/>
                    </a:lnTo>
                    <a:lnTo>
                      <a:pt x="126" y="5085"/>
                    </a:lnTo>
                    <a:lnTo>
                      <a:pt x="0" y="5085"/>
                    </a:lnTo>
                    <a:lnTo>
                      <a:pt x="0" y="5169"/>
                    </a:lnTo>
                    <a:lnTo>
                      <a:pt x="21" y="5901"/>
                    </a:lnTo>
                    <a:lnTo>
                      <a:pt x="105" y="5922"/>
                    </a:lnTo>
                    <a:lnTo>
                      <a:pt x="272" y="6131"/>
                    </a:lnTo>
                    <a:lnTo>
                      <a:pt x="335" y="6278"/>
                    </a:lnTo>
                    <a:lnTo>
                      <a:pt x="628" y="6424"/>
                    </a:lnTo>
                    <a:lnTo>
                      <a:pt x="753" y="6529"/>
                    </a:lnTo>
                    <a:lnTo>
                      <a:pt x="795" y="6717"/>
                    </a:lnTo>
                    <a:lnTo>
                      <a:pt x="837" y="6759"/>
                    </a:lnTo>
                    <a:lnTo>
                      <a:pt x="858" y="6864"/>
                    </a:lnTo>
                    <a:lnTo>
                      <a:pt x="942" y="7031"/>
                    </a:lnTo>
                    <a:lnTo>
                      <a:pt x="942" y="7115"/>
                    </a:lnTo>
                    <a:lnTo>
                      <a:pt x="921" y="7157"/>
                    </a:lnTo>
                    <a:lnTo>
                      <a:pt x="900" y="7219"/>
                    </a:lnTo>
                    <a:lnTo>
                      <a:pt x="962" y="7282"/>
                    </a:lnTo>
                    <a:lnTo>
                      <a:pt x="921" y="7429"/>
                    </a:lnTo>
                    <a:lnTo>
                      <a:pt x="837" y="7491"/>
                    </a:lnTo>
                    <a:lnTo>
                      <a:pt x="858" y="7596"/>
                    </a:lnTo>
                    <a:lnTo>
                      <a:pt x="962" y="7763"/>
                    </a:lnTo>
                    <a:lnTo>
                      <a:pt x="1046" y="7805"/>
                    </a:lnTo>
                    <a:lnTo>
                      <a:pt x="1067" y="7910"/>
                    </a:lnTo>
                    <a:lnTo>
                      <a:pt x="1234" y="8056"/>
                    </a:lnTo>
                    <a:lnTo>
                      <a:pt x="1276" y="8077"/>
                    </a:lnTo>
                    <a:lnTo>
                      <a:pt x="1234" y="8119"/>
                    </a:lnTo>
                    <a:lnTo>
                      <a:pt x="1151" y="8098"/>
                    </a:lnTo>
                    <a:lnTo>
                      <a:pt x="1067" y="8077"/>
                    </a:lnTo>
                    <a:lnTo>
                      <a:pt x="942" y="8056"/>
                    </a:lnTo>
                    <a:lnTo>
                      <a:pt x="900" y="8077"/>
                    </a:lnTo>
                    <a:lnTo>
                      <a:pt x="795" y="8056"/>
                    </a:lnTo>
                    <a:lnTo>
                      <a:pt x="690" y="8077"/>
                    </a:lnTo>
                    <a:lnTo>
                      <a:pt x="628" y="8056"/>
                    </a:lnTo>
                    <a:lnTo>
                      <a:pt x="439" y="8056"/>
                    </a:lnTo>
                    <a:lnTo>
                      <a:pt x="439" y="8161"/>
                    </a:lnTo>
                    <a:lnTo>
                      <a:pt x="418" y="8203"/>
                    </a:lnTo>
                    <a:lnTo>
                      <a:pt x="418" y="8307"/>
                    </a:lnTo>
                    <a:lnTo>
                      <a:pt x="418" y="8370"/>
                    </a:lnTo>
                    <a:lnTo>
                      <a:pt x="502" y="8412"/>
                    </a:lnTo>
                    <a:lnTo>
                      <a:pt x="502" y="8496"/>
                    </a:lnTo>
                    <a:lnTo>
                      <a:pt x="607" y="8517"/>
                    </a:lnTo>
                    <a:lnTo>
                      <a:pt x="816" y="8705"/>
                    </a:lnTo>
                    <a:lnTo>
                      <a:pt x="1025" y="8914"/>
                    </a:lnTo>
                    <a:lnTo>
                      <a:pt x="1109" y="8998"/>
                    </a:lnTo>
                    <a:lnTo>
                      <a:pt x="1214" y="9144"/>
                    </a:lnTo>
                    <a:lnTo>
                      <a:pt x="1276" y="9312"/>
                    </a:lnTo>
                    <a:lnTo>
                      <a:pt x="1318" y="9416"/>
                    </a:lnTo>
                    <a:lnTo>
                      <a:pt x="1360" y="9458"/>
                    </a:lnTo>
                    <a:lnTo>
                      <a:pt x="1381" y="9584"/>
                    </a:lnTo>
                    <a:lnTo>
                      <a:pt x="1486" y="9584"/>
                    </a:lnTo>
                    <a:lnTo>
                      <a:pt x="1590" y="9563"/>
                    </a:lnTo>
                    <a:lnTo>
                      <a:pt x="1758" y="9563"/>
                    </a:lnTo>
                    <a:lnTo>
                      <a:pt x="1799" y="9437"/>
                    </a:lnTo>
                    <a:lnTo>
                      <a:pt x="1799" y="9312"/>
                    </a:lnTo>
                    <a:lnTo>
                      <a:pt x="1883" y="9249"/>
                    </a:lnTo>
                    <a:lnTo>
                      <a:pt x="1946" y="9312"/>
                    </a:lnTo>
                    <a:lnTo>
                      <a:pt x="1988" y="9437"/>
                    </a:lnTo>
                    <a:lnTo>
                      <a:pt x="2051" y="9479"/>
                    </a:lnTo>
                    <a:lnTo>
                      <a:pt x="2155" y="9458"/>
                    </a:lnTo>
                    <a:lnTo>
                      <a:pt x="2281" y="9354"/>
                    </a:lnTo>
                    <a:lnTo>
                      <a:pt x="2469" y="9312"/>
                    </a:lnTo>
                    <a:lnTo>
                      <a:pt x="2595" y="9207"/>
                    </a:lnTo>
                    <a:lnTo>
                      <a:pt x="2929" y="9123"/>
                    </a:lnTo>
                    <a:lnTo>
                      <a:pt x="3097" y="9123"/>
                    </a:lnTo>
                    <a:lnTo>
                      <a:pt x="3159" y="9019"/>
                    </a:lnTo>
                    <a:lnTo>
                      <a:pt x="3327" y="8914"/>
                    </a:lnTo>
                    <a:lnTo>
                      <a:pt x="3306" y="8831"/>
                    </a:lnTo>
                    <a:lnTo>
                      <a:pt x="3243" y="8831"/>
                    </a:lnTo>
                    <a:lnTo>
                      <a:pt x="3139" y="8726"/>
                    </a:lnTo>
                    <a:lnTo>
                      <a:pt x="3159" y="8621"/>
                    </a:lnTo>
                    <a:lnTo>
                      <a:pt x="3243" y="8579"/>
                    </a:lnTo>
                    <a:lnTo>
                      <a:pt x="3327" y="8600"/>
                    </a:lnTo>
                    <a:lnTo>
                      <a:pt x="3452" y="8579"/>
                    </a:lnTo>
                    <a:lnTo>
                      <a:pt x="3557" y="8621"/>
                    </a:lnTo>
                    <a:lnTo>
                      <a:pt x="3683" y="8642"/>
                    </a:lnTo>
                    <a:lnTo>
                      <a:pt x="3850" y="8621"/>
                    </a:lnTo>
                    <a:lnTo>
                      <a:pt x="4080" y="8600"/>
                    </a:lnTo>
                    <a:lnTo>
                      <a:pt x="4185" y="8517"/>
                    </a:lnTo>
                    <a:lnTo>
                      <a:pt x="4289" y="8475"/>
                    </a:lnTo>
                    <a:lnTo>
                      <a:pt x="4310" y="8370"/>
                    </a:lnTo>
                    <a:lnTo>
                      <a:pt x="4289" y="8286"/>
                    </a:lnTo>
                    <a:lnTo>
                      <a:pt x="4310" y="8182"/>
                    </a:lnTo>
                    <a:lnTo>
                      <a:pt x="4394" y="8119"/>
                    </a:lnTo>
                    <a:lnTo>
                      <a:pt x="4394" y="8056"/>
                    </a:lnTo>
                    <a:lnTo>
                      <a:pt x="4478" y="7952"/>
                    </a:lnTo>
                    <a:lnTo>
                      <a:pt x="4520" y="7973"/>
                    </a:lnTo>
                    <a:lnTo>
                      <a:pt x="4582" y="7973"/>
                    </a:lnTo>
                    <a:lnTo>
                      <a:pt x="4687" y="7805"/>
                    </a:lnTo>
                    <a:lnTo>
                      <a:pt x="4771" y="7784"/>
                    </a:lnTo>
                    <a:lnTo>
                      <a:pt x="4729" y="7701"/>
                    </a:lnTo>
                    <a:lnTo>
                      <a:pt x="4771" y="7638"/>
                    </a:lnTo>
                    <a:lnTo>
                      <a:pt x="4917" y="7554"/>
                    </a:lnTo>
                    <a:lnTo>
                      <a:pt x="5022" y="7470"/>
                    </a:lnTo>
                    <a:lnTo>
                      <a:pt x="5147" y="7470"/>
                    </a:lnTo>
                    <a:lnTo>
                      <a:pt x="5231" y="7533"/>
                    </a:lnTo>
                    <a:lnTo>
                      <a:pt x="5356" y="7450"/>
                    </a:lnTo>
                    <a:lnTo>
                      <a:pt x="5398" y="7387"/>
                    </a:lnTo>
                    <a:lnTo>
                      <a:pt x="5419" y="7366"/>
                    </a:lnTo>
                    <a:lnTo>
                      <a:pt x="5419" y="7282"/>
                    </a:lnTo>
                    <a:lnTo>
                      <a:pt x="5461" y="7219"/>
                    </a:lnTo>
                    <a:lnTo>
                      <a:pt x="5419" y="7136"/>
                    </a:lnTo>
                    <a:lnTo>
                      <a:pt x="5189" y="7052"/>
                    </a:lnTo>
                    <a:lnTo>
                      <a:pt x="5147" y="6947"/>
                    </a:lnTo>
                    <a:lnTo>
                      <a:pt x="5147" y="6822"/>
                    </a:lnTo>
                    <a:lnTo>
                      <a:pt x="5105" y="6717"/>
                    </a:lnTo>
                    <a:lnTo>
                      <a:pt x="5147" y="6634"/>
                    </a:lnTo>
                    <a:lnTo>
                      <a:pt x="5084" y="6592"/>
                    </a:lnTo>
                    <a:lnTo>
                      <a:pt x="5126" y="6529"/>
                    </a:lnTo>
                    <a:lnTo>
                      <a:pt x="5126" y="6445"/>
                    </a:lnTo>
                    <a:lnTo>
                      <a:pt x="5084" y="6424"/>
                    </a:lnTo>
                    <a:lnTo>
                      <a:pt x="4938" y="6529"/>
                    </a:lnTo>
                    <a:lnTo>
                      <a:pt x="4875" y="6445"/>
                    </a:lnTo>
                    <a:lnTo>
                      <a:pt x="4875" y="6320"/>
                    </a:lnTo>
                    <a:lnTo>
                      <a:pt x="5043" y="6131"/>
                    </a:lnTo>
                    <a:lnTo>
                      <a:pt x="5105" y="6027"/>
                    </a:lnTo>
                    <a:lnTo>
                      <a:pt x="5084" y="5922"/>
                    </a:lnTo>
                    <a:lnTo>
                      <a:pt x="4980" y="5880"/>
                    </a:lnTo>
                    <a:lnTo>
                      <a:pt x="5001" y="5797"/>
                    </a:lnTo>
                    <a:lnTo>
                      <a:pt x="5126" y="5713"/>
                    </a:lnTo>
                    <a:lnTo>
                      <a:pt x="5189" y="5587"/>
                    </a:lnTo>
                    <a:lnTo>
                      <a:pt x="5126" y="5545"/>
                    </a:lnTo>
                    <a:lnTo>
                      <a:pt x="5105" y="5441"/>
                    </a:lnTo>
                    <a:lnTo>
                      <a:pt x="5210" y="5357"/>
                    </a:lnTo>
                    <a:lnTo>
                      <a:pt x="5252" y="5357"/>
                    </a:lnTo>
                    <a:lnTo>
                      <a:pt x="5461" y="5085"/>
                    </a:lnTo>
                    <a:lnTo>
                      <a:pt x="5524" y="4960"/>
                    </a:lnTo>
                    <a:lnTo>
                      <a:pt x="5461" y="4876"/>
                    </a:lnTo>
                    <a:lnTo>
                      <a:pt x="5461" y="4750"/>
                    </a:lnTo>
                    <a:lnTo>
                      <a:pt x="5566" y="4667"/>
                    </a:lnTo>
                    <a:lnTo>
                      <a:pt x="5712" y="4667"/>
                    </a:lnTo>
                    <a:lnTo>
                      <a:pt x="5817" y="4729"/>
                    </a:lnTo>
                    <a:lnTo>
                      <a:pt x="5921" y="4646"/>
                    </a:lnTo>
                    <a:lnTo>
                      <a:pt x="6026" y="4625"/>
                    </a:lnTo>
                    <a:lnTo>
                      <a:pt x="5963" y="2344"/>
                    </a:lnTo>
                    <a:lnTo>
                      <a:pt x="131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650;p45">
                <a:extLst>
                  <a:ext uri="{FF2B5EF4-FFF2-40B4-BE49-F238E27FC236}">
                    <a16:creationId xmlns:a16="http://schemas.microsoft.com/office/drawing/2014/main" id="{F377653D-58C3-442A-E0F0-1E66E3CC0FFB}"/>
                  </a:ext>
                </a:extLst>
              </p:cNvPr>
              <p:cNvSpPr/>
              <p:nvPr/>
            </p:nvSpPr>
            <p:spPr>
              <a:xfrm>
                <a:off x="3829555" y="3057778"/>
                <a:ext cx="2251" cy="1194"/>
              </a:xfrm>
              <a:custGeom>
                <a:avLst/>
                <a:gdLst/>
                <a:ahLst/>
                <a:cxnLst/>
                <a:rect l="l" t="t" r="r" b="b"/>
                <a:pathLst>
                  <a:path w="189" h="105" extrusionOk="0">
                    <a:moveTo>
                      <a:pt x="189" y="0"/>
                    </a:moveTo>
                    <a:lnTo>
                      <a:pt x="1" y="42"/>
                    </a:lnTo>
                    <a:lnTo>
                      <a:pt x="63" y="105"/>
                    </a:lnTo>
                    <a:lnTo>
                      <a:pt x="168" y="84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651;p45">
                <a:extLst>
                  <a:ext uri="{FF2B5EF4-FFF2-40B4-BE49-F238E27FC236}">
                    <a16:creationId xmlns:a16="http://schemas.microsoft.com/office/drawing/2014/main" id="{492E9152-217F-A2D8-0421-1D2F287FAE80}"/>
                  </a:ext>
                </a:extLst>
              </p:cNvPr>
              <p:cNvSpPr/>
              <p:nvPr/>
            </p:nvSpPr>
            <p:spPr>
              <a:xfrm>
                <a:off x="3749584" y="2988770"/>
                <a:ext cx="104905" cy="77822"/>
              </a:xfrm>
              <a:custGeom>
                <a:avLst/>
                <a:gdLst/>
                <a:ahLst/>
                <a:cxnLst/>
                <a:rect l="l" t="t" r="r" b="b"/>
                <a:pathLst>
                  <a:path w="8810" h="6842" extrusionOk="0">
                    <a:moveTo>
                      <a:pt x="6507" y="0"/>
                    </a:moveTo>
                    <a:lnTo>
                      <a:pt x="3913" y="1590"/>
                    </a:lnTo>
                    <a:lnTo>
                      <a:pt x="3181" y="2239"/>
                    </a:lnTo>
                    <a:lnTo>
                      <a:pt x="2323" y="2448"/>
                    </a:lnTo>
                    <a:lnTo>
                      <a:pt x="2302" y="3578"/>
                    </a:lnTo>
                    <a:lnTo>
                      <a:pt x="2239" y="4080"/>
                    </a:lnTo>
                    <a:lnTo>
                      <a:pt x="2176" y="4164"/>
                    </a:lnTo>
                    <a:lnTo>
                      <a:pt x="2134" y="4331"/>
                    </a:lnTo>
                    <a:lnTo>
                      <a:pt x="2093" y="4478"/>
                    </a:lnTo>
                    <a:lnTo>
                      <a:pt x="1800" y="4624"/>
                    </a:lnTo>
                    <a:lnTo>
                      <a:pt x="1653" y="4729"/>
                    </a:lnTo>
                    <a:lnTo>
                      <a:pt x="1465" y="4729"/>
                    </a:lnTo>
                    <a:lnTo>
                      <a:pt x="1297" y="4834"/>
                    </a:lnTo>
                    <a:lnTo>
                      <a:pt x="942" y="4834"/>
                    </a:lnTo>
                    <a:lnTo>
                      <a:pt x="774" y="4917"/>
                    </a:lnTo>
                    <a:lnTo>
                      <a:pt x="649" y="4917"/>
                    </a:lnTo>
                    <a:lnTo>
                      <a:pt x="251" y="4938"/>
                    </a:lnTo>
                    <a:lnTo>
                      <a:pt x="126" y="4917"/>
                    </a:lnTo>
                    <a:lnTo>
                      <a:pt x="84" y="5001"/>
                    </a:lnTo>
                    <a:lnTo>
                      <a:pt x="84" y="5147"/>
                    </a:lnTo>
                    <a:lnTo>
                      <a:pt x="0" y="5252"/>
                    </a:lnTo>
                    <a:lnTo>
                      <a:pt x="0" y="5440"/>
                    </a:lnTo>
                    <a:lnTo>
                      <a:pt x="544" y="5796"/>
                    </a:lnTo>
                    <a:lnTo>
                      <a:pt x="544" y="6047"/>
                    </a:lnTo>
                    <a:lnTo>
                      <a:pt x="753" y="6173"/>
                    </a:lnTo>
                    <a:lnTo>
                      <a:pt x="984" y="6047"/>
                    </a:lnTo>
                    <a:lnTo>
                      <a:pt x="1067" y="6089"/>
                    </a:lnTo>
                    <a:lnTo>
                      <a:pt x="1067" y="6152"/>
                    </a:lnTo>
                    <a:lnTo>
                      <a:pt x="1130" y="6194"/>
                    </a:lnTo>
                    <a:lnTo>
                      <a:pt x="1130" y="6298"/>
                    </a:lnTo>
                    <a:lnTo>
                      <a:pt x="1067" y="6403"/>
                    </a:lnTo>
                    <a:lnTo>
                      <a:pt x="1193" y="6570"/>
                    </a:lnTo>
                    <a:lnTo>
                      <a:pt x="1297" y="6570"/>
                    </a:lnTo>
                    <a:lnTo>
                      <a:pt x="1402" y="6508"/>
                    </a:lnTo>
                    <a:lnTo>
                      <a:pt x="1381" y="6466"/>
                    </a:lnTo>
                    <a:lnTo>
                      <a:pt x="1444" y="6361"/>
                    </a:lnTo>
                    <a:lnTo>
                      <a:pt x="1611" y="6508"/>
                    </a:lnTo>
                    <a:lnTo>
                      <a:pt x="1716" y="6633"/>
                    </a:lnTo>
                    <a:lnTo>
                      <a:pt x="1862" y="6675"/>
                    </a:lnTo>
                    <a:lnTo>
                      <a:pt x="1988" y="6842"/>
                    </a:lnTo>
                    <a:lnTo>
                      <a:pt x="2072" y="6780"/>
                    </a:lnTo>
                    <a:lnTo>
                      <a:pt x="2072" y="6717"/>
                    </a:lnTo>
                    <a:lnTo>
                      <a:pt x="2009" y="6696"/>
                    </a:lnTo>
                    <a:lnTo>
                      <a:pt x="1925" y="6528"/>
                    </a:lnTo>
                    <a:lnTo>
                      <a:pt x="1967" y="6487"/>
                    </a:lnTo>
                    <a:lnTo>
                      <a:pt x="1967" y="6403"/>
                    </a:lnTo>
                    <a:lnTo>
                      <a:pt x="2072" y="6298"/>
                    </a:lnTo>
                    <a:lnTo>
                      <a:pt x="2176" y="6298"/>
                    </a:lnTo>
                    <a:lnTo>
                      <a:pt x="2176" y="6215"/>
                    </a:lnTo>
                    <a:lnTo>
                      <a:pt x="2113" y="6173"/>
                    </a:lnTo>
                    <a:lnTo>
                      <a:pt x="2093" y="6068"/>
                    </a:lnTo>
                    <a:lnTo>
                      <a:pt x="2113" y="6005"/>
                    </a:lnTo>
                    <a:lnTo>
                      <a:pt x="2134" y="5984"/>
                    </a:lnTo>
                    <a:lnTo>
                      <a:pt x="2113" y="5943"/>
                    </a:lnTo>
                    <a:lnTo>
                      <a:pt x="2113" y="5880"/>
                    </a:lnTo>
                    <a:lnTo>
                      <a:pt x="2239" y="5775"/>
                    </a:lnTo>
                    <a:lnTo>
                      <a:pt x="2323" y="5754"/>
                    </a:lnTo>
                    <a:lnTo>
                      <a:pt x="2385" y="5733"/>
                    </a:lnTo>
                    <a:lnTo>
                      <a:pt x="2490" y="5692"/>
                    </a:lnTo>
                    <a:lnTo>
                      <a:pt x="2804" y="5692"/>
                    </a:lnTo>
                    <a:lnTo>
                      <a:pt x="2846" y="5650"/>
                    </a:lnTo>
                    <a:lnTo>
                      <a:pt x="2930" y="5650"/>
                    </a:lnTo>
                    <a:lnTo>
                      <a:pt x="3013" y="5671"/>
                    </a:lnTo>
                    <a:lnTo>
                      <a:pt x="3160" y="5692"/>
                    </a:lnTo>
                    <a:lnTo>
                      <a:pt x="3243" y="5733"/>
                    </a:lnTo>
                    <a:lnTo>
                      <a:pt x="3327" y="5754"/>
                    </a:lnTo>
                    <a:lnTo>
                      <a:pt x="3494" y="5796"/>
                    </a:lnTo>
                    <a:lnTo>
                      <a:pt x="3557" y="5880"/>
                    </a:lnTo>
                    <a:lnTo>
                      <a:pt x="3683" y="6068"/>
                    </a:lnTo>
                    <a:lnTo>
                      <a:pt x="3787" y="6152"/>
                    </a:lnTo>
                    <a:lnTo>
                      <a:pt x="3850" y="6110"/>
                    </a:lnTo>
                    <a:lnTo>
                      <a:pt x="3913" y="6047"/>
                    </a:lnTo>
                    <a:lnTo>
                      <a:pt x="3997" y="6005"/>
                    </a:lnTo>
                    <a:lnTo>
                      <a:pt x="4080" y="5984"/>
                    </a:lnTo>
                    <a:lnTo>
                      <a:pt x="4227" y="5964"/>
                    </a:lnTo>
                    <a:lnTo>
                      <a:pt x="4269" y="5943"/>
                    </a:lnTo>
                    <a:lnTo>
                      <a:pt x="4373" y="5943"/>
                    </a:lnTo>
                    <a:lnTo>
                      <a:pt x="4478" y="6005"/>
                    </a:lnTo>
                    <a:lnTo>
                      <a:pt x="4478" y="6068"/>
                    </a:lnTo>
                    <a:lnTo>
                      <a:pt x="4582" y="6089"/>
                    </a:lnTo>
                    <a:lnTo>
                      <a:pt x="4750" y="6194"/>
                    </a:lnTo>
                    <a:lnTo>
                      <a:pt x="4896" y="6215"/>
                    </a:lnTo>
                    <a:lnTo>
                      <a:pt x="5126" y="6298"/>
                    </a:lnTo>
                    <a:lnTo>
                      <a:pt x="5231" y="6319"/>
                    </a:lnTo>
                    <a:lnTo>
                      <a:pt x="5357" y="6256"/>
                    </a:lnTo>
                    <a:lnTo>
                      <a:pt x="5524" y="6047"/>
                    </a:lnTo>
                    <a:lnTo>
                      <a:pt x="5629" y="5984"/>
                    </a:lnTo>
                    <a:lnTo>
                      <a:pt x="5943" y="6005"/>
                    </a:lnTo>
                    <a:lnTo>
                      <a:pt x="6068" y="5964"/>
                    </a:lnTo>
                    <a:lnTo>
                      <a:pt x="6319" y="5984"/>
                    </a:lnTo>
                    <a:lnTo>
                      <a:pt x="6507" y="6068"/>
                    </a:lnTo>
                    <a:lnTo>
                      <a:pt x="6675" y="6089"/>
                    </a:lnTo>
                    <a:lnTo>
                      <a:pt x="6717" y="6110"/>
                    </a:lnTo>
                    <a:lnTo>
                      <a:pt x="6905" y="6068"/>
                    </a:lnTo>
                    <a:lnTo>
                      <a:pt x="6926" y="6047"/>
                    </a:lnTo>
                    <a:lnTo>
                      <a:pt x="7031" y="5984"/>
                    </a:lnTo>
                    <a:lnTo>
                      <a:pt x="7093" y="5943"/>
                    </a:lnTo>
                    <a:lnTo>
                      <a:pt x="7156" y="5901"/>
                    </a:lnTo>
                    <a:lnTo>
                      <a:pt x="7240" y="5943"/>
                    </a:lnTo>
                    <a:lnTo>
                      <a:pt x="7303" y="5901"/>
                    </a:lnTo>
                    <a:lnTo>
                      <a:pt x="7323" y="5838"/>
                    </a:lnTo>
                    <a:lnTo>
                      <a:pt x="7365" y="5733"/>
                    </a:lnTo>
                    <a:lnTo>
                      <a:pt x="7470" y="5775"/>
                    </a:lnTo>
                    <a:lnTo>
                      <a:pt x="7470" y="5775"/>
                    </a:lnTo>
                    <a:lnTo>
                      <a:pt x="7449" y="5043"/>
                    </a:lnTo>
                    <a:lnTo>
                      <a:pt x="7449" y="4959"/>
                    </a:lnTo>
                    <a:lnTo>
                      <a:pt x="7575" y="4959"/>
                    </a:lnTo>
                    <a:lnTo>
                      <a:pt x="7616" y="4896"/>
                    </a:lnTo>
                    <a:lnTo>
                      <a:pt x="8579" y="3913"/>
                    </a:lnTo>
                    <a:lnTo>
                      <a:pt x="8558" y="3076"/>
                    </a:lnTo>
                    <a:lnTo>
                      <a:pt x="8704" y="1988"/>
                    </a:lnTo>
                    <a:lnTo>
                      <a:pt x="8788" y="1904"/>
                    </a:lnTo>
                    <a:lnTo>
                      <a:pt x="8809" y="1695"/>
                    </a:lnTo>
                    <a:lnTo>
                      <a:pt x="8411" y="1235"/>
                    </a:lnTo>
                    <a:lnTo>
                      <a:pt x="8453" y="1151"/>
                    </a:lnTo>
                    <a:lnTo>
                      <a:pt x="8474" y="984"/>
                    </a:lnTo>
                    <a:lnTo>
                      <a:pt x="8181" y="210"/>
                    </a:lnTo>
                    <a:lnTo>
                      <a:pt x="8139" y="126"/>
                    </a:lnTo>
                    <a:lnTo>
                      <a:pt x="7616" y="335"/>
                    </a:lnTo>
                    <a:lnTo>
                      <a:pt x="7512" y="230"/>
                    </a:lnTo>
                    <a:lnTo>
                      <a:pt x="65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  <p:sp>
            <p:nvSpPr>
              <p:cNvPr id="155" name="Google Shape;652;p45">
                <a:extLst>
                  <a:ext uri="{FF2B5EF4-FFF2-40B4-BE49-F238E27FC236}">
                    <a16:creationId xmlns:a16="http://schemas.microsoft.com/office/drawing/2014/main" id="{0368425D-9983-26E1-482C-D6AC66FCEE39}"/>
                  </a:ext>
                </a:extLst>
              </p:cNvPr>
              <p:cNvSpPr/>
              <p:nvPr/>
            </p:nvSpPr>
            <p:spPr>
              <a:xfrm>
                <a:off x="3767267" y="3053013"/>
                <a:ext cx="78744" cy="64493"/>
              </a:xfrm>
              <a:custGeom>
                <a:avLst/>
                <a:gdLst/>
                <a:ahLst/>
                <a:cxnLst/>
                <a:rect l="l" t="t" r="r" b="b"/>
                <a:pathLst>
                  <a:path w="6613" h="5671" extrusionOk="0">
                    <a:moveTo>
                      <a:pt x="1361" y="1"/>
                    </a:moveTo>
                    <a:lnTo>
                      <a:pt x="1319" y="43"/>
                    </a:lnTo>
                    <a:lnTo>
                      <a:pt x="1005" y="43"/>
                    </a:lnTo>
                    <a:lnTo>
                      <a:pt x="900" y="84"/>
                    </a:lnTo>
                    <a:lnTo>
                      <a:pt x="838" y="105"/>
                    </a:lnTo>
                    <a:lnTo>
                      <a:pt x="754" y="126"/>
                    </a:lnTo>
                    <a:lnTo>
                      <a:pt x="628" y="231"/>
                    </a:lnTo>
                    <a:lnTo>
                      <a:pt x="628" y="294"/>
                    </a:lnTo>
                    <a:lnTo>
                      <a:pt x="649" y="335"/>
                    </a:lnTo>
                    <a:lnTo>
                      <a:pt x="628" y="356"/>
                    </a:lnTo>
                    <a:lnTo>
                      <a:pt x="608" y="419"/>
                    </a:lnTo>
                    <a:lnTo>
                      <a:pt x="628" y="524"/>
                    </a:lnTo>
                    <a:lnTo>
                      <a:pt x="691" y="566"/>
                    </a:lnTo>
                    <a:lnTo>
                      <a:pt x="691" y="649"/>
                    </a:lnTo>
                    <a:lnTo>
                      <a:pt x="587" y="649"/>
                    </a:lnTo>
                    <a:lnTo>
                      <a:pt x="482" y="754"/>
                    </a:lnTo>
                    <a:lnTo>
                      <a:pt x="482" y="838"/>
                    </a:lnTo>
                    <a:lnTo>
                      <a:pt x="440" y="879"/>
                    </a:lnTo>
                    <a:lnTo>
                      <a:pt x="524" y="1047"/>
                    </a:lnTo>
                    <a:lnTo>
                      <a:pt x="587" y="1068"/>
                    </a:lnTo>
                    <a:lnTo>
                      <a:pt x="587" y="1131"/>
                    </a:lnTo>
                    <a:lnTo>
                      <a:pt x="503" y="1193"/>
                    </a:lnTo>
                    <a:lnTo>
                      <a:pt x="482" y="1193"/>
                    </a:lnTo>
                    <a:lnTo>
                      <a:pt x="440" y="1340"/>
                    </a:lnTo>
                    <a:lnTo>
                      <a:pt x="482" y="1403"/>
                    </a:lnTo>
                    <a:lnTo>
                      <a:pt x="628" y="1549"/>
                    </a:lnTo>
                    <a:lnTo>
                      <a:pt x="649" y="1675"/>
                    </a:lnTo>
                    <a:lnTo>
                      <a:pt x="712" y="1884"/>
                    </a:lnTo>
                    <a:lnTo>
                      <a:pt x="691" y="1967"/>
                    </a:lnTo>
                    <a:lnTo>
                      <a:pt x="545" y="1967"/>
                    </a:lnTo>
                    <a:lnTo>
                      <a:pt x="503" y="2030"/>
                    </a:lnTo>
                    <a:lnTo>
                      <a:pt x="503" y="2093"/>
                    </a:lnTo>
                    <a:lnTo>
                      <a:pt x="628" y="2219"/>
                    </a:lnTo>
                    <a:lnTo>
                      <a:pt x="608" y="2281"/>
                    </a:lnTo>
                    <a:lnTo>
                      <a:pt x="524" y="2281"/>
                    </a:lnTo>
                    <a:lnTo>
                      <a:pt x="440" y="2323"/>
                    </a:lnTo>
                    <a:lnTo>
                      <a:pt x="398" y="2428"/>
                    </a:lnTo>
                    <a:lnTo>
                      <a:pt x="315" y="2553"/>
                    </a:lnTo>
                    <a:lnTo>
                      <a:pt x="273" y="2658"/>
                    </a:lnTo>
                    <a:lnTo>
                      <a:pt x="210" y="2721"/>
                    </a:lnTo>
                    <a:lnTo>
                      <a:pt x="168" y="2721"/>
                    </a:lnTo>
                    <a:lnTo>
                      <a:pt x="64" y="2763"/>
                    </a:lnTo>
                    <a:lnTo>
                      <a:pt x="22" y="2825"/>
                    </a:lnTo>
                    <a:lnTo>
                      <a:pt x="22" y="2930"/>
                    </a:lnTo>
                    <a:lnTo>
                      <a:pt x="1" y="3014"/>
                    </a:lnTo>
                    <a:lnTo>
                      <a:pt x="1" y="3139"/>
                    </a:lnTo>
                    <a:lnTo>
                      <a:pt x="1" y="3181"/>
                    </a:lnTo>
                    <a:lnTo>
                      <a:pt x="22" y="3265"/>
                    </a:lnTo>
                    <a:lnTo>
                      <a:pt x="1" y="3328"/>
                    </a:lnTo>
                    <a:lnTo>
                      <a:pt x="22" y="3369"/>
                    </a:lnTo>
                    <a:lnTo>
                      <a:pt x="22" y="3432"/>
                    </a:lnTo>
                    <a:lnTo>
                      <a:pt x="22" y="3537"/>
                    </a:lnTo>
                    <a:lnTo>
                      <a:pt x="64" y="3767"/>
                    </a:lnTo>
                    <a:lnTo>
                      <a:pt x="22" y="3851"/>
                    </a:lnTo>
                    <a:lnTo>
                      <a:pt x="64" y="3955"/>
                    </a:lnTo>
                    <a:lnTo>
                      <a:pt x="22" y="4227"/>
                    </a:lnTo>
                    <a:lnTo>
                      <a:pt x="64" y="4332"/>
                    </a:lnTo>
                    <a:lnTo>
                      <a:pt x="294" y="4395"/>
                    </a:lnTo>
                    <a:lnTo>
                      <a:pt x="482" y="4311"/>
                    </a:lnTo>
                    <a:lnTo>
                      <a:pt x="900" y="4541"/>
                    </a:lnTo>
                    <a:lnTo>
                      <a:pt x="1131" y="4750"/>
                    </a:lnTo>
                    <a:lnTo>
                      <a:pt x="1256" y="5043"/>
                    </a:lnTo>
                    <a:lnTo>
                      <a:pt x="1256" y="5232"/>
                    </a:lnTo>
                    <a:lnTo>
                      <a:pt x="1340" y="5273"/>
                    </a:lnTo>
                    <a:lnTo>
                      <a:pt x="1424" y="5462"/>
                    </a:lnTo>
                    <a:lnTo>
                      <a:pt x="1549" y="5587"/>
                    </a:lnTo>
                    <a:lnTo>
                      <a:pt x="1758" y="5671"/>
                    </a:lnTo>
                    <a:lnTo>
                      <a:pt x="2323" y="5629"/>
                    </a:lnTo>
                    <a:lnTo>
                      <a:pt x="2428" y="5566"/>
                    </a:lnTo>
                    <a:lnTo>
                      <a:pt x="2512" y="5587"/>
                    </a:lnTo>
                    <a:lnTo>
                      <a:pt x="2784" y="5483"/>
                    </a:lnTo>
                    <a:lnTo>
                      <a:pt x="2888" y="5545"/>
                    </a:lnTo>
                    <a:lnTo>
                      <a:pt x="3014" y="5524"/>
                    </a:lnTo>
                    <a:lnTo>
                      <a:pt x="3056" y="5357"/>
                    </a:lnTo>
                    <a:lnTo>
                      <a:pt x="3160" y="5462"/>
                    </a:lnTo>
                    <a:lnTo>
                      <a:pt x="3223" y="5441"/>
                    </a:lnTo>
                    <a:lnTo>
                      <a:pt x="3223" y="5357"/>
                    </a:lnTo>
                    <a:lnTo>
                      <a:pt x="3369" y="5211"/>
                    </a:lnTo>
                    <a:lnTo>
                      <a:pt x="3432" y="5043"/>
                    </a:lnTo>
                    <a:lnTo>
                      <a:pt x="3432" y="4918"/>
                    </a:lnTo>
                    <a:lnTo>
                      <a:pt x="3411" y="4792"/>
                    </a:lnTo>
                    <a:lnTo>
                      <a:pt x="3474" y="4729"/>
                    </a:lnTo>
                    <a:lnTo>
                      <a:pt x="3474" y="4646"/>
                    </a:lnTo>
                    <a:lnTo>
                      <a:pt x="3558" y="4583"/>
                    </a:lnTo>
                    <a:lnTo>
                      <a:pt x="3662" y="4499"/>
                    </a:lnTo>
                    <a:lnTo>
                      <a:pt x="3725" y="4436"/>
                    </a:lnTo>
                    <a:lnTo>
                      <a:pt x="3893" y="4311"/>
                    </a:lnTo>
                    <a:lnTo>
                      <a:pt x="3872" y="4206"/>
                    </a:lnTo>
                    <a:lnTo>
                      <a:pt x="3893" y="4123"/>
                    </a:lnTo>
                    <a:lnTo>
                      <a:pt x="4039" y="4123"/>
                    </a:lnTo>
                    <a:lnTo>
                      <a:pt x="4081" y="4060"/>
                    </a:lnTo>
                    <a:lnTo>
                      <a:pt x="4102" y="4081"/>
                    </a:lnTo>
                    <a:lnTo>
                      <a:pt x="4269" y="4123"/>
                    </a:lnTo>
                    <a:lnTo>
                      <a:pt x="4353" y="4123"/>
                    </a:lnTo>
                    <a:lnTo>
                      <a:pt x="4458" y="4185"/>
                    </a:lnTo>
                    <a:lnTo>
                      <a:pt x="4499" y="4311"/>
                    </a:lnTo>
                    <a:lnTo>
                      <a:pt x="4604" y="4374"/>
                    </a:lnTo>
                    <a:lnTo>
                      <a:pt x="4688" y="4395"/>
                    </a:lnTo>
                    <a:lnTo>
                      <a:pt x="4792" y="4332"/>
                    </a:lnTo>
                    <a:lnTo>
                      <a:pt x="4876" y="4206"/>
                    </a:lnTo>
                    <a:lnTo>
                      <a:pt x="4876" y="4164"/>
                    </a:lnTo>
                    <a:lnTo>
                      <a:pt x="4918" y="4081"/>
                    </a:lnTo>
                    <a:lnTo>
                      <a:pt x="5002" y="4060"/>
                    </a:lnTo>
                    <a:lnTo>
                      <a:pt x="5085" y="3955"/>
                    </a:lnTo>
                    <a:lnTo>
                      <a:pt x="5085" y="3872"/>
                    </a:lnTo>
                    <a:lnTo>
                      <a:pt x="5106" y="3746"/>
                    </a:lnTo>
                    <a:lnTo>
                      <a:pt x="5294" y="3558"/>
                    </a:lnTo>
                    <a:lnTo>
                      <a:pt x="5315" y="3453"/>
                    </a:lnTo>
                    <a:lnTo>
                      <a:pt x="5294" y="3369"/>
                    </a:lnTo>
                    <a:lnTo>
                      <a:pt x="5336" y="3286"/>
                    </a:lnTo>
                    <a:lnTo>
                      <a:pt x="5504" y="3139"/>
                    </a:lnTo>
                    <a:lnTo>
                      <a:pt x="5608" y="3056"/>
                    </a:lnTo>
                    <a:lnTo>
                      <a:pt x="5629" y="2930"/>
                    </a:lnTo>
                    <a:lnTo>
                      <a:pt x="5650" y="2846"/>
                    </a:lnTo>
                    <a:lnTo>
                      <a:pt x="5629" y="2658"/>
                    </a:lnTo>
                    <a:lnTo>
                      <a:pt x="5734" y="2595"/>
                    </a:lnTo>
                    <a:lnTo>
                      <a:pt x="5880" y="2553"/>
                    </a:lnTo>
                    <a:lnTo>
                      <a:pt x="5964" y="2428"/>
                    </a:lnTo>
                    <a:lnTo>
                      <a:pt x="5985" y="2302"/>
                    </a:lnTo>
                    <a:lnTo>
                      <a:pt x="5985" y="2135"/>
                    </a:lnTo>
                    <a:lnTo>
                      <a:pt x="5985" y="2030"/>
                    </a:lnTo>
                    <a:lnTo>
                      <a:pt x="6048" y="1926"/>
                    </a:lnTo>
                    <a:lnTo>
                      <a:pt x="6152" y="1758"/>
                    </a:lnTo>
                    <a:lnTo>
                      <a:pt x="6194" y="1695"/>
                    </a:lnTo>
                    <a:lnTo>
                      <a:pt x="6236" y="1654"/>
                    </a:lnTo>
                    <a:lnTo>
                      <a:pt x="6341" y="1570"/>
                    </a:lnTo>
                    <a:lnTo>
                      <a:pt x="6382" y="1570"/>
                    </a:lnTo>
                    <a:lnTo>
                      <a:pt x="6466" y="1465"/>
                    </a:lnTo>
                    <a:lnTo>
                      <a:pt x="6592" y="1403"/>
                    </a:lnTo>
                    <a:lnTo>
                      <a:pt x="6613" y="1340"/>
                    </a:lnTo>
                    <a:lnTo>
                      <a:pt x="6571" y="1193"/>
                    </a:lnTo>
                    <a:lnTo>
                      <a:pt x="6571" y="1131"/>
                    </a:lnTo>
                    <a:lnTo>
                      <a:pt x="6550" y="1047"/>
                    </a:lnTo>
                    <a:lnTo>
                      <a:pt x="6445" y="984"/>
                    </a:lnTo>
                    <a:lnTo>
                      <a:pt x="6382" y="921"/>
                    </a:lnTo>
                    <a:lnTo>
                      <a:pt x="6382" y="733"/>
                    </a:lnTo>
                    <a:lnTo>
                      <a:pt x="6362" y="628"/>
                    </a:lnTo>
                    <a:lnTo>
                      <a:pt x="6299" y="503"/>
                    </a:lnTo>
                    <a:lnTo>
                      <a:pt x="6236" y="356"/>
                    </a:lnTo>
                    <a:lnTo>
                      <a:pt x="6069" y="147"/>
                    </a:lnTo>
                    <a:lnTo>
                      <a:pt x="5985" y="126"/>
                    </a:lnTo>
                    <a:lnTo>
                      <a:pt x="5880" y="84"/>
                    </a:lnTo>
                    <a:lnTo>
                      <a:pt x="5838" y="189"/>
                    </a:lnTo>
                    <a:lnTo>
                      <a:pt x="5818" y="252"/>
                    </a:lnTo>
                    <a:lnTo>
                      <a:pt x="5755" y="294"/>
                    </a:lnTo>
                    <a:lnTo>
                      <a:pt x="5671" y="252"/>
                    </a:lnTo>
                    <a:lnTo>
                      <a:pt x="5608" y="294"/>
                    </a:lnTo>
                    <a:lnTo>
                      <a:pt x="5546" y="335"/>
                    </a:lnTo>
                    <a:lnTo>
                      <a:pt x="5441" y="398"/>
                    </a:lnTo>
                    <a:lnTo>
                      <a:pt x="5399" y="503"/>
                    </a:lnTo>
                    <a:lnTo>
                      <a:pt x="5294" y="524"/>
                    </a:lnTo>
                    <a:lnTo>
                      <a:pt x="5232" y="461"/>
                    </a:lnTo>
                    <a:lnTo>
                      <a:pt x="5190" y="440"/>
                    </a:lnTo>
                    <a:lnTo>
                      <a:pt x="5022" y="419"/>
                    </a:lnTo>
                    <a:lnTo>
                      <a:pt x="4834" y="335"/>
                    </a:lnTo>
                    <a:lnTo>
                      <a:pt x="4583" y="315"/>
                    </a:lnTo>
                    <a:lnTo>
                      <a:pt x="4458" y="356"/>
                    </a:lnTo>
                    <a:lnTo>
                      <a:pt x="4144" y="335"/>
                    </a:lnTo>
                    <a:lnTo>
                      <a:pt x="4039" y="398"/>
                    </a:lnTo>
                    <a:lnTo>
                      <a:pt x="3872" y="607"/>
                    </a:lnTo>
                    <a:lnTo>
                      <a:pt x="3746" y="670"/>
                    </a:lnTo>
                    <a:lnTo>
                      <a:pt x="3641" y="649"/>
                    </a:lnTo>
                    <a:lnTo>
                      <a:pt x="3411" y="566"/>
                    </a:lnTo>
                    <a:lnTo>
                      <a:pt x="3265" y="545"/>
                    </a:lnTo>
                    <a:lnTo>
                      <a:pt x="3097" y="440"/>
                    </a:lnTo>
                    <a:lnTo>
                      <a:pt x="2993" y="419"/>
                    </a:lnTo>
                    <a:lnTo>
                      <a:pt x="2993" y="356"/>
                    </a:lnTo>
                    <a:lnTo>
                      <a:pt x="2888" y="294"/>
                    </a:lnTo>
                    <a:lnTo>
                      <a:pt x="2784" y="294"/>
                    </a:lnTo>
                    <a:lnTo>
                      <a:pt x="2742" y="315"/>
                    </a:lnTo>
                    <a:lnTo>
                      <a:pt x="2595" y="335"/>
                    </a:lnTo>
                    <a:lnTo>
                      <a:pt x="2512" y="356"/>
                    </a:lnTo>
                    <a:lnTo>
                      <a:pt x="2428" y="398"/>
                    </a:lnTo>
                    <a:lnTo>
                      <a:pt x="2365" y="461"/>
                    </a:lnTo>
                    <a:lnTo>
                      <a:pt x="2302" y="503"/>
                    </a:lnTo>
                    <a:lnTo>
                      <a:pt x="2198" y="419"/>
                    </a:lnTo>
                    <a:lnTo>
                      <a:pt x="2072" y="231"/>
                    </a:lnTo>
                    <a:lnTo>
                      <a:pt x="2009" y="147"/>
                    </a:lnTo>
                    <a:lnTo>
                      <a:pt x="1842" y="105"/>
                    </a:lnTo>
                    <a:lnTo>
                      <a:pt x="1758" y="84"/>
                    </a:lnTo>
                    <a:lnTo>
                      <a:pt x="1675" y="43"/>
                    </a:lnTo>
                    <a:lnTo>
                      <a:pt x="1528" y="22"/>
                    </a:lnTo>
                    <a:lnTo>
                      <a:pt x="144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653;p45">
                <a:extLst>
                  <a:ext uri="{FF2B5EF4-FFF2-40B4-BE49-F238E27FC236}">
                    <a16:creationId xmlns:a16="http://schemas.microsoft.com/office/drawing/2014/main" id="{B8BEDF91-D451-FDEA-F110-D8C500793B7D}"/>
                  </a:ext>
                </a:extLst>
              </p:cNvPr>
              <p:cNvSpPr/>
              <p:nvPr/>
            </p:nvSpPr>
            <p:spPr>
              <a:xfrm>
                <a:off x="3805645" y="3058722"/>
                <a:ext cx="52322" cy="74968"/>
              </a:xfrm>
              <a:custGeom>
                <a:avLst/>
                <a:gdLst/>
                <a:ahLst/>
                <a:cxnLst/>
                <a:rect l="l" t="t" r="r" b="b"/>
                <a:pathLst>
                  <a:path w="4394" h="6592" extrusionOk="0">
                    <a:moveTo>
                      <a:pt x="3076" y="1"/>
                    </a:moveTo>
                    <a:lnTo>
                      <a:pt x="3139" y="126"/>
                    </a:lnTo>
                    <a:lnTo>
                      <a:pt x="3159" y="231"/>
                    </a:lnTo>
                    <a:lnTo>
                      <a:pt x="3159" y="419"/>
                    </a:lnTo>
                    <a:lnTo>
                      <a:pt x="3222" y="482"/>
                    </a:lnTo>
                    <a:lnTo>
                      <a:pt x="3327" y="545"/>
                    </a:lnTo>
                    <a:lnTo>
                      <a:pt x="3348" y="629"/>
                    </a:lnTo>
                    <a:lnTo>
                      <a:pt x="3348" y="691"/>
                    </a:lnTo>
                    <a:lnTo>
                      <a:pt x="3390" y="838"/>
                    </a:lnTo>
                    <a:lnTo>
                      <a:pt x="3369" y="901"/>
                    </a:lnTo>
                    <a:lnTo>
                      <a:pt x="3243" y="963"/>
                    </a:lnTo>
                    <a:lnTo>
                      <a:pt x="3159" y="1068"/>
                    </a:lnTo>
                    <a:lnTo>
                      <a:pt x="3118" y="1068"/>
                    </a:lnTo>
                    <a:lnTo>
                      <a:pt x="3013" y="1152"/>
                    </a:lnTo>
                    <a:lnTo>
                      <a:pt x="2971" y="1193"/>
                    </a:lnTo>
                    <a:lnTo>
                      <a:pt x="2929" y="1256"/>
                    </a:lnTo>
                    <a:lnTo>
                      <a:pt x="2825" y="1424"/>
                    </a:lnTo>
                    <a:lnTo>
                      <a:pt x="2762" y="1528"/>
                    </a:lnTo>
                    <a:lnTo>
                      <a:pt x="2762" y="1633"/>
                    </a:lnTo>
                    <a:lnTo>
                      <a:pt x="2762" y="1800"/>
                    </a:lnTo>
                    <a:lnTo>
                      <a:pt x="2741" y="1926"/>
                    </a:lnTo>
                    <a:lnTo>
                      <a:pt x="2657" y="2051"/>
                    </a:lnTo>
                    <a:lnTo>
                      <a:pt x="2511" y="2093"/>
                    </a:lnTo>
                    <a:lnTo>
                      <a:pt x="2406" y="2156"/>
                    </a:lnTo>
                    <a:lnTo>
                      <a:pt x="2427" y="2344"/>
                    </a:lnTo>
                    <a:lnTo>
                      <a:pt x="2406" y="2428"/>
                    </a:lnTo>
                    <a:lnTo>
                      <a:pt x="2385" y="2554"/>
                    </a:lnTo>
                    <a:lnTo>
                      <a:pt x="2281" y="2637"/>
                    </a:lnTo>
                    <a:lnTo>
                      <a:pt x="2113" y="2784"/>
                    </a:lnTo>
                    <a:lnTo>
                      <a:pt x="2071" y="2867"/>
                    </a:lnTo>
                    <a:lnTo>
                      <a:pt x="2092" y="2951"/>
                    </a:lnTo>
                    <a:lnTo>
                      <a:pt x="2071" y="3056"/>
                    </a:lnTo>
                    <a:lnTo>
                      <a:pt x="1883" y="3244"/>
                    </a:lnTo>
                    <a:lnTo>
                      <a:pt x="1862" y="3370"/>
                    </a:lnTo>
                    <a:lnTo>
                      <a:pt x="1862" y="3453"/>
                    </a:lnTo>
                    <a:lnTo>
                      <a:pt x="1779" y="3558"/>
                    </a:lnTo>
                    <a:lnTo>
                      <a:pt x="1695" y="3579"/>
                    </a:lnTo>
                    <a:lnTo>
                      <a:pt x="1653" y="3662"/>
                    </a:lnTo>
                    <a:lnTo>
                      <a:pt x="1653" y="3704"/>
                    </a:lnTo>
                    <a:lnTo>
                      <a:pt x="1569" y="3830"/>
                    </a:lnTo>
                    <a:lnTo>
                      <a:pt x="1465" y="3893"/>
                    </a:lnTo>
                    <a:lnTo>
                      <a:pt x="1381" y="3872"/>
                    </a:lnTo>
                    <a:lnTo>
                      <a:pt x="1276" y="3809"/>
                    </a:lnTo>
                    <a:lnTo>
                      <a:pt x="1235" y="3683"/>
                    </a:lnTo>
                    <a:lnTo>
                      <a:pt x="1130" y="3621"/>
                    </a:lnTo>
                    <a:lnTo>
                      <a:pt x="1046" y="3621"/>
                    </a:lnTo>
                    <a:lnTo>
                      <a:pt x="879" y="3579"/>
                    </a:lnTo>
                    <a:lnTo>
                      <a:pt x="858" y="3558"/>
                    </a:lnTo>
                    <a:lnTo>
                      <a:pt x="816" y="3621"/>
                    </a:lnTo>
                    <a:lnTo>
                      <a:pt x="670" y="3621"/>
                    </a:lnTo>
                    <a:lnTo>
                      <a:pt x="649" y="3704"/>
                    </a:lnTo>
                    <a:lnTo>
                      <a:pt x="670" y="3809"/>
                    </a:lnTo>
                    <a:lnTo>
                      <a:pt x="502" y="3934"/>
                    </a:lnTo>
                    <a:lnTo>
                      <a:pt x="439" y="3997"/>
                    </a:lnTo>
                    <a:lnTo>
                      <a:pt x="335" y="4081"/>
                    </a:lnTo>
                    <a:lnTo>
                      <a:pt x="251" y="4144"/>
                    </a:lnTo>
                    <a:lnTo>
                      <a:pt x="251" y="4227"/>
                    </a:lnTo>
                    <a:lnTo>
                      <a:pt x="188" y="4290"/>
                    </a:lnTo>
                    <a:lnTo>
                      <a:pt x="209" y="4416"/>
                    </a:lnTo>
                    <a:lnTo>
                      <a:pt x="209" y="4541"/>
                    </a:lnTo>
                    <a:lnTo>
                      <a:pt x="146" y="4709"/>
                    </a:lnTo>
                    <a:lnTo>
                      <a:pt x="0" y="4855"/>
                    </a:lnTo>
                    <a:lnTo>
                      <a:pt x="0" y="4939"/>
                    </a:lnTo>
                    <a:lnTo>
                      <a:pt x="84" y="4960"/>
                    </a:lnTo>
                    <a:lnTo>
                      <a:pt x="188" y="4918"/>
                    </a:lnTo>
                    <a:lnTo>
                      <a:pt x="230" y="5274"/>
                    </a:lnTo>
                    <a:lnTo>
                      <a:pt x="335" y="5274"/>
                    </a:lnTo>
                    <a:lnTo>
                      <a:pt x="398" y="5357"/>
                    </a:lnTo>
                    <a:lnTo>
                      <a:pt x="565" y="5274"/>
                    </a:lnTo>
                    <a:lnTo>
                      <a:pt x="649" y="5399"/>
                    </a:lnTo>
                    <a:lnTo>
                      <a:pt x="628" y="5483"/>
                    </a:lnTo>
                    <a:lnTo>
                      <a:pt x="628" y="5650"/>
                    </a:lnTo>
                    <a:lnTo>
                      <a:pt x="732" y="5797"/>
                    </a:lnTo>
                    <a:lnTo>
                      <a:pt x="732" y="6006"/>
                    </a:lnTo>
                    <a:lnTo>
                      <a:pt x="649" y="6215"/>
                    </a:lnTo>
                    <a:lnTo>
                      <a:pt x="753" y="6299"/>
                    </a:lnTo>
                    <a:lnTo>
                      <a:pt x="649" y="6403"/>
                    </a:lnTo>
                    <a:lnTo>
                      <a:pt x="649" y="6403"/>
                    </a:lnTo>
                    <a:lnTo>
                      <a:pt x="732" y="6383"/>
                    </a:lnTo>
                    <a:lnTo>
                      <a:pt x="816" y="6383"/>
                    </a:lnTo>
                    <a:lnTo>
                      <a:pt x="837" y="6403"/>
                    </a:lnTo>
                    <a:lnTo>
                      <a:pt x="1507" y="6403"/>
                    </a:lnTo>
                    <a:lnTo>
                      <a:pt x="1548" y="6383"/>
                    </a:lnTo>
                    <a:lnTo>
                      <a:pt x="1590" y="6341"/>
                    </a:lnTo>
                    <a:lnTo>
                      <a:pt x="1653" y="6383"/>
                    </a:lnTo>
                    <a:lnTo>
                      <a:pt x="1695" y="6320"/>
                    </a:lnTo>
                    <a:lnTo>
                      <a:pt x="1862" y="6341"/>
                    </a:lnTo>
                    <a:lnTo>
                      <a:pt x="1904" y="6320"/>
                    </a:lnTo>
                    <a:lnTo>
                      <a:pt x="2092" y="6320"/>
                    </a:lnTo>
                    <a:lnTo>
                      <a:pt x="2134" y="6341"/>
                    </a:lnTo>
                    <a:lnTo>
                      <a:pt x="2239" y="6320"/>
                    </a:lnTo>
                    <a:lnTo>
                      <a:pt x="2323" y="6320"/>
                    </a:lnTo>
                    <a:lnTo>
                      <a:pt x="2323" y="6341"/>
                    </a:lnTo>
                    <a:lnTo>
                      <a:pt x="2490" y="6383"/>
                    </a:lnTo>
                    <a:lnTo>
                      <a:pt x="2511" y="6341"/>
                    </a:lnTo>
                    <a:lnTo>
                      <a:pt x="2553" y="6341"/>
                    </a:lnTo>
                    <a:lnTo>
                      <a:pt x="2595" y="6403"/>
                    </a:lnTo>
                    <a:lnTo>
                      <a:pt x="3327" y="6403"/>
                    </a:lnTo>
                    <a:lnTo>
                      <a:pt x="3390" y="6424"/>
                    </a:lnTo>
                    <a:lnTo>
                      <a:pt x="3431" y="6403"/>
                    </a:lnTo>
                    <a:lnTo>
                      <a:pt x="3452" y="6403"/>
                    </a:lnTo>
                    <a:lnTo>
                      <a:pt x="3536" y="6487"/>
                    </a:lnTo>
                    <a:lnTo>
                      <a:pt x="3578" y="6445"/>
                    </a:lnTo>
                    <a:lnTo>
                      <a:pt x="3662" y="6487"/>
                    </a:lnTo>
                    <a:lnTo>
                      <a:pt x="3683" y="6529"/>
                    </a:lnTo>
                    <a:lnTo>
                      <a:pt x="3745" y="6508"/>
                    </a:lnTo>
                    <a:lnTo>
                      <a:pt x="3766" y="6487"/>
                    </a:lnTo>
                    <a:lnTo>
                      <a:pt x="3808" y="6487"/>
                    </a:lnTo>
                    <a:lnTo>
                      <a:pt x="3892" y="6550"/>
                    </a:lnTo>
                    <a:lnTo>
                      <a:pt x="3955" y="6529"/>
                    </a:lnTo>
                    <a:lnTo>
                      <a:pt x="4059" y="6529"/>
                    </a:lnTo>
                    <a:lnTo>
                      <a:pt x="4101" y="6550"/>
                    </a:lnTo>
                    <a:lnTo>
                      <a:pt x="4206" y="6550"/>
                    </a:lnTo>
                    <a:lnTo>
                      <a:pt x="4206" y="6592"/>
                    </a:lnTo>
                    <a:lnTo>
                      <a:pt x="4289" y="6592"/>
                    </a:lnTo>
                    <a:lnTo>
                      <a:pt x="4310" y="6529"/>
                    </a:lnTo>
                    <a:lnTo>
                      <a:pt x="4268" y="6424"/>
                    </a:lnTo>
                    <a:lnTo>
                      <a:pt x="4268" y="6403"/>
                    </a:lnTo>
                    <a:lnTo>
                      <a:pt x="4331" y="6299"/>
                    </a:lnTo>
                    <a:lnTo>
                      <a:pt x="4373" y="6215"/>
                    </a:lnTo>
                    <a:lnTo>
                      <a:pt x="4394" y="6194"/>
                    </a:lnTo>
                    <a:lnTo>
                      <a:pt x="4373" y="6194"/>
                    </a:lnTo>
                    <a:lnTo>
                      <a:pt x="4331" y="6131"/>
                    </a:lnTo>
                    <a:lnTo>
                      <a:pt x="4331" y="6069"/>
                    </a:lnTo>
                    <a:lnTo>
                      <a:pt x="4331" y="5922"/>
                    </a:lnTo>
                    <a:lnTo>
                      <a:pt x="4164" y="5797"/>
                    </a:lnTo>
                    <a:lnTo>
                      <a:pt x="4080" y="5713"/>
                    </a:lnTo>
                    <a:lnTo>
                      <a:pt x="3996" y="5567"/>
                    </a:lnTo>
                    <a:lnTo>
                      <a:pt x="3850" y="5357"/>
                    </a:lnTo>
                    <a:lnTo>
                      <a:pt x="3808" y="5232"/>
                    </a:lnTo>
                    <a:lnTo>
                      <a:pt x="3703" y="5127"/>
                    </a:lnTo>
                    <a:lnTo>
                      <a:pt x="3557" y="5043"/>
                    </a:lnTo>
                    <a:lnTo>
                      <a:pt x="3494" y="4981"/>
                    </a:lnTo>
                    <a:lnTo>
                      <a:pt x="3494" y="4750"/>
                    </a:lnTo>
                    <a:lnTo>
                      <a:pt x="3473" y="4625"/>
                    </a:lnTo>
                    <a:lnTo>
                      <a:pt x="3452" y="4458"/>
                    </a:lnTo>
                    <a:lnTo>
                      <a:pt x="3473" y="4332"/>
                    </a:lnTo>
                    <a:lnTo>
                      <a:pt x="3431" y="4186"/>
                    </a:lnTo>
                    <a:lnTo>
                      <a:pt x="3390" y="4039"/>
                    </a:lnTo>
                    <a:lnTo>
                      <a:pt x="3452" y="3976"/>
                    </a:lnTo>
                    <a:lnTo>
                      <a:pt x="3536" y="3976"/>
                    </a:lnTo>
                    <a:lnTo>
                      <a:pt x="3641" y="3788"/>
                    </a:lnTo>
                    <a:lnTo>
                      <a:pt x="3683" y="3662"/>
                    </a:lnTo>
                    <a:lnTo>
                      <a:pt x="3787" y="3474"/>
                    </a:lnTo>
                    <a:lnTo>
                      <a:pt x="3850" y="3349"/>
                    </a:lnTo>
                    <a:lnTo>
                      <a:pt x="3955" y="3307"/>
                    </a:lnTo>
                    <a:lnTo>
                      <a:pt x="4059" y="3160"/>
                    </a:lnTo>
                    <a:lnTo>
                      <a:pt x="4059" y="3139"/>
                    </a:lnTo>
                    <a:lnTo>
                      <a:pt x="4017" y="3035"/>
                    </a:lnTo>
                    <a:lnTo>
                      <a:pt x="3955" y="2867"/>
                    </a:lnTo>
                    <a:lnTo>
                      <a:pt x="3850" y="2721"/>
                    </a:lnTo>
                    <a:lnTo>
                      <a:pt x="3766" y="2637"/>
                    </a:lnTo>
                    <a:lnTo>
                      <a:pt x="3557" y="2428"/>
                    </a:lnTo>
                    <a:lnTo>
                      <a:pt x="3348" y="2240"/>
                    </a:lnTo>
                    <a:lnTo>
                      <a:pt x="3243" y="2219"/>
                    </a:lnTo>
                    <a:lnTo>
                      <a:pt x="3243" y="2135"/>
                    </a:lnTo>
                    <a:lnTo>
                      <a:pt x="3159" y="2093"/>
                    </a:lnTo>
                    <a:lnTo>
                      <a:pt x="3159" y="2030"/>
                    </a:lnTo>
                    <a:lnTo>
                      <a:pt x="3159" y="1926"/>
                    </a:lnTo>
                    <a:lnTo>
                      <a:pt x="3180" y="1884"/>
                    </a:lnTo>
                    <a:lnTo>
                      <a:pt x="3180" y="1779"/>
                    </a:lnTo>
                    <a:lnTo>
                      <a:pt x="3369" y="1779"/>
                    </a:lnTo>
                    <a:lnTo>
                      <a:pt x="3431" y="1800"/>
                    </a:lnTo>
                    <a:lnTo>
                      <a:pt x="3536" y="1779"/>
                    </a:lnTo>
                    <a:lnTo>
                      <a:pt x="3641" y="1800"/>
                    </a:lnTo>
                    <a:lnTo>
                      <a:pt x="3683" y="1779"/>
                    </a:lnTo>
                    <a:lnTo>
                      <a:pt x="3808" y="1800"/>
                    </a:lnTo>
                    <a:lnTo>
                      <a:pt x="3892" y="1821"/>
                    </a:lnTo>
                    <a:lnTo>
                      <a:pt x="3975" y="1842"/>
                    </a:lnTo>
                    <a:lnTo>
                      <a:pt x="4017" y="1800"/>
                    </a:lnTo>
                    <a:lnTo>
                      <a:pt x="3975" y="1779"/>
                    </a:lnTo>
                    <a:lnTo>
                      <a:pt x="3808" y="1633"/>
                    </a:lnTo>
                    <a:lnTo>
                      <a:pt x="3787" y="1528"/>
                    </a:lnTo>
                    <a:lnTo>
                      <a:pt x="3703" y="1486"/>
                    </a:lnTo>
                    <a:lnTo>
                      <a:pt x="3599" y="1319"/>
                    </a:lnTo>
                    <a:lnTo>
                      <a:pt x="3578" y="1214"/>
                    </a:lnTo>
                    <a:lnTo>
                      <a:pt x="3662" y="1152"/>
                    </a:lnTo>
                    <a:lnTo>
                      <a:pt x="3703" y="1005"/>
                    </a:lnTo>
                    <a:lnTo>
                      <a:pt x="3641" y="942"/>
                    </a:lnTo>
                    <a:lnTo>
                      <a:pt x="3662" y="880"/>
                    </a:lnTo>
                    <a:lnTo>
                      <a:pt x="3683" y="838"/>
                    </a:lnTo>
                    <a:lnTo>
                      <a:pt x="3683" y="754"/>
                    </a:lnTo>
                    <a:lnTo>
                      <a:pt x="3599" y="587"/>
                    </a:lnTo>
                    <a:lnTo>
                      <a:pt x="3578" y="482"/>
                    </a:lnTo>
                    <a:lnTo>
                      <a:pt x="3536" y="440"/>
                    </a:lnTo>
                    <a:lnTo>
                      <a:pt x="3494" y="252"/>
                    </a:lnTo>
                    <a:lnTo>
                      <a:pt x="3369" y="147"/>
                    </a:lnTo>
                    <a:lnTo>
                      <a:pt x="307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654;p45">
                <a:extLst>
                  <a:ext uri="{FF2B5EF4-FFF2-40B4-BE49-F238E27FC236}">
                    <a16:creationId xmlns:a16="http://schemas.microsoft.com/office/drawing/2014/main" id="{56FAC1AE-FDE4-3A7C-1881-43B70335027E}"/>
                  </a:ext>
                </a:extLst>
              </p:cNvPr>
              <p:cNvSpPr/>
              <p:nvPr/>
            </p:nvSpPr>
            <p:spPr>
              <a:xfrm>
                <a:off x="3805883" y="3130585"/>
                <a:ext cx="39378" cy="40702"/>
              </a:xfrm>
              <a:custGeom>
                <a:avLst/>
                <a:gdLst/>
                <a:ahLst/>
                <a:cxnLst/>
                <a:rect l="l" t="t" r="r" b="b"/>
                <a:pathLst>
                  <a:path w="3307" h="3579" extrusionOk="0">
                    <a:moveTo>
                      <a:pt x="1675" y="1"/>
                    </a:moveTo>
                    <a:lnTo>
                      <a:pt x="1633" y="64"/>
                    </a:lnTo>
                    <a:lnTo>
                      <a:pt x="1570" y="22"/>
                    </a:lnTo>
                    <a:lnTo>
                      <a:pt x="1528" y="64"/>
                    </a:lnTo>
                    <a:lnTo>
                      <a:pt x="1487" y="84"/>
                    </a:lnTo>
                    <a:lnTo>
                      <a:pt x="1487" y="754"/>
                    </a:lnTo>
                    <a:lnTo>
                      <a:pt x="712" y="754"/>
                    </a:lnTo>
                    <a:lnTo>
                      <a:pt x="691" y="733"/>
                    </a:lnTo>
                    <a:lnTo>
                      <a:pt x="608" y="754"/>
                    </a:lnTo>
                    <a:lnTo>
                      <a:pt x="524" y="817"/>
                    </a:lnTo>
                    <a:lnTo>
                      <a:pt x="482" y="796"/>
                    </a:lnTo>
                    <a:lnTo>
                      <a:pt x="482" y="921"/>
                    </a:lnTo>
                    <a:lnTo>
                      <a:pt x="336" y="942"/>
                    </a:lnTo>
                    <a:lnTo>
                      <a:pt x="440" y="1131"/>
                    </a:lnTo>
                    <a:lnTo>
                      <a:pt x="629" y="1172"/>
                    </a:lnTo>
                    <a:lnTo>
                      <a:pt x="378" y="1235"/>
                    </a:lnTo>
                    <a:lnTo>
                      <a:pt x="315" y="1152"/>
                    </a:lnTo>
                    <a:lnTo>
                      <a:pt x="294" y="1340"/>
                    </a:lnTo>
                    <a:lnTo>
                      <a:pt x="273" y="1654"/>
                    </a:lnTo>
                    <a:lnTo>
                      <a:pt x="168" y="1737"/>
                    </a:lnTo>
                    <a:lnTo>
                      <a:pt x="22" y="1675"/>
                    </a:lnTo>
                    <a:lnTo>
                      <a:pt x="1" y="1758"/>
                    </a:lnTo>
                    <a:lnTo>
                      <a:pt x="126" y="1988"/>
                    </a:lnTo>
                    <a:lnTo>
                      <a:pt x="210" y="2051"/>
                    </a:lnTo>
                    <a:lnTo>
                      <a:pt x="210" y="2156"/>
                    </a:lnTo>
                    <a:lnTo>
                      <a:pt x="315" y="2281"/>
                    </a:lnTo>
                    <a:lnTo>
                      <a:pt x="315" y="2470"/>
                    </a:lnTo>
                    <a:lnTo>
                      <a:pt x="398" y="2533"/>
                    </a:lnTo>
                    <a:lnTo>
                      <a:pt x="440" y="2679"/>
                    </a:lnTo>
                    <a:lnTo>
                      <a:pt x="608" y="2805"/>
                    </a:lnTo>
                    <a:lnTo>
                      <a:pt x="545" y="2825"/>
                    </a:lnTo>
                    <a:lnTo>
                      <a:pt x="712" y="2993"/>
                    </a:lnTo>
                    <a:lnTo>
                      <a:pt x="963" y="3202"/>
                    </a:lnTo>
                    <a:lnTo>
                      <a:pt x="1026" y="3328"/>
                    </a:lnTo>
                    <a:lnTo>
                      <a:pt x="1235" y="3432"/>
                    </a:lnTo>
                    <a:lnTo>
                      <a:pt x="1256" y="3537"/>
                    </a:lnTo>
                    <a:lnTo>
                      <a:pt x="1361" y="3558"/>
                    </a:lnTo>
                    <a:lnTo>
                      <a:pt x="1382" y="3579"/>
                    </a:lnTo>
                    <a:lnTo>
                      <a:pt x="1466" y="3474"/>
                    </a:lnTo>
                    <a:lnTo>
                      <a:pt x="1466" y="3411"/>
                    </a:lnTo>
                    <a:lnTo>
                      <a:pt x="1528" y="3369"/>
                    </a:lnTo>
                    <a:lnTo>
                      <a:pt x="1633" y="3369"/>
                    </a:lnTo>
                    <a:lnTo>
                      <a:pt x="1675" y="3307"/>
                    </a:lnTo>
                    <a:lnTo>
                      <a:pt x="1696" y="3307"/>
                    </a:lnTo>
                    <a:lnTo>
                      <a:pt x="1884" y="3432"/>
                    </a:lnTo>
                    <a:lnTo>
                      <a:pt x="1884" y="3328"/>
                    </a:lnTo>
                    <a:lnTo>
                      <a:pt x="1863" y="3035"/>
                    </a:lnTo>
                    <a:lnTo>
                      <a:pt x="1779" y="2951"/>
                    </a:lnTo>
                    <a:lnTo>
                      <a:pt x="1696" y="2930"/>
                    </a:lnTo>
                    <a:lnTo>
                      <a:pt x="1633" y="2951"/>
                    </a:lnTo>
                    <a:lnTo>
                      <a:pt x="1549" y="2993"/>
                    </a:lnTo>
                    <a:lnTo>
                      <a:pt x="1549" y="2846"/>
                    </a:lnTo>
                    <a:lnTo>
                      <a:pt x="1528" y="2784"/>
                    </a:lnTo>
                    <a:lnTo>
                      <a:pt x="1570" y="2721"/>
                    </a:lnTo>
                    <a:lnTo>
                      <a:pt x="1675" y="2721"/>
                    </a:lnTo>
                    <a:lnTo>
                      <a:pt x="1800" y="2784"/>
                    </a:lnTo>
                    <a:lnTo>
                      <a:pt x="1863" y="2721"/>
                    </a:lnTo>
                    <a:lnTo>
                      <a:pt x="1884" y="2679"/>
                    </a:lnTo>
                    <a:lnTo>
                      <a:pt x="1968" y="2679"/>
                    </a:lnTo>
                    <a:lnTo>
                      <a:pt x="2177" y="2637"/>
                    </a:lnTo>
                    <a:lnTo>
                      <a:pt x="2198" y="2574"/>
                    </a:lnTo>
                    <a:lnTo>
                      <a:pt x="2177" y="2407"/>
                    </a:lnTo>
                    <a:lnTo>
                      <a:pt x="2219" y="2365"/>
                    </a:lnTo>
                    <a:lnTo>
                      <a:pt x="2365" y="2365"/>
                    </a:lnTo>
                    <a:lnTo>
                      <a:pt x="2428" y="2595"/>
                    </a:lnTo>
                    <a:lnTo>
                      <a:pt x="2512" y="2700"/>
                    </a:lnTo>
                    <a:lnTo>
                      <a:pt x="2637" y="2637"/>
                    </a:lnTo>
                    <a:lnTo>
                      <a:pt x="2721" y="2679"/>
                    </a:lnTo>
                    <a:lnTo>
                      <a:pt x="2805" y="2616"/>
                    </a:lnTo>
                    <a:lnTo>
                      <a:pt x="2909" y="2616"/>
                    </a:lnTo>
                    <a:lnTo>
                      <a:pt x="3035" y="2679"/>
                    </a:lnTo>
                    <a:lnTo>
                      <a:pt x="3056" y="2742"/>
                    </a:lnTo>
                    <a:lnTo>
                      <a:pt x="3119" y="2742"/>
                    </a:lnTo>
                    <a:lnTo>
                      <a:pt x="3119" y="2637"/>
                    </a:lnTo>
                    <a:lnTo>
                      <a:pt x="3098" y="2533"/>
                    </a:lnTo>
                    <a:lnTo>
                      <a:pt x="3244" y="2114"/>
                    </a:lnTo>
                    <a:lnTo>
                      <a:pt x="3307" y="1884"/>
                    </a:lnTo>
                    <a:lnTo>
                      <a:pt x="3307" y="1779"/>
                    </a:lnTo>
                    <a:lnTo>
                      <a:pt x="3244" y="1696"/>
                    </a:lnTo>
                    <a:lnTo>
                      <a:pt x="3223" y="1654"/>
                    </a:lnTo>
                    <a:lnTo>
                      <a:pt x="3139" y="1570"/>
                    </a:lnTo>
                    <a:lnTo>
                      <a:pt x="3119" y="1528"/>
                    </a:lnTo>
                    <a:lnTo>
                      <a:pt x="3035" y="1486"/>
                    </a:lnTo>
                    <a:lnTo>
                      <a:pt x="3014" y="1444"/>
                    </a:lnTo>
                    <a:lnTo>
                      <a:pt x="2993" y="1382"/>
                    </a:lnTo>
                    <a:lnTo>
                      <a:pt x="2993" y="1340"/>
                    </a:lnTo>
                    <a:lnTo>
                      <a:pt x="3035" y="1319"/>
                    </a:lnTo>
                    <a:lnTo>
                      <a:pt x="3056" y="1277"/>
                    </a:lnTo>
                    <a:lnTo>
                      <a:pt x="3119" y="1277"/>
                    </a:lnTo>
                    <a:lnTo>
                      <a:pt x="3098" y="1214"/>
                    </a:lnTo>
                    <a:lnTo>
                      <a:pt x="3056" y="1172"/>
                    </a:lnTo>
                    <a:lnTo>
                      <a:pt x="3056" y="1110"/>
                    </a:lnTo>
                    <a:lnTo>
                      <a:pt x="3202" y="1026"/>
                    </a:lnTo>
                    <a:lnTo>
                      <a:pt x="3307" y="1005"/>
                    </a:lnTo>
                    <a:lnTo>
                      <a:pt x="3307" y="900"/>
                    </a:lnTo>
                    <a:lnTo>
                      <a:pt x="3265" y="838"/>
                    </a:lnTo>
                    <a:lnTo>
                      <a:pt x="3307" y="754"/>
                    </a:lnTo>
                    <a:lnTo>
                      <a:pt x="3307" y="587"/>
                    </a:lnTo>
                    <a:lnTo>
                      <a:pt x="3244" y="545"/>
                    </a:lnTo>
                    <a:lnTo>
                      <a:pt x="3056" y="524"/>
                    </a:lnTo>
                    <a:lnTo>
                      <a:pt x="2930" y="587"/>
                    </a:lnTo>
                    <a:lnTo>
                      <a:pt x="2805" y="628"/>
                    </a:lnTo>
                    <a:lnTo>
                      <a:pt x="2721" y="608"/>
                    </a:lnTo>
                    <a:lnTo>
                      <a:pt x="2616" y="649"/>
                    </a:lnTo>
                    <a:lnTo>
                      <a:pt x="2575" y="608"/>
                    </a:lnTo>
                    <a:lnTo>
                      <a:pt x="2595" y="545"/>
                    </a:lnTo>
                    <a:lnTo>
                      <a:pt x="2575" y="440"/>
                    </a:lnTo>
                    <a:lnTo>
                      <a:pt x="2575" y="315"/>
                    </a:lnTo>
                    <a:lnTo>
                      <a:pt x="2533" y="189"/>
                    </a:lnTo>
                    <a:lnTo>
                      <a:pt x="2575" y="84"/>
                    </a:lnTo>
                    <a:lnTo>
                      <a:pt x="2533" y="22"/>
                    </a:lnTo>
                    <a:lnTo>
                      <a:pt x="2491" y="22"/>
                    </a:lnTo>
                    <a:lnTo>
                      <a:pt x="2470" y="64"/>
                    </a:lnTo>
                    <a:lnTo>
                      <a:pt x="2303" y="22"/>
                    </a:lnTo>
                    <a:lnTo>
                      <a:pt x="2303" y="1"/>
                    </a:lnTo>
                    <a:lnTo>
                      <a:pt x="2219" y="1"/>
                    </a:lnTo>
                    <a:lnTo>
                      <a:pt x="2114" y="22"/>
                    </a:lnTo>
                    <a:lnTo>
                      <a:pt x="2072" y="1"/>
                    </a:lnTo>
                    <a:lnTo>
                      <a:pt x="1884" y="1"/>
                    </a:lnTo>
                    <a:lnTo>
                      <a:pt x="1842" y="22"/>
                    </a:lnTo>
                    <a:lnTo>
                      <a:pt x="167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655;p45">
                <a:extLst>
                  <a:ext uri="{FF2B5EF4-FFF2-40B4-BE49-F238E27FC236}">
                    <a16:creationId xmlns:a16="http://schemas.microsoft.com/office/drawing/2014/main" id="{A735E396-D5ED-321C-F0D4-F88599178FE0}"/>
                  </a:ext>
                </a:extLst>
              </p:cNvPr>
              <p:cNvSpPr/>
              <p:nvPr/>
            </p:nvSpPr>
            <p:spPr>
              <a:xfrm>
                <a:off x="3809622" y="3131301"/>
                <a:ext cx="13967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1173" h="754" extrusionOk="0">
                    <a:moveTo>
                      <a:pt x="398" y="1"/>
                    </a:moveTo>
                    <a:lnTo>
                      <a:pt x="315" y="21"/>
                    </a:lnTo>
                    <a:lnTo>
                      <a:pt x="294" y="42"/>
                    </a:lnTo>
                    <a:lnTo>
                      <a:pt x="336" y="147"/>
                    </a:lnTo>
                    <a:lnTo>
                      <a:pt x="168" y="335"/>
                    </a:lnTo>
                    <a:lnTo>
                      <a:pt x="1" y="628"/>
                    </a:lnTo>
                    <a:lnTo>
                      <a:pt x="168" y="691"/>
                    </a:lnTo>
                    <a:lnTo>
                      <a:pt x="168" y="733"/>
                    </a:lnTo>
                    <a:lnTo>
                      <a:pt x="210" y="754"/>
                    </a:lnTo>
                    <a:lnTo>
                      <a:pt x="294" y="691"/>
                    </a:lnTo>
                    <a:lnTo>
                      <a:pt x="377" y="670"/>
                    </a:lnTo>
                    <a:lnTo>
                      <a:pt x="398" y="691"/>
                    </a:lnTo>
                    <a:lnTo>
                      <a:pt x="1173" y="691"/>
                    </a:lnTo>
                    <a:lnTo>
                      <a:pt x="1173" y="21"/>
                    </a:lnTo>
                    <a:lnTo>
                      <a:pt x="503" y="21"/>
                    </a:lnTo>
                    <a:lnTo>
                      <a:pt x="48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656;p45">
                <a:extLst>
                  <a:ext uri="{FF2B5EF4-FFF2-40B4-BE49-F238E27FC236}">
                    <a16:creationId xmlns:a16="http://schemas.microsoft.com/office/drawing/2014/main" id="{BA9FD951-EA32-5A3D-E6E5-65C70893EF48}"/>
                  </a:ext>
                </a:extLst>
              </p:cNvPr>
              <p:cNvSpPr/>
              <p:nvPr/>
            </p:nvSpPr>
            <p:spPr>
              <a:xfrm>
                <a:off x="3822327" y="3120122"/>
                <a:ext cx="52834" cy="59023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5190" extrusionOk="0">
                    <a:moveTo>
                      <a:pt x="3935" y="0"/>
                    </a:moveTo>
                    <a:lnTo>
                      <a:pt x="3872" y="63"/>
                    </a:lnTo>
                    <a:lnTo>
                      <a:pt x="3767" y="42"/>
                    </a:lnTo>
                    <a:lnTo>
                      <a:pt x="3537" y="147"/>
                    </a:lnTo>
                    <a:lnTo>
                      <a:pt x="3495" y="188"/>
                    </a:lnTo>
                    <a:lnTo>
                      <a:pt x="3391" y="209"/>
                    </a:lnTo>
                    <a:lnTo>
                      <a:pt x="3244" y="377"/>
                    </a:lnTo>
                    <a:lnTo>
                      <a:pt x="2972" y="816"/>
                    </a:lnTo>
                    <a:lnTo>
                      <a:pt x="2930" y="900"/>
                    </a:lnTo>
                    <a:lnTo>
                      <a:pt x="2867" y="1004"/>
                    </a:lnTo>
                    <a:lnTo>
                      <a:pt x="2867" y="1025"/>
                    </a:lnTo>
                    <a:lnTo>
                      <a:pt x="2909" y="1130"/>
                    </a:lnTo>
                    <a:lnTo>
                      <a:pt x="2888" y="1193"/>
                    </a:lnTo>
                    <a:lnTo>
                      <a:pt x="2805" y="1193"/>
                    </a:lnTo>
                    <a:lnTo>
                      <a:pt x="2805" y="1151"/>
                    </a:lnTo>
                    <a:lnTo>
                      <a:pt x="2700" y="1151"/>
                    </a:lnTo>
                    <a:lnTo>
                      <a:pt x="2658" y="1130"/>
                    </a:lnTo>
                    <a:lnTo>
                      <a:pt x="2554" y="1130"/>
                    </a:lnTo>
                    <a:lnTo>
                      <a:pt x="2491" y="1151"/>
                    </a:lnTo>
                    <a:lnTo>
                      <a:pt x="2407" y="1088"/>
                    </a:lnTo>
                    <a:lnTo>
                      <a:pt x="2365" y="1088"/>
                    </a:lnTo>
                    <a:lnTo>
                      <a:pt x="2344" y="1109"/>
                    </a:lnTo>
                    <a:lnTo>
                      <a:pt x="2282" y="1130"/>
                    </a:lnTo>
                    <a:lnTo>
                      <a:pt x="2261" y="1088"/>
                    </a:lnTo>
                    <a:lnTo>
                      <a:pt x="2177" y="1046"/>
                    </a:lnTo>
                    <a:lnTo>
                      <a:pt x="2135" y="1088"/>
                    </a:lnTo>
                    <a:lnTo>
                      <a:pt x="2051" y="1004"/>
                    </a:lnTo>
                    <a:lnTo>
                      <a:pt x="2030" y="1004"/>
                    </a:lnTo>
                    <a:lnTo>
                      <a:pt x="1989" y="1025"/>
                    </a:lnTo>
                    <a:lnTo>
                      <a:pt x="1926" y="1004"/>
                    </a:lnTo>
                    <a:lnTo>
                      <a:pt x="1194" y="1004"/>
                    </a:lnTo>
                    <a:lnTo>
                      <a:pt x="1152" y="1109"/>
                    </a:lnTo>
                    <a:lnTo>
                      <a:pt x="1194" y="1235"/>
                    </a:lnTo>
                    <a:lnTo>
                      <a:pt x="1194" y="1360"/>
                    </a:lnTo>
                    <a:lnTo>
                      <a:pt x="1214" y="1465"/>
                    </a:lnTo>
                    <a:lnTo>
                      <a:pt x="1194" y="1528"/>
                    </a:lnTo>
                    <a:lnTo>
                      <a:pt x="1235" y="1569"/>
                    </a:lnTo>
                    <a:lnTo>
                      <a:pt x="1340" y="1528"/>
                    </a:lnTo>
                    <a:lnTo>
                      <a:pt x="1424" y="1548"/>
                    </a:lnTo>
                    <a:lnTo>
                      <a:pt x="1549" y="1507"/>
                    </a:lnTo>
                    <a:lnTo>
                      <a:pt x="1675" y="1444"/>
                    </a:lnTo>
                    <a:lnTo>
                      <a:pt x="1863" y="1465"/>
                    </a:lnTo>
                    <a:lnTo>
                      <a:pt x="1926" y="1507"/>
                    </a:lnTo>
                    <a:lnTo>
                      <a:pt x="1926" y="1674"/>
                    </a:lnTo>
                    <a:lnTo>
                      <a:pt x="1884" y="1758"/>
                    </a:lnTo>
                    <a:lnTo>
                      <a:pt x="1926" y="1820"/>
                    </a:lnTo>
                    <a:lnTo>
                      <a:pt x="1926" y="1925"/>
                    </a:lnTo>
                    <a:lnTo>
                      <a:pt x="1821" y="1946"/>
                    </a:lnTo>
                    <a:lnTo>
                      <a:pt x="1675" y="2030"/>
                    </a:lnTo>
                    <a:lnTo>
                      <a:pt x="1675" y="2092"/>
                    </a:lnTo>
                    <a:lnTo>
                      <a:pt x="1717" y="2134"/>
                    </a:lnTo>
                    <a:lnTo>
                      <a:pt x="1738" y="2197"/>
                    </a:lnTo>
                    <a:lnTo>
                      <a:pt x="1675" y="2197"/>
                    </a:lnTo>
                    <a:lnTo>
                      <a:pt x="1654" y="2239"/>
                    </a:lnTo>
                    <a:lnTo>
                      <a:pt x="1612" y="2260"/>
                    </a:lnTo>
                    <a:lnTo>
                      <a:pt x="1612" y="2302"/>
                    </a:lnTo>
                    <a:lnTo>
                      <a:pt x="1633" y="2364"/>
                    </a:lnTo>
                    <a:lnTo>
                      <a:pt x="1654" y="2406"/>
                    </a:lnTo>
                    <a:lnTo>
                      <a:pt x="1738" y="2448"/>
                    </a:lnTo>
                    <a:lnTo>
                      <a:pt x="1758" y="2490"/>
                    </a:lnTo>
                    <a:lnTo>
                      <a:pt x="1842" y="2574"/>
                    </a:lnTo>
                    <a:lnTo>
                      <a:pt x="1863" y="2616"/>
                    </a:lnTo>
                    <a:lnTo>
                      <a:pt x="1926" y="2699"/>
                    </a:lnTo>
                    <a:lnTo>
                      <a:pt x="1926" y="2804"/>
                    </a:lnTo>
                    <a:lnTo>
                      <a:pt x="1863" y="3034"/>
                    </a:lnTo>
                    <a:lnTo>
                      <a:pt x="1717" y="3453"/>
                    </a:lnTo>
                    <a:lnTo>
                      <a:pt x="1738" y="3557"/>
                    </a:lnTo>
                    <a:lnTo>
                      <a:pt x="1738" y="3662"/>
                    </a:lnTo>
                    <a:lnTo>
                      <a:pt x="1675" y="3662"/>
                    </a:lnTo>
                    <a:lnTo>
                      <a:pt x="1654" y="3599"/>
                    </a:lnTo>
                    <a:lnTo>
                      <a:pt x="1528" y="3536"/>
                    </a:lnTo>
                    <a:lnTo>
                      <a:pt x="1424" y="3536"/>
                    </a:lnTo>
                    <a:lnTo>
                      <a:pt x="1340" y="3599"/>
                    </a:lnTo>
                    <a:lnTo>
                      <a:pt x="1256" y="3557"/>
                    </a:lnTo>
                    <a:lnTo>
                      <a:pt x="1131" y="3620"/>
                    </a:lnTo>
                    <a:lnTo>
                      <a:pt x="1047" y="3515"/>
                    </a:lnTo>
                    <a:lnTo>
                      <a:pt x="984" y="3285"/>
                    </a:lnTo>
                    <a:lnTo>
                      <a:pt x="838" y="3285"/>
                    </a:lnTo>
                    <a:lnTo>
                      <a:pt x="796" y="3327"/>
                    </a:lnTo>
                    <a:lnTo>
                      <a:pt x="817" y="3494"/>
                    </a:lnTo>
                    <a:lnTo>
                      <a:pt x="796" y="3557"/>
                    </a:lnTo>
                    <a:lnTo>
                      <a:pt x="587" y="3599"/>
                    </a:lnTo>
                    <a:lnTo>
                      <a:pt x="503" y="3599"/>
                    </a:lnTo>
                    <a:lnTo>
                      <a:pt x="482" y="3641"/>
                    </a:lnTo>
                    <a:lnTo>
                      <a:pt x="419" y="3704"/>
                    </a:lnTo>
                    <a:lnTo>
                      <a:pt x="294" y="3641"/>
                    </a:lnTo>
                    <a:lnTo>
                      <a:pt x="189" y="3641"/>
                    </a:lnTo>
                    <a:lnTo>
                      <a:pt x="147" y="3704"/>
                    </a:lnTo>
                    <a:lnTo>
                      <a:pt x="168" y="3766"/>
                    </a:lnTo>
                    <a:lnTo>
                      <a:pt x="168" y="3913"/>
                    </a:lnTo>
                    <a:lnTo>
                      <a:pt x="252" y="3871"/>
                    </a:lnTo>
                    <a:lnTo>
                      <a:pt x="315" y="3850"/>
                    </a:lnTo>
                    <a:lnTo>
                      <a:pt x="398" y="3871"/>
                    </a:lnTo>
                    <a:lnTo>
                      <a:pt x="482" y="3955"/>
                    </a:lnTo>
                    <a:lnTo>
                      <a:pt x="503" y="4248"/>
                    </a:lnTo>
                    <a:lnTo>
                      <a:pt x="503" y="4352"/>
                    </a:lnTo>
                    <a:lnTo>
                      <a:pt x="315" y="4227"/>
                    </a:lnTo>
                    <a:lnTo>
                      <a:pt x="294" y="4227"/>
                    </a:lnTo>
                    <a:lnTo>
                      <a:pt x="252" y="4289"/>
                    </a:lnTo>
                    <a:lnTo>
                      <a:pt x="147" y="4289"/>
                    </a:lnTo>
                    <a:lnTo>
                      <a:pt x="85" y="4331"/>
                    </a:lnTo>
                    <a:lnTo>
                      <a:pt x="85" y="4394"/>
                    </a:lnTo>
                    <a:lnTo>
                      <a:pt x="1" y="4499"/>
                    </a:lnTo>
                    <a:lnTo>
                      <a:pt x="106" y="4603"/>
                    </a:lnTo>
                    <a:lnTo>
                      <a:pt x="168" y="4687"/>
                    </a:lnTo>
                    <a:lnTo>
                      <a:pt x="315" y="4792"/>
                    </a:lnTo>
                    <a:lnTo>
                      <a:pt x="315" y="4896"/>
                    </a:lnTo>
                    <a:lnTo>
                      <a:pt x="419" y="5001"/>
                    </a:lnTo>
                    <a:lnTo>
                      <a:pt x="419" y="5126"/>
                    </a:lnTo>
                    <a:lnTo>
                      <a:pt x="482" y="5189"/>
                    </a:lnTo>
                    <a:lnTo>
                      <a:pt x="524" y="5168"/>
                    </a:lnTo>
                    <a:lnTo>
                      <a:pt x="608" y="5022"/>
                    </a:lnTo>
                    <a:lnTo>
                      <a:pt x="629" y="5022"/>
                    </a:lnTo>
                    <a:lnTo>
                      <a:pt x="712" y="4980"/>
                    </a:lnTo>
                    <a:lnTo>
                      <a:pt x="775" y="4875"/>
                    </a:lnTo>
                    <a:lnTo>
                      <a:pt x="838" y="4854"/>
                    </a:lnTo>
                    <a:lnTo>
                      <a:pt x="942" y="4771"/>
                    </a:lnTo>
                    <a:lnTo>
                      <a:pt x="1005" y="4771"/>
                    </a:lnTo>
                    <a:lnTo>
                      <a:pt x="1047" y="4813"/>
                    </a:lnTo>
                    <a:lnTo>
                      <a:pt x="1110" y="4896"/>
                    </a:lnTo>
                    <a:lnTo>
                      <a:pt x="1110" y="5001"/>
                    </a:lnTo>
                    <a:lnTo>
                      <a:pt x="1131" y="4980"/>
                    </a:lnTo>
                    <a:lnTo>
                      <a:pt x="1194" y="5001"/>
                    </a:lnTo>
                    <a:lnTo>
                      <a:pt x="1298" y="4959"/>
                    </a:lnTo>
                    <a:lnTo>
                      <a:pt x="1319" y="5001"/>
                    </a:lnTo>
                    <a:lnTo>
                      <a:pt x="1319" y="5064"/>
                    </a:lnTo>
                    <a:lnTo>
                      <a:pt x="1424" y="5064"/>
                    </a:lnTo>
                    <a:lnTo>
                      <a:pt x="1507" y="4980"/>
                    </a:lnTo>
                    <a:lnTo>
                      <a:pt x="1507" y="4875"/>
                    </a:lnTo>
                    <a:lnTo>
                      <a:pt x="1570" y="4854"/>
                    </a:lnTo>
                    <a:lnTo>
                      <a:pt x="1654" y="4875"/>
                    </a:lnTo>
                    <a:lnTo>
                      <a:pt x="1758" y="4771"/>
                    </a:lnTo>
                    <a:lnTo>
                      <a:pt x="1947" y="4708"/>
                    </a:lnTo>
                    <a:lnTo>
                      <a:pt x="1947" y="4771"/>
                    </a:lnTo>
                    <a:lnTo>
                      <a:pt x="1863" y="4896"/>
                    </a:lnTo>
                    <a:lnTo>
                      <a:pt x="1884" y="4917"/>
                    </a:lnTo>
                    <a:lnTo>
                      <a:pt x="1947" y="5022"/>
                    </a:lnTo>
                    <a:lnTo>
                      <a:pt x="2072" y="5105"/>
                    </a:lnTo>
                    <a:lnTo>
                      <a:pt x="2198" y="5022"/>
                    </a:lnTo>
                    <a:lnTo>
                      <a:pt x="2282" y="4917"/>
                    </a:lnTo>
                    <a:lnTo>
                      <a:pt x="2512" y="4687"/>
                    </a:lnTo>
                    <a:lnTo>
                      <a:pt x="2574" y="4603"/>
                    </a:lnTo>
                    <a:lnTo>
                      <a:pt x="2658" y="4541"/>
                    </a:lnTo>
                    <a:lnTo>
                      <a:pt x="2763" y="4499"/>
                    </a:lnTo>
                    <a:lnTo>
                      <a:pt x="2867" y="4352"/>
                    </a:lnTo>
                    <a:lnTo>
                      <a:pt x="2867" y="4248"/>
                    </a:lnTo>
                    <a:lnTo>
                      <a:pt x="2888" y="4080"/>
                    </a:lnTo>
                    <a:lnTo>
                      <a:pt x="2909" y="3766"/>
                    </a:lnTo>
                    <a:lnTo>
                      <a:pt x="2888" y="3745"/>
                    </a:lnTo>
                    <a:lnTo>
                      <a:pt x="2867" y="3557"/>
                    </a:lnTo>
                    <a:lnTo>
                      <a:pt x="2909" y="3453"/>
                    </a:lnTo>
                    <a:lnTo>
                      <a:pt x="3098" y="3285"/>
                    </a:lnTo>
                    <a:lnTo>
                      <a:pt x="3098" y="3139"/>
                    </a:lnTo>
                    <a:lnTo>
                      <a:pt x="3202" y="3013"/>
                    </a:lnTo>
                    <a:lnTo>
                      <a:pt x="3328" y="2908"/>
                    </a:lnTo>
                    <a:lnTo>
                      <a:pt x="3411" y="2929"/>
                    </a:lnTo>
                    <a:lnTo>
                      <a:pt x="3516" y="2867"/>
                    </a:lnTo>
                    <a:lnTo>
                      <a:pt x="3621" y="2825"/>
                    </a:lnTo>
                    <a:lnTo>
                      <a:pt x="3809" y="2511"/>
                    </a:lnTo>
                    <a:lnTo>
                      <a:pt x="3809" y="2344"/>
                    </a:lnTo>
                    <a:lnTo>
                      <a:pt x="3851" y="2155"/>
                    </a:lnTo>
                    <a:lnTo>
                      <a:pt x="3935" y="2092"/>
                    </a:lnTo>
                    <a:lnTo>
                      <a:pt x="3955" y="1946"/>
                    </a:lnTo>
                    <a:lnTo>
                      <a:pt x="3935" y="1925"/>
                    </a:lnTo>
                    <a:lnTo>
                      <a:pt x="3955" y="1737"/>
                    </a:lnTo>
                    <a:lnTo>
                      <a:pt x="3955" y="1653"/>
                    </a:lnTo>
                    <a:lnTo>
                      <a:pt x="3955" y="1507"/>
                    </a:lnTo>
                    <a:lnTo>
                      <a:pt x="4060" y="1402"/>
                    </a:lnTo>
                    <a:lnTo>
                      <a:pt x="4060" y="1256"/>
                    </a:lnTo>
                    <a:lnTo>
                      <a:pt x="4081" y="1130"/>
                    </a:lnTo>
                    <a:lnTo>
                      <a:pt x="4039" y="921"/>
                    </a:lnTo>
                    <a:lnTo>
                      <a:pt x="4290" y="607"/>
                    </a:lnTo>
                    <a:lnTo>
                      <a:pt x="4332" y="502"/>
                    </a:lnTo>
                    <a:lnTo>
                      <a:pt x="4437" y="460"/>
                    </a:lnTo>
                    <a:lnTo>
                      <a:pt x="4437" y="209"/>
                    </a:lnTo>
                    <a:lnTo>
                      <a:pt x="4374" y="105"/>
                    </a:lnTo>
                    <a:lnTo>
                      <a:pt x="4374" y="63"/>
                    </a:lnTo>
                    <a:lnTo>
                      <a:pt x="4290" y="84"/>
                    </a:lnTo>
                    <a:lnTo>
                      <a:pt x="4248" y="105"/>
                    </a:lnTo>
                    <a:lnTo>
                      <a:pt x="4144" y="63"/>
                    </a:lnTo>
                    <a:lnTo>
                      <a:pt x="41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657;p45">
                <a:extLst>
                  <a:ext uri="{FF2B5EF4-FFF2-40B4-BE49-F238E27FC236}">
                    <a16:creationId xmlns:a16="http://schemas.microsoft.com/office/drawing/2014/main" id="{4C6C19A4-1488-156A-3E50-A4FA762C00E2}"/>
                  </a:ext>
                </a:extLst>
              </p:cNvPr>
              <p:cNvSpPr/>
              <p:nvPr/>
            </p:nvSpPr>
            <p:spPr>
              <a:xfrm>
                <a:off x="3828067" y="3174369"/>
                <a:ext cx="7478" cy="9769"/>
              </a:xfrm>
              <a:custGeom>
                <a:avLst/>
                <a:gdLst/>
                <a:ahLst/>
                <a:cxnLst/>
                <a:rect l="l" t="t" r="r" b="b"/>
                <a:pathLst>
                  <a:path w="628" h="859" extrusionOk="0">
                    <a:moveTo>
                      <a:pt x="460" y="1"/>
                    </a:moveTo>
                    <a:lnTo>
                      <a:pt x="356" y="84"/>
                    </a:lnTo>
                    <a:lnTo>
                      <a:pt x="293" y="105"/>
                    </a:lnTo>
                    <a:lnTo>
                      <a:pt x="230" y="210"/>
                    </a:lnTo>
                    <a:lnTo>
                      <a:pt x="147" y="252"/>
                    </a:lnTo>
                    <a:lnTo>
                      <a:pt x="126" y="252"/>
                    </a:lnTo>
                    <a:lnTo>
                      <a:pt x="42" y="398"/>
                    </a:lnTo>
                    <a:lnTo>
                      <a:pt x="0" y="419"/>
                    </a:lnTo>
                    <a:lnTo>
                      <a:pt x="84" y="503"/>
                    </a:lnTo>
                    <a:lnTo>
                      <a:pt x="105" y="670"/>
                    </a:lnTo>
                    <a:lnTo>
                      <a:pt x="42" y="775"/>
                    </a:lnTo>
                    <a:lnTo>
                      <a:pt x="84" y="859"/>
                    </a:lnTo>
                    <a:lnTo>
                      <a:pt x="188" y="775"/>
                    </a:lnTo>
                    <a:lnTo>
                      <a:pt x="293" y="775"/>
                    </a:lnTo>
                    <a:lnTo>
                      <a:pt x="356" y="712"/>
                    </a:lnTo>
                    <a:lnTo>
                      <a:pt x="335" y="503"/>
                    </a:lnTo>
                    <a:lnTo>
                      <a:pt x="398" y="440"/>
                    </a:lnTo>
                    <a:lnTo>
                      <a:pt x="523" y="335"/>
                    </a:lnTo>
                    <a:lnTo>
                      <a:pt x="628" y="231"/>
                    </a:lnTo>
                    <a:lnTo>
                      <a:pt x="628" y="126"/>
                    </a:lnTo>
                    <a:lnTo>
                      <a:pt x="565" y="43"/>
                    </a:lnTo>
                    <a:lnTo>
                      <a:pt x="52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658;p45">
                <a:extLst>
                  <a:ext uri="{FF2B5EF4-FFF2-40B4-BE49-F238E27FC236}">
                    <a16:creationId xmlns:a16="http://schemas.microsoft.com/office/drawing/2014/main" id="{B0867D7D-45D4-801D-C164-2A1DE758CF56}"/>
                  </a:ext>
                </a:extLst>
              </p:cNvPr>
              <p:cNvSpPr/>
              <p:nvPr/>
            </p:nvSpPr>
            <p:spPr>
              <a:xfrm>
                <a:off x="3947654" y="3151533"/>
                <a:ext cx="76994" cy="74956"/>
              </a:xfrm>
              <a:custGeom>
                <a:avLst/>
                <a:gdLst/>
                <a:ahLst/>
                <a:cxnLst/>
                <a:rect l="l" t="t" r="r" b="b"/>
                <a:pathLst>
                  <a:path w="6466" h="6590" extrusionOk="0">
                    <a:moveTo>
                      <a:pt x="2553" y="0"/>
                    </a:moveTo>
                    <a:lnTo>
                      <a:pt x="1779" y="42"/>
                    </a:lnTo>
                    <a:lnTo>
                      <a:pt x="858" y="42"/>
                    </a:lnTo>
                    <a:lnTo>
                      <a:pt x="816" y="105"/>
                    </a:lnTo>
                    <a:lnTo>
                      <a:pt x="754" y="105"/>
                    </a:lnTo>
                    <a:lnTo>
                      <a:pt x="712" y="146"/>
                    </a:lnTo>
                    <a:lnTo>
                      <a:pt x="775" y="230"/>
                    </a:lnTo>
                    <a:lnTo>
                      <a:pt x="858" y="314"/>
                    </a:lnTo>
                    <a:lnTo>
                      <a:pt x="858" y="356"/>
                    </a:lnTo>
                    <a:lnTo>
                      <a:pt x="921" y="439"/>
                    </a:lnTo>
                    <a:lnTo>
                      <a:pt x="963" y="628"/>
                    </a:lnTo>
                    <a:lnTo>
                      <a:pt x="984" y="732"/>
                    </a:lnTo>
                    <a:lnTo>
                      <a:pt x="942" y="795"/>
                    </a:lnTo>
                    <a:lnTo>
                      <a:pt x="942" y="879"/>
                    </a:lnTo>
                    <a:lnTo>
                      <a:pt x="879" y="942"/>
                    </a:lnTo>
                    <a:lnTo>
                      <a:pt x="816" y="963"/>
                    </a:lnTo>
                    <a:lnTo>
                      <a:pt x="754" y="963"/>
                    </a:lnTo>
                    <a:lnTo>
                      <a:pt x="733" y="942"/>
                    </a:lnTo>
                    <a:lnTo>
                      <a:pt x="733" y="983"/>
                    </a:lnTo>
                    <a:lnTo>
                      <a:pt x="754" y="1046"/>
                    </a:lnTo>
                    <a:lnTo>
                      <a:pt x="754" y="1109"/>
                    </a:lnTo>
                    <a:lnTo>
                      <a:pt x="858" y="1151"/>
                    </a:lnTo>
                    <a:lnTo>
                      <a:pt x="858" y="1214"/>
                    </a:lnTo>
                    <a:lnTo>
                      <a:pt x="942" y="1214"/>
                    </a:lnTo>
                    <a:lnTo>
                      <a:pt x="963" y="1402"/>
                    </a:lnTo>
                    <a:lnTo>
                      <a:pt x="963" y="1486"/>
                    </a:lnTo>
                    <a:lnTo>
                      <a:pt x="858" y="1590"/>
                    </a:lnTo>
                    <a:lnTo>
                      <a:pt x="775" y="1674"/>
                    </a:lnTo>
                    <a:lnTo>
                      <a:pt x="733" y="1716"/>
                    </a:lnTo>
                    <a:lnTo>
                      <a:pt x="565" y="1883"/>
                    </a:lnTo>
                    <a:lnTo>
                      <a:pt x="461" y="2030"/>
                    </a:lnTo>
                    <a:lnTo>
                      <a:pt x="293" y="2092"/>
                    </a:lnTo>
                    <a:lnTo>
                      <a:pt x="0" y="2092"/>
                    </a:lnTo>
                    <a:lnTo>
                      <a:pt x="84" y="2553"/>
                    </a:lnTo>
                    <a:lnTo>
                      <a:pt x="210" y="3243"/>
                    </a:lnTo>
                    <a:lnTo>
                      <a:pt x="628" y="3808"/>
                    </a:lnTo>
                    <a:lnTo>
                      <a:pt x="754" y="4248"/>
                    </a:lnTo>
                    <a:lnTo>
                      <a:pt x="942" y="4352"/>
                    </a:lnTo>
                    <a:lnTo>
                      <a:pt x="1026" y="4352"/>
                    </a:lnTo>
                    <a:lnTo>
                      <a:pt x="1130" y="4394"/>
                    </a:lnTo>
                    <a:lnTo>
                      <a:pt x="1172" y="4394"/>
                    </a:lnTo>
                    <a:lnTo>
                      <a:pt x="1256" y="4436"/>
                    </a:lnTo>
                    <a:lnTo>
                      <a:pt x="1256" y="4499"/>
                    </a:lnTo>
                    <a:lnTo>
                      <a:pt x="1340" y="4561"/>
                    </a:lnTo>
                    <a:lnTo>
                      <a:pt x="1444" y="4561"/>
                    </a:lnTo>
                    <a:lnTo>
                      <a:pt x="1695" y="4645"/>
                    </a:lnTo>
                    <a:lnTo>
                      <a:pt x="1779" y="4645"/>
                    </a:lnTo>
                    <a:lnTo>
                      <a:pt x="1821" y="4708"/>
                    </a:lnTo>
                    <a:lnTo>
                      <a:pt x="1884" y="4729"/>
                    </a:lnTo>
                    <a:lnTo>
                      <a:pt x="1925" y="4812"/>
                    </a:lnTo>
                    <a:lnTo>
                      <a:pt x="2030" y="4917"/>
                    </a:lnTo>
                    <a:lnTo>
                      <a:pt x="2093" y="4917"/>
                    </a:lnTo>
                    <a:lnTo>
                      <a:pt x="2093" y="4938"/>
                    </a:lnTo>
                    <a:lnTo>
                      <a:pt x="2114" y="4917"/>
                    </a:lnTo>
                    <a:lnTo>
                      <a:pt x="2177" y="4917"/>
                    </a:lnTo>
                    <a:lnTo>
                      <a:pt x="2197" y="4980"/>
                    </a:lnTo>
                    <a:lnTo>
                      <a:pt x="2281" y="4980"/>
                    </a:lnTo>
                    <a:lnTo>
                      <a:pt x="2302" y="5022"/>
                    </a:lnTo>
                    <a:lnTo>
                      <a:pt x="2323" y="4980"/>
                    </a:lnTo>
                    <a:lnTo>
                      <a:pt x="2407" y="5022"/>
                    </a:lnTo>
                    <a:lnTo>
                      <a:pt x="2428" y="5043"/>
                    </a:lnTo>
                    <a:lnTo>
                      <a:pt x="2490" y="5043"/>
                    </a:lnTo>
                    <a:lnTo>
                      <a:pt x="2511" y="5084"/>
                    </a:lnTo>
                    <a:lnTo>
                      <a:pt x="2553" y="5126"/>
                    </a:lnTo>
                    <a:lnTo>
                      <a:pt x="2637" y="5189"/>
                    </a:lnTo>
                    <a:lnTo>
                      <a:pt x="2825" y="5398"/>
                    </a:lnTo>
                    <a:lnTo>
                      <a:pt x="2846" y="5608"/>
                    </a:lnTo>
                    <a:lnTo>
                      <a:pt x="2846" y="6591"/>
                    </a:lnTo>
                    <a:lnTo>
                      <a:pt x="2951" y="6193"/>
                    </a:lnTo>
                    <a:lnTo>
                      <a:pt x="3495" y="6173"/>
                    </a:lnTo>
                    <a:lnTo>
                      <a:pt x="3599" y="6131"/>
                    </a:lnTo>
                    <a:lnTo>
                      <a:pt x="3641" y="6110"/>
                    </a:lnTo>
                    <a:lnTo>
                      <a:pt x="3704" y="6089"/>
                    </a:lnTo>
                    <a:lnTo>
                      <a:pt x="3704" y="6131"/>
                    </a:lnTo>
                    <a:lnTo>
                      <a:pt x="3788" y="6173"/>
                    </a:lnTo>
                    <a:lnTo>
                      <a:pt x="3871" y="6214"/>
                    </a:lnTo>
                    <a:lnTo>
                      <a:pt x="3955" y="6214"/>
                    </a:lnTo>
                    <a:lnTo>
                      <a:pt x="3997" y="6298"/>
                    </a:lnTo>
                    <a:lnTo>
                      <a:pt x="3976" y="6319"/>
                    </a:lnTo>
                    <a:lnTo>
                      <a:pt x="4164" y="6298"/>
                    </a:lnTo>
                    <a:lnTo>
                      <a:pt x="4269" y="6193"/>
                    </a:lnTo>
                    <a:lnTo>
                      <a:pt x="4332" y="6193"/>
                    </a:lnTo>
                    <a:lnTo>
                      <a:pt x="4394" y="6131"/>
                    </a:lnTo>
                    <a:lnTo>
                      <a:pt x="4436" y="6173"/>
                    </a:lnTo>
                    <a:lnTo>
                      <a:pt x="4436" y="6214"/>
                    </a:lnTo>
                    <a:lnTo>
                      <a:pt x="4520" y="6214"/>
                    </a:lnTo>
                    <a:lnTo>
                      <a:pt x="4604" y="6277"/>
                    </a:lnTo>
                    <a:lnTo>
                      <a:pt x="4729" y="6214"/>
                    </a:lnTo>
                    <a:lnTo>
                      <a:pt x="4897" y="6193"/>
                    </a:lnTo>
                    <a:lnTo>
                      <a:pt x="4918" y="6110"/>
                    </a:lnTo>
                    <a:lnTo>
                      <a:pt x="4897" y="6068"/>
                    </a:lnTo>
                    <a:lnTo>
                      <a:pt x="4938" y="6005"/>
                    </a:lnTo>
                    <a:lnTo>
                      <a:pt x="5043" y="6026"/>
                    </a:lnTo>
                    <a:lnTo>
                      <a:pt x="5127" y="6026"/>
                    </a:lnTo>
                    <a:lnTo>
                      <a:pt x="5210" y="6089"/>
                    </a:lnTo>
                    <a:lnTo>
                      <a:pt x="5315" y="6068"/>
                    </a:lnTo>
                    <a:lnTo>
                      <a:pt x="5357" y="6026"/>
                    </a:lnTo>
                    <a:lnTo>
                      <a:pt x="5566" y="5963"/>
                    </a:lnTo>
                    <a:lnTo>
                      <a:pt x="5650" y="5984"/>
                    </a:lnTo>
                    <a:lnTo>
                      <a:pt x="5754" y="5963"/>
                    </a:lnTo>
                    <a:lnTo>
                      <a:pt x="5775" y="5900"/>
                    </a:lnTo>
                    <a:lnTo>
                      <a:pt x="5901" y="5900"/>
                    </a:lnTo>
                    <a:lnTo>
                      <a:pt x="5985" y="5817"/>
                    </a:lnTo>
                    <a:lnTo>
                      <a:pt x="6110" y="5796"/>
                    </a:lnTo>
                    <a:lnTo>
                      <a:pt x="6194" y="5712"/>
                    </a:lnTo>
                    <a:lnTo>
                      <a:pt x="6278" y="5649"/>
                    </a:lnTo>
                    <a:lnTo>
                      <a:pt x="6382" y="5670"/>
                    </a:lnTo>
                    <a:lnTo>
                      <a:pt x="6424" y="5608"/>
                    </a:lnTo>
                    <a:lnTo>
                      <a:pt x="6466" y="5587"/>
                    </a:lnTo>
                    <a:lnTo>
                      <a:pt x="6424" y="5587"/>
                    </a:lnTo>
                    <a:lnTo>
                      <a:pt x="6424" y="5545"/>
                    </a:lnTo>
                    <a:lnTo>
                      <a:pt x="6298" y="5440"/>
                    </a:lnTo>
                    <a:lnTo>
                      <a:pt x="6173" y="5398"/>
                    </a:lnTo>
                    <a:lnTo>
                      <a:pt x="5964" y="5189"/>
                    </a:lnTo>
                    <a:lnTo>
                      <a:pt x="5985" y="5126"/>
                    </a:lnTo>
                    <a:lnTo>
                      <a:pt x="5901" y="4938"/>
                    </a:lnTo>
                    <a:lnTo>
                      <a:pt x="5859" y="4875"/>
                    </a:lnTo>
                    <a:lnTo>
                      <a:pt x="5901" y="4771"/>
                    </a:lnTo>
                    <a:lnTo>
                      <a:pt x="5859" y="4729"/>
                    </a:lnTo>
                    <a:lnTo>
                      <a:pt x="5838" y="4624"/>
                    </a:lnTo>
                    <a:lnTo>
                      <a:pt x="5796" y="4540"/>
                    </a:lnTo>
                    <a:lnTo>
                      <a:pt x="5838" y="4540"/>
                    </a:lnTo>
                    <a:lnTo>
                      <a:pt x="5775" y="4394"/>
                    </a:lnTo>
                    <a:lnTo>
                      <a:pt x="5754" y="4248"/>
                    </a:lnTo>
                    <a:lnTo>
                      <a:pt x="5838" y="4206"/>
                    </a:lnTo>
                    <a:lnTo>
                      <a:pt x="5838" y="4038"/>
                    </a:lnTo>
                    <a:lnTo>
                      <a:pt x="5754" y="3976"/>
                    </a:lnTo>
                    <a:lnTo>
                      <a:pt x="5754" y="3766"/>
                    </a:lnTo>
                    <a:lnTo>
                      <a:pt x="5775" y="3620"/>
                    </a:lnTo>
                    <a:lnTo>
                      <a:pt x="5859" y="3578"/>
                    </a:lnTo>
                    <a:lnTo>
                      <a:pt x="5880" y="3599"/>
                    </a:lnTo>
                    <a:lnTo>
                      <a:pt x="5943" y="3515"/>
                    </a:lnTo>
                    <a:lnTo>
                      <a:pt x="5859" y="3306"/>
                    </a:lnTo>
                    <a:lnTo>
                      <a:pt x="5775" y="3306"/>
                    </a:lnTo>
                    <a:lnTo>
                      <a:pt x="5650" y="3180"/>
                    </a:lnTo>
                    <a:lnTo>
                      <a:pt x="5482" y="3055"/>
                    </a:lnTo>
                    <a:lnTo>
                      <a:pt x="5482" y="2929"/>
                    </a:lnTo>
                    <a:lnTo>
                      <a:pt x="5566" y="2657"/>
                    </a:lnTo>
                    <a:lnTo>
                      <a:pt x="5692" y="2302"/>
                    </a:lnTo>
                    <a:lnTo>
                      <a:pt x="5754" y="2239"/>
                    </a:lnTo>
                    <a:lnTo>
                      <a:pt x="5734" y="2134"/>
                    </a:lnTo>
                    <a:lnTo>
                      <a:pt x="5692" y="2113"/>
                    </a:lnTo>
                    <a:lnTo>
                      <a:pt x="5734" y="2113"/>
                    </a:lnTo>
                    <a:lnTo>
                      <a:pt x="5022" y="1611"/>
                    </a:lnTo>
                    <a:lnTo>
                      <a:pt x="4959" y="1527"/>
                    </a:lnTo>
                    <a:lnTo>
                      <a:pt x="4938" y="1486"/>
                    </a:lnTo>
                    <a:lnTo>
                      <a:pt x="4959" y="1402"/>
                    </a:lnTo>
                    <a:lnTo>
                      <a:pt x="4834" y="1214"/>
                    </a:lnTo>
                    <a:lnTo>
                      <a:pt x="27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659;p45">
                <a:extLst>
                  <a:ext uri="{FF2B5EF4-FFF2-40B4-BE49-F238E27FC236}">
                    <a16:creationId xmlns:a16="http://schemas.microsoft.com/office/drawing/2014/main" id="{2D04A0E2-97DE-DBBD-85C7-EF142FC14648}"/>
                  </a:ext>
                </a:extLst>
              </p:cNvPr>
              <p:cNvSpPr/>
              <p:nvPr/>
            </p:nvSpPr>
            <p:spPr>
              <a:xfrm>
                <a:off x="3945415" y="3152954"/>
                <a:ext cx="13956" cy="10963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64" extrusionOk="0">
                    <a:moveTo>
                      <a:pt x="795" y="1"/>
                    </a:moveTo>
                    <a:lnTo>
                      <a:pt x="795" y="84"/>
                    </a:lnTo>
                    <a:lnTo>
                      <a:pt x="732" y="126"/>
                    </a:lnTo>
                    <a:lnTo>
                      <a:pt x="649" y="126"/>
                    </a:lnTo>
                    <a:lnTo>
                      <a:pt x="607" y="84"/>
                    </a:lnTo>
                    <a:lnTo>
                      <a:pt x="544" y="42"/>
                    </a:lnTo>
                    <a:lnTo>
                      <a:pt x="440" y="126"/>
                    </a:lnTo>
                    <a:lnTo>
                      <a:pt x="377" y="147"/>
                    </a:lnTo>
                    <a:lnTo>
                      <a:pt x="335" y="126"/>
                    </a:lnTo>
                    <a:lnTo>
                      <a:pt x="209" y="231"/>
                    </a:lnTo>
                    <a:lnTo>
                      <a:pt x="105" y="356"/>
                    </a:lnTo>
                    <a:lnTo>
                      <a:pt x="0" y="733"/>
                    </a:lnTo>
                    <a:lnTo>
                      <a:pt x="0" y="817"/>
                    </a:lnTo>
                    <a:lnTo>
                      <a:pt x="209" y="817"/>
                    </a:lnTo>
                    <a:lnTo>
                      <a:pt x="272" y="921"/>
                    </a:lnTo>
                    <a:lnTo>
                      <a:pt x="335" y="963"/>
                    </a:lnTo>
                    <a:lnTo>
                      <a:pt x="398" y="921"/>
                    </a:lnTo>
                    <a:lnTo>
                      <a:pt x="419" y="921"/>
                    </a:lnTo>
                    <a:lnTo>
                      <a:pt x="481" y="963"/>
                    </a:lnTo>
                    <a:lnTo>
                      <a:pt x="607" y="921"/>
                    </a:lnTo>
                    <a:lnTo>
                      <a:pt x="607" y="858"/>
                    </a:lnTo>
                    <a:lnTo>
                      <a:pt x="691" y="670"/>
                    </a:lnTo>
                    <a:lnTo>
                      <a:pt x="649" y="566"/>
                    </a:lnTo>
                    <a:lnTo>
                      <a:pt x="712" y="566"/>
                    </a:lnTo>
                    <a:lnTo>
                      <a:pt x="753" y="628"/>
                    </a:lnTo>
                    <a:lnTo>
                      <a:pt x="816" y="628"/>
                    </a:lnTo>
                    <a:lnTo>
                      <a:pt x="858" y="733"/>
                    </a:lnTo>
                    <a:lnTo>
                      <a:pt x="921" y="754"/>
                    </a:lnTo>
                    <a:lnTo>
                      <a:pt x="921" y="817"/>
                    </a:lnTo>
                    <a:lnTo>
                      <a:pt x="942" y="838"/>
                    </a:lnTo>
                    <a:lnTo>
                      <a:pt x="1004" y="838"/>
                    </a:lnTo>
                    <a:lnTo>
                      <a:pt x="1067" y="817"/>
                    </a:lnTo>
                    <a:lnTo>
                      <a:pt x="1130" y="754"/>
                    </a:lnTo>
                    <a:lnTo>
                      <a:pt x="1130" y="670"/>
                    </a:lnTo>
                    <a:lnTo>
                      <a:pt x="1172" y="607"/>
                    </a:lnTo>
                    <a:lnTo>
                      <a:pt x="1151" y="503"/>
                    </a:lnTo>
                    <a:lnTo>
                      <a:pt x="1109" y="314"/>
                    </a:lnTo>
                    <a:lnTo>
                      <a:pt x="1046" y="231"/>
                    </a:lnTo>
                    <a:lnTo>
                      <a:pt x="1046" y="189"/>
                    </a:lnTo>
                    <a:lnTo>
                      <a:pt x="963" y="105"/>
                    </a:lnTo>
                    <a:lnTo>
                      <a:pt x="900" y="21"/>
                    </a:lnTo>
                    <a:lnTo>
                      <a:pt x="90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660;p45">
                <a:extLst>
                  <a:ext uri="{FF2B5EF4-FFF2-40B4-BE49-F238E27FC236}">
                    <a16:creationId xmlns:a16="http://schemas.microsoft.com/office/drawing/2014/main" id="{164BC5EF-51B5-6F4C-B2D7-80254AD7B755}"/>
                  </a:ext>
                </a:extLst>
              </p:cNvPr>
              <p:cNvSpPr/>
              <p:nvPr/>
            </p:nvSpPr>
            <p:spPr>
              <a:xfrm>
                <a:off x="3945415" y="3159380"/>
                <a:ext cx="13706" cy="15956"/>
              </a:xfrm>
              <a:custGeom>
                <a:avLst/>
                <a:gdLst/>
                <a:ahLst/>
                <a:cxnLst/>
                <a:rect l="l" t="t" r="r" b="b"/>
                <a:pathLst>
                  <a:path w="1151" h="1403" extrusionOk="0">
                    <a:moveTo>
                      <a:pt x="649" y="1"/>
                    </a:moveTo>
                    <a:lnTo>
                      <a:pt x="691" y="105"/>
                    </a:lnTo>
                    <a:lnTo>
                      <a:pt x="607" y="293"/>
                    </a:lnTo>
                    <a:lnTo>
                      <a:pt x="607" y="356"/>
                    </a:lnTo>
                    <a:lnTo>
                      <a:pt x="481" y="398"/>
                    </a:lnTo>
                    <a:lnTo>
                      <a:pt x="419" y="356"/>
                    </a:lnTo>
                    <a:lnTo>
                      <a:pt x="398" y="356"/>
                    </a:lnTo>
                    <a:lnTo>
                      <a:pt x="335" y="398"/>
                    </a:lnTo>
                    <a:lnTo>
                      <a:pt x="272" y="356"/>
                    </a:lnTo>
                    <a:lnTo>
                      <a:pt x="209" y="252"/>
                    </a:lnTo>
                    <a:lnTo>
                      <a:pt x="0" y="252"/>
                    </a:lnTo>
                    <a:lnTo>
                      <a:pt x="0" y="314"/>
                    </a:lnTo>
                    <a:lnTo>
                      <a:pt x="63" y="419"/>
                    </a:lnTo>
                    <a:lnTo>
                      <a:pt x="84" y="565"/>
                    </a:lnTo>
                    <a:lnTo>
                      <a:pt x="84" y="712"/>
                    </a:lnTo>
                    <a:lnTo>
                      <a:pt x="188" y="1402"/>
                    </a:lnTo>
                    <a:lnTo>
                      <a:pt x="481" y="1402"/>
                    </a:lnTo>
                    <a:lnTo>
                      <a:pt x="649" y="1340"/>
                    </a:lnTo>
                    <a:lnTo>
                      <a:pt x="753" y="1193"/>
                    </a:lnTo>
                    <a:lnTo>
                      <a:pt x="921" y="1026"/>
                    </a:lnTo>
                    <a:lnTo>
                      <a:pt x="963" y="984"/>
                    </a:lnTo>
                    <a:lnTo>
                      <a:pt x="1046" y="900"/>
                    </a:lnTo>
                    <a:lnTo>
                      <a:pt x="1151" y="796"/>
                    </a:lnTo>
                    <a:lnTo>
                      <a:pt x="1151" y="712"/>
                    </a:lnTo>
                    <a:lnTo>
                      <a:pt x="1130" y="524"/>
                    </a:lnTo>
                    <a:lnTo>
                      <a:pt x="1046" y="524"/>
                    </a:lnTo>
                    <a:lnTo>
                      <a:pt x="1046" y="461"/>
                    </a:lnTo>
                    <a:lnTo>
                      <a:pt x="942" y="419"/>
                    </a:lnTo>
                    <a:lnTo>
                      <a:pt x="942" y="356"/>
                    </a:lnTo>
                    <a:lnTo>
                      <a:pt x="921" y="293"/>
                    </a:lnTo>
                    <a:lnTo>
                      <a:pt x="921" y="252"/>
                    </a:lnTo>
                    <a:lnTo>
                      <a:pt x="921" y="189"/>
                    </a:lnTo>
                    <a:lnTo>
                      <a:pt x="858" y="168"/>
                    </a:lnTo>
                    <a:lnTo>
                      <a:pt x="816" y="63"/>
                    </a:lnTo>
                    <a:lnTo>
                      <a:pt x="753" y="63"/>
                    </a:lnTo>
                    <a:lnTo>
                      <a:pt x="71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661;p45">
                <a:extLst>
                  <a:ext uri="{FF2B5EF4-FFF2-40B4-BE49-F238E27FC236}">
                    <a16:creationId xmlns:a16="http://schemas.microsoft.com/office/drawing/2014/main" id="{84DF941A-8694-D427-3275-C4FE5064FA5E}"/>
                  </a:ext>
                </a:extLst>
              </p:cNvPr>
              <p:cNvSpPr/>
              <p:nvPr/>
            </p:nvSpPr>
            <p:spPr>
              <a:xfrm>
                <a:off x="3829055" y="3110126"/>
                <a:ext cx="131316" cy="124222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10923" extrusionOk="0">
                    <a:moveTo>
                      <a:pt x="7701" y="0"/>
                    </a:moveTo>
                    <a:lnTo>
                      <a:pt x="7701" y="42"/>
                    </a:lnTo>
                    <a:lnTo>
                      <a:pt x="7743" y="84"/>
                    </a:lnTo>
                    <a:lnTo>
                      <a:pt x="7659" y="189"/>
                    </a:lnTo>
                    <a:lnTo>
                      <a:pt x="7575" y="189"/>
                    </a:lnTo>
                    <a:lnTo>
                      <a:pt x="7491" y="210"/>
                    </a:lnTo>
                    <a:lnTo>
                      <a:pt x="7366" y="210"/>
                    </a:lnTo>
                    <a:lnTo>
                      <a:pt x="7282" y="251"/>
                    </a:lnTo>
                    <a:lnTo>
                      <a:pt x="7240" y="251"/>
                    </a:lnTo>
                    <a:lnTo>
                      <a:pt x="7219" y="189"/>
                    </a:lnTo>
                    <a:lnTo>
                      <a:pt x="7178" y="189"/>
                    </a:lnTo>
                    <a:lnTo>
                      <a:pt x="7157" y="147"/>
                    </a:lnTo>
                    <a:lnTo>
                      <a:pt x="7073" y="126"/>
                    </a:lnTo>
                    <a:lnTo>
                      <a:pt x="6843" y="230"/>
                    </a:lnTo>
                    <a:lnTo>
                      <a:pt x="6759" y="293"/>
                    </a:lnTo>
                    <a:lnTo>
                      <a:pt x="6717" y="335"/>
                    </a:lnTo>
                    <a:lnTo>
                      <a:pt x="6487" y="356"/>
                    </a:lnTo>
                    <a:lnTo>
                      <a:pt x="6403" y="398"/>
                    </a:lnTo>
                    <a:lnTo>
                      <a:pt x="6320" y="314"/>
                    </a:lnTo>
                    <a:lnTo>
                      <a:pt x="6215" y="293"/>
                    </a:lnTo>
                    <a:lnTo>
                      <a:pt x="6111" y="293"/>
                    </a:lnTo>
                    <a:lnTo>
                      <a:pt x="6027" y="398"/>
                    </a:lnTo>
                    <a:lnTo>
                      <a:pt x="5922" y="502"/>
                    </a:lnTo>
                    <a:lnTo>
                      <a:pt x="5964" y="544"/>
                    </a:lnTo>
                    <a:lnTo>
                      <a:pt x="6006" y="607"/>
                    </a:lnTo>
                    <a:lnTo>
                      <a:pt x="5985" y="649"/>
                    </a:lnTo>
                    <a:lnTo>
                      <a:pt x="5859" y="670"/>
                    </a:lnTo>
                    <a:lnTo>
                      <a:pt x="5797" y="649"/>
                    </a:lnTo>
                    <a:lnTo>
                      <a:pt x="5671" y="628"/>
                    </a:lnTo>
                    <a:lnTo>
                      <a:pt x="5567" y="565"/>
                    </a:lnTo>
                    <a:lnTo>
                      <a:pt x="5483" y="565"/>
                    </a:lnTo>
                    <a:lnTo>
                      <a:pt x="5399" y="628"/>
                    </a:lnTo>
                    <a:lnTo>
                      <a:pt x="5336" y="607"/>
                    </a:lnTo>
                    <a:lnTo>
                      <a:pt x="5190" y="607"/>
                    </a:lnTo>
                    <a:lnTo>
                      <a:pt x="5064" y="523"/>
                    </a:lnTo>
                    <a:lnTo>
                      <a:pt x="4939" y="544"/>
                    </a:lnTo>
                    <a:lnTo>
                      <a:pt x="4918" y="502"/>
                    </a:lnTo>
                    <a:lnTo>
                      <a:pt x="4750" y="356"/>
                    </a:lnTo>
                    <a:lnTo>
                      <a:pt x="4667" y="335"/>
                    </a:lnTo>
                    <a:lnTo>
                      <a:pt x="4499" y="210"/>
                    </a:lnTo>
                    <a:lnTo>
                      <a:pt x="4437" y="189"/>
                    </a:lnTo>
                    <a:lnTo>
                      <a:pt x="4353" y="126"/>
                    </a:lnTo>
                    <a:lnTo>
                      <a:pt x="4290" y="126"/>
                    </a:lnTo>
                    <a:lnTo>
                      <a:pt x="4290" y="189"/>
                    </a:lnTo>
                    <a:lnTo>
                      <a:pt x="4186" y="147"/>
                    </a:lnTo>
                    <a:lnTo>
                      <a:pt x="4102" y="251"/>
                    </a:lnTo>
                    <a:lnTo>
                      <a:pt x="4018" y="251"/>
                    </a:lnTo>
                    <a:lnTo>
                      <a:pt x="3976" y="293"/>
                    </a:lnTo>
                    <a:lnTo>
                      <a:pt x="3976" y="356"/>
                    </a:lnTo>
                    <a:lnTo>
                      <a:pt x="3914" y="440"/>
                    </a:lnTo>
                    <a:lnTo>
                      <a:pt x="3914" y="502"/>
                    </a:lnTo>
                    <a:lnTo>
                      <a:pt x="3872" y="544"/>
                    </a:lnTo>
                    <a:lnTo>
                      <a:pt x="3788" y="544"/>
                    </a:lnTo>
                    <a:lnTo>
                      <a:pt x="3788" y="607"/>
                    </a:lnTo>
                    <a:lnTo>
                      <a:pt x="3893" y="733"/>
                    </a:lnTo>
                    <a:lnTo>
                      <a:pt x="3830" y="774"/>
                    </a:lnTo>
                    <a:lnTo>
                      <a:pt x="3809" y="858"/>
                    </a:lnTo>
                    <a:lnTo>
                      <a:pt x="3809" y="984"/>
                    </a:lnTo>
                    <a:lnTo>
                      <a:pt x="3872" y="1088"/>
                    </a:lnTo>
                    <a:lnTo>
                      <a:pt x="3872" y="1339"/>
                    </a:lnTo>
                    <a:lnTo>
                      <a:pt x="3767" y="1381"/>
                    </a:lnTo>
                    <a:lnTo>
                      <a:pt x="3725" y="1486"/>
                    </a:lnTo>
                    <a:lnTo>
                      <a:pt x="3474" y="1800"/>
                    </a:lnTo>
                    <a:lnTo>
                      <a:pt x="3516" y="2009"/>
                    </a:lnTo>
                    <a:lnTo>
                      <a:pt x="3495" y="2135"/>
                    </a:lnTo>
                    <a:lnTo>
                      <a:pt x="3495" y="2281"/>
                    </a:lnTo>
                    <a:lnTo>
                      <a:pt x="3390" y="2386"/>
                    </a:lnTo>
                    <a:lnTo>
                      <a:pt x="3390" y="2532"/>
                    </a:lnTo>
                    <a:lnTo>
                      <a:pt x="3390" y="2616"/>
                    </a:lnTo>
                    <a:lnTo>
                      <a:pt x="3370" y="2804"/>
                    </a:lnTo>
                    <a:lnTo>
                      <a:pt x="3390" y="2825"/>
                    </a:lnTo>
                    <a:lnTo>
                      <a:pt x="3370" y="2971"/>
                    </a:lnTo>
                    <a:lnTo>
                      <a:pt x="3286" y="3034"/>
                    </a:lnTo>
                    <a:lnTo>
                      <a:pt x="3244" y="3223"/>
                    </a:lnTo>
                    <a:lnTo>
                      <a:pt x="3244" y="3390"/>
                    </a:lnTo>
                    <a:lnTo>
                      <a:pt x="3056" y="3704"/>
                    </a:lnTo>
                    <a:lnTo>
                      <a:pt x="2951" y="3746"/>
                    </a:lnTo>
                    <a:lnTo>
                      <a:pt x="2846" y="3808"/>
                    </a:lnTo>
                    <a:lnTo>
                      <a:pt x="2763" y="3787"/>
                    </a:lnTo>
                    <a:lnTo>
                      <a:pt x="2637" y="3892"/>
                    </a:lnTo>
                    <a:lnTo>
                      <a:pt x="2533" y="4018"/>
                    </a:lnTo>
                    <a:lnTo>
                      <a:pt x="2533" y="4164"/>
                    </a:lnTo>
                    <a:lnTo>
                      <a:pt x="2344" y="4332"/>
                    </a:lnTo>
                    <a:lnTo>
                      <a:pt x="2302" y="4436"/>
                    </a:lnTo>
                    <a:lnTo>
                      <a:pt x="2323" y="4624"/>
                    </a:lnTo>
                    <a:lnTo>
                      <a:pt x="2344" y="4645"/>
                    </a:lnTo>
                    <a:lnTo>
                      <a:pt x="2323" y="4959"/>
                    </a:lnTo>
                    <a:lnTo>
                      <a:pt x="2302" y="5127"/>
                    </a:lnTo>
                    <a:lnTo>
                      <a:pt x="2302" y="5231"/>
                    </a:lnTo>
                    <a:lnTo>
                      <a:pt x="2198" y="5378"/>
                    </a:lnTo>
                    <a:lnTo>
                      <a:pt x="2093" y="5420"/>
                    </a:lnTo>
                    <a:lnTo>
                      <a:pt x="2009" y="5482"/>
                    </a:lnTo>
                    <a:lnTo>
                      <a:pt x="1947" y="5566"/>
                    </a:lnTo>
                    <a:lnTo>
                      <a:pt x="1717" y="5796"/>
                    </a:lnTo>
                    <a:lnTo>
                      <a:pt x="1633" y="5901"/>
                    </a:lnTo>
                    <a:lnTo>
                      <a:pt x="1507" y="5984"/>
                    </a:lnTo>
                    <a:lnTo>
                      <a:pt x="1382" y="5901"/>
                    </a:lnTo>
                    <a:lnTo>
                      <a:pt x="1319" y="5796"/>
                    </a:lnTo>
                    <a:lnTo>
                      <a:pt x="1298" y="5775"/>
                    </a:lnTo>
                    <a:lnTo>
                      <a:pt x="1382" y="5650"/>
                    </a:lnTo>
                    <a:lnTo>
                      <a:pt x="1382" y="5587"/>
                    </a:lnTo>
                    <a:lnTo>
                      <a:pt x="1193" y="5650"/>
                    </a:lnTo>
                    <a:lnTo>
                      <a:pt x="1089" y="5754"/>
                    </a:lnTo>
                    <a:lnTo>
                      <a:pt x="1005" y="5733"/>
                    </a:lnTo>
                    <a:lnTo>
                      <a:pt x="942" y="5754"/>
                    </a:lnTo>
                    <a:lnTo>
                      <a:pt x="942" y="5859"/>
                    </a:lnTo>
                    <a:lnTo>
                      <a:pt x="859" y="5943"/>
                    </a:lnTo>
                    <a:lnTo>
                      <a:pt x="754" y="5943"/>
                    </a:lnTo>
                    <a:lnTo>
                      <a:pt x="754" y="5880"/>
                    </a:lnTo>
                    <a:lnTo>
                      <a:pt x="733" y="5838"/>
                    </a:lnTo>
                    <a:lnTo>
                      <a:pt x="629" y="5880"/>
                    </a:lnTo>
                    <a:lnTo>
                      <a:pt x="566" y="5859"/>
                    </a:lnTo>
                    <a:lnTo>
                      <a:pt x="440" y="5984"/>
                    </a:lnTo>
                    <a:lnTo>
                      <a:pt x="315" y="6089"/>
                    </a:lnTo>
                    <a:lnTo>
                      <a:pt x="252" y="6152"/>
                    </a:lnTo>
                    <a:lnTo>
                      <a:pt x="273" y="6361"/>
                    </a:lnTo>
                    <a:lnTo>
                      <a:pt x="210" y="6424"/>
                    </a:lnTo>
                    <a:lnTo>
                      <a:pt x="105" y="6424"/>
                    </a:lnTo>
                    <a:lnTo>
                      <a:pt x="1" y="6508"/>
                    </a:lnTo>
                    <a:lnTo>
                      <a:pt x="22" y="6570"/>
                    </a:lnTo>
                    <a:lnTo>
                      <a:pt x="210" y="6591"/>
                    </a:lnTo>
                    <a:lnTo>
                      <a:pt x="252" y="6633"/>
                    </a:lnTo>
                    <a:lnTo>
                      <a:pt x="273" y="6633"/>
                    </a:lnTo>
                    <a:lnTo>
                      <a:pt x="273" y="6612"/>
                    </a:lnTo>
                    <a:lnTo>
                      <a:pt x="315" y="6591"/>
                    </a:lnTo>
                    <a:lnTo>
                      <a:pt x="377" y="6591"/>
                    </a:lnTo>
                    <a:lnTo>
                      <a:pt x="482" y="6570"/>
                    </a:lnTo>
                    <a:lnTo>
                      <a:pt x="566" y="6528"/>
                    </a:lnTo>
                    <a:lnTo>
                      <a:pt x="1256" y="6528"/>
                    </a:lnTo>
                    <a:lnTo>
                      <a:pt x="1424" y="6570"/>
                    </a:lnTo>
                    <a:lnTo>
                      <a:pt x="1633" y="6528"/>
                    </a:lnTo>
                    <a:lnTo>
                      <a:pt x="2637" y="6528"/>
                    </a:lnTo>
                    <a:lnTo>
                      <a:pt x="2637" y="6612"/>
                    </a:lnTo>
                    <a:lnTo>
                      <a:pt x="2637" y="6633"/>
                    </a:lnTo>
                    <a:lnTo>
                      <a:pt x="2637" y="6717"/>
                    </a:lnTo>
                    <a:lnTo>
                      <a:pt x="2679" y="6780"/>
                    </a:lnTo>
                    <a:lnTo>
                      <a:pt x="2721" y="6842"/>
                    </a:lnTo>
                    <a:lnTo>
                      <a:pt x="2679" y="6905"/>
                    </a:lnTo>
                    <a:lnTo>
                      <a:pt x="2679" y="6989"/>
                    </a:lnTo>
                    <a:lnTo>
                      <a:pt x="2742" y="7093"/>
                    </a:lnTo>
                    <a:lnTo>
                      <a:pt x="2763" y="7219"/>
                    </a:lnTo>
                    <a:lnTo>
                      <a:pt x="2784" y="7261"/>
                    </a:lnTo>
                    <a:lnTo>
                      <a:pt x="2784" y="7345"/>
                    </a:lnTo>
                    <a:lnTo>
                      <a:pt x="2846" y="7365"/>
                    </a:lnTo>
                    <a:lnTo>
                      <a:pt x="2888" y="7449"/>
                    </a:lnTo>
                    <a:lnTo>
                      <a:pt x="2972" y="7554"/>
                    </a:lnTo>
                    <a:lnTo>
                      <a:pt x="2993" y="7763"/>
                    </a:lnTo>
                    <a:lnTo>
                      <a:pt x="3056" y="7784"/>
                    </a:lnTo>
                    <a:lnTo>
                      <a:pt x="3202" y="7784"/>
                    </a:lnTo>
                    <a:lnTo>
                      <a:pt x="3307" y="7763"/>
                    </a:lnTo>
                    <a:lnTo>
                      <a:pt x="3390" y="7784"/>
                    </a:lnTo>
                    <a:lnTo>
                      <a:pt x="3579" y="7826"/>
                    </a:lnTo>
                    <a:lnTo>
                      <a:pt x="3662" y="7763"/>
                    </a:lnTo>
                    <a:lnTo>
                      <a:pt x="4102" y="7742"/>
                    </a:lnTo>
                    <a:lnTo>
                      <a:pt x="4102" y="7575"/>
                    </a:lnTo>
                    <a:lnTo>
                      <a:pt x="4081" y="7470"/>
                    </a:lnTo>
                    <a:lnTo>
                      <a:pt x="4123" y="7449"/>
                    </a:lnTo>
                    <a:lnTo>
                      <a:pt x="4186" y="7345"/>
                    </a:lnTo>
                    <a:lnTo>
                      <a:pt x="4186" y="7198"/>
                    </a:lnTo>
                    <a:lnTo>
                      <a:pt x="4750" y="7156"/>
                    </a:lnTo>
                    <a:lnTo>
                      <a:pt x="4750" y="7114"/>
                    </a:lnTo>
                    <a:lnTo>
                      <a:pt x="4939" y="7135"/>
                    </a:lnTo>
                    <a:lnTo>
                      <a:pt x="4918" y="7219"/>
                    </a:lnTo>
                    <a:lnTo>
                      <a:pt x="4876" y="7261"/>
                    </a:lnTo>
                    <a:lnTo>
                      <a:pt x="4918" y="7324"/>
                    </a:lnTo>
                    <a:lnTo>
                      <a:pt x="5567" y="7365"/>
                    </a:lnTo>
                    <a:lnTo>
                      <a:pt x="5587" y="7449"/>
                    </a:lnTo>
                    <a:lnTo>
                      <a:pt x="5587" y="7533"/>
                    </a:lnTo>
                    <a:lnTo>
                      <a:pt x="5587" y="7617"/>
                    </a:lnTo>
                    <a:lnTo>
                      <a:pt x="5546" y="7721"/>
                    </a:lnTo>
                    <a:lnTo>
                      <a:pt x="5504" y="7826"/>
                    </a:lnTo>
                    <a:lnTo>
                      <a:pt x="5567" y="7889"/>
                    </a:lnTo>
                    <a:lnTo>
                      <a:pt x="5567" y="7972"/>
                    </a:lnTo>
                    <a:lnTo>
                      <a:pt x="5546" y="8035"/>
                    </a:lnTo>
                    <a:lnTo>
                      <a:pt x="5546" y="8056"/>
                    </a:lnTo>
                    <a:lnTo>
                      <a:pt x="5567" y="8140"/>
                    </a:lnTo>
                    <a:lnTo>
                      <a:pt x="5567" y="8349"/>
                    </a:lnTo>
                    <a:lnTo>
                      <a:pt x="5504" y="8453"/>
                    </a:lnTo>
                    <a:lnTo>
                      <a:pt x="5567" y="8495"/>
                    </a:lnTo>
                    <a:lnTo>
                      <a:pt x="5567" y="8579"/>
                    </a:lnTo>
                    <a:lnTo>
                      <a:pt x="5608" y="8621"/>
                    </a:lnTo>
                    <a:lnTo>
                      <a:pt x="5608" y="8705"/>
                    </a:lnTo>
                    <a:lnTo>
                      <a:pt x="5650" y="8725"/>
                    </a:lnTo>
                    <a:lnTo>
                      <a:pt x="5671" y="8788"/>
                    </a:lnTo>
                    <a:lnTo>
                      <a:pt x="5713" y="8809"/>
                    </a:lnTo>
                    <a:lnTo>
                      <a:pt x="5755" y="8872"/>
                    </a:lnTo>
                    <a:lnTo>
                      <a:pt x="5713" y="8935"/>
                    </a:lnTo>
                    <a:lnTo>
                      <a:pt x="5713" y="9018"/>
                    </a:lnTo>
                    <a:lnTo>
                      <a:pt x="5797" y="9081"/>
                    </a:lnTo>
                    <a:lnTo>
                      <a:pt x="5797" y="9144"/>
                    </a:lnTo>
                    <a:lnTo>
                      <a:pt x="5776" y="9186"/>
                    </a:lnTo>
                    <a:lnTo>
                      <a:pt x="5776" y="9311"/>
                    </a:lnTo>
                    <a:lnTo>
                      <a:pt x="5859" y="9353"/>
                    </a:lnTo>
                    <a:lnTo>
                      <a:pt x="5818" y="9437"/>
                    </a:lnTo>
                    <a:lnTo>
                      <a:pt x="5818" y="9458"/>
                    </a:lnTo>
                    <a:lnTo>
                      <a:pt x="5776" y="9500"/>
                    </a:lnTo>
                    <a:lnTo>
                      <a:pt x="5776" y="9625"/>
                    </a:lnTo>
                    <a:lnTo>
                      <a:pt x="5797" y="9646"/>
                    </a:lnTo>
                    <a:lnTo>
                      <a:pt x="5859" y="9646"/>
                    </a:lnTo>
                    <a:lnTo>
                      <a:pt x="5901" y="9625"/>
                    </a:lnTo>
                    <a:lnTo>
                      <a:pt x="5964" y="9604"/>
                    </a:lnTo>
                    <a:lnTo>
                      <a:pt x="5985" y="9562"/>
                    </a:lnTo>
                    <a:lnTo>
                      <a:pt x="6027" y="9562"/>
                    </a:lnTo>
                    <a:lnTo>
                      <a:pt x="6111" y="9625"/>
                    </a:lnTo>
                    <a:lnTo>
                      <a:pt x="6173" y="9646"/>
                    </a:lnTo>
                    <a:lnTo>
                      <a:pt x="6320" y="9646"/>
                    </a:lnTo>
                    <a:lnTo>
                      <a:pt x="6383" y="9667"/>
                    </a:lnTo>
                    <a:lnTo>
                      <a:pt x="6424" y="9646"/>
                    </a:lnTo>
                    <a:lnTo>
                      <a:pt x="6508" y="9625"/>
                    </a:lnTo>
                    <a:lnTo>
                      <a:pt x="6592" y="9562"/>
                    </a:lnTo>
                    <a:lnTo>
                      <a:pt x="6696" y="9541"/>
                    </a:lnTo>
                    <a:lnTo>
                      <a:pt x="6801" y="9541"/>
                    </a:lnTo>
                    <a:lnTo>
                      <a:pt x="6843" y="9604"/>
                    </a:lnTo>
                    <a:lnTo>
                      <a:pt x="6906" y="9562"/>
                    </a:lnTo>
                    <a:lnTo>
                      <a:pt x="7010" y="9625"/>
                    </a:lnTo>
                    <a:lnTo>
                      <a:pt x="7031" y="9646"/>
                    </a:lnTo>
                    <a:lnTo>
                      <a:pt x="7031" y="9751"/>
                    </a:lnTo>
                    <a:lnTo>
                      <a:pt x="7052" y="9772"/>
                    </a:lnTo>
                    <a:lnTo>
                      <a:pt x="7073" y="9814"/>
                    </a:lnTo>
                    <a:lnTo>
                      <a:pt x="7157" y="9751"/>
                    </a:lnTo>
                    <a:lnTo>
                      <a:pt x="7240" y="9709"/>
                    </a:lnTo>
                    <a:lnTo>
                      <a:pt x="7324" y="9709"/>
                    </a:lnTo>
                    <a:lnTo>
                      <a:pt x="7345" y="9667"/>
                    </a:lnTo>
                    <a:lnTo>
                      <a:pt x="7491" y="9625"/>
                    </a:lnTo>
                    <a:lnTo>
                      <a:pt x="7554" y="9625"/>
                    </a:lnTo>
                    <a:lnTo>
                      <a:pt x="7554" y="9751"/>
                    </a:lnTo>
                    <a:lnTo>
                      <a:pt x="7575" y="9814"/>
                    </a:lnTo>
                    <a:lnTo>
                      <a:pt x="7575" y="9876"/>
                    </a:lnTo>
                    <a:lnTo>
                      <a:pt x="7575" y="9939"/>
                    </a:lnTo>
                    <a:lnTo>
                      <a:pt x="7638" y="9939"/>
                    </a:lnTo>
                    <a:lnTo>
                      <a:pt x="7743" y="9981"/>
                    </a:lnTo>
                    <a:lnTo>
                      <a:pt x="7784" y="9981"/>
                    </a:lnTo>
                    <a:lnTo>
                      <a:pt x="7910" y="10065"/>
                    </a:lnTo>
                    <a:lnTo>
                      <a:pt x="8056" y="10086"/>
                    </a:lnTo>
                    <a:lnTo>
                      <a:pt x="8182" y="10127"/>
                    </a:lnTo>
                    <a:lnTo>
                      <a:pt x="8182" y="10148"/>
                    </a:lnTo>
                    <a:lnTo>
                      <a:pt x="8287" y="10148"/>
                    </a:lnTo>
                    <a:lnTo>
                      <a:pt x="8433" y="10086"/>
                    </a:lnTo>
                    <a:lnTo>
                      <a:pt x="8475" y="10044"/>
                    </a:lnTo>
                    <a:lnTo>
                      <a:pt x="8517" y="9876"/>
                    </a:lnTo>
                    <a:lnTo>
                      <a:pt x="8600" y="9876"/>
                    </a:lnTo>
                    <a:lnTo>
                      <a:pt x="8642" y="9855"/>
                    </a:lnTo>
                    <a:lnTo>
                      <a:pt x="8684" y="9855"/>
                    </a:lnTo>
                    <a:lnTo>
                      <a:pt x="8684" y="10023"/>
                    </a:lnTo>
                    <a:lnTo>
                      <a:pt x="8789" y="10127"/>
                    </a:lnTo>
                    <a:lnTo>
                      <a:pt x="8789" y="10190"/>
                    </a:lnTo>
                    <a:lnTo>
                      <a:pt x="8935" y="10274"/>
                    </a:lnTo>
                    <a:lnTo>
                      <a:pt x="9144" y="10337"/>
                    </a:lnTo>
                    <a:lnTo>
                      <a:pt x="9270" y="10441"/>
                    </a:lnTo>
                    <a:lnTo>
                      <a:pt x="9375" y="10588"/>
                    </a:lnTo>
                    <a:lnTo>
                      <a:pt x="9479" y="10671"/>
                    </a:lnTo>
                    <a:lnTo>
                      <a:pt x="9584" y="10797"/>
                    </a:lnTo>
                    <a:lnTo>
                      <a:pt x="9730" y="10922"/>
                    </a:lnTo>
                    <a:lnTo>
                      <a:pt x="9793" y="10922"/>
                    </a:lnTo>
                    <a:lnTo>
                      <a:pt x="9898" y="10902"/>
                    </a:lnTo>
                    <a:lnTo>
                      <a:pt x="9981" y="10860"/>
                    </a:lnTo>
                    <a:lnTo>
                      <a:pt x="10002" y="10881"/>
                    </a:lnTo>
                    <a:lnTo>
                      <a:pt x="10044" y="10902"/>
                    </a:lnTo>
                    <a:lnTo>
                      <a:pt x="10107" y="10922"/>
                    </a:lnTo>
                    <a:lnTo>
                      <a:pt x="10170" y="10881"/>
                    </a:lnTo>
                    <a:lnTo>
                      <a:pt x="10107" y="10253"/>
                    </a:lnTo>
                    <a:lnTo>
                      <a:pt x="10065" y="10232"/>
                    </a:lnTo>
                    <a:lnTo>
                      <a:pt x="9940" y="10253"/>
                    </a:lnTo>
                    <a:lnTo>
                      <a:pt x="9940" y="10337"/>
                    </a:lnTo>
                    <a:lnTo>
                      <a:pt x="9981" y="10378"/>
                    </a:lnTo>
                    <a:lnTo>
                      <a:pt x="9688" y="10378"/>
                    </a:lnTo>
                    <a:lnTo>
                      <a:pt x="9647" y="10295"/>
                    </a:lnTo>
                    <a:lnTo>
                      <a:pt x="9626" y="10232"/>
                    </a:lnTo>
                    <a:lnTo>
                      <a:pt x="9458" y="10065"/>
                    </a:lnTo>
                    <a:lnTo>
                      <a:pt x="9375" y="9981"/>
                    </a:lnTo>
                    <a:lnTo>
                      <a:pt x="9375" y="9855"/>
                    </a:lnTo>
                    <a:lnTo>
                      <a:pt x="9375" y="9521"/>
                    </a:lnTo>
                    <a:lnTo>
                      <a:pt x="9375" y="9437"/>
                    </a:lnTo>
                    <a:lnTo>
                      <a:pt x="9479" y="9332"/>
                    </a:lnTo>
                    <a:lnTo>
                      <a:pt x="9542" y="9290"/>
                    </a:lnTo>
                    <a:lnTo>
                      <a:pt x="9521" y="9249"/>
                    </a:lnTo>
                    <a:lnTo>
                      <a:pt x="9563" y="9228"/>
                    </a:lnTo>
                    <a:lnTo>
                      <a:pt x="9563" y="9102"/>
                    </a:lnTo>
                    <a:lnTo>
                      <a:pt x="9563" y="9018"/>
                    </a:lnTo>
                    <a:lnTo>
                      <a:pt x="9563" y="8935"/>
                    </a:lnTo>
                    <a:lnTo>
                      <a:pt x="9563" y="8872"/>
                    </a:lnTo>
                    <a:lnTo>
                      <a:pt x="9584" y="8809"/>
                    </a:lnTo>
                    <a:lnTo>
                      <a:pt x="9626" y="8767"/>
                    </a:lnTo>
                    <a:lnTo>
                      <a:pt x="9542" y="8725"/>
                    </a:lnTo>
                    <a:lnTo>
                      <a:pt x="9479" y="8663"/>
                    </a:lnTo>
                    <a:lnTo>
                      <a:pt x="9458" y="8558"/>
                    </a:lnTo>
                    <a:lnTo>
                      <a:pt x="9688" y="8077"/>
                    </a:lnTo>
                    <a:lnTo>
                      <a:pt x="10630" y="7868"/>
                    </a:lnTo>
                    <a:lnTo>
                      <a:pt x="10714" y="7889"/>
                    </a:lnTo>
                    <a:lnTo>
                      <a:pt x="10588" y="7449"/>
                    </a:lnTo>
                    <a:lnTo>
                      <a:pt x="10170" y="6884"/>
                    </a:lnTo>
                    <a:lnTo>
                      <a:pt x="10044" y="6194"/>
                    </a:lnTo>
                    <a:lnTo>
                      <a:pt x="9960" y="5733"/>
                    </a:lnTo>
                    <a:lnTo>
                      <a:pt x="9856" y="5043"/>
                    </a:lnTo>
                    <a:lnTo>
                      <a:pt x="9856" y="4896"/>
                    </a:lnTo>
                    <a:lnTo>
                      <a:pt x="9835" y="4750"/>
                    </a:lnTo>
                    <a:lnTo>
                      <a:pt x="9772" y="4645"/>
                    </a:lnTo>
                    <a:lnTo>
                      <a:pt x="9772" y="4583"/>
                    </a:lnTo>
                    <a:lnTo>
                      <a:pt x="9772" y="4499"/>
                    </a:lnTo>
                    <a:lnTo>
                      <a:pt x="9877" y="4122"/>
                    </a:lnTo>
                    <a:lnTo>
                      <a:pt x="9981" y="3997"/>
                    </a:lnTo>
                    <a:lnTo>
                      <a:pt x="10107" y="3892"/>
                    </a:lnTo>
                    <a:lnTo>
                      <a:pt x="10149" y="3871"/>
                    </a:lnTo>
                    <a:lnTo>
                      <a:pt x="10107" y="3746"/>
                    </a:lnTo>
                    <a:lnTo>
                      <a:pt x="10191" y="3536"/>
                    </a:lnTo>
                    <a:lnTo>
                      <a:pt x="10212" y="3327"/>
                    </a:lnTo>
                    <a:lnTo>
                      <a:pt x="10212" y="3160"/>
                    </a:lnTo>
                    <a:lnTo>
                      <a:pt x="10253" y="3118"/>
                    </a:lnTo>
                    <a:lnTo>
                      <a:pt x="10484" y="2699"/>
                    </a:lnTo>
                    <a:lnTo>
                      <a:pt x="10525" y="2616"/>
                    </a:lnTo>
                    <a:lnTo>
                      <a:pt x="10714" y="2407"/>
                    </a:lnTo>
                    <a:lnTo>
                      <a:pt x="11007" y="2009"/>
                    </a:lnTo>
                    <a:lnTo>
                      <a:pt x="11028" y="1925"/>
                    </a:lnTo>
                    <a:lnTo>
                      <a:pt x="10986" y="1863"/>
                    </a:lnTo>
                    <a:lnTo>
                      <a:pt x="10923" y="1779"/>
                    </a:lnTo>
                    <a:lnTo>
                      <a:pt x="10839" y="1716"/>
                    </a:lnTo>
                    <a:lnTo>
                      <a:pt x="10881" y="1591"/>
                    </a:lnTo>
                    <a:lnTo>
                      <a:pt x="10902" y="1381"/>
                    </a:lnTo>
                    <a:lnTo>
                      <a:pt x="10902" y="1235"/>
                    </a:lnTo>
                    <a:lnTo>
                      <a:pt x="10944" y="1151"/>
                    </a:lnTo>
                    <a:lnTo>
                      <a:pt x="10986" y="1047"/>
                    </a:lnTo>
                    <a:lnTo>
                      <a:pt x="10944" y="1026"/>
                    </a:lnTo>
                    <a:lnTo>
                      <a:pt x="10776" y="1026"/>
                    </a:lnTo>
                    <a:lnTo>
                      <a:pt x="10776" y="942"/>
                    </a:lnTo>
                    <a:lnTo>
                      <a:pt x="10735" y="858"/>
                    </a:lnTo>
                    <a:lnTo>
                      <a:pt x="10693" y="837"/>
                    </a:lnTo>
                    <a:lnTo>
                      <a:pt x="10672" y="733"/>
                    </a:lnTo>
                    <a:lnTo>
                      <a:pt x="10588" y="670"/>
                    </a:lnTo>
                    <a:lnTo>
                      <a:pt x="10463" y="628"/>
                    </a:lnTo>
                    <a:lnTo>
                      <a:pt x="10400" y="565"/>
                    </a:lnTo>
                    <a:lnTo>
                      <a:pt x="10358" y="502"/>
                    </a:lnTo>
                    <a:lnTo>
                      <a:pt x="10274" y="335"/>
                    </a:lnTo>
                    <a:lnTo>
                      <a:pt x="10212" y="314"/>
                    </a:lnTo>
                    <a:lnTo>
                      <a:pt x="10086" y="314"/>
                    </a:lnTo>
                    <a:lnTo>
                      <a:pt x="10044" y="398"/>
                    </a:lnTo>
                    <a:lnTo>
                      <a:pt x="9981" y="440"/>
                    </a:lnTo>
                    <a:lnTo>
                      <a:pt x="9877" y="502"/>
                    </a:lnTo>
                    <a:lnTo>
                      <a:pt x="9835" y="502"/>
                    </a:lnTo>
                    <a:lnTo>
                      <a:pt x="9793" y="440"/>
                    </a:lnTo>
                    <a:lnTo>
                      <a:pt x="9584" y="440"/>
                    </a:lnTo>
                    <a:lnTo>
                      <a:pt x="9521" y="502"/>
                    </a:lnTo>
                    <a:lnTo>
                      <a:pt x="9479" y="544"/>
                    </a:lnTo>
                    <a:lnTo>
                      <a:pt x="9416" y="565"/>
                    </a:lnTo>
                    <a:lnTo>
                      <a:pt x="9312" y="523"/>
                    </a:lnTo>
                    <a:lnTo>
                      <a:pt x="9165" y="440"/>
                    </a:lnTo>
                    <a:lnTo>
                      <a:pt x="9124" y="356"/>
                    </a:lnTo>
                    <a:lnTo>
                      <a:pt x="9040" y="335"/>
                    </a:lnTo>
                    <a:lnTo>
                      <a:pt x="8998" y="293"/>
                    </a:lnTo>
                    <a:lnTo>
                      <a:pt x="8956" y="189"/>
                    </a:lnTo>
                    <a:lnTo>
                      <a:pt x="8935" y="147"/>
                    </a:lnTo>
                    <a:lnTo>
                      <a:pt x="8831" y="105"/>
                    </a:lnTo>
                    <a:lnTo>
                      <a:pt x="8705" y="105"/>
                    </a:lnTo>
                    <a:lnTo>
                      <a:pt x="8517" y="189"/>
                    </a:lnTo>
                    <a:lnTo>
                      <a:pt x="8496" y="147"/>
                    </a:lnTo>
                    <a:lnTo>
                      <a:pt x="8266" y="147"/>
                    </a:lnTo>
                    <a:lnTo>
                      <a:pt x="8182" y="105"/>
                    </a:lnTo>
                    <a:lnTo>
                      <a:pt x="8098" y="84"/>
                    </a:lnTo>
                    <a:lnTo>
                      <a:pt x="8056" y="42"/>
                    </a:lnTo>
                    <a:lnTo>
                      <a:pt x="7868" y="42"/>
                    </a:lnTo>
                    <a:lnTo>
                      <a:pt x="778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  <p:sp>
            <p:nvSpPr>
              <p:cNvPr id="165" name="Google Shape;662;p45">
                <a:extLst>
                  <a:ext uri="{FF2B5EF4-FFF2-40B4-BE49-F238E27FC236}">
                    <a16:creationId xmlns:a16="http://schemas.microsoft.com/office/drawing/2014/main" id="{C2FBB8BC-41EF-CEE6-4872-29B63B5BB83C}"/>
                  </a:ext>
                </a:extLst>
              </p:cNvPr>
              <p:cNvSpPr/>
              <p:nvPr/>
            </p:nvSpPr>
            <p:spPr>
              <a:xfrm>
                <a:off x="3970326" y="3207451"/>
                <a:ext cx="21934" cy="5283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4646" extrusionOk="0">
                    <a:moveTo>
                      <a:pt x="210" y="0"/>
                    </a:moveTo>
                    <a:lnTo>
                      <a:pt x="189" y="21"/>
                    </a:lnTo>
                    <a:lnTo>
                      <a:pt x="210" y="105"/>
                    </a:lnTo>
                    <a:lnTo>
                      <a:pt x="231" y="126"/>
                    </a:lnTo>
                    <a:lnTo>
                      <a:pt x="273" y="209"/>
                    </a:lnTo>
                    <a:lnTo>
                      <a:pt x="377" y="251"/>
                    </a:lnTo>
                    <a:lnTo>
                      <a:pt x="419" y="272"/>
                    </a:lnTo>
                    <a:lnTo>
                      <a:pt x="419" y="314"/>
                    </a:lnTo>
                    <a:lnTo>
                      <a:pt x="377" y="460"/>
                    </a:lnTo>
                    <a:lnTo>
                      <a:pt x="377" y="523"/>
                    </a:lnTo>
                    <a:lnTo>
                      <a:pt x="482" y="586"/>
                    </a:lnTo>
                    <a:lnTo>
                      <a:pt x="503" y="670"/>
                    </a:lnTo>
                    <a:lnTo>
                      <a:pt x="503" y="795"/>
                    </a:lnTo>
                    <a:lnTo>
                      <a:pt x="482" y="837"/>
                    </a:lnTo>
                    <a:lnTo>
                      <a:pt x="482" y="879"/>
                    </a:lnTo>
                    <a:lnTo>
                      <a:pt x="335" y="1004"/>
                    </a:lnTo>
                    <a:lnTo>
                      <a:pt x="335" y="1088"/>
                    </a:lnTo>
                    <a:lnTo>
                      <a:pt x="377" y="1193"/>
                    </a:lnTo>
                    <a:lnTo>
                      <a:pt x="377" y="1276"/>
                    </a:lnTo>
                    <a:lnTo>
                      <a:pt x="398" y="1360"/>
                    </a:lnTo>
                    <a:lnTo>
                      <a:pt x="335" y="1423"/>
                    </a:lnTo>
                    <a:lnTo>
                      <a:pt x="398" y="1507"/>
                    </a:lnTo>
                    <a:lnTo>
                      <a:pt x="398" y="1590"/>
                    </a:lnTo>
                    <a:lnTo>
                      <a:pt x="335" y="1611"/>
                    </a:lnTo>
                    <a:lnTo>
                      <a:pt x="377" y="1695"/>
                    </a:lnTo>
                    <a:lnTo>
                      <a:pt x="398" y="1737"/>
                    </a:lnTo>
                    <a:lnTo>
                      <a:pt x="440" y="1779"/>
                    </a:lnTo>
                    <a:lnTo>
                      <a:pt x="440" y="1820"/>
                    </a:lnTo>
                    <a:lnTo>
                      <a:pt x="398" y="1820"/>
                    </a:lnTo>
                    <a:lnTo>
                      <a:pt x="377" y="1904"/>
                    </a:lnTo>
                    <a:lnTo>
                      <a:pt x="293" y="1925"/>
                    </a:lnTo>
                    <a:lnTo>
                      <a:pt x="168" y="2030"/>
                    </a:lnTo>
                    <a:lnTo>
                      <a:pt x="126" y="2051"/>
                    </a:lnTo>
                    <a:lnTo>
                      <a:pt x="126" y="2134"/>
                    </a:lnTo>
                    <a:lnTo>
                      <a:pt x="168" y="2197"/>
                    </a:lnTo>
                    <a:lnTo>
                      <a:pt x="126" y="2260"/>
                    </a:lnTo>
                    <a:lnTo>
                      <a:pt x="126" y="2344"/>
                    </a:lnTo>
                    <a:lnTo>
                      <a:pt x="63" y="2448"/>
                    </a:lnTo>
                    <a:lnTo>
                      <a:pt x="1" y="2469"/>
                    </a:lnTo>
                    <a:lnTo>
                      <a:pt x="1" y="2532"/>
                    </a:lnTo>
                    <a:lnTo>
                      <a:pt x="84" y="2636"/>
                    </a:lnTo>
                    <a:lnTo>
                      <a:pt x="126" y="2741"/>
                    </a:lnTo>
                    <a:lnTo>
                      <a:pt x="168" y="2783"/>
                    </a:lnTo>
                    <a:lnTo>
                      <a:pt x="314" y="2762"/>
                    </a:lnTo>
                    <a:lnTo>
                      <a:pt x="335" y="2825"/>
                    </a:lnTo>
                    <a:lnTo>
                      <a:pt x="377" y="2867"/>
                    </a:lnTo>
                    <a:lnTo>
                      <a:pt x="419" y="2929"/>
                    </a:lnTo>
                    <a:lnTo>
                      <a:pt x="419" y="2992"/>
                    </a:lnTo>
                    <a:lnTo>
                      <a:pt x="524" y="3055"/>
                    </a:lnTo>
                    <a:lnTo>
                      <a:pt x="586" y="3034"/>
                    </a:lnTo>
                    <a:lnTo>
                      <a:pt x="628" y="3034"/>
                    </a:lnTo>
                    <a:lnTo>
                      <a:pt x="691" y="2971"/>
                    </a:lnTo>
                    <a:lnTo>
                      <a:pt x="817" y="2971"/>
                    </a:lnTo>
                    <a:lnTo>
                      <a:pt x="963" y="2992"/>
                    </a:lnTo>
                    <a:lnTo>
                      <a:pt x="1026" y="3097"/>
                    </a:lnTo>
                    <a:lnTo>
                      <a:pt x="1026" y="3264"/>
                    </a:lnTo>
                    <a:lnTo>
                      <a:pt x="1005" y="3390"/>
                    </a:lnTo>
                    <a:lnTo>
                      <a:pt x="900" y="3515"/>
                    </a:lnTo>
                    <a:lnTo>
                      <a:pt x="837" y="3662"/>
                    </a:lnTo>
                    <a:lnTo>
                      <a:pt x="796" y="3766"/>
                    </a:lnTo>
                    <a:lnTo>
                      <a:pt x="796" y="3871"/>
                    </a:lnTo>
                    <a:lnTo>
                      <a:pt x="837" y="3996"/>
                    </a:lnTo>
                    <a:lnTo>
                      <a:pt x="837" y="4080"/>
                    </a:lnTo>
                    <a:lnTo>
                      <a:pt x="942" y="4206"/>
                    </a:lnTo>
                    <a:lnTo>
                      <a:pt x="1047" y="4289"/>
                    </a:lnTo>
                    <a:lnTo>
                      <a:pt x="1130" y="4331"/>
                    </a:lnTo>
                    <a:lnTo>
                      <a:pt x="1172" y="4394"/>
                    </a:lnTo>
                    <a:lnTo>
                      <a:pt x="1256" y="4499"/>
                    </a:lnTo>
                    <a:lnTo>
                      <a:pt x="1235" y="4541"/>
                    </a:lnTo>
                    <a:lnTo>
                      <a:pt x="1256" y="4645"/>
                    </a:lnTo>
                    <a:lnTo>
                      <a:pt x="1361" y="4624"/>
                    </a:lnTo>
                    <a:lnTo>
                      <a:pt x="1381" y="4499"/>
                    </a:lnTo>
                    <a:lnTo>
                      <a:pt x="1361" y="4352"/>
                    </a:lnTo>
                    <a:lnTo>
                      <a:pt x="1423" y="4248"/>
                    </a:lnTo>
                    <a:lnTo>
                      <a:pt x="1423" y="4143"/>
                    </a:lnTo>
                    <a:lnTo>
                      <a:pt x="1486" y="3996"/>
                    </a:lnTo>
                    <a:lnTo>
                      <a:pt x="1591" y="3976"/>
                    </a:lnTo>
                    <a:lnTo>
                      <a:pt x="1674" y="3913"/>
                    </a:lnTo>
                    <a:lnTo>
                      <a:pt x="1695" y="3808"/>
                    </a:lnTo>
                    <a:lnTo>
                      <a:pt x="1737" y="3599"/>
                    </a:lnTo>
                    <a:lnTo>
                      <a:pt x="1653" y="3515"/>
                    </a:lnTo>
                    <a:lnTo>
                      <a:pt x="1674" y="3473"/>
                    </a:lnTo>
                    <a:lnTo>
                      <a:pt x="1653" y="3452"/>
                    </a:lnTo>
                    <a:lnTo>
                      <a:pt x="1674" y="3390"/>
                    </a:lnTo>
                    <a:lnTo>
                      <a:pt x="1737" y="3390"/>
                    </a:lnTo>
                    <a:lnTo>
                      <a:pt x="1758" y="3306"/>
                    </a:lnTo>
                    <a:lnTo>
                      <a:pt x="1842" y="3306"/>
                    </a:lnTo>
                    <a:lnTo>
                      <a:pt x="1842" y="3243"/>
                    </a:lnTo>
                    <a:lnTo>
                      <a:pt x="1779" y="3160"/>
                    </a:lnTo>
                    <a:lnTo>
                      <a:pt x="1737" y="3034"/>
                    </a:lnTo>
                    <a:lnTo>
                      <a:pt x="1591" y="2846"/>
                    </a:lnTo>
                    <a:lnTo>
                      <a:pt x="1570" y="2741"/>
                    </a:lnTo>
                    <a:lnTo>
                      <a:pt x="1361" y="2553"/>
                    </a:lnTo>
                    <a:lnTo>
                      <a:pt x="1319" y="2532"/>
                    </a:lnTo>
                    <a:lnTo>
                      <a:pt x="1277" y="2469"/>
                    </a:lnTo>
                    <a:lnTo>
                      <a:pt x="1172" y="2406"/>
                    </a:lnTo>
                    <a:lnTo>
                      <a:pt x="1005" y="2323"/>
                    </a:lnTo>
                    <a:lnTo>
                      <a:pt x="921" y="1779"/>
                    </a:lnTo>
                    <a:lnTo>
                      <a:pt x="942" y="1674"/>
                    </a:lnTo>
                    <a:lnTo>
                      <a:pt x="942" y="691"/>
                    </a:lnTo>
                    <a:lnTo>
                      <a:pt x="921" y="481"/>
                    </a:lnTo>
                    <a:lnTo>
                      <a:pt x="733" y="272"/>
                    </a:lnTo>
                    <a:lnTo>
                      <a:pt x="649" y="209"/>
                    </a:lnTo>
                    <a:lnTo>
                      <a:pt x="607" y="167"/>
                    </a:lnTo>
                    <a:lnTo>
                      <a:pt x="586" y="126"/>
                    </a:lnTo>
                    <a:lnTo>
                      <a:pt x="524" y="126"/>
                    </a:lnTo>
                    <a:lnTo>
                      <a:pt x="503" y="105"/>
                    </a:lnTo>
                    <a:lnTo>
                      <a:pt x="419" y="63"/>
                    </a:lnTo>
                    <a:lnTo>
                      <a:pt x="398" y="105"/>
                    </a:lnTo>
                    <a:lnTo>
                      <a:pt x="377" y="63"/>
                    </a:lnTo>
                    <a:lnTo>
                      <a:pt x="293" y="63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663;p45">
                <a:extLst>
                  <a:ext uri="{FF2B5EF4-FFF2-40B4-BE49-F238E27FC236}">
                    <a16:creationId xmlns:a16="http://schemas.microsoft.com/office/drawing/2014/main" id="{27E340AC-A93F-851F-45F6-4E71D66B916B}"/>
                  </a:ext>
                </a:extLst>
              </p:cNvPr>
              <p:cNvSpPr/>
              <p:nvPr/>
            </p:nvSpPr>
            <p:spPr>
              <a:xfrm>
                <a:off x="3895082" y="3199593"/>
                <a:ext cx="81233" cy="66165"/>
              </a:xfrm>
              <a:custGeom>
                <a:avLst/>
                <a:gdLst/>
                <a:ahLst/>
                <a:cxnLst/>
                <a:rect l="l" t="t" r="r" b="b"/>
                <a:pathLst>
                  <a:path w="6822" h="5818" extrusionOk="0">
                    <a:moveTo>
                      <a:pt x="5085" y="1"/>
                    </a:moveTo>
                    <a:lnTo>
                      <a:pt x="4143" y="210"/>
                    </a:lnTo>
                    <a:lnTo>
                      <a:pt x="3913" y="691"/>
                    </a:lnTo>
                    <a:lnTo>
                      <a:pt x="3934" y="796"/>
                    </a:lnTo>
                    <a:lnTo>
                      <a:pt x="3997" y="858"/>
                    </a:lnTo>
                    <a:lnTo>
                      <a:pt x="4081" y="900"/>
                    </a:lnTo>
                    <a:lnTo>
                      <a:pt x="4039" y="942"/>
                    </a:lnTo>
                    <a:lnTo>
                      <a:pt x="4018" y="1005"/>
                    </a:lnTo>
                    <a:lnTo>
                      <a:pt x="4018" y="1068"/>
                    </a:lnTo>
                    <a:lnTo>
                      <a:pt x="4018" y="1151"/>
                    </a:lnTo>
                    <a:lnTo>
                      <a:pt x="4018" y="1235"/>
                    </a:lnTo>
                    <a:lnTo>
                      <a:pt x="4018" y="1361"/>
                    </a:lnTo>
                    <a:lnTo>
                      <a:pt x="3976" y="1382"/>
                    </a:lnTo>
                    <a:lnTo>
                      <a:pt x="3997" y="1423"/>
                    </a:lnTo>
                    <a:lnTo>
                      <a:pt x="3934" y="1465"/>
                    </a:lnTo>
                    <a:lnTo>
                      <a:pt x="3830" y="1570"/>
                    </a:lnTo>
                    <a:lnTo>
                      <a:pt x="3830" y="1654"/>
                    </a:lnTo>
                    <a:lnTo>
                      <a:pt x="3830" y="1988"/>
                    </a:lnTo>
                    <a:lnTo>
                      <a:pt x="3830" y="2114"/>
                    </a:lnTo>
                    <a:lnTo>
                      <a:pt x="3913" y="2198"/>
                    </a:lnTo>
                    <a:lnTo>
                      <a:pt x="4081" y="2365"/>
                    </a:lnTo>
                    <a:lnTo>
                      <a:pt x="4102" y="2428"/>
                    </a:lnTo>
                    <a:lnTo>
                      <a:pt x="4143" y="2511"/>
                    </a:lnTo>
                    <a:lnTo>
                      <a:pt x="4436" y="2511"/>
                    </a:lnTo>
                    <a:lnTo>
                      <a:pt x="4395" y="2470"/>
                    </a:lnTo>
                    <a:lnTo>
                      <a:pt x="4395" y="2386"/>
                    </a:lnTo>
                    <a:lnTo>
                      <a:pt x="4520" y="2365"/>
                    </a:lnTo>
                    <a:lnTo>
                      <a:pt x="4562" y="2386"/>
                    </a:lnTo>
                    <a:lnTo>
                      <a:pt x="4625" y="3014"/>
                    </a:lnTo>
                    <a:lnTo>
                      <a:pt x="4562" y="3055"/>
                    </a:lnTo>
                    <a:lnTo>
                      <a:pt x="4499" y="3035"/>
                    </a:lnTo>
                    <a:lnTo>
                      <a:pt x="4457" y="3014"/>
                    </a:lnTo>
                    <a:lnTo>
                      <a:pt x="4436" y="2993"/>
                    </a:lnTo>
                    <a:lnTo>
                      <a:pt x="4353" y="3035"/>
                    </a:lnTo>
                    <a:lnTo>
                      <a:pt x="4248" y="3055"/>
                    </a:lnTo>
                    <a:lnTo>
                      <a:pt x="4185" y="3055"/>
                    </a:lnTo>
                    <a:lnTo>
                      <a:pt x="4039" y="2930"/>
                    </a:lnTo>
                    <a:lnTo>
                      <a:pt x="3934" y="2804"/>
                    </a:lnTo>
                    <a:lnTo>
                      <a:pt x="3830" y="2721"/>
                    </a:lnTo>
                    <a:lnTo>
                      <a:pt x="3725" y="2574"/>
                    </a:lnTo>
                    <a:lnTo>
                      <a:pt x="3599" y="2470"/>
                    </a:lnTo>
                    <a:lnTo>
                      <a:pt x="3390" y="2407"/>
                    </a:lnTo>
                    <a:lnTo>
                      <a:pt x="3244" y="2323"/>
                    </a:lnTo>
                    <a:lnTo>
                      <a:pt x="3244" y="2260"/>
                    </a:lnTo>
                    <a:lnTo>
                      <a:pt x="3139" y="2156"/>
                    </a:lnTo>
                    <a:lnTo>
                      <a:pt x="3139" y="1988"/>
                    </a:lnTo>
                    <a:lnTo>
                      <a:pt x="3097" y="1988"/>
                    </a:lnTo>
                    <a:lnTo>
                      <a:pt x="3055" y="2009"/>
                    </a:lnTo>
                    <a:lnTo>
                      <a:pt x="2972" y="2009"/>
                    </a:lnTo>
                    <a:lnTo>
                      <a:pt x="2930" y="2177"/>
                    </a:lnTo>
                    <a:lnTo>
                      <a:pt x="2888" y="2219"/>
                    </a:lnTo>
                    <a:lnTo>
                      <a:pt x="2742" y="2281"/>
                    </a:lnTo>
                    <a:lnTo>
                      <a:pt x="2637" y="2281"/>
                    </a:lnTo>
                    <a:lnTo>
                      <a:pt x="2637" y="2260"/>
                    </a:lnTo>
                    <a:lnTo>
                      <a:pt x="2511" y="2219"/>
                    </a:lnTo>
                    <a:lnTo>
                      <a:pt x="2365" y="2198"/>
                    </a:lnTo>
                    <a:lnTo>
                      <a:pt x="2239" y="2114"/>
                    </a:lnTo>
                    <a:lnTo>
                      <a:pt x="2198" y="2114"/>
                    </a:lnTo>
                    <a:lnTo>
                      <a:pt x="2093" y="2072"/>
                    </a:lnTo>
                    <a:lnTo>
                      <a:pt x="2030" y="2072"/>
                    </a:lnTo>
                    <a:lnTo>
                      <a:pt x="2030" y="2009"/>
                    </a:lnTo>
                    <a:lnTo>
                      <a:pt x="2030" y="1947"/>
                    </a:lnTo>
                    <a:lnTo>
                      <a:pt x="2009" y="1884"/>
                    </a:lnTo>
                    <a:lnTo>
                      <a:pt x="2009" y="1758"/>
                    </a:lnTo>
                    <a:lnTo>
                      <a:pt x="1946" y="1758"/>
                    </a:lnTo>
                    <a:lnTo>
                      <a:pt x="1800" y="1800"/>
                    </a:lnTo>
                    <a:lnTo>
                      <a:pt x="1779" y="1842"/>
                    </a:lnTo>
                    <a:lnTo>
                      <a:pt x="1695" y="1842"/>
                    </a:lnTo>
                    <a:lnTo>
                      <a:pt x="1612" y="1884"/>
                    </a:lnTo>
                    <a:lnTo>
                      <a:pt x="1528" y="1947"/>
                    </a:lnTo>
                    <a:lnTo>
                      <a:pt x="1507" y="1905"/>
                    </a:lnTo>
                    <a:lnTo>
                      <a:pt x="1486" y="1884"/>
                    </a:lnTo>
                    <a:lnTo>
                      <a:pt x="1486" y="1779"/>
                    </a:lnTo>
                    <a:lnTo>
                      <a:pt x="1465" y="1758"/>
                    </a:lnTo>
                    <a:lnTo>
                      <a:pt x="1361" y="1695"/>
                    </a:lnTo>
                    <a:lnTo>
                      <a:pt x="1298" y="1737"/>
                    </a:lnTo>
                    <a:lnTo>
                      <a:pt x="1256" y="1674"/>
                    </a:lnTo>
                    <a:lnTo>
                      <a:pt x="1256" y="1695"/>
                    </a:lnTo>
                    <a:lnTo>
                      <a:pt x="1256" y="1758"/>
                    </a:lnTo>
                    <a:lnTo>
                      <a:pt x="1214" y="1779"/>
                    </a:lnTo>
                    <a:lnTo>
                      <a:pt x="1256" y="2009"/>
                    </a:lnTo>
                    <a:lnTo>
                      <a:pt x="1256" y="2219"/>
                    </a:lnTo>
                    <a:lnTo>
                      <a:pt x="1256" y="2365"/>
                    </a:lnTo>
                    <a:lnTo>
                      <a:pt x="1298" y="2470"/>
                    </a:lnTo>
                    <a:lnTo>
                      <a:pt x="1298" y="2574"/>
                    </a:lnTo>
                    <a:lnTo>
                      <a:pt x="1277" y="2616"/>
                    </a:lnTo>
                    <a:lnTo>
                      <a:pt x="1256" y="2783"/>
                    </a:lnTo>
                    <a:lnTo>
                      <a:pt x="1277" y="2825"/>
                    </a:lnTo>
                    <a:lnTo>
                      <a:pt x="42" y="2825"/>
                    </a:lnTo>
                    <a:lnTo>
                      <a:pt x="1" y="4771"/>
                    </a:lnTo>
                    <a:lnTo>
                      <a:pt x="22" y="4813"/>
                    </a:lnTo>
                    <a:lnTo>
                      <a:pt x="105" y="4918"/>
                    </a:lnTo>
                    <a:lnTo>
                      <a:pt x="168" y="4980"/>
                    </a:lnTo>
                    <a:lnTo>
                      <a:pt x="231" y="5043"/>
                    </a:lnTo>
                    <a:lnTo>
                      <a:pt x="314" y="5085"/>
                    </a:lnTo>
                    <a:lnTo>
                      <a:pt x="419" y="5232"/>
                    </a:lnTo>
                    <a:lnTo>
                      <a:pt x="482" y="5294"/>
                    </a:lnTo>
                    <a:lnTo>
                      <a:pt x="566" y="5336"/>
                    </a:lnTo>
                    <a:lnTo>
                      <a:pt x="628" y="5399"/>
                    </a:lnTo>
                    <a:lnTo>
                      <a:pt x="670" y="5462"/>
                    </a:lnTo>
                    <a:lnTo>
                      <a:pt x="754" y="5504"/>
                    </a:lnTo>
                    <a:lnTo>
                      <a:pt x="775" y="5608"/>
                    </a:lnTo>
                    <a:lnTo>
                      <a:pt x="1319" y="5462"/>
                    </a:lnTo>
                    <a:lnTo>
                      <a:pt x="1402" y="5504"/>
                    </a:lnTo>
                    <a:lnTo>
                      <a:pt x="1528" y="5441"/>
                    </a:lnTo>
                    <a:lnTo>
                      <a:pt x="1570" y="5462"/>
                    </a:lnTo>
                    <a:lnTo>
                      <a:pt x="1591" y="5462"/>
                    </a:lnTo>
                    <a:lnTo>
                      <a:pt x="1612" y="5504"/>
                    </a:lnTo>
                    <a:lnTo>
                      <a:pt x="1695" y="5504"/>
                    </a:lnTo>
                    <a:lnTo>
                      <a:pt x="1716" y="5524"/>
                    </a:lnTo>
                    <a:lnTo>
                      <a:pt x="1737" y="5524"/>
                    </a:lnTo>
                    <a:lnTo>
                      <a:pt x="1821" y="5629"/>
                    </a:lnTo>
                    <a:lnTo>
                      <a:pt x="1884" y="5629"/>
                    </a:lnTo>
                    <a:lnTo>
                      <a:pt x="2030" y="5650"/>
                    </a:lnTo>
                    <a:lnTo>
                      <a:pt x="2135" y="5713"/>
                    </a:lnTo>
                    <a:lnTo>
                      <a:pt x="2198" y="5755"/>
                    </a:lnTo>
                    <a:lnTo>
                      <a:pt x="2239" y="5755"/>
                    </a:lnTo>
                    <a:lnTo>
                      <a:pt x="2344" y="5671"/>
                    </a:lnTo>
                    <a:lnTo>
                      <a:pt x="2470" y="5650"/>
                    </a:lnTo>
                    <a:lnTo>
                      <a:pt x="2532" y="5713"/>
                    </a:lnTo>
                    <a:lnTo>
                      <a:pt x="2553" y="5671"/>
                    </a:lnTo>
                    <a:lnTo>
                      <a:pt x="2574" y="5713"/>
                    </a:lnTo>
                    <a:lnTo>
                      <a:pt x="2616" y="5713"/>
                    </a:lnTo>
                    <a:lnTo>
                      <a:pt x="2679" y="5776"/>
                    </a:lnTo>
                    <a:lnTo>
                      <a:pt x="2783" y="5817"/>
                    </a:lnTo>
                    <a:lnTo>
                      <a:pt x="2951" y="5755"/>
                    </a:lnTo>
                    <a:lnTo>
                      <a:pt x="3139" y="5504"/>
                    </a:lnTo>
                    <a:lnTo>
                      <a:pt x="3390" y="5190"/>
                    </a:lnTo>
                    <a:lnTo>
                      <a:pt x="3725" y="4939"/>
                    </a:lnTo>
                    <a:lnTo>
                      <a:pt x="3934" y="4876"/>
                    </a:lnTo>
                    <a:lnTo>
                      <a:pt x="3976" y="4834"/>
                    </a:lnTo>
                    <a:lnTo>
                      <a:pt x="3997" y="4792"/>
                    </a:lnTo>
                    <a:lnTo>
                      <a:pt x="3976" y="4729"/>
                    </a:lnTo>
                    <a:lnTo>
                      <a:pt x="3997" y="4687"/>
                    </a:lnTo>
                    <a:lnTo>
                      <a:pt x="3997" y="4625"/>
                    </a:lnTo>
                    <a:lnTo>
                      <a:pt x="4039" y="4562"/>
                    </a:lnTo>
                    <a:lnTo>
                      <a:pt x="4206" y="4457"/>
                    </a:lnTo>
                    <a:lnTo>
                      <a:pt x="4290" y="4415"/>
                    </a:lnTo>
                    <a:lnTo>
                      <a:pt x="4353" y="4395"/>
                    </a:lnTo>
                    <a:lnTo>
                      <a:pt x="4499" y="4353"/>
                    </a:lnTo>
                    <a:lnTo>
                      <a:pt x="4646" y="4353"/>
                    </a:lnTo>
                    <a:lnTo>
                      <a:pt x="4667" y="4395"/>
                    </a:lnTo>
                    <a:lnTo>
                      <a:pt x="4729" y="4374"/>
                    </a:lnTo>
                    <a:lnTo>
                      <a:pt x="4855" y="4395"/>
                    </a:lnTo>
                    <a:lnTo>
                      <a:pt x="4918" y="4395"/>
                    </a:lnTo>
                    <a:lnTo>
                      <a:pt x="4918" y="4311"/>
                    </a:lnTo>
                    <a:lnTo>
                      <a:pt x="4876" y="4143"/>
                    </a:lnTo>
                    <a:lnTo>
                      <a:pt x="4918" y="4060"/>
                    </a:lnTo>
                    <a:lnTo>
                      <a:pt x="5148" y="3955"/>
                    </a:lnTo>
                    <a:lnTo>
                      <a:pt x="5273" y="3955"/>
                    </a:lnTo>
                    <a:lnTo>
                      <a:pt x="5859" y="3683"/>
                    </a:lnTo>
                    <a:lnTo>
                      <a:pt x="5964" y="3662"/>
                    </a:lnTo>
                    <a:lnTo>
                      <a:pt x="6299" y="3537"/>
                    </a:lnTo>
                    <a:lnTo>
                      <a:pt x="6487" y="3474"/>
                    </a:lnTo>
                    <a:lnTo>
                      <a:pt x="6445" y="3432"/>
                    </a:lnTo>
                    <a:lnTo>
                      <a:pt x="6403" y="3327"/>
                    </a:lnTo>
                    <a:lnTo>
                      <a:pt x="6320" y="3223"/>
                    </a:lnTo>
                    <a:lnTo>
                      <a:pt x="6320" y="3160"/>
                    </a:lnTo>
                    <a:lnTo>
                      <a:pt x="6382" y="3139"/>
                    </a:lnTo>
                    <a:lnTo>
                      <a:pt x="6445" y="3035"/>
                    </a:lnTo>
                    <a:lnTo>
                      <a:pt x="6445" y="2951"/>
                    </a:lnTo>
                    <a:lnTo>
                      <a:pt x="6487" y="2888"/>
                    </a:lnTo>
                    <a:lnTo>
                      <a:pt x="6445" y="2825"/>
                    </a:lnTo>
                    <a:lnTo>
                      <a:pt x="6445" y="2742"/>
                    </a:lnTo>
                    <a:lnTo>
                      <a:pt x="6487" y="2721"/>
                    </a:lnTo>
                    <a:lnTo>
                      <a:pt x="6612" y="2616"/>
                    </a:lnTo>
                    <a:lnTo>
                      <a:pt x="6696" y="2595"/>
                    </a:lnTo>
                    <a:lnTo>
                      <a:pt x="6717" y="2511"/>
                    </a:lnTo>
                    <a:lnTo>
                      <a:pt x="6759" y="2511"/>
                    </a:lnTo>
                    <a:lnTo>
                      <a:pt x="6759" y="2470"/>
                    </a:lnTo>
                    <a:lnTo>
                      <a:pt x="6717" y="2428"/>
                    </a:lnTo>
                    <a:lnTo>
                      <a:pt x="6696" y="2386"/>
                    </a:lnTo>
                    <a:lnTo>
                      <a:pt x="6654" y="2302"/>
                    </a:lnTo>
                    <a:lnTo>
                      <a:pt x="6717" y="2281"/>
                    </a:lnTo>
                    <a:lnTo>
                      <a:pt x="6717" y="2198"/>
                    </a:lnTo>
                    <a:lnTo>
                      <a:pt x="6654" y="2114"/>
                    </a:lnTo>
                    <a:lnTo>
                      <a:pt x="6717" y="2051"/>
                    </a:lnTo>
                    <a:lnTo>
                      <a:pt x="6696" y="1967"/>
                    </a:lnTo>
                    <a:lnTo>
                      <a:pt x="6696" y="1884"/>
                    </a:lnTo>
                    <a:lnTo>
                      <a:pt x="6654" y="1779"/>
                    </a:lnTo>
                    <a:lnTo>
                      <a:pt x="6654" y="1695"/>
                    </a:lnTo>
                    <a:lnTo>
                      <a:pt x="6801" y="1570"/>
                    </a:lnTo>
                    <a:lnTo>
                      <a:pt x="6801" y="1528"/>
                    </a:lnTo>
                    <a:lnTo>
                      <a:pt x="6822" y="1486"/>
                    </a:lnTo>
                    <a:lnTo>
                      <a:pt x="6822" y="1361"/>
                    </a:lnTo>
                    <a:lnTo>
                      <a:pt x="6801" y="1277"/>
                    </a:lnTo>
                    <a:lnTo>
                      <a:pt x="6696" y="1214"/>
                    </a:lnTo>
                    <a:lnTo>
                      <a:pt x="6696" y="1151"/>
                    </a:lnTo>
                    <a:lnTo>
                      <a:pt x="6738" y="1005"/>
                    </a:lnTo>
                    <a:lnTo>
                      <a:pt x="6738" y="963"/>
                    </a:lnTo>
                    <a:lnTo>
                      <a:pt x="6696" y="942"/>
                    </a:lnTo>
                    <a:lnTo>
                      <a:pt x="6592" y="900"/>
                    </a:lnTo>
                    <a:lnTo>
                      <a:pt x="6550" y="817"/>
                    </a:lnTo>
                    <a:lnTo>
                      <a:pt x="6529" y="796"/>
                    </a:lnTo>
                    <a:lnTo>
                      <a:pt x="6508" y="712"/>
                    </a:lnTo>
                    <a:lnTo>
                      <a:pt x="6508" y="691"/>
                    </a:lnTo>
                    <a:lnTo>
                      <a:pt x="6445" y="691"/>
                    </a:lnTo>
                    <a:lnTo>
                      <a:pt x="6340" y="586"/>
                    </a:lnTo>
                    <a:lnTo>
                      <a:pt x="6299" y="503"/>
                    </a:lnTo>
                    <a:lnTo>
                      <a:pt x="6236" y="482"/>
                    </a:lnTo>
                    <a:lnTo>
                      <a:pt x="6194" y="419"/>
                    </a:lnTo>
                    <a:lnTo>
                      <a:pt x="6110" y="419"/>
                    </a:lnTo>
                    <a:lnTo>
                      <a:pt x="5859" y="335"/>
                    </a:lnTo>
                    <a:lnTo>
                      <a:pt x="5755" y="335"/>
                    </a:lnTo>
                    <a:lnTo>
                      <a:pt x="5671" y="273"/>
                    </a:lnTo>
                    <a:lnTo>
                      <a:pt x="5671" y="210"/>
                    </a:lnTo>
                    <a:lnTo>
                      <a:pt x="5587" y="168"/>
                    </a:lnTo>
                    <a:lnTo>
                      <a:pt x="5545" y="168"/>
                    </a:lnTo>
                    <a:lnTo>
                      <a:pt x="5441" y="126"/>
                    </a:lnTo>
                    <a:lnTo>
                      <a:pt x="5357" y="126"/>
                    </a:lnTo>
                    <a:lnTo>
                      <a:pt x="5169" y="22"/>
                    </a:lnTo>
                    <a:lnTo>
                      <a:pt x="508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664;p45">
                <a:extLst>
                  <a:ext uri="{FF2B5EF4-FFF2-40B4-BE49-F238E27FC236}">
                    <a16:creationId xmlns:a16="http://schemas.microsoft.com/office/drawing/2014/main" id="{43899347-C7F8-4C14-00A7-622A68688909}"/>
                  </a:ext>
                </a:extLst>
              </p:cNvPr>
              <p:cNvSpPr/>
              <p:nvPr/>
            </p:nvSpPr>
            <p:spPr>
              <a:xfrm>
                <a:off x="3824328" y="3184365"/>
                <a:ext cx="86210" cy="81393"/>
              </a:xfrm>
              <a:custGeom>
                <a:avLst/>
                <a:gdLst/>
                <a:ahLst/>
                <a:cxnLst/>
                <a:rect l="l" t="t" r="r" b="b"/>
                <a:pathLst>
                  <a:path w="7240" h="7157" extrusionOk="0">
                    <a:moveTo>
                      <a:pt x="963" y="0"/>
                    </a:moveTo>
                    <a:lnTo>
                      <a:pt x="879" y="42"/>
                    </a:lnTo>
                    <a:lnTo>
                      <a:pt x="774" y="63"/>
                    </a:lnTo>
                    <a:lnTo>
                      <a:pt x="712" y="63"/>
                    </a:lnTo>
                    <a:lnTo>
                      <a:pt x="670" y="84"/>
                    </a:lnTo>
                    <a:lnTo>
                      <a:pt x="670" y="105"/>
                    </a:lnTo>
                    <a:lnTo>
                      <a:pt x="649" y="105"/>
                    </a:lnTo>
                    <a:lnTo>
                      <a:pt x="502" y="189"/>
                    </a:lnTo>
                    <a:lnTo>
                      <a:pt x="544" y="273"/>
                    </a:lnTo>
                    <a:lnTo>
                      <a:pt x="544" y="356"/>
                    </a:lnTo>
                    <a:lnTo>
                      <a:pt x="858" y="712"/>
                    </a:lnTo>
                    <a:lnTo>
                      <a:pt x="879" y="1151"/>
                    </a:lnTo>
                    <a:lnTo>
                      <a:pt x="1046" y="1402"/>
                    </a:lnTo>
                    <a:lnTo>
                      <a:pt x="1026" y="1633"/>
                    </a:lnTo>
                    <a:lnTo>
                      <a:pt x="837" y="1863"/>
                    </a:lnTo>
                    <a:lnTo>
                      <a:pt x="942" y="1925"/>
                    </a:lnTo>
                    <a:lnTo>
                      <a:pt x="942" y="2135"/>
                    </a:lnTo>
                    <a:lnTo>
                      <a:pt x="1046" y="2260"/>
                    </a:lnTo>
                    <a:lnTo>
                      <a:pt x="1046" y="2407"/>
                    </a:lnTo>
                    <a:lnTo>
                      <a:pt x="1256" y="2783"/>
                    </a:lnTo>
                    <a:lnTo>
                      <a:pt x="1256" y="2867"/>
                    </a:lnTo>
                    <a:lnTo>
                      <a:pt x="1339" y="2972"/>
                    </a:lnTo>
                    <a:lnTo>
                      <a:pt x="1339" y="3453"/>
                    </a:lnTo>
                    <a:lnTo>
                      <a:pt x="1088" y="3871"/>
                    </a:lnTo>
                    <a:lnTo>
                      <a:pt x="1026" y="3871"/>
                    </a:lnTo>
                    <a:lnTo>
                      <a:pt x="754" y="4081"/>
                    </a:lnTo>
                    <a:lnTo>
                      <a:pt x="754" y="4227"/>
                    </a:lnTo>
                    <a:lnTo>
                      <a:pt x="440" y="4499"/>
                    </a:lnTo>
                    <a:lnTo>
                      <a:pt x="440" y="4687"/>
                    </a:lnTo>
                    <a:lnTo>
                      <a:pt x="398" y="4750"/>
                    </a:lnTo>
                    <a:lnTo>
                      <a:pt x="398" y="5210"/>
                    </a:lnTo>
                    <a:lnTo>
                      <a:pt x="230" y="5399"/>
                    </a:lnTo>
                    <a:lnTo>
                      <a:pt x="210" y="5608"/>
                    </a:lnTo>
                    <a:lnTo>
                      <a:pt x="42" y="5796"/>
                    </a:lnTo>
                    <a:lnTo>
                      <a:pt x="42" y="6006"/>
                    </a:lnTo>
                    <a:lnTo>
                      <a:pt x="21" y="6173"/>
                    </a:lnTo>
                    <a:lnTo>
                      <a:pt x="21" y="6466"/>
                    </a:lnTo>
                    <a:lnTo>
                      <a:pt x="0" y="6654"/>
                    </a:lnTo>
                    <a:lnTo>
                      <a:pt x="21" y="6696"/>
                    </a:lnTo>
                    <a:lnTo>
                      <a:pt x="105" y="6738"/>
                    </a:lnTo>
                    <a:lnTo>
                      <a:pt x="126" y="6759"/>
                    </a:lnTo>
                    <a:lnTo>
                      <a:pt x="189" y="6738"/>
                    </a:lnTo>
                    <a:lnTo>
                      <a:pt x="210" y="6654"/>
                    </a:lnTo>
                    <a:lnTo>
                      <a:pt x="398" y="6654"/>
                    </a:lnTo>
                    <a:lnTo>
                      <a:pt x="461" y="6696"/>
                    </a:lnTo>
                    <a:lnTo>
                      <a:pt x="523" y="6675"/>
                    </a:lnTo>
                    <a:lnTo>
                      <a:pt x="523" y="6591"/>
                    </a:lnTo>
                    <a:lnTo>
                      <a:pt x="712" y="6466"/>
                    </a:lnTo>
                    <a:lnTo>
                      <a:pt x="754" y="6466"/>
                    </a:lnTo>
                    <a:lnTo>
                      <a:pt x="858" y="6529"/>
                    </a:lnTo>
                    <a:lnTo>
                      <a:pt x="879" y="6529"/>
                    </a:lnTo>
                    <a:lnTo>
                      <a:pt x="921" y="6487"/>
                    </a:lnTo>
                    <a:lnTo>
                      <a:pt x="963" y="6466"/>
                    </a:lnTo>
                    <a:lnTo>
                      <a:pt x="1046" y="6529"/>
                    </a:lnTo>
                    <a:lnTo>
                      <a:pt x="1046" y="6550"/>
                    </a:lnTo>
                    <a:lnTo>
                      <a:pt x="1130" y="6571"/>
                    </a:lnTo>
                    <a:lnTo>
                      <a:pt x="1088" y="6633"/>
                    </a:lnTo>
                    <a:lnTo>
                      <a:pt x="1151" y="6654"/>
                    </a:lnTo>
                    <a:lnTo>
                      <a:pt x="1256" y="6759"/>
                    </a:lnTo>
                    <a:lnTo>
                      <a:pt x="1381" y="6801"/>
                    </a:lnTo>
                    <a:lnTo>
                      <a:pt x="1486" y="6759"/>
                    </a:lnTo>
                    <a:lnTo>
                      <a:pt x="1507" y="6759"/>
                    </a:lnTo>
                    <a:lnTo>
                      <a:pt x="1590" y="6696"/>
                    </a:lnTo>
                    <a:lnTo>
                      <a:pt x="1653" y="6696"/>
                    </a:lnTo>
                    <a:lnTo>
                      <a:pt x="1674" y="6738"/>
                    </a:lnTo>
                    <a:lnTo>
                      <a:pt x="3850" y="6738"/>
                    </a:lnTo>
                    <a:lnTo>
                      <a:pt x="3871" y="6759"/>
                    </a:lnTo>
                    <a:lnTo>
                      <a:pt x="3913" y="6863"/>
                    </a:lnTo>
                    <a:lnTo>
                      <a:pt x="3976" y="6905"/>
                    </a:lnTo>
                    <a:lnTo>
                      <a:pt x="4101" y="6968"/>
                    </a:lnTo>
                    <a:lnTo>
                      <a:pt x="4206" y="6989"/>
                    </a:lnTo>
                    <a:lnTo>
                      <a:pt x="4311" y="6968"/>
                    </a:lnTo>
                    <a:lnTo>
                      <a:pt x="4373" y="6989"/>
                    </a:lnTo>
                    <a:lnTo>
                      <a:pt x="4394" y="7052"/>
                    </a:lnTo>
                    <a:lnTo>
                      <a:pt x="4478" y="7073"/>
                    </a:lnTo>
                    <a:lnTo>
                      <a:pt x="4541" y="7010"/>
                    </a:lnTo>
                    <a:lnTo>
                      <a:pt x="4645" y="6989"/>
                    </a:lnTo>
                    <a:lnTo>
                      <a:pt x="4792" y="7010"/>
                    </a:lnTo>
                    <a:lnTo>
                      <a:pt x="4855" y="7010"/>
                    </a:lnTo>
                    <a:lnTo>
                      <a:pt x="4896" y="6947"/>
                    </a:lnTo>
                    <a:lnTo>
                      <a:pt x="4917" y="6968"/>
                    </a:lnTo>
                    <a:lnTo>
                      <a:pt x="4959" y="6968"/>
                    </a:lnTo>
                    <a:lnTo>
                      <a:pt x="5106" y="7094"/>
                    </a:lnTo>
                    <a:lnTo>
                      <a:pt x="5210" y="7115"/>
                    </a:lnTo>
                    <a:lnTo>
                      <a:pt x="5357" y="7115"/>
                    </a:lnTo>
                    <a:lnTo>
                      <a:pt x="5357" y="7073"/>
                    </a:lnTo>
                    <a:lnTo>
                      <a:pt x="5440" y="7052"/>
                    </a:lnTo>
                    <a:lnTo>
                      <a:pt x="5482" y="7073"/>
                    </a:lnTo>
                    <a:lnTo>
                      <a:pt x="5545" y="7094"/>
                    </a:lnTo>
                    <a:lnTo>
                      <a:pt x="5587" y="7073"/>
                    </a:lnTo>
                    <a:lnTo>
                      <a:pt x="5629" y="7115"/>
                    </a:lnTo>
                    <a:lnTo>
                      <a:pt x="5671" y="7115"/>
                    </a:lnTo>
                    <a:lnTo>
                      <a:pt x="5692" y="7156"/>
                    </a:lnTo>
                    <a:lnTo>
                      <a:pt x="5838" y="7156"/>
                    </a:lnTo>
                    <a:lnTo>
                      <a:pt x="6717" y="6947"/>
                    </a:lnTo>
                    <a:lnTo>
                      <a:pt x="6696" y="6843"/>
                    </a:lnTo>
                    <a:lnTo>
                      <a:pt x="6612" y="6801"/>
                    </a:lnTo>
                    <a:lnTo>
                      <a:pt x="6570" y="6738"/>
                    </a:lnTo>
                    <a:lnTo>
                      <a:pt x="6508" y="6675"/>
                    </a:lnTo>
                    <a:lnTo>
                      <a:pt x="6424" y="6633"/>
                    </a:lnTo>
                    <a:lnTo>
                      <a:pt x="6361" y="6571"/>
                    </a:lnTo>
                    <a:lnTo>
                      <a:pt x="6256" y="6424"/>
                    </a:lnTo>
                    <a:lnTo>
                      <a:pt x="6173" y="6382"/>
                    </a:lnTo>
                    <a:lnTo>
                      <a:pt x="6110" y="6319"/>
                    </a:lnTo>
                    <a:lnTo>
                      <a:pt x="6047" y="6257"/>
                    </a:lnTo>
                    <a:lnTo>
                      <a:pt x="5964" y="6152"/>
                    </a:lnTo>
                    <a:lnTo>
                      <a:pt x="5943" y="6110"/>
                    </a:lnTo>
                    <a:lnTo>
                      <a:pt x="5984" y="4164"/>
                    </a:lnTo>
                    <a:lnTo>
                      <a:pt x="7219" y="4164"/>
                    </a:lnTo>
                    <a:lnTo>
                      <a:pt x="7198" y="4122"/>
                    </a:lnTo>
                    <a:lnTo>
                      <a:pt x="7219" y="3955"/>
                    </a:lnTo>
                    <a:lnTo>
                      <a:pt x="7240" y="3913"/>
                    </a:lnTo>
                    <a:lnTo>
                      <a:pt x="7240" y="3809"/>
                    </a:lnTo>
                    <a:lnTo>
                      <a:pt x="7198" y="3704"/>
                    </a:lnTo>
                    <a:lnTo>
                      <a:pt x="7198" y="3558"/>
                    </a:lnTo>
                    <a:lnTo>
                      <a:pt x="7198" y="3348"/>
                    </a:lnTo>
                    <a:lnTo>
                      <a:pt x="7156" y="3118"/>
                    </a:lnTo>
                    <a:lnTo>
                      <a:pt x="7198" y="3097"/>
                    </a:lnTo>
                    <a:lnTo>
                      <a:pt x="7198" y="3034"/>
                    </a:lnTo>
                    <a:lnTo>
                      <a:pt x="7198" y="3013"/>
                    </a:lnTo>
                    <a:lnTo>
                      <a:pt x="7093" y="3013"/>
                    </a:lnTo>
                    <a:lnTo>
                      <a:pt x="6989" y="3034"/>
                    </a:lnTo>
                    <a:lnTo>
                      <a:pt x="6905" y="3097"/>
                    </a:lnTo>
                    <a:lnTo>
                      <a:pt x="6821" y="3118"/>
                    </a:lnTo>
                    <a:lnTo>
                      <a:pt x="6780" y="3139"/>
                    </a:lnTo>
                    <a:lnTo>
                      <a:pt x="6717" y="3118"/>
                    </a:lnTo>
                    <a:lnTo>
                      <a:pt x="6570" y="3118"/>
                    </a:lnTo>
                    <a:lnTo>
                      <a:pt x="6508" y="3097"/>
                    </a:lnTo>
                    <a:lnTo>
                      <a:pt x="6424" y="3034"/>
                    </a:lnTo>
                    <a:lnTo>
                      <a:pt x="6382" y="3034"/>
                    </a:lnTo>
                    <a:lnTo>
                      <a:pt x="6361" y="3076"/>
                    </a:lnTo>
                    <a:lnTo>
                      <a:pt x="6298" y="3097"/>
                    </a:lnTo>
                    <a:lnTo>
                      <a:pt x="6256" y="3118"/>
                    </a:lnTo>
                    <a:lnTo>
                      <a:pt x="6194" y="3118"/>
                    </a:lnTo>
                    <a:lnTo>
                      <a:pt x="6173" y="3097"/>
                    </a:lnTo>
                    <a:lnTo>
                      <a:pt x="6173" y="2972"/>
                    </a:lnTo>
                    <a:lnTo>
                      <a:pt x="6215" y="2930"/>
                    </a:lnTo>
                    <a:lnTo>
                      <a:pt x="6215" y="2909"/>
                    </a:lnTo>
                    <a:lnTo>
                      <a:pt x="6256" y="2825"/>
                    </a:lnTo>
                    <a:lnTo>
                      <a:pt x="6173" y="2783"/>
                    </a:lnTo>
                    <a:lnTo>
                      <a:pt x="6173" y="2658"/>
                    </a:lnTo>
                    <a:lnTo>
                      <a:pt x="6194" y="2616"/>
                    </a:lnTo>
                    <a:lnTo>
                      <a:pt x="6194" y="2553"/>
                    </a:lnTo>
                    <a:lnTo>
                      <a:pt x="6110" y="2490"/>
                    </a:lnTo>
                    <a:lnTo>
                      <a:pt x="6110" y="2407"/>
                    </a:lnTo>
                    <a:lnTo>
                      <a:pt x="6152" y="2344"/>
                    </a:lnTo>
                    <a:lnTo>
                      <a:pt x="6110" y="2281"/>
                    </a:lnTo>
                    <a:lnTo>
                      <a:pt x="6068" y="2260"/>
                    </a:lnTo>
                    <a:lnTo>
                      <a:pt x="6047" y="2197"/>
                    </a:lnTo>
                    <a:lnTo>
                      <a:pt x="6005" y="2177"/>
                    </a:lnTo>
                    <a:lnTo>
                      <a:pt x="6005" y="2093"/>
                    </a:lnTo>
                    <a:lnTo>
                      <a:pt x="5964" y="2051"/>
                    </a:lnTo>
                    <a:lnTo>
                      <a:pt x="5964" y="1967"/>
                    </a:lnTo>
                    <a:lnTo>
                      <a:pt x="5901" y="1925"/>
                    </a:lnTo>
                    <a:lnTo>
                      <a:pt x="5964" y="1821"/>
                    </a:lnTo>
                    <a:lnTo>
                      <a:pt x="5964" y="1612"/>
                    </a:lnTo>
                    <a:lnTo>
                      <a:pt x="5943" y="1528"/>
                    </a:lnTo>
                    <a:lnTo>
                      <a:pt x="5943" y="1507"/>
                    </a:lnTo>
                    <a:lnTo>
                      <a:pt x="5964" y="1444"/>
                    </a:lnTo>
                    <a:lnTo>
                      <a:pt x="5964" y="1361"/>
                    </a:lnTo>
                    <a:lnTo>
                      <a:pt x="5901" y="1298"/>
                    </a:lnTo>
                    <a:lnTo>
                      <a:pt x="5943" y="1193"/>
                    </a:lnTo>
                    <a:lnTo>
                      <a:pt x="5984" y="1089"/>
                    </a:lnTo>
                    <a:lnTo>
                      <a:pt x="5984" y="1005"/>
                    </a:lnTo>
                    <a:lnTo>
                      <a:pt x="5984" y="921"/>
                    </a:lnTo>
                    <a:lnTo>
                      <a:pt x="5964" y="837"/>
                    </a:lnTo>
                    <a:lnTo>
                      <a:pt x="5315" y="796"/>
                    </a:lnTo>
                    <a:lnTo>
                      <a:pt x="5273" y="733"/>
                    </a:lnTo>
                    <a:lnTo>
                      <a:pt x="5315" y="691"/>
                    </a:lnTo>
                    <a:lnTo>
                      <a:pt x="5336" y="607"/>
                    </a:lnTo>
                    <a:lnTo>
                      <a:pt x="5147" y="586"/>
                    </a:lnTo>
                    <a:lnTo>
                      <a:pt x="5147" y="628"/>
                    </a:lnTo>
                    <a:lnTo>
                      <a:pt x="4583" y="670"/>
                    </a:lnTo>
                    <a:lnTo>
                      <a:pt x="4583" y="817"/>
                    </a:lnTo>
                    <a:lnTo>
                      <a:pt x="4520" y="921"/>
                    </a:lnTo>
                    <a:lnTo>
                      <a:pt x="4478" y="942"/>
                    </a:lnTo>
                    <a:lnTo>
                      <a:pt x="4499" y="1047"/>
                    </a:lnTo>
                    <a:lnTo>
                      <a:pt x="4499" y="1214"/>
                    </a:lnTo>
                    <a:lnTo>
                      <a:pt x="4059" y="1235"/>
                    </a:lnTo>
                    <a:lnTo>
                      <a:pt x="3976" y="1298"/>
                    </a:lnTo>
                    <a:lnTo>
                      <a:pt x="3787" y="1256"/>
                    </a:lnTo>
                    <a:lnTo>
                      <a:pt x="3704" y="1235"/>
                    </a:lnTo>
                    <a:lnTo>
                      <a:pt x="3599" y="1256"/>
                    </a:lnTo>
                    <a:lnTo>
                      <a:pt x="3453" y="1256"/>
                    </a:lnTo>
                    <a:lnTo>
                      <a:pt x="3390" y="1235"/>
                    </a:lnTo>
                    <a:lnTo>
                      <a:pt x="3369" y="1026"/>
                    </a:lnTo>
                    <a:lnTo>
                      <a:pt x="3285" y="921"/>
                    </a:lnTo>
                    <a:lnTo>
                      <a:pt x="3243" y="837"/>
                    </a:lnTo>
                    <a:lnTo>
                      <a:pt x="3181" y="817"/>
                    </a:lnTo>
                    <a:lnTo>
                      <a:pt x="3181" y="733"/>
                    </a:lnTo>
                    <a:lnTo>
                      <a:pt x="3160" y="691"/>
                    </a:lnTo>
                    <a:lnTo>
                      <a:pt x="3139" y="565"/>
                    </a:lnTo>
                    <a:lnTo>
                      <a:pt x="3076" y="461"/>
                    </a:lnTo>
                    <a:lnTo>
                      <a:pt x="3076" y="377"/>
                    </a:lnTo>
                    <a:lnTo>
                      <a:pt x="3118" y="314"/>
                    </a:lnTo>
                    <a:lnTo>
                      <a:pt x="3076" y="252"/>
                    </a:lnTo>
                    <a:lnTo>
                      <a:pt x="3034" y="189"/>
                    </a:lnTo>
                    <a:lnTo>
                      <a:pt x="3034" y="105"/>
                    </a:lnTo>
                    <a:lnTo>
                      <a:pt x="3034" y="84"/>
                    </a:lnTo>
                    <a:lnTo>
                      <a:pt x="3034" y="0"/>
                    </a:lnTo>
                    <a:lnTo>
                      <a:pt x="2030" y="0"/>
                    </a:lnTo>
                    <a:lnTo>
                      <a:pt x="1821" y="42"/>
                    </a:lnTo>
                    <a:lnTo>
                      <a:pt x="16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665;p45">
                <a:extLst>
                  <a:ext uri="{FF2B5EF4-FFF2-40B4-BE49-F238E27FC236}">
                    <a16:creationId xmlns:a16="http://schemas.microsoft.com/office/drawing/2014/main" id="{D86EE9B8-B7F1-EE0A-EDBE-A287C0A73EB0}"/>
                  </a:ext>
                </a:extLst>
              </p:cNvPr>
              <p:cNvSpPr/>
              <p:nvPr/>
            </p:nvSpPr>
            <p:spPr>
              <a:xfrm>
                <a:off x="3916754" y="3249086"/>
                <a:ext cx="53834" cy="46889"/>
              </a:xfrm>
              <a:custGeom>
                <a:avLst/>
                <a:gdLst/>
                <a:ahLst/>
                <a:cxnLst/>
                <a:rect l="l" t="t" r="r" b="b"/>
                <a:pathLst>
                  <a:path w="4521" h="4123" extrusionOk="0">
                    <a:moveTo>
                      <a:pt x="2679" y="1"/>
                    </a:moveTo>
                    <a:lnTo>
                      <a:pt x="2533" y="43"/>
                    </a:lnTo>
                    <a:lnTo>
                      <a:pt x="2470" y="63"/>
                    </a:lnTo>
                    <a:lnTo>
                      <a:pt x="2386" y="105"/>
                    </a:lnTo>
                    <a:lnTo>
                      <a:pt x="2219" y="210"/>
                    </a:lnTo>
                    <a:lnTo>
                      <a:pt x="2177" y="273"/>
                    </a:lnTo>
                    <a:lnTo>
                      <a:pt x="2177" y="335"/>
                    </a:lnTo>
                    <a:lnTo>
                      <a:pt x="2156" y="377"/>
                    </a:lnTo>
                    <a:lnTo>
                      <a:pt x="2177" y="440"/>
                    </a:lnTo>
                    <a:lnTo>
                      <a:pt x="2156" y="482"/>
                    </a:lnTo>
                    <a:lnTo>
                      <a:pt x="2114" y="524"/>
                    </a:lnTo>
                    <a:lnTo>
                      <a:pt x="1905" y="587"/>
                    </a:lnTo>
                    <a:lnTo>
                      <a:pt x="1570" y="838"/>
                    </a:lnTo>
                    <a:lnTo>
                      <a:pt x="1319" y="1152"/>
                    </a:lnTo>
                    <a:lnTo>
                      <a:pt x="1131" y="1403"/>
                    </a:lnTo>
                    <a:lnTo>
                      <a:pt x="963" y="1465"/>
                    </a:lnTo>
                    <a:lnTo>
                      <a:pt x="859" y="1424"/>
                    </a:lnTo>
                    <a:lnTo>
                      <a:pt x="796" y="1361"/>
                    </a:lnTo>
                    <a:lnTo>
                      <a:pt x="754" y="1361"/>
                    </a:lnTo>
                    <a:lnTo>
                      <a:pt x="733" y="1319"/>
                    </a:lnTo>
                    <a:lnTo>
                      <a:pt x="712" y="1361"/>
                    </a:lnTo>
                    <a:lnTo>
                      <a:pt x="650" y="1298"/>
                    </a:lnTo>
                    <a:lnTo>
                      <a:pt x="524" y="1319"/>
                    </a:lnTo>
                    <a:lnTo>
                      <a:pt x="419" y="1403"/>
                    </a:lnTo>
                    <a:lnTo>
                      <a:pt x="378" y="1403"/>
                    </a:lnTo>
                    <a:lnTo>
                      <a:pt x="315" y="1361"/>
                    </a:lnTo>
                    <a:lnTo>
                      <a:pt x="210" y="1298"/>
                    </a:lnTo>
                    <a:lnTo>
                      <a:pt x="64" y="1277"/>
                    </a:lnTo>
                    <a:lnTo>
                      <a:pt x="1" y="1277"/>
                    </a:lnTo>
                    <a:lnTo>
                      <a:pt x="22" y="1319"/>
                    </a:lnTo>
                    <a:lnTo>
                      <a:pt x="22" y="1382"/>
                    </a:lnTo>
                    <a:lnTo>
                      <a:pt x="22" y="1424"/>
                    </a:lnTo>
                    <a:lnTo>
                      <a:pt x="22" y="1486"/>
                    </a:lnTo>
                    <a:lnTo>
                      <a:pt x="106" y="1570"/>
                    </a:lnTo>
                    <a:lnTo>
                      <a:pt x="168" y="1591"/>
                    </a:lnTo>
                    <a:lnTo>
                      <a:pt x="231" y="1633"/>
                    </a:lnTo>
                    <a:lnTo>
                      <a:pt x="294" y="1716"/>
                    </a:lnTo>
                    <a:lnTo>
                      <a:pt x="294" y="1779"/>
                    </a:lnTo>
                    <a:lnTo>
                      <a:pt x="315" y="1800"/>
                    </a:lnTo>
                    <a:lnTo>
                      <a:pt x="378" y="1884"/>
                    </a:lnTo>
                    <a:lnTo>
                      <a:pt x="398" y="1988"/>
                    </a:lnTo>
                    <a:lnTo>
                      <a:pt x="440" y="2030"/>
                    </a:lnTo>
                    <a:lnTo>
                      <a:pt x="503" y="2114"/>
                    </a:lnTo>
                    <a:lnTo>
                      <a:pt x="545" y="2156"/>
                    </a:lnTo>
                    <a:lnTo>
                      <a:pt x="587" y="2156"/>
                    </a:lnTo>
                    <a:lnTo>
                      <a:pt x="629" y="2240"/>
                    </a:lnTo>
                    <a:lnTo>
                      <a:pt x="796" y="2512"/>
                    </a:lnTo>
                    <a:lnTo>
                      <a:pt x="901" y="2574"/>
                    </a:lnTo>
                    <a:lnTo>
                      <a:pt x="1005" y="2637"/>
                    </a:lnTo>
                    <a:lnTo>
                      <a:pt x="1047" y="2679"/>
                    </a:lnTo>
                    <a:lnTo>
                      <a:pt x="1131" y="2742"/>
                    </a:lnTo>
                    <a:lnTo>
                      <a:pt x="1131" y="2763"/>
                    </a:lnTo>
                    <a:lnTo>
                      <a:pt x="1131" y="2825"/>
                    </a:lnTo>
                    <a:lnTo>
                      <a:pt x="1152" y="2867"/>
                    </a:lnTo>
                    <a:lnTo>
                      <a:pt x="1256" y="2888"/>
                    </a:lnTo>
                    <a:lnTo>
                      <a:pt x="1340" y="2972"/>
                    </a:lnTo>
                    <a:lnTo>
                      <a:pt x="1319" y="3056"/>
                    </a:lnTo>
                    <a:lnTo>
                      <a:pt x="1340" y="3181"/>
                    </a:lnTo>
                    <a:lnTo>
                      <a:pt x="1340" y="3265"/>
                    </a:lnTo>
                    <a:lnTo>
                      <a:pt x="1382" y="3369"/>
                    </a:lnTo>
                    <a:lnTo>
                      <a:pt x="1487" y="3453"/>
                    </a:lnTo>
                    <a:lnTo>
                      <a:pt x="1549" y="3558"/>
                    </a:lnTo>
                    <a:lnTo>
                      <a:pt x="1675" y="3579"/>
                    </a:lnTo>
                    <a:lnTo>
                      <a:pt x="1759" y="3558"/>
                    </a:lnTo>
                    <a:lnTo>
                      <a:pt x="1884" y="3600"/>
                    </a:lnTo>
                    <a:lnTo>
                      <a:pt x="1968" y="3600"/>
                    </a:lnTo>
                    <a:lnTo>
                      <a:pt x="2093" y="3683"/>
                    </a:lnTo>
                    <a:lnTo>
                      <a:pt x="2156" y="3683"/>
                    </a:lnTo>
                    <a:lnTo>
                      <a:pt x="2198" y="3725"/>
                    </a:lnTo>
                    <a:lnTo>
                      <a:pt x="2198" y="3788"/>
                    </a:lnTo>
                    <a:lnTo>
                      <a:pt x="2261" y="3830"/>
                    </a:lnTo>
                    <a:lnTo>
                      <a:pt x="2303" y="3893"/>
                    </a:lnTo>
                    <a:lnTo>
                      <a:pt x="2491" y="3872"/>
                    </a:lnTo>
                    <a:lnTo>
                      <a:pt x="2616" y="3893"/>
                    </a:lnTo>
                    <a:lnTo>
                      <a:pt x="2679" y="3976"/>
                    </a:lnTo>
                    <a:lnTo>
                      <a:pt x="2742" y="3976"/>
                    </a:lnTo>
                    <a:lnTo>
                      <a:pt x="2888" y="4018"/>
                    </a:lnTo>
                    <a:lnTo>
                      <a:pt x="2909" y="4039"/>
                    </a:lnTo>
                    <a:lnTo>
                      <a:pt x="3014" y="4018"/>
                    </a:lnTo>
                    <a:lnTo>
                      <a:pt x="3160" y="3997"/>
                    </a:lnTo>
                    <a:lnTo>
                      <a:pt x="3349" y="4039"/>
                    </a:lnTo>
                    <a:lnTo>
                      <a:pt x="3453" y="4123"/>
                    </a:lnTo>
                    <a:lnTo>
                      <a:pt x="4081" y="3474"/>
                    </a:lnTo>
                    <a:lnTo>
                      <a:pt x="4081" y="3286"/>
                    </a:lnTo>
                    <a:lnTo>
                      <a:pt x="4102" y="3202"/>
                    </a:lnTo>
                    <a:lnTo>
                      <a:pt x="4144" y="3056"/>
                    </a:lnTo>
                    <a:lnTo>
                      <a:pt x="4165" y="2972"/>
                    </a:lnTo>
                    <a:lnTo>
                      <a:pt x="4144" y="2867"/>
                    </a:lnTo>
                    <a:lnTo>
                      <a:pt x="4165" y="2784"/>
                    </a:lnTo>
                    <a:lnTo>
                      <a:pt x="4248" y="2784"/>
                    </a:lnTo>
                    <a:lnTo>
                      <a:pt x="4269" y="2742"/>
                    </a:lnTo>
                    <a:lnTo>
                      <a:pt x="4374" y="2637"/>
                    </a:lnTo>
                    <a:lnTo>
                      <a:pt x="4458" y="2532"/>
                    </a:lnTo>
                    <a:lnTo>
                      <a:pt x="4416" y="2449"/>
                    </a:lnTo>
                    <a:lnTo>
                      <a:pt x="4374" y="2407"/>
                    </a:lnTo>
                    <a:lnTo>
                      <a:pt x="4374" y="2302"/>
                    </a:lnTo>
                    <a:lnTo>
                      <a:pt x="4416" y="2240"/>
                    </a:lnTo>
                    <a:lnTo>
                      <a:pt x="4395" y="2135"/>
                    </a:lnTo>
                    <a:lnTo>
                      <a:pt x="4290" y="2051"/>
                    </a:lnTo>
                    <a:lnTo>
                      <a:pt x="4290" y="2009"/>
                    </a:lnTo>
                    <a:lnTo>
                      <a:pt x="4374" y="1988"/>
                    </a:lnTo>
                    <a:lnTo>
                      <a:pt x="4374" y="1842"/>
                    </a:lnTo>
                    <a:lnTo>
                      <a:pt x="4374" y="1737"/>
                    </a:lnTo>
                    <a:lnTo>
                      <a:pt x="4479" y="1696"/>
                    </a:lnTo>
                    <a:lnTo>
                      <a:pt x="4500" y="1612"/>
                    </a:lnTo>
                    <a:lnTo>
                      <a:pt x="4416" y="1612"/>
                    </a:lnTo>
                    <a:lnTo>
                      <a:pt x="4374" y="1570"/>
                    </a:lnTo>
                    <a:lnTo>
                      <a:pt x="4416" y="1465"/>
                    </a:lnTo>
                    <a:lnTo>
                      <a:pt x="4458" y="1298"/>
                    </a:lnTo>
                    <a:lnTo>
                      <a:pt x="4500" y="1214"/>
                    </a:lnTo>
                    <a:lnTo>
                      <a:pt x="4500" y="1152"/>
                    </a:lnTo>
                    <a:lnTo>
                      <a:pt x="4479" y="1068"/>
                    </a:lnTo>
                    <a:lnTo>
                      <a:pt x="4500" y="984"/>
                    </a:lnTo>
                    <a:lnTo>
                      <a:pt x="4479" y="900"/>
                    </a:lnTo>
                    <a:lnTo>
                      <a:pt x="4520" y="796"/>
                    </a:lnTo>
                    <a:lnTo>
                      <a:pt x="4520" y="733"/>
                    </a:lnTo>
                    <a:lnTo>
                      <a:pt x="4395" y="691"/>
                    </a:lnTo>
                    <a:lnTo>
                      <a:pt x="4353" y="628"/>
                    </a:lnTo>
                    <a:lnTo>
                      <a:pt x="4248" y="545"/>
                    </a:lnTo>
                    <a:lnTo>
                      <a:pt x="4060" y="545"/>
                    </a:lnTo>
                    <a:lnTo>
                      <a:pt x="3956" y="524"/>
                    </a:lnTo>
                    <a:lnTo>
                      <a:pt x="3851" y="377"/>
                    </a:lnTo>
                    <a:lnTo>
                      <a:pt x="3683" y="273"/>
                    </a:lnTo>
                    <a:lnTo>
                      <a:pt x="3537" y="252"/>
                    </a:lnTo>
                    <a:lnTo>
                      <a:pt x="3474" y="315"/>
                    </a:lnTo>
                    <a:lnTo>
                      <a:pt x="3432" y="335"/>
                    </a:lnTo>
                    <a:lnTo>
                      <a:pt x="3411" y="252"/>
                    </a:lnTo>
                    <a:lnTo>
                      <a:pt x="3328" y="252"/>
                    </a:lnTo>
                    <a:lnTo>
                      <a:pt x="3119" y="231"/>
                    </a:lnTo>
                    <a:lnTo>
                      <a:pt x="3098" y="43"/>
                    </a:lnTo>
                    <a:lnTo>
                      <a:pt x="3035" y="43"/>
                    </a:lnTo>
                    <a:lnTo>
                      <a:pt x="2909" y="22"/>
                    </a:lnTo>
                    <a:lnTo>
                      <a:pt x="2847" y="43"/>
                    </a:lnTo>
                    <a:lnTo>
                      <a:pt x="282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666;p45">
                <a:extLst>
                  <a:ext uri="{FF2B5EF4-FFF2-40B4-BE49-F238E27FC236}">
                    <a16:creationId xmlns:a16="http://schemas.microsoft.com/office/drawing/2014/main" id="{5030BF4B-88E4-81F5-B7C6-A90BB067BB2F}"/>
                  </a:ext>
                </a:extLst>
              </p:cNvPr>
              <p:cNvSpPr/>
              <p:nvPr/>
            </p:nvSpPr>
            <p:spPr>
              <a:xfrm>
                <a:off x="3879638" y="3263609"/>
                <a:ext cx="6453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5420" h="5420" extrusionOk="0">
                    <a:moveTo>
                      <a:pt x="3118" y="0"/>
                    </a:moveTo>
                    <a:lnTo>
                      <a:pt x="3013" y="21"/>
                    </a:lnTo>
                    <a:lnTo>
                      <a:pt x="2825" y="105"/>
                    </a:lnTo>
                    <a:lnTo>
                      <a:pt x="2762" y="147"/>
                    </a:lnTo>
                    <a:lnTo>
                      <a:pt x="2679" y="126"/>
                    </a:lnTo>
                    <a:lnTo>
                      <a:pt x="2658" y="105"/>
                    </a:lnTo>
                    <a:lnTo>
                      <a:pt x="2511" y="105"/>
                    </a:lnTo>
                    <a:lnTo>
                      <a:pt x="2407" y="230"/>
                    </a:lnTo>
                    <a:lnTo>
                      <a:pt x="2281" y="356"/>
                    </a:lnTo>
                    <a:lnTo>
                      <a:pt x="2093" y="502"/>
                    </a:lnTo>
                    <a:lnTo>
                      <a:pt x="2051" y="502"/>
                    </a:lnTo>
                    <a:lnTo>
                      <a:pt x="2072" y="419"/>
                    </a:lnTo>
                    <a:lnTo>
                      <a:pt x="2093" y="356"/>
                    </a:lnTo>
                    <a:lnTo>
                      <a:pt x="2051" y="335"/>
                    </a:lnTo>
                    <a:lnTo>
                      <a:pt x="2030" y="251"/>
                    </a:lnTo>
                    <a:lnTo>
                      <a:pt x="1988" y="230"/>
                    </a:lnTo>
                    <a:lnTo>
                      <a:pt x="1883" y="230"/>
                    </a:lnTo>
                    <a:lnTo>
                      <a:pt x="1716" y="293"/>
                    </a:lnTo>
                    <a:lnTo>
                      <a:pt x="1151" y="419"/>
                    </a:lnTo>
                    <a:lnTo>
                      <a:pt x="733" y="419"/>
                    </a:lnTo>
                    <a:lnTo>
                      <a:pt x="628" y="2490"/>
                    </a:lnTo>
                    <a:lnTo>
                      <a:pt x="105" y="2490"/>
                    </a:lnTo>
                    <a:lnTo>
                      <a:pt x="0" y="4310"/>
                    </a:lnTo>
                    <a:lnTo>
                      <a:pt x="210" y="4436"/>
                    </a:lnTo>
                    <a:lnTo>
                      <a:pt x="272" y="4624"/>
                    </a:lnTo>
                    <a:lnTo>
                      <a:pt x="419" y="4938"/>
                    </a:lnTo>
                    <a:lnTo>
                      <a:pt x="398" y="5105"/>
                    </a:lnTo>
                    <a:lnTo>
                      <a:pt x="314" y="5273"/>
                    </a:lnTo>
                    <a:lnTo>
                      <a:pt x="314" y="5377"/>
                    </a:lnTo>
                    <a:lnTo>
                      <a:pt x="482" y="5357"/>
                    </a:lnTo>
                    <a:lnTo>
                      <a:pt x="628" y="5419"/>
                    </a:lnTo>
                    <a:lnTo>
                      <a:pt x="712" y="5357"/>
                    </a:lnTo>
                    <a:lnTo>
                      <a:pt x="879" y="5377"/>
                    </a:lnTo>
                    <a:lnTo>
                      <a:pt x="942" y="5294"/>
                    </a:lnTo>
                    <a:lnTo>
                      <a:pt x="1088" y="5273"/>
                    </a:lnTo>
                    <a:lnTo>
                      <a:pt x="1193" y="5210"/>
                    </a:lnTo>
                    <a:lnTo>
                      <a:pt x="1235" y="5126"/>
                    </a:lnTo>
                    <a:lnTo>
                      <a:pt x="1423" y="5043"/>
                    </a:lnTo>
                    <a:lnTo>
                      <a:pt x="1528" y="4938"/>
                    </a:lnTo>
                    <a:lnTo>
                      <a:pt x="1611" y="4708"/>
                    </a:lnTo>
                    <a:lnTo>
                      <a:pt x="1758" y="4582"/>
                    </a:lnTo>
                    <a:lnTo>
                      <a:pt x="1925" y="4540"/>
                    </a:lnTo>
                    <a:lnTo>
                      <a:pt x="2093" y="4603"/>
                    </a:lnTo>
                    <a:lnTo>
                      <a:pt x="2155" y="4645"/>
                    </a:lnTo>
                    <a:lnTo>
                      <a:pt x="2239" y="4687"/>
                    </a:lnTo>
                    <a:lnTo>
                      <a:pt x="2448" y="4771"/>
                    </a:lnTo>
                    <a:lnTo>
                      <a:pt x="2511" y="4771"/>
                    </a:lnTo>
                    <a:lnTo>
                      <a:pt x="2616" y="4812"/>
                    </a:lnTo>
                    <a:lnTo>
                      <a:pt x="2762" y="4771"/>
                    </a:lnTo>
                    <a:lnTo>
                      <a:pt x="2888" y="4771"/>
                    </a:lnTo>
                    <a:lnTo>
                      <a:pt x="2992" y="4750"/>
                    </a:lnTo>
                    <a:lnTo>
                      <a:pt x="3013" y="4812"/>
                    </a:lnTo>
                    <a:lnTo>
                      <a:pt x="3097" y="4854"/>
                    </a:lnTo>
                    <a:lnTo>
                      <a:pt x="3223" y="4750"/>
                    </a:lnTo>
                    <a:lnTo>
                      <a:pt x="3202" y="4729"/>
                    </a:lnTo>
                    <a:lnTo>
                      <a:pt x="3223" y="4624"/>
                    </a:lnTo>
                    <a:lnTo>
                      <a:pt x="3223" y="4540"/>
                    </a:lnTo>
                    <a:lnTo>
                      <a:pt x="3285" y="4499"/>
                    </a:lnTo>
                    <a:lnTo>
                      <a:pt x="3285" y="4331"/>
                    </a:lnTo>
                    <a:lnTo>
                      <a:pt x="3327" y="4227"/>
                    </a:lnTo>
                    <a:lnTo>
                      <a:pt x="3432" y="4206"/>
                    </a:lnTo>
                    <a:lnTo>
                      <a:pt x="3515" y="4164"/>
                    </a:lnTo>
                    <a:lnTo>
                      <a:pt x="3599" y="4164"/>
                    </a:lnTo>
                    <a:lnTo>
                      <a:pt x="3641" y="4101"/>
                    </a:lnTo>
                    <a:lnTo>
                      <a:pt x="3662" y="4080"/>
                    </a:lnTo>
                    <a:lnTo>
                      <a:pt x="3704" y="3996"/>
                    </a:lnTo>
                    <a:lnTo>
                      <a:pt x="3767" y="3955"/>
                    </a:lnTo>
                    <a:lnTo>
                      <a:pt x="3850" y="3913"/>
                    </a:lnTo>
                    <a:lnTo>
                      <a:pt x="3871" y="3871"/>
                    </a:lnTo>
                    <a:lnTo>
                      <a:pt x="3955" y="3850"/>
                    </a:lnTo>
                    <a:lnTo>
                      <a:pt x="3955" y="3766"/>
                    </a:lnTo>
                    <a:lnTo>
                      <a:pt x="3934" y="3704"/>
                    </a:lnTo>
                    <a:lnTo>
                      <a:pt x="3955" y="3578"/>
                    </a:lnTo>
                    <a:lnTo>
                      <a:pt x="4080" y="3369"/>
                    </a:lnTo>
                    <a:lnTo>
                      <a:pt x="4185" y="3327"/>
                    </a:lnTo>
                    <a:lnTo>
                      <a:pt x="4248" y="3327"/>
                    </a:lnTo>
                    <a:lnTo>
                      <a:pt x="4290" y="3264"/>
                    </a:lnTo>
                    <a:lnTo>
                      <a:pt x="4373" y="3243"/>
                    </a:lnTo>
                    <a:lnTo>
                      <a:pt x="4394" y="3180"/>
                    </a:lnTo>
                    <a:lnTo>
                      <a:pt x="4457" y="3139"/>
                    </a:lnTo>
                    <a:lnTo>
                      <a:pt x="4541" y="3076"/>
                    </a:lnTo>
                    <a:lnTo>
                      <a:pt x="4645" y="2971"/>
                    </a:lnTo>
                    <a:lnTo>
                      <a:pt x="4771" y="2950"/>
                    </a:lnTo>
                    <a:lnTo>
                      <a:pt x="4792" y="2971"/>
                    </a:lnTo>
                    <a:lnTo>
                      <a:pt x="4855" y="2950"/>
                    </a:lnTo>
                    <a:lnTo>
                      <a:pt x="4959" y="2950"/>
                    </a:lnTo>
                    <a:lnTo>
                      <a:pt x="5022" y="2867"/>
                    </a:lnTo>
                    <a:lnTo>
                      <a:pt x="5106" y="2867"/>
                    </a:lnTo>
                    <a:lnTo>
                      <a:pt x="5127" y="2762"/>
                    </a:lnTo>
                    <a:lnTo>
                      <a:pt x="5127" y="2720"/>
                    </a:lnTo>
                    <a:lnTo>
                      <a:pt x="5189" y="2657"/>
                    </a:lnTo>
                    <a:lnTo>
                      <a:pt x="5294" y="2657"/>
                    </a:lnTo>
                    <a:lnTo>
                      <a:pt x="5336" y="2616"/>
                    </a:lnTo>
                    <a:lnTo>
                      <a:pt x="5420" y="2616"/>
                    </a:lnTo>
                    <a:lnTo>
                      <a:pt x="5378" y="2553"/>
                    </a:lnTo>
                    <a:lnTo>
                      <a:pt x="5315" y="2511"/>
                    </a:lnTo>
                    <a:lnTo>
                      <a:pt x="5315" y="2448"/>
                    </a:lnTo>
                    <a:lnTo>
                      <a:pt x="5273" y="2406"/>
                    </a:lnTo>
                    <a:lnTo>
                      <a:pt x="5210" y="2406"/>
                    </a:lnTo>
                    <a:lnTo>
                      <a:pt x="5085" y="2323"/>
                    </a:lnTo>
                    <a:lnTo>
                      <a:pt x="5001" y="2323"/>
                    </a:lnTo>
                    <a:lnTo>
                      <a:pt x="4876" y="2281"/>
                    </a:lnTo>
                    <a:lnTo>
                      <a:pt x="4792" y="2302"/>
                    </a:lnTo>
                    <a:lnTo>
                      <a:pt x="4666" y="2281"/>
                    </a:lnTo>
                    <a:lnTo>
                      <a:pt x="4604" y="2176"/>
                    </a:lnTo>
                    <a:lnTo>
                      <a:pt x="4499" y="2092"/>
                    </a:lnTo>
                    <a:lnTo>
                      <a:pt x="4457" y="1988"/>
                    </a:lnTo>
                    <a:lnTo>
                      <a:pt x="4457" y="1904"/>
                    </a:lnTo>
                    <a:lnTo>
                      <a:pt x="4436" y="1779"/>
                    </a:lnTo>
                    <a:lnTo>
                      <a:pt x="4457" y="1695"/>
                    </a:lnTo>
                    <a:lnTo>
                      <a:pt x="4373" y="1611"/>
                    </a:lnTo>
                    <a:lnTo>
                      <a:pt x="4269" y="1590"/>
                    </a:lnTo>
                    <a:lnTo>
                      <a:pt x="4248" y="1548"/>
                    </a:lnTo>
                    <a:lnTo>
                      <a:pt x="4248" y="1486"/>
                    </a:lnTo>
                    <a:lnTo>
                      <a:pt x="4248" y="1465"/>
                    </a:lnTo>
                    <a:lnTo>
                      <a:pt x="4164" y="1402"/>
                    </a:lnTo>
                    <a:lnTo>
                      <a:pt x="4122" y="1360"/>
                    </a:lnTo>
                    <a:lnTo>
                      <a:pt x="4018" y="1297"/>
                    </a:lnTo>
                    <a:lnTo>
                      <a:pt x="3913" y="1235"/>
                    </a:lnTo>
                    <a:lnTo>
                      <a:pt x="3746" y="963"/>
                    </a:lnTo>
                    <a:lnTo>
                      <a:pt x="3704" y="879"/>
                    </a:lnTo>
                    <a:lnTo>
                      <a:pt x="3662" y="879"/>
                    </a:lnTo>
                    <a:lnTo>
                      <a:pt x="3620" y="837"/>
                    </a:lnTo>
                    <a:lnTo>
                      <a:pt x="3557" y="753"/>
                    </a:lnTo>
                    <a:lnTo>
                      <a:pt x="3515" y="711"/>
                    </a:lnTo>
                    <a:lnTo>
                      <a:pt x="3495" y="607"/>
                    </a:lnTo>
                    <a:lnTo>
                      <a:pt x="3432" y="523"/>
                    </a:lnTo>
                    <a:lnTo>
                      <a:pt x="3411" y="502"/>
                    </a:lnTo>
                    <a:lnTo>
                      <a:pt x="3411" y="439"/>
                    </a:lnTo>
                    <a:lnTo>
                      <a:pt x="3348" y="356"/>
                    </a:lnTo>
                    <a:lnTo>
                      <a:pt x="3285" y="314"/>
                    </a:lnTo>
                    <a:lnTo>
                      <a:pt x="3223" y="293"/>
                    </a:lnTo>
                    <a:lnTo>
                      <a:pt x="3139" y="209"/>
                    </a:lnTo>
                    <a:lnTo>
                      <a:pt x="3139" y="147"/>
                    </a:lnTo>
                    <a:lnTo>
                      <a:pt x="3139" y="105"/>
                    </a:lnTo>
                    <a:lnTo>
                      <a:pt x="3139" y="42"/>
                    </a:lnTo>
                    <a:lnTo>
                      <a:pt x="31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667;p45">
                <a:extLst>
                  <a:ext uri="{FF2B5EF4-FFF2-40B4-BE49-F238E27FC236}">
                    <a16:creationId xmlns:a16="http://schemas.microsoft.com/office/drawing/2014/main" id="{65C0FF32-456F-1B19-66C7-8D03EFABC260}"/>
                  </a:ext>
                </a:extLst>
              </p:cNvPr>
              <p:cNvSpPr/>
              <p:nvPr/>
            </p:nvSpPr>
            <p:spPr>
              <a:xfrm>
                <a:off x="3824578" y="3257889"/>
                <a:ext cx="92188" cy="82826"/>
              </a:xfrm>
              <a:custGeom>
                <a:avLst/>
                <a:gdLst/>
                <a:ahLst/>
                <a:cxnLst/>
                <a:rect l="l" t="t" r="r" b="b"/>
                <a:pathLst>
                  <a:path w="7742" h="7283" extrusionOk="0">
                    <a:moveTo>
                      <a:pt x="691" y="1"/>
                    </a:moveTo>
                    <a:lnTo>
                      <a:pt x="502" y="126"/>
                    </a:lnTo>
                    <a:lnTo>
                      <a:pt x="502" y="210"/>
                    </a:lnTo>
                    <a:lnTo>
                      <a:pt x="440" y="231"/>
                    </a:lnTo>
                    <a:lnTo>
                      <a:pt x="377" y="189"/>
                    </a:lnTo>
                    <a:lnTo>
                      <a:pt x="189" y="189"/>
                    </a:lnTo>
                    <a:lnTo>
                      <a:pt x="168" y="273"/>
                    </a:lnTo>
                    <a:lnTo>
                      <a:pt x="105" y="294"/>
                    </a:lnTo>
                    <a:lnTo>
                      <a:pt x="84" y="273"/>
                    </a:lnTo>
                    <a:lnTo>
                      <a:pt x="0" y="231"/>
                    </a:lnTo>
                    <a:lnTo>
                      <a:pt x="21" y="733"/>
                    </a:lnTo>
                    <a:lnTo>
                      <a:pt x="377" y="1068"/>
                    </a:lnTo>
                    <a:lnTo>
                      <a:pt x="544" y="1382"/>
                    </a:lnTo>
                    <a:lnTo>
                      <a:pt x="837" y="2051"/>
                    </a:lnTo>
                    <a:lnTo>
                      <a:pt x="858" y="2302"/>
                    </a:lnTo>
                    <a:lnTo>
                      <a:pt x="1151" y="2700"/>
                    </a:lnTo>
                    <a:lnTo>
                      <a:pt x="1151" y="2847"/>
                    </a:lnTo>
                    <a:lnTo>
                      <a:pt x="1465" y="3307"/>
                    </a:lnTo>
                    <a:lnTo>
                      <a:pt x="1465" y="3537"/>
                    </a:lnTo>
                    <a:lnTo>
                      <a:pt x="1381" y="3579"/>
                    </a:lnTo>
                    <a:lnTo>
                      <a:pt x="1465" y="3872"/>
                    </a:lnTo>
                    <a:lnTo>
                      <a:pt x="1486" y="4311"/>
                    </a:lnTo>
                    <a:lnTo>
                      <a:pt x="1674" y="4751"/>
                    </a:lnTo>
                    <a:lnTo>
                      <a:pt x="1653" y="5023"/>
                    </a:lnTo>
                    <a:lnTo>
                      <a:pt x="1695" y="5190"/>
                    </a:lnTo>
                    <a:lnTo>
                      <a:pt x="1632" y="5232"/>
                    </a:lnTo>
                    <a:lnTo>
                      <a:pt x="1674" y="5315"/>
                    </a:lnTo>
                    <a:lnTo>
                      <a:pt x="1737" y="5629"/>
                    </a:lnTo>
                    <a:lnTo>
                      <a:pt x="1800" y="5650"/>
                    </a:lnTo>
                    <a:lnTo>
                      <a:pt x="1862" y="5755"/>
                    </a:lnTo>
                    <a:lnTo>
                      <a:pt x="1800" y="5797"/>
                    </a:lnTo>
                    <a:lnTo>
                      <a:pt x="1800" y="5943"/>
                    </a:lnTo>
                    <a:lnTo>
                      <a:pt x="1883" y="6027"/>
                    </a:lnTo>
                    <a:lnTo>
                      <a:pt x="1904" y="6257"/>
                    </a:lnTo>
                    <a:lnTo>
                      <a:pt x="2009" y="6383"/>
                    </a:lnTo>
                    <a:lnTo>
                      <a:pt x="2155" y="6676"/>
                    </a:lnTo>
                    <a:lnTo>
                      <a:pt x="2281" y="6801"/>
                    </a:lnTo>
                    <a:lnTo>
                      <a:pt x="2302" y="6885"/>
                    </a:lnTo>
                    <a:lnTo>
                      <a:pt x="2511" y="7031"/>
                    </a:lnTo>
                    <a:lnTo>
                      <a:pt x="2595" y="6989"/>
                    </a:lnTo>
                    <a:lnTo>
                      <a:pt x="2720" y="6968"/>
                    </a:lnTo>
                    <a:lnTo>
                      <a:pt x="2720" y="6885"/>
                    </a:lnTo>
                    <a:lnTo>
                      <a:pt x="2678" y="6843"/>
                    </a:lnTo>
                    <a:lnTo>
                      <a:pt x="2720" y="6759"/>
                    </a:lnTo>
                    <a:lnTo>
                      <a:pt x="2888" y="6696"/>
                    </a:lnTo>
                    <a:lnTo>
                      <a:pt x="2930" y="6801"/>
                    </a:lnTo>
                    <a:lnTo>
                      <a:pt x="3055" y="6822"/>
                    </a:lnTo>
                    <a:lnTo>
                      <a:pt x="3013" y="6927"/>
                    </a:lnTo>
                    <a:lnTo>
                      <a:pt x="3097" y="7115"/>
                    </a:lnTo>
                    <a:lnTo>
                      <a:pt x="3264" y="7136"/>
                    </a:lnTo>
                    <a:lnTo>
                      <a:pt x="3411" y="7220"/>
                    </a:lnTo>
                    <a:lnTo>
                      <a:pt x="3515" y="7199"/>
                    </a:lnTo>
                    <a:lnTo>
                      <a:pt x="3557" y="7220"/>
                    </a:lnTo>
                    <a:lnTo>
                      <a:pt x="3662" y="7240"/>
                    </a:lnTo>
                    <a:lnTo>
                      <a:pt x="3725" y="7199"/>
                    </a:lnTo>
                    <a:lnTo>
                      <a:pt x="3787" y="7199"/>
                    </a:lnTo>
                    <a:lnTo>
                      <a:pt x="3850" y="7282"/>
                    </a:lnTo>
                    <a:lnTo>
                      <a:pt x="3976" y="7282"/>
                    </a:lnTo>
                    <a:lnTo>
                      <a:pt x="3997" y="7178"/>
                    </a:lnTo>
                    <a:lnTo>
                      <a:pt x="4038" y="7115"/>
                    </a:lnTo>
                    <a:lnTo>
                      <a:pt x="4101" y="7094"/>
                    </a:lnTo>
                    <a:lnTo>
                      <a:pt x="4164" y="6968"/>
                    </a:lnTo>
                    <a:lnTo>
                      <a:pt x="4310" y="6885"/>
                    </a:lnTo>
                    <a:lnTo>
                      <a:pt x="4499" y="6906"/>
                    </a:lnTo>
                    <a:lnTo>
                      <a:pt x="4562" y="6906"/>
                    </a:lnTo>
                    <a:lnTo>
                      <a:pt x="4624" y="4813"/>
                    </a:lnTo>
                    <a:lnTo>
                      <a:pt x="4729" y="2993"/>
                    </a:lnTo>
                    <a:lnTo>
                      <a:pt x="5252" y="2993"/>
                    </a:lnTo>
                    <a:lnTo>
                      <a:pt x="5357" y="922"/>
                    </a:lnTo>
                    <a:lnTo>
                      <a:pt x="5775" y="922"/>
                    </a:lnTo>
                    <a:lnTo>
                      <a:pt x="6340" y="796"/>
                    </a:lnTo>
                    <a:lnTo>
                      <a:pt x="6507" y="733"/>
                    </a:lnTo>
                    <a:lnTo>
                      <a:pt x="6612" y="733"/>
                    </a:lnTo>
                    <a:lnTo>
                      <a:pt x="6654" y="754"/>
                    </a:lnTo>
                    <a:lnTo>
                      <a:pt x="6675" y="838"/>
                    </a:lnTo>
                    <a:lnTo>
                      <a:pt x="6717" y="859"/>
                    </a:lnTo>
                    <a:lnTo>
                      <a:pt x="6696" y="922"/>
                    </a:lnTo>
                    <a:lnTo>
                      <a:pt x="6675" y="1005"/>
                    </a:lnTo>
                    <a:lnTo>
                      <a:pt x="6717" y="1005"/>
                    </a:lnTo>
                    <a:lnTo>
                      <a:pt x="6905" y="859"/>
                    </a:lnTo>
                    <a:lnTo>
                      <a:pt x="7031" y="733"/>
                    </a:lnTo>
                    <a:lnTo>
                      <a:pt x="7135" y="608"/>
                    </a:lnTo>
                    <a:lnTo>
                      <a:pt x="7282" y="608"/>
                    </a:lnTo>
                    <a:lnTo>
                      <a:pt x="7303" y="629"/>
                    </a:lnTo>
                    <a:lnTo>
                      <a:pt x="7386" y="650"/>
                    </a:lnTo>
                    <a:lnTo>
                      <a:pt x="7449" y="608"/>
                    </a:lnTo>
                    <a:lnTo>
                      <a:pt x="7637" y="524"/>
                    </a:lnTo>
                    <a:lnTo>
                      <a:pt x="7742" y="503"/>
                    </a:lnTo>
                    <a:lnTo>
                      <a:pt x="7658" y="398"/>
                    </a:lnTo>
                    <a:lnTo>
                      <a:pt x="7637" y="398"/>
                    </a:lnTo>
                    <a:lnTo>
                      <a:pt x="7616" y="378"/>
                    </a:lnTo>
                    <a:lnTo>
                      <a:pt x="7533" y="378"/>
                    </a:lnTo>
                    <a:lnTo>
                      <a:pt x="7512" y="336"/>
                    </a:lnTo>
                    <a:lnTo>
                      <a:pt x="7491" y="336"/>
                    </a:lnTo>
                    <a:lnTo>
                      <a:pt x="7449" y="315"/>
                    </a:lnTo>
                    <a:lnTo>
                      <a:pt x="7323" y="378"/>
                    </a:lnTo>
                    <a:lnTo>
                      <a:pt x="7240" y="336"/>
                    </a:lnTo>
                    <a:lnTo>
                      <a:pt x="6696" y="482"/>
                    </a:lnTo>
                    <a:lnTo>
                      <a:pt x="5817" y="691"/>
                    </a:lnTo>
                    <a:lnTo>
                      <a:pt x="5671" y="691"/>
                    </a:lnTo>
                    <a:lnTo>
                      <a:pt x="5650" y="650"/>
                    </a:lnTo>
                    <a:lnTo>
                      <a:pt x="5608" y="650"/>
                    </a:lnTo>
                    <a:lnTo>
                      <a:pt x="5566" y="608"/>
                    </a:lnTo>
                    <a:lnTo>
                      <a:pt x="5524" y="629"/>
                    </a:lnTo>
                    <a:lnTo>
                      <a:pt x="5461" y="608"/>
                    </a:lnTo>
                    <a:lnTo>
                      <a:pt x="5419" y="587"/>
                    </a:lnTo>
                    <a:lnTo>
                      <a:pt x="5336" y="608"/>
                    </a:lnTo>
                    <a:lnTo>
                      <a:pt x="5336" y="650"/>
                    </a:lnTo>
                    <a:lnTo>
                      <a:pt x="5189" y="650"/>
                    </a:lnTo>
                    <a:lnTo>
                      <a:pt x="5085" y="629"/>
                    </a:lnTo>
                    <a:lnTo>
                      <a:pt x="4938" y="503"/>
                    </a:lnTo>
                    <a:lnTo>
                      <a:pt x="4896" y="503"/>
                    </a:lnTo>
                    <a:lnTo>
                      <a:pt x="4875" y="482"/>
                    </a:lnTo>
                    <a:lnTo>
                      <a:pt x="4834" y="545"/>
                    </a:lnTo>
                    <a:lnTo>
                      <a:pt x="4771" y="545"/>
                    </a:lnTo>
                    <a:lnTo>
                      <a:pt x="4624" y="524"/>
                    </a:lnTo>
                    <a:lnTo>
                      <a:pt x="4520" y="545"/>
                    </a:lnTo>
                    <a:lnTo>
                      <a:pt x="4457" y="608"/>
                    </a:lnTo>
                    <a:lnTo>
                      <a:pt x="4373" y="587"/>
                    </a:lnTo>
                    <a:lnTo>
                      <a:pt x="4352" y="524"/>
                    </a:lnTo>
                    <a:lnTo>
                      <a:pt x="4290" y="503"/>
                    </a:lnTo>
                    <a:lnTo>
                      <a:pt x="4185" y="524"/>
                    </a:lnTo>
                    <a:lnTo>
                      <a:pt x="4080" y="503"/>
                    </a:lnTo>
                    <a:lnTo>
                      <a:pt x="3955" y="440"/>
                    </a:lnTo>
                    <a:lnTo>
                      <a:pt x="3892" y="398"/>
                    </a:lnTo>
                    <a:lnTo>
                      <a:pt x="3850" y="294"/>
                    </a:lnTo>
                    <a:lnTo>
                      <a:pt x="3829" y="273"/>
                    </a:lnTo>
                    <a:lnTo>
                      <a:pt x="1653" y="273"/>
                    </a:lnTo>
                    <a:lnTo>
                      <a:pt x="1632" y="231"/>
                    </a:lnTo>
                    <a:lnTo>
                      <a:pt x="1569" y="231"/>
                    </a:lnTo>
                    <a:lnTo>
                      <a:pt x="1486" y="294"/>
                    </a:lnTo>
                    <a:lnTo>
                      <a:pt x="1465" y="294"/>
                    </a:lnTo>
                    <a:lnTo>
                      <a:pt x="1360" y="336"/>
                    </a:lnTo>
                    <a:lnTo>
                      <a:pt x="1235" y="294"/>
                    </a:lnTo>
                    <a:lnTo>
                      <a:pt x="1130" y="189"/>
                    </a:lnTo>
                    <a:lnTo>
                      <a:pt x="1067" y="168"/>
                    </a:lnTo>
                    <a:lnTo>
                      <a:pt x="1109" y="106"/>
                    </a:lnTo>
                    <a:lnTo>
                      <a:pt x="1025" y="85"/>
                    </a:lnTo>
                    <a:lnTo>
                      <a:pt x="1025" y="64"/>
                    </a:lnTo>
                    <a:lnTo>
                      <a:pt x="942" y="1"/>
                    </a:lnTo>
                    <a:lnTo>
                      <a:pt x="900" y="22"/>
                    </a:lnTo>
                    <a:lnTo>
                      <a:pt x="858" y="64"/>
                    </a:lnTo>
                    <a:lnTo>
                      <a:pt x="837" y="64"/>
                    </a:lnTo>
                    <a:lnTo>
                      <a:pt x="73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>
                  <a:solidFill>
                    <a:srgbClr val="FF6B65"/>
                  </a:solidFill>
                </a:endParaRPr>
              </a:p>
            </p:txBody>
          </p:sp>
          <p:sp>
            <p:nvSpPr>
              <p:cNvPr id="171" name="Google Shape;668;p45">
                <a:extLst>
                  <a:ext uri="{FF2B5EF4-FFF2-40B4-BE49-F238E27FC236}">
                    <a16:creationId xmlns:a16="http://schemas.microsoft.com/office/drawing/2014/main" id="{0BC15B9C-BC02-99B0-D518-DCCAD8E7FBF2}"/>
                  </a:ext>
                </a:extLst>
              </p:cNvPr>
              <p:cNvSpPr/>
              <p:nvPr/>
            </p:nvSpPr>
            <p:spPr>
              <a:xfrm>
                <a:off x="3953131" y="3215060"/>
                <a:ext cx="71767" cy="110427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9710" extrusionOk="0">
                    <a:moveTo>
                      <a:pt x="6006" y="1"/>
                    </a:moveTo>
                    <a:lnTo>
                      <a:pt x="5964" y="22"/>
                    </a:lnTo>
                    <a:lnTo>
                      <a:pt x="5922" y="84"/>
                    </a:lnTo>
                    <a:lnTo>
                      <a:pt x="5818" y="63"/>
                    </a:lnTo>
                    <a:lnTo>
                      <a:pt x="5734" y="126"/>
                    </a:lnTo>
                    <a:lnTo>
                      <a:pt x="5650" y="210"/>
                    </a:lnTo>
                    <a:lnTo>
                      <a:pt x="5525" y="231"/>
                    </a:lnTo>
                    <a:lnTo>
                      <a:pt x="5441" y="314"/>
                    </a:lnTo>
                    <a:lnTo>
                      <a:pt x="5315" y="314"/>
                    </a:lnTo>
                    <a:lnTo>
                      <a:pt x="5294" y="377"/>
                    </a:lnTo>
                    <a:lnTo>
                      <a:pt x="5190" y="398"/>
                    </a:lnTo>
                    <a:lnTo>
                      <a:pt x="5106" y="377"/>
                    </a:lnTo>
                    <a:lnTo>
                      <a:pt x="4897" y="440"/>
                    </a:lnTo>
                    <a:lnTo>
                      <a:pt x="4855" y="482"/>
                    </a:lnTo>
                    <a:lnTo>
                      <a:pt x="4750" y="503"/>
                    </a:lnTo>
                    <a:lnTo>
                      <a:pt x="4667" y="440"/>
                    </a:lnTo>
                    <a:lnTo>
                      <a:pt x="4583" y="440"/>
                    </a:lnTo>
                    <a:lnTo>
                      <a:pt x="4478" y="419"/>
                    </a:lnTo>
                    <a:lnTo>
                      <a:pt x="4437" y="482"/>
                    </a:lnTo>
                    <a:lnTo>
                      <a:pt x="4458" y="524"/>
                    </a:lnTo>
                    <a:lnTo>
                      <a:pt x="4437" y="607"/>
                    </a:lnTo>
                    <a:lnTo>
                      <a:pt x="4269" y="628"/>
                    </a:lnTo>
                    <a:lnTo>
                      <a:pt x="4144" y="691"/>
                    </a:lnTo>
                    <a:lnTo>
                      <a:pt x="4060" y="628"/>
                    </a:lnTo>
                    <a:lnTo>
                      <a:pt x="3976" y="628"/>
                    </a:lnTo>
                    <a:lnTo>
                      <a:pt x="3976" y="587"/>
                    </a:lnTo>
                    <a:lnTo>
                      <a:pt x="3934" y="545"/>
                    </a:lnTo>
                    <a:lnTo>
                      <a:pt x="3872" y="607"/>
                    </a:lnTo>
                    <a:lnTo>
                      <a:pt x="3809" y="607"/>
                    </a:lnTo>
                    <a:lnTo>
                      <a:pt x="3704" y="712"/>
                    </a:lnTo>
                    <a:lnTo>
                      <a:pt x="3516" y="733"/>
                    </a:lnTo>
                    <a:lnTo>
                      <a:pt x="3537" y="712"/>
                    </a:lnTo>
                    <a:lnTo>
                      <a:pt x="3495" y="628"/>
                    </a:lnTo>
                    <a:lnTo>
                      <a:pt x="3411" y="628"/>
                    </a:lnTo>
                    <a:lnTo>
                      <a:pt x="3328" y="587"/>
                    </a:lnTo>
                    <a:lnTo>
                      <a:pt x="3244" y="545"/>
                    </a:lnTo>
                    <a:lnTo>
                      <a:pt x="3244" y="503"/>
                    </a:lnTo>
                    <a:lnTo>
                      <a:pt x="3181" y="524"/>
                    </a:lnTo>
                    <a:lnTo>
                      <a:pt x="3139" y="545"/>
                    </a:lnTo>
                    <a:lnTo>
                      <a:pt x="3035" y="587"/>
                    </a:lnTo>
                    <a:lnTo>
                      <a:pt x="2491" y="607"/>
                    </a:lnTo>
                    <a:lnTo>
                      <a:pt x="2365" y="1110"/>
                    </a:lnTo>
                    <a:lnTo>
                      <a:pt x="2449" y="1654"/>
                    </a:lnTo>
                    <a:lnTo>
                      <a:pt x="2616" y="1737"/>
                    </a:lnTo>
                    <a:lnTo>
                      <a:pt x="2721" y="1800"/>
                    </a:lnTo>
                    <a:lnTo>
                      <a:pt x="2763" y="1863"/>
                    </a:lnTo>
                    <a:lnTo>
                      <a:pt x="2805" y="1884"/>
                    </a:lnTo>
                    <a:lnTo>
                      <a:pt x="3014" y="2072"/>
                    </a:lnTo>
                    <a:lnTo>
                      <a:pt x="3035" y="2177"/>
                    </a:lnTo>
                    <a:lnTo>
                      <a:pt x="3181" y="2365"/>
                    </a:lnTo>
                    <a:lnTo>
                      <a:pt x="3223" y="2491"/>
                    </a:lnTo>
                    <a:lnTo>
                      <a:pt x="3286" y="2574"/>
                    </a:lnTo>
                    <a:lnTo>
                      <a:pt x="3286" y="2637"/>
                    </a:lnTo>
                    <a:lnTo>
                      <a:pt x="3202" y="2637"/>
                    </a:lnTo>
                    <a:lnTo>
                      <a:pt x="3181" y="2721"/>
                    </a:lnTo>
                    <a:lnTo>
                      <a:pt x="3118" y="2721"/>
                    </a:lnTo>
                    <a:lnTo>
                      <a:pt x="3097" y="2783"/>
                    </a:lnTo>
                    <a:lnTo>
                      <a:pt x="3118" y="2804"/>
                    </a:lnTo>
                    <a:lnTo>
                      <a:pt x="3097" y="2846"/>
                    </a:lnTo>
                    <a:lnTo>
                      <a:pt x="3181" y="2930"/>
                    </a:lnTo>
                    <a:lnTo>
                      <a:pt x="3139" y="3139"/>
                    </a:lnTo>
                    <a:lnTo>
                      <a:pt x="3118" y="3244"/>
                    </a:lnTo>
                    <a:lnTo>
                      <a:pt x="3035" y="3307"/>
                    </a:lnTo>
                    <a:lnTo>
                      <a:pt x="2930" y="3327"/>
                    </a:lnTo>
                    <a:lnTo>
                      <a:pt x="2867" y="3474"/>
                    </a:lnTo>
                    <a:lnTo>
                      <a:pt x="2867" y="3579"/>
                    </a:lnTo>
                    <a:lnTo>
                      <a:pt x="2805" y="3683"/>
                    </a:lnTo>
                    <a:lnTo>
                      <a:pt x="2825" y="3830"/>
                    </a:lnTo>
                    <a:lnTo>
                      <a:pt x="2805" y="3955"/>
                    </a:lnTo>
                    <a:lnTo>
                      <a:pt x="2700" y="3976"/>
                    </a:lnTo>
                    <a:lnTo>
                      <a:pt x="2679" y="3872"/>
                    </a:lnTo>
                    <a:lnTo>
                      <a:pt x="2700" y="3830"/>
                    </a:lnTo>
                    <a:lnTo>
                      <a:pt x="2616" y="3725"/>
                    </a:lnTo>
                    <a:lnTo>
                      <a:pt x="2574" y="3662"/>
                    </a:lnTo>
                    <a:lnTo>
                      <a:pt x="2491" y="3620"/>
                    </a:lnTo>
                    <a:lnTo>
                      <a:pt x="2386" y="3537"/>
                    </a:lnTo>
                    <a:lnTo>
                      <a:pt x="2281" y="3411"/>
                    </a:lnTo>
                    <a:lnTo>
                      <a:pt x="2281" y="3327"/>
                    </a:lnTo>
                    <a:lnTo>
                      <a:pt x="2240" y="3202"/>
                    </a:lnTo>
                    <a:lnTo>
                      <a:pt x="2240" y="3097"/>
                    </a:lnTo>
                    <a:lnTo>
                      <a:pt x="2281" y="2993"/>
                    </a:lnTo>
                    <a:lnTo>
                      <a:pt x="2344" y="2846"/>
                    </a:lnTo>
                    <a:lnTo>
                      <a:pt x="2449" y="2721"/>
                    </a:lnTo>
                    <a:lnTo>
                      <a:pt x="2470" y="2595"/>
                    </a:lnTo>
                    <a:lnTo>
                      <a:pt x="2470" y="2428"/>
                    </a:lnTo>
                    <a:lnTo>
                      <a:pt x="2407" y="2323"/>
                    </a:lnTo>
                    <a:lnTo>
                      <a:pt x="2261" y="2302"/>
                    </a:lnTo>
                    <a:lnTo>
                      <a:pt x="2135" y="2302"/>
                    </a:lnTo>
                    <a:lnTo>
                      <a:pt x="2072" y="2365"/>
                    </a:lnTo>
                    <a:lnTo>
                      <a:pt x="2030" y="2365"/>
                    </a:lnTo>
                    <a:lnTo>
                      <a:pt x="1968" y="2386"/>
                    </a:lnTo>
                    <a:lnTo>
                      <a:pt x="1863" y="2323"/>
                    </a:lnTo>
                    <a:lnTo>
                      <a:pt x="1863" y="2260"/>
                    </a:lnTo>
                    <a:lnTo>
                      <a:pt x="1821" y="2198"/>
                    </a:lnTo>
                    <a:lnTo>
                      <a:pt x="1779" y="2156"/>
                    </a:lnTo>
                    <a:lnTo>
                      <a:pt x="1758" y="2093"/>
                    </a:lnTo>
                    <a:lnTo>
                      <a:pt x="1612" y="2114"/>
                    </a:lnTo>
                    <a:lnTo>
                      <a:pt x="1424" y="2177"/>
                    </a:lnTo>
                    <a:lnTo>
                      <a:pt x="1089" y="2302"/>
                    </a:lnTo>
                    <a:lnTo>
                      <a:pt x="984" y="2323"/>
                    </a:lnTo>
                    <a:lnTo>
                      <a:pt x="398" y="2595"/>
                    </a:lnTo>
                    <a:lnTo>
                      <a:pt x="273" y="2595"/>
                    </a:lnTo>
                    <a:lnTo>
                      <a:pt x="43" y="2700"/>
                    </a:lnTo>
                    <a:lnTo>
                      <a:pt x="1" y="2783"/>
                    </a:lnTo>
                    <a:lnTo>
                      <a:pt x="43" y="2951"/>
                    </a:lnTo>
                    <a:lnTo>
                      <a:pt x="43" y="3035"/>
                    </a:lnTo>
                    <a:lnTo>
                      <a:pt x="64" y="3223"/>
                    </a:lnTo>
                    <a:lnTo>
                      <a:pt x="273" y="3244"/>
                    </a:lnTo>
                    <a:lnTo>
                      <a:pt x="356" y="3244"/>
                    </a:lnTo>
                    <a:lnTo>
                      <a:pt x="377" y="3327"/>
                    </a:lnTo>
                    <a:lnTo>
                      <a:pt x="419" y="3307"/>
                    </a:lnTo>
                    <a:lnTo>
                      <a:pt x="482" y="3244"/>
                    </a:lnTo>
                    <a:lnTo>
                      <a:pt x="628" y="3265"/>
                    </a:lnTo>
                    <a:lnTo>
                      <a:pt x="796" y="3369"/>
                    </a:lnTo>
                    <a:lnTo>
                      <a:pt x="901" y="3516"/>
                    </a:lnTo>
                    <a:lnTo>
                      <a:pt x="1005" y="3537"/>
                    </a:lnTo>
                    <a:lnTo>
                      <a:pt x="1193" y="3537"/>
                    </a:lnTo>
                    <a:lnTo>
                      <a:pt x="1298" y="3620"/>
                    </a:lnTo>
                    <a:lnTo>
                      <a:pt x="1340" y="3683"/>
                    </a:lnTo>
                    <a:lnTo>
                      <a:pt x="1465" y="3725"/>
                    </a:lnTo>
                    <a:lnTo>
                      <a:pt x="1465" y="3788"/>
                    </a:lnTo>
                    <a:lnTo>
                      <a:pt x="1424" y="3892"/>
                    </a:lnTo>
                    <a:lnTo>
                      <a:pt x="1445" y="3976"/>
                    </a:lnTo>
                    <a:lnTo>
                      <a:pt x="1424" y="4060"/>
                    </a:lnTo>
                    <a:lnTo>
                      <a:pt x="1445" y="4144"/>
                    </a:lnTo>
                    <a:lnTo>
                      <a:pt x="1445" y="4206"/>
                    </a:lnTo>
                    <a:lnTo>
                      <a:pt x="1403" y="4290"/>
                    </a:lnTo>
                    <a:lnTo>
                      <a:pt x="1361" y="4457"/>
                    </a:lnTo>
                    <a:lnTo>
                      <a:pt x="1319" y="4562"/>
                    </a:lnTo>
                    <a:lnTo>
                      <a:pt x="1361" y="4604"/>
                    </a:lnTo>
                    <a:lnTo>
                      <a:pt x="1445" y="4604"/>
                    </a:lnTo>
                    <a:lnTo>
                      <a:pt x="1424" y="4688"/>
                    </a:lnTo>
                    <a:lnTo>
                      <a:pt x="1319" y="4729"/>
                    </a:lnTo>
                    <a:lnTo>
                      <a:pt x="1319" y="4834"/>
                    </a:lnTo>
                    <a:lnTo>
                      <a:pt x="1319" y="4980"/>
                    </a:lnTo>
                    <a:lnTo>
                      <a:pt x="1235" y="5001"/>
                    </a:lnTo>
                    <a:lnTo>
                      <a:pt x="1235" y="5043"/>
                    </a:lnTo>
                    <a:lnTo>
                      <a:pt x="1340" y="5127"/>
                    </a:lnTo>
                    <a:lnTo>
                      <a:pt x="1361" y="5232"/>
                    </a:lnTo>
                    <a:lnTo>
                      <a:pt x="1319" y="5294"/>
                    </a:lnTo>
                    <a:lnTo>
                      <a:pt x="1319" y="5399"/>
                    </a:lnTo>
                    <a:lnTo>
                      <a:pt x="1361" y="5441"/>
                    </a:lnTo>
                    <a:lnTo>
                      <a:pt x="1403" y="5524"/>
                    </a:lnTo>
                    <a:lnTo>
                      <a:pt x="1319" y="5629"/>
                    </a:lnTo>
                    <a:lnTo>
                      <a:pt x="1214" y="5734"/>
                    </a:lnTo>
                    <a:lnTo>
                      <a:pt x="1193" y="5776"/>
                    </a:lnTo>
                    <a:lnTo>
                      <a:pt x="1110" y="5776"/>
                    </a:lnTo>
                    <a:lnTo>
                      <a:pt x="1089" y="5859"/>
                    </a:lnTo>
                    <a:lnTo>
                      <a:pt x="1110" y="5964"/>
                    </a:lnTo>
                    <a:lnTo>
                      <a:pt x="1089" y="6048"/>
                    </a:lnTo>
                    <a:lnTo>
                      <a:pt x="1047" y="6194"/>
                    </a:lnTo>
                    <a:lnTo>
                      <a:pt x="1026" y="6278"/>
                    </a:lnTo>
                    <a:lnTo>
                      <a:pt x="1026" y="6466"/>
                    </a:lnTo>
                    <a:lnTo>
                      <a:pt x="398" y="7115"/>
                    </a:lnTo>
                    <a:lnTo>
                      <a:pt x="461" y="7282"/>
                    </a:lnTo>
                    <a:lnTo>
                      <a:pt x="482" y="7429"/>
                    </a:lnTo>
                    <a:lnTo>
                      <a:pt x="566" y="7554"/>
                    </a:lnTo>
                    <a:lnTo>
                      <a:pt x="566" y="7847"/>
                    </a:lnTo>
                    <a:lnTo>
                      <a:pt x="524" y="7868"/>
                    </a:lnTo>
                    <a:lnTo>
                      <a:pt x="524" y="7973"/>
                    </a:lnTo>
                    <a:lnTo>
                      <a:pt x="587" y="8077"/>
                    </a:lnTo>
                    <a:lnTo>
                      <a:pt x="608" y="8224"/>
                    </a:lnTo>
                    <a:lnTo>
                      <a:pt x="608" y="8684"/>
                    </a:lnTo>
                    <a:lnTo>
                      <a:pt x="566" y="8851"/>
                    </a:lnTo>
                    <a:lnTo>
                      <a:pt x="566" y="9019"/>
                    </a:lnTo>
                    <a:lnTo>
                      <a:pt x="566" y="9207"/>
                    </a:lnTo>
                    <a:lnTo>
                      <a:pt x="566" y="9228"/>
                    </a:lnTo>
                    <a:lnTo>
                      <a:pt x="628" y="9270"/>
                    </a:lnTo>
                    <a:lnTo>
                      <a:pt x="691" y="9333"/>
                    </a:lnTo>
                    <a:lnTo>
                      <a:pt x="733" y="9395"/>
                    </a:lnTo>
                    <a:lnTo>
                      <a:pt x="712" y="9437"/>
                    </a:lnTo>
                    <a:lnTo>
                      <a:pt x="712" y="9521"/>
                    </a:lnTo>
                    <a:lnTo>
                      <a:pt x="691" y="9626"/>
                    </a:lnTo>
                    <a:lnTo>
                      <a:pt x="691" y="9646"/>
                    </a:lnTo>
                    <a:lnTo>
                      <a:pt x="733" y="9646"/>
                    </a:lnTo>
                    <a:lnTo>
                      <a:pt x="942" y="9709"/>
                    </a:lnTo>
                    <a:lnTo>
                      <a:pt x="1047" y="9709"/>
                    </a:lnTo>
                    <a:lnTo>
                      <a:pt x="1089" y="9605"/>
                    </a:lnTo>
                    <a:lnTo>
                      <a:pt x="1131" y="9500"/>
                    </a:lnTo>
                    <a:lnTo>
                      <a:pt x="1152" y="9333"/>
                    </a:lnTo>
                    <a:lnTo>
                      <a:pt x="1131" y="9291"/>
                    </a:lnTo>
                    <a:lnTo>
                      <a:pt x="1110" y="9291"/>
                    </a:lnTo>
                    <a:lnTo>
                      <a:pt x="1089" y="9395"/>
                    </a:lnTo>
                    <a:lnTo>
                      <a:pt x="1005" y="9374"/>
                    </a:lnTo>
                    <a:lnTo>
                      <a:pt x="942" y="9437"/>
                    </a:lnTo>
                    <a:lnTo>
                      <a:pt x="942" y="9333"/>
                    </a:lnTo>
                    <a:lnTo>
                      <a:pt x="901" y="9228"/>
                    </a:lnTo>
                    <a:lnTo>
                      <a:pt x="880" y="9207"/>
                    </a:lnTo>
                    <a:lnTo>
                      <a:pt x="921" y="9165"/>
                    </a:lnTo>
                    <a:lnTo>
                      <a:pt x="984" y="9165"/>
                    </a:lnTo>
                    <a:lnTo>
                      <a:pt x="1026" y="9019"/>
                    </a:lnTo>
                    <a:lnTo>
                      <a:pt x="1110" y="8977"/>
                    </a:lnTo>
                    <a:lnTo>
                      <a:pt x="1131" y="8893"/>
                    </a:lnTo>
                    <a:lnTo>
                      <a:pt x="1298" y="8872"/>
                    </a:lnTo>
                    <a:lnTo>
                      <a:pt x="1465" y="8663"/>
                    </a:lnTo>
                    <a:lnTo>
                      <a:pt x="1989" y="8579"/>
                    </a:lnTo>
                    <a:lnTo>
                      <a:pt x="2365" y="8391"/>
                    </a:lnTo>
                    <a:lnTo>
                      <a:pt x="2574" y="8182"/>
                    </a:lnTo>
                    <a:lnTo>
                      <a:pt x="2616" y="8035"/>
                    </a:lnTo>
                    <a:lnTo>
                      <a:pt x="2679" y="7931"/>
                    </a:lnTo>
                    <a:lnTo>
                      <a:pt x="2679" y="7847"/>
                    </a:lnTo>
                    <a:lnTo>
                      <a:pt x="2574" y="7910"/>
                    </a:lnTo>
                    <a:lnTo>
                      <a:pt x="2553" y="7805"/>
                    </a:lnTo>
                    <a:lnTo>
                      <a:pt x="2595" y="7805"/>
                    </a:lnTo>
                    <a:lnTo>
                      <a:pt x="2595" y="7701"/>
                    </a:lnTo>
                    <a:lnTo>
                      <a:pt x="2658" y="7617"/>
                    </a:lnTo>
                    <a:lnTo>
                      <a:pt x="2658" y="7533"/>
                    </a:lnTo>
                    <a:lnTo>
                      <a:pt x="2721" y="7345"/>
                    </a:lnTo>
                    <a:lnTo>
                      <a:pt x="2700" y="7324"/>
                    </a:lnTo>
                    <a:lnTo>
                      <a:pt x="2700" y="7177"/>
                    </a:lnTo>
                    <a:lnTo>
                      <a:pt x="2763" y="7115"/>
                    </a:lnTo>
                    <a:lnTo>
                      <a:pt x="2763" y="6968"/>
                    </a:lnTo>
                    <a:lnTo>
                      <a:pt x="2721" y="6968"/>
                    </a:lnTo>
                    <a:lnTo>
                      <a:pt x="2721" y="6822"/>
                    </a:lnTo>
                    <a:lnTo>
                      <a:pt x="2658" y="6968"/>
                    </a:lnTo>
                    <a:lnTo>
                      <a:pt x="2658" y="7073"/>
                    </a:lnTo>
                    <a:lnTo>
                      <a:pt x="2595" y="7094"/>
                    </a:lnTo>
                    <a:lnTo>
                      <a:pt x="2574" y="6968"/>
                    </a:lnTo>
                    <a:lnTo>
                      <a:pt x="2595" y="6592"/>
                    </a:lnTo>
                    <a:lnTo>
                      <a:pt x="2553" y="6466"/>
                    </a:lnTo>
                    <a:lnTo>
                      <a:pt x="2553" y="6340"/>
                    </a:lnTo>
                    <a:lnTo>
                      <a:pt x="2470" y="6236"/>
                    </a:lnTo>
                    <a:lnTo>
                      <a:pt x="2407" y="6194"/>
                    </a:lnTo>
                    <a:lnTo>
                      <a:pt x="2491" y="6152"/>
                    </a:lnTo>
                    <a:lnTo>
                      <a:pt x="2491" y="6068"/>
                    </a:lnTo>
                    <a:lnTo>
                      <a:pt x="2302" y="5838"/>
                    </a:lnTo>
                    <a:lnTo>
                      <a:pt x="2386" y="5755"/>
                    </a:lnTo>
                    <a:lnTo>
                      <a:pt x="2365" y="5650"/>
                    </a:lnTo>
                    <a:lnTo>
                      <a:pt x="2407" y="5608"/>
                    </a:lnTo>
                    <a:lnTo>
                      <a:pt x="2407" y="5524"/>
                    </a:lnTo>
                    <a:lnTo>
                      <a:pt x="2365" y="5441"/>
                    </a:lnTo>
                    <a:lnTo>
                      <a:pt x="2365" y="5399"/>
                    </a:lnTo>
                    <a:lnTo>
                      <a:pt x="2407" y="5399"/>
                    </a:lnTo>
                    <a:lnTo>
                      <a:pt x="2512" y="5462"/>
                    </a:lnTo>
                    <a:lnTo>
                      <a:pt x="2574" y="5399"/>
                    </a:lnTo>
                    <a:lnTo>
                      <a:pt x="2721" y="5399"/>
                    </a:lnTo>
                    <a:lnTo>
                      <a:pt x="2825" y="5315"/>
                    </a:lnTo>
                    <a:lnTo>
                      <a:pt x="2805" y="5190"/>
                    </a:lnTo>
                    <a:lnTo>
                      <a:pt x="3118" y="4980"/>
                    </a:lnTo>
                    <a:lnTo>
                      <a:pt x="3244" y="4980"/>
                    </a:lnTo>
                    <a:lnTo>
                      <a:pt x="3244" y="4897"/>
                    </a:lnTo>
                    <a:lnTo>
                      <a:pt x="3307" y="4876"/>
                    </a:lnTo>
                    <a:lnTo>
                      <a:pt x="3349" y="4813"/>
                    </a:lnTo>
                    <a:lnTo>
                      <a:pt x="3349" y="4771"/>
                    </a:lnTo>
                    <a:lnTo>
                      <a:pt x="3600" y="4625"/>
                    </a:lnTo>
                    <a:lnTo>
                      <a:pt x="3621" y="4562"/>
                    </a:lnTo>
                    <a:lnTo>
                      <a:pt x="3662" y="4520"/>
                    </a:lnTo>
                    <a:lnTo>
                      <a:pt x="3704" y="4374"/>
                    </a:lnTo>
                    <a:lnTo>
                      <a:pt x="3746" y="4478"/>
                    </a:lnTo>
                    <a:lnTo>
                      <a:pt x="3830" y="4416"/>
                    </a:lnTo>
                    <a:lnTo>
                      <a:pt x="3955" y="4269"/>
                    </a:lnTo>
                    <a:lnTo>
                      <a:pt x="3955" y="4185"/>
                    </a:lnTo>
                    <a:lnTo>
                      <a:pt x="4018" y="4248"/>
                    </a:lnTo>
                    <a:lnTo>
                      <a:pt x="4248" y="4081"/>
                    </a:lnTo>
                    <a:lnTo>
                      <a:pt x="4437" y="3997"/>
                    </a:lnTo>
                    <a:lnTo>
                      <a:pt x="4437" y="3976"/>
                    </a:lnTo>
                    <a:lnTo>
                      <a:pt x="4562" y="3976"/>
                    </a:lnTo>
                    <a:lnTo>
                      <a:pt x="4918" y="3788"/>
                    </a:lnTo>
                    <a:lnTo>
                      <a:pt x="4960" y="3725"/>
                    </a:lnTo>
                    <a:lnTo>
                      <a:pt x="5022" y="3683"/>
                    </a:lnTo>
                    <a:lnTo>
                      <a:pt x="5399" y="3474"/>
                    </a:lnTo>
                    <a:lnTo>
                      <a:pt x="5399" y="3369"/>
                    </a:lnTo>
                    <a:lnTo>
                      <a:pt x="5504" y="3369"/>
                    </a:lnTo>
                    <a:lnTo>
                      <a:pt x="5608" y="3223"/>
                    </a:lnTo>
                    <a:lnTo>
                      <a:pt x="5608" y="3139"/>
                    </a:lnTo>
                    <a:lnTo>
                      <a:pt x="5734" y="2993"/>
                    </a:lnTo>
                    <a:lnTo>
                      <a:pt x="5818" y="2951"/>
                    </a:lnTo>
                    <a:lnTo>
                      <a:pt x="5818" y="2846"/>
                    </a:lnTo>
                    <a:lnTo>
                      <a:pt x="5859" y="2783"/>
                    </a:lnTo>
                    <a:lnTo>
                      <a:pt x="5797" y="2783"/>
                    </a:lnTo>
                    <a:lnTo>
                      <a:pt x="5755" y="2804"/>
                    </a:lnTo>
                    <a:lnTo>
                      <a:pt x="5734" y="2742"/>
                    </a:lnTo>
                    <a:lnTo>
                      <a:pt x="5838" y="2679"/>
                    </a:lnTo>
                    <a:lnTo>
                      <a:pt x="5901" y="2679"/>
                    </a:lnTo>
                    <a:lnTo>
                      <a:pt x="5922" y="2616"/>
                    </a:lnTo>
                    <a:lnTo>
                      <a:pt x="5901" y="2574"/>
                    </a:lnTo>
                    <a:lnTo>
                      <a:pt x="5943" y="2532"/>
                    </a:lnTo>
                    <a:lnTo>
                      <a:pt x="6006" y="2470"/>
                    </a:lnTo>
                    <a:lnTo>
                      <a:pt x="5964" y="2219"/>
                    </a:lnTo>
                    <a:lnTo>
                      <a:pt x="5943" y="2198"/>
                    </a:lnTo>
                    <a:lnTo>
                      <a:pt x="5838" y="2198"/>
                    </a:lnTo>
                    <a:lnTo>
                      <a:pt x="5797" y="2177"/>
                    </a:lnTo>
                    <a:lnTo>
                      <a:pt x="5818" y="2114"/>
                    </a:lnTo>
                    <a:lnTo>
                      <a:pt x="5901" y="2114"/>
                    </a:lnTo>
                    <a:lnTo>
                      <a:pt x="5901" y="1863"/>
                    </a:lnTo>
                    <a:lnTo>
                      <a:pt x="5859" y="1800"/>
                    </a:lnTo>
                    <a:lnTo>
                      <a:pt x="5901" y="1800"/>
                    </a:lnTo>
                    <a:lnTo>
                      <a:pt x="5922" y="1528"/>
                    </a:lnTo>
                    <a:lnTo>
                      <a:pt x="5901" y="1361"/>
                    </a:lnTo>
                    <a:lnTo>
                      <a:pt x="5964" y="1319"/>
                    </a:lnTo>
                    <a:lnTo>
                      <a:pt x="5943" y="1151"/>
                    </a:lnTo>
                    <a:lnTo>
                      <a:pt x="5922" y="1131"/>
                    </a:lnTo>
                    <a:lnTo>
                      <a:pt x="5922" y="963"/>
                    </a:lnTo>
                    <a:lnTo>
                      <a:pt x="5964" y="942"/>
                    </a:lnTo>
                    <a:lnTo>
                      <a:pt x="5901" y="817"/>
                    </a:lnTo>
                    <a:lnTo>
                      <a:pt x="5859" y="628"/>
                    </a:lnTo>
                    <a:lnTo>
                      <a:pt x="5922" y="587"/>
                    </a:lnTo>
                    <a:lnTo>
                      <a:pt x="5901" y="545"/>
                    </a:lnTo>
                    <a:lnTo>
                      <a:pt x="5901" y="503"/>
                    </a:lnTo>
                    <a:lnTo>
                      <a:pt x="5901" y="440"/>
                    </a:lnTo>
                    <a:lnTo>
                      <a:pt x="6027" y="273"/>
                    </a:lnTo>
                    <a:lnTo>
                      <a:pt x="5964" y="231"/>
                    </a:lnTo>
                    <a:lnTo>
                      <a:pt x="6027" y="168"/>
                    </a:lnTo>
                    <a:lnTo>
                      <a:pt x="6027" y="22"/>
                    </a:lnTo>
                    <a:lnTo>
                      <a:pt x="600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669;p45">
                <a:extLst>
                  <a:ext uri="{FF2B5EF4-FFF2-40B4-BE49-F238E27FC236}">
                    <a16:creationId xmlns:a16="http://schemas.microsoft.com/office/drawing/2014/main" id="{94685650-3224-F22A-C322-EE9F01B04496}"/>
                  </a:ext>
                </a:extLst>
              </p:cNvPr>
              <p:cNvSpPr/>
              <p:nvPr/>
            </p:nvSpPr>
            <p:spPr>
              <a:xfrm>
                <a:off x="3951893" y="3317378"/>
                <a:ext cx="9978" cy="10724"/>
              </a:xfrm>
              <a:custGeom>
                <a:avLst/>
                <a:gdLst/>
                <a:ahLst/>
                <a:cxnLst/>
                <a:rect l="l" t="t" r="r" b="b"/>
                <a:pathLst>
                  <a:path w="838" h="943" extrusionOk="0">
                    <a:moveTo>
                      <a:pt x="314" y="1"/>
                    </a:moveTo>
                    <a:lnTo>
                      <a:pt x="209" y="43"/>
                    </a:lnTo>
                    <a:lnTo>
                      <a:pt x="188" y="189"/>
                    </a:lnTo>
                    <a:lnTo>
                      <a:pt x="63" y="440"/>
                    </a:lnTo>
                    <a:lnTo>
                      <a:pt x="0" y="566"/>
                    </a:lnTo>
                    <a:lnTo>
                      <a:pt x="42" y="649"/>
                    </a:lnTo>
                    <a:lnTo>
                      <a:pt x="105" y="712"/>
                    </a:lnTo>
                    <a:lnTo>
                      <a:pt x="168" y="817"/>
                    </a:lnTo>
                    <a:lnTo>
                      <a:pt x="377" y="921"/>
                    </a:lnTo>
                    <a:lnTo>
                      <a:pt x="586" y="942"/>
                    </a:lnTo>
                    <a:lnTo>
                      <a:pt x="670" y="921"/>
                    </a:lnTo>
                    <a:lnTo>
                      <a:pt x="712" y="817"/>
                    </a:lnTo>
                    <a:lnTo>
                      <a:pt x="691" y="712"/>
                    </a:lnTo>
                    <a:lnTo>
                      <a:pt x="774" y="691"/>
                    </a:lnTo>
                    <a:lnTo>
                      <a:pt x="795" y="649"/>
                    </a:lnTo>
                    <a:lnTo>
                      <a:pt x="795" y="629"/>
                    </a:lnTo>
                    <a:lnTo>
                      <a:pt x="816" y="524"/>
                    </a:lnTo>
                    <a:lnTo>
                      <a:pt x="816" y="440"/>
                    </a:lnTo>
                    <a:lnTo>
                      <a:pt x="837" y="398"/>
                    </a:lnTo>
                    <a:lnTo>
                      <a:pt x="795" y="336"/>
                    </a:lnTo>
                    <a:lnTo>
                      <a:pt x="732" y="273"/>
                    </a:lnTo>
                    <a:lnTo>
                      <a:pt x="670" y="231"/>
                    </a:lnTo>
                    <a:lnTo>
                      <a:pt x="670" y="210"/>
                    </a:lnTo>
                    <a:lnTo>
                      <a:pt x="565" y="189"/>
                    </a:lnTo>
                    <a:lnTo>
                      <a:pt x="481" y="105"/>
                    </a:lnTo>
                    <a:lnTo>
                      <a:pt x="31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670;p45">
                <a:extLst>
                  <a:ext uri="{FF2B5EF4-FFF2-40B4-BE49-F238E27FC236}">
                    <a16:creationId xmlns:a16="http://schemas.microsoft.com/office/drawing/2014/main" id="{2E3B28C5-9D41-18A2-3848-BA1E2FDC25F3}"/>
                  </a:ext>
                </a:extLst>
              </p:cNvPr>
              <p:cNvSpPr/>
              <p:nvPr/>
            </p:nvSpPr>
            <p:spPr>
              <a:xfrm>
                <a:off x="3925232" y="3338554"/>
                <a:ext cx="15956" cy="1429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257" extrusionOk="0">
                    <a:moveTo>
                      <a:pt x="775" y="1"/>
                    </a:moveTo>
                    <a:lnTo>
                      <a:pt x="754" y="43"/>
                    </a:lnTo>
                    <a:lnTo>
                      <a:pt x="670" y="106"/>
                    </a:lnTo>
                    <a:lnTo>
                      <a:pt x="628" y="147"/>
                    </a:lnTo>
                    <a:lnTo>
                      <a:pt x="419" y="189"/>
                    </a:lnTo>
                    <a:lnTo>
                      <a:pt x="293" y="315"/>
                    </a:lnTo>
                    <a:lnTo>
                      <a:pt x="231" y="440"/>
                    </a:lnTo>
                    <a:lnTo>
                      <a:pt x="84" y="566"/>
                    </a:lnTo>
                    <a:lnTo>
                      <a:pt x="0" y="629"/>
                    </a:lnTo>
                    <a:lnTo>
                      <a:pt x="42" y="733"/>
                    </a:lnTo>
                    <a:lnTo>
                      <a:pt x="126" y="796"/>
                    </a:lnTo>
                    <a:lnTo>
                      <a:pt x="126" y="859"/>
                    </a:lnTo>
                    <a:lnTo>
                      <a:pt x="210" y="943"/>
                    </a:lnTo>
                    <a:lnTo>
                      <a:pt x="210" y="1047"/>
                    </a:lnTo>
                    <a:lnTo>
                      <a:pt x="293" y="1131"/>
                    </a:lnTo>
                    <a:lnTo>
                      <a:pt x="356" y="1194"/>
                    </a:lnTo>
                    <a:lnTo>
                      <a:pt x="503" y="1256"/>
                    </a:lnTo>
                    <a:lnTo>
                      <a:pt x="607" y="1256"/>
                    </a:lnTo>
                    <a:lnTo>
                      <a:pt x="628" y="1194"/>
                    </a:lnTo>
                    <a:lnTo>
                      <a:pt x="670" y="1152"/>
                    </a:lnTo>
                    <a:lnTo>
                      <a:pt x="712" y="1026"/>
                    </a:lnTo>
                    <a:lnTo>
                      <a:pt x="816" y="984"/>
                    </a:lnTo>
                    <a:lnTo>
                      <a:pt x="879" y="943"/>
                    </a:lnTo>
                    <a:lnTo>
                      <a:pt x="984" y="922"/>
                    </a:lnTo>
                    <a:lnTo>
                      <a:pt x="1067" y="943"/>
                    </a:lnTo>
                    <a:lnTo>
                      <a:pt x="1172" y="859"/>
                    </a:lnTo>
                    <a:lnTo>
                      <a:pt x="1193" y="775"/>
                    </a:lnTo>
                    <a:lnTo>
                      <a:pt x="1151" y="733"/>
                    </a:lnTo>
                    <a:lnTo>
                      <a:pt x="1130" y="650"/>
                    </a:lnTo>
                    <a:lnTo>
                      <a:pt x="1235" y="608"/>
                    </a:lnTo>
                    <a:lnTo>
                      <a:pt x="1339" y="524"/>
                    </a:lnTo>
                    <a:lnTo>
                      <a:pt x="1339" y="399"/>
                    </a:lnTo>
                    <a:lnTo>
                      <a:pt x="1256" y="147"/>
                    </a:lnTo>
                    <a:lnTo>
                      <a:pt x="1130" y="43"/>
                    </a:lnTo>
                    <a:lnTo>
                      <a:pt x="1026" y="85"/>
                    </a:lnTo>
                    <a:lnTo>
                      <a:pt x="942" y="22"/>
                    </a:lnTo>
                    <a:lnTo>
                      <a:pt x="921" y="43"/>
                    </a:lnTo>
                    <a:lnTo>
                      <a:pt x="858" y="22"/>
                    </a:lnTo>
                    <a:lnTo>
                      <a:pt x="77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671;p45">
                <a:extLst>
                  <a:ext uri="{FF2B5EF4-FFF2-40B4-BE49-F238E27FC236}">
                    <a16:creationId xmlns:a16="http://schemas.microsoft.com/office/drawing/2014/main" id="{86618715-D2C7-0C77-4C68-85DAFE8D9A99}"/>
                  </a:ext>
                </a:extLst>
              </p:cNvPr>
              <p:cNvSpPr/>
              <p:nvPr/>
            </p:nvSpPr>
            <p:spPr>
              <a:xfrm>
                <a:off x="4226694" y="2879548"/>
                <a:ext cx="50095" cy="39508"/>
              </a:xfrm>
              <a:custGeom>
                <a:avLst/>
                <a:gdLst/>
                <a:ahLst/>
                <a:cxnLst/>
                <a:rect l="l" t="t" r="r" b="b"/>
                <a:pathLst>
                  <a:path w="4207" h="3474" extrusionOk="0">
                    <a:moveTo>
                      <a:pt x="1507" y="0"/>
                    </a:moveTo>
                    <a:lnTo>
                      <a:pt x="1466" y="63"/>
                    </a:lnTo>
                    <a:lnTo>
                      <a:pt x="1403" y="105"/>
                    </a:lnTo>
                    <a:lnTo>
                      <a:pt x="1298" y="105"/>
                    </a:lnTo>
                    <a:lnTo>
                      <a:pt x="1256" y="126"/>
                    </a:lnTo>
                    <a:lnTo>
                      <a:pt x="1152" y="63"/>
                    </a:lnTo>
                    <a:lnTo>
                      <a:pt x="1068" y="63"/>
                    </a:lnTo>
                    <a:lnTo>
                      <a:pt x="1026" y="105"/>
                    </a:lnTo>
                    <a:lnTo>
                      <a:pt x="880" y="293"/>
                    </a:lnTo>
                    <a:lnTo>
                      <a:pt x="629" y="398"/>
                    </a:lnTo>
                    <a:lnTo>
                      <a:pt x="231" y="503"/>
                    </a:lnTo>
                    <a:lnTo>
                      <a:pt x="252" y="586"/>
                    </a:lnTo>
                    <a:lnTo>
                      <a:pt x="1" y="754"/>
                    </a:lnTo>
                    <a:lnTo>
                      <a:pt x="22" y="1005"/>
                    </a:lnTo>
                    <a:lnTo>
                      <a:pt x="106" y="1067"/>
                    </a:lnTo>
                    <a:lnTo>
                      <a:pt x="189" y="1047"/>
                    </a:lnTo>
                    <a:lnTo>
                      <a:pt x="294" y="1005"/>
                    </a:lnTo>
                    <a:lnTo>
                      <a:pt x="419" y="1151"/>
                    </a:lnTo>
                    <a:lnTo>
                      <a:pt x="566" y="1277"/>
                    </a:lnTo>
                    <a:lnTo>
                      <a:pt x="733" y="1360"/>
                    </a:lnTo>
                    <a:lnTo>
                      <a:pt x="754" y="1486"/>
                    </a:lnTo>
                    <a:lnTo>
                      <a:pt x="901" y="1549"/>
                    </a:lnTo>
                    <a:lnTo>
                      <a:pt x="901" y="1674"/>
                    </a:lnTo>
                    <a:lnTo>
                      <a:pt x="754" y="1779"/>
                    </a:lnTo>
                    <a:lnTo>
                      <a:pt x="754" y="1904"/>
                    </a:lnTo>
                    <a:lnTo>
                      <a:pt x="650" y="1946"/>
                    </a:lnTo>
                    <a:lnTo>
                      <a:pt x="650" y="2114"/>
                    </a:lnTo>
                    <a:lnTo>
                      <a:pt x="754" y="2302"/>
                    </a:lnTo>
                    <a:lnTo>
                      <a:pt x="859" y="2679"/>
                    </a:lnTo>
                    <a:lnTo>
                      <a:pt x="880" y="2846"/>
                    </a:lnTo>
                    <a:lnTo>
                      <a:pt x="1089" y="3034"/>
                    </a:lnTo>
                    <a:lnTo>
                      <a:pt x="1298" y="3097"/>
                    </a:lnTo>
                    <a:lnTo>
                      <a:pt x="1507" y="3160"/>
                    </a:lnTo>
                    <a:lnTo>
                      <a:pt x="1570" y="3327"/>
                    </a:lnTo>
                    <a:lnTo>
                      <a:pt x="1759" y="3348"/>
                    </a:lnTo>
                    <a:lnTo>
                      <a:pt x="1884" y="3306"/>
                    </a:lnTo>
                    <a:lnTo>
                      <a:pt x="2031" y="3348"/>
                    </a:lnTo>
                    <a:lnTo>
                      <a:pt x="2031" y="3474"/>
                    </a:lnTo>
                    <a:lnTo>
                      <a:pt x="2093" y="3432"/>
                    </a:lnTo>
                    <a:lnTo>
                      <a:pt x="2240" y="3139"/>
                    </a:lnTo>
                    <a:lnTo>
                      <a:pt x="2428" y="2992"/>
                    </a:lnTo>
                    <a:lnTo>
                      <a:pt x="2554" y="2992"/>
                    </a:lnTo>
                    <a:lnTo>
                      <a:pt x="2637" y="2846"/>
                    </a:lnTo>
                    <a:lnTo>
                      <a:pt x="2763" y="2846"/>
                    </a:lnTo>
                    <a:lnTo>
                      <a:pt x="3077" y="3055"/>
                    </a:lnTo>
                    <a:lnTo>
                      <a:pt x="3244" y="2951"/>
                    </a:lnTo>
                    <a:lnTo>
                      <a:pt x="3391" y="3034"/>
                    </a:lnTo>
                    <a:lnTo>
                      <a:pt x="3453" y="3202"/>
                    </a:lnTo>
                    <a:lnTo>
                      <a:pt x="3600" y="3202"/>
                    </a:lnTo>
                    <a:lnTo>
                      <a:pt x="3851" y="3327"/>
                    </a:lnTo>
                    <a:lnTo>
                      <a:pt x="3997" y="3139"/>
                    </a:lnTo>
                    <a:lnTo>
                      <a:pt x="4102" y="3202"/>
                    </a:lnTo>
                    <a:lnTo>
                      <a:pt x="4123" y="3264"/>
                    </a:lnTo>
                    <a:lnTo>
                      <a:pt x="4207" y="3139"/>
                    </a:lnTo>
                    <a:lnTo>
                      <a:pt x="4165" y="2930"/>
                    </a:lnTo>
                    <a:lnTo>
                      <a:pt x="4102" y="2679"/>
                    </a:lnTo>
                    <a:lnTo>
                      <a:pt x="3955" y="2637"/>
                    </a:lnTo>
                    <a:lnTo>
                      <a:pt x="3851" y="2386"/>
                    </a:lnTo>
                    <a:lnTo>
                      <a:pt x="3851" y="2114"/>
                    </a:lnTo>
                    <a:lnTo>
                      <a:pt x="3767" y="1967"/>
                    </a:lnTo>
                    <a:lnTo>
                      <a:pt x="3579" y="1863"/>
                    </a:lnTo>
                    <a:lnTo>
                      <a:pt x="3432" y="1695"/>
                    </a:lnTo>
                    <a:lnTo>
                      <a:pt x="3328" y="1423"/>
                    </a:lnTo>
                    <a:lnTo>
                      <a:pt x="3139" y="1319"/>
                    </a:lnTo>
                    <a:lnTo>
                      <a:pt x="2909" y="1235"/>
                    </a:lnTo>
                    <a:lnTo>
                      <a:pt x="2867" y="1109"/>
                    </a:lnTo>
                    <a:lnTo>
                      <a:pt x="2763" y="1067"/>
                    </a:lnTo>
                    <a:lnTo>
                      <a:pt x="2554" y="1067"/>
                    </a:lnTo>
                    <a:lnTo>
                      <a:pt x="2323" y="1047"/>
                    </a:lnTo>
                    <a:lnTo>
                      <a:pt x="2240" y="963"/>
                    </a:lnTo>
                    <a:lnTo>
                      <a:pt x="2177" y="900"/>
                    </a:lnTo>
                    <a:lnTo>
                      <a:pt x="2135" y="733"/>
                    </a:lnTo>
                    <a:lnTo>
                      <a:pt x="2010" y="649"/>
                    </a:lnTo>
                    <a:lnTo>
                      <a:pt x="1759" y="272"/>
                    </a:lnTo>
                    <a:lnTo>
                      <a:pt x="1675" y="84"/>
                    </a:lnTo>
                    <a:lnTo>
                      <a:pt x="159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672;p45">
                <a:extLst>
                  <a:ext uri="{FF2B5EF4-FFF2-40B4-BE49-F238E27FC236}">
                    <a16:creationId xmlns:a16="http://schemas.microsoft.com/office/drawing/2014/main" id="{4D6C96B7-00F9-F395-D9F2-E7E2D0AFB9BD}"/>
                  </a:ext>
                </a:extLst>
              </p:cNvPr>
              <p:cNvSpPr/>
              <p:nvPr/>
            </p:nvSpPr>
            <p:spPr>
              <a:xfrm>
                <a:off x="4226694" y="2879548"/>
                <a:ext cx="50095" cy="39508"/>
              </a:xfrm>
              <a:custGeom>
                <a:avLst/>
                <a:gdLst/>
                <a:ahLst/>
                <a:cxnLst/>
                <a:rect l="l" t="t" r="r" b="b"/>
                <a:pathLst>
                  <a:path w="4207" h="3474" extrusionOk="0">
                    <a:moveTo>
                      <a:pt x="1507" y="0"/>
                    </a:moveTo>
                    <a:lnTo>
                      <a:pt x="1466" y="63"/>
                    </a:lnTo>
                    <a:lnTo>
                      <a:pt x="1403" y="105"/>
                    </a:lnTo>
                    <a:lnTo>
                      <a:pt x="1298" y="105"/>
                    </a:lnTo>
                    <a:lnTo>
                      <a:pt x="1256" y="126"/>
                    </a:lnTo>
                    <a:lnTo>
                      <a:pt x="1152" y="63"/>
                    </a:lnTo>
                    <a:lnTo>
                      <a:pt x="1068" y="63"/>
                    </a:lnTo>
                    <a:lnTo>
                      <a:pt x="1026" y="105"/>
                    </a:lnTo>
                    <a:lnTo>
                      <a:pt x="880" y="293"/>
                    </a:lnTo>
                    <a:lnTo>
                      <a:pt x="629" y="398"/>
                    </a:lnTo>
                    <a:lnTo>
                      <a:pt x="231" y="503"/>
                    </a:lnTo>
                    <a:lnTo>
                      <a:pt x="252" y="586"/>
                    </a:lnTo>
                    <a:lnTo>
                      <a:pt x="1" y="754"/>
                    </a:lnTo>
                    <a:lnTo>
                      <a:pt x="22" y="1005"/>
                    </a:lnTo>
                    <a:lnTo>
                      <a:pt x="106" y="1067"/>
                    </a:lnTo>
                    <a:lnTo>
                      <a:pt x="189" y="1047"/>
                    </a:lnTo>
                    <a:lnTo>
                      <a:pt x="294" y="1005"/>
                    </a:lnTo>
                    <a:lnTo>
                      <a:pt x="419" y="1151"/>
                    </a:lnTo>
                    <a:lnTo>
                      <a:pt x="566" y="1277"/>
                    </a:lnTo>
                    <a:lnTo>
                      <a:pt x="733" y="1360"/>
                    </a:lnTo>
                    <a:lnTo>
                      <a:pt x="754" y="1486"/>
                    </a:lnTo>
                    <a:lnTo>
                      <a:pt x="901" y="1549"/>
                    </a:lnTo>
                    <a:lnTo>
                      <a:pt x="901" y="1674"/>
                    </a:lnTo>
                    <a:lnTo>
                      <a:pt x="754" y="1779"/>
                    </a:lnTo>
                    <a:lnTo>
                      <a:pt x="754" y="1904"/>
                    </a:lnTo>
                    <a:lnTo>
                      <a:pt x="650" y="1946"/>
                    </a:lnTo>
                    <a:lnTo>
                      <a:pt x="650" y="2114"/>
                    </a:lnTo>
                    <a:lnTo>
                      <a:pt x="754" y="2302"/>
                    </a:lnTo>
                    <a:lnTo>
                      <a:pt x="859" y="2679"/>
                    </a:lnTo>
                    <a:lnTo>
                      <a:pt x="880" y="2846"/>
                    </a:lnTo>
                    <a:lnTo>
                      <a:pt x="1089" y="3034"/>
                    </a:lnTo>
                    <a:lnTo>
                      <a:pt x="1298" y="3097"/>
                    </a:lnTo>
                    <a:lnTo>
                      <a:pt x="1507" y="3160"/>
                    </a:lnTo>
                    <a:lnTo>
                      <a:pt x="1570" y="3327"/>
                    </a:lnTo>
                    <a:lnTo>
                      <a:pt x="1759" y="3348"/>
                    </a:lnTo>
                    <a:lnTo>
                      <a:pt x="1884" y="3306"/>
                    </a:lnTo>
                    <a:lnTo>
                      <a:pt x="2031" y="3348"/>
                    </a:lnTo>
                    <a:lnTo>
                      <a:pt x="2031" y="3474"/>
                    </a:lnTo>
                    <a:lnTo>
                      <a:pt x="2093" y="3432"/>
                    </a:lnTo>
                    <a:lnTo>
                      <a:pt x="2240" y="3139"/>
                    </a:lnTo>
                    <a:lnTo>
                      <a:pt x="2428" y="2992"/>
                    </a:lnTo>
                    <a:lnTo>
                      <a:pt x="2554" y="2992"/>
                    </a:lnTo>
                    <a:lnTo>
                      <a:pt x="2637" y="2846"/>
                    </a:lnTo>
                    <a:lnTo>
                      <a:pt x="2763" y="2846"/>
                    </a:lnTo>
                    <a:lnTo>
                      <a:pt x="3077" y="3055"/>
                    </a:lnTo>
                    <a:lnTo>
                      <a:pt x="3244" y="2951"/>
                    </a:lnTo>
                    <a:lnTo>
                      <a:pt x="3391" y="3034"/>
                    </a:lnTo>
                    <a:lnTo>
                      <a:pt x="3453" y="3202"/>
                    </a:lnTo>
                    <a:lnTo>
                      <a:pt x="3600" y="3202"/>
                    </a:lnTo>
                    <a:lnTo>
                      <a:pt x="3851" y="3327"/>
                    </a:lnTo>
                    <a:lnTo>
                      <a:pt x="3997" y="3139"/>
                    </a:lnTo>
                    <a:lnTo>
                      <a:pt x="4102" y="3202"/>
                    </a:lnTo>
                    <a:lnTo>
                      <a:pt x="4123" y="3264"/>
                    </a:lnTo>
                    <a:lnTo>
                      <a:pt x="4207" y="3139"/>
                    </a:lnTo>
                    <a:lnTo>
                      <a:pt x="4165" y="2930"/>
                    </a:lnTo>
                    <a:lnTo>
                      <a:pt x="4102" y="2679"/>
                    </a:lnTo>
                    <a:lnTo>
                      <a:pt x="3955" y="2637"/>
                    </a:lnTo>
                    <a:lnTo>
                      <a:pt x="3851" y="2386"/>
                    </a:lnTo>
                    <a:lnTo>
                      <a:pt x="3851" y="2114"/>
                    </a:lnTo>
                    <a:lnTo>
                      <a:pt x="3767" y="1967"/>
                    </a:lnTo>
                    <a:lnTo>
                      <a:pt x="3579" y="1863"/>
                    </a:lnTo>
                    <a:lnTo>
                      <a:pt x="3432" y="1695"/>
                    </a:lnTo>
                    <a:lnTo>
                      <a:pt x="3328" y="1423"/>
                    </a:lnTo>
                    <a:lnTo>
                      <a:pt x="3139" y="1319"/>
                    </a:lnTo>
                    <a:lnTo>
                      <a:pt x="2909" y="1235"/>
                    </a:lnTo>
                    <a:lnTo>
                      <a:pt x="2867" y="1109"/>
                    </a:lnTo>
                    <a:lnTo>
                      <a:pt x="2763" y="1067"/>
                    </a:lnTo>
                    <a:lnTo>
                      <a:pt x="2554" y="1067"/>
                    </a:lnTo>
                    <a:lnTo>
                      <a:pt x="2323" y="1047"/>
                    </a:lnTo>
                    <a:lnTo>
                      <a:pt x="2240" y="963"/>
                    </a:lnTo>
                    <a:lnTo>
                      <a:pt x="2177" y="900"/>
                    </a:lnTo>
                    <a:lnTo>
                      <a:pt x="2135" y="733"/>
                    </a:lnTo>
                    <a:lnTo>
                      <a:pt x="2010" y="649"/>
                    </a:lnTo>
                    <a:lnTo>
                      <a:pt x="1759" y="272"/>
                    </a:lnTo>
                    <a:lnTo>
                      <a:pt x="1675" y="84"/>
                    </a:lnTo>
                    <a:lnTo>
                      <a:pt x="159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673;p45">
                <a:extLst>
                  <a:ext uri="{FF2B5EF4-FFF2-40B4-BE49-F238E27FC236}">
                    <a16:creationId xmlns:a16="http://schemas.microsoft.com/office/drawing/2014/main" id="{82DC869A-8723-4147-62F9-086F9E1EE642}"/>
                  </a:ext>
                </a:extLst>
              </p:cNvPr>
              <p:cNvSpPr/>
              <p:nvPr/>
            </p:nvSpPr>
            <p:spPr>
              <a:xfrm>
                <a:off x="4014919" y="2846238"/>
                <a:ext cx="33651" cy="9053"/>
              </a:xfrm>
              <a:custGeom>
                <a:avLst/>
                <a:gdLst/>
                <a:ahLst/>
                <a:cxnLst/>
                <a:rect l="l" t="t" r="r" b="b"/>
                <a:pathLst>
                  <a:path w="2826" h="796" extrusionOk="0">
                    <a:moveTo>
                      <a:pt x="2240" y="0"/>
                    </a:moveTo>
                    <a:cubicBezTo>
                      <a:pt x="2240" y="0"/>
                      <a:pt x="1717" y="230"/>
                      <a:pt x="1612" y="230"/>
                    </a:cubicBezTo>
                    <a:cubicBezTo>
                      <a:pt x="1507" y="230"/>
                      <a:pt x="1382" y="105"/>
                      <a:pt x="1382" y="105"/>
                    </a:cubicBezTo>
                    <a:lnTo>
                      <a:pt x="733" y="126"/>
                    </a:lnTo>
                    <a:lnTo>
                      <a:pt x="754" y="293"/>
                    </a:lnTo>
                    <a:cubicBezTo>
                      <a:pt x="775" y="419"/>
                      <a:pt x="231" y="419"/>
                      <a:pt x="22" y="419"/>
                    </a:cubicBezTo>
                    <a:lnTo>
                      <a:pt x="22" y="439"/>
                    </a:lnTo>
                    <a:lnTo>
                      <a:pt x="1" y="481"/>
                    </a:lnTo>
                    <a:lnTo>
                      <a:pt x="85" y="481"/>
                    </a:lnTo>
                    <a:lnTo>
                      <a:pt x="105" y="586"/>
                    </a:lnTo>
                    <a:lnTo>
                      <a:pt x="189" y="586"/>
                    </a:lnTo>
                    <a:lnTo>
                      <a:pt x="231" y="502"/>
                    </a:lnTo>
                    <a:lnTo>
                      <a:pt x="398" y="544"/>
                    </a:lnTo>
                    <a:lnTo>
                      <a:pt x="461" y="544"/>
                    </a:lnTo>
                    <a:lnTo>
                      <a:pt x="545" y="460"/>
                    </a:lnTo>
                    <a:lnTo>
                      <a:pt x="649" y="502"/>
                    </a:lnTo>
                    <a:lnTo>
                      <a:pt x="880" y="711"/>
                    </a:lnTo>
                    <a:lnTo>
                      <a:pt x="984" y="732"/>
                    </a:lnTo>
                    <a:lnTo>
                      <a:pt x="1173" y="691"/>
                    </a:lnTo>
                    <a:lnTo>
                      <a:pt x="1424" y="628"/>
                    </a:lnTo>
                    <a:lnTo>
                      <a:pt x="1507" y="649"/>
                    </a:lnTo>
                    <a:lnTo>
                      <a:pt x="1821" y="649"/>
                    </a:lnTo>
                    <a:lnTo>
                      <a:pt x="1863" y="691"/>
                    </a:lnTo>
                    <a:lnTo>
                      <a:pt x="1863" y="586"/>
                    </a:lnTo>
                    <a:lnTo>
                      <a:pt x="2072" y="502"/>
                    </a:lnTo>
                    <a:lnTo>
                      <a:pt x="2386" y="691"/>
                    </a:lnTo>
                    <a:lnTo>
                      <a:pt x="2595" y="691"/>
                    </a:lnTo>
                    <a:lnTo>
                      <a:pt x="2805" y="795"/>
                    </a:lnTo>
                    <a:lnTo>
                      <a:pt x="2826" y="586"/>
                    </a:lnTo>
                    <a:lnTo>
                      <a:pt x="2742" y="481"/>
                    </a:lnTo>
                    <a:lnTo>
                      <a:pt x="2595" y="377"/>
                    </a:lnTo>
                    <a:lnTo>
                      <a:pt x="2637" y="188"/>
                    </a:lnTo>
                    <a:cubicBezTo>
                      <a:pt x="2628" y="188"/>
                      <a:pt x="2594" y="197"/>
                      <a:pt x="2555" y="197"/>
                    </a:cubicBezTo>
                    <a:cubicBezTo>
                      <a:pt x="2507" y="197"/>
                      <a:pt x="2451" y="184"/>
                      <a:pt x="2428" y="126"/>
                    </a:cubicBezTo>
                    <a:cubicBezTo>
                      <a:pt x="2386" y="21"/>
                      <a:pt x="2240" y="0"/>
                      <a:pt x="22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674;p45">
                <a:extLst>
                  <a:ext uri="{FF2B5EF4-FFF2-40B4-BE49-F238E27FC236}">
                    <a16:creationId xmlns:a16="http://schemas.microsoft.com/office/drawing/2014/main" id="{A64AAFCE-C6B5-C799-5403-AAEB0FB16BB7}"/>
                  </a:ext>
                </a:extLst>
              </p:cNvPr>
              <p:cNvSpPr/>
              <p:nvPr/>
            </p:nvSpPr>
            <p:spPr>
              <a:xfrm>
                <a:off x="4036853" y="2853608"/>
                <a:ext cx="1250" cy="1205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05" fill="none" extrusionOk="0">
                    <a:moveTo>
                      <a:pt x="105" y="105"/>
                    </a:moveTo>
                    <a:lnTo>
                      <a:pt x="0" y="1"/>
                    </a:lnTo>
                  </a:path>
                </a:pathLst>
              </a:custGeom>
              <a:grpFill/>
              <a:ln w="25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675;p45">
                <a:extLst>
                  <a:ext uri="{FF2B5EF4-FFF2-40B4-BE49-F238E27FC236}">
                    <a16:creationId xmlns:a16="http://schemas.microsoft.com/office/drawing/2014/main" id="{91C0B90D-8544-CBC4-F6B1-83DBBB253622}"/>
                  </a:ext>
                </a:extLst>
              </p:cNvPr>
              <p:cNvSpPr/>
              <p:nvPr/>
            </p:nvSpPr>
            <p:spPr>
              <a:xfrm>
                <a:off x="4346543" y="2948318"/>
                <a:ext cx="21183" cy="11907"/>
              </a:xfrm>
              <a:custGeom>
                <a:avLst/>
                <a:gdLst/>
                <a:ahLst/>
                <a:cxnLst/>
                <a:rect l="l" t="t" r="r" b="b"/>
                <a:pathLst>
                  <a:path w="1779" h="1047" extrusionOk="0">
                    <a:moveTo>
                      <a:pt x="753" y="0"/>
                    </a:moveTo>
                    <a:lnTo>
                      <a:pt x="586" y="21"/>
                    </a:lnTo>
                    <a:lnTo>
                      <a:pt x="314" y="189"/>
                    </a:lnTo>
                    <a:lnTo>
                      <a:pt x="188" y="440"/>
                    </a:lnTo>
                    <a:lnTo>
                      <a:pt x="63" y="502"/>
                    </a:lnTo>
                    <a:lnTo>
                      <a:pt x="63" y="628"/>
                    </a:lnTo>
                    <a:lnTo>
                      <a:pt x="0" y="733"/>
                    </a:lnTo>
                    <a:lnTo>
                      <a:pt x="105" y="921"/>
                    </a:lnTo>
                    <a:lnTo>
                      <a:pt x="314" y="942"/>
                    </a:lnTo>
                    <a:lnTo>
                      <a:pt x="398" y="879"/>
                    </a:lnTo>
                    <a:lnTo>
                      <a:pt x="691" y="1046"/>
                    </a:lnTo>
                    <a:lnTo>
                      <a:pt x="837" y="1046"/>
                    </a:lnTo>
                    <a:lnTo>
                      <a:pt x="942" y="921"/>
                    </a:lnTo>
                    <a:lnTo>
                      <a:pt x="1067" y="879"/>
                    </a:lnTo>
                    <a:lnTo>
                      <a:pt x="1172" y="942"/>
                    </a:lnTo>
                    <a:lnTo>
                      <a:pt x="1381" y="879"/>
                    </a:lnTo>
                    <a:lnTo>
                      <a:pt x="1549" y="921"/>
                    </a:lnTo>
                    <a:lnTo>
                      <a:pt x="1779" y="837"/>
                    </a:lnTo>
                    <a:lnTo>
                      <a:pt x="1779" y="733"/>
                    </a:lnTo>
                    <a:lnTo>
                      <a:pt x="1779" y="565"/>
                    </a:lnTo>
                    <a:lnTo>
                      <a:pt x="1590" y="502"/>
                    </a:lnTo>
                    <a:lnTo>
                      <a:pt x="1590" y="398"/>
                    </a:lnTo>
                    <a:lnTo>
                      <a:pt x="1632" y="230"/>
                    </a:lnTo>
                    <a:lnTo>
                      <a:pt x="1590" y="230"/>
                    </a:lnTo>
                    <a:lnTo>
                      <a:pt x="1528" y="126"/>
                    </a:lnTo>
                    <a:lnTo>
                      <a:pt x="1360" y="105"/>
                    </a:lnTo>
                    <a:lnTo>
                      <a:pt x="1214" y="189"/>
                    </a:lnTo>
                    <a:lnTo>
                      <a:pt x="1109" y="126"/>
                    </a:lnTo>
                    <a:lnTo>
                      <a:pt x="837" y="105"/>
                    </a:lnTo>
                    <a:lnTo>
                      <a:pt x="7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676;p45">
                <a:extLst>
                  <a:ext uri="{FF2B5EF4-FFF2-40B4-BE49-F238E27FC236}">
                    <a16:creationId xmlns:a16="http://schemas.microsoft.com/office/drawing/2014/main" id="{D470FD9D-EDED-F926-CBBD-78B7D71F9CD7}"/>
                  </a:ext>
                </a:extLst>
              </p:cNvPr>
              <p:cNvSpPr/>
              <p:nvPr/>
            </p:nvSpPr>
            <p:spPr>
              <a:xfrm>
                <a:off x="3878888" y="2847660"/>
                <a:ext cx="16706" cy="13579"/>
              </a:xfrm>
              <a:custGeom>
                <a:avLst/>
                <a:gdLst/>
                <a:ahLst/>
                <a:cxnLst/>
                <a:rect l="l" t="t" r="r" b="b"/>
                <a:pathLst>
                  <a:path w="1403" h="1194" extrusionOk="0">
                    <a:moveTo>
                      <a:pt x="900" y="1"/>
                    </a:moveTo>
                    <a:lnTo>
                      <a:pt x="754" y="42"/>
                    </a:lnTo>
                    <a:lnTo>
                      <a:pt x="628" y="42"/>
                    </a:lnTo>
                    <a:lnTo>
                      <a:pt x="419" y="84"/>
                    </a:lnTo>
                    <a:lnTo>
                      <a:pt x="314" y="168"/>
                    </a:lnTo>
                    <a:lnTo>
                      <a:pt x="210" y="189"/>
                    </a:lnTo>
                    <a:lnTo>
                      <a:pt x="42" y="273"/>
                    </a:lnTo>
                    <a:lnTo>
                      <a:pt x="63" y="356"/>
                    </a:lnTo>
                    <a:lnTo>
                      <a:pt x="21" y="398"/>
                    </a:lnTo>
                    <a:lnTo>
                      <a:pt x="21" y="377"/>
                    </a:lnTo>
                    <a:lnTo>
                      <a:pt x="1" y="586"/>
                    </a:lnTo>
                    <a:lnTo>
                      <a:pt x="21" y="796"/>
                    </a:lnTo>
                    <a:lnTo>
                      <a:pt x="126" y="942"/>
                    </a:lnTo>
                    <a:lnTo>
                      <a:pt x="168" y="1089"/>
                    </a:lnTo>
                    <a:lnTo>
                      <a:pt x="314" y="1193"/>
                    </a:lnTo>
                    <a:lnTo>
                      <a:pt x="314" y="1151"/>
                    </a:lnTo>
                    <a:lnTo>
                      <a:pt x="524" y="1026"/>
                    </a:lnTo>
                    <a:lnTo>
                      <a:pt x="691" y="984"/>
                    </a:lnTo>
                    <a:lnTo>
                      <a:pt x="691" y="921"/>
                    </a:lnTo>
                    <a:lnTo>
                      <a:pt x="837" y="838"/>
                    </a:lnTo>
                    <a:lnTo>
                      <a:pt x="1110" y="879"/>
                    </a:lnTo>
                    <a:lnTo>
                      <a:pt x="1256" y="796"/>
                    </a:lnTo>
                    <a:lnTo>
                      <a:pt x="1361" y="775"/>
                    </a:lnTo>
                    <a:lnTo>
                      <a:pt x="1402" y="712"/>
                    </a:lnTo>
                    <a:lnTo>
                      <a:pt x="1402" y="607"/>
                    </a:lnTo>
                    <a:lnTo>
                      <a:pt x="1382" y="461"/>
                    </a:lnTo>
                    <a:lnTo>
                      <a:pt x="1214" y="189"/>
                    </a:lnTo>
                    <a:lnTo>
                      <a:pt x="98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677;p45">
                <a:extLst>
                  <a:ext uri="{FF2B5EF4-FFF2-40B4-BE49-F238E27FC236}">
                    <a16:creationId xmlns:a16="http://schemas.microsoft.com/office/drawing/2014/main" id="{FE4A16BF-A0DF-5CDA-F24F-A8A78343B401}"/>
                  </a:ext>
                </a:extLst>
              </p:cNvPr>
              <p:cNvSpPr/>
              <p:nvPr/>
            </p:nvSpPr>
            <p:spPr>
              <a:xfrm>
                <a:off x="3865182" y="2817204"/>
                <a:ext cx="27923" cy="34993"/>
              </a:xfrm>
              <a:custGeom>
                <a:avLst/>
                <a:gdLst/>
                <a:ahLst/>
                <a:cxnLst/>
                <a:rect l="l" t="t" r="r" b="b"/>
                <a:pathLst>
                  <a:path w="2345" h="3077" extrusionOk="0">
                    <a:moveTo>
                      <a:pt x="461" y="0"/>
                    </a:moveTo>
                    <a:lnTo>
                      <a:pt x="336" y="105"/>
                    </a:lnTo>
                    <a:lnTo>
                      <a:pt x="315" y="147"/>
                    </a:lnTo>
                    <a:lnTo>
                      <a:pt x="210" y="147"/>
                    </a:lnTo>
                    <a:lnTo>
                      <a:pt x="64" y="210"/>
                    </a:lnTo>
                    <a:lnTo>
                      <a:pt x="1" y="272"/>
                    </a:lnTo>
                    <a:lnTo>
                      <a:pt x="22" y="314"/>
                    </a:lnTo>
                    <a:lnTo>
                      <a:pt x="64" y="461"/>
                    </a:lnTo>
                    <a:lnTo>
                      <a:pt x="105" y="628"/>
                    </a:lnTo>
                    <a:lnTo>
                      <a:pt x="168" y="670"/>
                    </a:lnTo>
                    <a:lnTo>
                      <a:pt x="273" y="691"/>
                    </a:lnTo>
                    <a:lnTo>
                      <a:pt x="273" y="754"/>
                    </a:lnTo>
                    <a:lnTo>
                      <a:pt x="231" y="754"/>
                    </a:lnTo>
                    <a:lnTo>
                      <a:pt x="105" y="775"/>
                    </a:lnTo>
                    <a:lnTo>
                      <a:pt x="126" y="879"/>
                    </a:lnTo>
                    <a:lnTo>
                      <a:pt x="147" y="900"/>
                    </a:lnTo>
                    <a:lnTo>
                      <a:pt x="210" y="879"/>
                    </a:lnTo>
                    <a:lnTo>
                      <a:pt x="273" y="879"/>
                    </a:lnTo>
                    <a:lnTo>
                      <a:pt x="252" y="1047"/>
                    </a:lnTo>
                    <a:lnTo>
                      <a:pt x="147" y="1193"/>
                    </a:lnTo>
                    <a:lnTo>
                      <a:pt x="147" y="1277"/>
                    </a:lnTo>
                    <a:lnTo>
                      <a:pt x="315" y="1402"/>
                    </a:lnTo>
                    <a:lnTo>
                      <a:pt x="419" y="1423"/>
                    </a:lnTo>
                    <a:lnTo>
                      <a:pt x="461" y="1486"/>
                    </a:lnTo>
                    <a:lnTo>
                      <a:pt x="440" y="1570"/>
                    </a:lnTo>
                    <a:lnTo>
                      <a:pt x="336" y="1507"/>
                    </a:lnTo>
                    <a:lnTo>
                      <a:pt x="273" y="1528"/>
                    </a:lnTo>
                    <a:lnTo>
                      <a:pt x="273" y="1674"/>
                    </a:lnTo>
                    <a:lnTo>
                      <a:pt x="419" y="1821"/>
                    </a:lnTo>
                    <a:lnTo>
                      <a:pt x="356" y="1842"/>
                    </a:lnTo>
                    <a:lnTo>
                      <a:pt x="482" y="1988"/>
                    </a:lnTo>
                    <a:lnTo>
                      <a:pt x="482" y="2051"/>
                    </a:lnTo>
                    <a:lnTo>
                      <a:pt x="545" y="2135"/>
                    </a:lnTo>
                    <a:lnTo>
                      <a:pt x="670" y="2135"/>
                    </a:lnTo>
                    <a:lnTo>
                      <a:pt x="754" y="2218"/>
                    </a:lnTo>
                    <a:lnTo>
                      <a:pt x="900" y="2239"/>
                    </a:lnTo>
                    <a:lnTo>
                      <a:pt x="900" y="2365"/>
                    </a:lnTo>
                    <a:lnTo>
                      <a:pt x="838" y="2448"/>
                    </a:lnTo>
                    <a:lnTo>
                      <a:pt x="796" y="2511"/>
                    </a:lnTo>
                    <a:lnTo>
                      <a:pt x="859" y="2532"/>
                    </a:lnTo>
                    <a:lnTo>
                      <a:pt x="942" y="2658"/>
                    </a:lnTo>
                    <a:lnTo>
                      <a:pt x="984" y="2658"/>
                    </a:lnTo>
                    <a:lnTo>
                      <a:pt x="1089" y="2741"/>
                    </a:lnTo>
                    <a:lnTo>
                      <a:pt x="1152" y="2846"/>
                    </a:lnTo>
                    <a:lnTo>
                      <a:pt x="1152" y="2992"/>
                    </a:lnTo>
                    <a:lnTo>
                      <a:pt x="1172" y="3076"/>
                    </a:lnTo>
                    <a:lnTo>
                      <a:pt x="1214" y="3034"/>
                    </a:lnTo>
                    <a:lnTo>
                      <a:pt x="1193" y="2951"/>
                    </a:lnTo>
                    <a:lnTo>
                      <a:pt x="1361" y="2867"/>
                    </a:lnTo>
                    <a:lnTo>
                      <a:pt x="1465" y="2846"/>
                    </a:lnTo>
                    <a:lnTo>
                      <a:pt x="1570" y="2762"/>
                    </a:lnTo>
                    <a:lnTo>
                      <a:pt x="1779" y="2720"/>
                    </a:lnTo>
                    <a:lnTo>
                      <a:pt x="1905" y="2720"/>
                    </a:lnTo>
                    <a:lnTo>
                      <a:pt x="2051" y="2679"/>
                    </a:lnTo>
                    <a:lnTo>
                      <a:pt x="2135" y="2679"/>
                    </a:lnTo>
                    <a:lnTo>
                      <a:pt x="2198" y="2574"/>
                    </a:lnTo>
                    <a:lnTo>
                      <a:pt x="2114" y="2469"/>
                    </a:lnTo>
                    <a:lnTo>
                      <a:pt x="2093" y="2365"/>
                    </a:lnTo>
                    <a:lnTo>
                      <a:pt x="2302" y="2197"/>
                    </a:lnTo>
                    <a:lnTo>
                      <a:pt x="2344" y="2051"/>
                    </a:lnTo>
                    <a:lnTo>
                      <a:pt x="2261" y="1925"/>
                    </a:lnTo>
                    <a:lnTo>
                      <a:pt x="2093" y="1737"/>
                    </a:lnTo>
                    <a:lnTo>
                      <a:pt x="2030" y="1507"/>
                    </a:lnTo>
                    <a:lnTo>
                      <a:pt x="2114" y="1423"/>
                    </a:lnTo>
                    <a:lnTo>
                      <a:pt x="2093" y="1319"/>
                    </a:lnTo>
                    <a:lnTo>
                      <a:pt x="2051" y="1193"/>
                    </a:lnTo>
                    <a:lnTo>
                      <a:pt x="2030" y="1109"/>
                    </a:lnTo>
                    <a:lnTo>
                      <a:pt x="2135" y="984"/>
                    </a:lnTo>
                    <a:lnTo>
                      <a:pt x="1926" y="963"/>
                    </a:lnTo>
                    <a:lnTo>
                      <a:pt x="1842" y="1088"/>
                    </a:lnTo>
                    <a:lnTo>
                      <a:pt x="1737" y="1005"/>
                    </a:lnTo>
                    <a:lnTo>
                      <a:pt x="1633" y="1047"/>
                    </a:lnTo>
                    <a:lnTo>
                      <a:pt x="1591" y="963"/>
                    </a:lnTo>
                    <a:lnTo>
                      <a:pt x="1382" y="879"/>
                    </a:lnTo>
                    <a:lnTo>
                      <a:pt x="1361" y="837"/>
                    </a:lnTo>
                    <a:lnTo>
                      <a:pt x="1424" y="691"/>
                    </a:lnTo>
                    <a:lnTo>
                      <a:pt x="1277" y="565"/>
                    </a:lnTo>
                    <a:lnTo>
                      <a:pt x="1110" y="482"/>
                    </a:lnTo>
                    <a:lnTo>
                      <a:pt x="1089" y="377"/>
                    </a:lnTo>
                    <a:lnTo>
                      <a:pt x="900" y="168"/>
                    </a:lnTo>
                    <a:lnTo>
                      <a:pt x="880" y="105"/>
                    </a:lnTo>
                    <a:lnTo>
                      <a:pt x="754" y="63"/>
                    </a:lnTo>
                    <a:lnTo>
                      <a:pt x="670" y="42"/>
                    </a:lnTo>
                    <a:lnTo>
                      <a:pt x="566" y="21"/>
                    </a:lnTo>
                    <a:lnTo>
                      <a:pt x="46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/>
              </a:p>
            </p:txBody>
          </p:sp>
        </p:grp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0EC65731-1570-204C-59D2-C650125A467B}"/>
                </a:ext>
              </a:extLst>
            </p:cNvPr>
            <p:cNvSpPr txBox="1"/>
            <p:nvPr/>
          </p:nvSpPr>
          <p:spPr>
            <a:xfrm>
              <a:off x="5980000" y="2171269"/>
              <a:ext cx="923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28D9CB"/>
                  </a:solidFill>
                  <a:latin typeface="Evolventa" panose="020B0502020202020204" pitchFamily="34" charset="0"/>
                </a:rPr>
                <a:t>Minsk</a:t>
              </a:r>
            </a:p>
          </p:txBody>
        </p: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48051299-FD99-A520-3C09-FB6442EC7C71}"/>
                </a:ext>
              </a:extLst>
            </p:cNvPr>
            <p:cNvSpPr txBox="1"/>
            <p:nvPr/>
          </p:nvSpPr>
          <p:spPr>
            <a:xfrm>
              <a:off x="600234" y="2929680"/>
              <a:ext cx="1374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28D9CB"/>
                  </a:solidFill>
                  <a:latin typeface="Evolventa" panose="020B0502020202020204" pitchFamily="34" charset="0"/>
                </a:rPr>
                <a:t>San-Diego</a:t>
              </a:r>
            </a:p>
          </p:txBody>
        </p:sp>
      </p:grpSp>
      <p:pic>
        <p:nvPicPr>
          <p:cNvPr id="270" name="Graphic 269">
            <a:extLst>
              <a:ext uri="{FF2B5EF4-FFF2-40B4-BE49-F238E27FC236}">
                <a16:creationId xmlns:a16="http://schemas.microsoft.com/office/drawing/2014/main" id="{3F6AEC63-0844-CFBB-B441-CEC160B04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39152" y="3818071"/>
            <a:ext cx="318785" cy="318785"/>
          </a:xfrm>
          <a:prstGeom prst="rect">
            <a:avLst/>
          </a:prstGeom>
        </p:spPr>
      </p:pic>
      <p:pic>
        <p:nvPicPr>
          <p:cNvPr id="271" name="Graphic 270">
            <a:extLst>
              <a:ext uri="{FF2B5EF4-FFF2-40B4-BE49-F238E27FC236}">
                <a16:creationId xmlns:a16="http://schemas.microsoft.com/office/drawing/2014/main" id="{21C44C3E-0FF0-029F-0E5B-957AE0943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69091" y="4915999"/>
            <a:ext cx="318785" cy="31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03052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2032F74F-9712-C26F-029B-86AD3330C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8361" y="922535"/>
            <a:ext cx="4755024" cy="47550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807323-527C-65F4-DB85-C30ADD5ED294}"/>
              </a:ext>
            </a:extLst>
          </p:cNvPr>
          <p:cNvSpPr txBox="1"/>
          <p:nvPr/>
        </p:nvSpPr>
        <p:spPr>
          <a:xfrm>
            <a:off x="825807" y="655407"/>
            <a:ext cx="34756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  <a:t>Illustration</a:t>
            </a:r>
            <a:b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</a:br>
            <a: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  <a:t>and 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DDEACB-022C-6C64-22A9-7BCA935F0B3D}"/>
              </a:ext>
            </a:extLst>
          </p:cNvPr>
          <p:cNvSpPr txBox="1"/>
          <p:nvPr/>
        </p:nvSpPr>
        <p:spPr>
          <a:xfrm>
            <a:off x="825807" y="2621902"/>
            <a:ext cx="49778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Malorum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..", comes from a line in section 1.10.32.</a:t>
            </a:r>
          </a:p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Malorum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"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Onest Regular" pitchFamily="2" charset="77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24C9A60-DA51-F418-282B-3DD64D174CAE}"/>
              </a:ext>
            </a:extLst>
          </p:cNvPr>
          <p:cNvSpPr/>
          <p:nvPr/>
        </p:nvSpPr>
        <p:spPr>
          <a:xfrm rot="17309986">
            <a:off x="6859557" y="1201318"/>
            <a:ext cx="2391606" cy="2603840"/>
          </a:xfrm>
          <a:custGeom>
            <a:avLst/>
            <a:gdLst>
              <a:gd name="connsiteX0" fmla="*/ 229883 w 886309"/>
              <a:gd name="connsiteY0" fmla="*/ 0 h 964961"/>
              <a:gd name="connsiteX1" fmla="*/ 343793 w 886309"/>
              <a:gd name="connsiteY1" fmla="*/ 163998 h 964961"/>
              <a:gd name="connsiteX2" fmla="*/ 361746 w 886309"/>
              <a:gd name="connsiteY2" fmla="*/ 20887 h 964961"/>
              <a:gd name="connsiteX3" fmla="*/ 435416 w 886309"/>
              <a:gd name="connsiteY3" fmla="*/ 193158 h 964961"/>
              <a:gd name="connsiteX4" fmla="*/ 501451 w 886309"/>
              <a:gd name="connsiteY4" fmla="*/ 86859 h 964961"/>
              <a:gd name="connsiteX5" fmla="*/ 527658 w 886309"/>
              <a:gd name="connsiteY5" fmla="*/ 250857 h 964961"/>
              <a:gd name="connsiteX6" fmla="*/ 635584 w 886309"/>
              <a:gd name="connsiteY6" fmla="*/ 191503 h 964961"/>
              <a:gd name="connsiteX7" fmla="*/ 611852 w 886309"/>
              <a:gd name="connsiteY7" fmla="*/ 331098 h 964961"/>
              <a:gd name="connsiteX8" fmla="*/ 750938 w 886309"/>
              <a:gd name="connsiteY8" fmla="*/ 324687 h 964961"/>
              <a:gd name="connsiteX9" fmla="*/ 679538 w 886309"/>
              <a:gd name="connsiteY9" fmla="*/ 426229 h 964961"/>
              <a:gd name="connsiteX10" fmla="*/ 835958 w 886309"/>
              <a:gd name="connsiteY10" fmla="*/ 473381 h 964961"/>
              <a:gd name="connsiteX11" fmla="*/ 723905 w 886309"/>
              <a:gd name="connsiteY11" fmla="*/ 526737 h 964961"/>
              <a:gd name="connsiteX12" fmla="*/ 882594 w 886309"/>
              <a:gd name="connsiteY12" fmla="*/ 622903 h 964961"/>
              <a:gd name="connsiteX13" fmla="*/ 741033 w 886309"/>
              <a:gd name="connsiteY13" fmla="*/ 622903 h 964961"/>
              <a:gd name="connsiteX14" fmla="*/ 886309 w 886309"/>
              <a:gd name="connsiteY14" fmla="*/ 758568 h 964961"/>
              <a:gd name="connsiteX15" fmla="*/ 728651 w 886309"/>
              <a:gd name="connsiteY15" fmla="*/ 705419 h 964961"/>
              <a:gd name="connsiteX16" fmla="*/ 846482 w 886309"/>
              <a:gd name="connsiteY16" fmla="*/ 867348 h 964961"/>
              <a:gd name="connsiteX17" fmla="*/ 688618 w 886309"/>
              <a:gd name="connsiteY17" fmla="*/ 766220 h 964961"/>
              <a:gd name="connsiteX18" fmla="*/ 767447 w 886309"/>
              <a:gd name="connsiteY18" fmla="*/ 938490 h 964961"/>
              <a:gd name="connsiteX19" fmla="*/ 624441 w 886309"/>
              <a:gd name="connsiteY19" fmla="*/ 799102 h 964961"/>
              <a:gd name="connsiteX20" fmla="*/ 656426 w 886309"/>
              <a:gd name="connsiteY20" fmla="*/ 964961 h 964961"/>
              <a:gd name="connsiteX21" fmla="*/ 542516 w 886309"/>
              <a:gd name="connsiteY21" fmla="*/ 800963 h 964961"/>
              <a:gd name="connsiteX22" fmla="*/ 524563 w 886309"/>
              <a:gd name="connsiteY22" fmla="*/ 944281 h 964961"/>
              <a:gd name="connsiteX23" fmla="*/ 450893 w 886309"/>
              <a:gd name="connsiteY23" fmla="*/ 771804 h 964961"/>
              <a:gd name="connsiteX24" fmla="*/ 384652 w 886309"/>
              <a:gd name="connsiteY24" fmla="*/ 878309 h 964961"/>
              <a:gd name="connsiteX25" fmla="*/ 358444 w 886309"/>
              <a:gd name="connsiteY25" fmla="*/ 714104 h 964961"/>
              <a:gd name="connsiteX26" fmla="*/ 250519 w 886309"/>
              <a:gd name="connsiteY26" fmla="*/ 773458 h 964961"/>
              <a:gd name="connsiteX27" fmla="*/ 274250 w 886309"/>
              <a:gd name="connsiteY27" fmla="*/ 633863 h 964961"/>
              <a:gd name="connsiteX28" fmla="*/ 135371 w 886309"/>
              <a:gd name="connsiteY28" fmla="*/ 640274 h 964961"/>
              <a:gd name="connsiteX29" fmla="*/ 206771 w 886309"/>
              <a:gd name="connsiteY29" fmla="*/ 538939 h 964961"/>
              <a:gd name="connsiteX30" fmla="*/ 50145 w 886309"/>
              <a:gd name="connsiteY30" fmla="*/ 491787 h 964961"/>
              <a:gd name="connsiteX31" fmla="*/ 162197 w 886309"/>
              <a:gd name="connsiteY31" fmla="*/ 438224 h 964961"/>
              <a:gd name="connsiteX32" fmla="*/ 3508 w 886309"/>
              <a:gd name="connsiteY32" fmla="*/ 342265 h 964961"/>
              <a:gd name="connsiteX33" fmla="*/ 145276 w 886309"/>
              <a:gd name="connsiteY33" fmla="*/ 342059 h 964961"/>
              <a:gd name="connsiteX34" fmla="*/ 0 w 886309"/>
              <a:gd name="connsiteY34" fmla="*/ 206393 h 964961"/>
              <a:gd name="connsiteX35" fmla="*/ 157452 w 886309"/>
              <a:gd name="connsiteY35" fmla="*/ 259543 h 964961"/>
              <a:gd name="connsiteX36" fmla="*/ 39620 w 886309"/>
              <a:gd name="connsiteY36" fmla="*/ 97613 h 964961"/>
              <a:gd name="connsiteX37" fmla="*/ 197691 w 886309"/>
              <a:gd name="connsiteY37" fmla="*/ 198742 h 964961"/>
              <a:gd name="connsiteX38" fmla="*/ 118863 w 886309"/>
              <a:gd name="connsiteY38" fmla="*/ 26471 h 964961"/>
              <a:gd name="connsiteX39" fmla="*/ 261869 w 886309"/>
              <a:gd name="connsiteY39" fmla="*/ 165859 h 964961"/>
              <a:gd name="connsiteX40" fmla="*/ 229883 w 886309"/>
              <a:gd name="connsiteY40" fmla="*/ 0 h 9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86309" h="964960">
                <a:moveTo>
                  <a:pt x="229883" y="0"/>
                </a:moveTo>
                <a:lnTo>
                  <a:pt x="343793" y="163998"/>
                </a:lnTo>
                <a:lnTo>
                  <a:pt x="361746" y="20887"/>
                </a:lnTo>
                <a:lnTo>
                  <a:pt x="435416" y="193158"/>
                </a:lnTo>
                <a:lnTo>
                  <a:pt x="501451" y="86859"/>
                </a:lnTo>
                <a:lnTo>
                  <a:pt x="527658" y="250857"/>
                </a:lnTo>
                <a:lnTo>
                  <a:pt x="635584" y="191503"/>
                </a:lnTo>
                <a:lnTo>
                  <a:pt x="611852" y="331098"/>
                </a:lnTo>
                <a:lnTo>
                  <a:pt x="750938" y="324687"/>
                </a:lnTo>
                <a:lnTo>
                  <a:pt x="679538" y="426229"/>
                </a:lnTo>
                <a:lnTo>
                  <a:pt x="835958" y="473381"/>
                </a:lnTo>
                <a:lnTo>
                  <a:pt x="723905" y="526737"/>
                </a:lnTo>
                <a:lnTo>
                  <a:pt x="882594" y="622903"/>
                </a:lnTo>
                <a:lnTo>
                  <a:pt x="741033" y="622903"/>
                </a:lnTo>
                <a:lnTo>
                  <a:pt x="886309" y="758568"/>
                </a:lnTo>
                <a:lnTo>
                  <a:pt x="728651" y="705419"/>
                </a:lnTo>
                <a:lnTo>
                  <a:pt x="846482" y="867348"/>
                </a:lnTo>
                <a:lnTo>
                  <a:pt x="688618" y="766220"/>
                </a:lnTo>
                <a:lnTo>
                  <a:pt x="767447" y="938490"/>
                </a:lnTo>
                <a:lnTo>
                  <a:pt x="624441" y="799102"/>
                </a:lnTo>
                <a:lnTo>
                  <a:pt x="656426" y="964961"/>
                </a:lnTo>
                <a:lnTo>
                  <a:pt x="542516" y="800963"/>
                </a:lnTo>
                <a:lnTo>
                  <a:pt x="524563" y="944281"/>
                </a:lnTo>
                <a:lnTo>
                  <a:pt x="450893" y="771804"/>
                </a:lnTo>
                <a:lnTo>
                  <a:pt x="384652" y="878309"/>
                </a:lnTo>
                <a:lnTo>
                  <a:pt x="358444" y="714104"/>
                </a:lnTo>
                <a:lnTo>
                  <a:pt x="250519" y="773458"/>
                </a:lnTo>
                <a:lnTo>
                  <a:pt x="274250" y="633863"/>
                </a:lnTo>
                <a:lnTo>
                  <a:pt x="135371" y="640274"/>
                </a:lnTo>
                <a:lnTo>
                  <a:pt x="206771" y="538939"/>
                </a:lnTo>
                <a:lnTo>
                  <a:pt x="50145" y="491787"/>
                </a:lnTo>
                <a:lnTo>
                  <a:pt x="162197" y="438224"/>
                </a:lnTo>
                <a:lnTo>
                  <a:pt x="3508" y="342265"/>
                </a:lnTo>
                <a:lnTo>
                  <a:pt x="145276" y="342059"/>
                </a:lnTo>
                <a:lnTo>
                  <a:pt x="0" y="206393"/>
                </a:lnTo>
                <a:lnTo>
                  <a:pt x="157452" y="259543"/>
                </a:lnTo>
                <a:lnTo>
                  <a:pt x="39620" y="97613"/>
                </a:lnTo>
                <a:lnTo>
                  <a:pt x="197691" y="198742"/>
                </a:lnTo>
                <a:lnTo>
                  <a:pt x="118863" y="26471"/>
                </a:lnTo>
                <a:lnTo>
                  <a:pt x="261869" y="165859"/>
                </a:lnTo>
                <a:lnTo>
                  <a:pt x="229883" y="0"/>
                </a:lnTo>
                <a:close/>
              </a:path>
            </a:pathLst>
          </a:custGeom>
          <a:solidFill>
            <a:srgbClr val="4B62EE"/>
          </a:solidFill>
          <a:ln w="11753" cap="flat">
            <a:noFill/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37206451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5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sitting on a couch looking at the phone&#10;&#10;Description automatically generated with low confidence">
            <a:extLst>
              <a:ext uri="{FF2B5EF4-FFF2-40B4-BE49-F238E27FC236}">
                <a16:creationId xmlns:a16="http://schemas.microsoft.com/office/drawing/2014/main" id="{D2CD5779-4460-B239-1071-0F65EF6B2C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612" t="14830" b="148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2D6D8B8-594A-C89C-5F85-7C7EB1C585C2}"/>
              </a:ext>
            </a:extLst>
          </p:cNvPr>
          <p:cNvSpPr/>
          <p:nvPr/>
        </p:nvSpPr>
        <p:spPr>
          <a:xfrm>
            <a:off x="-1" y="42920"/>
            <a:ext cx="12192000" cy="6858000"/>
          </a:xfrm>
          <a:prstGeom prst="rect">
            <a:avLst/>
          </a:prstGeom>
          <a:solidFill>
            <a:srgbClr val="DBBFFF">
              <a:alpha val="69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06DDF1-550C-D186-A179-3379F0B45395}"/>
              </a:ext>
            </a:extLst>
          </p:cNvPr>
          <p:cNvSpPr txBox="1"/>
          <p:nvPr/>
        </p:nvSpPr>
        <p:spPr>
          <a:xfrm>
            <a:off x="7111810" y="493791"/>
            <a:ext cx="4102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  <a:latin typeface="Evolventa" panose="020B0502020202020204" pitchFamily="34" charset="0"/>
              </a:rPr>
              <a:t>Background</a:t>
            </a:r>
          </a:p>
          <a:p>
            <a:r>
              <a:rPr lang="en-US" sz="4800" b="1">
                <a:solidFill>
                  <a:schemeClr val="bg1"/>
                </a:solidFill>
                <a:latin typeface="Evolventa" panose="020B0502020202020204" pitchFamily="34" charset="0"/>
              </a:rPr>
              <a:t>images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3E1E93E-0988-4CB1-4097-602F8A4E9305}"/>
              </a:ext>
            </a:extLst>
          </p:cNvPr>
          <p:cNvSpPr/>
          <p:nvPr/>
        </p:nvSpPr>
        <p:spPr>
          <a:xfrm>
            <a:off x="6681849" y="2410691"/>
            <a:ext cx="4684344" cy="3621501"/>
          </a:xfrm>
          <a:prstGeom prst="roundRect">
            <a:avLst>
              <a:gd name="adj" fmla="val 100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2F5FB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494485-5DFB-4A61-EA83-64F2E394B331}"/>
              </a:ext>
            </a:extLst>
          </p:cNvPr>
          <p:cNvSpPr txBox="1"/>
          <p:nvPr/>
        </p:nvSpPr>
        <p:spPr>
          <a:xfrm>
            <a:off x="7111810" y="2882613"/>
            <a:ext cx="38244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Malorum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" (The Extremes of Good and Evil) by Cicero, written in 45 BC. This book is a treatise on the theory of ethics, very popular during the Renaissance.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58A8642-2DC4-A55F-E8AB-931F1CAD10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6059803" y="319917"/>
            <a:ext cx="7718470" cy="743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5801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BEC27349-44BA-C2E4-2B7D-DBFFD3610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79577" y="212613"/>
            <a:ext cx="5564914" cy="64923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0CC884-95A3-E30E-DEB8-85C13A65C8A3}"/>
              </a:ext>
            </a:extLst>
          </p:cNvPr>
          <p:cNvSpPr txBox="1"/>
          <p:nvPr/>
        </p:nvSpPr>
        <p:spPr>
          <a:xfrm>
            <a:off x="825807" y="655407"/>
            <a:ext cx="4102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  <a:t>Background</a:t>
            </a:r>
          </a:p>
          <a:p>
            <a: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  <a:t>images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36BC20-D99A-B643-8BC3-6AA34AB83C12}"/>
              </a:ext>
            </a:extLst>
          </p:cNvPr>
          <p:cNvSpPr txBox="1"/>
          <p:nvPr/>
        </p:nvSpPr>
        <p:spPr>
          <a:xfrm>
            <a:off x="847509" y="2465625"/>
            <a:ext cx="38244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Malorum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" (The Extremes of Good and Evil) by Cicero, written in 45 BC. This book is a treatise on the theory of ethics, very popular during the Renaissance. </a:t>
            </a:r>
          </a:p>
        </p:txBody>
      </p:sp>
      <p:pic>
        <p:nvPicPr>
          <p:cNvPr id="15" name="Picture 14" descr="A picture containing text, queen, businesscard&#10;&#10;Description automatically generated">
            <a:extLst>
              <a:ext uri="{FF2B5EF4-FFF2-40B4-BE49-F238E27FC236}">
                <a16:creationId xmlns:a16="http://schemas.microsoft.com/office/drawing/2014/main" id="{2B03E87D-059B-3205-135D-CDB1EC8E00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9799" y="212613"/>
            <a:ext cx="6052088" cy="605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35642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2D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280CD1-1710-F73B-9784-B2872252D920}"/>
              </a:ext>
            </a:extLst>
          </p:cNvPr>
          <p:cNvSpPr txBox="1"/>
          <p:nvPr/>
        </p:nvSpPr>
        <p:spPr>
          <a:xfrm>
            <a:off x="7111810" y="493791"/>
            <a:ext cx="4102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  <a:t>Mockup</a:t>
            </a:r>
          </a:p>
          <a:p>
            <a: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  <a:t>and 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925B48-40FF-4EDF-2186-3BF2DC21DF70}"/>
              </a:ext>
            </a:extLst>
          </p:cNvPr>
          <p:cNvSpPr txBox="1"/>
          <p:nvPr/>
        </p:nvSpPr>
        <p:spPr>
          <a:xfrm>
            <a:off x="7111810" y="2202389"/>
            <a:ext cx="38244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bg1"/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bg1"/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Onest Regular" pitchFamily="2" charset="77"/>
              </a:rPr>
              <a:t>Malorum</a:t>
            </a:r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" (The Extremes of Good and Evil) by Cicero, written in 45 BC. This book is a treatise on the theory of ethics, very popular during the Renaissance. </a:t>
            </a:r>
          </a:p>
          <a:p>
            <a:endParaRPr lang="en-US" sz="1200" dirty="0">
              <a:solidFill>
                <a:schemeClr val="bg1"/>
              </a:solidFill>
              <a:latin typeface="Onest Regular" pitchFamily="2" charset="77"/>
            </a:endParaRPr>
          </a:p>
          <a:p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Lorem Ipsum comes from sections 1.10.32 and 1.10.33 of "de </a:t>
            </a:r>
            <a:r>
              <a:rPr lang="en-US" sz="1200" dirty="0" err="1">
                <a:solidFill>
                  <a:schemeClr val="bg1"/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Onest Regular" pitchFamily="2" charset="77"/>
              </a:rPr>
              <a:t>Malorum</a:t>
            </a:r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" (The Extremes of Good and Evil) by Cicero, written in 45 BC. This book is a treatise on the theory of ethics, very popular during the Renaissance.</a:t>
            </a:r>
          </a:p>
        </p:txBody>
      </p:sp>
      <p:pic>
        <p:nvPicPr>
          <p:cNvPr id="5" name="Picture 4" descr="A picture containing text, queen, businesscard&#10;&#10;Description automatically generated">
            <a:extLst>
              <a:ext uri="{FF2B5EF4-FFF2-40B4-BE49-F238E27FC236}">
                <a16:creationId xmlns:a16="http://schemas.microsoft.com/office/drawing/2014/main" id="{437DD02B-37A8-7DC5-BBB8-B46F9BA91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74" y="493791"/>
            <a:ext cx="6052088" cy="605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5274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7;p30">
            <a:extLst>
              <a:ext uri="{FF2B5EF4-FFF2-40B4-BE49-F238E27FC236}">
                <a16:creationId xmlns:a16="http://schemas.microsoft.com/office/drawing/2014/main" id="{929C0558-289F-4FC1-C570-4C574660345A}"/>
              </a:ext>
            </a:extLst>
          </p:cNvPr>
          <p:cNvSpPr txBox="1"/>
          <p:nvPr/>
        </p:nvSpPr>
        <p:spPr>
          <a:xfrm>
            <a:off x="910879" y="5022024"/>
            <a:ext cx="1508439" cy="688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3" name="Google Shape;197;p30">
            <a:extLst>
              <a:ext uri="{FF2B5EF4-FFF2-40B4-BE49-F238E27FC236}">
                <a16:creationId xmlns:a16="http://schemas.microsoft.com/office/drawing/2014/main" id="{9F87A8DA-5C33-2CD3-87C9-4E5119CC7B59}"/>
              </a:ext>
            </a:extLst>
          </p:cNvPr>
          <p:cNvSpPr txBox="1"/>
          <p:nvPr/>
        </p:nvSpPr>
        <p:spPr>
          <a:xfrm>
            <a:off x="3816716" y="4983277"/>
            <a:ext cx="1508439" cy="726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" name="Google Shape;197;p30">
            <a:extLst>
              <a:ext uri="{FF2B5EF4-FFF2-40B4-BE49-F238E27FC236}">
                <a16:creationId xmlns:a16="http://schemas.microsoft.com/office/drawing/2014/main" id="{F9798CAF-2CE7-4DFB-E6AA-E617901AE102}"/>
              </a:ext>
            </a:extLst>
          </p:cNvPr>
          <p:cNvSpPr txBox="1"/>
          <p:nvPr/>
        </p:nvSpPr>
        <p:spPr>
          <a:xfrm>
            <a:off x="6722553" y="4983277"/>
            <a:ext cx="1508439" cy="674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5" name="Google Shape;197;p30">
            <a:extLst>
              <a:ext uri="{FF2B5EF4-FFF2-40B4-BE49-F238E27FC236}">
                <a16:creationId xmlns:a16="http://schemas.microsoft.com/office/drawing/2014/main" id="{82DC5944-190C-B7AD-20F4-3784140A7DA8}"/>
              </a:ext>
            </a:extLst>
          </p:cNvPr>
          <p:cNvSpPr txBox="1"/>
          <p:nvPr/>
        </p:nvSpPr>
        <p:spPr>
          <a:xfrm>
            <a:off x="917520" y="2834521"/>
            <a:ext cx="1508439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6" name="Google Shape;197;p30">
            <a:extLst>
              <a:ext uri="{FF2B5EF4-FFF2-40B4-BE49-F238E27FC236}">
                <a16:creationId xmlns:a16="http://schemas.microsoft.com/office/drawing/2014/main" id="{4161A3EF-A2D4-3CF2-BC93-AC8789D709C7}"/>
              </a:ext>
            </a:extLst>
          </p:cNvPr>
          <p:cNvSpPr txBox="1"/>
          <p:nvPr/>
        </p:nvSpPr>
        <p:spPr>
          <a:xfrm>
            <a:off x="3821144" y="2834521"/>
            <a:ext cx="1508439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7" name="Google Shape;197;p30">
            <a:extLst>
              <a:ext uri="{FF2B5EF4-FFF2-40B4-BE49-F238E27FC236}">
                <a16:creationId xmlns:a16="http://schemas.microsoft.com/office/drawing/2014/main" id="{CA3D1D8A-3D55-194F-B70E-8D96900FE033}"/>
              </a:ext>
            </a:extLst>
          </p:cNvPr>
          <p:cNvSpPr txBox="1"/>
          <p:nvPr/>
        </p:nvSpPr>
        <p:spPr>
          <a:xfrm>
            <a:off x="6724768" y="2834521"/>
            <a:ext cx="1508439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1AB0F5-1EB5-D717-B3D1-EB70D5AC1DC1}"/>
              </a:ext>
            </a:extLst>
          </p:cNvPr>
          <p:cNvSpPr txBox="1"/>
          <p:nvPr/>
        </p:nvSpPr>
        <p:spPr>
          <a:xfrm>
            <a:off x="825807" y="655407"/>
            <a:ext cx="34756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  <a:t>Points</a:t>
            </a:r>
          </a:p>
        </p:txBody>
      </p:sp>
      <p:sp>
        <p:nvSpPr>
          <p:cNvPr id="9" name="Google Shape;197;p30">
            <a:extLst>
              <a:ext uri="{FF2B5EF4-FFF2-40B4-BE49-F238E27FC236}">
                <a16:creationId xmlns:a16="http://schemas.microsoft.com/office/drawing/2014/main" id="{598C908F-0775-E596-8688-BF1ABCD44B1B}"/>
              </a:ext>
            </a:extLst>
          </p:cNvPr>
          <p:cNvSpPr txBox="1"/>
          <p:nvPr/>
        </p:nvSpPr>
        <p:spPr>
          <a:xfrm>
            <a:off x="9628390" y="4983277"/>
            <a:ext cx="1508441" cy="612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10" name="Google Shape;197;p30">
            <a:extLst>
              <a:ext uri="{FF2B5EF4-FFF2-40B4-BE49-F238E27FC236}">
                <a16:creationId xmlns:a16="http://schemas.microsoft.com/office/drawing/2014/main" id="{5418F393-7649-0CE2-D39F-24B47731DAE4}"/>
              </a:ext>
            </a:extLst>
          </p:cNvPr>
          <p:cNvSpPr txBox="1"/>
          <p:nvPr/>
        </p:nvSpPr>
        <p:spPr>
          <a:xfrm>
            <a:off x="9628392" y="2834521"/>
            <a:ext cx="1508440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0F3DDE5-7D0E-B2B9-A9B3-A4F288FABB86}"/>
              </a:ext>
            </a:extLst>
          </p:cNvPr>
          <p:cNvGrpSpPr/>
          <p:nvPr/>
        </p:nvGrpSpPr>
        <p:grpSpPr>
          <a:xfrm>
            <a:off x="1119897" y="2119689"/>
            <a:ext cx="809956" cy="552210"/>
            <a:chOff x="1251702" y="2053786"/>
            <a:chExt cx="809956" cy="552210"/>
          </a:xfrm>
        </p:grpSpPr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E04DE4A0-4895-7704-76BC-A92ADFEEC8AA}"/>
                </a:ext>
              </a:extLst>
            </p:cNvPr>
            <p:cNvSpPr/>
            <p:nvPr/>
          </p:nvSpPr>
          <p:spPr>
            <a:xfrm>
              <a:off x="1251702" y="2053786"/>
              <a:ext cx="809956" cy="211005"/>
            </a:xfrm>
            <a:custGeom>
              <a:avLst/>
              <a:gdLst>
                <a:gd name="connsiteX0" fmla="*/ 0 w 809956"/>
                <a:gd name="connsiteY0" fmla="*/ 106017 h 211005"/>
                <a:gd name="connsiteX1" fmla="*/ 400129 w 809956"/>
                <a:gd name="connsiteY1" fmla="*/ 116771 h 211005"/>
                <a:gd name="connsiteX2" fmla="*/ 809957 w 809956"/>
                <a:gd name="connsiteY2" fmla="*/ 84509 h 21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956" h="211005">
                  <a:moveTo>
                    <a:pt x="0" y="106017"/>
                  </a:moveTo>
                  <a:cubicBezTo>
                    <a:pt x="132482" y="-63565"/>
                    <a:pt x="298188" y="-6900"/>
                    <a:pt x="400129" y="116771"/>
                  </a:cubicBezTo>
                  <a:cubicBezTo>
                    <a:pt x="492577" y="229067"/>
                    <a:pt x="678094" y="266499"/>
                    <a:pt x="809957" y="84509"/>
                  </a:cubicBezTo>
                </a:path>
              </a:pathLst>
            </a:custGeom>
            <a:noFill/>
            <a:ln w="28575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80DC1303-F891-3EDA-AA65-0F1D82F30328}"/>
                </a:ext>
              </a:extLst>
            </p:cNvPr>
            <p:cNvSpPr/>
            <p:nvPr/>
          </p:nvSpPr>
          <p:spPr>
            <a:xfrm>
              <a:off x="1251702" y="2224487"/>
              <a:ext cx="809956" cy="210998"/>
            </a:xfrm>
            <a:custGeom>
              <a:avLst/>
              <a:gdLst>
                <a:gd name="connsiteX0" fmla="*/ 0 w 809956"/>
                <a:gd name="connsiteY0" fmla="*/ 105932 h 210998"/>
                <a:gd name="connsiteX1" fmla="*/ 400129 w 809956"/>
                <a:gd name="connsiteY1" fmla="*/ 116686 h 210998"/>
                <a:gd name="connsiteX2" fmla="*/ 809957 w 809956"/>
                <a:gd name="connsiteY2" fmla="*/ 84424 h 21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956" h="210997">
                  <a:moveTo>
                    <a:pt x="0" y="105932"/>
                  </a:moveTo>
                  <a:cubicBezTo>
                    <a:pt x="132482" y="-63443"/>
                    <a:pt x="298188" y="-6985"/>
                    <a:pt x="400129" y="116686"/>
                  </a:cubicBezTo>
                  <a:cubicBezTo>
                    <a:pt x="492577" y="228982"/>
                    <a:pt x="678094" y="266621"/>
                    <a:pt x="809957" y="84424"/>
                  </a:cubicBezTo>
                </a:path>
              </a:pathLst>
            </a:custGeom>
            <a:noFill/>
            <a:ln w="28575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2D70EF4E-3009-0976-DF49-9D2E34DB73F4}"/>
                </a:ext>
              </a:extLst>
            </p:cNvPr>
            <p:cNvSpPr/>
            <p:nvPr/>
          </p:nvSpPr>
          <p:spPr>
            <a:xfrm>
              <a:off x="1251702" y="2395121"/>
              <a:ext cx="809956" cy="210875"/>
            </a:xfrm>
            <a:custGeom>
              <a:avLst/>
              <a:gdLst>
                <a:gd name="connsiteX0" fmla="*/ 0 w 809956"/>
                <a:gd name="connsiteY0" fmla="*/ 105914 h 210875"/>
                <a:gd name="connsiteX1" fmla="*/ 400129 w 809956"/>
                <a:gd name="connsiteY1" fmla="*/ 116874 h 210875"/>
                <a:gd name="connsiteX2" fmla="*/ 809957 w 809956"/>
                <a:gd name="connsiteY2" fmla="*/ 83992 h 21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956" h="210875">
                  <a:moveTo>
                    <a:pt x="0" y="105914"/>
                  </a:moveTo>
                  <a:cubicBezTo>
                    <a:pt x="132482" y="-63461"/>
                    <a:pt x="298188" y="-7003"/>
                    <a:pt x="400129" y="116874"/>
                  </a:cubicBezTo>
                  <a:cubicBezTo>
                    <a:pt x="492577" y="228757"/>
                    <a:pt x="678094" y="266603"/>
                    <a:pt x="809957" y="83992"/>
                  </a:cubicBezTo>
                </a:path>
              </a:pathLst>
            </a:custGeom>
            <a:noFill/>
            <a:ln w="28575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960948E-6E8F-339B-85D8-1B9AF0A90463}"/>
              </a:ext>
            </a:extLst>
          </p:cNvPr>
          <p:cNvGrpSpPr/>
          <p:nvPr/>
        </p:nvGrpSpPr>
        <p:grpSpPr>
          <a:xfrm>
            <a:off x="1031218" y="4098353"/>
            <a:ext cx="987314" cy="861774"/>
            <a:chOff x="3226684" y="4835646"/>
            <a:chExt cx="1130439" cy="986700"/>
          </a:xfrm>
        </p:grpSpPr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B13D6270-E2C1-EBF2-AAA4-E9D4245F67B0}"/>
                </a:ext>
              </a:extLst>
            </p:cNvPr>
            <p:cNvSpPr/>
            <p:nvPr/>
          </p:nvSpPr>
          <p:spPr>
            <a:xfrm>
              <a:off x="3813470" y="4958605"/>
              <a:ext cx="15889" cy="78379"/>
            </a:xfrm>
            <a:custGeom>
              <a:avLst/>
              <a:gdLst>
                <a:gd name="connsiteX0" fmla="*/ 15890 w 15889"/>
                <a:gd name="connsiteY0" fmla="*/ 78380 h 78379"/>
                <a:gd name="connsiteX1" fmla="*/ 0 w 15889"/>
                <a:gd name="connsiteY1" fmla="*/ 0 h 7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89" h="78379">
                  <a:moveTo>
                    <a:pt x="15890" y="78380"/>
                  </a:moveTo>
                  <a:lnTo>
                    <a:pt x="0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4DB85F4C-D40A-4088-BD2F-F60596024C2B}"/>
                </a:ext>
              </a:extLst>
            </p:cNvPr>
            <p:cNvSpPr/>
            <p:nvPr/>
          </p:nvSpPr>
          <p:spPr>
            <a:xfrm>
              <a:off x="3770341" y="4941229"/>
              <a:ext cx="43128" cy="17376"/>
            </a:xfrm>
            <a:custGeom>
              <a:avLst/>
              <a:gdLst>
                <a:gd name="connsiteX0" fmla="*/ 43129 w 43128"/>
                <a:gd name="connsiteY0" fmla="*/ 17376 h 17376"/>
                <a:gd name="connsiteX1" fmla="*/ 16818 w 43128"/>
                <a:gd name="connsiteY1" fmla="*/ 522 h 17376"/>
                <a:gd name="connsiteX2" fmla="*/ 0 w 43128"/>
                <a:gd name="connsiteY2" fmla="*/ 17376 h 1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28" h="17376">
                  <a:moveTo>
                    <a:pt x="43129" y="17376"/>
                  </a:moveTo>
                  <a:cubicBezTo>
                    <a:pt x="40508" y="5444"/>
                    <a:pt x="28725" y="-2105"/>
                    <a:pt x="16818" y="522"/>
                  </a:cubicBezTo>
                  <a:cubicBezTo>
                    <a:pt x="8419" y="2383"/>
                    <a:pt x="1857" y="8959"/>
                    <a:pt x="0" y="17376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B9229BE6-72CB-1235-4410-4F1208A15EFA}"/>
                </a:ext>
              </a:extLst>
            </p:cNvPr>
            <p:cNvSpPr/>
            <p:nvPr/>
          </p:nvSpPr>
          <p:spPr>
            <a:xfrm>
              <a:off x="3754658" y="4958605"/>
              <a:ext cx="15683" cy="78379"/>
            </a:xfrm>
            <a:custGeom>
              <a:avLst/>
              <a:gdLst>
                <a:gd name="connsiteX0" fmla="*/ 15683 w 15683"/>
                <a:gd name="connsiteY0" fmla="*/ 0 h 78379"/>
                <a:gd name="connsiteX1" fmla="*/ 0 w 15683"/>
                <a:gd name="connsiteY1" fmla="*/ 78380 h 7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82" h="78379">
                  <a:moveTo>
                    <a:pt x="15683" y="0"/>
                  </a:moveTo>
                  <a:lnTo>
                    <a:pt x="0" y="7838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987227D5-771C-C68A-7C11-82B20109E869}"/>
                </a:ext>
              </a:extLst>
            </p:cNvPr>
            <p:cNvSpPr/>
            <p:nvPr/>
          </p:nvSpPr>
          <p:spPr>
            <a:xfrm>
              <a:off x="3715656" y="5036985"/>
              <a:ext cx="38176" cy="17630"/>
            </a:xfrm>
            <a:custGeom>
              <a:avLst/>
              <a:gdLst>
                <a:gd name="connsiteX0" fmla="*/ 38176 w 38176"/>
                <a:gd name="connsiteY0" fmla="*/ 0 h 17630"/>
                <a:gd name="connsiteX1" fmla="*/ 12072 w 38176"/>
                <a:gd name="connsiteY1" fmla="*/ 17165 h 17630"/>
                <a:gd name="connsiteX2" fmla="*/ 0 w 38176"/>
                <a:gd name="connsiteY2" fmla="*/ 10133 h 1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76" h="17630">
                  <a:moveTo>
                    <a:pt x="38176" y="0"/>
                  </a:moveTo>
                  <a:cubicBezTo>
                    <a:pt x="35700" y="11974"/>
                    <a:pt x="24000" y="19647"/>
                    <a:pt x="12072" y="17165"/>
                  </a:cubicBezTo>
                  <a:cubicBezTo>
                    <a:pt x="7388" y="16193"/>
                    <a:pt x="3157" y="13711"/>
                    <a:pt x="0" y="10133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0E052ACF-1189-7E8E-D6EE-35FA9F03AC76}"/>
                </a:ext>
              </a:extLst>
            </p:cNvPr>
            <p:cNvSpPr/>
            <p:nvPr/>
          </p:nvSpPr>
          <p:spPr>
            <a:xfrm>
              <a:off x="3536950" y="4843000"/>
              <a:ext cx="179531" cy="204118"/>
            </a:xfrm>
            <a:custGeom>
              <a:avLst/>
              <a:gdLst>
                <a:gd name="connsiteX0" fmla="*/ 179532 w 179531"/>
                <a:gd name="connsiteY0" fmla="*/ 204118 h 204118"/>
                <a:gd name="connsiteX1" fmla="*/ 0 w 179531"/>
                <a:gd name="connsiteY1" fmla="*/ 0 h 20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531" h="204118">
                  <a:moveTo>
                    <a:pt x="179532" y="204118"/>
                  </a:moveTo>
                  <a:lnTo>
                    <a:pt x="0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57E62494-BEA3-EF0B-EC1D-956EF4164046}"/>
                </a:ext>
              </a:extLst>
            </p:cNvPr>
            <p:cNvSpPr/>
            <p:nvPr/>
          </p:nvSpPr>
          <p:spPr>
            <a:xfrm>
              <a:off x="3498730" y="4835646"/>
              <a:ext cx="38219" cy="28034"/>
            </a:xfrm>
            <a:custGeom>
              <a:avLst/>
              <a:gdLst>
                <a:gd name="connsiteX0" fmla="*/ 38219 w 38219"/>
                <a:gd name="connsiteY0" fmla="*/ 7354 h 28034"/>
                <a:gd name="connsiteX1" fmla="*/ 7327 w 38219"/>
                <a:gd name="connsiteY1" fmla="*/ 5534 h 28034"/>
                <a:gd name="connsiteX2" fmla="*/ 868 w 38219"/>
                <a:gd name="connsiteY2" fmla="*/ 28035 h 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19" h="28034">
                  <a:moveTo>
                    <a:pt x="38219" y="7354"/>
                  </a:moveTo>
                  <a:cubicBezTo>
                    <a:pt x="30192" y="-1683"/>
                    <a:pt x="16366" y="-2510"/>
                    <a:pt x="7327" y="5534"/>
                  </a:cubicBezTo>
                  <a:cubicBezTo>
                    <a:pt x="1033" y="11160"/>
                    <a:pt x="-1484" y="19907"/>
                    <a:pt x="868" y="28035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FF02D9D7-484C-A955-3546-B277BB066B5C}"/>
                </a:ext>
              </a:extLst>
            </p:cNvPr>
            <p:cNvSpPr/>
            <p:nvPr/>
          </p:nvSpPr>
          <p:spPr>
            <a:xfrm>
              <a:off x="3499599" y="4864508"/>
              <a:ext cx="86464" cy="258095"/>
            </a:xfrm>
            <a:custGeom>
              <a:avLst/>
              <a:gdLst>
                <a:gd name="connsiteX0" fmla="*/ 0 w 86464"/>
                <a:gd name="connsiteY0" fmla="*/ 0 h 258095"/>
                <a:gd name="connsiteX1" fmla="*/ 86464 w 86464"/>
                <a:gd name="connsiteY1" fmla="*/ 258095 h 25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64" h="258095">
                  <a:moveTo>
                    <a:pt x="0" y="0"/>
                  </a:moveTo>
                  <a:lnTo>
                    <a:pt x="86464" y="258095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2DDB6D95-C1F2-6A33-1052-A2322A88EE80}"/>
                </a:ext>
              </a:extLst>
            </p:cNvPr>
            <p:cNvSpPr/>
            <p:nvPr/>
          </p:nvSpPr>
          <p:spPr>
            <a:xfrm>
              <a:off x="3558204" y="5122603"/>
              <a:ext cx="29086" cy="29144"/>
            </a:xfrm>
            <a:custGeom>
              <a:avLst/>
              <a:gdLst>
                <a:gd name="connsiteX0" fmla="*/ 27859 w 29086"/>
                <a:gd name="connsiteY0" fmla="*/ 0 h 29144"/>
                <a:gd name="connsiteX1" fmla="*/ 14404 w 29086"/>
                <a:gd name="connsiteY1" fmla="*/ 27919 h 29144"/>
                <a:gd name="connsiteX2" fmla="*/ 0 w 29086"/>
                <a:gd name="connsiteY2" fmla="*/ 27919 h 2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86" h="29144">
                  <a:moveTo>
                    <a:pt x="27859" y="0"/>
                  </a:moveTo>
                  <a:cubicBezTo>
                    <a:pt x="31841" y="11436"/>
                    <a:pt x="25816" y="23928"/>
                    <a:pt x="14404" y="27919"/>
                  </a:cubicBezTo>
                  <a:cubicBezTo>
                    <a:pt x="9740" y="29553"/>
                    <a:pt x="4664" y="29553"/>
                    <a:pt x="0" y="27919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4B6FF49F-0E3D-84BB-9BD7-57BE6B5DFDAB}"/>
                </a:ext>
              </a:extLst>
            </p:cNvPr>
            <p:cNvSpPr/>
            <p:nvPr/>
          </p:nvSpPr>
          <p:spPr>
            <a:xfrm>
              <a:off x="3482677" y="5125085"/>
              <a:ext cx="75527" cy="25437"/>
            </a:xfrm>
            <a:custGeom>
              <a:avLst/>
              <a:gdLst>
                <a:gd name="connsiteX0" fmla="*/ 75527 w 75527"/>
                <a:gd name="connsiteY0" fmla="*/ 25437 h 25437"/>
                <a:gd name="connsiteX1" fmla="*/ 0 w 75527"/>
                <a:gd name="connsiteY1" fmla="*/ 0 h 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27" h="25437">
                  <a:moveTo>
                    <a:pt x="75527" y="25437"/>
                  </a:moveTo>
                  <a:lnTo>
                    <a:pt x="0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8007105A-BD99-FF82-D75C-6DB8731F1EE4}"/>
                </a:ext>
              </a:extLst>
            </p:cNvPr>
            <p:cNvSpPr/>
            <p:nvPr/>
          </p:nvSpPr>
          <p:spPr>
            <a:xfrm>
              <a:off x="3455253" y="5124422"/>
              <a:ext cx="27424" cy="38094"/>
            </a:xfrm>
            <a:custGeom>
              <a:avLst/>
              <a:gdLst>
                <a:gd name="connsiteX0" fmla="*/ 27425 w 27424"/>
                <a:gd name="connsiteY0" fmla="*/ 663 h 38094"/>
                <a:gd name="connsiteX1" fmla="*/ 660 w 27424"/>
                <a:gd name="connsiteY1" fmla="*/ 16773 h 38094"/>
                <a:gd name="connsiteX2" fmla="*/ 6789 w 27424"/>
                <a:gd name="connsiteY2" fmla="*/ 38095 h 3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24" h="38094">
                  <a:moveTo>
                    <a:pt x="27425" y="663"/>
                  </a:moveTo>
                  <a:cubicBezTo>
                    <a:pt x="15600" y="-2295"/>
                    <a:pt x="3611" y="4923"/>
                    <a:pt x="660" y="16773"/>
                  </a:cubicBezTo>
                  <a:cubicBezTo>
                    <a:pt x="-1259" y="24466"/>
                    <a:pt x="1073" y="32594"/>
                    <a:pt x="6789" y="38095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D893DAC2-CB96-2D31-FEF1-E8DE7F0898FB}"/>
                </a:ext>
              </a:extLst>
            </p:cNvPr>
            <p:cNvSpPr/>
            <p:nvPr/>
          </p:nvSpPr>
          <p:spPr>
            <a:xfrm>
              <a:off x="3461010" y="5162517"/>
              <a:ext cx="59843" cy="52942"/>
            </a:xfrm>
            <a:custGeom>
              <a:avLst/>
              <a:gdLst>
                <a:gd name="connsiteX0" fmla="*/ 0 w 59843"/>
                <a:gd name="connsiteY0" fmla="*/ 0 h 52942"/>
                <a:gd name="connsiteX1" fmla="*/ 59844 w 59843"/>
                <a:gd name="connsiteY1" fmla="*/ 52943 h 5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42" h="52941">
                  <a:moveTo>
                    <a:pt x="0" y="0"/>
                  </a:moveTo>
                  <a:lnTo>
                    <a:pt x="59844" y="52943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4364969E-DCE4-8A97-ABB9-FECBCF9696C7}"/>
                </a:ext>
              </a:extLst>
            </p:cNvPr>
            <p:cNvSpPr/>
            <p:nvPr/>
          </p:nvSpPr>
          <p:spPr>
            <a:xfrm>
              <a:off x="3510742" y="5215459"/>
              <a:ext cx="17640" cy="38052"/>
            </a:xfrm>
            <a:custGeom>
              <a:avLst/>
              <a:gdLst>
                <a:gd name="connsiteX0" fmla="*/ 10112 w 17640"/>
                <a:gd name="connsiteY0" fmla="*/ 0 h 38052"/>
                <a:gd name="connsiteX1" fmla="*/ 12278 w 17640"/>
                <a:gd name="connsiteY1" fmla="*/ 30918 h 38052"/>
                <a:gd name="connsiteX2" fmla="*/ 0 w 17640"/>
                <a:gd name="connsiteY2" fmla="*/ 38052 h 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0" h="38052">
                  <a:moveTo>
                    <a:pt x="10112" y="0"/>
                  </a:moveTo>
                  <a:cubicBezTo>
                    <a:pt x="19233" y="7941"/>
                    <a:pt x="20202" y="21797"/>
                    <a:pt x="12278" y="30918"/>
                  </a:cubicBezTo>
                  <a:cubicBezTo>
                    <a:pt x="9080" y="34599"/>
                    <a:pt x="4767" y="37101"/>
                    <a:pt x="0" y="38052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1AEF91AF-3433-B6CD-F7AA-ADCA91974289}"/>
                </a:ext>
              </a:extLst>
            </p:cNvPr>
            <p:cNvSpPr/>
            <p:nvPr/>
          </p:nvSpPr>
          <p:spPr>
            <a:xfrm>
              <a:off x="3244333" y="5253512"/>
              <a:ext cx="266408" cy="53976"/>
            </a:xfrm>
            <a:custGeom>
              <a:avLst/>
              <a:gdLst>
                <a:gd name="connsiteX0" fmla="*/ 266409 w 266408"/>
                <a:gd name="connsiteY0" fmla="*/ 0 h 53976"/>
                <a:gd name="connsiteX1" fmla="*/ 0 w 266408"/>
                <a:gd name="connsiteY1" fmla="*/ 53976 h 5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08" h="53976">
                  <a:moveTo>
                    <a:pt x="266409" y="0"/>
                  </a:moveTo>
                  <a:lnTo>
                    <a:pt x="0" y="53976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3182C329-89A3-E667-6700-43FB467716DC}"/>
                </a:ext>
              </a:extLst>
            </p:cNvPr>
            <p:cNvSpPr/>
            <p:nvPr/>
          </p:nvSpPr>
          <p:spPr>
            <a:xfrm>
              <a:off x="3226684" y="5307488"/>
              <a:ext cx="17649" cy="43015"/>
            </a:xfrm>
            <a:custGeom>
              <a:avLst/>
              <a:gdLst>
                <a:gd name="connsiteX0" fmla="*/ 17649 w 17649"/>
                <a:gd name="connsiteY0" fmla="*/ 0 h 43015"/>
                <a:gd name="connsiteX1" fmla="*/ 416 w 17649"/>
                <a:gd name="connsiteY1" fmla="*/ 25748 h 43015"/>
                <a:gd name="connsiteX2" fmla="*/ 17649 w 17649"/>
                <a:gd name="connsiteY2" fmla="*/ 43016 h 4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9" h="43015">
                  <a:moveTo>
                    <a:pt x="17649" y="0"/>
                  </a:moveTo>
                  <a:cubicBezTo>
                    <a:pt x="5796" y="2337"/>
                    <a:pt x="-1918" y="13877"/>
                    <a:pt x="416" y="25748"/>
                  </a:cubicBezTo>
                  <a:cubicBezTo>
                    <a:pt x="2133" y="34475"/>
                    <a:pt x="8941" y="41300"/>
                    <a:pt x="17649" y="43016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0AF36D70-59C5-8243-5285-298BCFB5A05C}"/>
                </a:ext>
              </a:extLst>
            </p:cNvPr>
            <p:cNvSpPr/>
            <p:nvPr/>
          </p:nvSpPr>
          <p:spPr>
            <a:xfrm>
              <a:off x="3244333" y="5350504"/>
              <a:ext cx="266408" cy="53976"/>
            </a:xfrm>
            <a:custGeom>
              <a:avLst/>
              <a:gdLst>
                <a:gd name="connsiteX0" fmla="*/ 0 w 266408"/>
                <a:gd name="connsiteY0" fmla="*/ 0 h 53976"/>
                <a:gd name="connsiteX1" fmla="*/ 266409 w 266408"/>
                <a:gd name="connsiteY1" fmla="*/ 53977 h 5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08" h="53976">
                  <a:moveTo>
                    <a:pt x="0" y="0"/>
                  </a:moveTo>
                  <a:lnTo>
                    <a:pt x="266409" y="53977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63512DEB-9B6E-963C-B516-B5848EE20953}"/>
                </a:ext>
              </a:extLst>
            </p:cNvPr>
            <p:cNvSpPr/>
            <p:nvPr/>
          </p:nvSpPr>
          <p:spPr>
            <a:xfrm>
              <a:off x="3510742" y="5404481"/>
              <a:ext cx="17646" cy="38052"/>
            </a:xfrm>
            <a:custGeom>
              <a:avLst/>
              <a:gdLst>
                <a:gd name="connsiteX0" fmla="*/ 0 w 17646"/>
                <a:gd name="connsiteY0" fmla="*/ 0 h 38052"/>
                <a:gd name="connsiteX1" fmla="*/ 17231 w 17646"/>
                <a:gd name="connsiteY1" fmla="*/ 25748 h 38052"/>
                <a:gd name="connsiteX2" fmla="*/ 10112 w 17646"/>
                <a:gd name="connsiteY2" fmla="*/ 38053 h 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6" h="38052">
                  <a:moveTo>
                    <a:pt x="0" y="0"/>
                  </a:moveTo>
                  <a:cubicBezTo>
                    <a:pt x="11845" y="2337"/>
                    <a:pt x="19563" y="13877"/>
                    <a:pt x="17231" y="25748"/>
                  </a:cubicBezTo>
                  <a:cubicBezTo>
                    <a:pt x="16282" y="30525"/>
                    <a:pt x="13785" y="34868"/>
                    <a:pt x="10112" y="38053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BD4139E6-3447-15D9-4D0C-DE2E5C5A8393}"/>
                </a:ext>
              </a:extLst>
            </p:cNvPr>
            <p:cNvSpPr/>
            <p:nvPr/>
          </p:nvSpPr>
          <p:spPr>
            <a:xfrm>
              <a:off x="3461010" y="5442533"/>
              <a:ext cx="59843" cy="52942"/>
            </a:xfrm>
            <a:custGeom>
              <a:avLst/>
              <a:gdLst>
                <a:gd name="connsiteX0" fmla="*/ 59844 w 59843"/>
                <a:gd name="connsiteY0" fmla="*/ 0 h 52942"/>
                <a:gd name="connsiteX1" fmla="*/ 0 w 59843"/>
                <a:gd name="connsiteY1" fmla="*/ 52943 h 5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42" h="52941">
                  <a:moveTo>
                    <a:pt x="59844" y="0"/>
                  </a:moveTo>
                  <a:lnTo>
                    <a:pt x="0" y="52943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74300683-DA79-3C29-AE67-6632BB2F2231}"/>
                </a:ext>
              </a:extLst>
            </p:cNvPr>
            <p:cNvSpPr/>
            <p:nvPr/>
          </p:nvSpPr>
          <p:spPr>
            <a:xfrm>
              <a:off x="3454224" y="5495476"/>
              <a:ext cx="27421" cy="38091"/>
            </a:xfrm>
            <a:custGeom>
              <a:avLst/>
              <a:gdLst>
                <a:gd name="connsiteX0" fmla="*/ 6786 w 27421"/>
                <a:gd name="connsiteY0" fmla="*/ 0 h 38091"/>
                <a:gd name="connsiteX1" fmla="*/ 6146 w 27421"/>
                <a:gd name="connsiteY1" fmla="*/ 31290 h 38091"/>
                <a:gd name="connsiteX2" fmla="*/ 27422 w 27421"/>
                <a:gd name="connsiteY2" fmla="*/ 37432 h 3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21" h="38091">
                  <a:moveTo>
                    <a:pt x="6786" y="0"/>
                  </a:moveTo>
                  <a:cubicBezTo>
                    <a:pt x="-2005" y="8458"/>
                    <a:pt x="-2294" y="22480"/>
                    <a:pt x="6146" y="31290"/>
                  </a:cubicBezTo>
                  <a:cubicBezTo>
                    <a:pt x="11635" y="36998"/>
                    <a:pt x="19745" y="39355"/>
                    <a:pt x="27422" y="37432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A40D7973-F408-7368-2426-2B61232D6C37}"/>
                </a:ext>
              </a:extLst>
            </p:cNvPr>
            <p:cNvSpPr/>
            <p:nvPr/>
          </p:nvSpPr>
          <p:spPr>
            <a:xfrm>
              <a:off x="3482677" y="5507471"/>
              <a:ext cx="75527" cy="25437"/>
            </a:xfrm>
            <a:custGeom>
              <a:avLst/>
              <a:gdLst>
                <a:gd name="connsiteX0" fmla="*/ 0 w 75527"/>
                <a:gd name="connsiteY0" fmla="*/ 25437 h 25437"/>
                <a:gd name="connsiteX1" fmla="*/ 75527 w 75527"/>
                <a:gd name="connsiteY1" fmla="*/ 0 h 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27" h="25437">
                  <a:moveTo>
                    <a:pt x="0" y="25437"/>
                  </a:moveTo>
                  <a:lnTo>
                    <a:pt x="75527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540D433C-F4DF-EAB7-55A0-B5820C472099}"/>
                </a:ext>
              </a:extLst>
            </p:cNvPr>
            <p:cNvSpPr/>
            <p:nvPr/>
          </p:nvSpPr>
          <p:spPr>
            <a:xfrm>
              <a:off x="3558204" y="5506240"/>
              <a:ext cx="29081" cy="29149"/>
            </a:xfrm>
            <a:custGeom>
              <a:avLst/>
              <a:gdLst>
                <a:gd name="connsiteX0" fmla="*/ 0 w 29081"/>
                <a:gd name="connsiteY0" fmla="*/ 1231 h 29149"/>
                <a:gd name="connsiteX1" fmla="*/ 27859 w 29081"/>
                <a:gd name="connsiteY1" fmla="*/ 14714 h 29149"/>
                <a:gd name="connsiteX2" fmla="*/ 27859 w 29081"/>
                <a:gd name="connsiteY2" fmla="*/ 29149 h 2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80" h="29148">
                  <a:moveTo>
                    <a:pt x="0" y="1231"/>
                  </a:moveTo>
                  <a:cubicBezTo>
                    <a:pt x="11412" y="-2761"/>
                    <a:pt x="23876" y="3278"/>
                    <a:pt x="27859" y="14714"/>
                  </a:cubicBezTo>
                  <a:cubicBezTo>
                    <a:pt x="29489" y="19388"/>
                    <a:pt x="29489" y="24476"/>
                    <a:pt x="27859" y="29149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960E86D6-5E5E-FFF7-1BBA-42163DE98953}"/>
                </a:ext>
              </a:extLst>
            </p:cNvPr>
            <p:cNvSpPr/>
            <p:nvPr/>
          </p:nvSpPr>
          <p:spPr>
            <a:xfrm>
              <a:off x="3499599" y="5535390"/>
              <a:ext cx="86464" cy="258095"/>
            </a:xfrm>
            <a:custGeom>
              <a:avLst/>
              <a:gdLst>
                <a:gd name="connsiteX0" fmla="*/ 86464 w 86464"/>
                <a:gd name="connsiteY0" fmla="*/ 0 h 258095"/>
                <a:gd name="connsiteX1" fmla="*/ 0 w 86464"/>
                <a:gd name="connsiteY1" fmla="*/ 258095 h 25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64" h="258095">
                  <a:moveTo>
                    <a:pt x="86464" y="0"/>
                  </a:moveTo>
                  <a:lnTo>
                    <a:pt x="0" y="258095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87F91C75-F1A9-D413-F5AC-51BD948600CE}"/>
                </a:ext>
              </a:extLst>
            </p:cNvPr>
            <p:cNvSpPr/>
            <p:nvPr/>
          </p:nvSpPr>
          <p:spPr>
            <a:xfrm>
              <a:off x="3498727" y="5792657"/>
              <a:ext cx="38222" cy="28024"/>
            </a:xfrm>
            <a:custGeom>
              <a:avLst/>
              <a:gdLst>
                <a:gd name="connsiteX0" fmla="*/ 872 w 38222"/>
                <a:gd name="connsiteY0" fmla="*/ 0 h 28024"/>
                <a:gd name="connsiteX1" fmla="*/ 15771 w 38222"/>
                <a:gd name="connsiteY1" fmla="*/ 27154 h 28024"/>
                <a:gd name="connsiteX2" fmla="*/ 38223 w 38222"/>
                <a:gd name="connsiteY2" fmla="*/ 20681 h 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2" h="28024">
                  <a:moveTo>
                    <a:pt x="872" y="0"/>
                  </a:moveTo>
                  <a:cubicBezTo>
                    <a:pt x="-2492" y="11622"/>
                    <a:pt x="4173" y="23783"/>
                    <a:pt x="15771" y="27154"/>
                  </a:cubicBezTo>
                  <a:cubicBezTo>
                    <a:pt x="23881" y="29511"/>
                    <a:pt x="32610" y="26988"/>
                    <a:pt x="38223" y="20681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E06AB64F-A23F-DF0D-4D84-EB86E77D020B}"/>
                </a:ext>
              </a:extLst>
            </p:cNvPr>
            <p:cNvSpPr/>
            <p:nvPr/>
          </p:nvSpPr>
          <p:spPr>
            <a:xfrm>
              <a:off x="3536950" y="5610874"/>
              <a:ext cx="179531" cy="204118"/>
            </a:xfrm>
            <a:custGeom>
              <a:avLst/>
              <a:gdLst>
                <a:gd name="connsiteX0" fmla="*/ 0 w 179531"/>
                <a:gd name="connsiteY0" fmla="*/ 204119 h 204118"/>
                <a:gd name="connsiteX1" fmla="*/ 179532 w 179531"/>
                <a:gd name="connsiteY1" fmla="*/ 0 h 20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531" h="204118">
                  <a:moveTo>
                    <a:pt x="0" y="204119"/>
                  </a:moveTo>
                  <a:lnTo>
                    <a:pt x="179532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812CAD2D-B151-DE46-A4D4-803D8418EEA5}"/>
                </a:ext>
              </a:extLst>
            </p:cNvPr>
            <p:cNvSpPr/>
            <p:nvPr/>
          </p:nvSpPr>
          <p:spPr>
            <a:xfrm>
              <a:off x="3716481" y="5603388"/>
              <a:ext cx="38176" cy="17619"/>
            </a:xfrm>
            <a:custGeom>
              <a:avLst/>
              <a:gdLst>
                <a:gd name="connsiteX0" fmla="*/ 0 w 38176"/>
                <a:gd name="connsiteY0" fmla="*/ 7486 h 17619"/>
                <a:gd name="connsiteX1" fmla="*/ 31160 w 38176"/>
                <a:gd name="connsiteY1" fmla="*/ 5521 h 17619"/>
                <a:gd name="connsiteX2" fmla="*/ 38176 w 38176"/>
                <a:gd name="connsiteY2" fmla="*/ 17620 h 1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76" h="17619">
                  <a:moveTo>
                    <a:pt x="0" y="7486"/>
                  </a:moveTo>
                  <a:cubicBezTo>
                    <a:pt x="8069" y="-1676"/>
                    <a:pt x="22018" y="-2544"/>
                    <a:pt x="31160" y="5521"/>
                  </a:cubicBezTo>
                  <a:cubicBezTo>
                    <a:pt x="34751" y="8686"/>
                    <a:pt x="37206" y="12946"/>
                    <a:pt x="38176" y="1762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FF071698-0E37-D957-3DFA-299A23ED21AE}"/>
                </a:ext>
              </a:extLst>
            </p:cNvPr>
            <p:cNvSpPr/>
            <p:nvPr/>
          </p:nvSpPr>
          <p:spPr>
            <a:xfrm>
              <a:off x="3754658" y="5621008"/>
              <a:ext cx="15683" cy="78379"/>
            </a:xfrm>
            <a:custGeom>
              <a:avLst/>
              <a:gdLst>
                <a:gd name="connsiteX0" fmla="*/ 0 w 15683"/>
                <a:gd name="connsiteY0" fmla="*/ 0 h 78379"/>
                <a:gd name="connsiteX1" fmla="*/ 15683 w 15683"/>
                <a:gd name="connsiteY1" fmla="*/ 78380 h 7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82" h="78379">
                  <a:moveTo>
                    <a:pt x="0" y="0"/>
                  </a:moveTo>
                  <a:lnTo>
                    <a:pt x="15683" y="7838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96248374-1BA8-817E-1650-96ED13E67D6E}"/>
                </a:ext>
              </a:extLst>
            </p:cNvPr>
            <p:cNvSpPr/>
            <p:nvPr/>
          </p:nvSpPr>
          <p:spPr>
            <a:xfrm>
              <a:off x="3770341" y="5699388"/>
              <a:ext cx="43128" cy="17376"/>
            </a:xfrm>
            <a:custGeom>
              <a:avLst/>
              <a:gdLst>
                <a:gd name="connsiteX0" fmla="*/ 0 w 43128"/>
                <a:gd name="connsiteY0" fmla="*/ 0 h 17376"/>
                <a:gd name="connsiteX1" fmla="*/ 26311 w 43128"/>
                <a:gd name="connsiteY1" fmla="*/ 16855 h 17376"/>
                <a:gd name="connsiteX2" fmla="*/ 43129 w 43128"/>
                <a:gd name="connsiteY2" fmla="*/ 0 h 1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28" h="17376">
                  <a:moveTo>
                    <a:pt x="0" y="0"/>
                  </a:moveTo>
                  <a:cubicBezTo>
                    <a:pt x="2621" y="11933"/>
                    <a:pt x="14404" y="19481"/>
                    <a:pt x="26311" y="16855"/>
                  </a:cubicBezTo>
                  <a:cubicBezTo>
                    <a:pt x="34709" y="14993"/>
                    <a:pt x="41272" y="8417"/>
                    <a:pt x="43129" y="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CC17EE33-9D96-26FF-F427-ECDF5412A71D}"/>
                </a:ext>
              </a:extLst>
            </p:cNvPr>
            <p:cNvSpPr/>
            <p:nvPr/>
          </p:nvSpPr>
          <p:spPr>
            <a:xfrm>
              <a:off x="3813470" y="5621008"/>
              <a:ext cx="15889" cy="78379"/>
            </a:xfrm>
            <a:custGeom>
              <a:avLst/>
              <a:gdLst>
                <a:gd name="connsiteX0" fmla="*/ 0 w 15889"/>
                <a:gd name="connsiteY0" fmla="*/ 78380 h 78379"/>
                <a:gd name="connsiteX1" fmla="*/ 15890 w 15889"/>
                <a:gd name="connsiteY1" fmla="*/ 0 h 7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89" h="78379">
                  <a:moveTo>
                    <a:pt x="0" y="78380"/>
                  </a:moveTo>
                  <a:lnTo>
                    <a:pt x="15890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22101D64-8273-5C65-D6F8-6ACD845D87B9}"/>
                </a:ext>
              </a:extLst>
            </p:cNvPr>
            <p:cNvSpPr/>
            <p:nvPr/>
          </p:nvSpPr>
          <p:spPr>
            <a:xfrm>
              <a:off x="3829359" y="5603323"/>
              <a:ext cx="37969" cy="17684"/>
            </a:xfrm>
            <a:custGeom>
              <a:avLst/>
              <a:gdLst>
                <a:gd name="connsiteX0" fmla="*/ 0 w 37969"/>
                <a:gd name="connsiteY0" fmla="*/ 17685 h 17684"/>
                <a:gd name="connsiteX1" fmla="*/ 25692 w 37969"/>
                <a:gd name="connsiteY1" fmla="*/ 416 h 17684"/>
                <a:gd name="connsiteX2" fmla="*/ 37970 w 37969"/>
                <a:gd name="connsiteY2" fmla="*/ 7551 h 1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69" h="17684">
                  <a:moveTo>
                    <a:pt x="0" y="17685"/>
                  </a:moveTo>
                  <a:cubicBezTo>
                    <a:pt x="2332" y="5814"/>
                    <a:pt x="13847" y="-1921"/>
                    <a:pt x="25692" y="416"/>
                  </a:cubicBezTo>
                  <a:cubicBezTo>
                    <a:pt x="30458" y="1368"/>
                    <a:pt x="34792" y="3870"/>
                    <a:pt x="37970" y="7551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16295237-025B-CB65-B023-C671F6A260CD}"/>
                </a:ext>
              </a:extLst>
            </p:cNvPr>
            <p:cNvSpPr/>
            <p:nvPr/>
          </p:nvSpPr>
          <p:spPr>
            <a:xfrm>
              <a:off x="3867329" y="5610874"/>
              <a:ext cx="179738" cy="204118"/>
            </a:xfrm>
            <a:custGeom>
              <a:avLst/>
              <a:gdLst>
                <a:gd name="connsiteX0" fmla="*/ 0 w 179738"/>
                <a:gd name="connsiteY0" fmla="*/ 0 h 204118"/>
                <a:gd name="connsiteX1" fmla="*/ 179738 w 179738"/>
                <a:gd name="connsiteY1" fmla="*/ 204119 h 20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738" h="204118">
                  <a:moveTo>
                    <a:pt x="0" y="0"/>
                  </a:moveTo>
                  <a:lnTo>
                    <a:pt x="179738" y="204119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481BCD9F-A6E5-D83E-D0DD-A72DD456EBB5}"/>
                </a:ext>
              </a:extLst>
            </p:cNvPr>
            <p:cNvSpPr/>
            <p:nvPr/>
          </p:nvSpPr>
          <p:spPr>
            <a:xfrm>
              <a:off x="4047068" y="5794312"/>
              <a:ext cx="38219" cy="28034"/>
            </a:xfrm>
            <a:custGeom>
              <a:avLst/>
              <a:gdLst>
                <a:gd name="connsiteX0" fmla="*/ 0 w 38219"/>
                <a:gd name="connsiteY0" fmla="*/ 20681 h 28034"/>
                <a:gd name="connsiteX1" fmla="*/ 30892 w 38219"/>
                <a:gd name="connsiteY1" fmla="*/ 22501 h 28034"/>
                <a:gd name="connsiteX2" fmla="*/ 37351 w 38219"/>
                <a:gd name="connsiteY2" fmla="*/ 0 h 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19" h="28034">
                  <a:moveTo>
                    <a:pt x="0" y="20681"/>
                  </a:moveTo>
                  <a:cubicBezTo>
                    <a:pt x="8027" y="29718"/>
                    <a:pt x="21853" y="30545"/>
                    <a:pt x="30892" y="22501"/>
                  </a:cubicBezTo>
                  <a:cubicBezTo>
                    <a:pt x="37186" y="16875"/>
                    <a:pt x="39703" y="8128"/>
                    <a:pt x="37351" y="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05475997-4AF2-AD64-3C7F-A4C3F591B012}"/>
                </a:ext>
              </a:extLst>
            </p:cNvPr>
            <p:cNvSpPr/>
            <p:nvPr/>
          </p:nvSpPr>
          <p:spPr>
            <a:xfrm>
              <a:off x="3997748" y="5535390"/>
              <a:ext cx="86670" cy="258095"/>
            </a:xfrm>
            <a:custGeom>
              <a:avLst/>
              <a:gdLst>
                <a:gd name="connsiteX0" fmla="*/ 86671 w 86670"/>
                <a:gd name="connsiteY0" fmla="*/ 258095 h 258095"/>
                <a:gd name="connsiteX1" fmla="*/ 0 w 86670"/>
                <a:gd name="connsiteY1" fmla="*/ 0 h 25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70" h="258095">
                  <a:moveTo>
                    <a:pt x="86671" y="258095"/>
                  </a:moveTo>
                  <a:lnTo>
                    <a:pt x="0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2F9EDAB9-96A6-BEF8-B497-815AE801C5AB}"/>
                </a:ext>
              </a:extLst>
            </p:cNvPr>
            <p:cNvSpPr/>
            <p:nvPr/>
          </p:nvSpPr>
          <p:spPr>
            <a:xfrm>
              <a:off x="3996644" y="5506370"/>
              <a:ext cx="28961" cy="29019"/>
            </a:xfrm>
            <a:custGeom>
              <a:avLst/>
              <a:gdLst>
                <a:gd name="connsiteX0" fmla="*/ 1104 w 28961"/>
                <a:gd name="connsiteY0" fmla="*/ 29020 h 29019"/>
                <a:gd name="connsiteX1" fmla="*/ 15218 w 28961"/>
                <a:gd name="connsiteY1" fmla="*/ 1101 h 29019"/>
                <a:gd name="connsiteX2" fmla="*/ 28962 w 28961"/>
                <a:gd name="connsiteY2" fmla="*/ 1101 h 2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1" h="29019">
                  <a:moveTo>
                    <a:pt x="1104" y="29020"/>
                  </a:moveTo>
                  <a:cubicBezTo>
                    <a:pt x="-2693" y="17398"/>
                    <a:pt x="3621" y="4906"/>
                    <a:pt x="15218" y="1101"/>
                  </a:cubicBezTo>
                  <a:cubicBezTo>
                    <a:pt x="19676" y="-367"/>
                    <a:pt x="24505" y="-367"/>
                    <a:pt x="28962" y="1101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E83B65C9-2602-C688-E940-E8C0FDF99324}"/>
                </a:ext>
              </a:extLst>
            </p:cNvPr>
            <p:cNvSpPr/>
            <p:nvPr/>
          </p:nvSpPr>
          <p:spPr>
            <a:xfrm>
              <a:off x="4025606" y="5507471"/>
              <a:ext cx="75733" cy="25437"/>
            </a:xfrm>
            <a:custGeom>
              <a:avLst/>
              <a:gdLst>
                <a:gd name="connsiteX0" fmla="*/ 0 w 75733"/>
                <a:gd name="connsiteY0" fmla="*/ 0 h 25437"/>
                <a:gd name="connsiteX1" fmla="*/ 75733 w 75733"/>
                <a:gd name="connsiteY1" fmla="*/ 25437 h 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33" h="25437">
                  <a:moveTo>
                    <a:pt x="0" y="0"/>
                  </a:moveTo>
                  <a:lnTo>
                    <a:pt x="75733" y="25437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F97FC662-0EC6-81BC-CC69-6BB7EE3AC6C6}"/>
                </a:ext>
              </a:extLst>
            </p:cNvPr>
            <p:cNvSpPr/>
            <p:nvPr/>
          </p:nvSpPr>
          <p:spPr>
            <a:xfrm>
              <a:off x="4101340" y="5495476"/>
              <a:ext cx="27963" cy="38305"/>
            </a:xfrm>
            <a:custGeom>
              <a:avLst/>
              <a:gdLst>
                <a:gd name="connsiteX0" fmla="*/ 0 w 27963"/>
                <a:gd name="connsiteY0" fmla="*/ 37432 h 38305"/>
                <a:gd name="connsiteX1" fmla="*/ 27095 w 27963"/>
                <a:gd name="connsiteY1" fmla="*/ 22501 h 38305"/>
                <a:gd name="connsiteX2" fmla="*/ 20636 w 27963"/>
                <a:gd name="connsiteY2" fmla="*/ 0 h 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63" h="38305">
                  <a:moveTo>
                    <a:pt x="0" y="37432"/>
                  </a:moveTo>
                  <a:cubicBezTo>
                    <a:pt x="11597" y="40803"/>
                    <a:pt x="23731" y="34123"/>
                    <a:pt x="27095" y="22501"/>
                  </a:cubicBezTo>
                  <a:cubicBezTo>
                    <a:pt x="29447" y="14373"/>
                    <a:pt x="26930" y="5625"/>
                    <a:pt x="20636" y="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F7172459-3FD2-5146-B454-7EC3F229C630}"/>
                </a:ext>
              </a:extLst>
            </p:cNvPr>
            <p:cNvSpPr/>
            <p:nvPr/>
          </p:nvSpPr>
          <p:spPr>
            <a:xfrm>
              <a:off x="4062957" y="5442533"/>
              <a:ext cx="59843" cy="52942"/>
            </a:xfrm>
            <a:custGeom>
              <a:avLst/>
              <a:gdLst>
                <a:gd name="connsiteX0" fmla="*/ 59844 w 59843"/>
                <a:gd name="connsiteY0" fmla="*/ 52943 h 52942"/>
                <a:gd name="connsiteX1" fmla="*/ 0 w 59843"/>
                <a:gd name="connsiteY1" fmla="*/ 0 h 5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42" h="52941">
                  <a:moveTo>
                    <a:pt x="59844" y="52943"/>
                  </a:moveTo>
                  <a:lnTo>
                    <a:pt x="0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4AE384BA-E4B8-3801-6FF4-84AE6E6BFD4D}"/>
                </a:ext>
              </a:extLst>
            </p:cNvPr>
            <p:cNvSpPr/>
            <p:nvPr/>
          </p:nvSpPr>
          <p:spPr>
            <a:xfrm>
              <a:off x="4055886" y="5404481"/>
              <a:ext cx="17801" cy="38052"/>
            </a:xfrm>
            <a:custGeom>
              <a:avLst/>
              <a:gdLst>
                <a:gd name="connsiteX0" fmla="*/ 7484 w 17801"/>
                <a:gd name="connsiteY0" fmla="*/ 38053 h 38052"/>
                <a:gd name="connsiteX1" fmla="*/ 5400 w 17801"/>
                <a:gd name="connsiteY1" fmla="*/ 7114 h 38052"/>
                <a:gd name="connsiteX2" fmla="*/ 17802 w 17801"/>
                <a:gd name="connsiteY2" fmla="*/ 0 h 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01" h="38052">
                  <a:moveTo>
                    <a:pt x="7484" y="38053"/>
                  </a:moveTo>
                  <a:cubicBezTo>
                    <a:pt x="-1616" y="30090"/>
                    <a:pt x="-2545" y="16234"/>
                    <a:pt x="5400" y="7114"/>
                  </a:cubicBezTo>
                  <a:cubicBezTo>
                    <a:pt x="8619" y="3412"/>
                    <a:pt x="12994" y="910"/>
                    <a:pt x="17802" y="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A25A4DE7-0C17-822C-20D3-06DE72E56A48}"/>
                </a:ext>
              </a:extLst>
            </p:cNvPr>
            <p:cNvSpPr/>
            <p:nvPr/>
          </p:nvSpPr>
          <p:spPr>
            <a:xfrm>
              <a:off x="4073275" y="5350504"/>
              <a:ext cx="266202" cy="53976"/>
            </a:xfrm>
            <a:custGeom>
              <a:avLst/>
              <a:gdLst>
                <a:gd name="connsiteX0" fmla="*/ 0 w 266202"/>
                <a:gd name="connsiteY0" fmla="*/ 53977 h 53976"/>
                <a:gd name="connsiteX1" fmla="*/ 266202 w 266202"/>
                <a:gd name="connsiteY1" fmla="*/ 0 h 5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202" h="53976">
                  <a:moveTo>
                    <a:pt x="0" y="53977"/>
                  </a:moveTo>
                  <a:lnTo>
                    <a:pt x="266202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609C1A5D-B165-5962-0826-9CBA4A570298}"/>
                </a:ext>
              </a:extLst>
            </p:cNvPr>
            <p:cNvSpPr/>
            <p:nvPr/>
          </p:nvSpPr>
          <p:spPr>
            <a:xfrm>
              <a:off x="4339477" y="5307488"/>
              <a:ext cx="17646" cy="43015"/>
            </a:xfrm>
            <a:custGeom>
              <a:avLst/>
              <a:gdLst>
                <a:gd name="connsiteX0" fmla="*/ 0 w 17646"/>
                <a:gd name="connsiteY0" fmla="*/ 43016 h 43015"/>
                <a:gd name="connsiteX1" fmla="*/ 17231 w 17646"/>
                <a:gd name="connsiteY1" fmla="*/ 17269 h 43015"/>
                <a:gd name="connsiteX2" fmla="*/ 0 w 17646"/>
                <a:gd name="connsiteY2" fmla="*/ 0 h 4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6" h="43015">
                  <a:moveTo>
                    <a:pt x="0" y="43016"/>
                  </a:moveTo>
                  <a:cubicBezTo>
                    <a:pt x="11845" y="40679"/>
                    <a:pt x="19563" y="29139"/>
                    <a:pt x="17231" y="17269"/>
                  </a:cubicBezTo>
                  <a:cubicBezTo>
                    <a:pt x="15518" y="8541"/>
                    <a:pt x="8708" y="1717"/>
                    <a:pt x="0" y="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46447C23-DEF6-6185-FA43-78F54ED60450}"/>
                </a:ext>
              </a:extLst>
            </p:cNvPr>
            <p:cNvSpPr/>
            <p:nvPr/>
          </p:nvSpPr>
          <p:spPr>
            <a:xfrm>
              <a:off x="4073275" y="5253512"/>
              <a:ext cx="266202" cy="53976"/>
            </a:xfrm>
            <a:custGeom>
              <a:avLst/>
              <a:gdLst>
                <a:gd name="connsiteX0" fmla="*/ 266202 w 266202"/>
                <a:gd name="connsiteY0" fmla="*/ 53976 h 53976"/>
                <a:gd name="connsiteX1" fmla="*/ 0 w 266202"/>
                <a:gd name="connsiteY1" fmla="*/ 0 h 5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202" h="53976">
                  <a:moveTo>
                    <a:pt x="266202" y="53976"/>
                  </a:moveTo>
                  <a:lnTo>
                    <a:pt x="0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02DD1F06-9C04-9736-2F3D-333273EBCBCC}"/>
                </a:ext>
              </a:extLst>
            </p:cNvPr>
            <p:cNvSpPr/>
            <p:nvPr/>
          </p:nvSpPr>
          <p:spPr>
            <a:xfrm>
              <a:off x="4055472" y="5215459"/>
              <a:ext cx="17802" cy="38052"/>
            </a:xfrm>
            <a:custGeom>
              <a:avLst/>
              <a:gdLst>
                <a:gd name="connsiteX0" fmla="*/ 17803 w 17802"/>
                <a:gd name="connsiteY0" fmla="*/ 38052 h 38052"/>
                <a:gd name="connsiteX1" fmla="*/ 386 w 17802"/>
                <a:gd name="connsiteY1" fmla="*/ 12429 h 38052"/>
                <a:gd name="connsiteX2" fmla="*/ 7485 w 17802"/>
                <a:gd name="connsiteY2" fmla="*/ 0 h 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02" h="38052">
                  <a:moveTo>
                    <a:pt x="17803" y="38052"/>
                  </a:moveTo>
                  <a:cubicBezTo>
                    <a:pt x="5937" y="35798"/>
                    <a:pt x="-1863" y="24341"/>
                    <a:pt x="386" y="12429"/>
                  </a:cubicBezTo>
                  <a:cubicBezTo>
                    <a:pt x="1294" y="7610"/>
                    <a:pt x="3791" y="3226"/>
                    <a:pt x="7485" y="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8B93B8A-F201-0EE0-1287-033E7C15B23D}"/>
                </a:ext>
              </a:extLst>
            </p:cNvPr>
            <p:cNvSpPr/>
            <p:nvPr/>
          </p:nvSpPr>
          <p:spPr>
            <a:xfrm>
              <a:off x="4062957" y="5162517"/>
              <a:ext cx="59843" cy="52942"/>
            </a:xfrm>
            <a:custGeom>
              <a:avLst/>
              <a:gdLst>
                <a:gd name="connsiteX0" fmla="*/ 0 w 59843"/>
                <a:gd name="connsiteY0" fmla="*/ 52943 h 52942"/>
                <a:gd name="connsiteX1" fmla="*/ 59844 w 59843"/>
                <a:gd name="connsiteY1" fmla="*/ 0 h 5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42" h="52941">
                  <a:moveTo>
                    <a:pt x="0" y="52943"/>
                  </a:moveTo>
                  <a:lnTo>
                    <a:pt x="59844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07637307-B659-5EC1-BFCC-B6D2A1D6B835}"/>
                </a:ext>
              </a:extLst>
            </p:cNvPr>
            <p:cNvSpPr/>
            <p:nvPr/>
          </p:nvSpPr>
          <p:spPr>
            <a:xfrm>
              <a:off x="4102165" y="5124214"/>
              <a:ext cx="27973" cy="38302"/>
            </a:xfrm>
            <a:custGeom>
              <a:avLst/>
              <a:gdLst>
                <a:gd name="connsiteX0" fmla="*/ 20636 w 27973"/>
                <a:gd name="connsiteY0" fmla="*/ 38302 h 38302"/>
                <a:gd name="connsiteX1" fmla="*/ 22452 w 27973"/>
                <a:gd name="connsiteY1" fmla="*/ 7343 h 38302"/>
                <a:gd name="connsiteX2" fmla="*/ 0 w 27973"/>
                <a:gd name="connsiteY2" fmla="*/ 870 h 3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72" h="38302">
                  <a:moveTo>
                    <a:pt x="20636" y="38302"/>
                  </a:moveTo>
                  <a:cubicBezTo>
                    <a:pt x="29654" y="30258"/>
                    <a:pt x="30479" y="16401"/>
                    <a:pt x="22452" y="7343"/>
                  </a:cubicBezTo>
                  <a:cubicBezTo>
                    <a:pt x="16839" y="1036"/>
                    <a:pt x="8110" y="-1487"/>
                    <a:pt x="0" y="87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5EB243C3-0FE2-6DFA-F06F-4BBADAFF93F3}"/>
                </a:ext>
              </a:extLst>
            </p:cNvPr>
            <p:cNvSpPr/>
            <p:nvPr/>
          </p:nvSpPr>
          <p:spPr>
            <a:xfrm>
              <a:off x="4025606" y="5125085"/>
              <a:ext cx="75733" cy="25437"/>
            </a:xfrm>
            <a:custGeom>
              <a:avLst/>
              <a:gdLst>
                <a:gd name="connsiteX0" fmla="*/ 75733 w 75733"/>
                <a:gd name="connsiteY0" fmla="*/ 0 h 25437"/>
                <a:gd name="connsiteX1" fmla="*/ 0 w 75733"/>
                <a:gd name="connsiteY1" fmla="*/ 25437 h 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33" h="25437">
                  <a:moveTo>
                    <a:pt x="75733" y="0"/>
                  </a:moveTo>
                  <a:lnTo>
                    <a:pt x="0" y="25437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363EF4CA-FC40-2F64-0286-AF16C8893939}"/>
                </a:ext>
              </a:extLst>
            </p:cNvPr>
            <p:cNvSpPr/>
            <p:nvPr/>
          </p:nvSpPr>
          <p:spPr>
            <a:xfrm>
              <a:off x="3996649" y="5123637"/>
              <a:ext cx="28957" cy="29025"/>
            </a:xfrm>
            <a:custGeom>
              <a:avLst/>
              <a:gdLst>
                <a:gd name="connsiteX0" fmla="*/ 28957 w 28957"/>
                <a:gd name="connsiteY0" fmla="*/ 27919 h 29025"/>
                <a:gd name="connsiteX1" fmla="*/ 1099 w 28957"/>
                <a:gd name="connsiteY1" fmla="*/ 13773 h 29025"/>
                <a:gd name="connsiteX2" fmla="*/ 1099 w 28957"/>
                <a:gd name="connsiteY2" fmla="*/ 0 h 2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7" h="29025">
                  <a:moveTo>
                    <a:pt x="28957" y="27919"/>
                  </a:moveTo>
                  <a:cubicBezTo>
                    <a:pt x="17360" y="31724"/>
                    <a:pt x="4896" y="25396"/>
                    <a:pt x="1099" y="13773"/>
                  </a:cubicBezTo>
                  <a:cubicBezTo>
                    <a:pt x="-366" y="9307"/>
                    <a:pt x="-366" y="4467"/>
                    <a:pt x="1099" y="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C2BEC802-769E-3DEE-EA9C-C19EFF1CA118}"/>
                </a:ext>
              </a:extLst>
            </p:cNvPr>
            <p:cNvSpPr/>
            <p:nvPr/>
          </p:nvSpPr>
          <p:spPr>
            <a:xfrm>
              <a:off x="3997748" y="4864508"/>
              <a:ext cx="86670" cy="258095"/>
            </a:xfrm>
            <a:custGeom>
              <a:avLst/>
              <a:gdLst>
                <a:gd name="connsiteX0" fmla="*/ 0 w 86670"/>
                <a:gd name="connsiteY0" fmla="*/ 258095 h 258095"/>
                <a:gd name="connsiteX1" fmla="*/ 86671 w 86670"/>
                <a:gd name="connsiteY1" fmla="*/ 0 h 25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70" h="258095">
                  <a:moveTo>
                    <a:pt x="0" y="258095"/>
                  </a:moveTo>
                  <a:lnTo>
                    <a:pt x="86671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6AEF62FC-C413-6EAE-8073-94277E3029CE}"/>
                </a:ext>
              </a:extLst>
            </p:cNvPr>
            <p:cNvSpPr/>
            <p:nvPr/>
          </p:nvSpPr>
          <p:spPr>
            <a:xfrm>
              <a:off x="4046655" y="4836484"/>
              <a:ext cx="38222" cy="28024"/>
            </a:xfrm>
            <a:custGeom>
              <a:avLst/>
              <a:gdLst>
                <a:gd name="connsiteX0" fmla="*/ 37351 w 38222"/>
                <a:gd name="connsiteY0" fmla="*/ 28024 h 28024"/>
                <a:gd name="connsiteX1" fmla="*/ 22452 w 38222"/>
                <a:gd name="connsiteY1" fmla="*/ 870 h 28024"/>
                <a:gd name="connsiteX2" fmla="*/ 0 w 38222"/>
                <a:gd name="connsiteY2" fmla="*/ 7343 h 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2" h="28024">
                  <a:moveTo>
                    <a:pt x="37351" y="28024"/>
                  </a:moveTo>
                  <a:cubicBezTo>
                    <a:pt x="40714" y="16401"/>
                    <a:pt x="34049" y="4241"/>
                    <a:pt x="22452" y="870"/>
                  </a:cubicBezTo>
                  <a:cubicBezTo>
                    <a:pt x="14342" y="-1487"/>
                    <a:pt x="5613" y="1036"/>
                    <a:pt x="0" y="7343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0B38BFBF-E6DE-ECAA-480F-E71149BE3EA3}"/>
                </a:ext>
              </a:extLst>
            </p:cNvPr>
            <p:cNvSpPr/>
            <p:nvPr/>
          </p:nvSpPr>
          <p:spPr>
            <a:xfrm>
              <a:off x="3867329" y="4843000"/>
              <a:ext cx="179738" cy="204118"/>
            </a:xfrm>
            <a:custGeom>
              <a:avLst/>
              <a:gdLst>
                <a:gd name="connsiteX0" fmla="*/ 179738 w 179738"/>
                <a:gd name="connsiteY0" fmla="*/ 0 h 204118"/>
                <a:gd name="connsiteX1" fmla="*/ 0 w 179738"/>
                <a:gd name="connsiteY1" fmla="*/ 204118 h 20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738" h="204118">
                  <a:moveTo>
                    <a:pt x="179738" y="0"/>
                  </a:moveTo>
                  <a:lnTo>
                    <a:pt x="0" y="204118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D2A8594F-436C-D19B-AC73-BDD97F4C2E95}"/>
                </a:ext>
              </a:extLst>
            </p:cNvPr>
            <p:cNvSpPr/>
            <p:nvPr/>
          </p:nvSpPr>
          <p:spPr>
            <a:xfrm>
              <a:off x="3829359" y="5038019"/>
              <a:ext cx="37969" cy="17679"/>
            </a:xfrm>
            <a:custGeom>
              <a:avLst/>
              <a:gdLst>
                <a:gd name="connsiteX0" fmla="*/ 37970 w 37969"/>
                <a:gd name="connsiteY0" fmla="*/ 10134 h 17679"/>
                <a:gd name="connsiteX1" fmla="*/ 7119 w 37969"/>
                <a:gd name="connsiteY1" fmla="*/ 12305 h 17679"/>
                <a:gd name="connsiteX2" fmla="*/ 0 w 37969"/>
                <a:gd name="connsiteY2" fmla="*/ 0 h 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69" h="17679">
                  <a:moveTo>
                    <a:pt x="37970" y="10134"/>
                  </a:moveTo>
                  <a:cubicBezTo>
                    <a:pt x="30046" y="19275"/>
                    <a:pt x="16220" y="20246"/>
                    <a:pt x="7119" y="12305"/>
                  </a:cubicBezTo>
                  <a:cubicBezTo>
                    <a:pt x="3446" y="9100"/>
                    <a:pt x="949" y="4777"/>
                    <a:pt x="0" y="0"/>
                  </a:cubicBezTo>
                </a:path>
              </a:pathLst>
            </a:custGeom>
            <a:noFill/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DBBFFF"/>
                </a:solidFill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DA09743D-6F21-98DE-5E3D-46FC7B6E99A7}"/>
              </a:ext>
            </a:extLst>
          </p:cNvPr>
          <p:cNvGrpSpPr/>
          <p:nvPr/>
        </p:nvGrpSpPr>
        <p:grpSpPr>
          <a:xfrm>
            <a:off x="9779416" y="4091272"/>
            <a:ext cx="953582" cy="761463"/>
            <a:chOff x="4809974" y="4989833"/>
            <a:chExt cx="953582" cy="761463"/>
          </a:xfrm>
        </p:grpSpPr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007DAA92-D6B9-EEC7-8DA5-1D76E32AA774}"/>
                </a:ext>
              </a:extLst>
            </p:cNvPr>
            <p:cNvSpPr/>
            <p:nvPr/>
          </p:nvSpPr>
          <p:spPr>
            <a:xfrm>
              <a:off x="4809974" y="5475002"/>
              <a:ext cx="953582" cy="276294"/>
            </a:xfrm>
            <a:custGeom>
              <a:avLst/>
              <a:gdLst>
                <a:gd name="connsiteX0" fmla="*/ 476894 w 953582"/>
                <a:gd name="connsiteY0" fmla="*/ 276294 h 276294"/>
                <a:gd name="connsiteX1" fmla="*/ 0 w 953582"/>
                <a:gd name="connsiteY1" fmla="*/ 138147 h 276294"/>
                <a:gd name="connsiteX2" fmla="*/ 476894 w 953582"/>
                <a:gd name="connsiteY2" fmla="*/ 0 h 276294"/>
                <a:gd name="connsiteX3" fmla="*/ 953582 w 953582"/>
                <a:gd name="connsiteY3" fmla="*/ 138147 h 276294"/>
                <a:gd name="connsiteX4" fmla="*/ 476894 w 953582"/>
                <a:gd name="connsiteY4" fmla="*/ 276294 h 27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582" h="276294">
                  <a:moveTo>
                    <a:pt x="476894" y="276294"/>
                  </a:moveTo>
                  <a:cubicBezTo>
                    <a:pt x="213375" y="276294"/>
                    <a:pt x="0" y="214252"/>
                    <a:pt x="0" y="138147"/>
                  </a:cubicBezTo>
                  <a:cubicBezTo>
                    <a:pt x="0" y="62042"/>
                    <a:pt x="213375" y="0"/>
                    <a:pt x="476894" y="0"/>
                  </a:cubicBezTo>
                  <a:cubicBezTo>
                    <a:pt x="740414" y="0"/>
                    <a:pt x="953582" y="62042"/>
                    <a:pt x="953582" y="138147"/>
                  </a:cubicBezTo>
                  <a:cubicBezTo>
                    <a:pt x="953582" y="214252"/>
                    <a:pt x="740208" y="276294"/>
                    <a:pt x="476894" y="276294"/>
                  </a:cubicBezTo>
                  <a:close/>
                </a:path>
              </a:pathLst>
            </a:custGeom>
            <a:noFill/>
            <a:ln w="28575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4720042B-F4B6-DC1F-D56D-C6787FFA0396}"/>
                </a:ext>
              </a:extLst>
            </p:cNvPr>
            <p:cNvSpPr/>
            <p:nvPr/>
          </p:nvSpPr>
          <p:spPr>
            <a:xfrm>
              <a:off x="4809974" y="5221663"/>
              <a:ext cx="953582" cy="529632"/>
            </a:xfrm>
            <a:custGeom>
              <a:avLst/>
              <a:gdLst>
                <a:gd name="connsiteX0" fmla="*/ 476894 w 953582"/>
                <a:gd name="connsiteY0" fmla="*/ 529633 h 529632"/>
                <a:gd name="connsiteX1" fmla="*/ 0 w 953582"/>
                <a:gd name="connsiteY1" fmla="*/ 264713 h 529632"/>
                <a:gd name="connsiteX2" fmla="*/ 476894 w 953582"/>
                <a:gd name="connsiteY2" fmla="*/ 0 h 529632"/>
                <a:gd name="connsiteX3" fmla="*/ 953582 w 953582"/>
                <a:gd name="connsiteY3" fmla="*/ 264713 h 529632"/>
                <a:gd name="connsiteX4" fmla="*/ 476894 w 953582"/>
                <a:gd name="connsiteY4" fmla="*/ 529633 h 529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582" h="529632">
                  <a:moveTo>
                    <a:pt x="476894" y="529633"/>
                  </a:moveTo>
                  <a:cubicBezTo>
                    <a:pt x="213375" y="529633"/>
                    <a:pt x="0" y="411132"/>
                    <a:pt x="0" y="264713"/>
                  </a:cubicBezTo>
                  <a:cubicBezTo>
                    <a:pt x="0" y="118294"/>
                    <a:pt x="213375" y="0"/>
                    <a:pt x="476894" y="0"/>
                  </a:cubicBezTo>
                  <a:cubicBezTo>
                    <a:pt x="740414" y="0"/>
                    <a:pt x="953582" y="118500"/>
                    <a:pt x="953582" y="264713"/>
                  </a:cubicBezTo>
                  <a:cubicBezTo>
                    <a:pt x="953582" y="410925"/>
                    <a:pt x="740208" y="529633"/>
                    <a:pt x="476894" y="529633"/>
                  </a:cubicBezTo>
                  <a:close/>
                </a:path>
              </a:pathLst>
            </a:custGeom>
            <a:noFill/>
            <a:ln w="28575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3672DEF4-CD1A-4728-47B3-F89A44E2205F}"/>
                </a:ext>
              </a:extLst>
            </p:cNvPr>
            <p:cNvSpPr/>
            <p:nvPr/>
          </p:nvSpPr>
          <p:spPr>
            <a:xfrm>
              <a:off x="4809974" y="4989833"/>
              <a:ext cx="953582" cy="761463"/>
            </a:xfrm>
            <a:custGeom>
              <a:avLst/>
              <a:gdLst>
                <a:gd name="connsiteX0" fmla="*/ 476894 w 953582"/>
                <a:gd name="connsiteY0" fmla="*/ 761463 h 761463"/>
                <a:gd name="connsiteX1" fmla="*/ 0 w 953582"/>
                <a:gd name="connsiteY1" fmla="*/ 380732 h 761463"/>
                <a:gd name="connsiteX2" fmla="*/ 476894 w 953582"/>
                <a:gd name="connsiteY2" fmla="*/ 0 h 761463"/>
                <a:gd name="connsiteX3" fmla="*/ 953582 w 953582"/>
                <a:gd name="connsiteY3" fmla="*/ 380732 h 761463"/>
                <a:gd name="connsiteX4" fmla="*/ 476894 w 953582"/>
                <a:gd name="connsiteY4" fmla="*/ 761463 h 76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582" h="761463">
                  <a:moveTo>
                    <a:pt x="476894" y="761463"/>
                  </a:moveTo>
                  <a:cubicBezTo>
                    <a:pt x="213375" y="761463"/>
                    <a:pt x="0" y="591054"/>
                    <a:pt x="0" y="380732"/>
                  </a:cubicBezTo>
                  <a:cubicBezTo>
                    <a:pt x="0" y="170409"/>
                    <a:pt x="213375" y="0"/>
                    <a:pt x="476894" y="0"/>
                  </a:cubicBezTo>
                  <a:cubicBezTo>
                    <a:pt x="740414" y="0"/>
                    <a:pt x="953582" y="170409"/>
                    <a:pt x="953582" y="380732"/>
                  </a:cubicBezTo>
                  <a:cubicBezTo>
                    <a:pt x="953582" y="591054"/>
                    <a:pt x="740208" y="761463"/>
                    <a:pt x="476894" y="761463"/>
                  </a:cubicBezTo>
                  <a:close/>
                </a:path>
              </a:pathLst>
            </a:custGeom>
            <a:noFill/>
            <a:ln w="28575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B7E95A88-82AC-C31F-9A7E-62EE09588EB8}"/>
              </a:ext>
            </a:extLst>
          </p:cNvPr>
          <p:cNvGrpSpPr/>
          <p:nvPr/>
        </p:nvGrpSpPr>
        <p:grpSpPr>
          <a:xfrm>
            <a:off x="6722553" y="2108084"/>
            <a:ext cx="1362584" cy="654094"/>
            <a:chOff x="7584256" y="5061631"/>
            <a:chExt cx="1362584" cy="654094"/>
          </a:xfrm>
        </p:grpSpPr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8ED5F2EC-C4B2-82B5-7029-5AE782742512}"/>
                </a:ext>
              </a:extLst>
            </p:cNvPr>
            <p:cNvSpPr/>
            <p:nvPr/>
          </p:nvSpPr>
          <p:spPr>
            <a:xfrm>
              <a:off x="8146995" y="5301905"/>
              <a:ext cx="553246" cy="221903"/>
            </a:xfrm>
            <a:custGeom>
              <a:avLst/>
              <a:gdLst>
                <a:gd name="connsiteX0" fmla="*/ 0 w 553246"/>
                <a:gd name="connsiteY0" fmla="*/ 221904 h 221903"/>
                <a:gd name="connsiteX1" fmla="*/ 24556 w 553246"/>
                <a:gd name="connsiteY1" fmla="*/ 211563 h 221903"/>
                <a:gd name="connsiteX2" fmla="*/ 191087 w 553246"/>
                <a:gd name="connsiteY2" fmla="*/ 37639 h 221903"/>
                <a:gd name="connsiteX3" fmla="*/ 215644 w 553246"/>
                <a:gd name="connsiteY3" fmla="*/ 27092 h 221903"/>
                <a:gd name="connsiteX4" fmla="*/ 221010 w 553246"/>
                <a:gd name="connsiteY4" fmla="*/ 27092 h 221903"/>
                <a:gd name="connsiteX5" fmla="*/ 395382 w 553246"/>
                <a:gd name="connsiteY5" fmla="*/ 54804 h 221903"/>
                <a:gd name="connsiteX6" fmla="*/ 400748 w 553246"/>
                <a:gd name="connsiteY6" fmla="*/ 54804 h 221903"/>
                <a:gd name="connsiteX7" fmla="*/ 412510 w 553246"/>
                <a:gd name="connsiteY7" fmla="*/ 52736 h 221903"/>
                <a:gd name="connsiteX8" fmla="*/ 553247 w 553246"/>
                <a:gd name="connsiteY8" fmla="*/ 0 h 22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246" h="221903">
                  <a:moveTo>
                    <a:pt x="0" y="221904"/>
                  </a:moveTo>
                  <a:cubicBezTo>
                    <a:pt x="9245" y="221925"/>
                    <a:pt x="18097" y="218181"/>
                    <a:pt x="24556" y="211563"/>
                  </a:cubicBezTo>
                  <a:lnTo>
                    <a:pt x="191087" y="37639"/>
                  </a:lnTo>
                  <a:cubicBezTo>
                    <a:pt x="197464" y="30876"/>
                    <a:pt x="206358" y="27050"/>
                    <a:pt x="215644" y="27092"/>
                  </a:cubicBezTo>
                  <a:lnTo>
                    <a:pt x="221010" y="27092"/>
                  </a:lnTo>
                  <a:lnTo>
                    <a:pt x="395382" y="54804"/>
                  </a:lnTo>
                  <a:lnTo>
                    <a:pt x="400748" y="54804"/>
                  </a:lnTo>
                  <a:cubicBezTo>
                    <a:pt x="404751" y="54762"/>
                    <a:pt x="408734" y="54059"/>
                    <a:pt x="412510" y="52736"/>
                  </a:cubicBezTo>
                  <a:lnTo>
                    <a:pt x="553247" y="0"/>
                  </a:lnTo>
                </a:path>
              </a:pathLst>
            </a:custGeom>
            <a:noFill/>
            <a:ln w="28575" cap="flat">
              <a:solidFill>
                <a:srgbClr val="28D9C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DDF18837-65DB-0BDB-1DDB-CC146A712FBE}"/>
                </a:ext>
              </a:extLst>
            </p:cNvPr>
            <p:cNvSpPr/>
            <p:nvPr/>
          </p:nvSpPr>
          <p:spPr>
            <a:xfrm>
              <a:off x="8270810" y="5313279"/>
              <a:ext cx="427367" cy="151382"/>
            </a:xfrm>
            <a:custGeom>
              <a:avLst/>
              <a:gdLst>
                <a:gd name="connsiteX0" fmla="*/ 401779 w 427367"/>
                <a:gd name="connsiteY0" fmla="*/ 0 h 151382"/>
                <a:gd name="connsiteX1" fmla="*/ 425717 w 427367"/>
                <a:gd name="connsiteY1" fmla="*/ 77139 h 151382"/>
                <a:gd name="connsiteX2" fmla="*/ 427368 w 427367"/>
                <a:gd name="connsiteY2" fmla="*/ 87479 h 151382"/>
                <a:gd name="connsiteX3" fmla="*/ 418701 w 427367"/>
                <a:gd name="connsiteY3" fmla="*/ 110021 h 151382"/>
                <a:gd name="connsiteX4" fmla="*/ 391874 w 427367"/>
                <a:gd name="connsiteY4" fmla="*/ 139801 h 151382"/>
                <a:gd name="connsiteX5" fmla="*/ 366492 w 427367"/>
                <a:gd name="connsiteY5" fmla="*/ 151383 h 151382"/>
                <a:gd name="connsiteX6" fmla="*/ 361746 w 427367"/>
                <a:gd name="connsiteY6" fmla="*/ 151383 h 151382"/>
                <a:gd name="connsiteX7" fmla="*/ 0 w 427367"/>
                <a:gd name="connsiteY7" fmla="*/ 98233 h 15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7367" h="151382">
                  <a:moveTo>
                    <a:pt x="401779" y="0"/>
                  </a:moveTo>
                  <a:lnTo>
                    <a:pt x="425717" y="77139"/>
                  </a:lnTo>
                  <a:cubicBezTo>
                    <a:pt x="426790" y="80489"/>
                    <a:pt x="427347" y="83964"/>
                    <a:pt x="427368" y="87479"/>
                  </a:cubicBezTo>
                  <a:cubicBezTo>
                    <a:pt x="427347" y="95814"/>
                    <a:pt x="424273" y="103838"/>
                    <a:pt x="418701" y="110021"/>
                  </a:cubicBezTo>
                  <a:lnTo>
                    <a:pt x="391874" y="139801"/>
                  </a:lnTo>
                  <a:cubicBezTo>
                    <a:pt x="385498" y="147184"/>
                    <a:pt x="376232" y="151403"/>
                    <a:pt x="366492" y="151383"/>
                  </a:cubicBezTo>
                  <a:lnTo>
                    <a:pt x="361746" y="151383"/>
                  </a:lnTo>
                  <a:lnTo>
                    <a:pt x="0" y="98233"/>
                  </a:lnTo>
                </a:path>
              </a:pathLst>
            </a:custGeom>
            <a:noFill/>
            <a:ln w="28575" cap="flat">
              <a:solidFill>
                <a:srgbClr val="28D9C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2C44512C-6174-D15C-9067-B0D5D935610C}"/>
                </a:ext>
              </a:extLst>
            </p:cNvPr>
            <p:cNvSpPr/>
            <p:nvPr/>
          </p:nvSpPr>
          <p:spPr>
            <a:xfrm>
              <a:off x="8327559" y="5420819"/>
              <a:ext cx="323156" cy="137323"/>
            </a:xfrm>
            <a:custGeom>
              <a:avLst/>
              <a:gdLst>
                <a:gd name="connsiteX0" fmla="*/ 323157 w 323156"/>
                <a:gd name="connsiteY0" fmla="*/ 45911 h 137323"/>
                <a:gd name="connsiteX1" fmla="*/ 305823 w 323156"/>
                <a:gd name="connsiteY1" fmla="*/ 109401 h 137323"/>
                <a:gd name="connsiteX2" fmla="*/ 274250 w 323156"/>
                <a:gd name="connsiteY2" fmla="*/ 134425 h 137323"/>
                <a:gd name="connsiteX3" fmla="*/ 191706 w 323156"/>
                <a:gd name="connsiteY3" fmla="*/ 137320 h 137323"/>
                <a:gd name="connsiteX4" fmla="*/ 190056 w 323156"/>
                <a:gd name="connsiteY4" fmla="*/ 137320 h 137323"/>
                <a:gd name="connsiteX5" fmla="*/ 178912 w 323156"/>
                <a:gd name="connsiteY5" fmla="*/ 135252 h 137323"/>
                <a:gd name="connsiteX6" fmla="*/ 34461 w 323156"/>
                <a:gd name="connsiteY6" fmla="*/ 82102 h 137323"/>
                <a:gd name="connsiteX7" fmla="*/ 13826 w 323156"/>
                <a:gd name="connsiteY7" fmla="*/ 58113 h 137323"/>
                <a:gd name="connsiteX8" fmla="*/ 0 w 323156"/>
                <a:gd name="connsiteY8" fmla="*/ 0 h 137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156" h="137323">
                  <a:moveTo>
                    <a:pt x="323157" y="45911"/>
                  </a:moveTo>
                  <a:lnTo>
                    <a:pt x="305823" y="109401"/>
                  </a:lnTo>
                  <a:cubicBezTo>
                    <a:pt x="301984" y="123836"/>
                    <a:pt x="289149" y="134011"/>
                    <a:pt x="274250" y="134425"/>
                  </a:cubicBezTo>
                  <a:lnTo>
                    <a:pt x="191706" y="137320"/>
                  </a:lnTo>
                  <a:lnTo>
                    <a:pt x="190056" y="137320"/>
                  </a:lnTo>
                  <a:cubicBezTo>
                    <a:pt x="186238" y="137382"/>
                    <a:pt x="182462" y="136679"/>
                    <a:pt x="178912" y="135252"/>
                  </a:cubicBezTo>
                  <a:lnTo>
                    <a:pt x="34461" y="82102"/>
                  </a:lnTo>
                  <a:cubicBezTo>
                    <a:pt x="24123" y="77925"/>
                    <a:pt x="16426" y="68991"/>
                    <a:pt x="13826" y="58113"/>
                  </a:cubicBezTo>
                  <a:lnTo>
                    <a:pt x="0" y="0"/>
                  </a:lnTo>
                </a:path>
              </a:pathLst>
            </a:custGeom>
            <a:noFill/>
            <a:ln w="28575" cap="flat">
              <a:solidFill>
                <a:srgbClr val="28D9C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C66A2837-60D8-3EFE-6097-0A151F82F8E6}"/>
                </a:ext>
              </a:extLst>
            </p:cNvPr>
            <p:cNvSpPr/>
            <p:nvPr/>
          </p:nvSpPr>
          <p:spPr>
            <a:xfrm>
              <a:off x="8307747" y="5497544"/>
              <a:ext cx="255472" cy="165885"/>
            </a:xfrm>
            <a:custGeom>
              <a:avLst/>
              <a:gdLst>
                <a:gd name="connsiteX0" fmla="*/ 255473 w 255472"/>
                <a:gd name="connsiteY0" fmla="*/ 62869 h 165885"/>
                <a:gd name="connsiteX1" fmla="*/ 196867 w 255472"/>
                <a:gd name="connsiteY1" fmla="*/ 150349 h 165885"/>
                <a:gd name="connsiteX2" fmla="*/ 168802 w 255472"/>
                <a:gd name="connsiteY2" fmla="*/ 165653 h 165885"/>
                <a:gd name="connsiteX3" fmla="*/ 160961 w 255472"/>
                <a:gd name="connsiteY3" fmla="*/ 165653 h 165885"/>
                <a:gd name="connsiteX4" fmla="*/ 44162 w 255472"/>
                <a:gd name="connsiteY4" fmla="*/ 138768 h 165885"/>
                <a:gd name="connsiteX5" fmla="*/ 21462 w 255472"/>
                <a:gd name="connsiteY5" fmla="*/ 121189 h 165885"/>
                <a:gd name="connsiteX6" fmla="*/ 3715 w 255472"/>
                <a:gd name="connsiteY6" fmla="*/ 87273 h 165885"/>
                <a:gd name="connsiteX7" fmla="*/ 1 w 255472"/>
                <a:gd name="connsiteY7" fmla="*/ 71555 h 165885"/>
                <a:gd name="connsiteX8" fmla="*/ 5366 w 255472"/>
                <a:gd name="connsiteY8" fmla="*/ 53356 h 165885"/>
                <a:gd name="connsiteX9" fmla="*/ 39209 w 255472"/>
                <a:gd name="connsiteY9" fmla="*/ 0 h 16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5472" h="165885">
                  <a:moveTo>
                    <a:pt x="255473" y="62869"/>
                  </a:moveTo>
                  <a:lnTo>
                    <a:pt x="196867" y="150349"/>
                  </a:lnTo>
                  <a:cubicBezTo>
                    <a:pt x="190717" y="159883"/>
                    <a:pt x="180131" y="165653"/>
                    <a:pt x="168802" y="165653"/>
                  </a:cubicBezTo>
                  <a:cubicBezTo>
                    <a:pt x="166202" y="165963"/>
                    <a:pt x="163560" y="165963"/>
                    <a:pt x="160961" y="165653"/>
                  </a:cubicBezTo>
                  <a:lnTo>
                    <a:pt x="44162" y="138768"/>
                  </a:lnTo>
                  <a:cubicBezTo>
                    <a:pt x="34360" y="136575"/>
                    <a:pt x="26064" y="130123"/>
                    <a:pt x="21462" y="121189"/>
                  </a:cubicBezTo>
                  <a:lnTo>
                    <a:pt x="3715" y="87273"/>
                  </a:lnTo>
                  <a:cubicBezTo>
                    <a:pt x="1239" y="82413"/>
                    <a:pt x="-40" y="77015"/>
                    <a:pt x="1" y="71555"/>
                  </a:cubicBezTo>
                  <a:cubicBezTo>
                    <a:pt x="1" y="65103"/>
                    <a:pt x="1858" y="58775"/>
                    <a:pt x="5366" y="53356"/>
                  </a:cubicBezTo>
                  <a:lnTo>
                    <a:pt x="39209" y="0"/>
                  </a:lnTo>
                </a:path>
              </a:pathLst>
            </a:custGeom>
            <a:noFill/>
            <a:ln w="28575" cap="flat">
              <a:solidFill>
                <a:srgbClr val="28D9C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E99F2581-4461-2847-E3D0-64D6E1BB6EA2}"/>
                </a:ext>
              </a:extLst>
            </p:cNvPr>
            <p:cNvSpPr/>
            <p:nvPr/>
          </p:nvSpPr>
          <p:spPr>
            <a:xfrm>
              <a:off x="7940837" y="5061631"/>
              <a:ext cx="1006003" cy="587243"/>
            </a:xfrm>
            <a:custGeom>
              <a:avLst/>
              <a:gdLst>
                <a:gd name="connsiteX0" fmla="*/ 361752 w 1006003"/>
                <a:gd name="connsiteY0" fmla="*/ 504780 h 587243"/>
                <a:gd name="connsiteX1" fmla="*/ 217301 w 1006003"/>
                <a:gd name="connsiteY1" fmla="*/ 582953 h 587243"/>
                <a:gd name="connsiteX2" fmla="*/ 200999 w 1006003"/>
                <a:gd name="connsiteY2" fmla="*/ 587089 h 587243"/>
                <a:gd name="connsiteX3" fmla="*/ 195427 w 1006003"/>
                <a:gd name="connsiteY3" fmla="*/ 587089 h 587243"/>
                <a:gd name="connsiteX4" fmla="*/ 28277 w 1006003"/>
                <a:gd name="connsiteY4" fmla="*/ 557929 h 587243"/>
                <a:gd name="connsiteX5" fmla="*/ 6 w 1006003"/>
                <a:gd name="connsiteY5" fmla="*/ 524219 h 587243"/>
                <a:gd name="connsiteX6" fmla="*/ 6 w 1006003"/>
                <a:gd name="connsiteY6" fmla="*/ 129632 h 587243"/>
                <a:gd name="connsiteX7" fmla="*/ 26626 w 1006003"/>
                <a:gd name="connsiteY7" fmla="*/ 96956 h 587243"/>
                <a:gd name="connsiteX8" fmla="*/ 461836 w 1006003"/>
                <a:gd name="connsiteY8" fmla="*/ 171 h 587243"/>
                <a:gd name="connsiteX9" fmla="*/ 469265 w 1006003"/>
                <a:gd name="connsiteY9" fmla="*/ 171 h 587243"/>
                <a:gd name="connsiteX10" fmla="*/ 476694 w 1006003"/>
                <a:gd name="connsiteY10" fmla="*/ 171 h 587243"/>
                <a:gd name="connsiteX11" fmla="*/ 979796 w 1006003"/>
                <a:gd name="connsiteY11" fmla="*/ 115982 h 587243"/>
                <a:gd name="connsiteX12" fmla="*/ 1006003 w 1006003"/>
                <a:gd name="connsiteY12" fmla="*/ 149072 h 587243"/>
                <a:gd name="connsiteX13" fmla="*/ 1006003 w 1006003"/>
                <a:gd name="connsiteY13" fmla="*/ 149072 h 587243"/>
                <a:gd name="connsiteX14" fmla="*/ 1006003 w 1006003"/>
                <a:gd name="connsiteY14" fmla="*/ 207391 h 587243"/>
                <a:gd name="connsiteX15" fmla="*/ 972573 w 1006003"/>
                <a:gd name="connsiteY15" fmla="*/ 241308 h 587243"/>
                <a:gd name="connsiteX16" fmla="*/ 972160 w 1006003"/>
                <a:gd name="connsiteY16" fmla="*/ 241308 h 587243"/>
                <a:gd name="connsiteX17" fmla="*/ 791597 w 1006003"/>
                <a:gd name="connsiteY17" fmla="*/ 241308 h 587243"/>
                <a:gd name="connsiteX18" fmla="*/ 757960 w 1006003"/>
                <a:gd name="connsiteY18" fmla="*/ 209459 h 587243"/>
                <a:gd name="connsiteX19" fmla="*/ 757960 w 1006003"/>
                <a:gd name="connsiteY19" fmla="*/ 209459 h 587243"/>
                <a:gd name="connsiteX20" fmla="*/ 724117 w 1006003"/>
                <a:gd name="connsiteY20" fmla="*/ 177611 h 587243"/>
                <a:gd name="connsiteX21" fmla="*/ 546443 w 1006003"/>
                <a:gd name="connsiteY21" fmla="*/ 177611 h 587243"/>
                <a:gd name="connsiteX22" fmla="*/ 535093 w 1006003"/>
                <a:gd name="connsiteY22" fmla="*/ 175750 h 587243"/>
                <a:gd name="connsiteX23" fmla="*/ 341942 w 1006003"/>
                <a:gd name="connsiteY23" fmla="*/ 110605 h 58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6003" h="587243">
                  <a:moveTo>
                    <a:pt x="361752" y="504780"/>
                  </a:moveTo>
                  <a:lnTo>
                    <a:pt x="217301" y="582953"/>
                  </a:lnTo>
                  <a:cubicBezTo>
                    <a:pt x="212287" y="585662"/>
                    <a:pt x="206694" y="587089"/>
                    <a:pt x="200999" y="587089"/>
                  </a:cubicBezTo>
                  <a:cubicBezTo>
                    <a:pt x="199141" y="587296"/>
                    <a:pt x="197284" y="587296"/>
                    <a:pt x="195427" y="587089"/>
                  </a:cubicBezTo>
                  <a:lnTo>
                    <a:pt x="28277" y="557929"/>
                  </a:lnTo>
                  <a:cubicBezTo>
                    <a:pt x="11768" y="555344"/>
                    <a:pt x="-303" y="540950"/>
                    <a:pt x="6" y="524219"/>
                  </a:cubicBezTo>
                  <a:lnTo>
                    <a:pt x="6" y="129632"/>
                  </a:lnTo>
                  <a:cubicBezTo>
                    <a:pt x="212" y="113852"/>
                    <a:pt x="11253" y="100327"/>
                    <a:pt x="26626" y="96956"/>
                  </a:cubicBezTo>
                  <a:lnTo>
                    <a:pt x="461836" y="171"/>
                  </a:lnTo>
                  <a:cubicBezTo>
                    <a:pt x="464312" y="-57"/>
                    <a:pt x="466788" y="-57"/>
                    <a:pt x="469265" y="171"/>
                  </a:cubicBezTo>
                  <a:cubicBezTo>
                    <a:pt x="471741" y="-36"/>
                    <a:pt x="474218" y="-36"/>
                    <a:pt x="476694" y="171"/>
                  </a:cubicBezTo>
                  <a:lnTo>
                    <a:pt x="979796" y="115982"/>
                  </a:lnTo>
                  <a:cubicBezTo>
                    <a:pt x="995107" y="119622"/>
                    <a:pt x="1005941" y="133292"/>
                    <a:pt x="1006003" y="149072"/>
                  </a:cubicBezTo>
                  <a:lnTo>
                    <a:pt x="1006003" y="149072"/>
                  </a:lnTo>
                  <a:lnTo>
                    <a:pt x="1006003" y="207391"/>
                  </a:lnTo>
                  <a:cubicBezTo>
                    <a:pt x="1006127" y="226004"/>
                    <a:pt x="991145" y="241183"/>
                    <a:pt x="972573" y="241308"/>
                  </a:cubicBezTo>
                  <a:cubicBezTo>
                    <a:pt x="972429" y="241308"/>
                    <a:pt x="972305" y="241308"/>
                    <a:pt x="972160" y="241308"/>
                  </a:cubicBezTo>
                  <a:lnTo>
                    <a:pt x="791597" y="241308"/>
                  </a:lnTo>
                  <a:cubicBezTo>
                    <a:pt x="773726" y="241328"/>
                    <a:pt x="758951" y="227348"/>
                    <a:pt x="757960" y="209459"/>
                  </a:cubicBezTo>
                  <a:lnTo>
                    <a:pt x="757960" y="209459"/>
                  </a:lnTo>
                  <a:cubicBezTo>
                    <a:pt x="756866" y="191550"/>
                    <a:pt x="742029" y="177570"/>
                    <a:pt x="724117" y="177611"/>
                  </a:cubicBezTo>
                  <a:lnTo>
                    <a:pt x="546443" y="177611"/>
                  </a:lnTo>
                  <a:cubicBezTo>
                    <a:pt x="542584" y="177611"/>
                    <a:pt x="538745" y="176991"/>
                    <a:pt x="535093" y="175750"/>
                  </a:cubicBezTo>
                  <a:lnTo>
                    <a:pt x="341942" y="110605"/>
                  </a:lnTo>
                </a:path>
              </a:pathLst>
            </a:custGeom>
            <a:noFill/>
            <a:ln w="28575" cap="flat">
              <a:solidFill>
                <a:srgbClr val="28D9C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20104491-7691-0339-E617-4F3C0186E60E}"/>
                </a:ext>
              </a:extLst>
            </p:cNvPr>
            <p:cNvSpPr/>
            <p:nvPr/>
          </p:nvSpPr>
          <p:spPr>
            <a:xfrm>
              <a:off x="7584256" y="5159828"/>
              <a:ext cx="288282" cy="555897"/>
            </a:xfrm>
            <a:custGeom>
              <a:avLst/>
              <a:gdLst>
                <a:gd name="connsiteX0" fmla="*/ 286426 w 288282"/>
                <a:gd name="connsiteY0" fmla="*/ 0 h 555897"/>
                <a:gd name="connsiteX1" fmla="*/ 0 w 288282"/>
                <a:gd name="connsiteY1" fmla="*/ 0 h 555897"/>
                <a:gd name="connsiteX2" fmla="*/ 177056 w 288282"/>
                <a:gd name="connsiteY2" fmla="*/ 555897 h 555897"/>
                <a:gd name="connsiteX3" fmla="*/ 288283 w 288282"/>
                <a:gd name="connsiteY3" fmla="*/ 555897 h 555897"/>
                <a:gd name="connsiteX4" fmla="*/ 286426 w 288282"/>
                <a:gd name="connsiteY4" fmla="*/ 0 h 55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282" h="555897">
                  <a:moveTo>
                    <a:pt x="286426" y="0"/>
                  </a:moveTo>
                  <a:lnTo>
                    <a:pt x="0" y="0"/>
                  </a:lnTo>
                  <a:lnTo>
                    <a:pt x="177056" y="555897"/>
                  </a:lnTo>
                  <a:lnTo>
                    <a:pt x="288283" y="555897"/>
                  </a:lnTo>
                  <a:lnTo>
                    <a:pt x="286426" y="0"/>
                  </a:lnTo>
                  <a:close/>
                </a:path>
              </a:pathLst>
            </a:custGeom>
            <a:noFill/>
            <a:ln w="28575" cap="flat">
              <a:solidFill>
                <a:srgbClr val="28D9C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1F2A609C-C5BD-1328-6582-2E75D89CE44E}"/>
              </a:ext>
            </a:extLst>
          </p:cNvPr>
          <p:cNvGrpSpPr/>
          <p:nvPr/>
        </p:nvGrpSpPr>
        <p:grpSpPr>
          <a:xfrm>
            <a:off x="3978348" y="3983326"/>
            <a:ext cx="907976" cy="909950"/>
            <a:chOff x="6203512" y="4939165"/>
            <a:chExt cx="907976" cy="909950"/>
          </a:xfrm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D1B48EF4-480A-15D5-E88D-6592209FB489}"/>
                </a:ext>
              </a:extLst>
            </p:cNvPr>
            <p:cNvSpPr/>
            <p:nvPr/>
          </p:nvSpPr>
          <p:spPr>
            <a:xfrm>
              <a:off x="6204544" y="4939165"/>
              <a:ext cx="906944" cy="909123"/>
            </a:xfrm>
            <a:custGeom>
              <a:avLst/>
              <a:gdLst>
                <a:gd name="connsiteX0" fmla="*/ 641362 w 906944"/>
                <a:gd name="connsiteY0" fmla="*/ 0 h 909123"/>
                <a:gd name="connsiteX1" fmla="*/ 265790 w 906944"/>
                <a:gd name="connsiteY1" fmla="*/ 0 h 909123"/>
                <a:gd name="connsiteX2" fmla="*/ 0 w 906944"/>
                <a:gd name="connsiteY2" fmla="*/ 266367 h 909123"/>
                <a:gd name="connsiteX3" fmla="*/ 0 w 906944"/>
                <a:gd name="connsiteY3" fmla="*/ 642756 h 909123"/>
                <a:gd name="connsiteX4" fmla="*/ 265790 w 906944"/>
                <a:gd name="connsiteY4" fmla="*/ 909123 h 909123"/>
                <a:gd name="connsiteX5" fmla="*/ 641362 w 906944"/>
                <a:gd name="connsiteY5" fmla="*/ 909123 h 909123"/>
                <a:gd name="connsiteX6" fmla="*/ 906945 w 906944"/>
                <a:gd name="connsiteY6" fmla="*/ 642756 h 909123"/>
                <a:gd name="connsiteX7" fmla="*/ 906945 w 906944"/>
                <a:gd name="connsiteY7" fmla="*/ 266367 h 909123"/>
                <a:gd name="connsiteX8" fmla="*/ 641362 w 906944"/>
                <a:gd name="connsiteY8" fmla="*/ 0 h 909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6944" h="909123">
                  <a:moveTo>
                    <a:pt x="641362" y="0"/>
                  </a:moveTo>
                  <a:cubicBezTo>
                    <a:pt x="475037" y="99888"/>
                    <a:pt x="431908" y="99888"/>
                    <a:pt x="265790" y="0"/>
                  </a:cubicBezTo>
                  <a:cubicBezTo>
                    <a:pt x="177468" y="89754"/>
                    <a:pt x="89560" y="178061"/>
                    <a:pt x="0" y="266367"/>
                  </a:cubicBezTo>
                  <a:cubicBezTo>
                    <a:pt x="99671" y="431813"/>
                    <a:pt x="99671" y="476276"/>
                    <a:pt x="0" y="642756"/>
                  </a:cubicBezTo>
                  <a:cubicBezTo>
                    <a:pt x="89560" y="731269"/>
                    <a:pt x="177468" y="819369"/>
                    <a:pt x="265790" y="909123"/>
                  </a:cubicBezTo>
                  <a:cubicBezTo>
                    <a:pt x="431908" y="809236"/>
                    <a:pt x="475244" y="809236"/>
                    <a:pt x="641362" y="909123"/>
                  </a:cubicBezTo>
                  <a:cubicBezTo>
                    <a:pt x="729477" y="819369"/>
                    <a:pt x="817592" y="731269"/>
                    <a:pt x="906945" y="642756"/>
                  </a:cubicBezTo>
                  <a:cubicBezTo>
                    <a:pt x="807481" y="476276"/>
                    <a:pt x="807481" y="433054"/>
                    <a:pt x="906945" y="266367"/>
                  </a:cubicBezTo>
                  <a:cubicBezTo>
                    <a:pt x="817592" y="178061"/>
                    <a:pt x="729477" y="89754"/>
                    <a:pt x="641362" y="0"/>
                  </a:cubicBezTo>
                  <a:close/>
                </a:path>
              </a:pathLst>
            </a:custGeom>
            <a:noFill/>
            <a:ln w="28575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E614F06C-37A6-4733-5531-26311685DA0D}"/>
                </a:ext>
              </a:extLst>
            </p:cNvPr>
            <p:cNvSpPr/>
            <p:nvPr/>
          </p:nvSpPr>
          <p:spPr>
            <a:xfrm>
              <a:off x="6470334" y="4939165"/>
              <a:ext cx="103337" cy="909950"/>
            </a:xfrm>
            <a:custGeom>
              <a:avLst/>
              <a:gdLst>
                <a:gd name="connsiteX0" fmla="*/ 0 w 103337"/>
                <a:gd name="connsiteY0" fmla="*/ 0 h 909950"/>
                <a:gd name="connsiteX1" fmla="*/ 103179 w 103337"/>
                <a:gd name="connsiteY1" fmla="*/ 454975 h 909950"/>
                <a:gd name="connsiteX2" fmla="*/ 0 w 103337"/>
                <a:gd name="connsiteY2" fmla="*/ 909951 h 90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337" h="909949">
                  <a:moveTo>
                    <a:pt x="0" y="0"/>
                  </a:moveTo>
                  <a:cubicBezTo>
                    <a:pt x="51383" y="306074"/>
                    <a:pt x="106687" y="380318"/>
                    <a:pt x="103179" y="454975"/>
                  </a:cubicBezTo>
                  <a:cubicBezTo>
                    <a:pt x="105862" y="529219"/>
                    <a:pt x="50558" y="603463"/>
                    <a:pt x="0" y="909951"/>
                  </a:cubicBezTo>
                </a:path>
              </a:pathLst>
            </a:custGeom>
            <a:noFill/>
            <a:ln w="28575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E76F6266-AB2A-C469-C248-16CACF73522F}"/>
                </a:ext>
              </a:extLst>
            </p:cNvPr>
            <p:cNvSpPr/>
            <p:nvPr/>
          </p:nvSpPr>
          <p:spPr>
            <a:xfrm>
              <a:off x="6742568" y="4939165"/>
              <a:ext cx="103337" cy="909950"/>
            </a:xfrm>
            <a:custGeom>
              <a:avLst/>
              <a:gdLst>
                <a:gd name="connsiteX0" fmla="*/ 103338 w 103337"/>
                <a:gd name="connsiteY0" fmla="*/ 0 h 909950"/>
                <a:gd name="connsiteX1" fmla="*/ 159 w 103337"/>
                <a:gd name="connsiteY1" fmla="*/ 454975 h 909950"/>
                <a:gd name="connsiteX2" fmla="*/ 103338 w 103337"/>
                <a:gd name="connsiteY2" fmla="*/ 909951 h 90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337" h="909949">
                  <a:moveTo>
                    <a:pt x="103338" y="0"/>
                  </a:moveTo>
                  <a:cubicBezTo>
                    <a:pt x="51955" y="306074"/>
                    <a:pt x="-3349" y="380318"/>
                    <a:pt x="159" y="454975"/>
                  </a:cubicBezTo>
                  <a:cubicBezTo>
                    <a:pt x="-2318" y="529219"/>
                    <a:pt x="52986" y="603463"/>
                    <a:pt x="103338" y="909951"/>
                  </a:cubicBezTo>
                </a:path>
              </a:pathLst>
            </a:custGeom>
            <a:noFill/>
            <a:ln w="28575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41128A24-6D67-6D32-2566-EF96A758E5F0}"/>
                </a:ext>
              </a:extLst>
            </p:cNvPr>
            <p:cNvSpPr/>
            <p:nvPr/>
          </p:nvSpPr>
          <p:spPr>
            <a:xfrm>
              <a:off x="6203512" y="5205532"/>
              <a:ext cx="907976" cy="103562"/>
            </a:xfrm>
            <a:custGeom>
              <a:avLst/>
              <a:gdLst>
                <a:gd name="connsiteX0" fmla="*/ 907976 w 907976"/>
                <a:gd name="connsiteY0" fmla="*/ 0 h 103562"/>
                <a:gd name="connsiteX1" fmla="*/ 453988 w 907976"/>
                <a:gd name="connsiteY1" fmla="*/ 103403 h 103562"/>
                <a:gd name="connsiteX2" fmla="*/ 0 w 907976"/>
                <a:gd name="connsiteY2" fmla="*/ 0 h 10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7976" h="103562">
                  <a:moveTo>
                    <a:pt x="907976" y="0"/>
                  </a:moveTo>
                  <a:cubicBezTo>
                    <a:pt x="602773" y="51495"/>
                    <a:pt x="528690" y="106919"/>
                    <a:pt x="453988" y="103403"/>
                  </a:cubicBezTo>
                  <a:cubicBezTo>
                    <a:pt x="379906" y="105885"/>
                    <a:pt x="305823" y="50461"/>
                    <a:pt x="0" y="0"/>
                  </a:cubicBezTo>
                </a:path>
              </a:pathLst>
            </a:custGeom>
            <a:noFill/>
            <a:ln w="28575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0A875F5-7901-C700-57FD-7877873E56F8}"/>
                </a:ext>
              </a:extLst>
            </p:cNvPr>
            <p:cNvSpPr/>
            <p:nvPr/>
          </p:nvSpPr>
          <p:spPr>
            <a:xfrm>
              <a:off x="6203512" y="5478359"/>
              <a:ext cx="907976" cy="103562"/>
            </a:xfrm>
            <a:custGeom>
              <a:avLst/>
              <a:gdLst>
                <a:gd name="connsiteX0" fmla="*/ 907976 w 907976"/>
                <a:gd name="connsiteY0" fmla="*/ 103562 h 103562"/>
                <a:gd name="connsiteX1" fmla="*/ 453988 w 907976"/>
                <a:gd name="connsiteY1" fmla="*/ 159 h 103562"/>
                <a:gd name="connsiteX2" fmla="*/ 0 w 907976"/>
                <a:gd name="connsiteY2" fmla="*/ 103562 h 10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7976" h="103562">
                  <a:moveTo>
                    <a:pt x="907976" y="103562"/>
                  </a:moveTo>
                  <a:cubicBezTo>
                    <a:pt x="602773" y="52068"/>
                    <a:pt x="528690" y="-3357"/>
                    <a:pt x="453988" y="159"/>
                  </a:cubicBezTo>
                  <a:cubicBezTo>
                    <a:pt x="379906" y="-2530"/>
                    <a:pt x="305823" y="52895"/>
                    <a:pt x="0" y="103562"/>
                  </a:cubicBezTo>
                </a:path>
              </a:pathLst>
            </a:custGeom>
            <a:noFill/>
            <a:ln w="28575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sp>
        <p:nvSpPr>
          <p:cNvPr id="111" name="Freeform 110">
            <a:extLst>
              <a:ext uri="{FF2B5EF4-FFF2-40B4-BE49-F238E27FC236}">
                <a16:creationId xmlns:a16="http://schemas.microsoft.com/office/drawing/2014/main" id="{E6720A99-214E-48D6-D315-7A30E54C0AEC}"/>
              </a:ext>
            </a:extLst>
          </p:cNvPr>
          <p:cNvSpPr/>
          <p:nvPr/>
        </p:nvSpPr>
        <p:spPr>
          <a:xfrm>
            <a:off x="4044300" y="1952421"/>
            <a:ext cx="758435" cy="834982"/>
          </a:xfrm>
          <a:custGeom>
            <a:avLst/>
            <a:gdLst>
              <a:gd name="connsiteX0" fmla="*/ 348617 w 758435"/>
              <a:gd name="connsiteY0" fmla="*/ 402858 h 834982"/>
              <a:gd name="connsiteX1" fmla="*/ 317045 w 758435"/>
              <a:gd name="connsiteY1" fmla="*/ 297593 h 834982"/>
              <a:gd name="connsiteX2" fmla="*/ 421874 w 758435"/>
              <a:gd name="connsiteY2" fmla="*/ 516188 h 834982"/>
              <a:gd name="connsiteX3" fmla="*/ 228930 w 758435"/>
              <a:gd name="connsiteY3" fmla="*/ 521359 h 834982"/>
              <a:gd name="connsiteX4" fmla="*/ 177588 w 758435"/>
              <a:gd name="connsiteY4" fmla="*/ 242370 h 834982"/>
              <a:gd name="connsiteX5" fmla="*/ 209945 w 758435"/>
              <a:gd name="connsiteY5" fmla="*/ 205771 h 834982"/>
              <a:gd name="connsiteX6" fmla="*/ 485433 w 758435"/>
              <a:gd name="connsiteY6" fmla="*/ 173509 h 834982"/>
              <a:gd name="connsiteX7" fmla="*/ 614820 w 758435"/>
              <a:gd name="connsiteY7" fmla="*/ 414853 h 834982"/>
              <a:gd name="connsiteX8" fmla="*/ 530626 w 758435"/>
              <a:gd name="connsiteY8" fmla="*/ 611733 h 834982"/>
              <a:gd name="connsiteX9" fmla="*/ 31651 w 758435"/>
              <a:gd name="connsiteY9" fmla="*/ 507296 h 834982"/>
              <a:gd name="connsiteX10" fmla="*/ 11015 w 758435"/>
              <a:gd name="connsiteY10" fmla="*/ 263884 h 834982"/>
              <a:gd name="connsiteX11" fmla="*/ 142878 w 758435"/>
              <a:gd name="connsiteY11" fmla="*/ 73415 h 834982"/>
              <a:gd name="connsiteX12" fmla="*/ 746683 w 758435"/>
              <a:gd name="connsiteY12" fmla="*/ 516188 h 834982"/>
              <a:gd name="connsiteX13" fmla="*/ 270614 w 758435"/>
              <a:gd name="connsiteY13" fmla="*/ 832190 h 83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8435" h="834982">
                <a:moveTo>
                  <a:pt x="348617" y="402858"/>
                </a:moveTo>
                <a:cubicBezTo>
                  <a:pt x="284646" y="435534"/>
                  <a:pt x="251629" y="337300"/>
                  <a:pt x="317045" y="297593"/>
                </a:cubicBezTo>
                <a:cubicBezTo>
                  <a:pt x="416922" y="236999"/>
                  <a:pt x="553738" y="395827"/>
                  <a:pt x="421874" y="516188"/>
                </a:cubicBezTo>
                <a:cubicBezTo>
                  <a:pt x="389477" y="545762"/>
                  <a:pt x="292281" y="565202"/>
                  <a:pt x="228930" y="521359"/>
                </a:cubicBezTo>
                <a:cubicBezTo>
                  <a:pt x="137884" y="458529"/>
                  <a:pt x="114875" y="333621"/>
                  <a:pt x="177588" y="242370"/>
                </a:cubicBezTo>
                <a:cubicBezTo>
                  <a:pt x="186833" y="228894"/>
                  <a:pt x="197708" y="216602"/>
                  <a:pt x="209945" y="205771"/>
                </a:cubicBezTo>
                <a:cubicBezTo>
                  <a:pt x="285369" y="136942"/>
                  <a:pt x="396204" y="123964"/>
                  <a:pt x="485433" y="173509"/>
                </a:cubicBezTo>
                <a:cubicBezTo>
                  <a:pt x="570659" y="222944"/>
                  <a:pt x="620722" y="316351"/>
                  <a:pt x="614820" y="414853"/>
                </a:cubicBezTo>
                <a:cubicBezTo>
                  <a:pt x="609867" y="495301"/>
                  <a:pt x="592946" y="553000"/>
                  <a:pt x="530626" y="611733"/>
                </a:cubicBezTo>
                <a:cubicBezTo>
                  <a:pt x="373587" y="759393"/>
                  <a:pt x="117909" y="690940"/>
                  <a:pt x="31651" y="507296"/>
                </a:cubicBezTo>
                <a:cubicBezTo>
                  <a:pt x="-1655" y="430618"/>
                  <a:pt x="-8919" y="345095"/>
                  <a:pt x="11015" y="263884"/>
                </a:cubicBezTo>
                <a:cubicBezTo>
                  <a:pt x="34457" y="188356"/>
                  <a:pt x="80496" y="121869"/>
                  <a:pt x="142878" y="73415"/>
                </a:cubicBezTo>
                <a:cubicBezTo>
                  <a:pt x="435494" y="-133392"/>
                  <a:pt x="831909" y="122842"/>
                  <a:pt x="746683" y="516188"/>
                </a:cubicBezTo>
                <a:cubicBezTo>
                  <a:pt x="695093" y="753396"/>
                  <a:pt x="447257" y="853491"/>
                  <a:pt x="270614" y="832190"/>
                </a:cubicBezTo>
              </a:path>
            </a:pathLst>
          </a:custGeom>
          <a:noFill/>
          <a:ln w="28575" cap="flat">
            <a:solidFill>
              <a:srgbClr val="DBBFFF"/>
            </a:solidFill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  <p:sp>
        <p:nvSpPr>
          <p:cNvPr id="112" name="Freeform 111">
            <a:extLst>
              <a:ext uri="{FF2B5EF4-FFF2-40B4-BE49-F238E27FC236}">
                <a16:creationId xmlns:a16="http://schemas.microsoft.com/office/drawing/2014/main" id="{6ABF4360-D719-6D37-5F12-DA7E33A5ACFD}"/>
              </a:ext>
            </a:extLst>
          </p:cNvPr>
          <p:cNvSpPr/>
          <p:nvPr/>
        </p:nvSpPr>
        <p:spPr>
          <a:xfrm>
            <a:off x="6902703" y="3890881"/>
            <a:ext cx="886309" cy="964961"/>
          </a:xfrm>
          <a:custGeom>
            <a:avLst/>
            <a:gdLst>
              <a:gd name="connsiteX0" fmla="*/ 229883 w 886309"/>
              <a:gd name="connsiteY0" fmla="*/ 0 h 964961"/>
              <a:gd name="connsiteX1" fmla="*/ 343793 w 886309"/>
              <a:gd name="connsiteY1" fmla="*/ 163998 h 964961"/>
              <a:gd name="connsiteX2" fmla="*/ 361746 w 886309"/>
              <a:gd name="connsiteY2" fmla="*/ 20887 h 964961"/>
              <a:gd name="connsiteX3" fmla="*/ 435416 w 886309"/>
              <a:gd name="connsiteY3" fmla="*/ 193158 h 964961"/>
              <a:gd name="connsiteX4" fmla="*/ 501451 w 886309"/>
              <a:gd name="connsiteY4" fmla="*/ 86859 h 964961"/>
              <a:gd name="connsiteX5" fmla="*/ 527658 w 886309"/>
              <a:gd name="connsiteY5" fmla="*/ 250857 h 964961"/>
              <a:gd name="connsiteX6" fmla="*/ 635584 w 886309"/>
              <a:gd name="connsiteY6" fmla="*/ 191503 h 964961"/>
              <a:gd name="connsiteX7" fmla="*/ 611852 w 886309"/>
              <a:gd name="connsiteY7" fmla="*/ 331098 h 964961"/>
              <a:gd name="connsiteX8" fmla="*/ 750938 w 886309"/>
              <a:gd name="connsiteY8" fmla="*/ 324687 h 964961"/>
              <a:gd name="connsiteX9" fmla="*/ 679538 w 886309"/>
              <a:gd name="connsiteY9" fmla="*/ 426229 h 964961"/>
              <a:gd name="connsiteX10" fmla="*/ 835958 w 886309"/>
              <a:gd name="connsiteY10" fmla="*/ 473381 h 964961"/>
              <a:gd name="connsiteX11" fmla="*/ 723905 w 886309"/>
              <a:gd name="connsiteY11" fmla="*/ 526737 h 964961"/>
              <a:gd name="connsiteX12" fmla="*/ 882594 w 886309"/>
              <a:gd name="connsiteY12" fmla="*/ 622903 h 964961"/>
              <a:gd name="connsiteX13" fmla="*/ 741033 w 886309"/>
              <a:gd name="connsiteY13" fmla="*/ 622903 h 964961"/>
              <a:gd name="connsiteX14" fmla="*/ 886309 w 886309"/>
              <a:gd name="connsiteY14" fmla="*/ 758568 h 964961"/>
              <a:gd name="connsiteX15" fmla="*/ 728651 w 886309"/>
              <a:gd name="connsiteY15" fmla="*/ 705419 h 964961"/>
              <a:gd name="connsiteX16" fmla="*/ 846482 w 886309"/>
              <a:gd name="connsiteY16" fmla="*/ 867348 h 964961"/>
              <a:gd name="connsiteX17" fmla="*/ 688618 w 886309"/>
              <a:gd name="connsiteY17" fmla="*/ 766220 h 964961"/>
              <a:gd name="connsiteX18" fmla="*/ 767447 w 886309"/>
              <a:gd name="connsiteY18" fmla="*/ 938490 h 964961"/>
              <a:gd name="connsiteX19" fmla="*/ 624441 w 886309"/>
              <a:gd name="connsiteY19" fmla="*/ 799102 h 964961"/>
              <a:gd name="connsiteX20" fmla="*/ 656426 w 886309"/>
              <a:gd name="connsiteY20" fmla="*/ 964961 h 964961"/>
              <a:gd name="connsiteX21" fmla="*/ 542516 w 886309"/>
              <a:gd name="connsiteY21" fmla="*/ 800963 h 964961"/>
              <a:gd name="connsiteX22" fmla="*/ 524563 w 886309"/>
              <a:gd name="connsiteY22" fmla="*/ 944281 h 964961"/>
              <a:gd name="connsiteX23" fmla="*/ 450893 w 886309"/>
              <a:gd name="connsiteY23" fmla="*/ 771804 h 964961"/>
              <a:gd name="connsiteX24" fmla="*/ 384652 w 886309"/>
              <a:gd name="connsiteY24" fmla="*/ 878309 h 964961"/>
              <a:gd name="connsiteX25" fmla="*/ 358444 w 886309"/>
              <a:gd name="connsiteY25" fmla="*/ 714104 h 964961"/>
              <a:gd name="connsiteX26" fmla="*/ 250519 w 886309"/>
              <a:gd name="connsiteY26" fmla="*/ 773458 h 964961"/>
              <a:gd name="connsiteX27" fmla="*/ 274250 w 886309"/>
              <a:gd name="connsiteY27" fmla="*/ 633863 h 964961"/>
              <a:gd name="connsiteX28" fmla="*/ 135371 w 886309"/>
              <a:gd name="connsiteY28" fmla="*/ 640274 h 964961"/>
              <a:gd name="connsiteX29" fmla="*/ 206771 w 886309"/>
              <a:gd name="connsiteY29" fmla="*/ 538939 h 964961"/>
              <a:gd name="connsiteX30" fmla="*/ 50145 w 886309"/>
              <a:gd name="connsiteY30" fmla="*/ 491787 h 964961"/>
              <a:gd name="connsiteX31" fmla="*/ 162197 w 886309"/>
              <a:gd name="connsiteY31" fmla="*/ 438224 h 964961"/>
              <a:gd name="connsiteX32" fmla="*/ 3508 w 886309"/>
              <a:gd name="connsiteY32" fmla="*/ 342265 h 964961"/>
              <a:gd name="connsiteX33" fmla="*/ 145276 w 886309"/>
              <a:gd name="connsiteY33" fmla="*/ 342059 h 964961"/>
              <a:gd name="connsiteX34" fmla="*/ 0 w 886309"/>
              <a:gd name="connsiteY34" fmla="*/ 206393 h 964961"/>
              <a:gd name="connsiteX35" fmla="*/ 157452 w 886309"/>
              <a:gd name="connsiteY35" fmla="*/ 259543 h 964961"/>
              <a:gd name="connsiteX36" fmla="*/ 39620 w 886309"/>
              <a:gd name="connsiteY36" fmla="*/ 97613 h 964961"/>
              <a:gd name="connsiteX37" fmla="*/ 197691 w 886309"/>
              <a:gd name="connsiteY37" fmla="*/ 198742 h 964961"/>
              <a:gd name="connsiteX38" fmla="*/ 118863 w 886309"/>
              <a:gd name="connsiteY38" fmla="*/ 26471 h 964961"/>
              <a:gd name="connsiteX39" fmla="*/ 261869 w 886309"/>
              <a:gd name="connsiteY39" fmla="*/ 165859 h 964961"/>
              <a:gd name="connsiteX40" fmla="*/ 229883 w 886309"/>
              <a:gd name="connsiteY40" fmla="*/ 0 h 9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86309" h="964960">
                <a:moveTo>
                  <a:pt x="229883" y="0"/>
                </a:moveTo>
                <a:lnTo>
                  <a:pt x="343793" y="163998"/>
                </a:lnTo>
                <a:lnTo>
                  <a:pt x="361746" y="20887"/>
                </a:lnTo>
                <a:lnTo>
                  <a:pt x="435416" y="193158"/>
                </a:lnTo>
                <a:lnTo>
                  <a:pt x="501451" y="86859"/>
                </a:lnTo>
                <a:lnTo>
                  <a:pt x="527658" y="250857"/>
                </a:lnTo>
                <a:lnTo>
                  <a:pt x="635584" y="191503"/>
                </a:lnTo>
                <a:lnTo>
                  <a:pt x="611852" y="331098"/>
                </a:lnTo>
                <a:lnTo>
                  <a:pt x="750938" y="324687"/>
                </a:lnTo>
                <a:lnTo>
                  <a:pt x="679538" y="426229"/>
                </a:lnTo>
                <a:lnTo>
                  <a:pt x="835958" y="473381"/>
                </a:lnTo>
                <a:lnTo>
                  <a:pt x="723905" y="526737"/>
                </a:lnTo>
                <a:lnTo>
                  <a:pt x="882594" y="622903"/>
                </a:lnTo>
                <a:lnTo>
                  <a:pt x="741033" y="622903"/>
                </a:lnTo>
                <a:lnTo>
                  <a:pt x="886309" y="758568"/>
                </a:lnTo>
                <a:lnTo>
                  <a:pt x="728651" y="705419"/>
                </a:lnTo>
                <a:lnTo>
                  <a:pt x="846482" y="867348"/>
                </a:lnTo>
                <a:lnTo>
                  <a:pt x="688618" y="766220"/>
                </a:lnTo>
                <a:lnTo>
                  <a:pt x="767447" y="938490"/>
                </a:lnTo>
                <a:lnTo>
                  <a:pt x="624441" y="799102"/>
                </a:lnTo>
                <a:lnTo>
                  <a:pt x="656426" y="964961"/>
                </a:lnTo>
                <a:lnTo>
                  <a:pt x="542516" y="800963"/>
                </a:lnTo>
                <a:lnTo>
                  <a:pt x="524563" y="944281"/>
                </a:lnTo>
                <a:lnTo>
                  <a:pt x="450893" y="771804"/>
                </a:lnTo>
                <a:lnTo>
                  <a:pt x="384652" y="878309"/>
                </a:lnTo>
                <a:lnTo>
                  <a:pt x="358444" y="714104"/>
                </a:lnTo>
                <a:lnTo>
                  <a:pt x="250519" y="773458"/>
                </a:lnTo>
                <a:lnTo>
                  <a:pt x="274250" y="633863"/>
                </a:lnTo>
                <a:lnTo>
                  <a:pt x="135371" y="640274"/>
                </a:lnTo>
                <a:lnTo>
                  <a:pt x="206771" y="538939"/>
                </a:lnTo>
                <a:lnTo>
                  <a:pt x="50145" y="491787"/>
                </a:lnTo>
                <a:lnTo>
                  <a:pt x="162197" y="438224"/>
                </a:lnTo>
                <a:lnTo>
                  <a:pt x="3508" y="342265"/>
                </a:lnTo>
                <a:lnTo>
                  <a:pt x="145276" y="342059"/>
                </a:lnTo>
                <a:lnTo>
                  <a:pt x="0" y="206393"/>
                </a:lnTo>
                <a:lnTo>
                  <a:pt x="157452" y="259543"/>
                </a:lnTo>
                <a:lnTo>
                  <a:pt x="39620" y="97613"/>
                </a:lnTo>
                <a:lnTo>
                  <a:pt x="197691" y="198742"/>
                </a:lnTo>
                <a:lnTo>
                  <a:pt x="118863" y="26471"/>
                </a:lnTo>
                <a:lnTo>
                  <a:pt x="261869" y="165859"/>
                </a:lnTo>
                <a:lnTo>
                  <a:pt x="229883" y="0"/>
                </a:lnTo>
                <a:close/>
              </a:path>
            </a:pathLst>
          </a:custGeom>
          <a:solidFill>
            <a:srgbClr val="4B62EE"/>
          </a:solidFill>
          <a:ln w="11753" cap="flat">
            <a:solidFill>
              <a:srgbClr val="4B62EE"/>
            </a:solidFill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35CF114B-9DFF-E206-A496-E2FA7AF75E51}"/>
              </a:ext>
            </a:extLst>
          </p:cNvPr>
          <p:cNvGrpSpPr/>
          <p:nvPr/>
        </p:nvGrpSpPr>
        <p:grpSpPr>
          <a:xfrm>
            <a:off x="9688986" y="2053934"/>
            <a:ext cx="1058824" cy="683910"/>
            <a:chOff x="9784036" y="2492432"/>
            <a:chExt cx="1058824" cy="683910"/>
          </a:xfrm>
        </p:grpSpPr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A15674E5-9208-B304-C57F-3CBCDF19CD4E}"/>
                </a:ext>
              </a:extLst>
            </p:cNvPr>
            <p:cNvSpPr/>
            <p:nvPr/>
          </p:nvSpPr>
          <p:spPr>
            <a:xfrm>
              <a:off x="9784036" y="2834491"/>
              <a:ext cx="1058824" cy="20680"/>
            </a:xfrm>
            <a:custGeom>
              <a:avLst/>
              <a:gdLst>
                <a:gd name="connsiteX0" fmla="*/ 0 w 1058824"/>
                <a:gd name="connsiteY0" fmla="*/ 0 h 20680"/>
                <a:gd name="connsiteX1" fmla="*/ 1058825 w 1058824"/>
                <a:gd name="connsiteY1" fmla="*/ 0 h 2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824" h="20680">
                  <a:moveTo>
                    <a:pt x="0" y="0"/>
                  </a:moveTo>
                  <a:lnTo>
                    <a:pt x="1058825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B3EBEE47-2117-9521-78C1-D1EDFE2600D0}"/>
                </a:ext>
              </a:extLst>
            </p:cNvPr>
            <p:cNvSpPr/>
            <p:nvPr/>
          </p:nvSpPr>
          <p:spPr>
            <a:xfrm>
              <a:off x="10313345" y="2492432"/>
              <a:ext cx="20635" cy="683910"/>
            </a:xfrm>
            <a:custGeom>
              <a:avLst/>
              <a:gdLst>
                <a:gd name="connsiteX0" fmla="*/ 0 w 20635"/>
                <a:gd name="connsiteY0" fmla="*/ 683911 h 683910"/>
                <a:gd name="connsiteX1" fmla="*/ 0 w 20635"/>
                <a:gd name="connsiteY1" fmla="*/ 0 h 68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635" h="683910">
                  <a:moveTo>
                    <a:pt x="0" y="683911"/>
                  </a:moveTo>
                  <a:lnTo>
                    <a:pt x="0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52B8FDE4-9CC4-AAFF-3EA0-5E5DA3172C81}"/>
                </a:ext>
              </a:extLst>
            </p:cNvPr>
            <p:cNvSpPr/>
            <p:nvPr/>
          </p:nvSpPr>
          <p:spPr>
            <a:xfrm>
              <a:off x="9855023" y="2663461"/>
              <a:ext cx="916850" cy="342058"/>
            </a:xfrm>
            <a:custGeom>
              <a:avLst/>
              <a:gdLst>
                <a:gd name="connsiteX0" fmla="*/ 0 w 916850"/>
                <a:gd name="connsiteY0" fmla="*/ 0 h 342058"/>
                <a:gd name="connsiteX1" fmla="*/ 916850 w 916850"/>
                <a:gd name="connsiteY1" fmla="*/ 342059 h 34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6850" h="342058">
                  <a:moveTo>
                    <a:pt x="0" y="0"/>
                  </a:moveTo>
                  <a:lnTo>
                    <a:pt x="916850" y="342059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102EB471-4822-39DF-8B05-3726519DD33B}"/>
                </a:ext>
              </a:extLst>
            </p:cNvPr>
            <p:cNvSpPr/>
            <p:nvPr/>
          </p:nvSpPr>
          <p:spPr>
            <a:xfrm>
              <a:off x="10048794" y="2538343"/>
              <a:ext cx="529309" cy="592295"/>
            </a:xfrm>
            <a:custGeom>
              <a:avLst/>
              <a:gdLst>
                <a:gd name="connsiteX0" fmla="*/ 0 w 529309"/>
                <a:gd name="connsiteY0" fmla="*/ 592295 h 592295"/>
                <a:gd name="connsiteX1" fmla="*/ 529309 w 529309"/>
                <a:gd name="connsiteY1" fmla="*/ 0 h 59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9309" h="592295">
                  <a:moveTo>
                    <a:pt x="0" y="592295"/>
                  </a:moveTo>
                  <a:lnTo>
                    <a:pt x="529309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413FA85D-EF1F-A929-71E0-D2585F7C4E4A}"/>
                </a:ext>
              </a:extLst>
            </p:cNvPr>
            <p:cNvSpPr/>
            <p:nvPr/>
          </p:nvSpPr>
          <p:spPr>
            <a:xfrm>
              <a:off x="10048794" y="2538343"/>
              <a:ext cx="529309" cy="592295"/>
            </a:xfrm>
            <a:custGeom>
              <a:avLst/>
              <a:gdLst>
                <a:gd name="connsiteX0" fmla="*/ 0 w 529309"/>
                <a:gd name="connsiteY0" fmla="*/ 0 h 592295"/>
                <a:gd name="connsiteX1" fmla="*/ 529309 w 529309"/>
                <a:gd name="connsiteY1" fmla="*/ 592295 h 59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9309" h="592295">
                  <a:moveTo>
                    <a:pt x="0" y="0"/>
                  </a:moveTo>
                  <a:lnTo>
                    <a:pt x="529309" y="592295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296FF059-E75A-60FF-4DBB-8031CC865A3F}"/>
                </a:ext>
              </a:extLst>
            </p:cNvPr>
            <p:cNvSpPr/>
            <p:nvPr/>
          </p:nvSpPr>
          <p:spPr>
            <a:xfrm>
              <a:off x="9854817" y="2663461"/>
              <a:ext cx="917056" cy="342058"/>
            </a:xfrm>
            <a:custGeom>
              <a:avLst/>
              <a:gdLst>
                <a:gd name="connsiteX0" fmla="*/ 0 w 917056"/>
                <a:gd name="connsiteY0" fmla="*/ 342059 h 342058"/>
                <a:gd name="connsiteX1" fmla="*/ 917056 w 917056"/>
                <a:gd name="connsiteY1" fmla="*/ 0 h 34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7056" h="342058">
                  <a:moveTo>
                    <a:pt x="0" y="342059"/>
                  </a:moveTo>
                  <a:lnTo>
                    <a:pt x="917056" y="0"/>
                  </a:lnTo>
                </a:path>
              </a:pathLst>
            </a:custGeom>
            <a:ln w="28575" cap="flat">
              <a:solidFill>
                <a:srgbClr val="DBB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</p:spTree>
    <p:extLst>
      <p:ext uri="{BB962C8B-B14F-4D97-AF65-F5344CB8AC3E}">
        <p14:creationId xmlns:p14="http://schemas.microsoft.com/office/powerpoint/2010/main" val="634870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BAB22B3-14CF-8FCC-0842-97BB4650B54D}"/>
              </a:ext>
            </a:extLst>
          </p:cNvPr>
          <p:cNvSpPr/>
          <p:nvPr/>
        </p:nvSpPr>
        <p:spPr>
          <a:xfrm>
            <a:off x="693683" y="635169"/>
            <a:ext cx="10804634" cy="3144164"/>
          </a:xfrm>
          <a:prstGeom prst="roundRect">
            <a:avLst>
              <a:gd name="adj" fmla="val 19748"/>
            </a:avLst>
          </a:prstGeom>
          <a:solidFill>
            <a:srgbClr val="DB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F5A0A9-942F-D0EC-84BB-72501DC83FB2}"/>
              </a:ext>
            </a:extLst>
          </p:cNvPr>
          <p:cNvSpPr txBox="1"/>
          <p:nvPr/>
        </p:nvSpPr>
        <p:spPr>
          <a:xfrm>
            <a:off x="644434" y="3914508"/>
            <a:ext cx="6472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2A2D41"/>
                </a:solidFill>
                <a:latin typeface="Evolventa" panose="020B0502020202020204" pitchFamily="34" charset="0"/>
              </a:rPr>
              <a:t>presentation</a:t>
            </a:r>
          </a:p>
          <a:p>
            <a:r>
              <a:rPr lang="en-US" sz="7200" b="1" dirty="0">
                <a:solidFill>
                  <a:srgbClr val="2A2D41"/>
                </a:solidFill>
                <a:latin typeface="Evolventa" panose="020B0502020202020204" pitchFamily="34" charset="0"/>
              </a:rPr>
              <a:t>template</a:t>
            </a:r>
            <a:endParaRPr lang="en-BY" sz="7200" b="1" dirty="0">
              <a:solidFill>
                <a:srgbClr val="2A2D41"/>
              </a:solidFill>
              <a:latin typeface="Evolventa" panose="020B0502020202020204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127AD2F-8701-FC30-46E2-F8F3798EFEB4}"/>
              </a:ext>
            </a:extLst>
          </p:cNvPr>
          <p:cNvSpPr/>
          <p:nvPr/>
        </p:nvSpPr>
        <p:spPr>
          <a:xfrm>
            <a:off x="8906933" y="4280082"/>
            <a:ext cx="2591384" cy="718772"/>
          </a:xfrm>
          <a:prstGeom prst="roundRect">
            <a:avLst>
              <a:gd name="adj" fmla="val 50000"/>
            </a:avLst>
          </a:prstGeom>
          <a:solidFill>
            <a:srgbClr val="F2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1DD91798-ABA0-14E8-7268-A0731ACA6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5455" y="4464667"/>
            <a:ext cx="1754549" cy="36212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D762ABE-0744-583D-0C5D-C13DB5062A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2284" b="26914"/>
          <a:stretch>
            <a:fillRect/>
          </a:stretch>
        </p:blipFill>
        <p:spPr>
          <a:xfrm>
            <a:off x="5011605" y="635168"/>
            <a:ext cx="5171124" cy="314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5157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lur&#10;&#10;Description automatically generated">
            <a:extLst>
              <a:ext uri="{FF2B5EF4-FFF2-40B4-BE49-F238E27FC236}">
                <a16:creationId xmlns:a16="http://schemas.microsoft.com/office/drawing/2014/main" id="{52BDF3CA-9534-E1D0-002B-E95BDF43B0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839" t="10765" b="9247"/>
          <a:stretch>
            <a:fillRect/>
          </a:stretch>
        </p:blipFill>
        <p:spPr>
          <a:xfrm>
            <a:off x="6255388" y="842278"/>
            <a:ext cx="5129515" cy="5109493"/>
          </a:xfrm>
          <a:prstGeom prst="roundRect">
            <a:avLst>
              <a:gd name="adj" fmla="val 11374"/>
            </a:avLst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8590FE-E5B4-C7F0-250D-CFAF4C86CBCE}"/>
              </a:ext>
            </a:extLst>
          </p:cNvPr>
          <p:cNvSpPr txBox="1"/>
          <p:nvPr/>
        </p:nvSpPr>
        <p:spPr>
          <a:xfrm>
            <a:off x="825807" y="655407"/>
            <a:ext cx="4243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4B62EE"/>
                </a:solidFill>
                <a:latin typeface="Evolventa" panose="020B0502020202020204" pitchFamily="34" charset="0"/>
              </a:rPr>
              <a:t>One images </a:t>
            </a:r>
            <a:br>
              <a:rPr lang="en-US" sz="4800" b="1" dirty="0">
                <a:solidFill>
                  <a:srgbClr val="4B62EE"/>
                </a:solidFill>
                <a:latin typeface="Evolventa" panose="020B0502020202020204" pitchFamily="34" charset="0"/>
              </a:rPr>
            </a:br>
            <a:r>
              <a:rPr lang="en-US" sz="4800" b="1" dirty="0">
                <a:solidFill>
                  <a:srgbClr val="4B62EE"/>
                </a:solidFill>
                <a:latin typeface="Evolventa" panose="020B0502020202020204" pitchFamily="34" charset="0"/>
              </a:rPr>
              <a:t>and points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4A3CCD-0CBA-F9D6-4DEC-A4752D13FD5D}"/>
              </a:ext>
            </a:extLst>
          </p:cNvPr>
          <p:cNvSpPr txBox="1"/>
          <p:nvPr/>
        </p:nvSpPr>
        <p:spPr>
          <a:xfrm>
            <a:off x="825807" y="2828902"/>
            <a:ext cx="3867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It has roots in a piece of classical Latin literature from 45 BC, making it over 2000 years old. Richard McClintock. Contrary to popular belief, Lorem Ipsum is not simply random text.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632079-9460-DD46-D2C9-EF71A55203B4}"/>
              </a:ext>
            </a:extLst>
          </p:cNvPr>
          <p:cNvSpPr txBox="1"/>
          <p:nvPr/>
        </p:nvSpPr>
        <p:spPr>
          <a:xfrm>
            <a:off x="825806" y="4064979"/>
            <a:ext cx="386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70EE81-45CA-A723-1E10-0733208E0097}"/>
              </a:ext>
            </a:extLst>
          </p:cNvPr>
          <p:cNvSpPr txBox="1"/>
          <p:nvPr/>
        </p:nvSpPr>
        <p:spPr>
          <a:xfrm>
            <a:off x="825805" y="5120775"/>
            <a:ext cx="3867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58D251-F85A-C677-A310-55C9C0B65A2F}"/>
              </a:ext>
            </a:extLst>
          </p:cNvPr>
          <p:cNvSpPr txBox="1"/>
          <p:nvPr/>
        </p:nvSpPr>
        <p:spPr>
          <a:xfrm>
            <a:off x="825805" y="2555395"/>
            <a:ext cx="123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28D9CB"/>
                </a:solidFill>
                <a:latin typeface="Evolventa" panose="020B0502020202020204" pitchFamily="34" charset="0"/>
              </a:rPr>
              <a:t>Subtitle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7CC8C8-1FA4-CF57-B0C4-904D82E569CE}"/>
              </a:ext>
            </a:extLst>
          </p:cNvPr>
          <p:cNvSpPr txBox="1"/>
          <p:nvPr/>
        </p:nvSpPr>
        <p:spPr>
          <a:xfrm>
            <a:off x="825805" y="3777193"/>
            <a:ext cx="123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28D9CB"/>
                </a:solidFill>
                <a:latin typeface="Evolventa" panose="020B0502020202020204" pitchFamily="34" charset="0"/>
              </a:rPr>
              <a:t>Subtitle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994C7D-A549-441B-5B09-753C5BA10106}"/>
              </a:ext>
            </a:extLst>
          </p:cNvPr>
          <p:cNvSpPr txBox="1"/>
          <p:nvPr/>
        </p:nvSpPr>
        <p:spPr>
          <a:xfrm>
            <a:off x="825805" y="4828605"/>
            <a:ext cx="123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28D9CB"/>
                </a:solidFill>
                <a:latin typeface="Evolventa" panose="020B0502020202020204" pitchFamily="34" charset="0"/>
              </a:rPr>
              <a:t>Subtitle 3</a:t>
            </a:r>
          </a:p>
        </p:txBody>
      </p:sp>
    </p:spTree>
    <p:extLst>
      <p:ext uri="{BB962C8B-B14F-4D97-AF65-F5344CB8AC3E}">
        <p14:creationId xmlns:p14="http://schemas.microsoft.com/office/powerpoint/2010/main" val="153963092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62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6B77951-7233-8225-0E82-61AA9DD79B96}"/>
              </a:ext>
            </a:extLst>
          </p:cNvPr>
          <p:cNvSpPr txBox="1"/>
          <p:nvPr/>
        </p:nvSpPr>
        <p:spPr>
          <a:xfrm>
            <a:off x="825806" y="655407"/>
            <a:ext cx="4883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  <a:latin typeface="Evolventa" panose="020B0502020202020204" pitchFamily="34" charset="0"/>
              </a:rPr>
              <a:t>Our numbers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E25F3-4BA5-4B7E-7EA8-981AFD3A2D77}"/>
              </a:ext>
            </a:extLst>
          </p:cNvPr>
          <p:cNvSpPr txBox="1"/>
          <p:nvPr/>
        </p:nvSpPr>
        <p:spPr>
          <a:xfrm>
            <a:off x="849253" y="2003288"/>
            <a:ext cx="21693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>
                <a:solidFill>
                  <a:srgbClr val="DEFBD2"/>
                </a:solidFill>
                <a:latin typeface="Evolventa" panose="020B0502020202020204" pitchFamily="34" charset="0"/>
              </a:rPr>
              <a:t>4,000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A9AED7-7C2C-CBF6-CF38-5D6629D2C345}"/>
              </a:ext>
            </a:extLst>
          </p:cNvPr>
          <p:cNvSpPr txBox="1"/>
          <p:nvPr/>
        </p:nvSpPr>
        <p:spPr>
          <a:xfrm>
            <a:off x="4548792" y="2003288"/>
            <a:ext cx="27618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>
                <a:solidFill>
                  <a:srgbClr val="DEFBD2"/>
                </a:solidFill>
                <a:latin typeface="Evolventa" panose="020B0502020202020204" pitchFamily="34" charset="0"/>
              </a:rPr>
              <a:t>50,000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80B540-A2DD-F6C7-FE04-C528195D1D58}"/>
              </a:ext>
            </a:extLst>
          </p:cNvPr>
          <p:cNvSpPr txBox="1"/>
          <p:nvPr/>
        </p:nvSpPr>
        <p:spPr>
          <a:xfrm>
            <a:off x="849253" y="4339052"/>
            <a:ext cx="27618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>
                <a:solidFill>
                  <a:srgbClr val="DEFBD2"/>
                </a:solidFill>
                <a:latin typeface="Evolventa" panose="020B0502020202020204" pitchFamily="34" charset="0"/>
              </a:rPr>
              <a:t>23,500</a:t>
            </a:r>
          </a:p>
        </p:txBody>
      </p:sp>
      <p:sp>
        <p:nvSpPr>
          <p:cNvPr id="8" name="Google Shape;197;p30">
            <a:extLst>
              <a:ext uri="{FF2B5EF4-FFF2-40B4-BE49-F238E27FC236}">
                <a16:creationId xmlns:a16="http://schemas.microsoft.com/office/drawing/2014/main" id="{40258C83-5885-9F94-CC64-C1CD644BA755}"/>
              </a:ext>
            </a:extLst>
          </p:cNvPr>
          <p:cNvSpPr txBox="1"/>
          <p:nvPr/>
        </p:nvSpPr>
        <p:spPr>
          <a:xfrm>
            <a:off x="825807" y="2831279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chemeClr val="bg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9" name="Google Shape;197;p30">
            <a:extLst>
              <a:ext uri="{FF2B5EF4-FFF2-40B4-BE49-F238E27FC236}">
                <a16:creationId xmlns:a16="http://schemas.microsoft.com/office/drawing/2014/main" id="{424C23E2-85A8-A6F1-D9B6-44A8987386FE}"/>
              </a:ext>
            </a:extLst>
          </p:cNvPr>
          <p:cNvSpPr txBox="1"/>
          <p:nvPr/>
        </p:nvSpPr>
        <p:spPr>
          <a:xfrm>
            <a:off x="4545601" y="2831279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chemeClr val="bg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10" name="Google Shape;197;p30">
            <a:extLst>
              <a:ext uri="{FF2B5EF4-FFF2-40B4-BE49-F238E27FC236}">
                <a16:creationId xmlns:a16="http://schemas.microsoft.com/office/drawing/2014/main" id="{057C61C0-3776-197F-03AF-F5B1C3CD83D9}"/>
              </a:ext>
            </a:extLst>
          </p:cNvPr>
          <p:cNvSpPr txBox="1"/>
          <p:nvPr/>
        </p:nvSpPr>
        <p:spPr>
          <a:xfrm>
            <a:off x="791605" y="5161437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>
                <a:solidFill>
                  <a:schemeClr val="bg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B5CD8B-C3C6-3865-0428-4EE8AE52DB0B}"/>
              </a:ext>
            </a:extLst>
          </p:cNvPr>
          <p:cNvSpPr txBox="1"/>
          <p:nvPr/>
        </p:nvSpPr>
        <p:spPr>
          <a:xfrm>
            <a:off x="4548792" y="4339052"/>
            <a:ext cx="27618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>
                <a:solidFill>
                  <a:srgbClr val="DEFBD2"/>
                </a:solidFill>
                <a:latin typeface="Evolventa" panose="020B0502020202020204" pitchFamily="34" charset="0"/>
              </a:rPr>
              <a:t>50,000</a:t>
            </a:r>
          </a:p>
        </p:txBody>
      </p:sp>
      <p:sp>
        <p:nvSpPr>
          <p:cNvPr id="12" name="Google Shape;197;p30">
            <a:extLst>
              <a:ext uri="{FF2B5EF4-FFF2-40B4-BE49-F238E27FC236}">
                <a16:creationId xmlns:a16="http://schemas.microsoft.com/office/drawing/2014/main" id="{EB65D266-C471-FC40-AD79-3AE9FD29167B}"/>
              </a:ext>
            </a:extLst>
          </p:cNvPr>
          <p:cNvSpPr txBox="1"/>
          <p:nvPr/>
        </p:nvSpPr>
        <p:spPr>
          <a:xfrm>
            <a:off x="4545601" y="5161437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chemeClr val="bg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21ECF5-BE94-0BDA-8FE3-8B0C890EC54D}"/>
              </a:ext>
            </a:extLst>
          </p:cNvPr>
          <p:cNvSpPr txBox="1"/>
          <p:nvPr/>
        </p:nvSpPr>
        <p:spPr>
          <a:xfrm>
            <a:off x="8661980" y="2003288"/>
            <a:ext cx="27618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>
                <a:solidFill>
                  <a:srgbClr val="DEFBD2"/>
                </a:solidFill>
                <a:latin typeface="Evolventa" panose="020B0502020202020204" pitchFamily="34" charset="0"/>
              </a:rPr>
              <a:t>9,000</a:t>
            </a:r>
          </a:p>
        </p:txBody>
      </p:sp>
      <p:sp>
        <p:nvSpPr>
          <p:cNvPr id="14" name="Google Shape;197;p30">
            <a:extLst>
              <a:ext uri="{FF2B5EF4-FFF2-40B4-BE49-F238E27FC236}">
                <a16:creationId xmlns:a16="http://schemas.microsoft.com/office/drawing/2014/main" id="{5DE92358-F94D-8720-0107-B2F05CA3D6CE}"/>
              </a:ext>
            </a:extLst>
          </p:cNvPr>
          <p:cNvSpPr txBox="1"/>
          <p:nvPr/>
        </p:nvSpPr>
        <p:spPr>
          <a:xfrm>
            <a:off x="8658789" y="2831279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>
                <a:solidFill>
                  <a:schemeClr val="bg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E3401E-AE05-A26B-2AA8-23BE7959E8B5}"/>
              </a:ext>
            </a:extLst>
          </p:cNvPr>
          <p:cNvSpPr txBox="1"/>
          <p:nvPr/>
        </p:nvSpPr>
        <p:spPr>
          <a:xfrm>
            <a:off x="8661980" y="4339052"/>
            <a:ext cx="27618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>
                <a:solidFill>
                  <a:srgbClr val="DEFBD2"/>
                </a:solidFill>
                <a:latin typeface="Evolventa" panose="020B0502020202020204" pitchFamily="34" charset="0"/>
              </a:rPr>
              <a:t>87,500</a:t>
            </a:r>
          </a:p>
        </p:txBody>
      </p:sp>
      <p:sp>
        <p:nvSpPr>
          <p:cNvPr id="16" name="Google Shape;197;p30">
            <a:extLst>
              <a:ext uri="{FF2B5EF4-FFF2-40B4-BE49-F238E27FC236}">
                <a16:creationId xmlns:a16="http://schemas.microsoft.com/office/drawing/2014/main" id="{5DCF7912-6DC1-653D-D0EC-E535E87773D5}"/>
              </a:ext>
            </a:extLst>
          </p:cNvPr>
          <p:cNvSpPr txBox="1"/>
          <p:nvPr/>
        </p:nvSpPr>
        <p:spPr>
          <a:xfrm>
            <a:off x="8658789" y="5161437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>
                <a:solidFill>
                  <a:schemeClr val="bg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7BD5E062-8935-0323-6158-DA05FB80311B}"/>
              </a:ext>
            </a:extLst>
          </p:cNvPr>
          <p:cNvSpPr/>
          <p:nvPr/>
        </p:nvSpPr>
        <p:spPr>
          <a:xfrm>
            <a:off x="8037690" y="-1315413"/>
            <a:ext cx="3154609" cy="3162191"/>
          </a:xfrm>
          <a:custGeom>
            <a:avLst/>
            <a:gdLst>
              <a:gd name="connsiteX0" fmla="*/ 309389 w 721545"/>
              <a:gd name="connsiteY0" fmla="*/ 361764 h 723279"/>
              <a:gd name="connsiteX1" fmla="*/ 360772 w 721545"/>
              <a:gd name="connsiteY1" fmla="*/ 310062 h 723279"/>
              <a:gd name="connsiteX2" fmla="*/ 412156 w 721545"/>
              <a:gd name="connsiteY2" fmla="*/ 361557 h 723279"/>
              <a:gd name="connsiteX3" fmla="*/ 360772 w 721545"/>
              <a:gd name="connsiteY3" fmla="*/ 413052 h 723279"/>
              <a:gd name="connsiteX4" fmla="*/ 309389 w 721545"/>
              <a:gd name="connsiteY4" fmla="*/ 361764 h 72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5" h="723279">
                <a:moveTo>
                  <a:pt x="309389" y="361764"/>
                </a:moveTo>
                <a:cubicBezTo>
                  <a:pt x="-230238" y="34595"/>
                  <a:pt x="34314" y="-230531"/>
                  <a:pt x="360772" y="310062"/>
                </a:cubicBezTo>
                <a:cubicBezTo>
                  <a:pt x="687231" y="-230738"/>
                  <a:pt x="951783" y="34388"/>
                  <a:pt x="412156" y="361557"/>
                </a:cubicBezTo>
                <a:cubicBezTo>
                  <a:pt x="951783" y="688726"/>
                  <a:pt x="687231" y="953852"/>
                  <a:pt x="360772" y="413052"/>
                </a:cubicBezTo>
                <a:cubicBezTo>
                  <a:pt x="34314" y="954059"/>
                  <a:pt x="-230238" y="688932"/>
                  <a:pt x="309389" y="361764"/>
                </a:cubicBezTo>
                <a:close/>
              </a:path>
            </a:pathLst>
          </a:custGeom>
          <a:noFill/>
          <a:ln w="28575" cap="flat">
            <a:solidFill>
              <a:srgbClr val="DEFBD2"/>
            </a:solidFill>
            <a:prstDash val="dash"/>
            <a:miter/>
          </a:ln>
        </p:spPr>
        <p:txBody>
          <a:bodyPr rtlCol="0" anchor="ctr"/>
          <a:lstStyle/>
          <a:p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16441697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Google Shape;864;p50">
            <a:extLst>
              <a:ext uri="{FF2B5EF4-FFF2-40B4-BE49-F238E27FC236}">
                <a16:creationId xmlns:a16="http://schemas.microsoft.com/office/drawing/2014/main" id="{B4D87A7B-FC0D-DAC1-2125-7E5E2645708A}"/>
              </a:ext>
            </a:extLst>
          </p:cNvPr>
          <p:cNvCxnSpPr/>
          <p:nvPr/>
        </p:nvCxnSpPr>
        <p:spPr>
          <a:xfrm flipH="1" flipV="1">
            <a:off x="5850294" y="0"/>
            <a:ext cx="0" cy="6858000"/>
          </a:xfrm>
          <a:prstGeom prst="straightConnector1">
            <a:avLst/>
          </a:prstGeom>
          <a:noFill/>
          <a:ln w="28575" cap="flat" cmpd="sng">
            <a:solidFill>
              <a:srgbClr val="28D9C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2FB3A89-4EC9-AD90-4D7D-0E7F9D561512}"/>
              </a:ext>
            </a:extLst>
          </p:cNvPr>
          <p:cNvSpPr txBox="1"/>
          <p:nvPr/>
        </p:nvSpPr>
        <p:spPr>
          <a:xfrm>
            <a:off x="905320" y="721668"/>
            <a:ext cx="36995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  <a:t>Scheme</a:t>
            </a:r>
          </a:p>
        </p:txBody>
      </p:sp>
      <p:sp>
        <p:nvSpPr>
          <p:cNvPr id="4" name="Google Shape;870;p50">
            <a:extLst>
              <a:ext uri="{FF2B5EF4-FFF2-40B4-BE49-F238E27FC236}">
                <a16:creationId xmlns:a16="http://schemas.microsoft.com/office/drawing/2014/main" id="{67CA8C80-66B0-5734-6586-BA6C962E151E}"/>
              </a:ext>
            </a:extLst>
          </p:cNvPr>
          <p:cNvSpPr txBox="1"/>
          <p:nvPr/>
        </p:nvSpPr>
        <p:spPr>
          <a:xfrm>
            <a:off x="9011517" y="5234852"/>
            <a:ext cx="1420710" cy="86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spcAft>
                <a:spcPts val="1600"/>
              </a:spcAft>
            </a:pPr>
            <a:r>
              <a:rPr lang="en-US" sz="900">
                <a:solidFill>
                  <a:srgbClr val="2A2D4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>
              <a:solidFill>
                <a:srgbClr val="2A2D41"/>
              </a:solidFill>
              <a:latin typeface="Onest Regular" pitchFamily="2" charset="77"/>
              <a:ea typeface="Barlow Light"/>
              <a:cs typeface="Barlow Light"/>
              <a:sym typeface="Barlow Light"/>
            </a:endParaRPr>
          </a:p>
        </p:txBody>
      </p:sp>
      <p:sp>
        <p:nvSpPr>
          <p:cNvPr id="9" name="Google Shape;880;p50">
            <a:extLst>
              <a:ext uri="{FF2B5EF4-FFF2-40B4-BE49-F238E27FC236}">
                <a16:creationId xmlns:a16="http://schemas.microsoft.com/office/drawing/2014/main" id="{79C36214-3A95-2C13-B5FA-06376F9B627A}"/>
              </a:ext>
            </a:extLst>
          </p:cNvPr>
          <p:cNvSpPr txBox="1"/>
          <p:nvPr/>
        </p:nvSpPr>
        <p:spPr>
          <a:xfrm>
            <a:off x="9344999" y="4826346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" sz="1600" b="1">
                <a:solidFill>
                  <a:srgbClr val="DBBFFF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Year 1</a:t>
            </a:r>
            <a:endParaRPr sz="1600" b="1">
              <a:solidFill>
                <a:srgbClr val="DBBFFF"/>
              </a:solidFill>
              <a:latin typeface="Evolventa" panose="020B0502020202020204" pitchFamily="34" charset="0"/>
              <a:ea typeface="Work Sans"/>
              <a:cs typeface="Work Sans"/>
              <a:sym typeface="Work Sans"/>
            </a:endParaRPr>
          </a:p>
        </p:txBody>
      </p:sp>
      <p:cxnSp>
        <p:nvCxnSpPr>
          <p:cNvPr id="23" name="Google Shape;864;p50">
            <a:extLst>
              <a:ext uri="{FF2B5EF4-FFF2-40B4-BE49-F238E27FC236}">
                <a16:creationId xmlns:a16="http://schemas.microsoft.com/office/drawing/2014/main" id="{E0595ABA-7265-73F2-9191-1DEAA56A891D}"/>
              </a:ext>
            </a:extLst>
          </p:cNvPr>
          <p:cNvCxnSpPr/>
          <p:nvPr/>
        </p:nvCxnSpPr>
        <p:spPr>
          <a:xfrm flipH="1" flipV="1">
            <a:off x="8223936" y="0"/>
            <a:ext cx="0" cy="6858000"/>
          </a:xfrm>
          <a:prstGeom prst="straightConnector1">
            <a:avLst/>
          </a:prstGeom>
          <a:noFill/>
          <a:ln w="28575" cap="flat" cmpd="sng">
            <a:solidFill>
              <a:srgbClr val="28D9CB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Google Shape;864;p50">
            <a:extLst>
              <a:ext uri="{FF2B5EF4-FFF2-40B4-BE49-F238E27FC236}">
                <a16:creationId xmlns:a16="http://schemas.microsoft.com/office/drawing/2014/main" id="{F376BC7F-C0F1-BAF2-2BA5-9355B446B1CE}"/>
              </a:ext>
            </a:extLst>
          </p:cNvPr>
          <p:cNvCxnSpPr/>
          <p:nvPr/>
        </p:nvCxnSpPr>
        <p:spPr>
          <a:xfrm flipH="1" flipV="1">
            <a:off x="10615664" y="0"/>
            <a:ext cx="0" cy="6858000"/>
          </a:xfrm>
          <a:prstGeom prst="straightConnector1">
            <a:avLst/>
          </a:prstGeom>
          <a:noFill/>
          <a:ln w="28575" cap="flat" cmpd="sng">
            <a:solidFill>
              <a:srgbClr val="28D9C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870;p50">
            <a:extLst>
              <a:ext uri="{FF2B5EF4-FFF2-40B4-BE49-F238E27FC236}">
                <a16:creationId xmlns:a16="http://schemas.microsoft.com/office/drawing/2014/main" id="{44B85883-F12F-2F76-07C1-CB56F4ADF869}"/>
              </a:ext>
            </a:extLst>
          </p:cNvPr>
          <p:cNvSpPr txBox="1"/>
          <p:nvPr/>
        </p:nvSpPr>
        <p:spPr>
          <a:xfrm>
            <a:off x="9011517" y="3409157"/>
            <a:ext cx="1420710" cy="86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spcAft>
                <a:spcPts val="1600"/>
              </a:spcAft>
            </a:pPr>
            <a:r>
              <a:rPr lang="en-US" sz="900" dirty="0">
                <a:solidFill>
                  <a:srgbClr val="2A2D4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 dirty="0">
              <a:solidFill>
                <a:srgbClr val="2A2D41"/>
              </a:solidFill>
              <a:latin typeface="Onest Regular" pitchFamily="2" charset="77"/>
              <a:ea typeface="Barlow Light"/>
              <a:cs typeface="Barlow Light"/>
              <a:sym typeface="Barlow Light"/>
            </a:endParaRPr>
          </a:p>
        </p:txBody>
      </p:sp>
      <p:sp>
        <p:nvSpPr>
          <p:cNvPr id="26" name="Google Shape;880;p50">
            <a:extLst>
              <a:ext uri="{FF2B5EF4-FFF2-40B4-BE49-F238E27FC236}">
                <a16:creationId xmlns:a16="http://schemas.microsoft.com/office/drawing/2014/main" id="{92A3D569-1251-5B95-6B03-E1DF5E4C02C2}"/>
              </a:ext>
            </a:extLst>
          </p:cNvPr>
          <p:cNvSpPr txBox="1"/>
          <p:nvPr/>
        </p:nvSpPr>
        <p:spPr>
          <a:xfrm>
            <a:off x="9344999" y="3000651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" sz="1600" b="1">
                <a:solidFill>
                  <a:srgbClr val="28D9CB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Year </a:t>
            </a:r>
            <a:r>
              <a:rPr lang="ru-RU" sz="1600" b="1">
                <a:solidFill>
                  <a:srgbClr val="28D9CB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2</a:t>
            </a:r>
            <a:endParaRPr sz="1600" b="1">
              <a:solidFill>
                <a:srgbClr val="28D9CB"/>
              </a:solidFill>
              <a:latin typeface="Evolventa" panose="020B0502020202020204" pitchFamily="34" charset="0"/>
              <a:ea typeface="Work Sans"/>
              <a:cs typeface="Work Sans"/>
              <a:sym typeface="Work Sans"/>
            </a:endParaRPr>
          </a:p>
        </p:txBody>
      </p:sp>
      <p:sp>
        <p:nvSpPr>
          <p:cNvPr id="27" name="Google Shape;870;p50">
            <a:extLst>
              <a:ext uri="{FF2B5EF4-FFF2-40B4-BE49-F238E27FC236}">
                <a16:creationId xmlns:a16="http://schemas.microsoft.com/office/drawing/2014/main" id="{ED2B6ABC-6E40-1069-1C98-6EB65C64C6F3}"/>
              </a:ext>
            </a:extLst>
          </p:cNvPr>
          <p:cNvSpPr txBox="1"/>
          <p:nvPr/>
        </p:nvSpPr>
        <p:spPr>
          <a:xfrm>
            <a:off x="9011517" y="1607658"/>
            <a:ext cx="1420710" cy="86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spcAft>
                <a:spcPts val="1600"/>
              </a:spcAft>
            </a:pPr>
            <a:r>
              <a:rPr lang="en-US" sz="900" dirty="0">
                <a:solidFill>
                  <a:srgbClr val="2A2D4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 dirty="0">
              <a:solidFill>
                <a:srgbClr val="2A2D41"/>
              </a:solidFill>
              <a:latin typeface="Onest Regular" pitchFamily="2" charset="77"/>
              <a:ea typeface="Barlow Light"/>
              <a:cs typeface="Barlow Light"/>
              <a:sym typeface="Barlow Light"/>
            </a:endParaRPr>
          </a:p>
        </p:txBody>
      </p:sp>
      <p:sp>
        <p:nvSpPr>
          <p:cNvPr id="28" name="Google Shape;880;p50">
            <a:extLst>
              <a:ext uri="{FF2B5EF4-FFF2-40B4-BE49-F238E27FC236}">
                <a16:creationId xmlns:a16="http://schemas.microsoft.com/office/drawing/2014/main" id="{D68C0EE7-8FDA-4E43-63C3-CA5B90E2B172}"/>
              </a:ext>
            </a:extLst>
          </p:cNvPr>
          <p:cNvSpPr txBox="1"/>
          <p:nvPr/>
        </p:nvSpPr>
        <p:spPr>
          <a:xfrm>
            <a:off x="9344999" y="1199152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" sz="1600" b="1" dirty="0">
                <a:solidFill>
                  <a:srgbClr val="4B62EE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Year </a:t>
            </a:r>
            <a:r>
              <a:rPr lang="ru-RU" sz="1600" b="1" dirty="0">
                <a:solidFill>
                  <a:srgbClr val="4B62EE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3</a:t>
            </a:r>
            <a:endParaRPr sz="1600" b="1" dirty="0">
              <a:solidFill>
                <a:srgbClr val="4B62EE"/>
              </a:solidFill>
              <a:latin typeface="Evolventa" panose="020B0502020202020204" pitchFamily="34" charset="0"/>
              <a:ea typeface="Work Sans"/>
              <a:cs typeface="Work Sans"/>
              <a:sym typeface="Work Sans"/>
            </a:endParaRPr>
          </a:p>
        </p:txBody>
      </p:sp>
      <p:sp>
        <p:nvSpPr>
          <p:cNvPr id="29" name="Google Shape;870;p50">
            <a:extLst>
              <a:ext uri="{FF2B5EF4-FFF2-40B4-BE49-F238E27FC236}">
                <a16:creationId xmlns:a16="http://schemas.microsoft.com/office/drawing/2014/main" id="{4132C6ED-4F14-392B-7AD2-CBE0A8FF20C9}"/>
              </a:ext>
            </a:extLst>
          </p:cNvPr>
          <p:cNvSpPr txBox="1"/>
          <p:nvPr/>
        </p:nvSpPr>
        <p:spPr>
          <a:xfrm>
            <a:off x="6553715" y="5231592"/>
            <a:ext cx="1420710" cy="86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spcAft>
                <a:spcPts val="1600"/>
              </a:spcAft>
            </a:pPr>
            <a:r>
              <a:rPr lang="en-US" sz="900" dirty="0">
                <a:solidFill>
                  <a:srgbClr val="2A2D4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 dirty="0">
              <a:solidFill>
                <a:srgbClr val="2A2D41"/>
              </a:solidFill>
              <a:latin typeface="Onest Regular" pitchFamily="2" charset="77"/>
              <a:ea typeface="Barlow Light"/>
              <a:cs typeface="Barlow Light"/>
              <a:sym typeface="Barlow Light"/>
            </a:endParaRPr>
          </a:p>
        </p:txBody>
      </p:sp>
      <p:sp>
        <p:nvSpPr>
          <p:cNvPr id="30" name="Google Shape;880;p50">
            <a:extLst>
              <a:ext uri="{FF2B5EF4-FFF2-40B4-BE49-F238E27FC236}">
                <a16:creationId xmlns:a16="http://schemas.microsoft.com/office/drawing/2014/main" id="{DC1225B6-BBA4-3459-83B8-D0F7CA7A3578}"/>
              </a:ext>
            </a:extLst>
          </p:cNvPr>
          <p:cNvSpPr txBox="1"/>
          <p:nvPr/>
        </p:nvSpPr>
        <p:spPr>
          <a:xfrm>
            <a:off x="6887197" y="4823086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" sz="1600" b="1">
                <a:solidFill>
                  <a:srgbClr val="28D9CB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Year </a:t>
            </a:r>
            <a:r>
              <a:rPr lang="ru-RU" sz="1600" b="1">
                <a:solidFill>
                  <a:srgbClr val="28D9CB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4</a:t>
            </a:r>
            <a:endParaRPr sz="1600" b="1">
              <a:solidFill>
                <a:srgbClr val="28D9CB"/>
              </a:solidFill>
              <a:latin typeface="Evolventa" panose="020B0502020202020204" pitchFamily="34" charset="0"/>
              <a:ea typeface="Work Sans"/>
              <a:cs typeface="Work Sans"/>
              <a:sym typeface="Work Sans"/>
            </a:endParaRPr>
          </a:p>
        </p:txBody>
      </p:sp>
      <p:sp>
        <p:nvSpPr>
          <p:cNvPr id="31" name="Google Shape;870;p50">
            <a:extLst>
              <a:ext uri="{FF2B5EF4-FFF2-40B4-BE49-F238E27FC236}">
                <a16:creationId xmlns:a16="http://schemas.microsoft.com/office/drawing/2014/main" id="{15F82610-F8B7-B708-365C-1E061E1D4073}"/>
              </a:ext>
            </a:extLst>
          </p:cNvPr>
          <p:cNvSpPr txBox="1"/>
          <p:nvPr/>
        </p:nvSpPr>
        <p:spPr>
          <a:xfrm>
            <a:off x="6553715" y="3405897"/>
            <a:ext cx="1420710" cy="86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spcAft>
                <a:spcPts val="1600"/>
              </a:spcAft>
            </a:pPr>
            <a:r>
              <a:rPr lang="en-US" sz="900">
                <a:solidFill>
                  <a:srgbClr val="2A2D4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>
              <a:solidFill>
                <a:srgbClr val="2A2D41"/>
              </a:solidFill>
              <a:latin typeface="Onest Regular" pitchFamily="2" charset="77"/>
              <a:ea typeface="Barlow Light"/>
              <a:cs typeface="Barlow Light"/>
              <a:sym typeface="Barlow Light"/>
            </a:endParaRPr>
          </a:p>
        </p:txBody>
      </p:sp>
      <p:sp>
        <p:nvSpPr>
          <p:cNvPr id="32" name="Google Shape;880;p50">
            <a:extLst>
              <a:ext uri="{FF2B5EF4-FFF2-40B4-BE49-F238E27FC236}">
                <a16:creationId xmlns:a16="http://schemas.microsoft.com/office/drawing/2014/main" id="{67A369A4-F205-7682-776B-CD1B1F24D5C8}"/>
              </a:ext>
            </a:extLst>
          </p:cNvPr>
          <p:cNvSpPr txBox="1"/>
          <p:nvPr/>
        </p:nvSpPr>
        <p:spPr>
          <a:xfrm>
            <a:off x="6887197" y="2997391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" sz="1600" b="1">
                <a:solidFill>
                  <a:srgbClr val="4B62EE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Year </a:t>
            </a:r>
            <a:r>
              <a:rPr lang="ru-RU" sz="1600" b="1">
                <a:solidFill>
                  <a:srgbClr val="4B62EE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5</a:t>
            </a:r>
            <a:endParaRPr sz="1600" b="1">
              <a:solidFill>
                <a:srgbClr val="4B62EE"/>
              </a:solidFill>
              <a:latin typeface="Evolventa" panose="020B0502020202020204" pitchFamily="34" charset="0"/>
              <a:ea typeface="Work Sans"/>
              <a:cs typeface="Work Sans"/>
              <a:sym typeface="Work Sans"/>
            </a:endParaRPr>
          </a:p>
        </p:txBody>
      </p:sp>
      <p:sp>
        <p:nvSpPr>
          <p:cNvPr id="33" name="Google Shape;870;p50">
            <a:extLst>
              <a:ext uri="{FF2B5EF4-FFF2-40B4-BE49-F238E27FC236}">
                <a16:creationId xmlns:a16="http://schemas.microsoft.com/office/drawing/2014/main" id="{5BB15C34-FE58-3A71-5F89-C2EFE4FB4A13}"/>
              </a:ext>
            </a:extLst>
          </p:cNvPr>
          <p:cNvSpPr txBox="1"/>
          <p:nvPr/>
        </p:nvSpPr>
        <p:spPr>
          <a:xfrm>
            <a:off x="6553715" y="1604398"/>
            <a:ext cx="1420710" cy="86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spcAft>
                <a:spcPts val="1600"/>
              </a:spcAft>
            </a:pPr>
            <a:r>
              <a:rPr lang="en-US" sz="900" dirty="0">
                <a:solidFill>
                  <a:srgbClr val="2A2D4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 dirty="0">
              <a:solidFill>
                <a:srgbClr val="2A2D41"/>
              </a:solidFill>
              <a:latin typeface="Onest Regular" pitchFamily="2" charset="77"/>
              <a:ea typeface="Barlow Light"/>
              <a:cs typeface="Barlow Light"/>
              <a:sym typeface="Barlow Light"/>
            </a:endParaRPr>
          </a:p>
        </p:txBody>
      </p:sp>
      <p:sp>
        <p:nvSpPr>
          <p:cNvPr id="34" name="Google Shape;880;p50">
            <a:extLst>
              <a:ext uri="{FF2B5EF4-FFF2-40B4-BE49-F238E27FC236}">
                <a16:creationId xmlns:a16="http://schemas.microsoft.com/office/drawing/2014/main" id="{5376DB4D-7AC9-2968-F0FA-5FC6C65FDF68}"/>
              </a:ext>
            </a:extLst>
          </p:cNvPr>
          <p:cNvSpPr txBox="1"/>
          <p:nvPr/>
        </p:nvSpPr>
        <p:spPr>
          <a:xfrm>
            <a:off x="6887197" y="1195892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" sz="1600" b="1">
                <a:solidFill>
                  <a:srgbClr val="28D9CB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Year </a:t>
            </a:r>
            <a:r>
              <a:rPr lang="ru-RU" sz="1600" b="1">
                <a:solidFill>
                  <a:srgbClr val="28D9CB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6</a:t>
            </a:r>
            <a:endParaRPr sz="1600" b="1">
              <a:solidFill>
                <a:srgbClr val="28D9CB"/>
              </a:solidFill>
              <a:latin typeface="Evolventa" panose="020B0502020202020204" pitchFamily="34" charset="0"/>
              <a:ea typeface="Work Sans"/>
              <a:cs typeface="Work Sans"/>
              <a:sym typeface="Work Sans"/>
            </a:endParaRPr>
          </a:p>
        </p:txBody>
      </p:sp>
      <p:sp>
        <p:nvSpPr>
          <p:cNvPr id="35" name="Google Shape;870;p50">
            <a:extLst>
              <a:ext uri="{FF2B5EF4-FFF2-40B4-BE49-F238E27FC236}">
                <a16:creationId xmlns:a16="http://schemas.microsoft.com/office/drawing/2014/main" id="{44A6D1A7-223B-4E91-B6FD-FF08B148FE90}"/>
              </a:ext>
            </a:extLst>
          </p:cNvPr>
          <p:cNvSpPr txBox="1"/>
          <p:nvPr/>
        </p:nvSpPr>
        <p:spPr>
          <a:xfrm>
            <a:off x="4140427" y="5222207"/>
            <a:ext cx="1420710" cy="86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spcAft>
                <a:spcPts val="1600"/>
              </a:spcAft>
            </a:pPr>
            <a:r>
              <a:rPr lang="en-US" sz="900" dirty="0">
                <a:solidFill>
                  <a:srgbClr val="2A2D4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 dirty="0">
              <a:solidFill>
                <a:srgbClr val="2A2D41"/>
              </a:solidFill>
              <a:latin typeface="Onest Regular" pitchFamily="2" charset="77"/>
              <a:ea typeface="Barlow Light"/>
              <a:cs typeface="Barlow Light"/>
              <a:sym typeface="Barlow Light"/>
            </a:endParaRPr>
          </a:p>
        </p:txBody>
      </p:sp>
      <p:sp>
        <p:nvSpPr>
          <p:cNvPr id="36" name="Google Shape;880;p50">
            <a:extLst>
              <a:ext uri="{FF2B5EF4-FFF2-40B4-BE49-F238E27FC236}">
                <a16:creationId xmlns:a16="http://schemas.microsoft.com/office/drawing/2014/main" id="{F3D85912-438F-E573-0C81-926D84155D6E}"/>
              </a:ext>
            </a:extLst>
          </p:cNvPr>
          <p:cNvSpPr txBox="1"/>
          <p:nvPr/>
        </p:nvSpPr>
        <p:spPr>
          <a:xfrm>
            <a:off x="4473909" y="4813701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" sz="1600" b="1">
                <a:solidFill>
                  <a:srgbClr val="28D9CB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Year </a:t>
            </a:r>
            <a:r>
              <a:rPr lang="ru-RU" sz="1600" b="1">
                <a:solidFill>
                  <a:srgbClr val="28D9CB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7</a:t>
            </a:r>
            <a:endParaRPr sz="1600" b="1">
              <a:solidFill>
                <a:srgbClr val="28D9CB"/>
              </a:solidFill>
              <a:latin typeface="Evolventa" panose="020B0502020202020204" pitchFamily="34" charset="0"/>
              <a:ea typeface="Work Sans"/>
              <a:cs typeface="Work Sans"/>
              <a:sym typeface="Work Sans"/>
            </a:endParaRPr>
          </a:p>
        </p:txBody>
      </p:sp>
      <p:sp>
        <p:nvSpPr>
          <p:cNvPr id="37" name="Google Shape;870;p50">
            <a:extLst>
              <a:ext uri="{FF2B5EF4-FFF2-40B4-BE49-F238E27FC236}">
                <a16:creationId xmlns:a16="http://schemas.microsoft.com/office/drawing/2014/main" id="{4C9414CC-0D87-2FF0-6003-E4B6AF4059C1}"/>
              </a:ext>
            </a:extLst>
          </p:cNvPr>
          <p:cNvSpPr txBox="1"/>
          <p:nvPr/>
        </p:nvSpPr>
        <p:spPr>
          <a:xfrm>
            <a:off x="4140427" y="3396512"/>
            <a:ext cx="1420710" cy="86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spcAft>
                <a:spcPts val="1600"/>
              </a:spcAft>
            </a:pPr>
            <a:r>
              <a:rPr lang="en-US" sz="900">
                <a:solidFill>
                  <a:srgbClr val="2A2D41"/>
                </a:solidFill>
                <a:latin typeface="Onest Regular" pitchFamily="2" charset="77"/>
                <a:ea typeface="Barlow Light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>
              <a:solidFill>
                <a:srgbClr val="2A2D41"/>
              </a:solidFill>
              <a:latin typeface="Onest Regular" pitchFamily="2" charset="77"/>
              <a:ea typeface="Barlow Light"/>
              <a:cs typeface="Barlow Light"/>
              <a:sym typeface="Barlow Light"/>
            </a:endParaRPr>
          </a:p>
        </p:txBody>
      </p:sp>
      <p:sp>
        <p:nvSpPr>
          <p:cNvPr id="38" name="Google Shape;880;p50">
            <a:extLst>
              <a:ext uri="{FF2B5EF4-FFF2-40B4-BE49-F238E27FC236}">
                <a16:creationId xmlns:a16="http://schemas.microsoft.com/office/drawing/2014/main" id="{EFCAACA5-6F5C-A602-EE8A-D73E7C3C4FAD}"/>
              </a:ext>
            </a:extLst>
          </p:cNvPr>
          <p:cNvSpPr txBox="1"/>
          <p:nvPr/>
        </p:nvSpPr>
        <p:spPr>
          <a:xfrm>
            <a:off x="4473909" y="2988006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" sz="1600" b="1">
                <a:solidFill>
                  <a:srgbClr val="DBBFFF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Year </a:t>
            </a:r>
            <a:r>
              <a:rPr lang="ru-RU" sz="1600" b="1">
                <a:solidFill>
                  <a:srgbClr val="DBBFFF"/>
                </a:solidFill>
                <a:latin typeface="Evolventa" panose="020B0502020202020204" pitchFamily="34" charset="0"/>
                <a:ea typeface="Work Sans"/>
                <a:cs typeface="Work Sans"/>
                <a:sym typeface="Work Sans"/>
              </a:rPr>
              <a:t>8</a:t>
            </a:r>
            <a:endParaRPr sz="1600" b="1">
              <a:solidFill>
                <a:srgbClr val="DBBFFF"/>
              </a:solidFill>
              <a:latin typeface="Evolventa" panose="020B0502020202020204" pitchFamily="34" charset="0"/>
              <a:ea typeface="Work Sans"/>
              <a:cs typeface="Work Sans"/>
              <a:sym typeface="Work San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11C3330-AA79-D711-DB19-C52DBDD7340D}"/>
              </a:ext>
            </a:extLst>
          </p:cNvPr>
          <p:cNvSpPr/>
          <p:nvPr/>
        </p:nvSpPr>
        <p:spPr>
          <a:xfrm>
            <a:off x="5689100" y="3077727"/>
            <a:ext cx="322386" cy="3223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31FDC86E-8F6B-2024-A1F8-461AC956C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0901" y="3077727"/>
            <a:ext cx="318785" cy="318785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A795A20F-C6CD-D2A2-5F9D-5ACD0B1261B3}"/>
              </a:ext>
            </a:extLst>
          </p:cNvPr>
          <p:cNvGrpSpPr/>
          <p:nvPr/>
        </p:nvGrpSpPr>
        <p:grpSpPr>
          <a:xfrm>
            <a:off x="5694357" y="4866984"/>
            <a:ext cx="322386" cy="322386"/>
            <a:chOff x="5689100" y="3077727"/>
            <a:chExt cx="322386" cy="322386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5B1C7F3-98A2-DB86-B636-A89374E593FD}"/>
                </a:ext>
              </a:extLst>
            </p:cNvPr>
            <p:cNvSpPr/>
            <p:nvPr/>
          </p:nvSpPr>
          <p:spPr>
            <a:xfrm>
              <a:off x="5689100" y="3077727"/>
              <a:ext cx="322386" cy="3223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Y"/>
            </a:p>
          </p:txBody>
        </p:sp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67D60D58-138B-9771-D28A-866B83167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90901" y="3077727"/>
              <a:ext cx="318785" cy="318785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B44914F-B2D4-F678-778A-1AA73BA3D650}"/>
              </a:ext>
            </a:extLst>
          </p:cNvPr>
          <p:cNvGrpSpPr/>
          <p:nvPr/>
        </p:nvGrpSpPr>
        <p:grpSpPr>
          <a:xfrm>
            <a:off x="8062743" y="4878590"/>
            <a:ext cx="322386" cy="322386"/>
            <a:chOff x="5689100" y="3077727"/>
            <a:chExt cx="322386" cy="322386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130B6551-962B-953B-3859-5BC331730650}"/>
                </a:ext>
              </a:extLst>
            </p:cNvPr>
            <p:cNvSpPr/>
            <p:nvPr/>
          </p:nvSpPr>
          <p:spPr>
            <a:xfrm>
              <a:off x="5689100" y="3077727"/>
              <a:ext cx="322386" cy="3223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Y"/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1FD64CD2-0FF1-E1DB-5B99-25BC23CEA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90901" y="3077727"/>
              <a:ext cx="318785" cy="318785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97616A9-E2B5-F025-9A04-318130CA2F25}"/>
              </a:ext>
            </a:extLst>
          </p:cNvPr>
          <p:cNvGrpSpPr/>
          <p:nvPr/>
        </p:nvGrpSpPr>
        <p:grpSpPr>
          <a:xfrm>
            <a:off x="10454471" y="3075926"/>
            <a:ext cx="322386" cy="322386"/>
            <a:chOff x="5689100" y="3077727"/>
            <a:chExt cx="322386" cy="322386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E6BE89BD-03AF-E322-FEC5-4085092701E6}"/>
                </a:ext>
              </a:extLst>
            </p:cNvPr>
            <p:cNvSpPr/>
            <p:nvPr/>
          </p:nvSpPr>
          <p:spPr>
            <a:xfrm>
              <a:off x="5689100" y="3077727"/>
              <a:ext cx="322386" cy="3223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Y"/>
            </a:p>
          </p:txBody>
        </p:sp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BD5DD427-D0F8-5C15-EB89-45E22B6A2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90901" y="3077727"/>
              <a:ext cx="318785" cy="318785"/>
            </a:xfrm>
            <a:prstGeom prst="rect">
              <a:avLst/>
            </a:prstGeom>
          </p:spPr>
        </p:pic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C8D4AED2-EB06-FD11-EE7E-EFCF6B5F65E0}"/>
              </a:ext>
            </a:extLst>
          </p:cNvPr>
          <p:cNvSpPr/>
          <p:nvPr/>
        </p:nvSpPr>
        <p:spPr>
          <a:xfrm>
            <a:off x="8042603" y="3075926"/>
            <a:ext cx="322386" cy="3223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pic>
        <p:nvPicPr>
          <p:cNvPr id="55" name="Graphic 54">
            <a:extLst>
              <a:ext uri="{FF2B5EF4-FFF2-40B4-BE49-F238E27FC236}">
                <a16:creationId xmlns:a16="http://schemas.microsoft.com/office/drawing/2014/main" id="{7C162CE3-6B7B-8028-5A30-08342BD71C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44404" y="3075926"/>
            <a:ext cx="318785" cy="318785"/>
          </a:xfrm>
          <a:prstGeom prst="rect">
            <a:avLst/>
          </a:prstGeom>
        </p:spPr>
      </p:pic>
      <p:sp>
        <p:nvSpPr>
          <p:cNvPr id="57" name="Oval 56">
            <a:extLst>
              <a:ext uri="{FF2B5EF4-FFF2-40B4-BE49-F238E27FC236}">
                <a16:creationId xmlns:a16="http://schemas.microsoft.com/office/drawing/2014/main" id="{11D17B0A-7B92-A492-1430-6597C4AAB3E4}"/>
              </a:ext>
            </a:extLst>
          </p:cNvPr>
          <p:cNvSpPr/>
          <p:nvPr/>
        </p:nvSpPr>
        <p:spPr>
          <a:xfrm>
            <a:off x="10454471" y="1240958"/>
            <a:ext cx="322386" cy="3223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pic>
        <p:nvPicPr>
          <p:cNvPr id="58" name="Graphic 57">
            <a:extLst>
              <a:ext uri="{FF2B5EF4-FFF2-40B4-BE49-F238E27FC236}">
                <a16:creationId xmlns:a16="http://schemas.microsoft.com/office/drawing/2014/main" id="{2E99F7EB-0F0A-5E06-D5C7-3767F9BDBA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56272" y="1240958"/>
            <a:ext cx="318785" cy="318785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34D4A7DB-3C3E-426B-800C-555C016103B5}"/>
              </a:ext>
            </a:extLst>
          </p:cNvPr>
          <p:cNvGrpSpPr/>
          <p:nvPr/>
        </p:nvGrpSpPr>
        <p:grpSpPr>
          <a:xfrm>
            <a:off x="8042603" y="1240958"/>
            <a:ext cx="322386" cy="322386"/>
            <a:chOff x="5689100" y="3077727"/>
            <a:chExt cx="322386" cy="322386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3D84242-8940-366E-DCC3-21C25935F402}"/>
                </a:ext>
              </a:extLst>
            </p:cNvPr>
            <p:cNvSpPr/>
            <p:nvPr/>
          </p:nvSpPr>
          <p:spPr>
            <a:xfrm>
              <a:off x="5689100" y="3077727"/>
              <a:ext cx="322386" cy="3223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Y"/>
            </a:p>
          </p:txBody>
        </p: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14A4B4FF-F56C-2DD4-41BA-37786E97D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90901" y="3077727"/>
              <a:ext cx="318785" cy="318785"/>
            </a:xfrm>
            <a:prstGeom prst="rect">
              <a:avLst/>
            </a:prstGeom>
          </p:spPr>
        </p:pic>
      </p:grpSp>
      <p:sp>
        <p:nvSpPr>
          <p:cNvPr id="63" name="Oval 62">
            <a:extLst>
              <a:ext uri="{FF2B5EF4-FFF2-40B4-BE49-F238E27FC236}">
                <a16:creationId xmlns:a16="http://schemas.microsoft.com/office/drawing/2014/main" id="{4294F0CB-2909-2392-AE83-6A646522A404}"/>
              </a:ext>
            </a:extLst>
          </p:cNvPr>
          <p:cNvSpPr/>
          <p:nvPr/>
        </p:nvSpPr>
        <p:spPr>
          <a:xfrm>
            <a:off x="10438187" y="4878590"/>
            <a:ext cx="322386" cy="3223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95386A75-B1D6-D553-D4D0-834F1AE98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39988" y="4878590"/>
            <a:ext cx="318785" cy="318785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524D8B6D-D896-1375-F535-EDC729D2B0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088206" y="2356200"/>
            <a:ext cx="5095413" cy="317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60202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5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 picture containing plant, dark, ceramic ware, porcelain&#10;&#10;Description automatically generated">
            <a:extLst>
              <a:ext uri="{FF2B5EF4-FFF2-40B4-BE49-F238E27FC236}">
                <a16:creationId xmlns:a16="http://schemas.microsoft.com/office/drawing/2014/main" id="{71B8B6FC-E741-AA30-E97F-E02C51E5A7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5039"/>
          <a:stretch>
            <a:fillRect/>
          </a:stretch>
        </p:blipFill>
        <p:spPr>
          <a:xfrm>
            <a:off x="-1280" y="0"/>
            <a:ext cx="12193280" cy="685800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C1D0F192-9B12-8F3D-9C65-9A7F61A6FB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BBFFF">
              <a:alpha val="1458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BCA11D-5AA2-B629-7B3E-7860DD172902}"/>
              </a:ext>
            </a:extLst>
          </p:cNvPr>
          <p:cNvSpPr txBox="1"/>
          <p:nvPr/>
        </p:nvSpPr>
        <p:spPr>
          <a:xfrm>
            <a:off x="7111811" y="493791"/>
            <a:ext cx="3187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Evolventa" panose="020B0502020202020204" pitchFamily="34" charset="0"/>
              </a:rPr>
              <a:t>Thanks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5D3E538-0466-52A7-60FF-76CBD923D6D3}"/>
              </a:ext>
            </a:extLst>
          </p:cNvPr>
          <p:cNvSpPr/>
          <p:nvPr/>
        </p:nvSpPr>
        <p:spPr>
          <a:xfrm>
            <a:off x="6681849" y="1689101"/>
            <a:ext cx="4684344" cy="4343092"/>
          </a:xfrm>
          <a:prstGeom prst="roundRect">
            <a:avLst>
              <a:gd name="adj" fmla="val 100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2F5FB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3062AE-981C-DA1C-018D-7E299BE23F99}"/>
              </a:ext>
            </a:extLst>
          </p:cNvPr>
          <p:cNvSpPr txBox="1"/>
          <p:nvPr/>
        </p:nvSpPr>
        <p:spPr>
          <a:xfrm>
            <a:off x="7111810" y="2044413"/>
            <a:ext cx="34672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Contact us and we will provide you with robust technical advice.</a:t>
            </a:r>
          </a:p>
          <a:p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051EA3-C421-AB82-0031-3D4209AC224B}"/>
              </a:ext>
            </a:extLst>
          </p:cNvPr>
          <p:cNvSpPr txBox="1"/>
          <p:nvPr/>
        </p:nvSpPr>
        <p:spPr>
          <a:xfrm>
            <a:off x="7695124" y="4013368"/>
            <a:ext cx="1784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rgbClr val="4B62EE"/>
                </a:solidFill>
                <a:latin typeface="Onest Regular" pitchFamily="2" charset="77"/>
              </a:rPr>
              <a:t>www.gexateq.com</a:t>
            </a:r>
            <a:endParaRPr lang="ru-RU" sz="1400" dirty="0">
              <a:solidFill>
                <a:srgbClr val="4B62EE"/>
              </a:solidFill>
              <a:latin typeface="Onest Regular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DA156D-069F-04FC-EF81-8D65788E10BA}"/>
              </a:ext>
            </a:extLst>
          </p:cNvPr>
          <p:cNvSpPr txBox="1"/>
          <p:nvPr/>
        </p:nvSpPr>
        <p:spPr>
          <a:xfrm>
            <a:off x="7695124" y="4411976"/>
            <a:ext cx="2883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rgbClr val="4B62EE"/>
                </a:solidFill>
                <a:latin typeface="Onest Regular" pitchFamily="2" charset="77"/>
              </a:rPr>
              <a:t>business@gexateq.com</a:t>
            </a:r>
            <a:endParaRPr lang="en-US" sz="1400" dirty="0">
              <a:solidFill>
                <a:srgbClr val="4B62EE"/>
              </a:solidFill>
              <a:latin typeface="Onest Regular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2486F9-E30A-FD9C-74C9-83161044FFDE}"/>
              </a:ext>
            </a:extLst>
          </p:cNvPr>
          <p:cNvSpPr txBox="1"/>
          <p:nvPr/>
        </p:nvSpPr>
        <p:spPr>
          <a:xfrm>
            <a:off x="7695124" y="4800536"/>
            <a:ext cx="1784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4B62EE"/>
                </a:solidFill>
                <a:latin typeface="Onest Regular" pitchFamily="2" charset="77"/>
              </a:rPr>
              <a:t>+1 929 999 2001</a:t>
            </a:r>
          </a:p>
          <a:p>
            <a:r>
              <a:rPr lang="en-US" sz="1400" dirty="0">
                <a:solidFill>
                  <a:srgbClr val="4B62EE"/>
                </a:solidFill>
                <a:latin typeface="Onest Regular" pitchFamily="2" charset="77"/>
              </a:rPr>
              <a:t>+1 929 999 1228</a:t>
            </a:r>
            <a:endParaRPr lang="ru-RU" sz="1400" dirty="0">
              <a:solidFill>
                <a:srgbClr val="4B62EE"/>
              </a:solidFill>
              <a:latin typeface="Onest Regular" pitchFamily="2" charset="77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80CC42B-8EBC-D02C-5F9C-4A69226E7181}"/>
              </a:ext>
            </a:extLst>
          </p:cNvPr>
          <p:cNvGrpSpPr/>
          <p:nvPr/>
        </p:nvGrpSpPr>
        <p:grpSpPr>
          <a:xfrm>
            <a:off x="7223707" y="3987244"/>
            <a:ext cx="313671" cy="314353"/>
            <a:chOff x="7223707" y="4013368"/>
            <a:chExt cx="313671" cy="314353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5594B09-A686-8031-E956-A13D6B8601EC}"/>
                </a:ext>
              </a:extLst>
            </p:cNvPr>
            <p:cNvSpPr/>
            <p:nvPr/>
          </p:nvSpPr>
          <p:spPr>
            <a:xfrm>
              <a:off x="7224064" y="4013368"/>
              <a:ext cx="313314" cy="314067"/>
            </a:xfrm>
            <a:custGeom>
              <a:avLst/>
              <a:gdLst>
                <a:gd name="connsiteX0" fmla="*/ 641362 w 906944"/>
                <a:gd name="connsiteY0" fmla="*/ 0 h 909123"/>
                <a:gd name="connsiteX1" fmla="*/ 265790 w 906944"/>
                <a:gd name="connsiteY1" fmla="*/ 0 h 909123"/>
                <a:gd name="connsiteX2" fmla="*/ 0 w 906944"/>
                <a:gd name="connsiteY2" fmla="*/ 266367 h 909123"/>
                <a:gd name="connsiteX3" fmla="*/ 0 w 906944"/>
                <a:gd name="connsiteY3" fmla="*/ 642756 h 909123"/>
                <a:gd name="connsiteX4" fmla="*/ 265790 w 906944"/>
                <a:gd name="connsiteY4" fmla="*/ 909123 h 909123"/>
                <a:gd name="connsiteX5" fmla="*/ 641362 w 906944"/>
                <a:gd name="connsiteY5" fmla="*/ 909123 h 909123"/>
                <a:gd name="connsiteX6" fmla="*/ 906945 w 906944"/>
                <a:gd name="connsiteY6" fmla="*/ 642756 h 909123"/>
                <a:gd name="connsiteX7" fmla="*/ 906945 w 906944"/>
                <a:gd name="connsiteY7" fmla="*/ 266367 h 909123"/>
                <a:gd name="connsiteX8" fmla="*/ 641362 w 906944"/>
                <a:gd name="connsiteY8" fmla="*/ 0 h 909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6944" h="909123">
                  <a:moveTo>
                    <a:pt x="641362" y="0"/>
                  </a:moveTo>
                  <a:cubicBezTo>
                    <a:pt x="475037" y="99888"/>
                    <a:pt x="431908" y="99888"/>
                    <a:pt x="265790" y="0"/>
                  </a:cubicBezTo>
                  <a:cubicBezTo>
                    <a:pt x="177468" y="89754"/>
                    <a:pt x="89560" y="178061"/>
                    <a:pt x="0" y="266367"/>
                  </a:cubicBezTo>
                  <a:cubicBezTo>
                    <a:pt x="99671" y="431813"/>
                    <a:pt x="99671" y="476276"/>
                    <a:pt x="0" y="642756"/>
                  </a:cubicBezTo>
                  <a:cubicBezTo>
                    <a:pt x="89560" y="731269"/>
                    <a:pt x="177468" y="819369"/>
                    <a:pt x="265790" y="909123"/>
                  </a:cubicBezTo>
                  <a:cubicBezTo>
                    <a:pt x="431908" y="809236"/>
                    <a:pt x="475244" y="809236"/>
                    <a:pt x="641362" y="909123"/>
                  </a:cubicBezTo>
                  <a:cubicBezTo>
                    <a:pt x="729477" y="819369"/>
                    <a:pt x="817592" y="731269"/>
                    <a:pt x="906945" y="642756"/>
                  </a:cubicBezTo>
                  <a:cubicBezTo>
                    <a:pt x="807481" y="476276"/>
                    <a:pt x="807481" y="433054"/>
                    <a:pt x="906945" y="266367"/>
                  </a:cubicBezTo>
                  <a:cubicBezTo>
                    <a:pt x="817592" y="178061"/>
                    <a:pt x="729477" y="89754"/>
                    <a:pt x="641362" y="0"/>
                  </a:cubicBezTo>
                  <a:close/>
                </a:path>
              </a:pathLst>
            </a:custGeom>
            <a:noFill/>
            <a:ln w="12700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E0661BB-F4F8-4E51-A213-A9E65A0A0C95}"/>
                </a:ext>
              </a:extLst>
            </p:cNvPr>
            <p:cNvSpPr/>
            <p:nvPr/>
          </p:nvSpPr>
          <p:spPr>
            <a:xfrm>
              <a:off x="7315884" y="4013368"/>
              <a:ext cx="35699" cy="314353"/>
            </a:xfrm>
            <a:custGeom>
              <a:avLst/>
              <a:gdLst>
                <a:gd name="connsiteX0" fmla="*/ 0 w 103337"/>
                <a:gd name="connsiteY0" fmla="*/ 0 h 909950"/>
                <a:gd name="connsiteX1" fmla="*/ 103179 w 103337"/>
                <a:gd name="connsiteY1" fmla="*/ 454975 h 909950"/>
                <a:gd name="connsiteX2" fmla="*/ 0 w 103337"/>
                <a:gd name="connsiteY2" fmla="*/ 909951 h 90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337" h="909949">
                  <a:moveTo>
                    <a:pt x="0" y="0"/>
                  </a:moveTo>
                  <a:cubicBezTo>
                    <a:pt x="51383" y="306074"/>
                    <a:pt x="106687" y="380318"/>
                    <a:pt x="103179" y="454975"/>
                  </a:cubicBezTo>
                  <a:cubicBezTo>
                    <a:pt x="105862" y="529219"/>
                    <a:pt x="50558" y="603463"/>
                    <a:pt x="0" y="909951"/>
                  </a:cubicBezTo>
                </a:path>
              </a:pathLst>
            </a:custGeom>
            <a:noFill/>
            <a:ln w="12700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EB5CD82-89C1-F512-597F-D07D5649B648}"/>
                </a:ext>
              </a:extLst>
            </p:cNvPr>
            <p:cNvSpPr/>
            <p:nvPr/>
          </p:nvSpPr>
          <p:spPr>
            <a:xfrm>
              <a:off x="7409930" y="4013368"/>
              <a:ext cx="35699" cy="314353"/>
            </a:xfrm>
            <a:custGeom>
              <a:avLst/>
              <a:gdLst>
                <a:gd name="connsiteX0" fmla="*/ 103338 w 103337"/>
                <a:gd name="connsiteY0" fmla="*/ 0 h 909950"/>
                <a:gd name="connsiteX1" fmla="*/ 159 w 103337"/>
                <a:gd name="connsiteY1" fmla="*/ 454975 h 909950"/>
                <a:gd name="connsiteX2" fmla="*/ 103338 w 103337"/>
                <a:gd name="connsiteY2" fmla="*/ 909951 h 90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337" h="909949">
                  <a:moveTo>
                    <a:pt x="103338" y="0"/>
                  </a:moveTo>
                  <a:cubicBezTo>
                    <a:pt x="51955" y="306074"/>
                    <a:pt x="-3349" y="380318"/>
                    <a:pt x="159" y="454975"/>
                  </a:cubicBezTo>
                  <a:cubicBezTo>
                    <a:pt x="-2318" y="529219"/>
                    <a:pt x="52986" y="603463"/>
                    <a:pt x="103338" y="909951"/>
                  </a:cubicBezTo>
                </a:path>
              </a:pathLst>
            </a:custGeom>
            <a:noFill/>
            <a:ln w="12700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DBF4B6E-562D-3DF3-608D-454D3213ADA1}"/>
                </a:ext>
              </a:extLst>
            </p:cNvPr>
            <p:cNvSpPr/>
            <p:nvPr/>
          </p:nvSpPr>
          <p:spPr>
            <a:xfrm>
              <a:off x="7223707" y="4105388"/>
              <a:ext cx="313671" cy="35777"/>
            </a:xfrm>
            <a:custGeom>
              <a:avLst/>
              <a:gdLst>
                <a:gd name="connsiteX0" fmla="*/ 907976 w 907976"/>
                <a:gd name="connsiteY0" fmla="*/ 0 h 103562"/>
                <a:gd name="connsiteX1" fmla="*/ 453988 w 907976"/>
                <a:gd name="connsiteY1" fmla="*/ 103403 h 103562"/>
                <a:gd name="connsiteX2" fmla="*/ 0 w 907976"/>
                <a:gd name="connsiteY2" fmla="*/ 0 h 10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7976" h="103562">
                  <a:moveTo>
                    <a:pt x="907976" y="0"/>
                  </a:moveTo>
                  <a:cubicBezTo>
                    <a:pt x="602773" y="51495"/>
                    <a:pt x="528690" y="106919"/>
                    <a:pt x="453988" y="103403"/>
                  </a:cubicBezTo>
                  <a:cubicBezTo>
                    <a:pt x="379906" y="105885"/>
                    <a:pt x="305823" y="50461"/>
                    <a:pt x="0" y="0"/>
                  </a:cubicBezTo>
                </a:path>
              </a:pathLst>
            </a:custGeom>
            <a:noFill/>
            <a:ln w="12700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BF25BB5-05CD-D255-7BA8-60E76B6A9B32}"/>
                </a:ext>
              </a:extLst>
            </p:cNvPr>
            <p:cNvSpPr/>
            <p:nvPr/>
          </p:nvSpPr>
          <p:spPr>
            <a:xfrm>
              <a:off x="7223707" y="4199639"/>
              <a:ext cx="313671" cy="35777"/>
            </a:xfrm>
            <a:custGeom>
              <a:avLst/>
              <a:gdLst>
                <a:gd name="connsiteX0" fmla="*/ 907976 w 907976"/>
                <a:gd name="connsiteY0" fmla="*/ 103562 h 103562"/>
                <a:gd name="connsiteX1" fmla="*/ 453988 w 907976"/>
                <a:gd name="connsiteY1" fmla="*/ 159 h 103562"/>
                <a:gd name="connsiteX2" fmla="*/ 0 w 907976"/>
                <a:gd name="connsiteY2" fmla="*/ 103562 h 10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7976" h="103562">
                  <a:moveTo>
                    <a:pt x="907976" y="103562"/>
                  </a:moveTo>
                  <a:cubicBezTo>
                    <a:pt x="602773" y="52068"/>
                    <a:pt x="528690" y="-3357"/>
                    <a:pt x="453988" y="159"/>
                  </a:cubicBezTo>
                  <a:cubicBezTo>
                    <a:pt x="379906" y="-2530"/>
                    <a:pt x="305823" y="52895"/>
                    <a:pt x="0" y="103562"/>
                  </a:cubicBezTo>
                </a:path>
              </a:pathLst>
            </a:custGeom>
            <a:noFill/>
            <a:ln w="12700" cap="flat">
              <a:solidFill>
                <a:srgbClr val="4B62EE"/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2D61E88-6BAB-4FFB-D86C-FCD98046F7ED}"/>
              </a:ext>
            </a:extLst>
          </p:cNvPr>
          <p:cNvGrpSpPr/>
          <p:nvPr/>
        </p:nvGrpSpPr>
        <p:grpSpPr>
          <a:xfrm>
            <a:off x="7189764" y="4879581"/>
            <a:ext cx="372998" cy="365835"/>
            <a:chOff x="6854985" y="3683640"/>
            <a:chExt cx="899722" cy="882445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42C0D65-4380-FFC8-724A-E76D9A8B7A9C}"/>
                </a:ext>
              </a:extLst>
            </p:cNvPr>
            <p:cNvSpPr/>
            <p:nvPr/>
          </p:nvSpPr>
          <p:spPr>
            <a:xfrm>
              <a:off x="6854985" y="3683640"/>
              <a:ext cx="899722" cy="645237"/>
            </a:xfrm>
            <a:custGeom>
              <a:avLst/>
              <a:gdLst>
                <a:gd name="connsiteX0" fmla="*/ 0 w 899722"/>
                <a:gd name="connsiteY0" fmla="*/ 480826 h 645237"/>
                <a:gd name="connsiteX1" fmla="*/ 384033 w 899722"/>
                <a:gd name="connsiteY1" fmla="*/ 301525 h 645237"/>
                <a:gd name="connsiteX2" fmla="*/ 667156 w 899722"/>
                <a:gd name="connsiteY2" fmla="*/ 0 h 645237"/>
                <a:gd name="connsiteX3" fmla="*/ 899723 w 899722"/>
                <a:gd name="connsiteY3" fmla="*/ 100508 h 645237"/>
                <a:gd name="connsiteX4" fmla="*/ 598027 w 899722"/>
                <a:gd name="connsiteY4" fmla="*/ 429538 h 645237"/>
                <a:gd name="connsiteX5" fmla="*/ 159515 w 899722"/>
                <a:gd name="connsiteY5" fmla="*/ 645238 h 645237"/>
                <a:gd name="connsiteX6" fmla="*/ 0 w 899722"/>
                <a:gd name="connsiteY6" fmla="*/ 480826 h 64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9722" h="645237">
                  <a:moveTo>
                    <a:pt x="0" y="480826"/>
                  </a:moveTo>
                  <a:lnTo>
                    <a:pt x="384033" y="301525"/>
                  </a:lnTo>
                  <a:lnTo>
                    <a:pt x="667156" y="0"/>
                  </a:lnTo>
                  <a:lnTo>
                    <a:pt x="899723" y="100508"/>
                  </a:lnTo>
                  <a:lnTo>
                    <a:pt x="598027" y="429538"/>
                  </a:lnTo>
                  <a:lnTo>
                    <a:pt x="159515" y="645238"/>
                  </a:lnTo>
                  <a:lnTo>
                    <a:pt x="0" y="480826"/>
                  </a:lnTo>
                  <a:close/>
                </a:path>
              </a:pathLst>
            </a:custGeom>
            <a:noFill/>
            <a:ln w="12700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0B963A3-8323-41FB-DADA-72EDDF147EA6}"/>
                </a:ext>
              </a:extLst>
            </p:cNvPr>
            <p:cNvSpPr/>
            <p:nvPr/>
          </p:nvSpPr>
          <p:spPr>
            <a:xfrm>
              <a:off x="6854985" y="3786630"/>
              <a:ext cx="899722" cy="779455"/>
            </a:xfrm>
            <a:custGeom>
              <a:avLst/>
              <a:gdLst>
                <a:gd name="connsiteX0" fmla="*/ 0 w 899722"/>
                <a:gd name="connsiteY0" fmla="*/ 377836 h 779455"/>
                <a:gd name="connsiteX1" fmla="*/ 9286 w 899722"/>
                <a:gd name="connsiteY1" fmla="*/ 615251 h 779455"/>
                <a:gd name="connsiteX2" fmla="*/ 165293 w 899722"/>
                <a:gd name="connsiteY2" fmla="*/ 779456 h 779455"/>
                <a:gd name="connsiteX3" fmla="*/ 608138 w 899722"/>
                <a:gd name="connsiteY3" fmla="*/ 543075 h 779455"/>
                <a:gd name="connsiteX4" fmla="*/ 897659 w 899722"/>
                <a:gd name="connsiteY4" fmla="*/ 341645 h 779455"/>
                <a:gd name="connsiteX5" fmla="*/ 899723 w 899722"/>
                <a:gd name="connsiteY5" fmla="*/ 0 h 77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9722" h="779455">
                  <a:moveTo>
                    <a:pt x="0" y="377836"/>
                  </a:moveTo>
                  <a:lnTo>
                    <a:pt x="9286" y="615251"/>
                  </a:lnTo>
                  <a:lnTo>
                    <a:pt x="165293" y="779456"/>
                  </a:lnTo>
                  <a:lnTo>
                    <a:pt x="608138" y="543075"/>
                  </a:lnTo>
                  <a:lnTo>
                    <a:pt x="897659" y="341645"/>
                  </a:lnTo>
                  <a:lnTo>
                    <a:pt x="899723" y="0"/>
                  </a:lnTo>
                </a:path>
              </a:pathLst>
            </a:custGeom>
            <a:noFill/>
            <a:ln w="12700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FAEBF13-F237-9C6B-FECE-C3B83E9395B8}"/>
                </a:ext>
              </a:extLst>
            </p:cNvPr>
            <p:cNvSpPr/>
            <p:nvPr/>
          </p:nvSpPr>
          <p:spPr>
            <a:xfrm>
              <a:off x="7463124" y="4140063"/>
              <a:ext cx="825" cy="189641"/>
            </a:xfrm>
            <a:custGeom>
              <a:avLst/>
              <a:gdLst>
                <a:gd name="connsiteX0" fmla="*/ 826 w 825"/>
                <a:gd name="connsiteY0" fmla="*/ 0 h 189641"/>
                <a:gd name="connsiteX1" fmla="*/ 0 w 825"/>
                <a:gd name="connsiteY1" fmla="*/ 189642 h 18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5" h="189641">
                  <a:moveTo>
                    <a:pt x="826" y="0"/>
                  </a:moveTo>
                  <a:lnTo>
                    <a:pt x="0" y="189642"/>
                  </a:lnTo>
                </a:path>
              </a:pathLst>
            </a:custGeom>
            <a:ln w="12700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938B4E5A-66A5-8516-79B7-045C572D48B3}"/>
                </a:ext>
              </a:extLst>
            </p:cNvPr>
            <p:cNvSpPr/>
            <p:nvPr/>
          </p:nvSpPr>
          <p:spPr>
            <a:xfrm>
              <a:off x="7014707" y="4328878"/>
              <a:ext cx="5571" cy="237207"/>
            </a:xfrm>
            <a:custGeom>
              <a:avLst/>
              <a:gdLst>
                <a:gd name="connsiteX0" fmla="*/ 0 w 5571"/>
                <a:gd name="connsiteY0" fmla="*/ 0 h 237207"/>
                <a:gd name="connsiteX1" fmla="*/ 5572 w 5571"/>
                <a:gd name="connsiteY1" fmla="*/ 237208 h 23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" h="237207">
                  <a:moveTo>
                    <a:pt x="0" y="0"/>
                  </a:moveTo>
                  <a:lnTo>
                    <a:pt x="5572" y="237208"/>
                  </a:lnTo>
                </a:path>
              </a:pathLst>
            </a:custGeom>
            <a:ln w="12700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0188B6B-3114-1A07-DD42-B2B9CDDE097D}"/>
                </a:ext>
              </a:extLst>
            </p:cNvPr>
            <p:cNvSpPr/>
            <p:nvPr/>
          </p:nvSpPr>
          <p:spPr>
            <a:xfrm>
              <a:off x="7024406" y="4134272"/>
              <a:ext cx="133307" cy="63903"/>
            </a:xfrm>
            <a:custGeom>
              <a:avLst/>
              <a:gdLst>
                <a:gd name="connsiteX0" fmla="*/ 0 w 133307"/>
                <a:gd name="connsiteY0" fmla="*/ 63903 h 63903"/>
                <a:gd name="connsiteX1" fmla="*/ 133308 w 133307"/>
                <a:gd name="connsiteY1" fmla="*/ 0 h 6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07" h="63903">
                  <a:moveTo>
                    <a:pt x="0" y="63903"/>
                  </a:moveTo>
                  <a:lnTo>
                    <a:pt x="133308" y="0"/>
                  </a:lnTo>
                </a:path>
              </a:pathLst>
            </a:custGeom>
            <a:ln w="12700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7C17A73-5D1D-150B-47B9-A7B677AE8DBB}"/>
                </a:ext>
              </a:extLst>
            </p:cNvPr>
            <p:cNvSpPr/>
            <p:nvPr/>
          </p:nvSpPr>
          <p:spPr>
            <a:xfrm>
              <a:off x="7474162" y="3787558"/>
              <a:ext cx="110798" cy="111059"/>
            </a:xfrm>
            <a:custGeom>
              <a:avLst/>
              <a:gdLst>
                <a:gd name="connsiteX0" fmla="*/ 23424 w 110798"/>
                <a:gd name="connsiteY0" fmla="*/ 23475 h 111059"/>
                <a:gd name="connsiteX1" fmla="*/ 100602 w 110798"/>
                <a:gd name="connsiteY1" fmla="*/ 10239 h 111059"/>
                <a:gd name="connsiteX2" fmla="*/ 87601 w 110798"/>
                <a:gd name="connsiteY2" fmla="*/ 87585 h 111059"/>
                <a:gd name="connsiteX3" fmla="*/ 10217 w 110798"/>
                <a:gd name="connsiteY3" fmla="*/ 100820 h 111059"/>
                <a:gd name="connsiteX4" fmla="*/ 23424 w 110798"/>
                <a:gd name="connsiteY4" fmla="*/ 23475 h 11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98" h="111059">
                  <a:moveTo>
                    <a:pt x="23424" y="23475"/>
                  </a:moveTo>
                  <a:cubicBezTo>
                    <a:pt x="48393" y="-1549"/>
                    <a:pt x="83061" y="-7546"/>
                    <a:pt x="100602" y="10239"/>
                  </a:cubicBezTo>
                  <a:cubicBezTo>
                    <a:pt x="118142" y="28024"/>
                    <a:pt x="112570" y="62561"/>
                    <a:pt x="87601" y="87585"/>
                  </a:cubicBezTo>
                  <a:cubicBezTo>
                    <a:pt x="62632" y="112608"/>
                    <a:pt x="27964" y="118606"/>
                    <a:pt x="10217" y="100820"/>
                  </a:cubicBezTo>
                  <a:cubicBezTo>
                    <a:pt x="-7530" y="83035"/>
                    <a:pt x="-1546" y="48498"/>
                    <a:pt x="23424" y="23475"/>
                  </a:cubicBezTo>
                  <a:close/>
                </a:path>
              </a:pathLst>
            </a:custGeom>
            <a:noFill/>
            <a:ln w="12700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04EF3A8-A2A6-0848-F0D4-CA46E5F6E7B1}"/>
                </a:ext>
              </a:extLst>
            </p:cNvPr>
            <p:cNvSpPr/>
            <p:nvPr/>
          </p:nvSpPr>
          <p:spPr>
            <a:xfrm>
              <a:off x="7239018" y="3985165"/>
              <a:ext cx="95750" cy="62042"/>
            </a:xfrm>
            <a:custGeom>
              <a:avLst/>
              <a:gdLst>
                <a:gd name="connsiteX0" fmla="*/ 0 w 95750"/>
                <a:gd name="connsiteY0" fmla="*/ 0 h 62042"/>
                <a:gd name="connsiteX1" fmla="*/ 95750 w 95750"/>
                <a:gd name="connsiteY1" fmla="*/ 62042 h 6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750" h="62042">
                  <a:moveTo>
                    <a:pt x="0" y="0"/>
                  </a:moveTo>
                  <a:lnTo>
                    <a:pt x="95750" y="62042"/>
                  </a:lnTo>
                </a:path>
              </a:pathLst>
            </a:custGeom>
            <a:ln w="12700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1410293-0054-C7FA-5A10-E76508B57AB0}"/>
              </a:ext>
            </a:extLst>
          </p:cNvPr>
          <p:cNvGrpSpPr/>
          <p:nvPr/>
        </p:nvGrpSpPr>
        <p:grpSpPr>
          <a:xfrm>
            <a:off x="7241733" y="4471461"/>
            <a:ext cx="295645" cy="276128"/>
            <a:chOff x="5593058" y="2492431"/>
            <a:chExt cx="700586" cy="654337"/>
          </a:xfrm>
        </p:grpSpPr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8D5DDDDB-22AC-C90C-DF39-A3F59CC15F3F}"/>
                </a:ext>
              </a:extLst>
            </p:cNvPr>
            <p:cNvSpPr/>
            <p:nvPr/>
          </p:nvSpPr>
          <p:spPr>
            <a:xfrm>
              <a:off x="5769953" y="3126088"/>
              <a:ext cx="347920" cy="20680"/>
            </a:xfrm>
            <a:custGeom>
              <a:avLst/>
              <a:gdLst>
                <a:gd name="connsiteX0" fmla="*/ 0 w 347920"/>
                <a:gd name="connsiteY0" fmla="*/ 0 h 20680"/>
                <a:gd name="connsiteX1" fmla="*/ 347920 w 347920"/>
                <a:gd name="connsiteY1" fmla="*/ 0 h 2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920" h="20680">
                  <a:moveTo>
                    <a:pt x="0" y="0"/>
                  </a:moveTo>
                  <a:lnTo>
                    <a:pt x="347920" y="0"/>
                  </a:lnTo>
                </a:path>
              </a:pathLst>
            </a:custGeom>
            <a:ln w="12700" cap="flat">
              <a:solidFill>
                <a:srgbClr val="4B62E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6630942D-ECB9-F4C2-B79A-42AC7CA7F520}"/>
                </a:ext>
              </a:extLst>
            </p:cNvPr>
            <p:cNvSpPr/>
            <p:nvPr/>
          </p:nvSpPr>
          <p:spPr>
            <a:xfrm>
              <a:off x="5593058" y="2492431"/>
              <a:ext cx="700586" cy="527357"/>
            </a:xfrm>
            <a:prstGeom prst="roundRect">
              <a:avLst/>
            </a:prstGeom>
            <a:noFill/>
            <a:ln w="12700">
              <a:solidFill>
                <a:srgbClr val="4B62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Y"/>
            </a:p>
          </p:txBody>
        </p:sp>
      </p:grpSp>
    </p:spTree>
    <p:extLst>
      <p:ext uri="{BB962C8B-B14F-4D97-AF65-F5344CB8AC3E}">
        <p14:creationId xmlns:p14="http://schemas.microsoft.com/office/powerpoint/2010/main" val="46186231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62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roup 140">
            <a:extLst>
              <a:ext uri="{FF2B5EF4-FFF2-40B4-BE49-F238E27FC236}">
                <a16:creationId xmlns:a16="http://schemas.microsoft.com/office/drawing/2014/main" id="{C5FA6764-E3CF-7CDB-B970-3B108F672563}"/>
              </a:ext>
            </a:extLst>
          </p:cNvPr>
          <p:cNvGrpSpPr/>
          <p:nvPr/>
        </p:nvGrpSpPr>
        <p:grpSpPr>
          <a:xfrm>
            <a:off x="1013316" y="2313678"/>
            <a:ext cx="971122" cy="596844"/>
            <a:chOff x="1346043" y="2531725"/>
            <a:chExt cx="971122" cy="596844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5DFC450F-4684-59CE-85AE-C6638F70359B}"/>
                </a:ext>
              </a:extLst>
            </p:cNvPr>
            <p:cNvSpPr/>
            <p:nvPr/>
          </p:nvSpPr>
          <p:spPr>
            <a:xfrm>
              <a:off x="1346043" y="2531725"/>
              <a:ext cx="971122" cy="596844"/>
            </a:xfrm>
            <a:custGeom>
              <a:avLst/>
              <a:gdLst>
                <a:gd name="connsiteX0" fmla="*/ 971122 w 971122"/>
                <a:gd name="connsiteY0" fmla="*/ 298422 h 596844"/>
                <a:gd name="connsiteX1" fmla="*/ 485355 w 971122"/>
                <a:gd name="connsiteY1" fmla="*/ 0 h 596844"/>
                <a:gd name="connsiteX2" fmla="*/ 0 w 971122"/>
                <a:gd name="connsiteY2" fmla="*/ 299043 h 596844"/>
                <a:gd name="connsiteX3" fmla="*/ 485355 w 971122"/>
                <a:gd name="connsiteY3" fmla="*/ 596845 h 596844"/>
                <a:gd name="connsiteX4" fmla="*/ 971122 w 971122"/>
                <a:gd name="connsiteY4" fmla="*/ 298422 h 596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122" h="596844">
                  <a:moveTo>
                    <a:pt x="971122" y="298422"/>
                  </a:moveTo>
                  <a:cubicBezTo>
                    <a:pt x="877073" y="116252"/>
                    <a:pt x="690015" y="1336"/>
                    <a:pt x="485355" y="0"/>
                  </a:cubicBezTo>
                  <a:cubicBezTo>
                    <a:pt x="280734" y="1702"/>
                    <a:pt x="93883" y="116827"/>
                    <a:pt x="0" y="299043"/>
                  </a:cubicBezTo>
                  <a:cubicBezTo>
                    <a:pt x="94079" y="480909"/>
                    <a:pt x="280951" y="595569"/>
                    <a:pt x="485355" y="596845"/>
                  </a:cubicBezTo>
                  <a:cubicBezTo>
                    <a:pt x="690042" y="595602"/>
                    <a:pt x="877143" y="480659"/>
                    <a:pt x="971122" y="298422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D4E7DDA-5F1E-EAF4-87CE-C26785AFF76F}"/>
                </a:ext>
              </a:extLst>
            </p:cNvPr>
            <p:cNvSpPr/>
            <p:nvPr/>
          </p:nvSpPr>
          <p:spPr>
            <a:xfrm>
              <a:off x="1629786" y="2626236"/>
              <a:ext cx="406938" cy="407823"/>
            </a:xfrm>
            <a:custGeom>
              <a:avLst/>
              <a:gdLst>
                <a:gd name="connsiteX0" fmla="*/ 203469 w 406938"/>
                <a:gd name="connsiteY0" fmla="*/ 407823 h 407823"/>
                <a:gd name="connsiteX1" fmla="*/ 406939 w 406938"/>
                <a:gd name="connsiteY1" fmla="*/ 203912 h 407823"/>
                <a:gd name="connsiteX2" fmla="*/ 203469 w 406938"/>
                <a:gd name="connsiteY2" fmla="*/ 0 h 407823"/>
                <a:gd name="connsiteX3" fmla="*/ 0 w 406938"/>
                <a:gd name="connsiteY3" fmla="*/ 203912 h 407823"/>
                <a:gd name="connsiteX4" fmla="*/ 203469 w 406938"/>
                <a:gd name="connsiteY4" fmla="*/ 407823 h 40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38" h="407823">
                  <a:moveTo>
                    <a:pt x="203469" y="407823"/>
                  </a:moveTo>
                  <a:cubicBezTo>
                    <a:pt x="315842" y="407823"/>
                    <a:pt x="406939" y="316528"/>
                    <a:pt x="406939" y="203912"/>
                  </a:cubicBezTo>
                  <a:cubicBezTo>
                    <a:pt x="406939" y="91295"/>
                    <a:pt x="315842" y="0"/>
                    <a:pt x="203469" y="0"/>
                  </a:cubicBezTo>
                  <a:cubicBezTo>
                    <a:pt x="91097" y="0"/>
                    <a:pt x="0" y="91295"/>
                    <a:pt x="0" y="203912"/>
                  </a:cubicBezTo>
                  <a:cubicBezTo>
                    <a:pt x="227" y="316435"/>
                    <a:pt x="91190" y="407596"/>
                    <a:pt x="203469" y="407823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9D0104B8-A473-98B0-6065-3B09BE5F9C0F}"/>
              </a:ext>
            </a:extLst>
          </p:cNvPr>
          <p:cNvGrpSpPr/>
          <p:nvPr/>
        </p:nvGrpSpPr>
        <p:grpSpPr>
          <a:xfrm>
            <a:off x="3812782" y="2348421"/>
            <a:ext cx="1052427" cy="527358"/>
            <a:chOff x="4033241" y="2533586"/>
            <a:chExt cx="1052427" cy="527358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527C7FE0-0431-090A-5ECD-80B8A4D492F2}"/>
                </a:ext>
              </a:extLst>
            </p:cNvPr>
            <p:cNvSpPr/>
            <p:nvPr/>
          </p:nvSpPr>
          <p:spPr>
            <a:xfrm>
              <a:off x="4033241" y="2533586"/>
              <a:ext cx="1052427" cy="527357"/>
            </a:xfrm>
            <a:custGeom>
              <a:avLst/>
              <a:gdLst>
                <a:gd name="connsiteX0" fmla="*/ 0 w 1052427"/>
                <a:gd name="connsiteY0" fmla="*/ 527358 h 527357"/>
                <a:gd name="connsiteX1" fmla="*/ 526214 w 1052427"/>
                <a:gd name="connsiteY1" fmla="*/ 0 h 527357"/>
                <a:gd name="connsiteX2" fmla="*/ 1052428 w 1052427"/>
                <a:gd name="connsiteY2" fmla="*/ 527358 h 527357"/>
                <a:gd name="connsiteX3" fmla="*/ 763526 w 1052427"/>
                <a:gd name="connsiteY3" fmla="*/ 527358 h 527357"/>
                <a:gd name="connsiteX4" fmla="*/ 534530 w 1052427"/>
                <a:gd name="connsiteY4" fmla="*/ 283880 h 527357"/>
                <a:gd name="connsiteX5" fmla="*/ 291584 w 1052427"/>
                <a:gd name="connsiteY5" fmla="*/ 513369 h 527357"/>
                <a:gd name="connsiteX6" fmla="*/ 291584 w 1052427"/>
                <a:gd name="connsiteY6" fmla="*/ 527358 h 52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2427" h="527357">
                  <a:moveTo>
                    <a:pt x="0" y="527358"/>
                  </a:moveTo>
                  <a:cubicBezTo>
                    <a:pt x="0" y="236105"/>
                    <a:pt x="235599" y="0"/>
                    <a:pt x="526214" y="0"/>
                  </a:cubicBezTo>
                  <a:cubicBezTo>
                    <a:pt x="816828" y="0"/>
                    <a:pt x="1052428" y="236105"/>
                    <a:pt x="1052428" y="527358"/>
                  </a:cubicBezTo>
                  <a:lnTo>
                    <a:pt x="763526" y="527358"/>
                  </a:lnTo>
                  <a:cubicBezTo>
                    <a:pt x="767385" y="396751"/>
                    <a:pt x="664866" y="287743"/>
                    <a:pt x="534530" y="283880"/>
                  </a:cubicBezTo>
                  <a:cubicBezTo>
                    <a:pt x="404215" y="280017"/>
                    <a:pt x="295443" y="382762"/>
                    <a:pt x="291584" y="513369"/>
                  </a:cubicBezTo>
                  <a:cubicBezTo>
                    <a:pt x="291440" y="518031"/>
                    <a:pt x="291440" y="522696"/>
                    <a:pt x="291584" y="527358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2AEA3C6-C1FF-7F3A-1E69-0F223F5DC7DB}"/>
                </a:ext>
              </a:extLst>
            </p:cNvPr>
            <p:cNvSpPr/>
            <p:nvPr/>
          </p:nvSpPr>
          <p:spPr>
            <a:xfrm>
              <a:off x="4180475" y="2672594"/>
              <a:ext cx="757342" cy="388350"/>
            </a:xfrm>
            <a:custGeom>
              <a:avLst/>
              <a:gdLst>
                <a:gd name="connsiteX0" fmla="*/ 106 w 757342"/>
                <a:gd name="connsiteY0" fmla="*/ 388350 h 388350"/>
                <a:gd name="connsiteX1" fmla="*/ 369838 w 757342"/>
                <a:gd name="connsiteY1" fmla="*/ 106 h 388350"/>
                <a:gd name="connsiteX2" fmla="*/ 757235 w 757342"/>
                <a:gd name="connsiteY2" fmla="*/ 370633 h 388350"/>
                <a:gd name="connsiteX3" fmla="*/ 757235 w 757342"/>
                <a:gd name="connsiteY3" fmla="*/ 388350 h 38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342" h="388350">
                  <a:moveTo>
                    <a:pt x="106" y="388350"/>
                  </a:moveTo>
                  <a:cubicBezTo>
                    <a:pt x="-4785" y="178820"/>
                    <a:pt x="160756" y="4997"/>
                    <a:pt x="369838" y="106"/>
                  </a:cubicBezTo>
                  <a:cubicBezTo>
                    <a:pt x="578900" y="-4788"/>
                    <a:pt x="752344" y="161105"/>
                    <a:pt x="757235" y="370633"/>
                  </a:cubicBezTo>
                  <a:cubicBezTo>
                    <a:pt x="757379" y="376538"/>
                    <a:pt x="757379" y="382446"/>
                    <a:pt x="757235" y="38835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custDash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sp>
        <p:nvSpPr>
          <p:cNvPr id="14" name="Freeform 13">
            <a:extLst>
              <a:ext uri="{FF2B5EF4-FFF2-40B4-BE49-F238E27FC236}">
                <a16:creationId xmlns:a16="http://schemas.microsoft.com/office/drawing/2014/main" id="{37B3C3C0-68EE-C7CD-08D5-EBB9FCDBED2A}"/>
              </a:ext>
            </a:extLst>
          </p:cNvPr>
          <p:cNvSpPr/>
          <p:nvPr/>
        </p:nvSpPr>
        <p:spPr>
          <a:xfrm>
            <a:off x="7438487" y="2194609"/>
            <a:ext cx="758435" cy="834982"/>
          </a:xfrm>
          <a:custGeom>
            <a:avLst/>
            <a:gdLst>
              <a:gd name="connsiteX0" fmla="*/ 348617 w 758435"/>
              <a:gd name="connsiteY0" fmla="*/ 402858 h 834982"/>
              <a:gd name="connsiteX1" fmla="*/ 317045 w 758435"/>
              <a:gd name="connsiteY1" fmla="*/ 297593 h 834982"/>
              <a:gd name="connsiteX2" fmla="*/ 421874 w 758435"/>
              <a:gd name="connsiteY2" fmla="*/ 516188 h 834982"/>
              <a:gd name="connsiteX3" fmla="*/ 228930 w 758435"/>
              <a:gd name="connsiteY3" fmla="*/ 521359 h 834982"/>
              <a:gd name="connsiteX4" fmla="*/ 177588 w 758435"/>
              <a:gd name="connsiteY4" fmla="*/ 242370 h 834982"/>
              <a:gd name="connsiteX5" fmla="*/ 209945 w 758435"/>
              <a:gd name="connsiteY5" fmla="*/ 205771 h 834982"/>
              <a:gd name="connsiteX6" fmla="*/ 485433 w 758435"/>
              <a:gd name="connsiteY6" fmla="*/ 173509 h 834982"/>
              <a:gd name="connsiteX7" fmla="*/ 614820 w 758435"/>
              <a:gd name="connsiteY7" fmla="*/ 414853 h 834982"/>
              <a:gd name="connsiteX8" fmla="*/ 530626 w 758435"/>
              <a:gd name="connsiteY8" fmla="*/ 611733 h 834982"/>
              <a:gd name="connsiteX9" fmla="*/ 31651 w 758435"/>
              <a:gd name="connsiteY9" fmla="*/ 507296 h 834982"/>
              <a:gd name="connsiteX10" fmla="*/ 11015 w 758435"/>
              <a:gd name="connsiteY10" fmla="*/ 263884 h 834982"/>
              <a:gd name="connsiteX11" fmla="*/ 142878 w 758435"/>
              <a:gd name="connsiteY11" fmla="*/ 73415 h 834982"/>
              <a:gd name="connsiteX12" fmla="*/ 746683 w 758435"/>
              <a:gd name="connsiteY12" fmla="*/ 516188 h 834982"/>
              <a:gd name="connsiteX13" fmla="*/ 270614 w 758435"/>
              <a:gd name="connsiteY13" fmla="*/ 832190 h 83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8435" h="834982">
                <a:moveTo>
                  <a:pt x="348617" y="402858"/>
                </a:moveTo>
                <a:cubicBezTo>
                  <a:pt x="284646" y="435534"/>
                  <a:pt x="251629" y="337300"/>
                  <a:pt x="317045" y="297593"/>
                </a:cubicBezTo>
                <a:cubicBezTo>
                  <a:pt x="416922" y="236999"/>
                  <a:pt x="553738" y="395827"/>
                  <a:pt x="421874" y="516188"/>
                </a:cubicBezTo>
                <a:cubicBezTo>
                  <a:pt x="389477" y="545762"/>
                  <a:pt x="292281" y="565202"/>
                  <a:pt x="228930" y="521359"/>
                </a:cubicBezTo>
                <a:cubicBezTo>
                  <a:pt x="137884" y="458529"/>
                  <a:pt x="114875" y="333621"/>
                  <a:pt x="177588" y="242370"/>
                </a:cubicBezTo>
                <a:cubicBezTo>
                  <a:pt x="186833" y="228894"/>
                  <a:pt x="197708" y="216602"/>
                  <a:pt x="209945" y="205771"/>
                </a:cubicBezTo>
                <a:cubicBezTo>
                  <a:pt x="285369" y="136942"/>
                  <a:pt x="396204" y="123964"/>
                  <a:pt x="485433" y="173509"/>
                </a:cubicBezTo>
                <a:cubicBezTo>
                  <a:pt x="570659" y="222944"/>
                  <a:pt x="620722" y="316351"/>
                  <a:pt x="614820" y="414853"/>
                </a:cubicBezTo>
                <a:cubicBezTo>
                  <a:pt x="609867" y="495301"/>
                  <a:pt x="592946" y="553000"/>
                  <a:pt x="530626" y="611733"/>
                </a:cubicBezTo>
                <a:cubicBezTo>
                  <a:pt x="373587" y="759393"/>
                  <a:pt x="117909" y="690940"/>
                  <a:pt x="31651" y="507296"/>
                </a:cubicBezTo>
                <a:cubicBezTo>
                  <a:pt x="-1655" y="430618"/>
                  <a:pt x="-8919" y="345095"/>
                  <a:pt x="11015" y="263884"/>
                </a:cubicBezTo>
                <a:cubicBezTo>
                  <a:pt x="34457" y="188356"/>
                  <a:pt x="80496" y="121869"/>
                  <a:pt x="142878" y="73415"/>
                </a:cubicBezTo>
                <a:cubicBezTo>
                  <a:pt x="435494" y="-133392"/>
                  <a:pt x="831909" y="122842"/>
                  <a:pt x="746683" y="516188"/>
                </a:cubicBezTo>
                <a:cubicBezTo>
                  <a:pt x="695093" y="753396"/>
                  <a:pt x="447257" y="853491"/>
                  <a:pt x="270614" y="832190"/>
                </a:cubicBezTo>
              </a:path>
            </a:pathLst>
          </a:custGeom>
          <a:noFill/>
          <a:ln w="1175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632682F2-1F9A-781D-1418-11428048172D}"/>
              </a:ext>
            </a:extLst>
          </p:cNvPr>
          <p:cNvGrpSpPr/>
          <p:nvPr/>
        </p:nvGrpSpPr>
        <p:grpSpPr>
          <a:xfrm>
            <a:off x="10046844" y="2270145"/>
            <a:ext cx="1058824" cy="683910"/>
            <a:chOff x="9784036" y="2492432"/>
            <a:chExt cx="1058824" cy="683910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70CF7783-85C9-362E-6C30-22C1B156F67A}"/>
                </a:ext>
              </a:extLst>
            </p:cNvPr>
            <p:cNvSpPr/>
            <p:nvPr/>
          </p:nvSpPr>
          <p:spPr>
            <a:xfrm>
              <a:off x="9784036" y="2834491"/>
              <a:ext cx="1058824" cy="20680"/>
            </a:xfrm>
            <a:custGeom>
              <a:avLst/>
              <a:gdLst>
                <a:gd name="connsiteX0" fmla="*/ 0 w 1058824"/>
                <a:gd name="connsiteY0" fmla="*/ 0 h 20680"/>
                <a:gd name="connsiteX1" fmla="*/ 1058825 w 1058824"/>
                <a:gd name="connsiteY1" fmla="*/ 0 h 2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824" h="20680">
                  <a:moveTo>
                    <a:pt x="0" y="0"/>
                  </a:moveTo>
                  <a:lnTo>
                    <a:pt x="1058825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BFA5C68-5DAC-1F22-677C-6D8FB8EF4EFB}"/>
                </a:ext>
              </a:extLst>
            </p:cNvPr>
            <p:cNvSpPr/>
            <p:nvPr/>
          </p:nvSpPr>
          <p:spPr>
            <a:xfrm>
              <a:off x="10313345" y="2492432"/>
              <a:ext cx="20635" cy="683910"/>
            </a:xfrm>
            <a:custGeom>
              <a:avLst/>
              <a:gdLst>
                <a:gd name="connsiteX0" fmla="*/ 0 w 20635"/>
                <a:gd name="connsiteY0" fmla="*/ 683911 h 683910"/>
                <a:gd name="connsiteX1" fmla="*/ 0 w 20635"/>
                <a:gd name="connsiteY1" fmla="*/ 0 h 68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635" h="683910">
                  <a:moveTo>
                    <a:pt x="0" y="683911"/>
                  </a:moveTo>
                  <a:lnTo>
                    <a:pt x="0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763098FB-466C-8719-511F-F6239653488C}"/>
                </a:ext>
              </a:extLst>
            </p:cNvPr>
            <p:cNvSpPr/>
            <p:nvPr/>
          </p:nvSpPr>
          <p:spPr>
            <a:xfrm>
              <a:off x="9855023" y="2663461"/>
              <a:ext cx="916850" cy="342058"/>
            </a:xfrm>
            <a:custGeom>
              <a:avLst/>
              <a:gdLst>
                <a:gd name="connsiteX0" fmla="*/ 0 w 916850"/>
                <a:gd name="connsiteY0" fmla="*/ 0 h 342058"/>
                <a:gd name="connsiteX1" fmla="*/ 916850 w 916850"/>
                <a:gd name="connsiteY1" fmla="*/ 342059 h 34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6850" h="342058">
                  <a:moveTo>
                    <a:pt x="0" y="0"/>
                  </a:moveTo>
                  <a:lnTo>
                    <a:pt x="916850" y="342059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66FC0EF-54FD-7035-0F8F-D8B4B28C2055}"/>
                </a:ext>
              </a:extLst>
            </p:cNvPr>
            <p:cNvSpPr/>
            <p:nvPr/>
          </p:nvSpPr>
          <p:spPr>
            <a:xfrm>
              <a:off x="10048794" y="2538343"/>
              <a:ext cx="529309" cy="592295"/>
            </a:xfrm>
            <a:custGeom>
              <a:avLst/>
              <a:gdLst>
                <a:gd name="connsiteX0" fmla="*/ 0 w 529309"/>
                <a:gd name="connsiteY0" fmla="*/ 592295 h 592295"/>
                <a:gd name="connsiteX1" fmla="*/ 529309 w 529309"/>
                <a:gd name="connsiteY1" fmla="*/ 0 h 59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9309" h="592295">
                  <a:moveTo>
                    <a:pt x="0" y="592295"/>
                  </a:moveTo>
                  <a:lnTo>
                    <a:pt x="529309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F339AFAC-AF5B-246D-9430-6DB2E7B4A99C}"/>
                </a:ext>
              </a:extLst>
            </p:cNvPr>
            <p:cNvSpPr/>
            <p:nvPr/>
          </p:nvSpPr>
          <p:spPr>
            <a:xfrm>
              <a:off x="10048794" y="2538343"/>
              <a:ext cx="529309" cy="592295"/>
            </a:xfrm>
            <a:custGeom>
              <a:avLst/>
              <a:gdLst>
                <a:gd name="connsiteX0" fmla="*/ 0 w 529309"/>
                <a:gd name="connsiteY0" fmla="*/ 0 h 592295"/>
                <a:gd name="connsiteX1" fmla="*/ 529309 w 529309"/>
                <a:gd name="connsiteY1" fmla="*/ 592295 h 59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9309" h="592295">
                  <a:moveTo>
                    <a:pt x="0" y="0"/>
                  </a:moveTo>
                  <a:lnTo>
                    <a:pt x="529309" y="592295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F6EE7D1F-6305-1DB3-C211-8DDCF6B47B0C}"/>
                </a:ext>
              </a:extLst>
            </p:cNvPr>
            <p:cNvSpPr/>
            <p:nvPr/>
          </p:nvSpPr>
          <p:spPr>
            <a:xfrm>
              <a:off x="9854817" y="2663461"/>
              <a:ext cx="917056" cy="342058"/>
            </a:xfrm>
            <a:custGeom>
              <a:avLst/>
              <a:gdLst>
                <a:gd name="connsiteX0" fmla="*/ 0 w 917056"/>
                <a:gd name="connsiteY0" fmla="*/ 342059 h 342058"/>
                <a:gd name="connsiteX1" fmla="*/ 917056 w 917056"/>
                <a:gd name="connsiteY1" fmla="*/ 0 h 34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7056" h="342058">
                  <a:moveTo>
                    <a:pt x="0" y="342059"/>
                  </a:moveTo>
                  <a:lnTo>
                    <a:pt x="917056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9B3B915A-30FB-8E7F-CAC8-C99F76923F04}"/>
              </a:ext>
            </a:extLst>
          </p:cNvPr>
          <p:cNvGrpSpPr/>
          <p:nvPr/>
        </p:nvGrpSpPr>
        <p:grpSpPr>
          <a:xfrm>
            <a:off x="1114225" y="3571532"/>
            <a:ext cx="769303" cy="850877"/>
            <a:chOff x="1446952" y="3694873"/>
            <a:chExt cx="769303" cy="850877"/>
          </a:xfrm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8ECBF5E-117F-E74F-A66C-DC0DD6A75DD9}"/>
                </a:ext>
              </a:extLst>
            </p:cNvPr>
            <p:cNvSpPr/>
            <p:nvPr/>
          </p:nvSpPr>
          <p:spPr>
            <a:xfrm>
              <a:off x="1446952" y="3694873"/>
              <a:ext cx="769303" cy="850877"/>
            </a:xfrm>
            <a:custGeom>
              <a:avLst/>
              <a:gdLst>
                <a:gd name="connsiteX0" fmla="*/ 0 w 769303"/>
                <a:gd name="connsiteY0" fmla="*/ 276022 h 850877"/>
                <a:gd name="connsiteX1" fmla="*/ 0 w 769303"/>
                <a:gd name="connsiteY1" fmla="*/ 574858 h 850877"/>
                <a:gd name="connsiteX2" fmla="*/ 63146 w 769303"/>
                <a:gd name="connsiteY2" fmla="*/ 684465 h 850877"/>
                <a:gd name="connsiteX3" fmla="*/ 321506 w 769303"/>
                <a:gd name="connsiteY3" fmla="*/ 833987 h 850877"/>
                <a:gd name="connsiteX4" fmla="*/ 447798 w 769303"/>
                <a:gd name="connsiteY4" fmla="*/ 833987 h 850877"/>
                <a:gd name="connsiteX5" fmla="*/ 705952 w 769303"/>
                <a:gd name="connsiteY5" fmla="*/ 684465 h 850877"/>
                <a:gd name="connsiteX6" fmla="*/ 769304 w 769303"/>
                <a:gd name="connsiteY6" fmla="*/ 574858 h 850877"/>
                <a:gd name="connsiteX7" fmla="*/ 769304 w 769303"/>
                <a:gd name="connsiteY7" fmla="*/ 276022 h 850877"/>
                <a:gd name="connsiteX8" fmla="*/ 705952 w 769303"/>
                <a:gd name="connsiteY8" fmla="*/ 166414 h 850877"/>
                <a:gd name="connsiteX9" fmla="*/ 447798 w 769303"/>
                <a:gd name="connsiteY9" fmla="*/ 16892 h 850877"/>
                <a:gd name="connsiteX10" fmla="*/ 321506 w 769303"/>
                <a:gd name="connsiteY10" fmla="*/ 16892 h 850877"/>
                <a:gd name="connsiteX11" fmla="*/ 63146 w 769303"/>
                <a:gd name="connsiteY11" fmla="*/ 166414 h 850877"/>
                <a:gd name="connsiteX12" fmla="*/ 0 w 769303"/>
                <a:gd name="connsiteY12" fmla="*/ 276022 h 85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9303" h="850876">
                  <a:moveTo>
                    <a:pt x="0" y="276022"/>
                  </a:moveTo>
                  <a:lnTo>
                    <a:pt x="0" y="574858"/>
                  </a:lnTo>
                  <a:cubicBezTo>
                    <a:pt x="1" y="620074"/>
                    <a:pt x="24071" y="661857"/>
                    <a:pt x="63146" y="684465"/>
                  </a:cubicBezTo>
                  <a:lnTo>
                    <a:pt x="321506" y="833987"/>
                  </a:lnTo>
                  <a:cubicBezTo>
                    <a:pt x="360603" y="856508"/>
                    <a:pt x="408701" y="856508"/>
                    <a:pt x="447798" y="833987"/>
                  </a:cubicBezTo>
                  <a:lnTo>
                    <a:pt x="705952" y="684465"/>
                  </a:lnTo>
                  <a:cubicBezTo>
                    <a:pt x="745137" y="661940"/>
                    <a:pt x="769304" y="620130"/>
                    <a:pt x="769304" y="574858"/>
                  </a:cubicBezTo>
                  <a:lnTo>
                    <a:pt x="769304" y="276022"/>
                  </a:lnTo>
                  <a:cubicBezTo>
                    <a:pt x="769304" y="230750"/>
                    <a:pt x="745137" y="188939"/>
                    <a:pt x="705952" y="166414"/>
                  </a:cubicBezTo>
                  <a:lnTo>
                    <a:pt x="447798" y="16892"/>
                  </a:lnTo>
                  <a:cubicBezTo>
                    <a:pt x="408701" y="-5631"/>
                    <a:pt x="360603" y="-5631"/>
                    <a:pt x="321506" y="16892"/>
                  </a:cubicBezTo>
                  <a:lnTo>
                    <a:pt x="63146" y="166414"/>
                  </a:lnTo>
                  <a:cubicBezTo>
                    <a:pt x="24071" y="189022"/>
                    <a:pt x="1" y="230805"/>
                    <a:pt x="0" y="276022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B112F97-3CEA-6214-211B-7FB336501E48}"/>
                </a:ext>
              </a:extLst>
            </p:cNvPr>
            <p:cNvSpPr/>
            <p:nvPr/>
          </p:nvSpPr>
          <p:spPr>
            <a:xfrm>
              <a:off x="1446952" y="3694873"/>
              <a:ext cx="769303" cy="850877"/>
            </a:xfrm>
            <a:custGeom>
              <a:avLst/>
              <a:gdLst>
                <a:gd name="connsiteX0" fmla="*/ 0 w 769303"/>
                <a:gd name="connsiteY0" fmla="*/ 276022 h 850877"/>
                <a:gd name="connsiteX1" fmla="*/ 0 w 769303"/>
                <a:gd name="connsiteY1" fmla="*/ 574858 h 850877"/>
                <a:gd name="connsiteX2" fmla="*/ 63146 w 769303"/>
                <a:gd name="connsiteY2" fmla="*/ 684465 h 850877"/>
                <a:gd name="connsiteX3" fmla="*/ 321506 w 769303"/>
                <a:gd name="connsiteY3" fmla="*/ 833987 h 850877"/>
                <a:gd name="connsiteX4" fmla="*/ 447798 w 769303"/>
                <a:gd name="connsiteY4" fmla="*/ 833987 h 850877"/>
                <a:gd name="connsiteX5" fmla="*/ 705952 w 769303"/>
                <a:gd name="connsiteY5" fmla="*/ 684465 h 850877"/>
                <a:gd name="connsiteX6" fmla="*/ 769304 w 769303"/>
                <a:gd name="connsiteY6" fmla="*/ 574858 h 850877"/>
                <a:gd name="connsiteX7" fmla="*/ 769304 w 769303"/>
                <a:gd name="connsiteY7" fmla="*/ 276022 h 850877"/>
                <a:gd name="connsiteX8" fmla="*/ 705952 w 769303"/>
                <a:gd name="connsiteY8" fmla="*/ 166414 h 850877"/>
                <a:gd name="connsiteX9" fmla="*/ 447798 w 769303"/>
                <a:gd name="connsiteY9" fmla="*/ 16892 h 850877"/>
                <a:gd name="connsiteX10" fmla="*/ 321506 w 769303"/>
                <a:gd name="connsiteY10" fmla="*/ 16892 h 850877"/>
                <a:gd name="connsiteX11" fmla="*/ 63146 w 769303"/>
                <a:gd name="connsiteY11" fmla="*/ 166414 h 850877"/>
                <a:gd name="connsiteX12" fmla="*/ 0 w 769303"/>
                <a:gd name="connsiteY12" fmla="*/ 276022 h 85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9303" h="850876">
                  <a:moveTo>
                    <a:pt x="0" y="276022"/>
                  </a:moveTo>
                  <a:lnTo>
                    <a:pt x="0" y="574858"/>
                  </a:lnTo>
                  <a:cubicBezTo>
                    <a:pt x="1" y="620074"/>
                    <a:pt x="24071" y="661857"/>
                    <a:pt x="63146" y="684465"/>
                  </a:cubicBezTo>
                  <a:lnTo>
                    <a:pt x="321506" y="833987"/>
                  </a:lnTo>
                  <a:cubicBezTo>
                    <a:pt x="360603" y="856508"/>
                    <a:pt x="408701" y="856508"/>
                    <a:pt x="447798" y="833987"/>
                  </a:cubicBezTo>
                  <a:lnTo>
                    <a:pt x="705952" y="684465"/>
                  </a:lnTo>
                  <a:cubicBezTo>
                    <a:pt x="745137" y="661940"/>
                    <a:pt x="769304" y="620130"/>
                    <a:pt x="769304" y="574858"/>
                  </a:cubicBezTo>
                  <a:lnTo>
                    <a:pt x="769304" y="276022"/>
                  </a:lnTo>
                  <a:cubicBezTo>
                    <a:pt x="769304" y="230750"/>
                    <a:pt x="745137" y="188939"/>
                    <a:pt x="705952" y="166414"/>
                  </a:cubicBezTo>
                  <a:lnTo>
                    <a:pt x="447798" y="16892"/>
                  </a:lnTo>
                  <a:cubicBezTo>
                    <a:pt x="408701" y="-5631"/>
                    <a:pt x="360603" y="-5631"/>
                    <a:pt x="321506" y="16892"/>
                  </a:cubicBezTo>
                  <a:lnTo>
                    <a:pt x="63146" y="166414"/>
                  </a:lnTo>
                  <a:cubicBezTo>
                    <a:pt x="24071" y="189022"/>
                    <a:pt x="1" y="230805"/>
                    <a:pt x="0" y="276022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5CEA950-279E-E13E-1EEA-0D5C4F22A6DA}"/>
                </a:ext>
              </a:extLst>
            </p:cNvPr>
            <p:cNvSpPr/>
            <p:nvPr/>
          </p:nvSpPr>
          <p:spPr>
            <a:xfrm>
              <a:off x="1446952" y="3694873"/>
              <a:ext cx="769303" cy="850877"/>
            </a:xfrm>
            <a:custGeom>
              <a:avLst/>
              <a:gdLst>
                <a:gd name="connsiteX0" fmla="*/ 0 w 769303"/>
                <a:gd name="connsiteY0" fmla="*/ 276022 h 850877"/>
                <a:gd name="connsiteX1" fmla="*/ 0 w 769303"/>
                <a:gd name="connsiteY1" fmla="*/ 574858 h 850877"/>
                <a:gd name="connsiteX2" fmla="*/ 63146 w 769303"/>
                <a:gd name="connsiteY2" fmla="*/ 684465 h 850877"/>
                <a:gd name="connsiteX3" fmla="*/ 321506 w 769303"/>
                <a:gd name="connsiteY3" fmla="*/ 833987 h 850877"/>
                <a:gd name="connsiteX4" fmla="*/ 447798 w 769303"/>
                <a:gd name="connsiteY4" fmla="*/ 833987 h 850877"/>
                <a:gd name="connsiteX5" fmla="*/ 705952 w 769303"/>
                <a:gd name="connsiteY5" fmla="*/ 684465 h 850877"/>
                <a:gd name="connsiteX6" fmla="*/ 769304 w 769303"/>
                <a:gd name="connsiteY6" fmla="*/ 574858 h 850877"/>
                <a:gd name="connsiteX7" fmla="*/ 769304 w 769303"/>
                <a:gd name="connsiteY7" fmla="*/ 276022 h 850877"/>
                <a:gd name="connsiteX8" fmla="*/ 705952 w 769303"/>
                <a:gd name="connsiteY8" fmla="*/ 166414 h 850877"/>
                <a:gd name="connsiteX9" fmla="*/ 447798 w 769303"/>
                <a:gd name="connsiteY9" fmla="*/ 16892 h 850877"/>
                <a:gd name="connsiteX10" fmla="*/ 321506 w 769303"/>
                <a:gd name="connsiteY10" fmla="*/ 16892 h 850877"/>
                <a:gd name="connsiteX11" fmla="*/ 63146 w 769303"/>
                <a:gd name="connsiteY11" fmla="*/ 166414 h 850877"/>
                <a:gd name="connsiteX12" fmla="*/ 0 w 769303"/>
                <a:gd name="connsiteY12" fmla="*/ 276022 h 85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9303" h="850876">
                  <a:moveTo>
                    <a:pt x="0" y="276022"/>
                  </a:moveTo>
                  <a:lnTo>
                    <a:pt x="0" y="574858"/>
                  </a:lnTo>
                  <a:cubicBezTo>
                    <a:pt x="1" y="620074"/>
                    <a:pt x="24071" y="661857"/>
                    <a:pt x="63146" y="684465"/>
                  </a:cubicBezTo>
                  <a:lnTo>
                    <a:pt x="321506" y="833987"/>
                  </a:lnTo>
                  <a:cubicBezTo>
                    <a:pt x="360603" y="856508"/>
                    <a:pt x="408701" y="856508"/>
                    <a:pt x="447798" y="833987"/>
                  </a:cubicBezTo>
                  <a:lnTo>
                    <a:pt x="705952" y="684465"/>
                  </a:lnTo>
                  <a:cubicBezTo>
                    <a:pt x="745137" y="661940"/>
                    <a:pt x="769304" y="620130"/>
                    <a:pt x="769304" y="574858"/>
                  </a:cubicBezTo>
                  <a:lnTo>
                    <a:pt x="769304" y="276022"/>
                  </a:lnTo>
                  <a:cubicBezTo>
                    <a:pt x="769304" y="230750"/>
                    <a:pt x="745137" y="188939"/>
                    <a:pt x="705952" y="166414"/>
                  </a:cubicBezTo>
                  <a:lnTo>
                    <a:pt x="447798" y="16892"/>
                  </a:lnTo>
                  <a:cubicBezTo>
                    <a:pt x="408701" y="-5631"/>
                    <a:pt x="360603" y="-5631"/>
                    <a:pt x="321506" y="16892"/>
                  </a:cubicBezTo>
                  <a:lnTo>
                    <a:pt x="63146" y="166414"/>
                  </a:lnTo>
                  <a:cubicBezTo>
                    <a:pt x="24071" y="189022"/>
                    <a:pt x="1" y="230805"/>
                    <a:pt x="0" y="276022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49F34D1-B9A2-9023-72D5-5EE61AED2176}"/>
                </a:ext>
              </a:extLst>
            </p:cNvPr>
            <p:cNvSpPr/>
            <p:nvPr/>
          </p:nvSpPr>
          <p:spPr>
            <a:xfrm>
              <a:off x="1585625" y="3848359"/>
              <a:ext cx="493609" cy="543908"/>
            </a:xfrm>
            <a:custGeom>
              <a:avLst/>
              <a:gdLst>
                <a:gd name="connsiteX0" fmla="*/ 0 w 493609"/>
                <a:gd name="connsiteY0" fmla="*/ 176513 h 543908"/>
                <a:gd name="connsiteX1" fmla="*/ 0 w 493609"/>
                <a:gd name="connsiteY1" fmla="*/ 367396 h 543908"/>
                <a:gd name="connsiteX2" fmla="*/ 41272 w 493609"/>
                <a:gd name="connsiteY2" fmla="*/ 437503 h 543908"/>
                <a:gd name="connsiteX3" fmla="*/ 206358 w 493609"/>
                <a:gd name="connsiteY3" fmla="*/ 533048 h 543908"/>
                <a:gd name="connsiteX4" fmla="*/ 287251 w 493609"/>
                <a:gd name="connsiteY4" fmla="*/ 533048 h 543908"/>
                <a:gd name="connsiteX5" fmla="*/ 452337 w 493609"/>
                <a:gd name="connsiteY5" fmla="*/ 437503 h 543908"/>
                <a:gd name="connsiteX6" fmla="*/ 493609 w 493609"/>
                <a:gd name="connsiteY6" fmla="*/ 367396 h 543908"/>
                <a:gd name="connsiteX7" fmla="*/ 493609 w 493609"/>
                <a:gd name="connsiteY7" fmla="*/ 176513 h 543908"/>
                <a:gd name="connsiteX8" fmla="*/ 452337 w 493609"/>
                <a:gd name="connsiteY8" fmla="*/ 106405 h 543908"/>
                <a:gd name="connsiteX9" fmla="*/ 287251 w 493609"/>
                <a:gd name="connsiteY9" fmla="*/ 10861 h 543908"/>
                <a:gd name="connsiteX10" fmla="*/ 206358 w 493609"/>
                <a:gd name="connsiteY10" fmla="*/ 10861 h 543908"/>
                <a:gd name="connsiteX11" fmla="*/ 41272 w 493609"/>
                <a:gd name="connsiteY11" fmla="*/ 106405 h 543908"/>
                <a:gd name="connsiteX12" fmla="*/ 0 w 493609"/>
                <a:gd name="connsiteY12" fmla="*/ 176513 h 54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3609" h="543908">
                  <a:moveTo>
                    <a:pt x="0" y="176513"/>
                  </a:moveTo>
                  <a:lnTo>
                    <a:pt x="0" y="367396"/>
                  </a:lnTo>
                  <a:cubicBezTo>
                    <a:pt x="204" y="396495"/>
                    <a:pt x="15956" y="423252"/>
                    <a:pt x="41272" y="437503"/>
                  </a:cubicBezTo>
                  <a:lnTo>
                    <a:pt x="206358" y="533048"/>
                  </a:lnTo>
                  <a:cubicBezTo>
                    <a:pt x="231388" y="547529"/>
                    <a:pt x="262222" y="547529"/>
                    <a:pt x="287251" y="533048"/>
                  </a:cubicBezTo>
                  <a:lnTo>
                    <a:pt x="452337" y="437503"/>
                  </a:lnTo>
                  <a:cubicBezTo>
                    <a:pt x="477654" y="423252"/>
                    <a:pt x="493405" y="396495"/>
                    <a:pt x="493609" y="367396"/>
                  </a:cubicBezTo>
                  <a:lnTo>
                    <a:pt x="493609" y="176513"/>
                  </a:lnTo>
                  <a:cubicBezTo>
                    <a:pt x="493405" y="147413"/>
                    <a:pt x="477654" y="120656"/>
                    <a:pt x="452337" y="106405"/>
                  </a:cubicBezTo>
                  <a:lnTo>
                    <a:pt x="287251" y="10861"/>
                  </a:lnTo>
                  <a:cubicBezTo>
                    <a:pt x="262222" y="-3620"/>
                    <a:pt x="231388" y="-3620"/>
                    <a:pt x="206358" y="10861"/>
                  </a:cubicBezTo>
                  <a:lnTo>
                    <a:pt x="41272" y="106405"/>
                  </a:lnTo>
                  <a:cubicBezTo>
                    <a:pt x="15956" y="120656"/>
                    <a:pt x="204" y="147413"/>
                    <a:pt x="0" y="176513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CA8C2AC-4350-F4EE-9BCA-34BBFED3F2FA}"/>
                </a:ext>
              </a:extLst>
            </p:cNvPr>
            <p:cNvSpPr/>
            <p:nvPr/>
          </p:nvSpPr>
          <p:spPr>
            <a:xfrm>
              <a:off x="1585625" y="3848359"/>
              <a:ext cx="493609" cy="543908"/>
            </a:xfrm>
            <a:custGeom>
              <a:avLst/>
              <a:gdLst>
                <a:gd name="connsiteX0" fmla="*/ 0 w 493609"/>
                <a:gd name="connsiteY0" fmla="*/ 176513 h 543908"/>
                <a:gd name="connsiteX1" fmla="*/ 0 w 493609"/>
                <a:gd name="connsiteY1" fmla="*/ 367396 h 543908"/>
                <a:gd name="connsiteX2" fmla="*/ 41272 w 493609"/>
                <a:gd name="connsiteY2" fmla="*/ 437503 h 543908"/>
                <a:gd name="connsiteX3" fmla="*/ 206358 w 493609"/>
                <a:gd name="connsiteY3" fmla="*/ 533048 h 543908"/>
                <a:gd name="connsiteX4" fmla="*/ 287251 w 493609"/>
                <a:gd name="connsiteY4" fmla="*/ 533048 h 543908"/>
                <a:gd name="connsiteX5" fmla="*/ 452337 w 493609"/>
                <a:gd name="connsiteY5" fmla="*/ 437503 h 543908"/>
                <a:gd name="connsiteX6" fmla="*/ 493609 w 493609"/>
                <a:gd name="connsiteY6" fmla="*/ 367396 h 543908"/>
                <a:gd name="connsiteX7" fmla="*/ 493609 w 493609"/>
                <a:gd name="connsiteY7" fmla="*/ 176513 h 543908"/>
                <a:gd name="connsiteX8" fmla="*/ 452337 w 493609"/>
                <a:gd name="connsiteY8" fmla="*/ 106405 h 543908"/>
                <a:gd name="connsiteX9" fmla="*/ 287251 w 493609"/>
                <a:gd name="connsiteY9" fmla="*/ 10861 h 543908"/>
                <a:gd name="connsiteX10" fmla="*/ 206358 w 493609"/>
                <a:gd name="connsiteY10" fmla="*/ 10861 h 543908"/>
                <a:gd name="connsiteX11" fmla="*/ 41272 w 493609"/>
                <a:gd name="connsiteY11" fmla="*/ 106405 h 543908"/>
                <a:gd name="connsiteX12" fmla="*/ 0 w 493609"/>
                <a:gd name="connsiteY12" fmla="*/ 176513 h 54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3609" h="543908">
                  <a:moveTo>
                    <a:pt x="0" y="176513"/>
                  </a:moveTo>
                  <a:lnTo>
                    <a:pt x="0" y="367396"/>
                  </a:lnTo>
                  <a:cubicBezTo>
                    <a:pt x="204" y="396495"/>
                    <a:pt x="15956" y="423252"/>
                    <a:pt x="41272" y="437503"/>
                  </a:cubicBezTo>
                  <a:lnTo>
                    <a:pt x="206358" y="533048"/>
                  </a:lnTo>
                  <a:cubicBezTo>
                    <a:pt x="231388" y="547529"/>
                    <a:pt x="262222" y="547529"/>
                    <a:pt x="287251" y="533048"/>
                  </a:cubicBezTo>
                  <a:lnTo>
                    <a:pt x="452337" y="437503"/>
                  </a:lnTo>
                  <a:cubicBezTo>
                    <a:pt x="477654" y="423252"/>
                    <a:pt x="493405" y="396495"/>
                    <a:pt x="493609" y="367396"/>
                  </a:cubicBezTo>
                  <a:lnTo>
                    <a:pt x="493609" y="176513"/>
                  </a:lnTo>
                  <a:cubicBezTo>
                    <a:pt x="493405" y="147413"/>
                    <a:pt x="477654" y="120656"/>
                    <a:pt x="452337" y="106405"/>
                  </a:cubicBezTo>
                  <a:lnTo>
                    <a:pt x="287251" y="10861"/>
                  </a:lnTo>
                  <a:cubicBezTo>
                    <a:pt x="262222" y="-3620"/>
                    <a:pt x="231388" y="-3620"/>
                    <a:pt x="206358" y="10861"/>
                  </a:cubicBezTo>
                  <a:lnTo>
                    <a:pt x="41272" y="106405"/>
                  </a:lnTo>
                  <a:cubicBezTo>
                    <a:pt x="15956" y="120656"/>
                    <a:pt x="204" y="147413"/>
                    <a:pt x="0" y="176513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60724E18-2355-F453-2865-9A66596DCE7B}"/>
                </a:ext>
              </a:extLst>
            </p:cNvPr>
            <p:cNvSpPr/>
            <p:nvPr/>
          </p:nvSpPr>
          <p:spPr>
            <a:xfrm>
              <a:off x="1585625" y="3848359"/>
              <a:ext cx="493609" cy="543908"/>
            </a:xfrm>
            <a:custGeom>
              <a:avLst/>
              <a:gdLst>
                <a:gd name="connsiteX0" fmla="*/ 0 w 493609"/>
                <a:gd name="connsiteY0" fmla="*/ 176513 h 543908"/>
                <a:gd name="connsiteX1" fmla="*/ 0 w 493609"/>
                <a:gd name="connsiteY1" fmla="*/ 367396 h 543908"/>
                <a:gd name="connsiteX2" fmla="*/ 41272 w 493609"/>
                <a:gd name="connsiteY2" fmla="*/ 437503 h 543908"/>
                <a:gd name="connsiteX3" fmla="*/ 206358 w 493609"/>
                <a:gd name="connsiteY3" fmla="*/ 533048 h 543908"/>
                <a:gd name="connsiteX4" fmla="*/ 287251 w 493609"/>
                <a:gd name="connsiteY4" fmla="*/ 533048 h 543908"/>
                <a:gd name="connsiteX5" fmla="*/ 452337 w 493609"/>
                <a:gd name="connsiteY5" fmla="*/ 437503 h 543908"/>
                <a:gd name="connsiteX6" fmla="*/ 493609 w 493609"/>
                <a:gd name="connsiteY6" fmla="*/ 367396 h 543908"/>
                <a:gd name="connsiteX7" fmla="*/ 493609 w 493609"/>
                <a:gd name="connsiteY7" fmla="*/ 176513 h 543908"/>
                <a:gd name="connsiteX8" fmla="*/ 452337 w 493609"/>
                <a:gd name="connsiteY8" fmla="*/ 106405 h 543908"/>
                <a:gd name="connsiteX9" fmla="*/ 287251 w 493609"/>
                <a:gd name="connsiteY9" fmla="*/ 10861 h 543908"/>
                <a:gd name="connsiteX10" fmla="*/ 206358 w 493609"/>
                <a:gd name="connsiteY10" fmla="*/ 10861 h 543908"/>
                <a:gd name="connsiteX11" fmla="*/ 41272 w 493609"/>
                <a:gd name="connsiteY11" fmla="*/ 106405 h 543908"/>
                <a:gd name="connsiteX12" fmla="*/ 0 w 493609"/>
                <a:gd name="connsiteY12" fmla="*/ 176513 h 54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3609" h="543908">
                  <a:moveTo>
                    <a:pt x="0" y="176513"/>
                  </a:moveTo>
                  <a:lnTo>
                    <a:pt x="0" y="367396"/>
                  </a:lnTo>
                  <a:cubicBezTo>
                    <a:pt x="204" y="396495"/>
                    <a:pt x="15956" y="423252"/>
                    <a:pt x="41272" y="437503"/>
                  </a:cubicBezTo>
                  <a:lnTo>
                    <a:pt x="206358" y="533048"/>
                  </a:lnTo>
                  <a:cubicBezTo>
                    <a:pt x="231388" y="547529"/>
                    <a:pt x="262222" y="547529"/>
                    <a:pt x="287251" y="533048"/>
                  </a:cubicBezTo>
                  <a:lnTo>
                    <a:pt x="452337" y="437503"/>
                  </a:lnTo>
                  <a:cubicBezTo>
                    <a:pt x="477654" y="423252"/>
                    <a:pt x="493405" y="396495"/>
                    <a:pt x="493609" y="367396"/>
                  </a:cubicBezTo>
                  <a:lnTo>
                    <a:pt x="493609" y="176513"/>
                  </a:lnTo>
                  <a:cubicBezTo>
                    <a:pt x="493405" y="147413"/>
                    <a:pt x="477654" y="120656"/>
                    <a:pt x="452337" y="106405"/>
                  </a:cubicBezTo>
                  <a:lnTo>
                    <a:pt x="287251" y="10861"/>
                  </a:lnTo>
                  <a:cubicBezTo>
                    <a:pt x="262222" y="-3620"/>
                    <a:pt x="231388" y="-3620"/>
                    <a:pt x="206358" y="10861"/>
                  </a:cubicBezTo>
                  <a:lnTo>
                    <a:pt x="41272" y="106405"/>
                  </a:lnTo>
                  <a:cubicBezTo>
                    <a:pt x="15956" y="120656"/>
                    <a:pt x="204" y="147413"/>
                    <a:pt x="0" y="176513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529650D-B7C3-299E-076D-BD69FA3AE2D3}"/>
                </a:ext>
              </a:extLst>
            </p:cNvPr>
            <p:cNvSpPr/>
            <p:nvPr/>
          </p:nvSpPr>
          <p:spPr>
            <a:xfrm>
              <a:off x="1720171" y="3996326"/>
              <a:ext cx="223486" cy="247146"/>
            </a:xfrm>
            <a:custGeom>
              <a:avLst/>
              <a:gdLst>
                <a:gd name="connsiteX0" fmla="*/ 0 w 223486"/>
                <a:gd name="connsiteY0" fmla="*/ 79834 h 247146"/>
                <a:gd name="connsiteX1" fmla="*/ 0 w 223486"/>
                <a:gd name="connsiteY1" fmla="*/ 166486 h 247146"/>
                <a:gd name="connsiteX2" fmla="*/ 18366 w 223486"/>
                <a:gd name="connsiteY2" fmla="*/ 198127 h 247146"/>
                <a:gd name="connsiteX3" fmla="*/ 93893 w 223486"/>
                <a:gd name="connsiteY3" fmla="*/ 242177 h 247146"/>
                <a:gd name="connsiteX4" fmla="*/ 130418 w 223486"/>
                <a:gd name="connsiteY4" fmla="*/ 242177 h 247146"/>
                <a:gd name="connsiteX5" fmla="*/ 205327 w 223486"/>
                <a:gd name="connsiteY5" fmla="*/ 198955 h 247146"/>
                <a:gd name="connsiteX6" fmla="*/ 223486 w 223486"/>
                <a:gd name="connsiteY6" fmla="*/ 167313 h 247146"/>
                <a:gd name="connsiteX7" fmla="*/ 223486 w 223486"/>
                <a:gd name="connsiteY7" fmla="*/ 79834 h 247146"/>
                <a:gd name="connsiteX8" fmla="*/ 205327 w 223486"/>
                <a:gd name="connsiteY8" fmla="*/ 48192 h 247146"/>
                <a:gd name="connsiteX9" fmla="*/ 130418 w 223486"/>
                <a:gd name="connsiteY9" fmla="*/ 4970 h 247146"/>
                <a:gd name="connsiteX10" fmla="*/ 93893 w 223486"/>
                <a:gd name="connsiteY10" fmla="*/ 4970 h 247146"/>
                <a:gd name="connsiteX11" fmla="*/ 19191 w 223486"/>
                <a:gd name="connsiteY11" fmla="*/ 48192 h 247146"/>
                <a:gd name="connsiteX12" fmla="*/ 0 w 223486"/>
                <a:gd name="connsiteY12" fmla="*/ 79834 h 24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486" h="247146">
                  <a:moveTo>
                    <a:pt x="0" y="79834"/>
                  </a:moveTo>
                  <a:lnTo>
                    <a:pt x="0" y="166486"/>
                  </a:lnTo>
                  <a:cubicBezTo>
                    <a:pt x="43" y="179564"/>
                    <a:pt x="7043" y="191625"/>
                    <a:pt x="18366" y="198127"/>
                  </a:cubicBezTo>
                  <a:lnTo>
                    <a:pt x="93893" y="242177"/>
                  </a:lnTo>
                  <a:cubicBezTo>
                    <a:pt x="105171" y="248803"/>
                    <a:pt x="119141" y="248803"/>
                    <a:pt x="130418" y="242177"/>
                  </a:cubicBezTo>
                  <a:lnTo>
                    <a:pt x="205327" y="198955"/>
                  </a:lnTo>
                  <a:cubicBezTo>
                    <a:pt x="216538" y="192370"/>
                    <a:pt x="223445" y="180338"/>
                    <a:pt x="223486" y="167313"/>
                  </a:cubicBezTo>
                  <a:lnTo>
                    <a:pt x="223486" y="79834"/>
                  </a:lnTo>
                  <a:cubicBezTo>
                    <a:pt x="223486" y="66799"/>
                    <a:pt x="216569" y="54746"/>
                    <a:pt x="205327" y="48192"/>
                  </a:cubicBezTo>
                  <a:lnTo>
                    <a:pt x="130418" y="4970"/>
                  </a:lnTo>
                  <a:cubicBezTo>
                    <a:pt x="119141" y="-1657"/>
                    <a:pt x="105171" y="-1657"/>
                    <a:pt x="93893" y="4970"/>
                  </a:cubicBezTo>
                  <a:lnTo>
                    <a:pt x="19191" y="48192"/>
                  </a:lnTo>
                  <a:cubicBezTo>
                    <a:pt x="7520" y="54446"/>
                    <a:pt x="165" y="66569"/>
                    <a:pt x="0" y="79834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6E8D9E35-A829-8884-6732-ED9091D1772D}"/>
                </a:ext>
              </a:extLst>
            </p:cNvPr>
            <p:cNvSpPr/>
            <p:nvPr/>
          </p:nvSpPr>
          <p:spPr>
            <a:xfrm>
              <a:off x="1720171" y="3996326"/>
              <a:ext cx="223486" cy="247146"/>
            </a:xfrm>
            <a:custGeom>
              <a:avLst/>
              <a:gdLst>
                <a:gd name="connsiteX0" fmla="*/ 0 w 223486"/>
                <a:gd name="connsiteY0" fmla="*/ 79834 h 247146"/>
                <a:gd name="connsiteX1" fmla="*/ 0 w 223486"/>
                <a:gd name="connsiteY1" fmla="*/ 166486 h 247146"/>
                <a:gd name="connsiteX2" fmla="*/ 18366 w 223486"/>
                <a:gd name="connsiteY2" fmla="*/ 198127 h 247146"/>
                <a:gd name="connsiteX3" fmla="*/ 93893 w 223486"/>
                <a:gd name="connsiteY3" fmla="*/ 242177 h 247146"/>
                <a:gd name="connsiteX4" fmla="*/ 130418 w 223486"/>
                <a:gd name="connsiteY4" fmla="*/ 242177 h 247146"/>
                <a:gd name="connsiteX5" fmla="*/ 205327 w 223486"/>
                <a:gd name="connsiteY5" fmla="*/ 198955 h 247146"/>
                <a:gd name="connsiteX6" fmla="*/ 223486 w 223486"/>
                <a:gd name="connsiteY6" fmla="*/ 167313 h 247146"/>
                <a:gd name="connsiteX7" fmla="*/ 223486 w 223486"/>
                <a:gd name="connsiteY7" fmla="*/ 79834 h 247146"/>
                <a:gd name="connsiteX8" fmla="*/ 205327 w 223486"/>
                <a:gd name="connsiteY8" fmla="*/ 48192 h 247146"/>
                <a:gd name="connsiteX9" fmla="*/ 130418 w 223486"/>
                <a:gd name="connsiteY9" fmla="*/ 4970 h 247146"/>
                <a:gd name="connsiteX10" fmla="*/ 93893 w 223486"/>
                <a:gd name="connsiteY10" fmla="*/ 4970 h 247146"/>
                <a:gd name="connsiteX11" fmla="*/ 19191 w 223486"/>
                <a:gd name="connsiteY11" fmla="*/ 48192 h 247146"/>
                <a:gd name="connsiteX12" fmla="*/ 0 w 223486"/>
                <a:gd name="connsiteY12" fmla="*/ 79834 h 24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486" h="247146">
                  <a:moveTo>
                    <a:pt x="0" y="79834"/>
                  </a:moveTo>
                  <a:lnTo>
                    <a:pt x="0" y="166486"/>
                  </a:lnTo>
                  <a:cubicBezTo>
                    <a:pt x="43" y="179564"/>
                    <a:pt x="7043" y="191625"/>
                    <a:pt x="18366" y="198127"/>
                  </a:cubicBezTo>
                  <a:lnTo>
                    <a:pt x="93893" y="242177"/>
                  </a:lnTo>
                  <a:cubicBezTo>
                    <a:pt x="105171" y="248803"/>
                    <a:pt x="119141" y="248803"/>
                    <a:pt x="130418" y="242177"/>
                  </a:cubicBezTo>
                  <a:lnTo>
                    <a:pt x="205327" y="198955"/>
                  </a:lnTo>
                  <a:cubicBezTo>
                    <a:pt x="216538" y="192370"/>
                    <a:pt x="223445" y="180338"/>
                    <a:pt x="223486" y="167313"/>
                  </a:cubicBezTo>
                  <a:lnTo>
                    <a:pt x="223486" y="79834"/>
                  </a:lnTo>
                  <a:cubicBezTo>
                    <a:pt x="223486" y="66799"/>
                    <a:pt x="216569" y="54746"/>
                    <a:pt x="205327" y="48192"/>
                  </a:cubicBezTo>
                  <a:lnTo>
                    <a:pt x="130418" y="4970"/>
                  </a:lnTo>
                  <a:cubicBezTo>
                    <a:pt x="119141" y="-1657"/>
                    <a:pt x="105171" y="-1657"/>
                    <a:pt x="93893" y="4970"/>
                  </a:cubicBezTo>
                  <a:lnTo>
                    <a:pt x="19191" y="48192"/>
                  </a:lnTo>
                  <a:cubicBezTo>
                    <a:pt x="7520" y="54446"/>
                    <a:pt x="165" y="66569"/>
                    <a:pt x="0" y="79834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A9EECFC-BAB7-B749-E3D8-6B6F0F2C751F}"/>
                </a:ext>
              </a:extLst>
            </p:cNvPr>
            <p:cNvSpPr/>
            <p:nvPr/>
          </p:nvSpPr>
          <p:spPr>
            <a:xfrm>
              <a:off x="1720171" y="3996326"/>
              <a:ext cx="223486" cy="247146"/>
            </a:xfrm>
            <a:custGeom>
              <a:avLst/>
              <a:gdLst>
                <a:gd name="connsiteX0" fmla="*/ 0 w 223486"/>
                <a:gd name="connsiteY0" fmla="*/ 79834 h 247146"/>
                <a:gd name="connsiteX1" fmla="*/ 0 w 223486"/>
                <a:gd name="connsiteY1" fmla="*/ 166486 h 247146"/>
                <a:gd name="connsiteX2" fmla="*/ 18366 w 223486"/>
                <a:gd name="connsiteY2" fmla="*/ 198127 h 247146"/>
                <a:gd name="connsiteX3" fmla="*/ 93893 w 223486"/>
                <a:gd name="connsiteY3" fmla="*/ 242177 h 247146"/>
                <a:gd name="connsiteX4" fmla="*/ 130418 w 223486"/>
                <a:gd name="connsiteY4" fmla="*/ 242177 h 247146"/>
                <a:gd name="connsiteX5" fmla="*/ 205327 w 223486"/>
                <a:gd name="connsiteY5" fmla="*/ 198955 h 247146"/>
                <a:gd name="connsiteX6" fmla="*/ 223486 w 223486"/>
                <a:gd name="connsiteY6" fmla="*/ 167313 h 247146"/>
                <a:gd name="connsiteX7" fmla="*/ 223486 w 223486"/>
                <a:gd name="connsiteY7" fmla="*/ 79834 h 247146"/>
                <a:gd name="connsiteX8" fmla="*/ 205327 w 223486"/>
                <a:gd name="connsiteY8" fmla="*/ 48192 h 247146"/>
                <a:gd name="connsiteX9" fmla="*/ 130418 w 223486"/>
                <a:gd name="connsiteY9" fmla="*/ 4970 h 247146"/>
                <a:gd name="connsiteX10" fmla="*/ 93893 w 223486"/>
                <a:gd name="connsiteY10" fmla="*/ 4970 h 247146"/>
                <a:gd name="connsiteX11" fmla="*/ 19191 w 223486"/>
                <a:gd name="connsiteY11" fmla="*/ 48192 h 247146"/>
                <a:gd name="connsiteX12" fmla="*/ 0 w 223486"/>
                <a:gd name="connsiteY12" fmla="*/ 79834 h 24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486" h="247146">
                  <a:moveTo>
                    <a:pt x="0" y="79834"/>
                  </a:moveTo>
                  <a:lnTo>
                    <a:pt x="0" y="166486"/>
                  </a:lnTo>
                  <a:cubicBezTo>
                    <a:pt x="43" y="179564"/>
                    <a:pt x="7043" y="191625"/>
                    <a:pt x="18366" y="198127"/>
                  </a:cubicBezTo>
                  <a:lnTo>
                    <a:pt x="93893" y="242177"/>
                  </a:lnTo>
                  <a:cubicBezTo>
                    <a:pt x="105171" y="248803"/>
                    <a:pt x="119141" y="248803"/>
                    <a:pt x="130418" y="242177"/>
                  </a:cubicBezTo>
                  <a:lnTo>
                    <a:pt x="205327" y="198955"/>
                  </a:lnTo>
                  <a:cubicBezTo>
                    <a:pt x="216538" y="192370"/>
                    <a:pt x="223445" y="180338"/>
                    <a:pt x="223486" y="167313"/>
                  </a:cubicBezTo>
                  <a:lnTo>
                    <a:pt x="223486" y="79834"/>
                  </a:lnTo>
                  <a:cubicBezTo>
                    <a:pt x="223486" y="66799"/>
                    <a:pt x="216569" y="54746"/>
                    <a:pt x="205327" y="48192"/>
                  </a:cubicBezTo>
                  <a:lnTo>
                    <a:pt x="130418" y="4970"/>
                  </a:lnTo>
                  <a:cubicBezTo>
                    <a:pt x="119141" y="-1657"/>
                    <a:pt x="105171" y="-1657"/>
                    <a:pt x="93893" y="4970"/>
                  </a:cubicBezTo>
                  <a:lnTo>
                    <a:pt x="19191" y="48192"/>
                  </a:lnTo>
                  <a:cubicBezTo>
                    <a:pt x="7520" y="54446"/>
                    <a:pt x="165" y="66569"/>
                    <a:pt x="0" y="79834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D7F1867D-9A48-F5CD-0CF1-81ED83BF0347}"/>
              </a:ext>
            </a:extLst>
          </p:cNvPr>
          <p:cNvGrpSpPr/>
          <p:nvPr/>
        </p:nvGrpSpPr>
        <p:grpSpPr>
          <a:xfrm>
            <a:off x="10153943" y="3551652"/>
            <a:ext cx="885689" cy="890636"/>
            <a:chOff x="9720890" y="3691616"/>
            <a:chExt cx="885689" cy="890636"/>
          </a:xfrm>
        </p:grpSpPr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1204534-1DAB-B410-E308-08AC9F2242EB}"/>
                </a:ext>
              </a:extLst>
            </p:cNvPr>
            <p:cNvSpPr/>
            <p:nvPr/>
          </p:nvSpPr>
          <p:spPr>
            <a:xfrm>
              <a:off x="9720890" y="3847393"/>
              <a:ext cx="664267" cy="734859"/>
            </a:xfrm>
            <a:custGeom>
              <a:avLst/>
              <a:gdLst>
                <a:gd name="connsiteX0" fmla="*/ 0 w 664267"/>
                <a:gd name="connsiteY0" fmla="*/ 238486 h 734859"/>
                <a:gd name="connsiteX1" fmla="*/ 0 w 664267"/>
                <a:gd name="connsiteY1" fmla="*/ 496375 h 734859"/>
                <a:gd name="connsiteX2" fmla="*/ 54478 w 664267"/>
                <a:gd name="connsiteY2" fmla="*/ 591092 h 734859"/>
                <a:gd name="connsiteX3" fmla="*/ 277552 w 664267"/>
                <a:gd name="connsiteY3" fmla="*/ 720140 h 734859"/>
                <a:gd name="connsiteX4" fmla="*/ 386715 w 664267"/>
                <a:gd name="connsiteY4" fmla="*/ 720140 h 734859"/>
                <a:gd name="connsiteX5" fmla="*/ 609583 w 664267"/>
                <a:gd name="connsiteY5" fmla="*/ 591092 h 734859"/>
                <a:gd name="connsiteX6" fmla="*/ 664268 w 664267"/>
                <a:gd name="connsiteY6" fmla="*/ 496375 h 734859"/>
                <a:gd name="connsiteX7" fmla="*/ 664268 w 664267"/>
                <a:gd name="connsiteY7" fmla="*/ 238486 h 734859"/>
                <a:gd name="connsiteX8" fmla="*/ 609583 w 664267"/>
                <a:gd name="connsiteY8" fmla="*/ 143769 h 734859"/>
                <a:gd name="connsiteX9" fmla="*/ 386715 w 664267"/>
                <a:gd name="connsiteY9" fmla="*/ 14721 h 734859"/>
                <a:gd name="connsiteX10" fmla="*/ 277552 w 664267"/>
                <a:gd name="connsiteY10" fmla="*/ 14721 h 734859"/>
                <a:gd name="connsiteX11" fmla="*/ 54478 w 664267"/>
                <a:gd name="connsiteY11" fmla="*/ 143769 h 734859"/>
                <a:gd name="connsiteX12" fmla="*/ 0 w 664267"/>
                <a:gd name="connsiteY12" fmla="*/ 238486 h 73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4267" h="734859">
                  <a:moveTo>
                    <a:pt x="0" y="238486"/>
                  </a:moveTo>
                  <a:lnTo>
                    <a:pt x="0" y="496375"/>
                  </a:lnTo>
                  <a:cubicBezTo>
                    <a:pt x="-21" y="535430"/>
                    <a:pt x="20759" y="571528"/>
                    <a:pt x="54478" y="591092"/>
                  </a:cubicBezTo>
                  <a:lnTo>
                    <a:pt x="277552" y="720140"/>
                  </a:lnTo>
                  <a:cubicBezTo>
                    <a:pt x="311312" y="739766"/>
                    <a:pt x="352955" y="739766"/>
                    <a:pt x="386715" y="720140"/>
                  </a:cubicBezTo>
                  <a:lnTo>
                    <a:pt x="609583" y="591092"/>
                  </a:lnTo>
                  <a:cubicBezTo>
                    <a:pt x="643425" y="571611"/>
                    <a:pt x="664288" y="535484"/>
                    <a:pt x="664268" y="496375"/>
                  </a:cubicBezTo>
                  <a:lnTo>
                    <a:pt x="664268" y="238486"/>
                  </a:lnTo>
                  <a:cubicBezTo>
                    <a:pt x="664288" y="199377"/>
                    <a:pt x="643425" y="163250"/>
                    <a:pt x="609583" y="143769"/>
                  </a:cubicBezTo>
                  <a:lnTo>
                    <a:pt x="386715" y="14721"/>
                  </a:lnTo>
                  <a:cubicBezTo>
                    <a:pt x="352955" y="-4907"/>
                    <a:pt x="311312" y="-4907"/>
                    <a:pt x="277552" y="14721"/>
                  </a:cubicBezTo>
                  <a:lnTo>
                    <a:pt x="54478" y="143769"/>
                  </a:lnTo>
                  <a:cubicBezTo>
                    <a:pt x="20759" y="163333"/>
                    <a:pt x="-21" y="199433"/>
                    <a:pt x="0" y="238486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A44E5E34-4456-06A9-12E3-BE51B86C2055}"/>
                </a:ext>
              </a:extLst>
            </p:cNvPr>
            <p:cNvSpPr/>
            <p:nvPr/>
          </p:nvSpPr>
          <p:spPr>
            <a:xfrm>
              <a:off x="9720890" y="3847393"/>
              <a:ext cx="664267" cy="734859"/>
            </a:xfrm>
            <a:custGeom>
              <a:avLst/>
              <a:gdLst>
                <a:gd name="connsiteX0" fmla="*/ 0 w 664267"/>
                <a:gd name="connsiteY0" fmla="*/ 238486 h 734859"/>
                <a:gd name="connsiteX1" fmla="*/ 0 w 664267"/>
                <a:gd name="connsiteY1" fmla="*/ 496375 h 734859"/>
                <a:gd name="connsiteX2" fmla="*/ 54478 w 664267"/>
                <a:gd name="connsiteY2" fmla="*/ 591092 h 734859"/>
                <a:gd name="connsiteX3" fmla="*/ 277552 w 664267"/>
                <a:gd name="connsiteY3" fmla="*/ 720140 h 734859"/>
                <a:gd name="connsiteX4" fmla="*/ 386715 w 664267"/>
                <a:gd name="connsiteY4" fmla="*/ 720140 h 734859"/>
                <a:gd name="connsiteX5" fmla="*/ 609583 w 664267"/>
                <a:gd name="connsiteY5" fmla="*/ 591092 h 734859"/>
                <a:gd name="connsiteX6" fmla="*/ 664268 w 664267"/>
                <a:gd name="connsiteY6" fmla="*/ 496375 h 734859"/>
                <a:gd name="connsiteX7" fmla="*/ 664268 w 664267"/>
                <a:gd name="connsiteY7" fmla="*/ 238486 h 734859"/>
                <a:gd name="connsiteX8" fmla="*/ 609583 w 664267"/>
                <a:gd name="connsiteY8" fmla="*/ 143769 h 734859"/>
                <a:gd name="connsiteX9" fmla="*/ 386715 w 664267"/>
                <a:gd name="connsiteY9" fmla="*/ 14721 h 734859"/>
                <a:gd name="connsiteX10" fmla="*/ 277552 w 664267"/>
                <a:gd name="connsiteY10" fmla="*/ 14721 h 734859"/>
                <a:gd name="connsiteX11" fmla="*/ 54478 w 664267"/>
                <a:gd name="connsiteY11" fmla="*/ 143769 h 734859"/>
                <a:gd name="connsiteX12" fmla="*/ 0 w 664267"/>
                <a:gd name="connsiteY12" fmla="*/ 238486 h 73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4267" h="734859">
                  <a:moveTo>
                    <a:pt x="0" y="238486"/>
                  </a:moveTo>
                  <a:lnTo>
                    <a:pt x="0" y="496375"/>
                  </a:lnTo>
                  <a:cubicBezTo>
                    <a:pt x="-21" y="535430"/>
                    <a:pt x="20759" y="571528"/>
                    <a:pt x="54478" y="591092"/>
                  </a:cubicBezTo>
                  <a:lnTo>
                    <a:pt x="277552" y="720140"/>
                  </a:lnTo>
                  <a:cubicBezTo>
                    <a:pt x="311312" y="739766"/>
                    <a:pt x="352955" y="739766"/>
                    <a:pt x="386715" y="720140"/>
                  </a:cubicBezTo>
                  <a:lnTo>
                    <a:pt x="609583" y="591092"/>
                  </a:lnTo>
                  <a:cubicBezTo>
                    <a:pt x="643425" y="571611"/>
                    <a:pt x="664288" y="535484"/>
                    <a:pt x="664268" y="496375"/>
                  </a:cubicBezTo>
                  <a:lnTo>
                    <a:pt x="664268" y="238486"/>
                  </a:lnTo>
                  <a:cubicBezTo>
                    <a:pt x="664288" y="199377"/>
                    <a:pt x="643425" y="163250"/>
                    <a:pt x="609583" y="143769"/>
                  </a:cubicBezTo>
                  <a:lnTo>
                    <a:pt x="386715" y="14721"/>
                  </a:lnTo>
                  <a:cubicBezTo>
                    <a:pt x="352955" y="-4907"/>
                    <a:pt x="311312" y="-4907"/>
                    <a:pt x="277552" y="14721"/>
                  </a:cubicBezTo>
                  <a:lnTo>
                    <a:pt x="54478" y="143769"/>
                  </a:lnTo>
                  <a:cubicBezTo>
                    <a:pt x="20759" y="163333"/>
                    <a:pt x="-21" y="199433"/>
                    <a:pt x="0" y="238486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2E44DDFD-F662-FC26-DE45-1C0E28D28D3A}"/>
                </a:ext>
              </a:extLst>
            </p:cNvPr>
            <p:cNvSpPr/>
            <p:nvPr/>
          </p:nvSpPr>
          <p:spPr>
            <a:xfrm>
              <a:off x="9942313" y="3847393"/>
              <a:ext cx="664266" cy="734859"/>
            </a:xfrm>
            <a:custGeom>
              <a:avLst/>
              <a:gdLst>
                <a:gd name="connsiteX0" fmla="*/ 0 w 664266"/>
                <a:gd name="connsiteY0" fmla="*/ 238486 h 734859"/>
                <a:gd name="connsiteX1" fmla="*/ 0 w 664266"/>
                <a:gd name="connsiteY1" fmla="*/ 496375 h 734859"/>
                <a:gd name="connsiteX2" fmla="*/ 54685 w 664266"/>
                <a:gd name="connsiteY2" fmla="*/ 591092 h 734859"/>
                <a:gd name="connsiteX3" fmla="*/ 277552 w 664266"/>
                <a:gd name="connsiteY3" fmla="*/ 720140 h 734859"/>
                <a:gd name="connsiteX4" fmla="*/ 386715 w 664266"/>
                <a:gd name="connsiteY4" fmla="*/ 720140 h 734859"/>
                <a:gd name="connsiteX5" fmla="*/ 609789 w 664266"/>
                <a:gd name="connsiteY5" fmla="*/ 591092 h 734859"/>
                <a:gd name="connsiteX6" fmla="*/ 664267 w 664266"/>
                <a:gd name="connsiteY6" fmla="*/ 496375 h 734859"/>
                <a:gd name="connsiteX7" fmla="*/ 664267 w 664266"/>
                <a:gd name="connsiteY7" fmla="*/ 238486 h 734859"/>
                <a:gd name="connsiteX8" fmla="*/ 609789 w 664266"/>
                <a:gd name="connsiteY8" fmla="*/ 143769 h 734859"/>
                <a:gd name="connsiteX9" fmla="*/ 386715 w 664266"/>
                <a:gd name="connsiteY9" fmla="*/ 14721 h 734859"/>
                <a:gd name="connsiteX10" fmla="*/ 277552 w 664266"/>
                <a:gd name="connsiteY10" fmla="*/ 14721 h 734859"/>
                <a:gd name="connsiteX11" fmla="*/ 54685 w 664266"/>
                <a:gd name="connsiteY11" fmla="*/ 143769 h 734859"/>
                <a:gd name="connsiteX12" fmla="*/ 0 w 664266"/>
                <a:gd name="connsiteY12" fmla="*/ 238486 h 73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4266" h="734859">
                  <a:moveTo>
                    <a:pt x="0" y="238486"/>
                  </a:moveTo>
                  <a:lnTo>
                    <a:pt x="0" y="496375"/>
                  </a:lnTo>
                  <a:cubicBezTo>
                    <a:pt x="-21" y="535484"/>
                    <a:pt x="20842" y="571611"/>
                    <a:pt x="54685" y="591092"/>
                  </a:cubicBezTo>
                  <a:lnTo>
                    <a:pt x="277552" y="720140"/>
                  </a:lnTo>
                  <a:cubicBezTo>
                    <a:pt x="311312" y="739766"/>
                    <a:pt x="352955" y="739766"/>
                    <a:pt x="386715" y="720140"/>
                  </a:cubicBezTo>
                  <a:lnTo>
                    <a:pt x="609789" y="591092"/>
                  </a:lnTo>
                  <a:cubicBezTo>
                    <a:pt x="643508" y="571528"/>
                    <a:pt x="664288" y="535428"/>
                    <a:pt x="664267" y="496375"/>
                  </a:cubicBezTo>
                  <a:lnTo>
                    <a:pt x="664267" y="238486"/>
                  </a:lnTo>
                  <a:cubicBezTo>
                    <a:pt x="664288" y="199433"/>
                    <a:pt x="643508" y="163333"/>
                    <a:pt x="609789" y="143769"/>
                  </a:cubicBezTo>
                  <a:lnTo>
                    <a:pt x="386715" y="14721"/>
                  </a:lnTo>
                  <a:cubicBezTo>
                    <a:pt x="352955" y="-4907"/>
                    <a:pt x="311312" y="-4907"/>
                    <a:pt x="277552" y="14721"/>
                  </a:cubicBezTo>
                  <a:lnTo>
                    <a:pt x="54685" y="143769"/>
                  </a:lnTo>
                  <a:cubicBezTo>
                    <a:pt x="20842" y="163250"/>
                    <a:pt x="-21" y="199377"/>
                    <a:pt x="0" y="238486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4AA873FC-2B65-F157-B21D-F1E03E77D683}"/>
                </a:ext>
              </a:extLst>
            </p:cNvPr>
            <p:cNvSpPr/>
            <p:nvPr/>
          </p:nvSpPr>
          <p:spPr>
            <a:xfrm>
              <a:off x="9942313" y="3847393"/>
              <a:ext cx="664266" cy="734859"/>
            </a:xfrm>
            <a:custGeom>
              <a:avLst/>
              <a:gdLst>
                <a:gd name="connsiteX0" fmla="*/ 0 w 664266"/>
                <a:gd name="connsiteY0" fmla="*/ 238486 h 734859"/>
                <a:gd name="connsiteX1" fmla="*/ 0 w 664266"/>
                <a:gd name="connsiteY1" fmla="*/ 496375 h 734859"/>
                <a:gd name="connsiteX2" fmla="*/ 54685 w 664266"/>
                <a:gd name="connsiteY2" fmla="*/ 591092 h 734859"/>
                <a:gd name="connsiteX3" fmla="*/ 277552 w 664266"/>
                <a:gd name="connsiteY3" fmla="*/ 720140 h 734859"/>
                <a:gd name="connsiteX4" fmla="*/ 386715 w 664266"/>
                <a:gd name="connsiteY4" fmla="*/ 720140 h 734859"/>
                <a:gd name="connsiteX5" fmla="*/ 609789 w 664266"/>
                <a:gd name="connsiteY5" fmla="*/ 591092 h 734859"/>
                <a:gd name="connsiteX6" fmla="*/ 664267 w 664266"/>
                <a:gd name="connsiteY6" fmla="*/ 496375 h 734859"/>
                <a:gd name="connsiteX7" fmla="*/ 664267 w 664266"/>
                <a:gd name="connsiteY7" fmla="*/ 238486 h 734859"/>
                <a:gd name="connsiteX8" fmla="*/ 609789 w 664266"/>
                <a:gd name="connsiteY8" fmla="*/ 143769 h 734859"/>
                <a:gd name="connsiteX9" fmla="*/ 386715 w 664266"/>
                <a:gd name="connsiteY9" fmla="*/ 14721 h 734859"/>
                <a:gd name="connsiteX10" fmla="*/ 277552 w 664266"/>
                <a:gd name="connsiteY10" fmla="*/ 14721 h 734859"/>
                <a:gd name="connsiteX11" fmla="*/ 54685 w 664266"/>
                <a:gd name="connsiteY11" fmla="*/ 143769 h 734859"/>
                <a:gd name="connsiteX12" fmla="*/ 0 w 664266"/>
                <a:gd name="connsiteY12" fmla="*/ 238486 h 73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4266" h="734859">
                  <a:moveTo>
                    <a:pt x="0" y="238486"/>
                  </a:moveTo>
                  <a:lnTo>
                    <a:pt x="0" y="496375"/>
                  </a:lnTo>
                  <a:cubicBezTo>
                    <a:pt x="-21" y="535484"/>
                    <a:pt x="20842" y="571611"/>
                    <a:pt x="54685" y="591092"/>
                  </a:cubicBezTo>
                  <a:lnTo>
                    <a:pt x="277552" y="720140"/>
                  </a:lnTo>
                  <a:cubicBezTo>
                    <a:pt x="311312" y="739766"/>
                    <a:pt x="352955" y="739766"/>
                    <a:pt x="386715" y="720140"/>
                  </a:cubicBezTo>
                  <a:lnTo>
                    <a:pt x="609789" y="591092"/>
                  </a:lnTo>
                  <a:cubicBezTo>
                    <a:pt x="643508" y="571528"/>
                    <a:pt x="664288" y="535428"/>
                    <a:pt x="664267" y="496375"/>
                  </a:cubicBezTo>
                  <a:lnTo>
                    <a:pt x="664267" y="238486"/>
                  </a:lnTo>
                  <a:cubicBezTo>
                    <a:pt x="664288" y="199433"/>
                    <a:pt x="643508" y="163333"/>
                    <a:pt x="609789" y="143769"/>
                  </a:cubicBezTo>
                  <a:lnTo>
                    <a:pt x="386715" y="14721"/>
                  </a:lnTo>
                  <a:cubicBezTo>
                    <a:pt x="352955" y="-4907"/>
                    <a:pt x="311312" y="-4907"/>
                    <a:pt x="277552" y="14721"/>
                  </a:cubicBezTo>
                  <a:lnTo>
                    <a:pt x="54685" y="143769"/>
                  </a:lnTo>
                  <a:cubicBezTo>
                    <a:pt x="20842" y="163250"/>
                    <a:pt x="-21" y="199377"/>
                    <a:pt x="0" y="238486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A2D94DE8-5E8E-8409-926D-CE12972A7F0A}"/>
                </a:ext>
              </a:extLst>
            </p:cNvPr>
            <p:cNvSpPr/>
            <p:nvPr/>
          </p:nvSpPr>
          <p:spPr>
            <a:xfrm>
              <a:off x="9831704" y="3691616"/>
              <a:ext cx="664061" cy="734757"/>
            </a:xfrm>
            <a:custGeom>
              <a:avLst/>
              <a:gdLst>
                <a:gd name="connsiteX0" fmla="*/ 1 w 664061"/>
                <a:gd name="connsiteY0" fmla="*/ 238331 h 734757"/>
                <a:gd name="connsiteX1" fmla="*/ 1 w 664061"/>
                <a:gd name="connsiteY1" fmla="*/ 496426 h 734757"/>
                <a:gd name="connsiteX2" fmla="*/ 54479 w 664061"/>
                <a:gd name="connsiteY2" fmla="*/ 591351 h 734757"/>
                <a:gd name="connsiteX3" fmla="*/ 277965 w 664061"/>
                <a:gd name="connsiteY3" fmla="*/ 720191 h 734757"/>
                <a:gd name="connsiteX4" fmla="*/ 386922 w 664061"/>
                <a:gd name="connsiteY4" fmla="*/ 720191 h 734757"/>
                <a:gd name="connsiteX5" fmla="*/ 609583 w 664061"/>
                <a:gd name="connsiteY5" fmla="*/ 591351 h 734757"/>
                <a:gd name="connsiteX6" fmla="*/ 664062 w 664061"/>
                <a:gd name="connsiteY6" fmla="*/ 496633 h 734757"/>
                <a:gd name="connsiteX7" fmla="*/ 664062 w 664061"/>
                <a:gd name="connsiteY7" fmla="*/ 238331 h 734757"/>
                <a:gd name="connsiteX8" fmla="*/ 609583 w 664061"/>
                <a:gd name="connsiteY8" fmla="*/ 143613 h 734757"/>
                <a:gd name="connsiteX9" fmla="*/ 386510 w 664061"/>
                <a:gd name="connsiteY9" fmla="*/ 14566 h 734757"/>
                <a:gd name="connsiteX10" fmla="*/ 277553 w 664061"/>
                <a:gd name="connsiteY10" fmla="*/ 14566 h 734757"/>
                <a:gd name="connsiteX11" fmla="*/ 54479 w 664061"/>
                <a:gd name="connsiteY11" fmla="*/ 143613 h 734757"/>
                <a:gd name="connsiteX12" fmla="*/ 1 w 664061"/>
                <a:gd name="connsiteY12" fmla="*/ 238331 h 73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4061" h="734757">
                  <a:moveTo>
                    <a:pt x="1" y="238331"/>
                  </a:moveTo>
                  <a:lnTo>
                    <a:pt x="1" y="496426"/>
                  </a:lnTo>
                  <a:cubicBezTo>
                    <a:pt x="-124" y="535566"/>
                    <a:pt x="20657" y="571781"/>
                    <a:pt x="54479" y="591351"/>
                  </a:cubicBezTo>
                  <a:lnTo>
                    <a:pt x="277965" y="720191"/>
                  </a:lnTo>
                  <a:cubicBezTo>
                    <a:pt x="311705" y="739613"/>
                    <a:pt x="353183" y="739613"/>
                    <a:pt x="386922" y="720191"/>
                  </a:cubicBezTo>
                  <a:lnTo>
                    <a:pt x="609583" y="591351"/>
                  </a:lnTo>
                  <a:cubicBezTo>
                    <a:pt x="643343" y="571818"/>
                    <a:pt x="664124" y="535699"/>
                    <a:pt x="664062" y="496633"/>
                  </a:cubicBezTo>
                  <a:lnTo>
                    <a:pt x="664062" y="238331"/>
                  </a:lnTo>
                  <a:cubicBezTo>
                    <a:pt x="664165" y="199253"/>
                    <a:pt x="643364" y="163115"/>
                    <a:pt x="609583" y="143613"/>
                  </a:cubicBezTo>
                  <a:lnTo>
                    <a:pt x="386510" y="14566"/>
                  </a:lnTo>
                  <a:cubicBezTo>
                    <a:pt x="352770" y="-4855"/>
                    <a:pt x="311292" y="-4855"/>
                    <a:pt x="277553" y="14566"/>
                  </a:cubicBezTo>
                  <a:lnTo>
                    <a:pt x="54479" y="143613"/>
                  </a:lnTo>
                  <a:cubicBezTo>
                    <a:pt x="20698" y="163115"/>
                    <a:pt x="-103" y="199253"/>
                    <a:pt x="1" y="238331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22B19023-05CD-09B6-AA8E-6510441F9316}"/>
                </a:ext>
              </a:extLst>
            </p:cNvPr>
            <p:cNvSpPr/>
            <p:nvPr/>
          </p:nvSpPr>
          <p:spPr>
            <a:xfrm>
              <a:off x="9831704" y="3691616"/>
              <a:ext cx="664061" cy="734757"/>
            </a:xfrm>
            <a:custGeom>
              <a:avLst/>
              <a:gdLst>
                <a:gd name="connsiteX0" fmla="*/ 1 w 664061"/>
                <a:gd name="connsiteY0" fmla="*/ 238331 h 734757"/>
                <a:gd name="connsiteX1" fmla="*/ 1 w 664061"/>
                <a:gd name="connsiteY1" fmla="*/ 496426 h 734757"/>
                <a:gd name="connsiteX2" fmla="*/ 54479 w 664061"/>
                <a:gd name="connsiteY2" fmla="*/ 591351 h 734757"/>
                <a:gd name="connsiteX3" fmla="*/ 277965 w 664061"/>
                <a:gd name="connsiteY3" fmla="*/ 720191 h 734757"/>
                <a:gd name="connsiteX4" fmla="*/ 386922 w 664061"/>
                <a:gd name="connsiteY4" fmla="*/ 720191 h 734757"/>
                <a:gd name="connsiteX5" fmla="*/ 609583 w 664061"/>
                <a:gd name="connsiteY5" fmla="*/ 591351 h 734757"/>
                <a:gd name="connsiteX6" fmla="*/ 664062 w 664061"/>
                <a:gd name="connsiteY6" fmla="*/ 496633 h 734757"/>
                <a:gd name="connsiteX7" fmla="*/ 664062 w 664061"/>
                <a:gd name="connsiteY7" fmla="*/ 238331 h 734757"/>
                <a:gd name="connsiteX8" fmla="*/ 609583 w 664061"/>
                <a:gd name="connsiteY8" fmla="*/ 143613 h 734757"/>
                <a:gd name="connsiteX9" fmla="*/ 386510 w 664061"/>
                <a:gd name="connsiteY9" fmla="*/ 14566 h 734757"/>
                <a:gd name="connsiteX10" fmla="*/ 277553 w 664061"/>
                <a:gd name="connsiteY10" fmla="*/ 14566 h 734757"/>
                <a:gd name="connsiteX11" fmla="*/ 54479 w 664061"/>
                <a:gd name="connsiteY11" fmla="*/ 143613 h 734757"/>
                <a:gd name="connsiteX12" fmla="*/ 1 w 664061"/>
                <a:gd name="connsiteY12" fmla="*/ 238331 h 73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4061" h="734757">
                  <a:moveTo>
                    <a:pt x="1" y="238331"/>
                  </a:moveTo>
                  <a:lnTo>
                    <a:pt x="1" y="496426"/>
                  </a:lnTo>
                  <a:cubicBezTo>
                    <a:pt x="-124" y="535566"/>
                    <a:pt x="20657" y="571781"/>
                    <a:pt x="54479" y="591351"/>
                  </a:cubicBezTo>
                  <a:lnTo>
                    <a:pt x="277965" y="720191"/>
                  </a:lnTo>
                  <a:cubicBezTo>
                    <a:pt x="311705" y="739613"/>
                    <a:pt x="353183" y="739613"/>
                    <a:pt x="386922" y="720191"/>
                  </a:cubicBezTo>
                  <a:lnTo>
                    <a:pt x="609583" y="591351"/>
                  </a:lnTo>
                  <a:cubicBezTo>
                    <a:pt x="643343" y="571818"/>
                    <a:pt x="664124" y="535699"/>
                    <a:pt x="664062" y="496633"/>
                  </a:cubicBezTo>
                  <a:lnTo>
                    <a:pt x="664062" y="238331"/>
                  </a:lnTo>
                  <a:cubicBezTo>
                    <a:pt x="664165" y="199253"/>
                    <a:pt x="643364" y="163115"/>
                    <a:pt x="609583" y="143613"/>
                  </a:cubicBezTo>
                  <a:lnTo>
                    <a:pt x="386510" y="14566"/>
                  </a:lnTo>
                  <a:cubicBezTo>
                    <a:pt x="352770" y="-4855"/>
                    <a:pt x="311292" y="-4855"/>
                    <a:pt x="277553" y="14566"/>
                  </a:cubicBezTo>
                  <a:lnTo>
                    <a:pt x="54479" y="143613"/>
                  </a:lnTo>
                  <a:cubicBezTo>
                    <a:pt x="20698" y="163115"/>
                    <a:pt x="-103" y="199253"/>
                    <a:pt x="1" y="238331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2220C03D-B9B2-4428-4A90-EADD5CDA1014}"/>
              </a:ext>
            </a:extLst>
          </p:cNvPr>
          <p:cNvGrpSpPr/>
          <p:nvPr/>
        </p:nvGrpSpPr>
        <p:grpSpPr>
          <a:xfrm>
            <a:off x="2554982" y="3720865"/>
            <a:ext cx="809956" cy="552210"/>
            <a:chOff x="2676848" y="3836959"/>
            <a:chExt cx="809956" cy="552210"/>
          </a:xfrm>
        </p:grpSpPr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7E4B3A14-AEAA-9BD5-EBAB-4FF33EC3168D}"/>
                </a:ext>
              </a:extLst>
            </p:cNvPr>
            <p:cNvSpPr/>
            <p:nvPr/>
          </p:nvSpPr>
          <p:spPr>
            <a:xfrm>
              <a:off x="2676848" y="3836959"/>
              <a:ext cx="809956" cy="211005"/>
            </a:xfrm>
            <a:custGeom>
              <a:avLst/>
              <a:gdLst>
                <a:gd name="connsiteX0" fmla="*/ 0 w 809956"/>
                <a:gd name="connsiteY0" fmla="*/ 106017 h 211005"/>
                <a:gd name="connsiteX1" fmla="*/ 400129 w 809956"/>
                <a:gd name="connsiteY1" fmla="*/ 116771 h 211005"/>
                <a:gd name="connsiteX2" fmla="*/ 809957 w 809956"/>
                <a:gd name="connsiteY2" fmla="*/ 84509 h 21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956" h="211005">
                  <a:moveTo>
                    <a:pt x="0" y="106017"/>
                  </a:moveTo>
                  <a:cubicBezTo>
                    <a:pt x="132482" y="-63565"/>
                    <a:pt x="298188" y="-6900"/>
                    <a:pt x="400129" y="116771"/>
                  </a:cubicBezTo>
                  <a:cubicBezTo>
                    <a:pt x="492577" y="229067"/>
                    <a:pt x="678094" y="266499"/>
                    <a:pt x="809957" y="84509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578C3F72-8A78-1BF6-302E-7B27CB6F67A1}"/>
                </a:ext>
              </a:extLst>
            </p:cNvPr>
            <p:cNvSpPr/>
            <p:nvPr/>
          </p:nvSpPr>
          <p:spPr>
            <a:xfrm>
              <a:off x="2676848" y="4007660"/>
              <a:ext cx="809956" cy="210998"/>
            </a:xfrm>
            <a:custGeom>
              <a:avLst/>
              <a:gdLst>
                <a:gd name="connsiteX0" fmla="*/ 0 w 809956"/>
                <a:gd name="connsiteY0" fmla="*/ 105932 h 210998"/>
                <a:gd name="connsiteX1" fmla="*/ 400129 w 809956"/>
                <a:gd name="connsiteY1" fmla="*/ 116686 h 210998"/>
                <a:gd name="connsiteX2" fmla="*/ 809957 w 809956"/>
                <a:gd name="connsiteY2" fmla="*/ 84424 h 21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956" h="210997">
                  <a:moveTo>
                    <a:pt x="0" y="105932"/>
                  </a:moveTo>
                  <a:cubicBezTo>
                    <a:pt x="132482" y="-63443"/>
                    <a:pt x="298188" y="-6985"/>
                    <a:pt x="400129" y="116686"/>
                  </a:cubicBezTo>
                  <a:cubicBezTo>
                    <a:pt x="492577" y="228982"/>
                    <a:pt x="678094" y="266621"/>
                    <a:pt x="809957" y="84424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043442A9-5D81-A345-ADC6-6B3D7CD311E2}"/>
                </a:ext>
              </a:extLst>
            </p:cNvPr>
            <p:cNvSpPr/>
            <p:nvPr/>
          </p:nvSpPr>
          <p:spPr>
            <a:xfrm>
              <a:off x="2676848" y="4178294"/>
              <a:ext cx="809956" cy="210875"/>
            </a:xfrm>
            <a:custGeom>
              <a:avLst/>
              <a:gdLst>
                <a:gd name="connsiteX0" fmla="*/ 0 w 809956"/>
                <a:gd name="connsiteY0" fmla="*/ 105914 h 210875"/>
                <a:gd name="connsiteX1" fmla="*/ 400129 w 809956"/>
                <a:gd name="connsiteY1" fmla="*/ 116874 h 210875"/>
                <a:gd name="connsiteX2" fmla="*/ 809957 w 809956"/>
                <a:gd name="connsiteY2" fmla="*/ 83992 h 21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956" h="210875">
                  <a:moveTo>
                    <a:pt x="0" y="105914"/>
                  </a:moveTo>
                  <a:cubicBezTo>
                    <a:pt x="132482" y="-63461"/>
                    <a:pt x="298188" y="-7003"/>
                    <a:pt x="400129" y="116874"/>
                  </a:cubicBezTo>
                  <a:cubicBezTo>
                    <a:pt x="492577" y="228757"/>
                    <a:pt x="678094" y="266603"/>
                    <a:pt x="809957" y="83992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F5B644B0-3BE9-C09C-0F87-32ABB46F796D}"/>
              </a:ext>
            </a:extLst>
          </p:cNvPr>
          <p:cNvGrpSpPr/>
          <p:nvPr/>
        </p:nvGrpSpPr>
        <p:grpSpPr>
          <a:xfrm>
            <a:off x="4036392" y="3542150"/>
            <a:ext cx="823163" cy="909640"/>
            <a:chOff x="4149421" y="3670663"/>
            <a:chExt cx="823163" cy="909640"/>
          </a:xfrm>
        </p:grpSpPr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FA65518C-AC74-3BF2-9781-41A0DE81DF07}"/>
                </a:ext>
              </a:extLst>
            </p:cNvPr>
            <p:cNvSpPr/>
            <p:nvPr/>
          </p:nvSpPr>
          <p:spPr>
            <a:xfrm>
              <a:off x="4149421" y="3670663"/>
              <a:ext cx="823163" cy="909640"/>
            </a:xfrm>
            <a:custGeom>
              <a:avLst/>
              <a:gdLst>
                <a:gd name="connsiteX0" fmla="*/ 0 w 823163"/>
                <a:gd name="connsiteY0" fmla="*/ 294441 h 909640"/>
                <a:gd name="connsiteX1" fmla="*/ 0 w 823163"/>
                <a:gd name="connsiteY1" fmla="*/ 614165 h 909640"/>
                <a:gd name="connsiteX2" fmla="*/ 67479 w 823163"/>
                <a:gd name="connsiteY2" fmla="*/ 731631 h 909640"/>
                <a:gd name="connsiteX3" fmla="*/ 343999 w 823163"/>
                <a:gd name="connsiteY3" fmla="*/ 891493 h 909640"/>
                <a:gd name="connsiteX4" fmla="*/ 479164 w 823163"/>
                <a:gd name="connsiteY4" fmla="*/ 891493 h 909640"/>
                <a:gd name="connsiteX5" fmla="*/ 755478 w 823163"/>
                <a:gd name="connsiteY5" fmla="*/ 731631 h 909640"/>
                <a:gd name="connsiteX6" fmla="*/ 823163 w 823163"/>
                <a:gd name="connsiteY6" fmla="*/ 614165 h 909640"/>
                <a:gd name="connsiteX7" fmla="*/ 823163 w 823163"/>
                <a:gd name="connsiteY7" fmla="*/ 294441 h 909640"/>
                <a:gd name="connsiteX8" fmla="*/ 755478 w 823163"/>
                <a:gd name="connsiteY8" fmla="*/ 178009 h 909640"/>
                <a:gd name="connsiteX9" fmla="*/ 479164 w 823163"/>
                <a:gd name="connsiteY9" fmla="*/ 18147 h 909640"/>
                <a:gd name="connsiteX10" fmla="*/ 343999 w 823163"/>
                <a:gd name="connsiteY10" fmla="*/ 18147 h 909640"/>
                <a:gd name="connsiteX11" fmla="*/ 67479 w 823163"/>
                <a:gd name="connsiteY11" fmla="*/ 178009 h 909640"/>
                <a:gd name="connsiteX12" fmla="*/ 0 w 823163"/>
                <a:gd name="connsiteY12" fmla="*/ 294441 h 909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3163" h="909640">
                  <a:moveTo>
                    <a:pt x="0" y="294441"/>
                  </a:moveTo>
                  <a:lnTo>
                    <a:pt x="0" y="614165"/>
                  </a:lnTo>
                  <a:cubicBezTo>
                    <a:pt x="0" y="662570"/>
                    <a:pt x="25712" y="707317"/>
                    <a:pt x="67479" y="731631"/>
                  </a:cubicBezTo>
                  <a:lnTo>
                    <a:pt x="343999" y="891493"/>
                  </a:lnTo>
                  <a:cubicBezTo>
                    <a:pt x="385828" y="915690"/>
                    <a:pt x="437335" y="915690"/>
                    <a:pt x="479164" y="891493"/>
                  </a:cubicBezTo>
                  <a:lnTo>
                    <a:pt x="755478" y="731631"/>
                  </a:lnTo>
                  <a:cubicBezTo>
                    <a:pt x="797348" y="707402"/>
                    <a:pt x="823163" y="662626"/>
                    <a:pt x="823163" y="614165"/>
                  </a:cubicBezTo>
                  <a:lnTo>
                    <a:pt x="823163" y="294441"/>
                  </a:lnTo>
                  <a:cubicBezTo>
                    <a:pt x="822792" y="246351"/>
                    <a:pt x="797039" y="202055"/>
                    <a:pt x="755478" y="178009"/>
                  </a:cubicBezTo>
                  <a:lnTo>
                    <a:pt x="479164" y="18147"/>
                  </a:lnTo>
                  <a:cubicBezTo>
                    <a:pt x="437335" y="-6049"/>
                    <a:pt x="385828" y="-6049"/>
                    <a:pt x="343999" y="18147"/>
                  </a:cubicBezTo>
                  <a:lnTo>
                    <a:pt x="67479" y="178009"/>
                  </a:lnTo>
                  <a:cubicBezTo>
                    <a:pt x="26022" y="202137"/>
                    <a:pt x="372" y="246404"/>
                    <a:pt x="0" y="294441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8D8927A4-FA9B-6D1F-2449-1230014F4EAA}"/>
                </a:ext>
              </a:extLst>
            </p:cNvPr>
            <p:cNvSpPr/>
            <p:nvPr/>
          </p:nvSpPr>
          <p:spPr>
            <a:xfrm>
              <a:off x="4149421" y="3670663"/>
              <a:ext cx="823163" cy="909640"/>
            </a:xfrm>
            <a:custGeom>
              <a:avLst/>
              <a:gdLst>
                <a:gd name="connsiteX0" fmla="*/ 0 w 823163"/>
                <a:gd name="connsiteY0" fmla="*/ 294441 h 909640"/>
                <a:gd name="connsiteX1" fmla="*/ 0 w 823163"/>
                <a:gd name="connsiteY1" fmla="*/ 614165 h 909640"/>
                <a:gd name="connsiteX2" fmla="*/ 67479 w 823163"/>
                <a:gd name="connsiteY2" fmla="*/ 731631 h 909640"/>
                <a:gd name="connsiteX3" fmla="*/ 343999 w 823163"/>
                <a:gd name="connsiteY3" fmla="*/ 891493 h 909640"/>
                <a:gd name="connsiteX4" fmla="*/ 479164 w 823163"/>
                <a:gd name="connsiteY4" fmla="*/ 891493 h 909640"/>
                <a:gd name="connsiteX5" fmla="*/ 755478 w 823163"/>
                <a:gd name="connsiteY5" fmla="*/ 731631 h 909640"/>
                <a:gd name="connsiteX6" fmla="*/ 823163 w 823163"/>
                <a:gd name="connsiteY6" fmla="*/ 614165 h 909640"/>
                <a:gd name="connsiteX7" fmla="*/ 823163 w 823163"/>
                <a:gd name="connsiteY7" fmla="*/ 294441 h 909640"/>
                <a:gd name="connsiteX8" fmla="*/ 755478 w 823163"/>
                <a:gd name="connsiteY8" fmla="*/ 178009 h 909640"/>
                <a:gd name="connsiteX9" fmla="*/ 479164 w 823163"/>
                <a:gd name="connsiteY9" fmla="*/ 18147 h 909640"/>
                <a:gd name="connsiteX10" fmla="*/ 343999 w 823163"/>
                <a:gd name="connsiteY10" fmla="*/ 18147 h 909640"/>
                <a:gd name="connsiteX11" fmla="*/ 67479 w 823163"/>
                <a:gd name="connsiteY11" fmla="*/ 178009 h 909640"/>
                <a:gd name="connsiteX12" fmla="*/ 0 w 823163"/>
                <a:gd name="connsiteY12" fmla="*/ 294441 h 909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3163" h="909640">
                  <a:moveTo>
                    <a:pt x="0" y="294441"/>
                  </a:moveTo>
                  <a:lnTo>
                    <a:pt x="0" y="614165"/>
                  </a:lnTo>
                  <a:cubicBezTo>
                    <a:pt x="0" y="662570"/>
                    <a:pt x="25712" y="707317"/>
                    <a:pt x="67479" y="731631"/>
                  </a:cubicBezTo>
                  <a:lnTo>
                    <a:pt x="343999" y="891493"/>
                  </a:lnTo>
                  <a:cubicBezTo>
                    <a:pt x="385828" y="915690"/>
                    <a:pt x="437335" y="915690"/>
                    <a:pt x="479164" y="891493"/>
                  </a:cubicBezTo>
                  <a:lnTo>
                    <a:pt x="755478" y="731631"/>
                  </a:lnTo>
                  <a:cubicBezTo>
                    <a:pt x="797348" y="707402"/>
                    <a:pt x="823163" y="662626"/>
                    <a:pt x="823163" y="614165"/>
                  </a:cubicBezTo>
                  <a:lnTo>
                    <a:pt x="823163" y="294441"/>
                  </a:lnTo>
                  <a:cubicBezTo>
                    <a:pt x="822792" y="246351"/>
                    <a:pt x="797039" y="202055"/>
                    <a:pt x="755478" y="178009"/>
                  </a:cubicBezTo>
                  <a:lnTo>
                    <a:pt x="479164" y="18147"/>
                  </a:lnTo>
                  <a:cubicBezTo>
                    <a:pt x="437335" y="-6049"/>
                    <a:pt x="385828" y="-6049"/>
                    <a:pt x="343999" y="18147"/>
                  </a:cubicBezTo>
                  <a:lnTo>
                    <a:pt x="67479" y="178009"/>
                  </a:lnTo>
                  <a:cubicBezTo>
                    <a:pt x="26022" y="202137"/>
                    <a:pt x="372" y="246404"/>
                    <a:pt x="0" y="294441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C8A22D57-E3B5-4DE8-AF1C-4AD37EB1A903}"/>
                </a:ext>
              </a:extLst>
            </p:cNvPr>
            <p:cNvSpPr/>
            <p:nvPr/>
          </p:nvSpPr>
          <p:spPr>
            <a:xfrm>
              <a:off x="4149421" y="3670663"/>
              <a:ext cx="823163" cy="909640"/>
            </a:xfrm>
            <a:custGeom>
              <a:avLst/>
              <a:gdLst>
                <a:gd name="connsiteX0" fmla="*/ 0 w 823163"/>
                <a:gd name="connsiteY0" fmla="*/ 294441 h 909640"/>
                <a:gd name="connsiteX1" fmla="*/ 0 w 823163"/>
                <a:gd name="connsiteY1" fmla="*/ 614165 h 909640"/>
                <a:gd name="connsiteX2" fmla="*/ 67479 w 823163"/>
                <a:gd name="connsiteY2" fmla="*/ 731631 h 909640"/>
                <a:gd name="connsiteX3" fmla="*/ 343999 w 823163"/>
                <a:gd name="connsiteY3" fmla="*/ 891493 h 909640"/>
                <a:gd name="connsiteX4" fmla="*/ 479164 w 823163"/>
                <a:gd name="connsiteY4" fmla="*/ 891493 h 909640"/>
                <a:gd name="connsiteX5" fmla="*/ 755478 w 823163"/>
                <a:gd name="connsiteY5" fmla="*/ 731631 h 909640"/>
                <a:gd name="connsiteX6" fmla="*/ 823163 w 823163"/>
                <a:gd name="connsiteY6" fmla="*/ 614165 h 909640"/>
                <a:gd name="connsiteX7" fmla="*/ 823163 w 823163"/>
                <a:gd name="connsiteY7" fmla="*/ 294441 h 909640"/>
                <a:gd name="connsiteX8" fmla="*/ 755478 w 823163"/>
                <a:gd name="connsiteY8" fmla="*/ 178009 h 909640"/>
                <a:gd name="connsiteX9" fmla="*/ 479164 w 823163"/>
                <a:gd name="connsiteY9" fmla="*/ 18147 h 909640"/>
                <a:gd name="connsiteX10" fmla="*/ 343999 w 823163"/>
                <a:gd name="connsiteY10" fmla="*/ 18147 h 909640"/>
                <a:gd name="connsiteX11" fmla="*/ 67479 w 823163"/>
                <a:gd name="connsiteY11" fmla="*/ 178009 h 909640"/>
                <a:gd name="connsiteX12" fmla="*/ 0 w 823163"/>
                <a:gd name="connsiteY12" fmla="*/ 294441 h 909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3163" h="909640">
                  <a:moveTo>
                    <a:pt x="0" y="294441"/>
                  </a:moveTo>
                  <a:lnTo>
                    <a:pt x="0" y="614165"/>
                  </a:lnTo>
                  <a:cubicBezTo>
                    <a:pt x="0" y="662570"/>
                    <a:pt x="25712" y="707317"/>
                    <a:pt x="67479" y="731631"/>
                  </a:cubicBezTo>
                  <a:lnTo>
                    <a:pt x="343999" y="891493"/>
                  </a:lnTo>
                  <a:cubicBezTo>
                    <a:pt x="385828" y="915690"/>
                    <a:pt x="437335" y="915690"/>
                    <a:pt x="479164" y="891493"/>
                  </a:cubicBezTo>
                  <a:lnTo>
                    <a:pt x="755478" y="731631"/>
                  </a:lnTo>
                  <a:cubicBezTo>
                    <a:pt x="797348" y="707402"/>
                    <a:pt x="823163" y="662626"/>
                    <a:pt x="823163" y="614165"/>
                  </a:cubicBezTo>
                  <a:lnTo>
                    <a:pt x="823163" y="294441"/>
                  </a:lnTo>
                  <a:cubicBezTo>
                    <a:pt x="822792" y="246351"/>
                    <a:pt x="797039" y="202055"/>
                    <a:pt x="755478" y="178009"/>
                  </a:cubicBezTo>
                  <a:lnTo>
                    <a:pt x="479164" y="18147"/>
                  </a:lnTo>
                  <a:cubicBezTo>
                    <a:pt x="437335" y="-6049"/>
                    <a:pt x="385828" y="-6049"/>
                    <a:pt x="343999" y="18147"/>
                  </a:cubicBezTo>
                  <a:lnTo>
                    <a:pt x="67479" y="178009"/>
                  </a:lnTo>
                  <a:cubicBezTo>
                    <a:pt x="26022" y="202137"/>
                    <a:pt x="372" y="246404"/>
                    <a:pt x="0" y="294441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42FCE306-305F-45D2-0BDB-A71F847B4F1E}"/>
                </a:ext>
              </a:extLst>
            </p:cNvPr>
            <p:cNvSpPr/>
            <p:nvPr/>
          </p:nvSpPr>
          <p:spPr>
            <a:xfrm>
              <a:off x="4490119" y="4274281"/>
              <a:ext cx="142387" cy="142903"/>
            </a:xfrm>
            <a:custGeom>
              <a:avLst/>
              <a:gdLst>
                <a:gd name="connsiteX0" fmla="*/ 42923 w 142387"/>
                <a:gd name="connsiteY0" fmla="*/ 0 h 142903"/>
                <a:gd name="connsiteX1" fmla="*/ 99052 w 142387"/>
                <a:gd name="connsiteY1" fmla="*/ 0 h 142903"/>
                <a:gd name="connsiteX2" fmla="*/ 142387 w 142387"/>
                <a:gd name="connsiteY2" fmla="*/ 43429 h 142903"/>
                <a:gd name="connsiteX3" fmla="*/ 142387 w 142387"/>
                <a:gd name="connsiteY3" fmla="*/ 99681 h 142903"/>
                <a:gd name="connsiteX4" fmla="*/ 99259 w 142387"/>
                <a:gd name="connsiteY4" fmla="*/ 142904 h 142903"/>
                <a:gd name="connsiteX5" fmla="*/ 43129 w 142387"/>
                <a:gd name="connsiteY5" fmla="*/ 142904 h 142903"/>
                <a:gd name="connsiteX6" fmla="*/ 0 w 142387"/>
                <a:gd name="connsiteY6" fmla="*/ 99681 h 142903"/>
                <a:gd name="connsiteX7" fmla="*/ 0 w 142387"/>
                <a:gd name="connsiteY7" fmla="*/ 43223 h 142903"/>
                <a:gd name="connsiteX8" fmla="*/ 42923 w 142387"/>
                <a:gd name="connsiteY8" fmla="*/ 0 h 14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387" h="142903">
                  <a:moveTo>
                    <a:pt x="42923" y="0"/>
                  </a:moveTo>
                  <a:lnTo>
                    <a:pt x="99052" y="0"/>
                  </a:lnTo>
                  <a:cubicBezTo>
                    <a:pt x="122990" y="0"/>
                    <a:pt x="142387" y="19444"/>
                    <a:pt x="142387" y="43429"/>
                  </a:cubicBezTo>
                  <a:lnTo>
                    <a:pt x="142387" y="99681"/>
                  </a:lnTo>
                  <a:cubicBezTo>
                    <a:pt x="142387" y="123553"/>
                    <a:pt x="123072" y="142904"/>
                    <a:pt x="99259" y="142904"/>
                  </a:cubicBezTo>
                  <a:lnTo>
                    <a:pt x="43129" y="142904"/>
                  </a:lnTo>
                  <a:cubicBezTo>
                    <a:pt x="19315" y="142904"/>
                    <a:pt x="0" y="123553"/>
                    <a:pt x="0" y="99681"/>
                  </a:cubicBezTo>
                  <a:lnTo>
                    <a:pt x="0" y="43223"/>
                  </a:lnTo>
                  <a:cubicBezTo>
                    <a:pt x="103" y="19479"/>
                    <a:pt x="19233" y="225"/>
                    <a:pt x="42923" y="0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24B485E9-B456-2390-56D6-E304DDA4DFB1}"/>
                </a:ext>
              </a:extLst>
            </p:cNvPr>
            <p:cNvSpPr/>
            <p:nvPr/>
          </p:nvSpPr>
          <p:spPr>
            <a:xfrm>
              <a:off x="4490119" y="3832748"/>
              <a:ext cx="142387" cy="344126"/>
            </a:xfrm>
            <a:custGeom>
              <a:avLst/>
              <a:gdLst>
                <a:gd name="connsiteX0" fmla="*/ 42923 w 142387"/>
                <a:gd name="connsiteY0" fmla="*/ 0 h 344126"/>
                <a:gd name="connsiteX1" fmla="*/ 99052 w 142387"/>
                <a:gd name="connsiteY1" fmla="*/ 0 h 344126"/>
                <a:gd name="connsiteX2" fmla="*/ 142387 w 142387"/>
                <a:gd name="connsiteY2" fmla="*/ 43429 h 344126"/>
                <a:gd name="connsiteX3" fmla="*/ 142387 w 142387"/>
                <a:gd name="connsiteY3" fmla="*/ 300904 h 344126"/>
                <a:gd name="connsiteX4" fmla="*/ 99259 w 142387"/>
                <a:gd name="connsiteY4" fmla="*/ 344127 h 344126"/>
                <a:gd name="connsiteX5" fmla="*/ 43129 w 142387"/>
                <a:gd name="connsiteY5" fmla="*/ 344127 h 344126"/>
                <a:gd name="connsiteX6" fmla="*/ 0 w 142387"/>
                <a:gd name="connsiteY6" fmla="*/ 300904 h 344126"/>
                <a:gd name="connsiteX7" fmla="*/ 0 w 142387"/>
                <a:gd name="connsiteY7" fmla="*/ 43429 h 344126"/>
                <a:gd name="connsiteX8" fmla="*/ 42923 w 142387"/>
                <a:gd name="connsiteY8" fmla="*/ 0 h 34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387" h="344126">
                  <a:moveTo>
                    <a:pt x="42923" y="0"/>
                  </a:moveTo>
                  <a:lnTo>
                    <a:pt x="99052" y="0"/>
                  </a:lnTo>
                  <a:cubicBezTo>
                    <a:pt x="122990" y="0"/>
                    <a:pt x="142387" y="19444"/>
                    <a:pt x="142387" y="43429"/>
                  </a:cubicBezTo>
                  <a:lnTo>
                    <a:pt x="142387" y="300904"/>
                  </a:lnTo>
                  <a:cubicBezTo>
                    <a:pt x="142387" y="324776"/>
                    <a:pt x="123072" y="344127"/>
                    <a:pt x="99259" y="344127"/>
                  </a:cubicBezTo>
                  <a:lnTo>
                    <a:pt x="43129" y="344127"/>
                  </a:lnTo>
                  <a:cubicBezTo>
                    <a:pt x="19315" y="344127"/>
                    <a:pt x="0" y="324776"/>
                    <a:pt x="0" y="300904"/>
                  </a:cubicBezTo>
                  <a:lnTo>
                    <a:pt x="0" y="43429"/>
                  </a:lnTo>
                  <a:cubicBezTo>
                    <a:pt x="0" y="19605"/>
                    <a:pt x="19150" y="227"/>
                    <a:pt x="42923" y="0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sp>
        <p:nvSpPr>
          <p:cNvPr id="55" name="Freeform 54">
            <a:extLst>
              <a:ext uri="{FF2B5EF4-FFF2-40B4-BE49-F238E27FC236}">
                <a16:creationId xmlns:a16="http://schemas.microsoft.com/office/drawing/2014/main" id="{B6368333-3ACD-BCFA-23B4-F86D1033DC18}"/>
              </a:ext>
            </a:extLst>
          </p:cNvPr>
          <p:cNvSpPr/>
          <p:nvPr/>
        </p:nvSpPr>
        <p:spPr>
          <a:xfrm>
            <a:off x="8761111" y="2250461"/>
            <a:ext cx="721545" cy="723279"/>
          </a:xfrm>
          <a:custGeom>
            <a:avLst/>
            <a:gdLst>
              <a:gd name="connsiteX0" fmla="*/ 309389 w 721545"/>
              <a:gd name="connsiteY0" fmla="*/ 361764 h 723279"/>
              <a:gd name="connsiteX1" fmla="*/ 360772 w 721545"/>
              <a:gd name="connsiteY1" fmla="*/ 310062 h 723279"/>
              <a:gd name="connsiteX2" fmla="*/ 412156 w 721545"/>
              <a:gd name="connsiteY2" fmla="*/ 361557 h 723279"/>
              <a:gd name="connsiteX3" fmla="*/ 360772 w 721545"/>
              <a:gd name="connsiteY3" fmla="*/ 413052 h 723279"/>
              <a:gd name="connsiteX4" fmla="*/ 309389 w 721545"/>
              <a:gd name="connsiteY4" fmla="*/ 361764 h 72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5" h="723279">
                <a:moveTo>
                  <a:pt x="309389" y="361764"/>
                </a:moveTo>
                <a:cubicBezTo>
                  <a:pt x="-230238" y="34595"/>
                  <a:pt x="34314" y="-230531"/>
                  <a:pt x="360772" y="310062"/>
                </a:cubicBezTo>
                <a:cubicBezTo>
                  <a:pt x="687231" y="-230738"/>
                  <a:pt x="951783" y="34388"/>
                  <a:pt x="412156" y="361557"/>
                </a:cubicBezTo>
                <a:cubicBezTo>
                  <a:pt x="951783" y="688726"/>
                  <a:pt x="687231" y="953852"/>
                  <a:pt x="360772" y="413052"/>
                </a:cubicBezTo>
                <a:cubicBezTo>
                  <a:pt x="34314" y="954059"/>
                  <a:pt x="-230238" y="688932"/>
                  <a:pt x="309389" y="361764"/>
                </a:cubicBezTo>
                <a:close/>
              </a:path>
            </a:pathLst>
          </a:custGeom>
          <a:noFill/>
          <a:ln w="11753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BY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C6CBDB25-0F79-3ECF-ADB0-9CCE84B7AB37}"/>
              </a:ext>
            </a:extLst>
          </p:cNvPr>
          <p:cNvSpPr/>
          <p:nvPr/>
        </p:nvSpPr>
        <p:spPr>
          <a:xfrm>
            <a:off x="8596183" y="3514490"/>
            <a:ext cx="886309" cy="964961"/>
          </a:xfrm>
          <a:custGeom>
            <a:avLst/>
            <a:gdLst>
              <a:gd name="connsiteX0" fmla="*/ 229883 w 886309"/>
              <a:gd name="connsiteY0" fmla="*/ 0 h 964961"/>
              <a:gd name="connsiteX1" fmla="*/ 343793 w 886309"/>
              <a:gd name="connsiteY1" fmla="*/ 163998 h 964961"/>
              <a:gd name="connsiteX2" fmla="*/ 361746 w 886309"/>
              <a:gd name="connsiteY2" fmla="*/ 20887 h 964961"/>
              <a:gd name="connsiteX3" fmla="*/ 435416 w 886309"/>
              <a:gd name="connsiteY3" fmla="*/ 193158 h 964961"/>
              <a:gd name="connsiteX4" fmla="*/ 501451 w 886309"/>
              <a:gd name="connsiteY4" fmla="*/ 86859 h 964961"/>
              <a:gd name="connsiteX5" fmla="*/ 527658 w 886309"/>
              <a:gd name="connsiteY5" fmla="*/ 250857 h 964961"/>
              <a:gd name="connsiteX6" fmla="*/ 635584 w 886309"/>
              <a:gd name="connsiteY6" fmla="*/ 191503 h 964961"/>
              <a:gd name="connsiteX7" fmla="*/ 611852 w 886309"/>
              <a:gd name="connsiteY7" fmla="*/ 331098 h 964961"/>
              <a:gd name="connsiteX8" fmla="*/ 750938 w 886309"/>
              <a:gd name="connsiteY8" fmla="*/ 324687 h 964961"/>
              <a:gd name="connsiteX9" fmla="*/ 679538 w 886309"/>
              <a:gd name="connsiteY9" fmla="*/ 426229 h 964961"/>
              <a:gd name="connsiteX10" fmla="*/ 835958 w 886309"/>
              <a:gd name="connsiteY10" fmla="*/ 473381 h 964961"/>
              <a:gd name="connsiteX11" fmla="*/ 723905 w 886309"/>
              <a:gd name="connsiteY11" fmla="*/ 526737 h 964961"/>
              <a:gd name="connsiteX12" fmla="*/ 882594 w 886309"/>
              <a:gd name="connsiteY12" fmla="*/ 622903 h 964961"/>
              <a:gd name="connsiteX13" fmla="*/ 741033 w 886309"/>
              <a:gd name="connsiteY13" fmla="*/ 622903 h 964961"/>
              <a:gd name="connsiteX14" fmla="*/ 886309 w 886309"/>
              <a:gd name="connsiteY14" fmla="*/ 758568 h 964961"/>
              <a:gd name="connsiteX15" fmla="*/ 728651 w 886309"/>
              <a:gd name="connsiteY15" fmla="*/ 705419 h 964961"/>
              <a:gd name="connsiteX16" fmla="*/ 846482 w 886309"/>
              <a:gd name="connsiteY16" fmla="*/ 867348 h 964961"/>
              <a:gd name="connsiteX17" fmla="*/ 688618 w 886309"/>
              <a:gd name="connsiteY17" fmla="*/ 766220 h 964961"/>
              <a:gd name="connsiteX18" fmla="*/ 767447 w 886309"/>
              <a:gd name="connsiteY18" fmla="*/ 938490 h 964961"/>
              <a:gd name="connsiteX19" fmla="*/ 624441 w 886309"/>
              <a:gd name="connsiteY19" fmla="*/ 799102 h 964961"/>
              <a:gd name="connsiteX20" fmla="*/ 656426 w 886309"/>
              <a:gd name="connsiteY20" fmla="*/ 964961 h 964961"/>
              <a:gd name="connsiteX21" fmla="*/ 542516 w 886309"/>
              <a:gd name="connsiteY21" fmla="*/ 800963 h 964961"/>
              <a:gd name="connsiteX22" fmla="*/ 524563 w 886309"/>
              <a:gd name="connsiteY22" fmla="*/ 944281 h 964961"/>
              <a:gd name="connsiteX23" fmla="*/ 450893 w 886309"/>
              <a:gd name="connsiteY23" fmla="*/ 771804 h 964961"/>
              <a:gd name="connsiteX24" fmla="*/ 384652 w 886309"/>
              <a:gd name="connsiteY24" fmla="*/ 878309 h 964961"/>
              <a:gd name="connsiteX25" fmla="*/ 358444 w 886309"/>
              <a:gd name="connsiteY25" fmla="*/ 714104 h 964961"/>
              <a:gd name="connsiteX26" fmla="*/ 250519 w 886309"/>
              <a:gd name="connsiteY26" fmla="*/ 773458 h 964961"/>
              <a:gd name="connsiteX27" fmla="*/ 274250 w 886309"/>
              <a:gd name="connsiteY27" fmla="*/ 633863 h 964961"/>
              <a:gd name="connsiteX28" fmla="*/ 135371 w 886309"/>
              <a:gd name="connsiteY28" fmla="*/ 640274 h 964961"/>
              <a:gd name="connsiteX29" fmla="*/ 206771 w 886309"/>
              <a:gd name="connsiteY29" fmla="*/ 538939 h 964961"/>
              <a:gd name="connsiteX30" fmla="*/ 50145 w 886309"/>
              <a:gd name="connsiteY30" fmla="*/ 491787 h 964961"/>
              <a:gd name="connsiteX31" fmla="*/ 162197 w 886309"/>
              <a:gd name="connsiteY31" fmla="*/ 438224 h 964961"/>
              <a:gd name="connsiteX32" fmla="*/ 3508 w 886309"/>
              <a:gd name="connsiteY32" fmla="*/ 342265 h 964961"/>
              <a:gd name="connsiteX33" fmla="*/ 145276 w 886309"/>
              <a:gd name="connsiteY33" fmla="*/ 342059 h 964961"/>
              <a:gd name="connsiteX34" fmla="*/ 0 w 886309"/>
              <a:gd name="connsiteY34" fmla="*/ 206393 h 964961"/>
              <a:gd name="connsiteX35" fmla="*/ 157452 w 886309"/>
              <a:gd name="connsiteY35" fmla="*/ 259543 h 964961"/>
              <a:gd name="connsiteX36" fmla="*/ 39620 w 886309"/>
              <a:gd name="connsiteY36" fmla="*/ 97613 h 964961"/>
              <a:gd name="connsiteX37" fmla="*/ 197691 w 886309"/>
              <a:gd name="connsiteY37" fmla="*/ 198742 h 964961"/>
              <a:gd name="connsiteX38" fmla="*/ 118863 w 886309"/>
              <a:gd name="connsiteY38" fmla="*/ 26471 h 964961"/>
              <a:gd name="connsiteX39" fmla="*/ 261869 w 886309"/>
              <a:gd name="connsiteY39" fmla="*/ 165859 h 964961"/>
              <a:gd name="connsiteX40" fmla="*/ 229883 w 886309"/>
              <a:gd name="connsiteY40" fmla="*/ 0 h 9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86309" h="964960">
                <a:moveTo>
                  <a:pt x="229883" y="0"/>
                </a:moveTo>
                <a:lnTo>
                  <a:pt x="343793" y="163998"/>
                </a:lnTo>
                <a:lnTo>
                  <a:pt x="361746" y="20887"/>
                </a:lnTo>
                <a:lnTo>
                  <a:pt x="435416" y="193158"/>
                </a:lnTo>
                <a:lnTo>
                  <a:pt x="501451" y="86859"/>
                </a:lnTo>
                <a:lnTo>
                  <a:pt x="527658" y="250857"/>
                </a:lnTo>
                <a:lnTo>
                  <a:pt x="635584" y="191503"/>
                </a:lnTo>
                <a:lnTo>
                  <a:pt x="611852" y="331098"/>
                </a:lnTo>
                <a:lnTo>
                  <a:pt x="750938" y="324687"/>
                </a:lnTo>
                <a:lnTo>
                  <a:pt x="679538" y="426229"/>
                </a:lnTo>
                <a:lnTo>
                  <a:pt x="835958" y="473381"/>
                </a:lnTo>
                <a:lnTo>
                  <a:pt x="723905" y="526737"/>
                </a:lnTo>
                <a:lnTo>
                  <a:pt x="882594" y="622903"/>
                </a:lnTo>
                <a:lnTo>
                  <a:pt x="741033" y="622903"/>
                </a:lnTo>
                <a:lnTo>
                  <a:pt x="886309" y="758568"/>
                </a:lnTo>
                <a:lnTo>
                  <a:pt x="728651" y="705419"/>
                </a:lnTo>
                <a:lnTo>
                  <a:pt x="846482" y="867348"/>
                </a:lnTo>
                <a:lnTo>
                  <a:pt x="688618" y="766220"/>
                </a:lnTo>
                <a:lnTo>
                  <a:pt x="767447" y="938490"/>
                </a:lnTo>
                <a:lnTo>
                  <a:pt x="624441" y="799102"/>
                </a:lnTo>
                <a:lnTo>
                  <a:pt x="656426" y="964961"/>
                </a:lnTo>
                <a:lnTo>
                  <a:pt x="542516" y="800963"/>
                </a:lnTo>
                <a:lnTo>
                  <a:pt x="524563" y="944281"/>
                </a:lnTo>
                <a:lnTo>
                  <a:pt x="450893" y="771804"/>
                </a:lnTo>
                <a:lnTo>
                  <a:pt x="384652" y="878309"/>
                </a:lnTo>
                <a:lnTo>
                  <a:pt x="358444" y="714104"/>
                </a:lnTo>
                <a:lnTo>
                  <a:pt x="250519" y="773458"/>
                </a:lnTo>
                <a:lnTo>
                  <a:pt x="274250" y="633863"/>
                </a:lnTo>
                <a:lnTo>
                  <a:pt x="135371" y="640274"/>
                </a:lnTo>
                <a:lnTo>
                  <a:pt x="206771" y="538939"/>
                </a:lnTo>
                <a:lnTo>
                  <a:pt x="50145" y="491787"/>
                </a:lnTo>
                <a:lnTo>
                  <a:pt x="162197" y="438224"/>
                </a:lnTo>
                <a:lnTo>
                  <a:pt x="3508" y="342265"/>
                </a:lnTo>
                <a:lnTo>
                  <a:pt x="145276" y="342059"/>
                </a:lnTo>
                <a:lnTo>
                  <a:pt x="0" y="206393"/>
                </a:lnTo>
                <a:lnTo>
                  <a:pt x="157452" y="259543"/>
                </a:lnTo>
                <a:lnTo>
                  <a:pt x="39620" y="97613"/>
                </a:lnTo>
                <a:lnTo>
                  <a:pt x="197691" y="198742"/>
                </a:lnTo>
                <a:lnTo>
                  <a:pt x="118863" y="26471"/>
                </a:lnTo>
                <a:lnTo>
                  <a:pt x="261869" y="165859"/>
                </a:lnTo>
                <a:lnTo>
                  <a:pt x="229883" y="0"/>
                </a:lnTo>
                <a:close/>
              </a:path>
            </a:pathLst>
          </a:custGeom>
          <a:noFill/>
          <a:ln w="11753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E103F573-125F-E105-F66D-F7F7B11D9BC7}"/>
              </a:ext>
            </a:extLst>
          </p:cNvPr>
          <p:cNvGrpSpPr/>
          <p:nvPr/>
        </p:nvGrpSpPr>
        <p:grpSpPr>
          <a:xfrm>
            <a:off x="7025007" y="3555748"/>
            <a:ext cx="899722" cy="882445"/>
            <a:chOff x="6854985" y="3683640"/>
            <a:chExt cx="899722" cy="882445"/>
          </a:xfrm>
        </p:grpSpPr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43218054-9DEE-6B31-82E5-D5D3FFE41CA1}"/>
                </a:ext>
              </a:extLst>
            </p:cNvPr>
            <p:cNvSpPr/>
            <p:nvPr/>
          </p:nvSpPr>
          <p:spPr>
            <a:xfrm>
              <a:off x="6854985" y="3683640"/>
              <a:ext cx="899722" cy="645237"/>
            </a:xfrm>
            <a:custGeom>
              <a:avLst/>
              <a:gdLst>
                <a:gd name="connsiteX0" fmla="*/ 0 w 899722"/>
                <a:gd name="connsiteY0" fmla="*/ 480826 h 645237"/>
                <a:gd name="connsiteX1" fmla="*/ 384033 w 899722"/>
                <a:gd name="connsiteY1" fmla="*/ 301525 h 645237"/>
                <a:gd name="connsiteX2" fmla="*/ 667156 w 899722"/>
                <a:gd name="connsiteY2" fmla="*/ 0 h 645237"/>
                <a:gd name="connsiteX3" fmla="*/ 899723 w 899722"/>
                <a:gd name="connsiteY3" fmla="*/ 100508 h 645237"/>
                <a:gd name="connsiteX4" fmla="*/ 598027 w 899722"/>
                <a:gd name="connsiteY4" fmla="*/ 429538 h 645237"/>
                <a:gd name="connsiteX5" fmla="*/ 159515 w 899722"/>
                <a:gd name="connsiteY5" fmla="*/ 645238 h 645237"/>
                <a:gd name="connsiteX6" fmla="*/ 0 w 899722"/>
                <a:gd name="connsiteY6" fmla="*/ 480826 h 64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9722" h="645237">
                  <a:moveTo>
                    <a:pt x="0" y="480826"/>
                  </a:moveTo>
                  <a:lnTo>
                    <a:pt x="384033" y="301525"/>
                  </a:lnTo>
                  <a:lnTo>
                    <a:pt x="667156" y="0"/>
                  </a:lnTo>
                  <a:lnTo>
                    <a:pt x="899723" y="100508"/>
                  </a:lnTo>
                  <a:lnTo>
                    <a:pt x="598027" y="429538"/>
                  </a:lnTo>
                  <a:lnTo>
                    <a:pt x="159515" y="645238"/>
                  </a:lnTo>
                  <a:lnTo>
                    <a:pt x="0" y="480826"/>
                  </a:ln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11AFF059-E79A-1784-01F1-679A73E81536}"/>
                </a:ext>
              </a:extLst>
            </p:cNvPr>
            <p:cNvSpPr/>
            <p:nvPr/>
          </p:nvSpPr>
          <p:spPr>
            <a:xfrm>
              <a:off x="6854985" y="3786630"/>
              <a:ext cx="899722" cy="779455"/>
            </a:xfrm>
            <a:custGeom>
              <a:avLst/>
              <a:gdLst>
                <a:gd name="connsiteX0" fmla="*/ 0 w 899722"/>
                <a:gd name="connsiteY0" fmla="*/ 377836 h 779455"/>
                <a:gd name="connsiteX1" fmla="*/ 9286 w 899722"/>
                <a:gd name="connsiteY1" fmla="*/ 615251 h 779455"/>
                <a:gd name="connsiteX2" fmla="*/ 165293 w 899722"/>
                <a:gd name="connsiteY2" fmla="*/ 779456 h 779455"/>
                <a:gd name="connsiteX3" fmla="*/ 608138 w 899722"/>
                <a:gd name="connsiteY3" fmla="*/ 543075 h 779455"/>
                <a:gd name="connsiteX4" fmla="*/ 897659 w 899722"/>
                <a:gd name="connsiteY4" fmla="*/ 341645 h 779455"/>
                <a:gd name="connsiteX5" fmla="*/ 899723 w 899722"/>
                <a:gd name="connsiteY5" fmla="*/ 0 h 77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9722" h="779455">
                  <a:moveTo>
                    <a:pt x="0" y="377836"/>
                  </a:moveTo>
                  <a:lnTo>
                    <a:pt x="9286" y="615251"/>
                  </a:lnTo>
                  <a:lnTo>
                    <a:pt x="165293" y="779456"/>
                  </a:lnTo>
                  <a:lnTo>
                    <a:pt x="608138" y="543075"/>
                  </a:lnTo>
                  <a:lnTo>
                    <a:pt x="897659" y="341645"/>
                  </a:lnTo>
                  <a:lnTo>
                    <a:pt x="899723" y="0"/>
                  </a:ln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8919AE87-EDC8-4AF5-D997-1DB01315BD09}"/>
                </a:ext>
              </a:extLst>
            </p:cNvPr>
            <p:cNvSpPr/>
            <p:nvPr/>
          </p:nvSpPr>
          <p:spPr>
            <a:xfrm>
              <a:off x="7463124" y="4140063"/>
              <a:ext cx="825" cy="189641"/>
            </a:xfrm>
            <a:custGeom>
              <a:avLst/>
              <a:gdLst>
                <a:gd name="connsiteX0" fmla="*/ 826 w 825"/>
                <a:gd name="connsiteY0" fmla="*/ 0 h 189641"/>
                <a:gd name="connsiteX1" fmla="*/ 0 w 825"/>
                <a:gd name="connsiteY1" fmla="*/ 189642 h 18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5" h="189641">
                  <a:moveTo>
                    <a:pt x="826" y="0"/>
                  </a:moveTo>
                  <a:lnTo>
                    <a:pt x="0" y="189642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102D2C9A-08DE-346B-CAAA-AA886A8DC94D}"/>
                </a:ext>
              </a:extLst>
            </p:cNvPr>
            <p:cNvSpPr/>
            <p:nvPr/>
          </p:nvSpPr>
          <p:spPr>
            <a:xfrm>
              <a:off x="7014707" y="4328878"/>
              <a:ext cx="5571" cy="237207"/>
            </a:xfrm>
            <a:custGeom>
              <a:avLst/>
              <a:gdLst>
                <a:gd name="connsiteX0" fmla="*/ 0 w 5571"/>
                <a:gd name="connsiteY0" fmla="*/ 0 h 237207"/>
                <a:gd name="connsiteX1" fmla="*/ 5572 w 5571"/>
                <a:gd name="connsiteY1" fmla="*/ 237208 h 23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" h="237207">
                  <a:moveTo>
                    <a:pt x="0" y="0"/>
                  </a:moveTo>
                  <a:lnTo>
                    <a:pt x="5572" y="237208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47BF8222-744C-FE85-4EE5-FC578B3E8981}"/>
                </a:ext>
              </a:extLst>
            </p:cNvPr>
            <p:cNvSpPr/>
            <p:nvPr/>
          </p:nvSpPr>
          <p:spPr>
            <a:xfrm>
              <a:off x="7024406" y="4134272"/>
              <a:ext cx="133307" cy="63903"/>
            </a:xfrm>
            <a:custGeom>
              <a:avLst/>
              <a:gdLst>
                <a:gd name="connsiteX0" fmla="*/ 0 w 133307"/>
                <a:gd name="connsiteY0" fmla="*/ 63903 h 63903"/>
                <a:gd name="connsiteX1" fmla="*/ 133308 w 133307"/>
                <a:gd name="connsiteY1" fmla="*/ 0 h 6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07" h="63903">
                  <a:moveTo>
                    <a:pt x="0" y="63903"/>
                  </a:moveTo>
                  <a:lnTo>
                    <a:pt x="133308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2794928B-F02D-3280-328D-FC9D6DADED02}"/>
                </a:ext>
              </a:extLst>
            </p:cNvPr>
            <p:cNvSpPr/>
            <p:nvPr/>
          </p:nvSpPr>
          <p:spPr>
            <a:xfrm>
              <a:off x="7474162" y="3787558"/>
              <a:ext cx="110798" cy="111059"/>
            </a:xfrm>
            <a:custGeom>
              <a:avLst/>
              <a:gdLst>
                <a:gd name="connsiteX0" fmla="*/ 23424 w 110798"/>
                <a:gd name="connsiteY0" fmla="*/ 23475 h 111059"/>
                <a:gd name="connsiteX1" fmla="*/ 100602 w 110798"/>
                <a:gd name="connsiteY1" fmla="*/ 10239 h 111059"/>
                <a:gd name="connsiteX2" fmla="*/ 87601 w 110798"/>
                <a:gd name="connsiteY2" fmla="*/ 87585 h 111059"/>
                <a:gd name="connsiteX3" fmla="*/ 10217 w 110798"/>
                <a:gd name="connsiteY3" fmla="*/ 100820 h 111059"/>
                <a:gd name="connsiteX4" fmla="*/ 23424 w 110798"/>
                <a:gd name="connsiteY4" fmla="*/ 23475 h 11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98" h="111059">
                  <a:moveTo>
                    <a:pt x="23424" y="23475"/>
                  </a:moveTo>
                  <a:cubicBezTo>
                    <a:pt x="48393" y="-1549"/>
                    <a:pt x="83061" y="-7546"/>
                    <a:pt x="100602" y="10239"/>
                  </a:cubicBezTo>
                  <a:cubicBezTo>
                    <a:pt x="118142" y="28024"/>
                    <a:pt x="112570" y="62561"/>
                    <a:pt x="87601" y="87585"/>
                  </a:cubicBezTo>
                  <a:cubicBezTo>
                    <a:pt x="62632" y="112608"/>
                    <a:pt x="27964" y="118606"/>
                    <a:pt x="10217" y="100820"/>
                  </a:cubicBezTo>
                  <a:cubicBezTo>
                    <a:pt x="-7530" y="83035"/>
                    <a:pt x="-1546" y="48498"/>
                    <a:pt x="23424" y="23475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0A3048EE-2799-5586-E557-25639779AF69}"/>
                </a:ext>
              </a:extLst>
            </p:cNvPr>
            <p:cNvSpPr/>
            <p:nvPr/>
          </p:nvSpPr>
          <p:spPr>
            <a:xfrm>
              <a:off x="7239018" y="3985165"/>
              <a:ext cx="95750" cy="62042"/>
            </a:xfrm>
            <a:custGeom>
              <a:avLst/>
              <a:gdLst>
                <a:gd name="connsiteX0" fmla="*/ 0 w 95750"/>
                <a:gd name="connsiteY0" fmla="*/ 0 h 62042"/>
                <a:gd name="connsiteX1" fmla="*/ 95750 w 95750"/>
                <a:gd name="connsiteY1" fmla="*/ 62042 h 6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750" h="62042">
                  <a:moveTo>
                    <a:pt x="0" y="0"/>
                  </a:moveTo>
                  <a:lnTo>
                    <a:pt x="95750" y="62042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EE909D69-AB2E-23F3-BC82-1F43E7B0875A}"/>
              </a:ext>
            </a:extLst>
          </p:cNvPr>
          <p:cNvGrpSpPr/>
          <p:nvPr/>
        </p:nvGrpSpPr>
        <p:grpSpPr>
          <a:xfrm>
            <a:off x="1121860" y="5079605"/>
            <a:ext cx="1387760" cy="427263"/>
            <a:chOff x="1454587" y="5140802"/>
            <a:chExt cx="1387760" cy="427263"/>
          </a:xfrm>
        </p:grpSpPr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BD66054E-6A1E-392C-A28B-28D716D174EF}"/>
                </a:ext>
              </a:extLst>
            </p:cNvPr>
            <p:cNvSpPr/>
            <p:nvPr/>
          </p:nvSpPr>
          <p:spPr>
            <a:xfrm>
              <a:off x="1541258" y="5226627"/>
              <a:ext cx="1301089" cy="341438"/>
            </a:xfrm>
            <a:custGeom>
              <a:avLst/>
              <a:gdLst>
                <a:gd name="connsiteX0" fmla="*/ 0 w 1301089"/>
                <a:gd name="connsiteY0" fmla="*/ 0 h 341438"/>
                <a:gd name="connsiteX1" fmla="*/ 1301090 w 1301089"/>
                <a:gd name="connsiteY1" fmla="*/ 0 h 341438"/>
                <a:gd name="connsiteX2" fmla="*/ 1301090 w 1301089"/>
                <a:gd name="connsiteY2" fmla="*/ 341438 h 341438"/>
                <a:gd name="connsiteX3" fmla="*/ 0 w 1301089"/>
                <a:gd name="connsiteY3" fmla="*/ 341438 h 34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089" h="341438">
                  <a:moveTo>
                    <a:pt x="0" y="0"/>
                  </a:moveTo>
                  <a:lnTo>
                    <a:pt x="1301090" y="0"/>
                  </a:lnTo>
                  <a:lnTo>
                    <a:pt x="1301090" y="341438"/>
                  </a:lnTo>
                  <a:lnTo>
                    <a:pt x="0" y="341438"/>
                  </a:ln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custDash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BFD3CDF7-1EC1-D81F-DFFA-2E9C4C4CED80}"/>
                </a:ext>
              </a:extLst>
            </p:cNvPr>
            <p:cNvSpPr/>
            <p:nvPr/>
          </p:nvSpPr>
          <p:spPr>
            <a:xfrm>
              <a:off x="1454587" y="5140802"/>
              <a:ext cx="1301089" cy="341438"/>
            </a:xfrm>
            <a:custGeom>
              <a:avLst/>
              <a:gdLst>
                <a:gd name="connsiteX0" fmla="*/ 0 w 1301089"/>
                <a:gd name="connsiteY0" fmla="*/ 0 h 341438"/>
                <a:gd name="connsiteX1" fmla="*/ 1301089 w 1301089"/>
                <a:gd name="connsiteY1" fmla="*/ 0 h 341438"/>
                <a:gd name="connsiteX2" fmla="*/ 1301089 w 1301089"/>
                <a:gd name="connsiteY2" fmla="*/ 341438 h 341438"/>
                <a:gd name="connsiteX3" fmla="*/ 0 w 1301089"/>
                <a:gd name="connsiteY3" fmla="*/ 341438 h 34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089" h="341438">
                  <a:moveTo>
                    <a:pt x="0" y="0"/>
                  </a:moveTo>
                  <a:lnTo>
                    <a:pt x="1301089" y="0"/>
                  </a:lnTo>
                  <a:lnTo>
                    <a:pt x="1301089" y="341438"/>
                  </a:lnTo>
                  <a:lnTo>
                    <a:pt x="0" y="341438"/>
                  </a:ln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C37727B8-349B-B9BB-589B-FDB8810BEFDF}"/>
              </a:ext>
            </a:extLst>
          </p:cNvPr>
          <p:cNvGrpSpPr/>
          <p:nvPr/>
        </p:nvGrpSpPr>
        <p:grpSpPr>
          <a:xfrm>
            <a:off x="3153819" y="4799886"/>
            <a:ext cx="1130439" cy="986700"/>
            <a:chOff x="3226684" y="4835646"/>
            <a:chExt cx="1130439" cy="986700"/>
          </a:xfrm>
        </p:grpSpPr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843FA57F-8BC8-870D-9C0D-A62F3CECDC64}"/>
                </a:ext>
              </a:extLst>
            </p:cNvPr>
            <p:cNvSpPr/>
            <p:nvPr/>
          </p:nvSpPr>
          <p:spPr>
            <a:xfrm>
              <a:off x="3813470" y="4958605"/>
              <a:ext cx="15889" cy="78379"/>
            </a:xfrm>
            <a:custGeom>
              <a:avLst/>
              <a:gdLst>
                <a:gd name="connsiteX0" fmla="*/ 15890 w 15889"/>
                <a:gd name="connsiteY0" fmla="*/ 78380 h 78379"/>
                <a:gd name="connsiteX1" fmla="*/ 0 w 15889"/>
                <a:gd name="connsiteY1" fmla="*/ 0 h 7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89" h="78379">
                  <a:moveTo>
                    <a:pt x="15890" y="78380"/>
                  </a:moveTo>
                  <a:lnTo>
                    <a:pt x="0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B2F79D7B-0F90-647F-5394-B0A19075860E}"/>
                </a:ext>
              </a:extLst>
            </p:cNvPr>
            <p:cNvSpPr/>
            <p:nvPr/>
          </p:nvSpPr>
          <p:spPr>
            <a:xfrm>
              <a:off x="3770341" y="4941229"/>
              <a:ext cx="43128" cy="17376"/>
            </a:xfrm>
            <a:custGeom>
              <a:avLst/>
              <a:gdLst>
                <a:gd name="connsiteX0" fmla="*/ 43129 w 43128"/>
                <a:gd name="connsiteY0" fmla="*/ 17376 h 17376"/>
                <a:gd name="connsiteX1" fmla="*/ 16818 w 43128"/>
                <a:gd name="connsiteY1" fmla="*/ 522 h 17376"/>
                <a:gd name="connsiteX2" fmla="*/ 0 w 43128"/>
                <a:gd name="connsiteY2" fmla="*/ 17376 h 1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28" h="17376">
                  <a:moveTo>
                    <a:pt x="43129" y="17376"/>
                  </a:moveTo>
                  <a:cubicBezTo>
                    <a:pt x="40508" y="5444"/>
                    <a:pt x="28725" y="-2105"/>
                    <a:pt x="16818" y="522"/>
                  </a:cubicBezTo>
                  <a:cubicBezTo>
                    <a:pt x="8419" y="2383"/>
                    <a:pt x="1857" y="8959"/>
                    <a:pt x="0" y="17376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D6264B6C-AC4B-A638-7BC7-67BBABFAF9D7}"/>
                </a:ext>
              </a:extLst>
            </p:cNvPr>
            <p:cNvSpPr/>
            <p:nvPr/>
          </p:nvSpPr>
          <p:spPr>
            <a:xfrm>
              <a:off x="3754658" y="4958605"/>
              <a:ext cx="15683" cy="78379"/>
            </a:xfrm>
            <a:custGeom>
              <a:avLst/>
              <a:gdLst>
                <a:gd name="connsiteX0" fmla="*/ 15683 w 15683"/>
                <a:gd name="connsiteY0" fmla="*/ 0 h 78379"/>
                <a:gd name="connsiteX1" fmla="*/ 0 w 15683"/>
                <a:gd name="connsiteY1" fmla="*/ 78380 h 7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82" h="78379">
                  <a:moveTo>
                    <a:pt x="15683" y="0"/>
                  </a:moveTo>
                  <a:lnTo>
                    <a:pt x="0" y="7838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1F2AA2EA-5A2C-A1FB-5981-DD95D7BD5ECF}"/>
                </a:ext>
              </a:extLst>
            </p:cNvPr>
            <p:cNvSpPr/>
            <p:nvPr/>
          </p:nvSpPr>
          <p:spPr>
            <a:xfrm>
              <a:off x="3715656" y="5036985"/>
              <a:ext cx="38176" cy="17630"/>
            </a:xfrm>
            <a:custGeom>
              <a:avLst/>
              <a:gdLst>
                <a:gd name="connsiteX0" fmla="*/ 38176 w 38176"/>
                <a:gd name="connsiteY0" fmla="*/ 0 h 17630"/>
                <a:gd name="connsiteX1" fmla="*/ 12072 w 38176"/>
                <a:gd name="connsiteY1" fmla="*/ 17165 h 17630"/>
                <a:gd name="connsiteX2" fmla="*/ 0 w 38176"/>
                <a:gd name="connsiteY2" fmla="*/ 10133 h 1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76" h="17630">
                  <a:moveTo>
                    <a:pt x="38176" y="0"/>
                  </a:moveTo>
                  <a:cubicBezTo>
                    <a:pt x="35700" y="11974"/>
                    <a:pt x="24000" y="19647"/>
                    <a:pt x="12072" y="17165"/>
                  </a:cubicBezTo>
                  <a:cubicBezTo>
                    <a:pt x="7388" y="16193"/>
                    <a:pt x="3157" y="13711"/>
                    <a:pt x="0" y="10133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AFF286CF-9DF5-B820-FEE6-44553E1624F5}"/>
                </a:ext>
              </a:extLst>
            </p:cNvPr>
            <p:cNvSpPr/>
            <p:nvPr/>
          </p:nvSpPr>
          <p:spPr>
            <a:xfrm>
              <a:off x="3536950" y="4843000"/>
              <a:ext cx="179531" cy="204118"/>
            </a:xfrm>
            <a:custGeom>
              <a:avLst/>
              <a:gdLst>
                <a:gd name="connsiteX0" fmla="*/ 179532 w 179531"/>
                <a:gd name="connsiteY0" fmla="*/ 204118 h 204118"/>
                <a:gd name="connsiteX1" fmla="*/ 0 w 179531"/>
                <a:gd name="connsiteY1" fmla="*/ 0 h 20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531" h="204118">
                  <a:moveTo>
                    <a:pt x="179532" y="204118"/>
                  </a:moveTo>
                  <a:lnTo>
                    <a:pt x="0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86A9FAF9-737A-9BC1-DEEA-20C7A8685401}"/>
                </a:ext>
              </a:extLst>
            </p:cNvPr>
            <p:cNvSpPr/>
            <p:nvPr/>
          </p:nvSpPr>
          <p:spPr>
            <a:xfrm>
              <a:off x="3498730" y="4835646"/>
              <a:ext cx="38219" cy="28034"/>
            </a:xfrm>
            <a:custGeom>
              <a:avLst/>
              <a:gdLst>
                <a:gd name="connsiteX0" fmla="*/ 38219 w 38219"/>
                <a:gd name="connsiteY0" fmla="*/ 7354 h 28034"/>
                <a:gd name="connsiteX1" fmla="*/ 7327 w 38219"/>
                <a:gd name="connsiteY1" fmla="*/ 5534 h 28034"/>
                <a:gd name="connsiteX2" fmla="*/ 868 w 38219"/>
                <a:gd name="connsiteY2" fmla="*/ 28035 h 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19" h="28034">
                  <a:moveTo>
                    <a:pt x="38219" y="7354"/>
                  </a:moveTo>
                  <a:cubicBezTo>
                    <a:pt x="30192" y="-1683"/>
                    <a:pt x="16366" y="-2510"/>
                    <a:pt x="7327" y="5534"/>
                  </a:cubicBezTo>
                  <a:cubicBezTo>
                    <a:pt x="1033" y="11160"/>
                    <a:pt x="-1484" y="19907"/>
                    <a:pt x="868" y="28035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394F4B5A-ADC1-67AB-E83E-5C59CDF86D64}"/>
                </a:ext>
              </a:extLst>
            </p:cNvPr>
            <p:cNvSpPr/>
            <p:nvPr/>
          </p:nvSpPr>
          <p:spPr>
            <a:xfrm>
              <a:off x="3499599" y="4864508"/>
              <a:ext cx="86464" cy="258095"/>
            </a:xfrm>
            <a:custGeom>
              <a:avLst/>
              <a:gdLst>
                <a:gd name="connsiteX0" fmla="*/ 0 w 86464"/>
                <a:gd name="connsiteY0" fmla="*/ 0 h 258095"/>
                <a:gd name="connsiteX1" fmla="*/ 86464 w 86464"/>
                <a:gd name="connsiteY1" fmla="*/ 258095 h 25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64" h="258095">
                  <a:moveTo>
                    <a:pt x="0" y="0"/>
                  </a:moveTo>
                  <a:lnTo>
                    <a:pt x="86464" y="258095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5363AF83-175A-D1DA-4B3D-4663BDF0FBEB}"/>
                </a:ext>
              </a:extLst>
            </p:cNvPr>
            <p:cNvSpPr/>
            <p:nvPr/>
          </p:nvSpPr>
          <p:spPr>
            <a:xfrm>
              <a:off x="3558204" y="5122603"/>
              <a:ext cx="29086" cy="29144"/>
            </a:xfrm>
            <a:custGeom>
              <a:avLst/>
              <a:gdLst>
                <a:gd name="connsiteX0" fmla="*/ 27859 w 29086"/>
                <a:gd name="connsiteY0" fmla="*/ 0 h 29144"/>
                <a:gd name="connsiteX1" fmla="*/ 14404 w 29086"/>
                <a:gd name="connsiteY1" fmla="*/ 27919 h 29144"/>
                <a:gd name="connsiteX2" fmla="*/ 0 w 29086"/>
                <a:gd name="connsiteY2" fmla="*/ 27919 h 2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86" h="29144">
                  <a:moveTo>
                    <a:pt x="27859" y="0"/>
                  </a:moveTo>
                  <a:cubicBezTo>
                    <a:pt x="31841" y="11436"/>
                    <a:pt x="25816" y="23928"/>
                    <a:pt x="14404" y="27919"/>
                  </a:cubicBezTo>
                  <a:cubicBezTo>
                    <a:pt x="9740" y="29553"/>
                    <a:pt x="4664" y="29553"/>
                    <a:pt x="0" y="27919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0DDC459F-D184-4CED-9B3A-5893F920B0B5}"/>
                </a:ext>
              </a:extLst>
            </p:cNvPr>
            <p:cNvSpPr/>
            <p:nvPr/>
          </p:nvSpPr>
          <p:spPr>
            <a:xfrm>
              <a:off x="3482677" y="5125085"/>
              <a:ext cx="75527" cy="25437"/>
            </a:xfrm>
            <a:custGeom>
              <a:avLst/>
              <a:gdLst>
                <a:gd name="connsiteX0" fmla="*/ 75527 w 75527"/>
                <a:gd name="connsiteY0" fmla="*/ 25437 h 25437"/>
                <a:gd name="connsiteX1" fmla="*/ 0 w 75527"/>
                <a:gd name="connsiteY1" fmla="*/ 0 h 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27" h="25437">
                  <a:moveTo>
                    <a:pt x="75527" y="25437"/>
                  </a:moveTo>
                  <a:lnTo>
                    <a:pt x="0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51C97568-EC4F-63B8-83BD-AEC5722E54E3}"/>
                </a:ext>
              </a:extLst>
            </p:cNvPr>
            <p:cNvSpPr/>
            <p:nvPr/>
          </p:nvSpPr>
          <p:spPr>
            <a:xfrm>
              <a:off x="3455253" y="5124422"/>
              <a:ext cx="27424" cy="38094"/>
            </a:xfrm>
            <a:custGeom>
              <a:avLst/>
              <a:gdLst>
                <a:gd name="connsiteX0" fmla="*/ 27425 w 27424"/>
                <a:gd name="connsiteY0" fmla="*/ 663 h 38094"/>
                <a:gd name="connsiteX1" fmla="*/ 660 w 27424"/>
                <a:gd name="connsiteY1" fmla="*/ 16773 h 38094"/>
                <a:gd name="connsiteX2" fmla="*/ 6789 w 27424"/>
                <a:gd name="connsiteY2" fmla="*/ 38095 h 3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24" h="38094">
                  <a:moveTo>
                    <a:pt x="27425" y="663"/>
                  </a:moveTo>
                  <a:cubicBezTo>
                    <a:pt x="15600" y="-2295"/>
                    <a:pt x="3611" y="4923"/>
                    <a:pt x="660" y="16773"/>
                  </a:cubicBezTo>
                  <a:cubicBezTo>
                    <a:pt x="-1259" y="24466"/>
                    <a:pt x="1073" y="32594"/>
                    <a:pt x="6789" y="38095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A4A5F8F8-9426-1E1C-8BFF-0D19D2106BC3}"/>
                </a:ext>
              </a:extLst>
            </p:cNvPr>
            <p:cNvSpPr/>
            <p:nvPr/>
          </p:nvSpPr>
          <p:spPr>
            <a:xfrm>
              <a:off x="3461010" y="5162517"/>
              <a:ext cx="59843" cy="52942"/>
            </a:xfrm>
            <a:custGeom>
              <a:avLst/>
              <a:gdLst>
                <a:gd name="connsiteX0" fmla="*/ 0 w 59843"/>
                <a:gd name="connsiteY0" fmla="*/ 0 h 52942"/>
                <a:gd name="connsiteX1" fmla="*/ 59844 w 59843"/>
                <a:gd name="connsiteY1" fmla="*/ 52943 h 5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42" h="52941">
                  <a:moveTo>
                    <a:pt x="0" y="0"/>
                  </a:moveTo>
                  <a:lnTo>
                    <a:pt x="59844" y="52943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5F7A10D8-2E5E-9932-7DDF-E8B2484A4DF9}"/>
                </a:ext>
              </a:extLst>
            </p:cNvPr>
            <p:cNvSpPr/>
            <p:nvPr/>
          </p:nvSpPr>
          <p:spPr>
            <a:xfrm>
              <a:off x="3510742" y="5215459"/>
              <a:ext cx="17640" cy="38052"/>
            </a:xfrm>
            <a:custGeom>
              <a:avLst/>
              <a:gdLst>
                <a:gd name="connsiteX0" fmla="*/ 10112 w 17640"/>
                <a:gd name="connsiteY0" fmla="*/ 0 h 38052"/>
                <a:gd name="connsiteX1" fmla="*/ 12278 w 17640"/>
                <a:gd name="connsiteY1" fmla="*/ 30918 h 38052"/>
                <a:gd name="connsiteX2" fmla="*/ 0 w 17640"/>
                <a:gd name="connsiteY2" fmla="*/ 38052 h 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0" h="38052">
                  <a:moveTo>
                    <a:pt x="10112" y="0"/>
                  </a:moveTo>
                  <a:cubicBezTo>
                    <a:pt x="19233" y="7941"/>
                    <a:pt x="20202" y="21797"/>
                    <a:pt x="12278" y="30918"/>
                  </a:cubicBezTo>
                  <a:cubicBezTo>
                    <a:pt x="9080" y="34599"/>
                    <a:pt x="4767" y="37101"/>
                    <a:pt x="0" y="38052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FC7BE165-F324-CFEF-65DD-A39CF8B39B92}"/>
                </a:ext>
              </a:extLst>
            </p:cNvPr>
            <p:cNvSpPr/>
            <p:nvPr/>
          </p:nvSpPr>
          <p:spPr>
            <a:xfrm>
              <a:off x="3244333" y="5253512"/>
              <a:ext cx="266408" cy="53976"/>
            </a:xfrm>
            <a:custGeom>
              <a:avLst/>
              <a:gdLst>
                <a:gd name="connsiteX0" fmla="*/ 266409 w 266408"/>
                <a:gd name="connsiteY0" fmla="*/ 0 h 53976"/>
                <a:gd name="connsiteX1" fmla="*/ 0 w 266408"/>
                <a:gd name="connsiteY1" fmla="*/ 53976 h 5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08" h="53976">
                  <a:moveTo>
                    <a:pt x="266409" y="0"/>
                  </a:moveTo>
                  <a:lnTo>
                    <a:pt x="0" y="53976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8AA4CE71-B1CC-4E1B-8259-A30E8FFD60AD}"/>
                </a:ext>
              </a:extLst>
            </p:cNvPr>
            <p:cNvSpPr/>
            <p:nvPr/>
          </p:nvSpPr>
          <p:spPr>
            <a:xfrm>
              <a:off x="3226684" y="5307488"/>
              <a:ext cx="17649" cy="43015"/>
            </a:xfrm>
            <a:custGeom>
              <a:avLst/>
              <a:gdLst>
                <a:gd name="connsiteX0" fmla="*/ 17649 w 17649"/>
                <a:gd name="connsiteY0" fmla="*/ 0 h 43015"/>
                <a:gd name="connsiteX1" fmla="*/ 416 w 17649"/>
                <a:gd name="connsiteY1" fmla="*/ 25748 h 43015"/>
                <a:gd name="connsiteX2" fmla="*/ 17649 w 17649"/>
                <a:gd name="connsiteY2" fmla="*/ 43016 h 4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9" h="43015">
                  <a:moveTo>
                    <a:pt x="17649" y="0"/>
                  </a:moveTo>
                  <a:cubicBezTo>
                    <a:pt x="5796" y="2337"/>
                    <a:pt x="-1918" y="13877"/>
                    <a:pt x="416" y="25748"/>
                  </a:cubicBezTo>
                  <a:cubicBezTo>
                    <a:pt x="2133" y="34475"/>
                    <a:pt x="8941" y="41300"/>
                    <a:pt x="17649" y="43016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AF9FF268-0FBF-56FC-1F7C-9F95BA5E75DE}"/>
                </a:ext>
              </a:extLst>
            </p:cNvPr>
            <p:cNvSpPr/>
            <p:nvPr/>
          </p:nvSpPr>
          <p:spPr>
            <a:xfrm>
              <a:off x="3244333" y="5350504"/>
              <a:ext cx="266408" cy="53976"/>
            </a:xfrm>
            <a:custGeom>
              <a:avLst/>
              <a:gdLst>
                <a:gd name="connsiteX0" fmla="*/ 0 w 266408"/>
                <a:gd name="connsiteY0" fmla="*/ 0 h 53976"/>
                <a:gd name="connsiteX1" fmla="*/ 266409 w 266408"/>
                <a:gd name="connsiteY1" fmla="*/ 53977 h 5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08" h="53976">
                  <a:moveTo>
                    <a:pt x="0" y="0"/>
                  </a:moveTo>
                  <a:lnTo>
                    <a:pt x="266409" y="53977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8DAF8FA3-2E31-4E70-7F7F-DCC47D2388CA}"/>
                </a:ext>
              </a:extLst>
            </p:cNvPr>
            <p:cNvSpPr/>
            <p:nvPr/>
          </p:nvSpPr>
          <p:spPr>
            <a:xfrm>
              <a:off x="3510742" y="5404481"/>
              <a:ext cx="17646" cy="38052"/>
            </a:xfrm>
            <a:custGeom>
              <a:avLst/>
              <a:gdLst>
                <a:gd name="connsiteX0" fmla="*/ 0 w 17646"/>
                <a:gd name="connsiteY0" fmla="*/ 0 h 38052"/>
                <a:gd name="connsiteX1" fmla="*/ 17231 w 17646"/>
                <a:gd name="connsiteY1" fmla="*/ 25748 h 38052"/>
                <a:gd name="connsiteX2" fmla="*/ 10112 w 17646"/>
                <a:gd name="connsiteY2" fmla="*/ 38053 h 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6" h="38052">
                  <a:moveTo>
                    <a:pt x="0" y="0"/>
                  </a:moveTo>
                  <a:cubicBezTo>
                    <a:pt x="11845" y="2337"/>
                    <a:pt x="19563" y="13877"/>
                    <a:pt x="17231" y="25748"/>
                  </a:cubicBezTo>
                  <a:cubicBezTo>
                    <a:pt x="16282" y="30525"/>
                    <a:pt x="13785" y="34868"/>
                    <a:pt x="10112" y="38053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541337C1-E633-70E4-37E3-D0DD40F00D6F}"/>
                </a:ext>
              </a:extLst>
            </p:cNvPr>
            <p:cNvSpPr/>
            <p:nvPr/>
          </p:nvSpPr>
          <p:spPr>
            <a:xfrm>
              <a:off x="3461010" y="5442533"/>
              <a:ext cx="59843" cy="52942"/>
            </a:xfrm>
            <a:custGeom>
              <a:avLst/>
              <a:gdLst>
                <a:gd name="connsiteX0" fmla="*/ 59844 w 59843"/>
                <a:gd name="connsiteY0" fmla="*/ 0 h 52942"/>
                <a:gd name="connsiteX1" fmla="*/ 0 w 59843"/>
                <a:gd name="connsiteY1" fmla="*/ 52943 h 5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42" h="52941">
                  <a:moveTo>
                    <a:pt x="59844" y="0"/>
                  </a:moveTo>
                  <a:lnTo>
                    <a:pt x="0" y="52943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23674E85-0900-FA2B-066E-2494DD2B77F3}"/>
                </a:ext>
              </a:extLst>
            </p:cNvPr>
            <p:cNvSpPr/>
            <p:nvPr/>
          </p:nvSpPr>
          <p:spPr>
            <a:xfrm>
              <a:off x="3454224" y="5495476"/>
              <a:ext cx="27421" cy="38091"/>
            </a:xfrm>
            <a:custGeom>
              <a:avLst/>
              <a:gdLst>
                <a:gd name="connsiteX0" fmla="*/ 6786 w 27421"/>
                <a:gd name="connsiteY0" fmla="*/ 0 h 38091"/>
                <a:gd name="connsiteX1" fmla="*/ 6146 w 27421"/>
                <a:gd name="connsiteY1" fmla="*/ 31290 h 38091"/>
                <a:gd name="connsiteX2" fmla="*/ 27422 w 27421"/>
                <a:gd name="connsiteY2" fmla="*/ 37432 h 3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21" h="38091">
                  <a:moveTo>
                    <a:pt x="6786" y="0"/>
                  </a:moveTo>
                  <a:cubicBezTo>
                    <a:pt x="-2005" y="8458"/>
                    <a:pt x="-2294" y="22480"/>
                    <a:pt x="6146" y="31290"/>
                  </a:cubicBezTo>
                  <a:cubicBezTo>
                    <a:pt x="11635" y="36998"/>
                    <a:pt x="19745" y="39355"/>
                    <a:pt x="27422" y="37432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7CADE07A-63B4-D5A0-2312-D18D58C74719}"/>
                </a:ext>
              </a:extLst>
            </p:cNvPr>
            <p:cNvSpPr/>
            <p:nvPr/>
          </p:nvSpPr>
          <p:spPr>
            <a:xfrm>
              <a:off x="3482677" y="5507471"/>
              <a:ext cx="75527" cy="25437"/>
            </a:xfrm>
            <a:custGeom>
              <a:avLst/>
              <a:gdLst>
                <a:gd name="connsiteX0" fmla="*/ 0 w 75527"/>
                <a:gd name="connsiteY0" fmla="*/ 25437 h 25437"/>
                <a:gd name="connsiteX1" fmla="*/ 75527 w 75527"/>
                <a:gd name="connsiteY1" fmla="*/ 0 h 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27" h="25437">
                  <a:moveTo>
                    <a:pt x="0" y="25437"/>
                  </a:moveTo>
                  <a:lnTo>
                    <a:pt x="75527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6E620DD4-5C2E-7C00-4188-7E3FDD7678F7}"/>
                </a:ext>
              </a:extLst>
            </p:cNvPr>
            <p:cNvSpPr/>
            <p:nvPr/>
          </p:nvSpPr>
          <p:spPr>
            <a:xfrm>
              <a:off x="3558204" y="5506240"/>
              <a:ext cx="29081" cy="29149"/>
            </a:xfrm>
            <a:custGeom>
              <a:avLst/>
              <a:gdLst>
                <a:gd name="connsiteX0" fmla="*/ 0 w 29081"/>
                <a:gd name="connsiteY0" fmla="*/ 1231 h 29149"/>
                <a:gd name="connsiteX1" fmla="*/ 27859 w 29081"/>
                <a:gd name="connsiteY1" fmla="*/ 14714 h 29149"/>
                <a:gd name="connsiteX2" fmla="*/ 27859 w 29081"/>
                <a:gd name="connsiteY2" fmla="*/ 29149 h 2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80" h="29148">
                  <a:moveTo>
                    <a:pt x="0" y="1231"/>
                  </a:moveTo>
                  <a:cubicBezTo>
                    <a:pt x="11412" y="-2761"/>
                    <a:pt x="23876" y="3278"/>
                    <a:pt x="27859" y="14714"/>
                  </a:cubicBezTo>
                  <a:cubicBezTo>
                    <a:pt x="29489" y="19388"/>
                    <a:pt x="29489" y="24476"/>
                    <a:pt x="27859" y="29149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E6220493-56DA-8911-B533-399EF6EAF9E5}"/>
                </a:ext>
              </a:extLst>
            </p:cNvPr>
            <p:cNvSpPr/>
            <p:nvPr/>
          </p:nvSpPr>
          <p:spPr>
            <a:xfrm>
              <a:off x="3499599" y="5535390"/>
              <a:ext cx="86464" cy="258095"/>
            </a:xfrm>
            <a:custGeom>
              <a:avLst/>
              <a:gdLst>
                <a:gd name="connsiteX0" fmla="*/ 86464 w 86464"/>
                <a:gd name="connsiteY0" fmla="*/ 0 h 258095"/>
                <a:gd name="connsiteX1" fmla="*/ 0 w 86464"/>
                <a:gd name="connsiteY1" fmla="*/ 258095 h 25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64" h="258095">
                  <a:moveTo>
                    <a:pt x="86464" y="0"/>
                  </a:moveTo>
                  <a:lnTo>
                    <a:pt x="0" y="258095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0A62AB6A-D805-6A42-F954-EFC57AEDA704}"/>
                </a:ext>
              </a:extLst>
            </p:cNvPr>
            <p:cNvSpPr/>
            <p:nvPr/>
          </p:nvSpPr>
          <p:spPr>
            <a:xfrm>
              <a:off x="3498727" y="5792657"/>
              <a:ext cx="38222" cy="28024"/>
            </a:xfrm>
            <a:custGeom>
              <a:avLst/>
              <a:gdLst>
                <a:gd name="connsiteX0" fmla="*/ 872 w 38222"/>
                <a:gd name="connsiteY0" fmla="*/ 0 h 28024"/>
                <a:gd name="connsiteX1" fmla="*/ 15771 w 38222"/>
                <a:gd name="connsiteY1" fmla="*/ 27154 h 28024"/>
                <a:gd name="connsiteX2" fmla="*/ 38223 w 38222"/>
                <a:gd name="connsiteY2" fmla="*/ 20681 h 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2" h="28024">
                  <a:moveTo>
                    <a:pt x="872" y="0"/>
                  </a:moveTo>
                  <a:cubicBezTo>
                    <a:pt x="-2492" y="11622"/>
                    <a:pt x="4173" y="23783"/>
                    <a:pt x="15771" y="27154"/>
                  </a:cubicBezTo>
                  <a:cubicBezTo>
                    <a:pt x="23881" y="29511"/>
                    <a:pt x="32610" y="26988"/>
                    <a:pt x="38223" y="20681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16951094-BC97-9CB8-286B-0EBA76F8B661}"/>
                </a:ext>
              </a:extLst>
            </p:cNvPr>
            <p:cNvSpPr/>
            <p:nvPr/>
          </p:nvSpPr>
          <p:spPr>
            <a:xfrm>
              <a:off x="3536950" y="5610874"/>
              <a:ext cx="179531" cy="204118"/>
            </a:xfrm>
            <a:custGeom>
              <a:avLst/>
              <a:gdLst>
                <a:gd name="connsiteX0" fmla="*/ 0 w 179531"/>
                <a:gd name="connsiteY0" fmla="*/ 204119 h 204118"/>
                <a:gd name="connsiteX1" fmla="*/ 179532 w 179531"/>
                <a:gd name="connsiteY1" fmla="*/ 0 h 20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531" h="204118">
                  <a:moveTo>
                    <a:pt x="0" y="204119"/>
                  </a:moveTo>
                  <a:lnTo>
                    <a:pt x="179532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6C7497C3-4217-C180-1FCE-944F445E6AA8}"/>
                </a:ext>
              </a:extLst>
            </p:cNvPr>
            <p:cNvSpPr/>
            <p:nvPr/>
          </p:nvSpPr>
          <p:spPr>
            <a:xfrm>
              <a:off x="3716481" y="5603388"/>
              <a:ext cx="38176" cy="17619"/>
            </a:xfrm>
            <a:custGeom>
              <a:avLst/>
              <a:gdLst>
                <a:gd name="connsiteX0" fmla="*/ 0 w 38176"/>
                <a:gd name="connsiteY0" fmla="*/ 7486 h 17619"/>
                <a:gd name="connsiteX1" fmla="*/ 31160 w 38176"/>
                <a:gd name="connsiteY1" fmla="*/ 5521 h 17619"/>
                <a:gd name="connsiteX2" fmla="*/ 38176 w 38176"/>
                <a:gd name="connsiteY2" fmla="*/ 17620 h 1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76" h="17619">
                  <a:moveTo>
                    <a:pt x="0" y="7486"/>
                  </a:moveTo>
                  <a:cubicBezTo>
                    <a:pt x="8069" y="-1676"/>
                    <a:pt x="22018" y="-2544"/>
                    <a:pt x="31160" y="5521"/>
                  </a:cubicBezTo>
                  <a:cubicBezTo>
                    <a:pt x="34751" y="8686"/>
                    <a:pt x="37206" y="12946"/>
                    <a:pt x="38176" y="1762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EBB37DC8-1A08-0223-77BE-1BD289A36BDF}"/>
                </a:ext>
              </a:extLst>
            </p:cNvPr>
            <p:cNvSpPr/>
            <p:nvPr/>
          </p:nvSpPr>
          <p:spPr>
            <a:xfrm>
              <a:off x="3754658" y="5621008"/>
              <a:ext cx="15683" cy="78379"/>
            </a:xfrm>
            <a:custGeom>
              <a:avLst/>
              <a:gdLst>
                <a:gd name="connsiteX0" fmla="*/ 0 w 15683"/>
                <a:gd name="connsiteY0" fmla="*/ 0 h 78379"/>
                <a:gd name="connsiteX1" fmla="*/ 15683 w 15683"/>
                <a:gd name="connsiteY1" fmla="*/ 78380 h 7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82" h="78379">
                  <a:moveTo>
                    <a:pt x="0" y="0"/>
                  </a:moveTo>
                  <a:lnTo>
                    <a:pt x="15683" y="7838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4F9EA0A0-5395-ED1F-73DA-6DFBCCE4DE43}"/>
                </a:ext>
              </a:extLst>
            </p:cNvPr>
            <p:cNvSpPr/>
            <p:nvPr/>
          </p:nvSpPr>
          <p:spPr>
            <a:xfrm>
              <a:off x="3770341" y="5699388"/>
              <a:ext cx="43128" cy="17376"/>
            </a:xfrm>
            <a:custGeom>
              <a:avLst/>
              <a:gdLst>
                <a:gd name="connsiteX0" fmla="*/ 0 w 43128"/>
                <a:gd name="connsiteY0" fmla="*/ 0 h 17376"/>
                <a:gd name="connsiteX1" fmla="*/ 26311 w 43128"/>
                <a:gd name="connsiteY1" fmla="*/ 16855 h 17376"/>
                <a:gd name="connsiteX2" fmla="*/ 43129 w 43128"/>
                <a:gd name="connsiteY2" fmla="*/ 0 h 1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28" h="17376">
                  <a:moveTo>
                    <a:pt x="0" y="0"/>
                  </a:moveTo>
                  <a:cubicBezTo>
                    <a:pt x="2621" y="11933"/>
                    <a:pt x="14404" y="19481"/>
                    <a:pt x="26311" y="16855"/>
                  </a:cubicBezTo>
                  <a:cubicBezTo>
                    <a:pt x="34709" y="14993"/>
                    <a:pt x="41272" y="8417"/>
                    <a:pt x="43129" y="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6C397AD9-ACD1-B1C4-E09F-2E65B2DCC0FF}"/>
                </a:ext>
              </a:extLst>
            </p:cNvPr>
            <p:cNvSpPr/>
            <p:nvPr/>
          </p:nvSpPr>
          <p:spPr>
            <a:xfrm>
              <a:off x="3813470" y="5621008"/>
              <a:ext cx="15889" cy="78379"/>
            </a:xfrm>
            <a:custGeom>
              <a:avLst/>
              <a:gdLst>
                <a:gd name="connsiteX0" fmla="*/ 0 w 15889"/>
                <a:gd name="connsiteY0" fmla="*/ 78380 h 78379"/>
                <a:gd name="connsiteX1" fmla="*/ 15890 w 15889"/>
                <a:gd name="connsiteY1" fmla="*/ 0 h 7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89" h="78379">
                  <a:moveTo>
                    <a:pt x="0" y="78380"/>
                  </a:moveTo>
                  <a:lnTo>
                    <a:pt x="15890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7CFF6954-A6D5-2DA9-029A-5887486CF76B}"/>
                </a:ext>
              </a:extLst>
            </p:cNvPr>
            <p:cNvSpPr/>
            <p:nvPr/>
          </p:nvSpPr>
          <p:spPr>
            <a:xfrm>
              <a:off x="3829359" y="5603323"/>
              <a:ext cx="37969" cy="17684"/>
            </a:xfrm>
            <a:custGeom>
              <a:avLst/>
              <a:gdLst>
                <a:gd name="connsiteX0" fmla="*/ 0 w 37969"/>
                <a:gd name="connsiteY0" fmla="*/ 17685 h 17684"/>
                <a:gd name="connsiteX1" fmla="*/ 25692 w 37969"/>
                <a:gd name="connsiteY1" fmla="*/ 416 h 17684"/>
                <a:gd name="connsiteX2" fmla="*/ 37970 w 37969"/>
                <a:gd name="connsiteY2" fmla="*/ 7551 h 1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69" h="17684">
                  <a:moveTo>
                    <a:pt x="0" y="17685"/>
                  </a:moveTo>
                  <a:cubicBezTo>
                    <a:pt x="2332" y="5814"/>
                    <a:pt x="13847" y="-1921"/>
                    <a:pt x="25692" y="416"/>
                  </a:cubicBezTo>
                  <a:cubicBezTo>
                    <a:pt x="30458" y="1368"/>
                    <a:pt x="34792" y="3870"/>
                    <a:pt x="37970" y="7551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F5975C8A-A35D-C05E-63D6-87289BB107AD}"/>
                </a:ext>
              </a:extLst>
            </p:cNvPr>
            <p:cNvSpPr/>
            <p:nvPr/>
          </p:nvSpPr>
          <p:spPr>
            <a:xfrm>
              <a:off x="3867329" y="5610874"/>
              <a:ext cx="179738" cy="204118"/>
            </a:xfrm>
            <a:custGeom>
              <a:avLst/>
              <a:gdLst>
                <a:gd name="connsiteX0" fmla="*/ 0 w 179738"/>
                <a:gd name="connsiteY0" fmla="*/ 0 h 204118"/>
                <a:gd name="connsiteX1" fmla="*/ 179738 w 179738"/>
                <a:gd name="connsiteY1" fmla="*/ 204119 h 20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738" h="204118">
                  <a:moveTo>
                    <a:pt x="0" y="0"/>
                  </a:moveTo>
                  <a:lnTo>
                    <a:pt x="179738" y="204119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EDAF11FA-B032-77C9-E60F-717499C7B21D}"/>
                </a:ext>
              </a:extLst>
            </p:cNvPr>
            <p:cNvSpPr/>
            <p:nvPr/>
          </p:nvSpPr>
          <p:spPr>
            <a:xfrm>
              <a:off x="4047068" y="5794312"/>
              <a:ext cx="38219" cy="28034"/>
            </a:xfrm>
            <a:custGeom>
              <a:avLst/>
              <a:gdLst>
                <a:gd name="connsiteX0" fmla="*/ 0 w 38219"/>
                <a:gd name="connsiteY0" fmla="*/ 20681 h 28034"/>
                <a:gd name="connsiteX1" fmla="*/ 30892 w 38219"/>
                <a:gd name="connsiteY1" fmla="*/ 22501 h 28034"/>
                <a:gd name="connsiteX2" fmla="*/ 37351 w 38219"/>
                <a:gd name="connsiteY2" fmla="*/ 0 h 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19" h="28034">
                  <a:moveTo>
                    <a:pt x="0" y="20681"/>
                  </a:moveTo>
                  <a:cubicBezTo>
                    <a:pt x="8027" y="29718"/>
                    <a:pt x="21853" y="30545"/>
                    <a:pt x="30892" y="22501"/>
                  </a:cubicBezTo>
                  <a:cubicBezTo>
                    <a:pt x="37186" y="16875"/>
                    <a:pt x="39703" y="8128"/>
                    <a:pt x="37351" y="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1D544F7B-7E5A-F636-71AB-29855349F831}"/>
                </a:ext>
              </a:extLst>
            </p:cNvPr>
            <p:cNvSpPr/>
            <p:nvPr/>
          </p:nvSpPr>
          <p:spPr>
            <a:xfrm>
              <a:off x="3997748" y="5535390"/>
              <a:ext cx="86670" cy="258095"/>
            </a:xfrm>
            <a:custGeom>
              <a:avLst/>
              <a:gdLst>
                <a:gd name="connsiteX0" fmla="*/ 86671 w 86670"/>
                <a:gd name="connsiteY0" fmla="*/ 258095 h 258095"/>
                <a:gd name="connsiteX1" fmla="*/ 0 w 86670"/>
                <a:gd name="connsiteY1" fmla="*/ 0 h 25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70" h="258095">
                  <a:moveTo>
                    <a:pt x="86671" y="258095"/>
                  </a:moveTo>
                  <a:lnTo>
                    <a:pt x="0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6933E931-B218-534F-36C5-8B8D6570291F}"/>
                </a:ext>
              </a:extLst>
            </p:cNvPr>
            <p:cNvSpPr/>
            <p:nvPr/>
          </p:nvSpPr>
          <p:spPr>
            <a:xfrm>
              <a:off x="3996644" y="5506370"/>
              <a:ext cx="28961" cy="29019"/>
            </a:xfrm>
            <a:custGeom>
              <a:avLst/>
              <a:gdLst>
                <a:gd name="connsiteX0" fmla="*/ 1104 w 28961"/>
                <a:gd name="connsiteY0" fmla="*/ 29020 h 29019"/>
                <a:gd name="connsiteX1" fmla="*/ 15218 w 28961"/>
                <a:gd name="connsiteY1" fmla="*/ 1101 h 29019"/>
                <a:gd name="connsiteX2" fmla="*/ 28962 w 28961"/>
                <a:gd name="connsiteY2" fmla="*/ 1101 h 2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1" h="29019">
                  <a:moveTo>
                    <a:pt x="1104" y="29020"/>
                  </a:moveTo>
                  <a:cubicBezTo>
                    <a:pt x="-2693" y="17398"/>
                    <a:pt x="3621" y="4906"/>
                    <a:pt x="15218" y="1101"/>
                  </a:cubicBezTo>
                  <a:cubicBezTo>
                    <a:pt x="19676" y="-367"/>
                    <a:pt x="24505" y="-367"/>
                    <a:pt x="28962" y="1101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4CD317A3-ED91-BE23-D8C9-40D8E3133054}"/>
                </a:ext>
              </a:extLst>
            </p:cNvPr>
            <p:cNvSpPr/>
            <p:nvPr/>
          </p:nvSpPr>
          <p:spPr>
            <a:xfrm>
              <a:off x="4025606" y="5507471"/>
              <a:ext cx="75733" cy="25437"/>
            </a:xfrm>
            <a:custGeom>
              <a:avLst/>
              <a:gdLst>
                <a:gd name="connsiteX0" fmla="*/ 0 w 75733"/>
                <a:gd name="connsiteY0" fmla="*/ 0 h 25437"/>
                <a:gd name="connsiteX1" fmla="*/ 75733 w 75733"/>
                <a:gd name="connsiteY1" fmla="*/ 25437 h 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33" h="25437">
                  <a:moveTo>
                    <a:pt x="0" y="0"/>
                  </a:moveTo>
                  <a:lnTo>
                    <a:pt x="75733" y="25437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523FF4C-FBD4-A430-8D67-88CC4D545D74}"/>
                </a:ext>
              </a:extLst>
            </p:cNvPr>
            <p:cNvSpPr/>
            <p:nvPr/>
          </p:nvSpPr>
          <p:spPr>
            <a:xfrm>
              <a:off x="4101340" y="5495476"/>
              <a:ext cx="27963" cy="38305"/>
            </a:xfrm>
            <a:custGeom>
              <a:avLst/>
              <a:gdLst>
                <a:gd name="connsiteX0" fmla="*/ 0 w 27963"/>
                <a:gd name="connsiteY0" fmla="*/ 37432 h 38305"/>
                <a:gd name="connsiteX1" fmla="*/ 27095 w 27963"/>
                <a:gd name="connsiteY1" fmla="*/ 22501 h 38305"/>
                <a:gd name="connsiteX2" fmla="*/ 20636 w 27963"/>
                <a:gd name="connsiteY2" fmla="*/ 0 h 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63" h="38305">
                  <a:moveTo>
                    <a:pt x="0" y="37432"/>
                  </a:moveTo>
                  <a:cubicBezTo>
                    <a:pt x="11597" y="40803"/>
                    <a:pt x="23731" y="34123"/>
                    <a:pt x="27095" y="22501"/>
                  </a:cubicBezTo>
                  <a:cubicBezTo>
                    <a:pt x="29447" y="14373"/>
                    <a:pt x="26930" y="5625"/>
                    <a:pt x="20636" y="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35A0E6B3-5EBB-3E56-5F68-35B3180A8548}"/>
                </a:ext>
              </a:extLst>
            </p:cNvPr>
            <p:cNvSpPr/>
            <p:nvPr/>
          </p:nvSpPr>
          <p:spPr>
            <a:xfrm>
              <a:off x="4062957" y="5442533"/>
              <a:ext cx="59843" cy="52942"/>
            </a:xfrm>
            <a:custGeom>
              <a:avLst/>
              <a:gdLst>
                <a:gd name="connsiteX0" fmla="*/ 59844 w 59843"/>
                <a:gd name="connsiteY0" fmla="*/ 52943 h 52942"/>
                <a:gd name="connsiteX1" fmla="*/ 0 w 59843"/>
                <a:gd name="connsiteY1" fmla="*/ 0 h 5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42" h="52941">
                  <a:moveTo>
                    <a:pt x="59844" y="52943"/>
                  </a:moveTo>
                  <a:lnTo>
                    <a:pt x="0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D4B1CE8C-918C-D9EA-7B48-A428F0E6C988}"/>
                </a:ext>
              </a:extLst>
            </p:cNvPr>
            <p:cNvSpPr/>
            <p:nvPr/>
          </p:nvSpPr>
          <p:spPr>
            <a:xfrm>
              <a:off x="4055886" y="5404481"/>
              <a:ext cx="17801" cy="38052"/>
            </a:xfrm>
            <a:custGeom>
              <a:avLst/>
              <a:gdLst>
                <a:gd name="connsiteX0" fmla="*/ 7484 w 17801"/>
                <a:gd name="connsiteY0" fmla="*/ 38053 h 38052"/>
                <a:gd name="connsiteX1" fmla="*/ 5400 w 17801"/>
                <a:gd name="connsiteY1" fmla="*/ 7114 h 38052"/>
                <a:gd name="connsiteX2" fmla="*/ 17802 w 17801"/>
                <a:gd name="connsiteY2" fmla="*/ 0 h 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01" h="38052">
                  <a:moveTo>
                    <a:pt x="7484" y="38053"/>
                  </a:moveTo>
                  <a:cubicBezTo>
                    <a:pt x="-1616" y="30090"/>
                    <a:pt x="-2545" y="16234"/>
                    <a:pt x="5400" y="7114"/>
                  </a:cubicBezTo>
                  <a:cubicBezTo>
                    <a:pt x="8619" y="3412"/>
                    <a:pt x="12994" y="910"/>
                    <a:pt x="17802" y="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EDC6D073-0EFF-37F0-9D94-1D18574EE473}"/>
                </a:ext>
              </a:extLst>
            </p:cNvPr>
            <p:cNvSpPr/>
            <p:nvPr/>
          </p:nvSpPr>
          <p:spPr>
            <a:xfrm>
              <a:off x="4073275" y="5350504"/>
              <a:ext cx="266202" cy="53976"/>
            </a:xfrm>
            <a:custGeom>
              <a:avLst/>
              <a:gdLst>
                <a:gd name="connsiteX0" fmla="*/ 0 w 266202"/>
                <a:gd name="connsiteY0" fmla="*/ 53977 h 53976"/>
                <a:gd name="connsiteX1" fmla="*/ 266202 w 266202"/>
                <a:gd name="connsiteY1" fmla="*/ 0 h 5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202" h="53976">
                  <a:moveTo>
                    <a:pt x="0" y="53977"/>
                  </a:moveTo>
                  <a:lnTo>
                    <a:pt x="266202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17241948-AF3B-B5F1-7A52-77CA30F93221}"/>
                </a:ext>
              </a:extLst>
            </p:cNvPr>
            <p:cNvSpPr/>
            <p:nvPr/>
          </p:nvSpPr>
          <p:spPr>
            <a:xfrm>
              <a:off x="4339477" y="5307488"/>
              <a:ext cx="17646" cy="43015"/>
            </a:xfrm>
            <a:custGeom>
              <a:avLst/>
              <a:gdLst>
                <a:gd name="connsiteX0" fmla="*/ 0 w 17646"/>
                <a:gd name="connsiteY0" fmla="*/ 43016 h 43015"/>
                <a:gd name="connsiteX1" fmla="*/ 17231 w 17646"/>
                <a:gd name="connsiteY1" fmla="*/ 17269 h 43015"/>
                <a:gd name="connsiteX2" fmla="*/ 0 w 17646"/>
                <a:gd name="connsiteY2" fmla="*/ 0 h 4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6" h="43015">
                  <a:moveTo>
                    <a:pt x="0" y="43016"/>
                  </a:moveTo>
                  <a:cubicBezTo>
                    <a:pt x="11845" y="40679"/>
                    <a:pt x="19563" y="29139"/>
                    <a:pt x="17231" y="17269"/>
                  </a:cubicBezTo>
                  <a:cubicBezTo>
                    <a:pt x="15518" y="8541"/>
                    <a:pt x="8708" y="1717"/>
                    <a:pt x="0" y="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6C3D20EE-B6BD-75A2-E22A-10C41BE9FC1F}"/>
                </a:ext>
              </a:extLst>
            </p:cNvPr>
            <p:cNvSpPr/>
            <p:nvPr/>
          </p:nvSpPr>
          <p:spPr>
            <a:xfrm>
              <a:off x="4073275" y="5253512"/>
              <a:ext cx="266202" cy="53976"/>
            </a:xfrm>
            <a:custGeom>
              <a:avLst/>
              <a:gdLst>
                <a:gd name="connsiteX0" fmla="*/ 266202 w 266202"/>
                <a:gd name="connsiteY0" fmla="*/ 53976 h 53976"/>
                <a:gd name="connsiteX1" fmla="*/ 0 w 266202"/>
                <a:gd name="connsiteY1" fmla="*/ 0 h 5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202" h="53976">
                  <a:moveTo>
                    <a:pt x="266202" y="53976"/>
                  </a:moveTo>
                  <a:lnTo>
                    <a:pt x="0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D4A2CA5F-588B-788A-2C06-A2B80A321D55}"/>
                </a:ext>
              </a:extLst>
            </p:cNvPr>
            <p:cNvSpPr/>
            <p:nvPr/>
          </p:nvSpPr>
          <p:spPr>
            <a:xfrm>
              <a:off x="4055472" y="5215459"/>
              <a:ext cx="17802" cy="38052"/>
            </a:xfrm>
            <a:custGeom>
              <a:avLst/>
              <a:gdLst>
                <a:gd name="connsiteX0" fmla="*/ 17803 w 17802"/>
                <a:gd name="connsiteY0" fmla="*/ 38052 h 38052"/>
                <a:gd name="connsiteX1" fmla="*/ 386 w 17802"/>
                <a:gd name="connsiteY1" fmla="*/ 12429 h 38052"/>
                <a:gd name="connsiteX2" fmla="*/ 7485 w 17802"/>
                <a:gd name="connsiteY2" fmla="*/ 0 h 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02" h="38052">
                  <a:moveTo>
                    <a:pt x="17803" y="38052"/>
                  </a:moveTo>
                  <a:cubicBezTo>
                    <a:pt x="5937" y="35798"/>
                    <a:pt x="-1863" y="24341"/>
                    <a:pt x="386" y="12429"/>
                  </a:cubicBezTo>
                  <a:cubicBezTo>
                    <a:pt x="1294" y="7610"/>
                    <a:pt x="3791" y="3226"/>
                    <a:pt x="7485" y="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A3C9055B-7948-7212-D6FA-7899644571F8}"/>
                </a:ext>
              </a:extLst>
            </p:cNvPr>
            <p:cNvSpPr/>
            <p:nvPr/>
          </p:nvSpPr>
          <p:spPr>
            <a:xfrm>
              <a:off x="4062957" y="5162517"/>
              <a:ext cx="59843" cy="52942"/>
            </a:xfrm>
            <a:custGeom>
              <a:avLst/>
              <a:gdLst>
                <a:gd name="connsiteX0" fmla="*/ 0 w 59843"/>
                <a:gd name="connsiteY0" fmla="*/ 52943 h 52942"/>
                <a:gd name="connsiteX1" fmla="*/ 59844 w 59843"/>
                <a:gd name="connsiteY1" fmla="*/ 0 h 5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42" h="52941">
                  <a:moveTo>
                    <a:pt x="0" y="52943"/>
                  </a:moveTo>
                  <a:lnTo>
                    <a:pt x="59844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390C35F8-6798-A492-02D6-D8ECD2CAB9A6}"/>
                </a:ext>
              </a:extLst>
            </p:cNvPr>
            <p:cNvSpPr/>
            <p:nvPr/>
          </p:nvSpPr>
          <p:spPr>
            <a:xfrm>
              <a:off x="4102165" y="5124214"/>
              <a:ext cx="27973" cy="38302"/>
            </a:xfrm>
            <a:custGeom>
              <a:avLst/>
              <a:gdLst>
                <a:gd name="connsiteX0" fmla="*/ 20636 w 27973"/>
                <a:gd name="connsiteY0" fmla="*/ 38302 h 38302"/>
                <a:gd name="connsiteX1" fmla="*/ 22452 w 27973"/>
                <a:gd name="connsiteY1" fmla="*/ 7343 h 38302"/>
                <a:gd name="connsiteX2" fmla="*/ 0 w 27973"/>
                <a:gd name="connsiteY2" fmla="*/ 870 h 3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72" h="38302">
                  <a:moveTo>
                    <a:pt x="20636" y="38302"/>
                  </a:moveTo>
                  <a:cubicBezTo>
                    <a:pt x="29654" y="30258"/>
                    <a:pt x="30479" y="16401"/>
                    <a:pt x="22452" y="7343"/>
                  </a:cubicBezTo>
                  <a:cubicBezTo>
                    <a:pt x="16839" y="1036"/>
                    <a:pt x="8110" y="-1487"/>
                    <a:pt x="0" y="87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CBD87D55-2439-2650-5130-2C8B14E73728}"/>
                </a:ext>
              </a:extLst>
            </p:cNvPr>
            <p:cNvSpPr/>
            <p:nvPr/>
          </p:nvSpPr>
          <p:spPr>
            <a:xfrm>
              <a:off x="4025606" y="5125085"/>
              <a:ext cx="75733" cy="25437"/>
            </a:xfrm>
            <a:custGeom>
              <a:avLst/>
              <a:gdLst>
                <a:gd name="connsiteX0" fmla="*/ 75733 w 75733"/>
                <a:gd name="connsiteY0" fmla="*/ 0 h 25437"/>
                <a:gd name="connsiteX1" fmla="*/ 0 w 75733"/>
                <a:gd name="connsiteY1" fmla="*/ 25437 h 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33" h="25437">
                  <a:moveTo>
                    <a:pt x="75733" y="0"/>
                  </a:moveTo>
                  <a:lnTo>
                    <a:pt x="0" y="25437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3D6585DB-92C6-2D5B-899C-7AF6963BAB14}"/>
                </a:ext>
              </a:extLst>
            </p:cNvPr>
            <p:cNvSpPr/>
            <p:nvPr/>
          </p:nvSpPr>
          <p:spPr>
            <a:xfrm>
              <a:off x="3996649" y="5123637"/>
              <a:ext cx="28957" cy="29025"/>
            </a:xfrm>
            <a:custGeom>
              <a:avLst/>
              <a:gdLst>
                <a:gd name="connsiteX0" fmla="*/ 28957 w 28957"/>
                <a:gd name="connsiteY0" fmla="*/ 27919 h 29025"/>
                <a:gd name="connsiteX1" fmla="*/ 1099 w 28957"/>
                <a:gd name="connsiteY1" fmla="*/ 13773 h 29025"/>
                <a:gd name="connsiteX2" fmla="*/ 1099 w 28957"/>
                <a:gd name="connsiteY2" fmla="*/ 0 h 2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7" h="29025">
                  <a:moveTo>
                    <a:pt x="28957" y="27919"/>
                  </a:moveTo>
                  <a:cubicBezTo>
                    <a:pt x="17360" y="31724"/>
                    <a:pt x="4896" y="25396"/>
                    <a:pt x="1099" y="13773"/>
                  </a:cubicBezTo>
                  <a:cubicBezTo>
                    <a:pt x="-366" y="9307"/>
                    <a:pt x="-366" y="4467"/>
                    <a:pt x="1099" y="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A9397B95-CA49-E599-CA74-2621358E48A8}"/>
                </a:ext>
              </a:extLst>
            </p:cNvPr>
            <p:cNvSpPr/>
            <p:nvPr/>
          </p:nvSpPr>
          <p:spPr>
            <a:xfrm>
              <a:off x="3997748" y="4864508"/>
              <a:ext cx="86670" cy="258095"/>
            </a:xfrm>
            <a:custGeom>
              <a:avLst/>
              <a:gdLst>
                <a:gd name="connsiteX0" fmla="*/ 0 w 86670"/>
                <a:gd name="connsiteY0" fmla="*/ 258095 h 258095"/>
                <a:gd name="connsiteX1" fmla="*/ 86671 w 86670"/>
                <a:gd name="connsiteY1" fmla="*/ 0 h 25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70" h="258095">
                  <a:moveTo>
                    <a:pt x="0" y="258095"/>
                  </a:moveTo>
                  <a:lnTo>
                    <a:pt x="86671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CF4DA281-97A2-7E64-C635-BF050DBF5DE4}"/>
                </a:ext>
              </a:extLst>
            </p:cNvPr>
            <p:cNvSpPr/>
            <p:nvPr/>
          </p:nvSpPr>
          <p:spPr>
            <a:xfrm>
              <a:off x="4046655" y="4836484"/>
              <a:ext cx="38222" cy="28024"/>
            </a:xfrm>
            <a:custGeom>
              <a:avLst/>
              <a:gdLst>
                <a:gd name="connsiteX0" fmla="*/ 37351 w 38222"/>
                <a:gd name="connsiteY0" fmla="*/ 28024 h 28024"/>
                <a:gd name="connsiteX1" fmla="*/ 22452 w 38222"/>
                <a:gd name="connsiteY1" fmla="*/ 870 h 28024"/>
                <a:gd name="connsiteX2" fmla="*/ 0 w 38222"/>
                <a:gd name="connsiteY2" fmla="*/ 7343 h 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22" h="28024">
                  <a:moveTo>
                    <a:pt x="37351" y="28024"/>
                  </a:moveTo>
                  <a:cubicBezTo>
                    <a:pt x="40714" y="16401"/>
                    <a:pt x="34049" y="4241"/>
                    <a:pt x="22452" y="870"/>
                  </a:cubicBezTo>
                  <a:cubicBezTo>
                    <a:pt x="14342" y="-1487"/>
                    <a:pt x="5613" y="1036"/>
                    <a:pt x="0" y="7343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E48CAC78-EAAD-4116-3395-FCEA04F44020}"/>
                </a:ext>
              </a:extLst>
            </p:cNvPr>
            <p:cNvSpPr/>
            <p:nvPr/>
          </p:nvSpPr>
          <p:spPr>
            <a:xfrm>
              <a:off x="3867329" y="4843000"/>
              <a:ext cx="179738" cy="204118"/>
            </a:xfrm>
            <a:custGeom>
              <a:avLst/>
              <a:gdLst>
                <a:gd name="connsiteX0" fmla="*/ 179738 w 179738"/>
                <a:gd name="connsiteY0" fmla="*/ 0 h 204118"/>
                <a:gd name="connsiteX1" fmla="*/ 0 w 179738"/>
                <a:gd name="connsiteY1" fmla="*/ 204118 h 20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738" h="204118">
                  <a:moveTo>
                    <a:pt x="179738" y="0"/>
                  </a:moveTo>
                  <a:lnTo>
                    <a:pt x="0" y="204118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5B97086E-0662-C86D-65CF-6254FFEFA69F}"/>
                </a:ext>
              </a:extLst>
            </p:cNvPr>
            <p:cNvSpPr/>
            <p:nvPr/>
          </p:nvSpPr>
          <p:spPr>
            <a:xfrm>
              <a:off x="3829359" y="5038019"/>
              <a:ext cx="37969" cy="17679"/>
            </a:xfrm>
            <a:custGeom>
              <a:avLst/>
              <a:gdLst>
                <a:gd name="connsiteX0" fmla="*/ 37970 w 37969"/>
                <a:gd name="connsiteY0" fmla="*/ 10134 h 17679"/>
                <a:gd name="connsiteX1" fmla="*/ 7119 w 37969"/>
                <a:gd name="connsiteY1" fmla="*/ 12305 h 17679"/>
                <a:gd name="connsiteX2" fmla="*/ 0 w 37969"/>
                <a:gd name="connsiteY2" fmla="*/ 0 h 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69" h="17679">
                  <a:moveTo>
                    <a:pt x="37970" y="10134"/>
                  </a:moveTo>
                  <a:cubicBezTo>
                    <a:pt x="30046" y="19275"/>
                    <a:pt x="16220" y="20246"/>
                    <a:pt x="7119" y="12305"/>
                  </a:cubicBezTo>
                  <a:cubicBezTo>
                    <a:pt x="3446" y="9100"/>
                    <a:pt x="949" y="4777"/>
                    <a:pt x="0" y="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EDCE8F39-46E9-B616-1B08-B6D270AB2DFB}"/>
              </a:ext>
            </a:extLst>
          </p:cNvPr>
          <p:cNvGrpSpPr/>
          <p:nvPr/>
        </p:nvGrpSpPr>
        <p:grpSpPr>
          <a:xfrm>
            <a:off x="6526238" y="4838261"/>
            <a:ext cx="907976" cy="909950"/>
            <a:chOff x="6203512" y="4939165"/>
            <a:chExt cx="907976" cy="909950"/>
          </a:xfrm>
        </p:grpSpPr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22131777-D461-26AA-A3A6-0E4D40A09C59}"/>
                </a:ext>
              </a:extLst>
            </p:cNvPr>
            <p:cNvSpPr/>
            <p:nvPr/>
          </p:nvSpPr>
          <p:spPr>
            <a:xfrm>
              <a:off x="6204544" y="4939165"/>
              <a:ext cx="906944" cy="909123"/>
            </a:xfrm>
            <a:custGeom>
              <a:avLst/>
              <a:gdLst>
                <a:gd name="connsiteX0" fmla="*/ 641362 w 906944"/>
                <a:gd name="connsiteY0" fmla="*/ 0 h 909123"/>
                <a:gd name="connsiteX1" fmla="*/ 265790 w 906944"/>
                <a:gd name="connsiteY1" fmla="*/ 0 h 909123"/>
                <a:gd name="connsiteX2" fmla="*/ 0 w 906944"/>
                <a:gd name="connsiteY2" fmla="*/ 266367 h 909123"/>
                <a:gd name="connsiteX3" fmla="*/ 0 w 906944"/>
                <a:gd name="connsiteY3" fmla="*/ 642756 h 909123"/>
                <a:gd name="connsiteX4" fmla="*/ 265790 w 906944"/>
                <a:gd name="connsiteY4" fmla="*/ 909123 h 909123"/>
                <a:gd name="connsiteX5" fmla="*/ 641362 w 906944"/>
                <a:gd name="connsiteY5" fmla="*/ 909123 h 909123"/>
                <a:gd name="connsiteX6" fmla="*/ 906945 w 906944"/>
                <a:gd name="connsiteY6" fmla="*/ 642756 h 909123"/>
                <a:gd name="connsiteX7" fmla="*/ 906945 w 906944"/>
                <a:gd name="connsiteY7" fmla="*/ 266367 h 909123"/>
                <a:gd name="connsiteX8" fmla="*/ 641362 w 906944"/>
                <a:gd name="connsiteY8" fmla="*/ 0 h 909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6944" h="909123">
                  <a:moveTo>
                    <a:pt x="641362" y="0"/>
                  </a:moveTo>
                  <a:cubicBezTo>
                    <a:pt x="475037" y="99888"/>
                    <a:pt x="431908" y="99888"/>
                    <a:pt x="265790" y="0"/>
                  </a:cubicBezTo>
                  <a:cubicBezTo>
                    <a:pt x="177468" y="89754"/>
                    <a:pt x="89560" y="178061"/>
                    <a:pt x="0" y="266367"/>
                  </a:cubicBezTo>
                  <a:cubicBezTo>
                    <a:pt x="99671" y="431813"/>
                    <a:pt x="99671" y="476276"/>
                    <a:pt x="0" y="642756"/>
                  </a:cubicBezTo>
                  <a:cubicBezTo>
                    <a:pt x="89560" y="731269"/>
                    <a:pt x="177468" y="819369"/>
                    <a:pt x="265790" y="909123"/>
                  </a:cubicBezTo>
                  <a:cubicBezTo>
                    <a:pt x="431908" y="809236"/>
                    <a:pt x="475244" y="809236"/>
                    <a:pt x="641362" y="909123"/>
                  </a:cubicBezTo>
                  <a:cubicBezTo>
                    <a:pt x="729477" y="819369"/>
                    <a:pt x="817592" y="731269"/>
                    <a:pt x="906945" y="642756"/>
                  </a:cubicBezTo>
                  <a:cubicBezTo>
                    <a:pt x="807481" y="476276"/>
                    <a:pt x="807481" y="433054"/>
                    <a:pt x="906945" y="266367"/>
                  </a:cubicBezTo>
                  <a:cubicBezTo>
                    <a:pt x="817592" y="178061"/>
                    <a:pt x="729477" y="89754"/>
                    <a:pt x="641362" y="0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7F2BA4FC-84CE-4350-AC50-8F548AC13DEC}"/>
                </a:ext>
              </a:extLst>
            </p:cNvPr>
            <p:cNvSpPr/>
            <p:nvPr/>
          </p:nvSpPr>
          <p:spPr>
            <a:xfrm>
              <a:off x="6470334" y="4939165"/>
              <a:ext cx="103337" cy="909950"/>
            </a:xfrm>
            <a:custGeom>
              <a:avLst/>
              <a:gdLst>
                <a:gd name="connsiteX0" fmla="*/ 0 w 103337"/>
                <a:gd name="connsiteY0" fmla="*/ 0 h 909950"/>
                <a:gd name="connsiteX1" fmla="*/ 103179 w 103337"/>
                <a:gd name="connsiteY1" fmla="*/ 454975 h 909950"/>
                <a:gd name="connsiteX2" fmla="*/ 0 w 103337"/>
                <a:gd name="connsiteY2" fmla="*/ 909951 h 90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337" h="909949">
                  <a:moveTo>
                    <a:pt x="0" y="0"/>
                  </a:moveTo>
                  <a:cubicBezTo>
                    <a:pt x="51383" y="306074"/>
                    <a:pt x="106687" y="380318"/>
                    <a:pt x="103179" y="454975"/>
                  </a:cubicBezTo>
                  <a:cubicBezTo>
                    <a:pt x="105862" y="529219"/>
                    <a:pt x="50558" y="603463"/>
                    <a:pt x="0" y="909951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03FD81E-CF6A-9EBA-67E3-7F57E6961D1E}"/>
                </a:ext>
              </a:extLst>
            </p:cNvPr>
            <p:cNvSpPr/>
            <p:nvPr/>
          </p:nvSpPr>
          <p:spPr>
            <a:xfrm>
              <a:off x="6742568" y="4939165"/>
              <a:ext cx="103337" cy="909950"/>
            </a:xfrm>
            <a:custGeom>
              <a:avLst/>
              <a:gdLst>
                <a:gd name="connsiteX0" fmla="*/ 103338 w 103337"/>
                <a:gd name="connsiteY0" fmla="*/ 0 h 909950"/>
                <a:gd name="connsiteX1" fmla="*/ 159 w 103337"/>
                <a:gd name="connsiteY1" fmla="*/ 454975 h 909950"/>
                <a:gd name="connsiteX2" fmla="*/ 103338 w 103337"/>
                <a:gd name="connsiteY2" fmla="*/ 909951 h 90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337" h="909949">
                  <a:moveTo>
                    <a:pt x="103338" y="0"/>
                  </a:moveTo>
                  <a:cubicBezTo>
                    <a:pt x="51955" y="306074"/>
                    <a:pt x="-3349" y="380318"/>
                    <a:pt x="159" y="454975"/>
                  </a:cubicBezTo>
                  <a:cubicBezTo>
                    <a:pt x="-2318" y="529219"/>
                    <a:pt x="52986" y="603463"/>
                    <a:pt x="103338" y="909951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B54B471B-0AD7-E961-59B4-2A5A8E941B7C}"/>
                </a:ext>
              </a:extLst>
            </p:cNvPr>
            <p:cNvSpPr/>
            <p:nvPr/>
          </p:nvSpPr>
          <p:spPr>
            <a:xfrm>
              <a:off x="6203512" y="5205532"/>
              <a:ext cx="907976" cy="103562"/>
            </a:xfrm>
            <a:custGeom>
              <a:avLst/>
              <a:gdLst>
                <a:gd name="connsiteX0" fmla="*/ 907976 w 907976"/>
                <a:gd name="connsiteY0" fmla="*/ 0 h 103562"/>
                <a:gd name="connsiteX1" fmla="*/ 453988 w 907976"/>
                <a:gd name="connsiteY1" fmla="*/ 103403 h 103562"/>
                <a:gd name="connsiteX2" fmla="*/ 0 w 907976"/>
                <a:gd name="connsiteY2" fmla="*/ 0 h 10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7976" h="103562">
                  <a:moveTo>
                    <a:pt x="907976" y="0"/>
                  </a:moveTo>
                  <a:cubicBezTo>
                    <a:pt x="602773" y="51495"/>
                    <a:pt x="528690" y="106919"/>
                    <a:pt x="453988" y="103403"/>
                  </a:cubicBezTo>
                  <a:cubicBezTo>
                    <a:pt x="379906" y="105885"/>
                    <a:pt x="305823" y="50461"/>
                    <a:pt x="0" y="0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03FDBEC8-EF72-B0F5-C0FE-EEBEB741CF6F}"/>
                </a:ext>
              </a:extLst>
            </p:cNvPr>
            <p:cNvSpPr/>
            <p:nvPr/>
          </p:nvSpPr>
          <p:spPr>
            <a:xfrm>
              <a:off x="6203512" y="5478359"/>
              <a:ext cx="907976" cy="103562"/>
            </a:xfrm>
            <a:custGeom>
              <a:avLst/>
              <a:gdLst>
                <a:gd name="connsiteX0" fmla="*/ 907976 w 907976"/>
                <a:gd name="connsiteY0" fmla="*/ 103562 h 103562"/>
                <a:gd name="connsiteX1" fmla="*/ 453988 w 907976"/>
                <a:gd name="connsiteY1" fmla="*/ 159 h 103562"/>
                <a:gd name="connsiteX2" fmla="*/ 0 w 907976"/>
                <a:gd name="connsiteY2" fmla="*/ 103562 h 10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7976" h="103562">
                  <a:moveTo>
                    <a:pt x="907976" y="103562"/>
                  </a:moveTo>
                  <a:cubicBezTo>
                    <a:pt x="602773" y="52068"/>
                    <a:pt x="528690" y="-3357"/>
                    <a:pt x="453988" y="159"/>
                  </a:cubicBezTo>
                  <a:cubicBezTo>
                    <a:pt x="379906" y="-2530"/>
                    <a:pt x="305823" y="52895"/>
                    <a:pt x="0" y="103562"/>
                  </a:cubicBezTo>
                </a:path>
              </a:pathLst>
            </a:custGeom>
            <a:noFill/>
            <a:ln w="11753" cap="flat">
              <a:solidFill>
                <a:schemeClr val="bg1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A9B99BF8-9B8C-79C9-9BC9-751191B380E8}"/>
              </a:ext>
            </a:extLst>
          </p:cNvPr>
          <p:cNvGrpSpPr/>
          <p:nvPr/>
        </p:nvGrpSpPr>
        <p:grpSpPr>
          <a:xfrm>
            <a:off x="5531009" y="3541633"/>
            <a:ext cx="822544" cy="910674"/>
            <a:chOff x="5543990" y="3669629"/>
            <a:chExt cx="822544" cy="910674"/>
          </a:xfrm>
        </p:grpSpPr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D790EB2D-5012-EA0A-7839-3AE4995533D6}"/>
                </a:ext>
              </a:extLst>
            </p:cNvPr>
            <p:cNvSpPr/>
            <p:nvPr/>
          </p:nvSpPr>
          <p:spPr>
            <a:xfrm>
              <a:off x="5543990" y="3669629"/>
              <a:ext cx="822544" cy="910674"/>
            </a:xfrm>
            <a:custGeom>
              <a:avLst/>
              <a:gdLst>
                <a:gd name="connsiteX0" fmla="*/ 0 w 822544"/>
                <a:gd name="connsiteY0" fmla="*/ 295475 h 910674"/>
                <a:gd name="connsiteX1" fmla="*/ 0 w 822544"/>
                <a:gd name="connsiteY1" fmla="*/ 615199 h 910674"/>
                <a:gd name="connsiteX2" fmla="*/ 67067 w 822544"/>
                <a:gd name="connsiteY2" fmla="*/ 732665 h 910674"/>
                <a:gd name="connsiteX3" fmla="*/ 343381 w 822544"/>
                <a:gd name="connsiteY3" fmla="*/ 892527 h 910674"/>
                <a:gd name="connsiteX4" fmla="*/ 478546 w 822544"/>
                <a:gd name="connsiteY4" fmla="*/ 892527 h 910674"/>
                <a:gd name="connsiteX5" fmla="*/ 754859 w 822544"/>
                <a:gd name="connsiteY5" fmla="*/ 732665 h 910674"/>
                <a:gd name="connsiteX6" fmla="*/ 822545 w 822544"/>
                <a:gd name="connsiteY6" fmla="*/ 615199 h 910674"/>
                <a:gd name="connsiteX7" fmla="*/ 822545 w 822544"/>
                <a:gd name="connsiteY7" fmla="*/ 295475 h 910674"/>
                <a:gd name="connsiteX8" fmla="*/ 755478 w 822544"/>
                <a:gd name="connsiteY8" fmla="*/ 179043 h 910674"/>
                <a:gd name="connsiteX9" fmla="*/ 479784 w 822544"/>
                <a:gd name="connsiteY9" fmla="*/ 18147 h 910674"/>
                <a:gd name="connsiteX10" fmla="*/ 344619 w 822544"/>
                <a:gd name="connsiteY10" fmla="*/ 18147 h 910674"/>
                <a:gd name="connsiteX11" fmla="*/ 67067 w 822544"/>
                <a:gd name="connsiteY11" fmla="*/ 179043 h 910674"/>
                <a:gd name="connsiteX12" fmla="*/ 0 w 822544"/>
                <a:gd name="connsiteY12" fmla="*/ 295475 h 91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2544" h="910674">
                  <a:moveTo>
                    <a:pt x="0" y="295475"/>
                  </a:moveTo>
                  <a:lnTo>
                    <a:pt x="0" y="615199"/>
                  </a:lnTo>
                  <a:cubicBezTo>
                    <a:pt x="-123" y="663532"/>
                    <a:pt x="25424" y="708279"/>
                    <a:pt x="67067" y="732665"/>
                  </a:cubicBezTo>
                  <a:lnTo>
                    <a:pt x="343381" y="892527"/>
                  </a:lnTo>
                  <a:cubicBezTo>
                    <a:pt x="385210" y="916724"/>
                    <a:pt x="436717" y="916724"/>
                    <a:pt x="478546" y="892527"/>
                  </a:cubicBezTo>
                  <a:lnTo>
                    <a:pt x="754859" y="732665"/>
                  </a:lnTo>
                  <a:cubicBezTo>
                    <a:pt x="796729" y="708436"/>
                    <a:pt x="822545" y="663660"/>
                    <a:pt x="822545" y="615199"/>
                  </a:cubicBezTo>
                  <a:lnTo>
                    <a:pt x="822545" y="295475"/>
                  </a:lnTo>
                  <a:cubicBezTo>
                    <a:pt x="822297" y="247513"/>
                    <a:pt x="796791" y="203244"/>
                    <a:pt x="755478" y="179043"/>
                  </a:cubicBezTo>
                  <a:lnTo>
                    <a:pt x="479784" y="18147"/>
                  </a:lnTo>
                  <a:cubicBezTo>
                    <a:pt x="437955" y="-6049"/>
                    <a:pt x="386448" y="-6049"/>
                    <a:pt x="344619" y="18147"/>
                  </a:cubicBezTo>
                  <a:lnTo>
                    <a:pt x="67067" y="179043"/>
                  </a:lnTo>
                  <a:cubicBezTo>
                    <a:pt x="25754" y="203244"/>
                    <a:pt x="248" y="247513"/>
                    <a:pt x="0" y="295475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543016FA-E504-348A-EA0E-F9AB52BEE864}"/>
                </a:ext>
              </a:extLst>
            </p:cNvPr>
            <p:cNvSpPr/>
            <p:nvPr/>
          </p:nvSpPr>
          <p:spPr>
            <a:xfrm>
              <a:off x="5543990" y="3669629"/>
              <a:ext cx="822544" cy="910674"/>
            </a:xfrm>
            <a:custGeom>
              <a:avLst/>
              <a:gdLst>
                <a:gd name="connsiteX0" fmla="*/ 0 w 822544"/>
                <a:gd name="connsiteY0" fmla="*/ 295475 h 910674"/>
                <a:gd name="connsiteX1" fmla="*/ 0 w 822544"/>
                <a:gd name="connsiteY1" fmla="*/ 615199 h 910674"/>
                <a:gd name="connsiteX2" fmla="*/ 67067 w 822544"/>
                <a:gd name="connsiteY2" fmla="*/ 732665 h 910674"/>
                <a:gd name="connsiteX3" fmla="*/ 343381 w 822544"/>
                <a:gd name="connsiteY3" fmla="*/ 892527 h 910674"/>
                <a:gd name="connsiteX4" fmla="*/ 478546 w 822544"/>
                <a:gd name="connsiteY4" fmla="*/ 892527 h 910674"/>
                <a:gd name="connsiteX5" fmla="*/ 754859 w 822544"/>
                <a:gd name="connsiteY5" fmla="*/ 732665 h 910674"/>
                <a:gd name="connsiteX6" fmla="*/ 822545 w 822544"/>
                <a:gd name="connsiteY6" fmla="*/ 615199 h 910674"/>
                <a:gd name="connsiteX7" fmla="*/ 822545 w 822544"/>
                <a:gd name="connsiteY7" fmla="*/ 295475 h 910674"/>
                <a:gd name="connsiteX8" fmla="*/ 755478 w 822544"/>
                <a:gd name="connsiteY8" fmla="*/ 179043 h 910674"/>
                <a:gd name="connsiteX9" fmla="*/ 479784 w 822544"/>
                <a:gd name="connsiteY9" fmla="*/ 18147 h 910674"/>
                <a:gd name="connsiteX10" fmla="*/ 344619 w 822544"/>
                <a:gd name="connsiteY10" fmla="*/ 18147 h 910674"/>
                <a:gd name="connsiteX11" fmla="*/ 67067 w 822544"/>
                <a:gd name="connsiteY11" fmla="*/ 179043 h 910674"/>
                <a:gd name="connsiteX12" fmla="*/ 0 w 822544"/>
                <a:gd name="connsiteY12" fmla="*/ 295475 h 91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2544" h="910674">
                  <a:moveTo>
                    <a:pt x="0" y="295475"/>
                  </a:moveTo>
                  <a:lnTo>
                    <a:pt x="0" y="615199"/>
                  </a:lnTo>
                  <a:cubicBezTo>
                    <a:pt x="-123" y="663532"/>
                    <a:pt x="25424" y="708279"/>
                    <a:pt x="67067" y="732665"/>
                  </a:cubicBezTo>
                  <a:lnTo>
                    <a:pt x="343381" y="892527"/>
                  </a:lnTo>
                  <a:cubicBezTo>
                    <a:pt x="385210" y="916724"/>
                    <a:pt x="436717" y="916724"/>
                    <a:pt x="478546" y="892527"/>
                  </a:cubicBezTo>
                  <a:lnTo>
                    <a:pt x="754859" y="732665"/>
                  </a:lnTo>
                  <a:cubicBezTo>
                    <a:pt x="796729" y="708436"/>
                    <a:pt x="822545" y="663660"/>
                    <a:pt x="822545" y="615199"/>
                  </a:cubicBezTo>
                  <a:lnTo>
                    <a:pt x="822545" y="295475"/>
                  </a:lnTo>
                  <a:cubicBezTo>
                    <a:pt x="822297" y="247513"/>
                    <a:pt x="796791" y="203244"/>
                    <a:pt x="755478" y="179043"/>
                  </a:cubicBezTo>
                  <a:lnTo>
                    <a:pt x="479784" y="18147"/>
                  </a:lnTo>
                  <a:cubicBezTo>
                    <a:pt x="437955" y="-6049"/>
                    <a:pt x="386448" y="-6049"/>
                    <a:pt x="344619" y="18147"/>
                  </a:cubicBezTo>
                  <a:lnTo>
                    <a:pt x="67067" y="179043"/>
                  </a:lnTo>
                  <a:cubicBezTo>
                    <a:pt x="25754" y="203244"/>
                    <a:pt x="248" y="247513"/>
                    <a:pt x="0" y="295475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5ED54DE8-9DB1-C84B-99D8-E8CA5B8C8FA6}"/>
                </a:ext>
              </a:extLst>
            </p:cNvPr>
            <p:cNvSpPr/>
            <p:nvPr/>
          </p:nvSpPr>
          <p:spPr>
            <a:xfrm>
              <a:off x="5543990" y="3669629"/>
              <a:ext cx="822544" cy="910674"/>
            </a:xfrm>
            <a:custGeom>
              <a:avLst/>
              <a:gdLst>
                <a:gd name="connsiteX0" fmla="*/ 0 w 822544"/>
                <a:gd name="connsiteY0" fmla="*/ 295475 h 910674"/>
                <a:gd name="connsiteX1" fmla="*/ 0 w 822544"/>
                <a:gd name="connsiteY1" fmla="*/ 615199 h 910674"/>
                <a:gd name="connsiteX2" fmla="*/ 67067 w 822544"/>
                <a:gd name="connsiteY2" fmla="*/ 732665 h 910674"/>
                <a:gd name="connsiteX3" fmla="*/ 343381 w 822544"/>
                <a:gd name="connsiteY3" fmla="*/ 892527 h 910674"/>
                <a:gd name="connsiteX4" fmla="*/ 478546 w 822544"/>
                <a:gd name="connsiteY4" fmla="*/ 892527 h 910674"/>
                <a:gd name="connsiteX5" fmla="*/ 754859 w 822544"/>
                <a:gd name="connsiteY5" fmla="*/ 732665 h 910674"/>
                <a:gd name="connsiteX6" fmla="*/ 822545 w 822544"/>
                <a:gd name="connsiteY6" fmla="*/ 615199 h 910674"/>
                <a:gd name="connsiteX7" fmla="*/ 822545 w 822544"/>
                <a:gd name="connsiteY7" fmla="*/ 295475 h 910674"/>
                <a:gd name="connsiteX8" fmla="*/ 755478 w 822544"/>
                <a:gd name="connsiteY8" fmla="*/ 179043 h 910674"/>
                <a:gd name="connsiteX9" fmla="*/ 479784 w 822544"/>
                <a:gd name="connsiteY9" fmla="*/ 18147 h 910674"/>
                <a:gd name="connsiteX10" fmla="*/ 344619 w 822544"/>
                <a:gd name="connsiteY10" fmla="*/ 18147 h 910674"/>
                <a:gd name="connsiteX11" fmla="*/ 67067 w 822544"/>
                <a:gd name="connsiteY11" fmla="*/ 179043 h 910674"/>
                <a:gd name="connsiteX12" fmla="*/ 0 w 822544"/>
                <a:gd name="connsiteY12" fmla="*/ 295475 h 91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2544" h="910674">
                  <a:moveTo>
                    <a:pt x="0" y="295475"/>
                  </a:moveTo>
                  <a:lnTo>
                    <a:pt x="0" y="615199"/>
                  </a:lnTo>
                  <a:cubicBezTo>
                    <a:pt x="-123" y="663532"/>
                    <a:pt x="25424" y="708279"/>
                    <a:pt x="67067" y="732665"/>
                  </a:cubicBezTo>
                  <a:lnTo>
                    <a:pt x="343381" y="892527"/>
                  </a:lnTo>
                  <a:cubicBezTo>
                    <a:pt x="385210" y="916724"/>
                    <a:pt x="436717" y="916724"/>
                    <a:pt x="478546" y="892527"/>
                  </a:cubicBezTo>
                  <a:lnTo>
                    <a:pt x="754859" y="732665"/>
                  </a:lnTo>
                  <a:cubicBezTo>
                    <a:pt x="796729" y="708436"/>
                    <a:pt x="822545" y="663660"/>
                    <a:pt x="822545" y="615199"/>
                  </a:cubicBezTo>
                  <a:lnTo>
                    <a:pt x="822545" y="295475"/>
                  </a:lnTo>
                  <a:cubicBezTo>
                    <a:pt x="822297" y="247513"/>
                    <a:pt x="796791" y="203244"/>
                    <a:pt x="755478" y="179043"/>
                  </a:cubicBezTo>
                  <a:lnTo>
                    <a:pt x="479784" y="18147"/>
                  </a:lnTo>
                  <a:cubicBezTo>
                    <a:pt x="437955" y="-6049"/>
                    <a:pt x="386448" y="-6049"/>
                    <a:pt x="344619" y="18147"/>
                  </a:cubicBezTo>
                  <a:lnTo>
                    <a:pt x="67067" y="179043"/>
                  </a:lnTo>
                  <a:cubicBezTo>
                    <a:pt x="25754" y="203244"/>
                    <a:pt x="248" y="247513"/>
                    <a:pt x="0" y="295475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17582BA3-5AEE-558E-17C3-D18143C56CF8}"/>
                </a:ext>
              </a:extLst>
            </p:cNvPr>
            <p:cNvSpPr/>
            <p:nvPr/>
          </p:nvSpPr>
          <p:spPr>
            <a:xfrm>
              <a:off x="5778068" y="3819099"/>
              <a:ext cx="376124" cy="438808"/>
            </a:xfrm>
            <a:custGeom>
              <a:avLst/>
              <a:gdLst>
                <a:gd name="connsiteX0" fmla="*/ 758 w 376124"/>
                <a:gd name="connsiteY0" fmla="*/ 158207 h 438808"/>
                <a:gd name="connsiteX1" fmla="*/ 194941 w 376124"/>
                <a:gd name="connsiteY1" fmla="*/ 0 h 438808"/>
                <a:gd name="connsiteX2" fmla="*/ 376124 w 376124"/>
                <a:gd name="connsiteY2" fmla="*/ 163584 h 438808"/>
                <a:gd name="connsiteX3" fmla="*/ 280993 w 376124"/>
                <a:gd name="connsiteY3" fmla="*/ 319930 h 438808"/>
                <a:gd name="connsiteX4" fmla="*/ 239721 w 376124"/>
                <a:gd name="connsiteY4" fmla="*/ 397276 h 438808"/>
                <a:gd name="connsiteX5" fmla="*/ 181528 w 376124"/>
                <a:gd name="connsiteY5" fmla="*/ 438638 h 438808"/>
                <a:gd name="connsiteX6" fmla="*/ 116319 w 376124"/>
                <a:gd name="connsiteY6" fmla="*/ 397276 h 438808"/>
                <a:gd name="connsiteX7" fmla="*/ 210831 w 376124"/>
                <a:gd name="connsiteY7" fmla="*/ 252511 h 438808"/>
                <a:gd name="connsiteX8" fmla="*/ 269643 w 376124"/>
                <a:gd name="connsiteY8" fmla="*/ 165446 h 438808"/>
                <a:gd name="connsiteX9" fmla="*/ 202680 w 376124"/>
                <a:gd name="connsiteY9" fmla="*/ 94463 h 438808"/>
                <a:gd name="connsiteX10" fmla="*/ 194529 w 376124"/>
                <a:gd name="connsiteY10" fmla="*/ 94718 h 438808"/>
                <a:gd name="connsiteX11" fmla="*/ 121891 w 376124"/>
                <a:gd name="connsiteY11" fmla="*/ 150969 h 438808"/>
                <a:gd name="connsiteX12" fmla="*/ 52967 w 376124"/>
                <a:gd name="connsiteY12" fmla="*/ 200396 h 438808"/>
                <a:gd name="connsiteX13" fmla="*/ 758 w 376124"/>
                <a:gd name="connsiteY13" fmla="*/ 158207 h 438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6124" h="438807">
                  <a:moveTo>
                    <a:pt x="758" y="158207"/>
                  </a:moveTo>
                  <a:cubicBezTo>
                    <a:pt x="11076" y="60801"/>
                    <a:pt x="105382" y="0"/>
                    <a:pt x="194941" y="0"/>
                  </a:cubicBezTo>
                  <a:cubicBezTo>
                    <a:pt x="289660" y="0"/>
                    <a:pt x="376124" y="62042"/>
                    <a:pt x="376124" y="163584"/>
                  </a:cubicBezTo>
                  <a:cubicBezTo>
                    <a:pt x="376124" y="232658"/>
                    <a:pt x="328043" y="277742"/>
                    <a:pt x="280993" y="319930"/>
                  </a:cubicBezTo>
                  <a:cubicBezTo>
                    <a:pt x="256870" y="338646"/>
                    <a:pt x="241867" y="366780"/>
                    <a:pt x="239721" y="397276"/>
                  </a:cubicBezTo>
                  <a:cubicBezTo>
                    <a:pt x="238070" y="432847"/>
                    <a:pt x="219086" y="438638"/>
                    <a:pt x="181528" y="438638"/>
                  </a:cubicBezTo>
                  <a:cubicBezTo>
                    <a:pt x="134066" y="438638"/>
                    <a:pt x="115494" y="443808"/>
                    <a:pt x="116319" y="397276"/>
                  </a:cubicBezTo>
                  <a:cubicBezTo>
                    <a:pt x="116319" y="335234"/>
                    <a:pt x="168115" y="289943"/>
                    <a:pt x="210831" y="252511"/>
                  </a:cubicBezTo>
                  <a:cubicBezTo>
                    <a:pt x="236626" y="229969"/>
                    <a:pt x="269643" y="202878"/>
                    <a:pt x="269643" y="165446"/>
                  </a:cubicBezTo>
                  <a:cubicBezTo>
                    <a:pt x="270716" y="127312"/>
                    <a:pt x="240732" y="95532"/>
                    <a:pt x="202680" y="94463"/>
                  </a:cubicBezTo>
                  <a:cubicBezTo>
                    <a:pt x="199956" y="94387"/>
                    <a:pt x="197232" y="94471"/>
                    <a:pt x="194529" y="94718"/>
                  </a:cubicBezTo>
                  <a:cubicBezTo>
                    <a:pt x="159819" y="93059"/>
                    <a:pt x="129051" y="116891"/>
                    <a:pt x="121891" y="150969"/>
                  </a:cubicBezTo>
                  <a:cubicBezTo>
                    <a:pt x="113017" y="187988"/>
                    <a:pt x="121891" y="200396"/>
                    <a:pt x="52967" y="200396"/>
                  </a:cubicBezTo>
                  <a:cubicBezTo>
                    <a:pt x="10251" y="200396"/>
                    <a:pt x="-3575" y="199982"/>
                    <a:pt x="758" y="158207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40838E6C-4CA2-68DC-A619-A23467999CFE}"/>
                </a:ext>
              </a:extLst>
            </p:cNvPr>
            <p:cNvSpPr/>
            <p:nvPr/>
          </p:nvSpPr>
          <p:spPr>
            <a:xfrm>
              <a:off x="5889633" y="4324328"/>
              <a:ext cx="142807" cy="142903"/>
            </a:xfrm>
            <a:custGeom>
              <a:avLst/>
              <a:gdLst>
                <a:gd name="connsiteX0" fmla="*/ 43343 w 142807"/>
                <a:gd name="connsiteY0" fmla="*/ 0 h 142903"/>
                <a:gd name="connsiteX1" fmla="*/ 99473 w 142807"/>
                <a:gd name="connsiteY1" fmla="*/ 0 h 142903"/>
                <a:gd name="connsiteX2" fmla="*/ 142808 w 142807"/>
                <a:gd name="connsiteY2" fmla="*/ 43429 h 142903"/>
                <a:gd name="connsiteX3" fmla="*/ 142808 w 142807"/>
                <a:gd name="connsiteY3" fmla="*/ 99681 h 142903"/>
                <a:gd name="connsiteX4" fmla="*/ 99679 w 142807"/>
                <a:gd name="connsiteY4" fmla="*/ 142904 h 142903"/>
                <a:gd name="connsiteX5" fmla="*/ 43343 w 142807"/>
                <a:gd name="connsiteY5" fmla="*/ 142904 h 142903"/>
                <a:gd name="connsiteX6" fmla="*/ 8 w 142807"/>
                <a:gd name="connsiteY6" fmla="*/ 99474 h 142903"/>
                <a:gd name="connsiteX7" fmla="*/ 8 w 142807"/>
                <a:gd name="connsiteY7" fmla="*/ 44257 h 142903"/>
                <a:gd name="connsiteX8" fmla="*/ 42518 w 142807"/>
                <a:gd name="connsiteY8" fmla="*/ 8 h 142903"/>
                <a:gd name="connsiteX9" fmla="*/ 43343 w 142807"/>
                <a:gd name="connsiteY9" fmla="*/ 0 h 14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807" h="142903">
                  <a:moveTo>
                    <a:pt x="43343" y="0"/>
                  </a:moveTo>
                  <a:lnTo>
                    <a:pt x="99473" y="0"/>
                  </a:lnTo>
                  <a:cubicBezTo>
                    <a:pt x="123410" y="0"/>
                    <a:pt x="142808" y="19444"/>
                    <a:pt x="142808" y="43429"/>
                  </a:cubicBezTo>
                  <a:lnTo>
                    <a:pt x="142808" y="99681"/>
                  </a:lnTo>
                  <a:cubicBezTo>
                    <a:pt x="142808" y="123553"/>
                    <a:pt x="123493" y="142904"/>
                    <a:pt x="99679" y="142904"/>
                  </a:cubicBezTo>
                  <a:lnTo>
                    <a:pt x="43343" y="142904"/>
                  </a:lnTo>
                  <a:cubicBezTo>
                    <a:pt x="19406" y="142904"/>
                    <a:pt x="8" y="123460"/>
                    <a:pt x="8" y="99474"/>
                  </a:cubicBezTo>
                  <a:lnTo>
                    <a:pt x="8" y="44257"/>
                  </a:lnTo>
                  <a:cubicBezTo>
                    <a:pt x="-446" y="20275"/>
                    <a:pt x="18580" y="465"/>
                    <a:pt x="42518" y="8"/>
                  </a:cubicBezTo>
                  <a:cubicBezTo>
                    <a:pt x="42786" y="2"/>
                    <a:pt x="43075" y="0"/>
                    <a:pt x="43343" y="0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BB21826A-C823-2A3E-ED0D-12E9B3F8ADC1}"/>
              </a:ext>
            </a:extLst>
          </p:cNvPr>
          <p:cNvGrpSpPr/>
          <p:nvPr/>
        </p:nvGrpSpPr>
        <p:grpSpPr>
          <a:xfrm>
            <a:off x="4928457" y="4912505"/>
            <a:ext cx="953582" cy="761463"/>
            <a:chOff x="4809974" y="4989833"/>
            <a:chExt cx="953582" cy="761463"/>
          </a:xfrm>
        </p:grpSpPr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A0F58D06-109F-7EE1-A3B1-EEE37EAD7D09}"/>
                </a:ext>
              </a:extLst>
            </p:cNvPr>
            <p:cNvSpPr/>
            <p:nvPr/>
          </p:nvSpPr>
          <p:spPr>
            <a:xfrm>
              <a:off x="4809974" y="5475002"/>
              <a:ext cx="953582" cy="276294"/>
            </a:xfrm>
            <a:custGeom>
              <a:avLst/>
              <a:gdLst>
                <a:gd name="connsiteX0" fmla="*/ 476894 w 953582"/>
                <a:gd name="connsiteY0" fmla="*/ 276294 h 276294"/>
                <a:gd name="connsiteX1" fmla="*/ 0 w 953582"/>
                <a:gd name="connsiteY1" fmla="*/ 138147 h 276294"/>
                <a:gd name="connsiteX2" fmla="*/ 476894 w 953582"/>
                <a:gd name="connsiteY2" fmla="*/ 0 h 276294"/>
                <a:gd name="connsiteX3" fmla="*/ 953582 w 953582"/>
                <a:gd name="connsiteY3" fmla="*/ 138147 h 276294"/>
                <a:gd name="connsiteX4" fmla="*/ 476894 w 953582"/>
                <a:gd name="connsiteY4" fmla="*/ 276294 h 27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582" h="276294">
                  <a:moveTo>
                    <a:pt x="476894" y="276294"/>
                  </a:moveTo>
                  <a:cubicBezTo>
                    <a:pt x="213375" y="276294"/>
                    <a:pt x="0" y="214252"/>
                    <a:pt x="0" y="138147"/>
                  </a:cubicBezTo>
                  <a:cubicBezTo>
                    <a:pt x="0" y="62042"/>
                    <a:pt x="213375" y="0"/>
                    <a:pt x="476894" y="0"/>
                  </a:cubicBezTo>
                  <a:cubicBezTo>
                    <a:pt x="740414" y="0"/>
                    <a:pt x="953582" y="62042"/>
                    <a:pt x="953582" y="138147"/>
                  </a:cubicBezTo>
                  <a:cubicBezTo>
                    <a:pt x="953582" y="214252"/>
                    <a:pt x="740208" y="276294"/>
                    <a:pt x="476894" y="276294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51A6474E-F4C7-7B39-249A-9C800A222973}"/>
                </a:ext>
              </a:extLst>
            </p:cNvPr>
            <p:cNvSpPr/>
            <p:nvPr/>
          </p:nvSpPr>
          <p:spPr>
            <a:xfrm>
              <a:off x="4809974" y="5221663"/>
              <a:ext cx="953582" cy="529632"/>
            </a:xfrm>
            <a:custGeom>
              <a:avLst/>
              <a:gdLst>
                <a:gd name="connsiteX0" fmla="*/ 476894 w 953582"/>
                <a:gd name="connsiteY0" fmla="*/ 529633 h 529632"/>
                <a:gd name="connsiteX1" fmla="*/ 0 w 953582"/>
                <a:gd name="connsiteY1" fmla="*/ 264713 h 529632"/>
                <a:gd name="connsiteX2" fmla="*/ 476894 w 953582"/>
                <a:gd name="connsiteY2" fmla="*/ 0 h 529632"/>
                <a:gd name="connsiteX3" fmla="*/ 953582 w 953582"/>
                <a:gd name="connsiteY3" fmla="*/ 264713 h 529632"/>
                <a:gd name="connsiteX4" fmla="*/ 476894 w 953582"/>
                <a:gd name="connsiteY4" fmla="*/ 529633 h 529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582" h="529632">
                  <a:moveTo>
                    <a:pt x="476894" y="529633"/>
                  </a:moveTo>
                  <a:cubicBezTo>
                    <a:pt x="213375" y="529633"/>
                    <a:pt x="0" y="411132"/>
                    <a:pt x="0" y="264713"/>
                  </a:cubicBezTo>
                  <a:cubicBezTo>
                    <a:pt x="0" y="118294"/>
                    <a:pt x="213375" y="0"/>
                    <a:pt x="476894" y="0"/>
                  </a:cubicBezTo>
                  <a:cubicBezTo>
                    <a:pt x="740414" y="0"/>
                    <a:pt x="953582" y="118500"/>
                    <a:pt x="953582" y="264713"/>
                  </a:cubicBezTo>
                  <a:cubicBezTo>
                    <a:pt x="953582" y="410925"/>
                    <a:pt x="740208" y="529633"/>
                    <a:pt x="476894" y="529633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14A1625D-EAA3-8C70-C864-83A7C74E9363}"/>
                </a:ext>
              </a:extLst>
            </p:cNvPr>
            <p:cNvSpPr/>
            <p:nvPr/>
          </p:nvSpPr>
          <p:spPr>
            <a:xfrm>
              <a:off x="4809974" y="4989833"/>
              <a:ext cx="953582" cy="761463"/>
            </a:xfrm>
            <a:custGeom>
              <a:avLst/>
              <a:gdLst>
                <a:gd name="connsiteX0" fmla="*/ 476894 w 953582"/>
                <a:gd name="connsiteY0" fmla="*/ 761463 h 761463"/>
                <a:gd name="connsiteX1" fmla="*/ 0 w 953582"/>
                <a:gd name="connsiteY1" fmla="*/ 380732 h 761463"/>
                <a:gd name="connsiteX2" fmla="*/ 476894 w 953582"/>
                <a:gd name="connsiteY2" fmla="*/ 0 h 761463"/>
                <a:gd name="connsiteX3" fmla="*/ 953582 w 953582"/>
                <a:gd name="connsiteY3" fmla="*/ 380732 h 761463"/>
                <a:gd name="connsiteX4" fmla="*/ 476894 w 953582"/>
                <a:gd name="connsiteY4" fmla="*/ 761463 h 76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582" h="761463">
                  <a:moveTo>
                    <a:pt x="476894" y="761463"/>
                  </a:moveTo>
                  <a:cubicBezTo>
                    <a:pt x="213375" y="761463"/>
                    <a:pt x="0" y="591054"/>
                    <a:pt x="0" y="380732"/>
                  </a:cubicBezTo>
                  <a:cubicBezTo>
                    <a:pt x="0" y="170409"/>
                    <a:pt x="213375" y="0"/>
                    <a:pt x="476894" y="0"/>
                  </a:cubicBezTo>
                  <a:cubicBezTo>
                    <a:pt x="740414" y="0"/>
                    <a:pt x="953582" y="170409"/>
                    <a:pt x="953582" y="380732"/>
                  </a:cubicBezTo>
                  <a:cubicBezTo>
                    <a:pt x="953582" y="591054"/>
                    <a:pt x="740208" y="761463"/>
                    <a:pt x="476894" y="761463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AF34D0D4-F917-B96D-12E0-42C37C93D272}"/>
              </a:ext>
            </a:extLst>
          </p:cNvPr>
          <p:cNvGrpSpPr/>
          <p:nvPr/>
        </p:nvGrpSpPr>
        <p:grpSpPr>
          <a:xfrm>
            <a:off x="8078411" y="4966189"/>
            <a:ext cx="1362584" cy="654094"/>
            <a:chOff x="7584256" y="5061631"/>
            <a:chExt cx="1362584" cy="654094"/>
          </a:xfrm>
        </p:grpSpPr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08D3F29E-69AD-6EE9-C94D-42DCB2FC057D}"/>
                </a:ext>
              </a:extLst>
            </p:cNvPr>
            <p:cNvSpPr/>
            <p:nvPr/>
          </p:nvSpPr>
          <p:spPr>
            <a:xfrm>
              <a:off x="8146995" y="5301905"/>
              <a:ext cx="553246" cy="221903"/>
            </a:xfrm>
            <a:custGeom>
              <a:avLst/>
              <a:gdLst>
                <a:gd name="connsiteX0" fmla="*/ 0 w 553246"/>
                <a:gd name="connsiteY0" fmla="*/ 221904 h 221903"/>
                <a:gd name="connsiteX1" fmla="*/ 24556 w 553246"/>
                <a:gd name="connsiteY1" fmla="*/ 211563 h 221903"/>
                <a:gd name="connsiteX2" fmla="*/ 191087 w 553246"/>
                <a:gd name="connsiteY2" fmla="*/ 37639 h 221903"/>
                <a:gd name="connsiteX3" fmla="*/ 215644 w 553246"/>
                <a:gd name="connsiteY3" fmla="*/ 27092 h 221903"/>
                <a:gd name="connsiteX4" fmla="*/ 221010 w 553246"/>
                <a:gd name="connsiteY4" fmla="*/ 27092 h 221903"/>
                <a:gd name="connsiteX5" fmla="*/ 395382 w 553246"/>
                <a:gd name="connsiteY5" fmla="*/ 54804 h 221903"/>
                <a:gd name="connsiteX6" fmla="*/ 400748 w 553246"/>
                <a:gd name="connsiteY6" fmla="*/ 54804 h 221903"/>
                <a:gd name="connsiteX7" fmla="*/ 412510 w 553246"/>
                <a:gd name="connsiteY7" fmla="*/ 52736 h 221903"/>
                <a:gd name="connsiteX8" fmla="*/ 553247 w 553246"/>
                <a:gd name="connsiteY8" fmla="*/ 0 h 22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246" h="221903">
                  <a:moveTo>
                    <a:pt x="0" y="221904"/>
                  </a:moveTo>
                  <a:cubicBezTo>
                    <a:pt x="9245" y="221925"/>
                    <a:pt x="18097" y="218181"/>
                    <a:pt x="24556" y="211563"/>
                  </a:cubicBezTo>
                  <a:lnTo>
                    <a:pt x="191087" y="37639"/>
                  </a:lnTo>
                  <a:cubicBezTo>
                    <a:pt x="197464" y="30876"/>
                    <a:pt x="206358" y="27050"/>
                    <a:pt x="215644" y="27092"/>
                  </a:cubicBezTo>
                  <a:lnTo>
                    <a:pt x="221010" y="27092"/>
                  </a:lnTo>
                  <a:lnTo>
                    <a:pt x="395382" y="54804"/>
                  </a:lnTo>
                  <a:lnTo>
                    <a:pt x="400748" y="54804"/>
                  </a:lnTo>
                  <a:cubicBezTo>
                    <a:pt x="404751" y="54762"/>
                    <a:pt x="408734" y="54059"/>
                    <a:pt x="412510" y="52736"/>
                  </a:cubicBezTo>
                  <a:lnTo>
                    <a:pt x="553247" y="0"/>
                  </a:ln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C347320F-7DAE-680A-9512-F2249686EDAA}"/>
                </a:ext>
              </a:extLst>
            </p:cNvPr>
            <p:cNvSpPr/>
            <p:nvPr/>
          </p:nvSpPr>
          <p:spPr>
            <a:xfrm>
              <a:off x="8270810" y="5313279"/>
              <a:ext cx="427367" cy="151382"/>
            </a:xfrm>
            <a:custGeom>
              <a:avLst/>
              <a:gdLst>
                <a:gd name="connsiteX0" fmla="*/ 401779 w 427367"/>
                <a:gd name="connsiteY0" fmla="*/ 0 h 151382"/>
                <a:gd name="connsiteX1" fmla="*/ 425717 w 427367"/>
                <a:gd name="connsiteY1" fmla="*/ 77139 h 151382"/>
                <a:gd name="connsiteX2" fmla="*/ 427368 w 427367"/>
                <a:gd name="connsiteY2" fmla="*/ 87479 h 151382"/>
                <a:gd name="connsiteX3" fmla="*/ 418701 w 427367"/>
                <a:gd name="connsiteY3" fmla="*/ 110021 h 151382"/>
                <a:gd name="connsiteX4" fmla="*/ 391874 w 427367"/>
                <a:gd name="connsiteY4" fmla="*/ 139801 h 151382"/>
                <a:gd name="connsiteX5" fmla="*/ 366492 w 427367"/>
                <a:gd name="connsiteY5" fmla="*/ 151383 h 151382"/>
                <a:gd name="connsiteX6" fmla="*/ 361746 w 427367"/>
                <a:gd name="connsiteY6" fmla="*/ 151383 h 151382"/>
                <a:gd name="connsiteX7" fmla="*/ 0 w 427367"/>
                <a:gd name="connsiteY7" fmla="*/ 98233 h 15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7367" h="151382">
                  <a:moveTo>
                    <a:pt x="401779" y="0"/>
                  </a:moveTo>
                  <a:lnTo>
                    <a:pt x="425717" y="77139"/>
                  </a:lnTo>
                  <a:cubicBezTo>
                    <a:pt x="426790" y="80489"/>
                    <a:pt x="427347" y="83964"/>
                    <a:pt x="427368" y="87479"/>
                  </a:cubicBezTo>
                  <a:cubicBezTo>
                    <a:pt x="427347" y="95814"/>
                    <a:pt x="424273" y="103838"/>
                    <a:pt x="418701" y="110021"/>
                  </a:cubicBezTo>
                  <a:lnTo>
                    <a:pt x="391874" y="139801"/>
                  </a:lnTo>
                  <a:cubicBezTo>
                    <a:pt x="385498" y="147184"/>
                    <a:pt x="376232" y="151403"/>
                    <a:pt x="366492" y="151383"/>
                  </a:cubicBezTo>
                  <a:lnTo>
                    <a:pt x="361746" y="151383"/>
                  </a:lnTo>
                  <a:lnTo>
                    <a:pt x="0" y="98233"/>
                  </a:ln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96C78CFE-7C20-EF8B-E12A-4CDF3A8FCF0C}"/>
                </a:ext>
              </a:extLst>
            </p:cNvPr>
            <p:cNvSpPr/>
            <p:nvPr/>
          </p:nvSpPr>
          <p:spPr>
            <a:xfrm>
              <a:off x="8327559" y="5420819"/>
              <a:ext cx="323156" cy="137323"/>
            </a:xfrm>
            <a:custGeom>
              <a:avLst/>
              <a:gdLst>
                <a:gd name="connsiteX0" fmla="*/ 323157 w 323156"/>
                <a:gd name="connsiteY0" fmla="*/ 45911 h 137323"/>
                <a:gd name="connsiteX1" fmla="*/ 305823 w 323156"/>
                <a:gd name="connsiteY1" fmla="*/ 109401 h 137323"/>
                <a:gd name="connsiteX2" fmla="*/ 274250 w 323156"/>
                <a:gd name="connsiteY2" fmla="*/ 134425 h 137323"/>
                <a:gd name="connsiteX3" fmla="*/ 191706 w 323156"/>
                <a:gd name="connsiteY3" fmla="*/ 137320 h 137323"/>
                <a:gd name="connsiteX4" fmla="*/ 190056 w 323156"/>
                <a:gd name="connsiteY4" fmla="*/ 137320 h 137323"/>
                <a:gd name="connsiteX5" fmla="*/ 178912 w 323156"/>
                <a:gd name="connsiteY5" fmla="*/ 135252 h 137323"/>
                <a:gd name="connsiteX6" fmla="*/ 34461 w 323156"/>
                <a:gd name="connsiteY6" fmla="*/ 82102 h 137323"/>
                <a:gd name="connsiteX7" fmla="*/ 13826 w 323156"/>
                <a:gd name="connsiteY7" fmla="*/ 58113 h 137323"/>
                <a:gd name="connsiteX8" fmla="*/ 0 w 323156"/>
                <a:gd name="connsiteY8" fmla="*/ 0 h 137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156" h="137323">
                  <a:moveTo>
                    <a:pt x="323157" y="45911"/>
                  </a:moveTo>
                  <a:lnTo>
                    <a:pt x="305823" y="109401"/>
                  </a:lnTo>
                  <a:cubicBezTo>
                    <a:pt x="301984" y="123836"/>
                    <a:pt x="289149" y="134011"/>
                    <a:pt x="274250" y="134425"/>
                  </a:cubicBezTo>
                  <a:lnTo>
                    <a:pt x="191706" y="137320"/>
                  </a:lnTo>
                  <a:lnTo>
                    <a:pt x="190056" y="137320"/>
                  </a:lnTo>
                  <a:cubicBezTo>
                    <a:pt x="186238" y="137382"/>
                    <a:pt x="182462" y="136679"/>
                    <a:pt x="178912" y="135252"/>
                  </a:cubicBezTo>
                  <a:lnTo>
                    <a:pt x="34461" y="82102"/>
                  </a:lnTo>
                  <a:cubicBezTo>
                    <a:pt x="24123" y="77925"/>
                    <a:pt x="16426" y="68991"/>
                    <a:pt x="13826" y="58113"/>
                  </a:cubicBezTo>
                  <a:lnTo>
                    <a:pt x="0" y="0"/>
                  </a:ln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94BBB214-F98D-C3F6-4FC3-A84606572911}"/>
                </a:ext>
              </a:extLst>
            </p:cNvPr>
            <p:cNvSpPr/>
            <p:nvPr/>
          </p:nvSpPr>
          <p:spPr>
            <a:xfrm>
              <a:off x="8307747" y="5497544"/>
              <a:ext cx="255472" cy="165885"/>
            </a:xfrm>
            <a:custGeom>
              <a:avLst/>
              <a:gdLst>
                <a:gd name="connsiteX0" fmla="*/ 255473 w 255472"/>
                <a:gd name="connsiteY0" fmla="*/ 62869 h 165885"/>
                <a:gd name="connsiteX1" fmla="*/ 196867 w 255472"/>
                <a:gd name="connsiteY1" fmla="*/ 150349 h 165885"/>
                <a:gd name="connsiteX2" fmla="*/ 168802 w 255472"/>
                <a:gd name="connsiteY2" fmla="*/ 165653 h 165885"/>
                <a:gd name="connsiteX3" fmla="*/ 160961 w 255472"/>
                <a:gd name="connsiteY3" fmla="*/ 165653 h 165885"/>
                <a:gd name="connsiteX4" fmla="*/ 44162 w 255472"/>
                <a:gd name="connsiteY4" fmla="*/ 138768 h 165885"/>
                <a:gd name="connsiteX5" fmla="*/ 21462 w 255472"/>
                <a:gd name="connsiteY5" fmla="*/ 121189 h 165885"/>
                <a:gd name="connsiteX6" fmla="*/ 3715 w 255472"/>
                <a:gd name="connsiteY6" fmla="*/ 87273 h 165885"/>
                <a:gd name="connsiteX7" fmla="*/ 1 w 255472"/>
                <a:gd name="connsiteY7" fmla="*/ 71555 h 165885"/>
                <a:gd name="connsiteX8" fmla="*/ 5366 w 255472"/>
                <a:gd name="connsiteY8" fmla="*/ 53356 h 165885"/>
                <a:gd name="connsiteX9" fmla="*/ 39209 w 255472"/>
                <a:gd name="connsiteY9" fmla="*/ 0 h 16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5472" h="165885">
                  <a:moveTo>
                    <a:pt x="255473" y="62869"/>
                  </a:moveTo>
                  <a:lnTo>
                    <a:pt x="196867" y="150349"/>
                  </a:lnTo>
                  <a:cubicBezTo>
                    <a:pt x="190717" y="159883"/>
                    <a:pt x="180131" y="165653"/>
                    <a:pt x="168802" y="165653"/>
                  </a:cubicBezTo>
                  <a:cubicBezTo>
                    <a:pt x="166202" y="165963"/>
                    <a:pt x="163560" y="165963"/>
                    <a:pt x="160961" y="165653"/>
                  </a:cubicBezTo>
                  <a:lnTo>
                    <a:pt x="44162" y="138768"/>
                  </a:lnTo>
                  <a:cubicBezTo>
                    <a:pt x="34360" y="136575"/>
                    <a:pt x="26064" y="130123"/>
                    <a:pt x="21462" y="121189"/>
                  </a:cubicBezTo>
                  <a:lnTo>
                    <a:pt x="3715" y="87273"/>
                  </a:lnTo>
                  <a:cubicBezTo>
                    <a:pt x="1239" y="82413"/>
                    <a:pt x="-40" y="77015"/>
                    <a:pt x="1" y="71555"/>
                  </a:cubicBezTo>
                  <a:cubicBezTo>
                    <a:pt x="1" y="65103"/>
                    <a:pt x="1858" y="58775"/>
                    <a:pt x="5366" y="53356"/>
                  </a:cubicBezTo>
                  <a:lnTo>
                    <a:pt x="39209" y="0"/>
                  </a:ln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D250C158-1F88-7936-0794-7BA721FF7042}"/>
                </a:ext>
              </a:extLst>
            </p:cNvPr>
            <p:cNvSpPr/>
            <p:nvPr/>
          </p:nvSpPr>
          <p:spPr>
            <a:xfrm>
              <a:off x="7940837" y="5061631"/>
              <a:ext cx="1006003" cy="587243"/>
            </a:xfrm>
            <a:custGeom>
              <a:avLst/>
              <a:gdLst>
                <a:gd name="connsiteX0" fmla="*/ 361752 w 1006003"/>
                <a:gd name="connsiteY0" fmla="*/ 504780 h 587243"/>
                <a:gd name="connsiteX1" fmla="*/ 217301 w 1006003"/>
                <a:gd name="connsiteY1" fmla="*/ 582953 h 587243"/>
                <a:gd name="connsiteX2" fmla="*/ 200999 w 1006003"/>
                <a:gd name="connsiteY2" fmla="*/ 587089 h 587243"/>
                <a:gd name="connsiteX3" fmla="*/ 195427 w 1006003"/>
                <a:gd name="connsiteY3" fmla="*/ 587089 h 587243"/>
                <a:gd name="connsiteX4" fmla="*/ 28277 w 1006003"/>
                <a:gd name="connsiteY4" fmla="*/ 557929 h 587243"/>
                <a:gd name="connsiteX5" fmla="*/ 6 w 1006003"/>
                <a:gd name="connsiteY5" fmla="*/ 524219 h 587243"/>
                <a:gd name="connsiteX6" fmla="*/ 6 w 1006003"/>
                <a:gd name="connsiteY6" fmla="*/ 129632 h 587243"/>
                <a:gd name="connsiteX7" fmla="*/ 26626 w 1006003"/>
                <a:gd name="connsiteY7" fmla="*/ 96956 h 587243"/>
                <a:gd name="connsiteX8" fmla="*/ 461836 w 1006003"/>
                <a:gd name="connsiteY8" fmla="*/ 171 h 587243"/>
                <a:gd name="connsiteX9" fmla="*/ 469265 w 1006003"/>
                <a:gd name="connsiteY9" fmla="*/ 171 h 587243"/>
                <a:gd name="connsiteX10" fmla="*/ 476694 w 1006003"/>
                <a:gd name="connsiteY10" fmla="*/ 171 h 587243"/>
                <a:gd name="connsiteX11" fmla="*/ 979796 w 1006003"/>
                <a:gd name="connsiteY11" fmla="*/ 115982 h 587243"/>
                <a:gd name="connsiteX12" fmla="*/ 1006003 w 1006003"/>
                <a:gd name="connsiteY12" fmla="*/ 149072 h 587243"/>
                <a:gd name="connsiteX13" fmla="*/ 1006003 w 1006003"/>
                <a:gd name="connsiteY13" fmla="*/ 149072 h 587243"/>
                <a:gd name="connsiteX14" fmla="*/ 1006003 w 1006003"/>
                <a:gd name="connsiteY14" fmla="*/ 207391 h 587243"/>
                <a:gd name="connsiteX15" fmla="*/ 972573 w 1006003"/>
                <a:gd name="connsiteY15" fmla="*/ 241308 h 587243"/>
                <a:gd name="connsiteX16" fmla="*/ 972160 w 1006003"/>
                <a:gd name="connsiteY16" fmla="*/ 241308 h 587243"/>
                <a:gd name="connsiteX17" fmla="*/ 791597 w 1006003"/>
                <a:gd name="connsiteY17" fmla="*/ 241308 h 587243"/>
                <a:gd name="connsiteX18" fmla="*/ 757960 w 1006003"/>
                <a:gd name="connsiteY18" fmla="*/ 209459 h 587243"/>
                <a:gd name="connsiteX19" fmla="*/ 757960 w 1006003"/>
                <a:gd name="connsiteY19" fmla="*/ 209459 h 587243"/>
                <a:gd name="connsiteX20" fmla="*/ 724117 w 1006003"/>
                <a:gd name="connsiteY20" fmla="*/ 177611 h 587243"/>
                <a:gd name="connsiteX21" fmla="*/ 546443 w 1006003"/>
                <a:gd name="connsiteY21" fmla="*/ 177611 h 587243"/>
                <a:gd name="connsiteX22" fmla="*/ 535093 w 1006003"/>
                <a:gd name="connsiteY22" fmla="*/ 175750 h 587243"/>
                <a:gd name="connsiteX23" fmla="*/ 341942 w 1006003"/>
                <a:gd name="connsiteY23" fmla="*/ 110605 h 58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6003" h="587243">
                  <a:moveTo>
                    <a:pt x="361752" y="504780"/>
                  </a:moveTo>
                  <a:lnTo>
                    <a:pt x="217301" y="582953"/>
                  </a:lnTo>
                  <a:cubicBezTo>
                    <a:pt x="212287" y="585662"/>
                    <a:pt x="206694" y="587089"/>
                    <a:pt x="200999" y="587089"/>
                  </a:cubicBezTo>
                  <a:cubicBezTo>
                    <a:pt x="199141" y="587296"/>
                    <a:pt x="197284" y="587296"/>
                    <a:pt x="195427" y="587089"/>
                  </a:cubicBezTo>
                  <a:lnTo>
                    <a:pt x="28277" y="557929"/>
                  </a:lnTo>
                  <a:cubicBezTo>
                    <a:pt x="11768" y="555344"/>
                    <a:pt x="-303" y="540950"/>
                    <a:pt x="6" y="524219"/>
                  </a:cubicBezTo>
                  <a:lnTo>
                    <a:pt x="6" y="129632"/>
                  </a:lnTo>
                  <a:cubicBezTo>
                    <a:pt x="212" y="113852"/>
                    <a:pt x="11253" y="100327"/>
                    <a:pt x="26626" y="96956"/>
                  </a:cubicBezTo>
                  <a:lnTo>
                    <a:pt x="461836" y="171"/>
                  </a:lnTo>
                  <a:cubicBezTo>
                    <a:pt x="464312" y="-57"/>
                    <a:pt x="466788" y="-57"/>
                    <a:pt x="469265" y="171"/>
                  </a:cubicBezTo>
                  <a:cubicBezTo>
                    <a:pt x="471741" y="-36"/>
                    <a:pt x="474218" y="-36"/>
                    <a:pt x="476694" y="171"/>
                  </a:cubicBezTo>
                  <a:lnTo>
                    <a:pt x="979796" y="115982"/>
                  </a:lnTo>
                  <a:cubicBezTo>
                    <a:pt x="995107" y="119622"/>
                    <a:pt x="1005941" y="133292"/>
                    <a:pt x="1006003" y="149072"/>
                  </a:cubicBezTo>
                  <a:lnTo>
                    <a:pt x="1006003" y="149072"/>
                  </a:lnTo>
                  <a:lnTo>
                    <a:pt x="1006003" y="207391"/>
                  </a:lnTo>
                  <a:cubicBezTo>
                    <a:pt x="1006127" y="226004"/>
                    <a:pt x="991145" y="241183"/>
                    <a:pt x="972573" y="241308"/>
                  </a:cubicBezTo>
                  <a:cubicBezTo>
                    <a:pt x="972429" y="241308"/>
                    <a:pt x="972305" y="241308"/>
                    <a:pt x="972160" y="241308"/>
                  </a:cubicBezTo>
                  <a:lnTo>
                    <a:pt x="791597" y="241308"/>
                  </a:lnTo>
                  <a:cubicBezTo>
                    <a:pt x="773726" y="241328"/>
                    <a:pt x="758951" y="227348"/>
                    <a:pt x="757960" y="209459"/>
                  </a:cubicBezTo>
                  <a:lnTo>
                    <a:pt x="757960" y="209459"/>
                  </a:lnTo>
                  <a:cubicBezTo>
                    <a:pt x="756866" y="191550"/>
                    <a:pt x="742029" y="177570"/>
                    <a:pt x="724117" y="177611"/>
                  </a:cubicBezTo>
                  <a:lnTo>
                    <a:pt x="546443" y="177611"/>
                  </a:lnTo>
                  <a:cubicBezTo>
                    <a:pt x="542584" y="177611"/>
                    <a:pt x="538745" y="176991"/>
                    <a:pt x="535093" y="175750"/>
                  </a:cubicBezTo>
                  <a:lnTo>
                    <a:pt x="341942" y="110605"/>
                  </a:lnTo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8EE146F2-235F-B692-4554-CED63A129787}"/>
                </a:ext>
              </a:extLst>
            </p:cNvPr>
            <p:cNvSpPr/>
            <p:nvPr/>
          </p:nvSpPr>
          <p:spPr>
            <a:xfrm>
              <a:off x="7584256" y="5159828"/>
              <a:ext cx="288282" cy="555897"/>
            </a:xfrm>
            <a:custGeom>
              <a:avLst/>
              <a:gdLst>
                <a:gd name="connsiteX0" fmla="*/ 286426 w 288282"/>
                <a:gd name="connsiteY0" fmla="*/ 0 h 555897"/>
                <a:gd name="connsiteX1" fmla="*/ 0 w 288282"/>
                <a:gd name="connsiteY1" fmla="*/ 0 h 555897"/>
                <a:gd name="connsiteX2" fmla="*/ 177056 w 288282"/>
                <a:gd name="connsiteY2" fmla="*/ 555897 h 555897"/>
                <a:gd name="connsiteX3" fmla="*/ 288283 w 288282"/>
                <a:gd name="connsiteY3" fmla="*/ 555897 h 555897"/>
                <a:gd name="connsiteX4" fmla="*/ 286426 w 288282"/>
                <a:gd name="connsiteY4" fmla="*/ 0 h 55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282" h="555897">
                  <a:moveTo>
                    <a:pt x="286426" y="0"/>
                  </a:moveTo>
                  <a:lnTo>
                    <a:pt x="0" y="0"/>
                  </a:lnTo>
                  <a:lnTo>
                    <a:pt x="177056" y="555897"/>
                  </a:lnTo>
                  <a:lnTo>
                    <a:pt x="288283" y="555897"/>
                  </a:lnTo>
                  <a:lnTo>
                    <a:pt x="286426" y="0"/>
                  </a:ln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5C9D234B-EF5D-3336-98AF-84F210943882}"/>
              </a:ext>
            </a:extLst>
          </p:cNvPr>
          <p:cNvGrpSpPr/>
          <p:nvPr/>
        </p:nvGrpSpPr>
        <p:grpSpPr>
          <a:xfrm>
            <a:off x="2548627" y="2168963"/>
            <a:ext cx="699966" cy="886274"/>
            <a:chOff x="2825014" y="2386133"/>
            <a:chExt cx="699966" cy="886274"/>
          </a:xfrm>
        </p:grpSpPr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07EF08F5-9422-42CB-05E5-BEC9634275FA}"/>
                </a:ext>
              </a:extLst>
            </p:cNvPr>
            <p:cNvSpPr/>
            <p:nvPr/>
          </p:nvSpPr>
          <p:spPr>
            <a:xfrm>
              <a:off x="3011974" y="2386133"/>
              <a:ext cx="513006" cy="702316"/>
            </a:xfrm>
            <a:custGeom>
              <a:avLst/>
              <a:gdLst>
                <a:gd name="connsiteX0" fmla="*/ 428606 w 513006"/>
                <a:gd name="connsiteY0" fmla="*/ 0 h 702316"/>
                <a:gd name="connsiteX1" fmla="*/ 84400 w 513006"/>
                <a:gd name="connsiteY1" fmla="*/ 0 h 702316"/>
                <a:gd name="connsiteX2" fmla="*/ 0 w 513006"/>
                <a:gd name="connsiteY2" fmla="*/ 84584 h 702316"/>
                <a:gd name="connsiteX3" fmla="*/ 0 w 513006"/>
                <a:gd name="connsiteY3" fmla="*/ 89547 h 702316"/>
                <a:gd name="connsiteX4" fmla="*/ 334920 w 513006"/>
                <a:gd name="connsiteY4" fmla="*/ 89547 h 702316"/>
                <a:gd name="connsiteX5" fmla="*/ 419733 w 513006"/>
                <a:gd name="connsiteY5" fmla="*/ 174752 h 702316"/>
                <a:gd name="connsiteX6" fmla="*/ 419733 w 513006"/>
                <a:gd name="connsiteY6" fmla="*/ 702317 h 702316"/>
                <a:gd name="connsiteX7" fmla="*/ 428606 w 513006"/>
                <a:gd name="connsiteY7" fmla="*/ 702317 h 702316"/>
                <a:gd name="connsiteX8" fmla="*/ 513007 w 513006"/>
                <a:gd name="connsiteY8" fmla="*/ 617732 h 702316"/>
                <a:gd name="connsiteX9" fmla="*/ 513007 w 513006"/>
                <a:gd name="connsiteY9" fmla="*/ 84584 h 702316"/>
                <a:gd name="connsiteX10" fmla="*/ 428606 w 513006"/>
                <a:gd name="connsiteY10" fmla="*/ 0 h 70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3005" h="702316">
                  <a:moveTo>
                    <a:pt x="428606" y="0"/>
                  </a:moveTo>
                  <a:lnTo>
                    <a:pt x="84400" y="0"/>
                  </a:lnTo>
                  <a:cubicBezTo>
                    <a:pt x="37834" y="114"/>
                    <a:pt x="113" y="37917"/>
                    <a:pt x="0" y="84584"/>
                  </a:cubicBezTo>
                  <a:lnTo>
                    <a:pt x="0" y="89547"/>
                  </a:lnTo>
                  <a:lnTo>
                    <a:pt x="334920" y="89547"/>
                  </a:lnTo>
                  <a:cubicBezTo>
                    <a:pt x="381794" y="89661"/>
                    <a:pt x="419733" y="127775"/>
                    <a:pt x="419733" y="174752"/>
                  </a:cubicBezTo>
                  <a:lnTo>
                    <a:pt x="419733" y="702317"/>
                  </a:lnTo>
                  <a:lnTo>
                    <a:pt x="428606" y="702317"/>
                  </a:lnTo>
                  <a:cubicBezTo>
                    <a:pt x="475181" y="702203"/>
                    <a:pt x="512904" y="664401"/>
                    <a:pt x="513007" y="617732"/>
                  </a:cubicBezTo>
                  <a:lnTo>
                    <a:pt x="513007" y="84584"/>
                  </a:lnTo>
                  <a:cubicBezTo>
                    <a:pt x="512904" y="37917"/>
                    <a:pt x="475181" y="114"/>
                    <a:pt x="428606" y="0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269E4700-9FF1-3C1B-18B9-36C768DAEE16}"/>
                </a:ext>
              </a:extLst>
            </p:cNvPr>
            <p:cNvSpPr/>
            <p:nvPr/>
          </p:nvSpPr>
          <p:spPr>
            <a:xfrm>
              <a:off x="2919319" y="2477749"/>
              <a:ext cx="512387" cy="702316"/>
            </a:xfrm>
            <a:custGeom>
              <a:avLst/>
              <a:gdLst>
                <a:gd name="connsiteX0" fmla="*/ 419114 w 512387"/>
                <a:gd name="connsiteY0" fmla="*/ 0 h 702316"/>
                <a:gd name="connsiteX1" fmla="*/ 92655 w 512387"/>
                <a:gd name="connsiteY1" fmla="*/ 0 h 702316"/>
                <a:gd name="connsiteX2" fmla="*/ 0 w 512387"/>
                <a:gd name="connsiteY2" fmla="*/ 88720 h 702316"/>
                <a:gd name="connsiteX3" fmla="*/ 334094 w 512387"/>
                <a:gd name="connsiteY3" fmla="*/ 88720 h 702316"/>
                <a:gd name="connsiteX4" fmla="*/ 419114 w 512387"/>
                <a:gd name="connsiteY4" fmla="*/ 173925 h 702316"/>
                <a:gd name="connsiteX5" fmla="*/ 419114 w 512387"/>
                <a:gd name="connsiteY5" fmla="*/ 702316 h 702316"/>
                <a:gd name="connsiteX6" fmla="*/ 419114 w 512387"/>
                <a:gd name="connsiteY6" fmla="*/ 702316 h 702316"/>
                <a:gd name="connsiteX7" fmla="*/ 512388 w 512387"/>
                <a:gd name="connsiteY7" fmla="*/ 608840 h 702316"/>
                <a:gd name="connsiteX8" fmla="*/ 512388 w 512387"/>
                <a:gd name="connsiteY8" fmla="*/ 93477 h 702316"/>
                <a:gd name="connsiteX9" fmla="*/ 419114 w 512387"/>
                <a:gd name="connsiteY9" fmla="*/ 0 h 70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2387" h="702316">
                  <a:moveTo>
                    <a:pt x="419114" y="0"/>
                  </a:moveTo>
                  <a:lnTo>
                    <a:pt x="92655" y="0"/>
                  </a:lnTo>
                  <a:cubicBezTo>
                    <a:pt x="43137" y="161"/>
                    <a:pt x="2414" y="39153"/>
                    <a:pt x="0" y="88720"/>
                  </a:cubicBezTo>
                  <a:lnTo>
                    <a:pt x="334094" y="88720"/>
                  </a:lnTo>
                  <a:cubicBezTo>
                    <a:pt x="381002" y="88834"/>
                    <a:pt x="419000" y="126915"/>
                    <a:pt x="419114" y="173925"/>
                  </a:cubicBezTo>
                  <a:lnTo>
                    <a:pt x="419114" y="702316"/>
                  </a:lnTo>
                  <a:lnTo>
                    <a:pt x="419114" y="702316"/>
                  </a:lnTo>
                  <a:cubicBezTo>
                    <a:pt x="470582" y="702203"/>
                    <a:pt x="512285" y="660417"/>
                    <a:pt x="512388" y="608840"/>
                  </a:cubicBezTo>
                  <a:lnTo>
                    <a:pt x="512388" y="93477"/>
                  </a:lnTo>
                  <a:cubicBezTo>
                    <a:pt x="512264" y="41898"/>
                    <a:pt x="470580" y="114"/>
                    <a:pt x="419114" y="0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6" name="Rounded Rectangle 135">
              <a:extLst>
                <a:ext uri="{FF2B5EF4-FFF2-40B4-BE49-F238E27FC236}">
                  <a16:creationId xmlns:a16="http://schemas.microsoft.com/office/drawing/2014/main" id="{7602AA9E-4FA2-ABDB-8E2F-06D82EB4D4F5}"/>
                </a:ext>
              </a:extLst>
            </p:cNvPr>
            <p:cNvSpPr/>
            <p:nvPr/>
          </p:nvSpPr>
          <p:spPr>
            <a:xfrm>
              <a:off x="2825014" y="2570707"/>
              <a:ext cx="513007" cy="701700"/>
            </a:xfrm>
            <a:prstGeom prst="roundRect">
              <a:avLst>
                <a:gd name="adj" fmla="val 15477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Y"/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5B55FF03-D960-CFF9-D6A0-48FD6D45F9B4}"/>
              </a:ext>
            </a:extLst>
          </p:cNvPr>
          <p:cNvGrpSpPr/>
          <p:nvPr/>
        </p:nvGrpSpPr>
        <p:grpSpPr>
          <a:xfrm>
            <a:off x="5429398" y="2284932"/>
            <a:ext cx="700586" cy="654337"/>
            <a:chOff x="5593058" y="2492431"/>
            <a:chExt cx="700586" cy="654337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EC3C51E-92DE-EC2F-D0EE-2D4F651D87D0}"/>
                </a:ext>
              </a:extLst>
            </p:cNvPr>
            <p:cNvSpPr/>
            <p:nvPr/>
          </p:nvSpPr>
          <p:spPr>
            <a:xfrm>
              <a:off x="5769953" y="3126088"/>
              <a:ext cx="347920" cy="20680"/>
            </a:xfrm>
            <a:custGeom>
              <a:avLst/>
              <a:gdLst>
                <a:gd name="connsiteX0" fmla="*/ 0 w 347920"/>
                <a:gd name="connsiteY0" fmla="*/ 0 h 20680"/>
                <a:gd name="connsiteX1" fmla="*/ 347920 w 347920"/>
                <a:gd name="connsiteY1" fmla="*/ 0 h 2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920" h="20680">
                  <a:moveTo>
                    <a:pt x="0" y="0"/>
                  </a:moveTo>
                  <a:lnTo>
                    <a:pt x="347920" y="0"/>
                  </a:lnTo>
                </a:path>
              </a:pathLst>
            </a:custGeom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37" name="Rounded Rectangle 136">
              <a:extLst>
                <a:ext uri="{FF2B5EF4-FFF2-40B4-BE49-F238E27FC236}">
                  <a16:creationId xmlns:a16="http://schemas.microsoft.com/office/drawing/2014/main" id="{CE019DDF-676E-042C-2AB2-3960D64264CA}"/>
                </a:ext>
              </a:extLst>
            </p:cNvPr>
            <p:cNvSpPr/>
            <p:nvPr/>
          </p:nvSpPr>
          <p:spPr>
            <a:xfrm>
              <a:off x="5593058" y="2492431"/>
              <a:ext cx="700586" cy="527357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Y"/>
            </a:p>
          </p:txBody>
        </p:sp>
      </p:grpSp>
      <p:sp>
        <p:nvSpPr>
          <p:cNvPr id="139" name="TextBox 138">
            <a:extLst>
              <a:ext uri="{FF2B5EF4-FFF2-40B4-BE49-F238E27FC236}">
                <a16:creationId xmlns:a16="http://schemas.microsoft.com/office/drawing/2014/main" id="{A187BFA2-72EE-4427-7119-55CE94464E08}"/>
              </a:ext>
            </a:extLst>
          </p:cNvPr>
          <p:cNvSpPr txBox="1"/>
          <p:nvPr/>
        </p:nvSpPr>
        <p:spPr>
          <a:xfrm>
            <a:off x="825808" y="796028"/>
            <a:ext cx="1158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Evolventa" panose="020B0502020202020204" pitchFamily="34" charset="0"/>
              </a:rPr>
              <a:t>Icons</a:t>
            </a:r>
            <a:endParaRPr lang="ru-RU" sz="2800" b="1">
              <a:solidFill>
                <a:schemeClr val="bg1"/>
              </a:solidFill>
              <a:latin typeface="Evolventa" panose="020B0502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656AF5C-3B35-84CF-7892-F34B1452C480}"/>
              </a:ext>
            </a:extLst>
          </p:cNvPr>
          <p:cNvSpPr txBox="1"/>
          <p:nvPr/>
        </p:nvSpPr>
        <p:spPr>
          <a:xfrm>
            <a:off x="823794" y="1344593"/>
            <a:ext cx="609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Onest Regular" pitchFamily="2" charset="77"/>
              </a:rPr>
              <a:t>You can resize icons without loss of quality, and change </a:t>
            </a:r>
            <a:r>
              <a:rPr lang="en-US" sz="1200" dirty="0" err="1">
                <a:solidFill>
                  <a:schemeClr val="bg1"/>
                </a:solidFill>
                <a:latin typeface="Onest Regular" pitchFamily="2" charset="77"/>
              </a:rPr>
              <a:t>colour</a:t>
            </a:r>
            <a:r>
              <a:rPr lang="en-US" sz="1200" dirty="0">
                <a:solidFill>
                  <a:schemeClr val="bg1"/>
                </a:solidFill>
                <a:latin typeface="Onest Regular" pitchFamily="2" charset="77"/>
              </a:rPr>
              <a:t>. 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E6312783-E939-3BC3-C531-34583F78B445}"/>
              </a:ext>
            </a:extLst>
          </p:cNvPr>
          <p:cNvGrpSpPr/>
          <p:nvPr/>
        </p:nvGrpSpPr>
        <p:grpSpPr>
          <a:xfrm>
            <a:off x="6694173" y="2242433"/>
            <a:ext cx="180125" cy="739335"/>
            <a:chOff x="4642519" y="3985148"/>
            <a:chExt cx="142387" cy="584436"/>
          </a:xfrm>
        </p:grpSpPr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34FE9D19-3B76-4778-C7BB-9C537AFAA07C}"/>
                </a:ext>
              </a:extLst>
            </p:cNvPr>
            <p:cNvSpPr/>
            <p:nvPr/>
          </p:nvSpPr>
          <p:spPr>
            <a:xfrm>
              <a:off x="4642519" y="4426681"/>
              <a:ext cx="142387" cy="142903"/>
            </a:xfrm>
            <a:custGeom>
              <a:avLst/>
              <a:gdLst>
                <a:gd name="connsiteX0" fmla="*/ 42923 w 142387"/>
                <a:gd name="connsiteY0" fmla="*/ 0 h 142903"/>
                <a:gd name="connsiteX1" fmla="*/ 99052 w 142387"/>
                <a:gd name="connsiteY1" fmla="*/ 0 h 142903"/>
                <a:gd name="connsiteX2" fmla="*/ 142387 w 142387"/>
                <a:gd name="connsiteY2" fmla="*/ 43429 h 142903"/>
                <a:gd name="connsiteX3" fmla="*/ 142387 w 142387"/>
                <a:gd name="connsiteY3" fmla="*/ 99681 h 142903"/>
                <a:gd name="connsiteX4" fmla="*/ 99259 w 142387"/>
                <a:gd name="connsiteY4" fmla="*/ 142904 h 142903"/>
                <a:gd name="connsiteX5" fmla="*/ 43129 w 142387"/>
                <a:gd name="connsiteY5" fmla="*/ 142904 h 142903"/>
                <a:gd name="connsiteX6" fmla="*/ 0 w 142387"/>
                <a:gd name="connsiteY6" fmla="*/ 99681 h 142903"/>
                <a:gd name="connsiteX7" fmla="*/ 0 w 142387"/>
                <a:gd name="connsiteY7" fmla="*/ 43223 h 142903"/>
                <a:gd name="connsiteX8" fmla="*/ 42923 w 142387"/>
                <a:gd name="connsiteY8" fmla="*/ 0 h 14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387" h="142903">
                  <a:moveTo>
                    <a:pt x="42923" y="0"/>
                  </a:moveTo>
                  <a:lnTo>
                    <a:pt x="99052" y="0"/>
                  </a:lnTo>
                  <a:cubicBezTo>
                    <a:pt x="122990" y="0"/>
                    <a:pt x="142387" y="19444"/>
                    <a:pt x="142387" y="43429"/>
                  </a:cubicBezTo>
                  <a:lnTo>
                    <a:pt x="142387" y="99681"/>
                  </a:lnTo>
                  <a:cubicBezTo>
                    <a:pt x="142387" y="123553"/>
                    <a:pt x="123072" y="142904"/>
                    <a:pt x="99259" y="142904"/>
                  </a:cubicBezTo>
                  <a:lnTo>
                    <a:pt x="43129" y="142904"/>
                  </a:lnTo>
                  <a:cubicBezTo>
                    <a:pt x="19315" y="142904"/>
                    <a:pt x="0" y="123553"/>
                    <a:pt x="0" y="99681"/>
                  </a:cubicBezTo>
                  <a:lnTo>
                    <a:pt x="0" y="43223"/>
                  </a:lnTo>
                  <a:cubicBezTo>
                    <a:pt x="103" y="19479"/>
                    <a:pt x="19233" y="225"/>
                    <a:pt x="42923" y="0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972123AD-0844-92CC-782C-CA9DFCE1F37D}"/>
                </a:ext>
              </a:extLst>
            </p:cNvPr>
            <p:cNvSpPr/>
            <p:nvPr/>
          </p:nvSpPr>
          <p:spPr>
            <a:xfrm>
              <a:off x="4642519" y="3985148"/>
              <a:ext cx="142387" cy="344126"/>
            </a:xfrm>
            <a:custGeom>
              <a:avLst/>
              <a:gdLst>
                <a:gd name="connsiteX0" fmla="*/ 42923 w 142387"/>
                <a:gd name="connsiteY0" fmla="*/ 0 h 344126"/>
                <a:gd name="connsiteX1" fmla="*/ 99052 w 142387"/>
                <a:gd name="connsiteY1" fmla="*/ 0 h 344126"/>
                <a:gd name="connsiteX2" fmla="*/ 142387 w 142387"/>
                <a:gd name="connsiteY2" fmla="*/ 43429 h 344126"/>
                <a:gd name="connsiteX3" fmla="*/ 142387 w 142387"/>
                <a:gd name="connsiteY3" fmla="*/ 300904 h 344126"/>
                <a:gd name="connsiteX4" fmla="*/ 99259 w 142387"/>
                <a:gd name="connsiteY4" fmla="*/ 344127 h 344126"/>
                <a:gd name="connsiteX5" fmla="*/ 43129 w 142387"/>
                <a:gd name="connsiteY5" fmla="*/ 344127 h 344126"/>
                <a:gd name="connsiteX6" fmla="*/ 0 w 142387"/>
                <a:gd name="connsiteY6" fmla="*/ 300904 h 344126"/>
                <a:gd name="connsiteX7" fmla="*/ 0 w 142387"/>
                <a:gd name="connsiteY7" fmla="*/ 43429 h 344126"/>
                <a:gd name="connsiteX8" fmla="*/ 42923 w 142387"/>
                <a:gd name="connsiteY8" fmla="*/ 0 h 34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387" h="344126">
                  <a:moveTo>
                    <a:pt x="42923" y="0"/>
                  </a:moveTo>
                  <a:lnTo>
                    <a:pt x="99052" y="0"/>
                  </a:lnTo>
                  <a:cubicBezTo>
                    <a:pt x="122990" y="0"/>
                    <a:pt x="142387" y="19444"/>
                    <a:pt x="142387" y="43429"/>
                  </a:cubicBezTo>
                  <a:lnTo>
                    <a:pt x="142387" y="300904"/>
                  </a:lnTo>
                  <a:cubicBezTo>
                    <a:pt x="142387" y="324776"/>
                    <a:pt x="123072" y="344127"/>
                    <a:pt x="99259" y="344127"/>
                  </a:cubicBezTo>
                  <a:lnTo>
                    <a:pt x="43129" y="344127"/>
                  </a:lnTo>
                  <a:cubicBezTo>
                    <a:pt x="19315" y="344127"/>
                    <a:pt x="0" y="324776"/>
                    <a:pt x="0" y="300904"/>
                  </a:cubicBezTo>
                  <a:lnTo>
                    <a:pt x="0" y="43429"/>
                  </a:lnTo>
                  <a:cubicBezTo>
                    <a:pt x="0" y="19605"/>
                    <a:pt x="19150" y="227"/>
                    <a:pt x="42923" y="0"/>
                  </a:cubicBezTo>
                  <a:close/>
                </a:path>
              </a:pathLst>
            </a:custGeom>
            <a:noFill/>
            <a:ln w="1175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</p:spTree>
    <p:extLst>
      <p:ext uri="{BB962C8B-B14F-4D97-AF65-F5344CB8AC3E}">
        <p14:creationId xmlns:p14="http://schemas.microsoft.com/office/powerpoint/2010/main" val="375412859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7438B7F-8877-B15A-E159-96EBF0F9F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3015" y="1807895"/>
            <a:ext cx="2243160" cy="216046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F6C49EF-341F-E72F-B8A4-0CA0D3F866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3014" y="4154662"/>
            <a:ext cx="2930555" cy="182559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FC38F2A-E306-2CB2-CE3E-A18CC7AE9A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53141" y="2030286"/>
            <a:ext cx="1603201" cy="160320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66EBCF7-83DF-3B0D-DB1A-5EF4920434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6200000">
            <a:off x="9695921" y="1716374"/>
            <a:ext cx="1603201" cy="234350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C67CE6C-76AC-EA7F-6E1B-AB6B1CE451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815930" y="3909691"/>
            <a:ext cx="2174524" cy="217452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4A57CA40-9C70-6A91-4CFC-61150F05C3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479098" y="3309821"/>
            <a:ext cx="2805327" cy="337426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0127B14A-FAA4-4A5E-4D37-F29E6D92314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348271" y="4279392"/>
            <a:ext cx="2009174" cy="197537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BC1F387-3E87-84A9-418C-FD2C2595B0E3}"/>
              </a:ext>
            </a:extLst>
          </p:cNvPr>
          <p:cNvSpPr txBox="1"/>
          <p:nvPr/>
        </p:nvSpPr>
        <p:spPr>
          <a:xfrm>
            <a:off x="825808" y="796028"/>
            <a:ext cx="1734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4B62EE"/>
                </a:solidFill>
                <a:latin typeface="Evolventa" panose="020B0502020202020204" pitchFamily="34" charset="0"/>
              </a:rPr>
              <a:t>Patterns</a:t>
            </a:r>
            <a:endParaRPr lang="ru-RU" sz="2800" b="1">
              <a:solidFill>
                <a:srgbClr val="4B62EE"/>
              </a:solidFill>
              <a:latin typeface="Evolventa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51257D-90FB-0EC9-F24F-694CE8051465}"/>
              </a:ext>
            </a:extLst>
          </p:cNvPr>
          <p:cNvSpPr txBox="1"/>
          <p:nvPr/>
        </p:nvSpPr>
        <p:spPr>
          <a:xfrm>
            <a:off x="823794" y="1344593"/>
            <a:ext cx="609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4B62EE"/>
                </a:solidFill>
                <a:latin typeface="Onest Regular" pitchFamily="2" charset="77"/>
              </a:rPr>
              <a:t>You can resize shapes without loss of quality, and change </a:t>
            </a:r>
            <a:r>
              <a:rPr lang="en-US" sz="1200" dirty="0" err="1">
                <a:solidFill>
                  <a:srgbClr val="4B62EE"/>
                </a:solidFill>
                <a:latin typeface="Onest Regular" pitchFamily="2" charset="77"/>
              </a:rPr>
              <a:t>colour</a:t>
            </a:r>
            <a:r>
              <a:rPr lang="en-US" sz="1200" dirty="0">
                <a:solidFill>
                  <a:srgbClr val="4B62EE"/>
                </a:solidFill>
                <a:latin typeface="Onest Regular" pitchFamily="2" charset="77"/>
              </a:rPr>
              <a:t>.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59E8157-4A92-8582-BA84-29E64101487F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r="-9644"/>
          <a:stretch>
            <a:fillRect/>
          </a:stretch>
        </p:blipFill>
        <p:spPr>
          <a:xfrm rot="21387052">
            <a:off x="3826961" y="2305966"/>
            <a:ext cx="3131706" cy="116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23854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B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logo&#10;&#10;Description automatically generated">
            <a:extLst>
              <a:ext uri="{FF2B5EF4-FFF2-40B4-BE49-F238E27FC236}">
                <a16:creationId xmlns:a16="http://schemas.microsoft.com/office/drawing/2014/main" id="{B3585D39-D7F5-B9BA-BE63-4FF0F7EAFD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6" t="13695" r="58681"/>
          <a:stretch>
            <a:fillRect/>
          </a:stretch>
        </p:blipFill>
        <p:spPr>
          <a:xfrm>
            <a:off x="6295054" y="825808"/>
            <a:ext cx="5155115" cy="5204357"/>
          </a:xfrm>
          <a:prstGeom prst="roundRect">
            <a:avLst>
              <a:gd name="adj" fmla="val 16167"/>
            </a:avLst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5F0FFF7-EA59-F92D-E296-9888B63C912C}"/>
              </a:ext>
            </a:extLst>
          </p:cNvPr>
          <p:cNvSpPr/>
          <p:nvPr/>
        </p:nvSpPr>
        <p:spPr>
          <a:xfrm>
            <a:off x="909782" y="5568176"/>
            <a:ext cx="1650381" cy="450069"/>
          </a:xfrm>
          <a:prstGeom prst="roundRect">
            <a:avLst>
              <a:gd name="adj" fmla="val 50000"/>
            </a:avLst>
          </a:prstGeom>
          <a:solidFill>
            <a:srgbClr val="4B6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8F9C0C-A717-27FA-D53F-00A13A6CD316}"/>
              </a:ext>
            </a:extLst>
          </p:cNvPr>
          <p:cNvSpPr txBox="1"/>
          <p:nvPr/>
        </p:nvSpPr>
        <p:spPr>
          <a:xfrm>
            <a:off x="825807" y="796028"/>
            <a:ext cx="292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4B62EE"/>
                </a:solidFill>
                <a:latin typeface="Evolventa" panose="020B0502020202020204" pitchFamily="34" charset="0"/>
              </a:rPr>
              <a:t>Fonts</a:t>
            </a:r>
            <a:endParaRPr lang="ru-RU" sz="2800" b="1">
              <a:solidFill>
                <a:srgbClr val="4B62EE"/>
              </a:solidFill>
              <a:latin typeface="Evolventa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1DAB4E-8144-2773-6838-66C29105E9B0}"/>
              </a:ext>
            </a:extLst>
          </p:cNvPr>
          <p:cNvSpPr txBox="1"/>
          <p:nvPr/>
        </p:nvSpPr>
        <p:spPr>
          <a:xfrm>
            <a:off x="825807" y="1581577"/>
            <a:ext cx="36528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Coolvetica Rg" panose="020B0603030602020004" pitchFamily="34" charset="0"/>
              </a:rPr>
              <a:t>Evolenta</a:t>
            </a:r>
            <a:endParaRPr lang="ru-RU" sz="4400" dirty="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E0D9DA-DBFF-1D2A-9B08-F037ED3FBF41}"/>
              </a:ext>
            </a:extLst>
          </p:cNvPr>
          <p:cNvSpPr txBox="1"/>
          <p:nvPr/>
        </p:nvSpPr>
        <p:spPr>
          <a:xfrm>
            <a:off x="825807" y="2410684"/>
            <a:ext cx="31397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Manrope" pitchFamily="2" charset="0"/>
              </a:rPr>
              <a:t>Onest</a:t>
            </a:r>
            <a:endParaRPr lang="ru-RU" sz="4400" dirty="0">
              <a:solidFill>
                <a:schemeClr val="bg1"/>
              </a:solidFill>
              <a:latin typeface="Manrope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84E504-6C1F-B4B5-62BA-502A3FD7E08C}"/>
              </a:ext>
            </a:extLst>
          </p:cNvPr>
          <p:cNvSpPr txBox="1"/>
          <p:nvPr/>
        </p:nvSpPr>
        <p:spPr>
          <a:xfrm>
            <a:off x="825806" y="3317032"/>
            <a:ext cx="3912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Onest Regular" pitchFamily="2" charset="77"/>
              </a:rPr>
              <a:t>«</a:t>
            </a:r>
            <a:r>
              <a:rPr lang="en-US" sz="1200" dirty="0" err="1">
                <a:solidFill>
                  <a:schemeClr val="bg1"/>
                </a:solidFill>
                <a:effectLst/>
                <a:latin typeface="Onest Regular" pitchFamily="2" charset="77"/>
              </a:rPr>
              <a:t>Onest</a:t>
            </a:r>
            <a:r>
              <a:rPr lang="ru-RU" sz="1200" dirty="0">
                <a:solidFill>
                  <a:schemeClr val="bg1"/>
                </a:solidFill>
                <a:latin typeface="Onest Regular" pitchFamily="2" charset="77"/>
              </a:rPr>
              <a:t>»</a:t>
            </a:r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 is our primary typeface. It should be used for all communications, including PowerPoint presentations. </a:t>
            </a:r>
            <a:endParaRPr lang="en-US" sz="1200" dirty="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21A0D2-5559-2411-986E-05764986FD3E}"/>
              </a:ext>
            </a:extLst>
          </p:cNvPr>
          <p:cNvSpPr txBox="1"/>
          <p:nvPr/>
        </p:nvSpPr>
        <p:spPr>
          <a:xfrm>
            <a:off x="825806" y="4098457"/>
            <a:ext cx="37739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«</a:t>
            </a:r>
            <a:r>
              <a:rPr lang="en-US" sz="1200" dirty="0" err="1">
                <a:solidFill>
                  <a:schemeClr val="bg1"/>
                </a:solidFill>
                <a:effectLst/>
                <a:latin typeface="Onest Regular" pitchFamily="2" charset="77"/>
              </a:rPr>
              <a:t>Evolenta</a:t>
            </a:r>
            <a:r>
              <a:rPr lang="ru-RU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»</a:t>
            </a:r>
            <a:r>
              <a:rPr lang="en-US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 is used for</a:t>
            </a:r>
            <a:r>
              <a:rPr lang="ru-RU" sz="1200" dirty="0">
                <a:solidFill>
                  <a:schemeClr val="bg1"/>
                </a:solidFill>
                <a:effectLst/>
                <a:latin typeface="Onest Regular" pitchFamily="2" charset="77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Onest Regular" pitchFamily="2" charset="77"/>
              </a:rPr>
              <a:t>headlines</a:t>
            </a:r>
            <a:r>
              <a:rPr lang="ru-RU" sz="1200" dirty="0">
                <a:solidFill>
                  <a:schemeClr val="bg1"/>
                </a:solidFill>
                <a:latin typeface="Onest Regular" pitchFamily="2" charset="77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Onest Regular" pitchFamily="2" charset="77"/>
              </a:rPr>
              <a:t>numbers.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412218-2C99-5A58-8C89-D88520689D92}"/>
              </a:ext>
            </a:extLst>
          </p:cNvPr>
          <p:cNvSpPr txBox="1"/>
          <p:nvPr/>
        </p:nvSpPr>
        <p:spPr>
          <a:xfrm>
            <a:off x="1148964" y="5623629"/>
            <a:ext cx="1172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/>
                <a:latin typeface="Manrope Medium" pitchFamily="2" charset="0"/>
              </a:rPr>
              <a:t>Download</a:t>
            </a:r>
            <a:endParaRPr lang="en-US" sz="1600" dirty="0">
              <a:solidFill>
                <a:schemeClr val="bg1"/>
              </a:solidFill>
              <a:latin typeface="Manrope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44619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49F104CF-6D2C-A46F-92EE-FC3A6E8A0916}"/>
              </a:ext>
            </a:extLst>
          </p:cNvPr>
          <p:cNvSpPr/>
          <p:nvPr/>
        </p:nvSpPr>
        <p:spPr>
          <a:xfrm>
            <a:off x="942974" y="1812180"/>
            <a:ext cx="3439065" cy="1920064"/>
          </a:xfrm>
          <a:prstGeom prst="roundRect">
            <a:avLst>
              <a:gd name="adj" fmla="val 23883"/>
            </a:avLst>
          </a:prstGeom>
          <a:solidFill>
            <a:srgbClr val="DB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98107B4-1859-56CA-9B8B-67AF78A708DE}"/>
              </a:ext>
            </a:extLst>
          </p:cNvPr>
          <p:cNvSpPr/>
          <p:nvPr/>
        </p:nvSpPr>
        <p:spPr>
          <a:xfrm>
            <a:off x="3573336" y="1812180"/>
            <a:ext cx="3439065" cy="1920064"/>
          </a:xfrm>
          <a:prstGeom prst="roundRect">
            <a:avLst>
              <a:gd name="adj" fmla="val 22440"/>
            </a:avLst>
          </a:prstGeom>
          <a:solidFill>
            <a:srgbClr val="4B6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BD37812-C140-49F1-078A-7789285CA203}"/>
              </a:ext>
            </a:extLst>
          </p:cNvPr>
          <p:cNvSpPr/>
          <p:nvPr/>
        </p:nvSpPr>
        <p:spPr>
          <a:xfrm>
            <a:off x="942974" y="4013672"/>
            <a:ext cx="3439065" cy="1920064"/>
          </a:xfrm>
          <a:prstGeom prst="roundRect">
            <a:avLst>
              <a:gd name="adj" fmla="val 21718"/>
            </a:avLst>
          </a:prstGeom>
          <a:solidFill>
            <a:srgbClr val="2A2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D88F0A23-2B93-8060-4551-4DACF0128DCF}"/>
              </a:ext>
            </a:extLst>
          </p:cNvPr>
          <p:cNvSpPr/>
          <p:nvPr/>
        </p:nvSpPr>
        <p:spPr>
          <a:xfrm>
            <a:off x="3573336" y="4013672"/>
            <a:ext cx="3439065" cy="1920064"/>
          </a:xfrm>
          <a:prstGeom prst="roundRect">
            <a:avLst>
              <a:gd name="adj" fmla="val 21718"/>
            </a:avLst>
          </a:prstGeom>
          <a:solidFill>
            <a:srgbClr val="28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4C68E13-2BDC-D7C6-D38F-5E476C84C902}"/>
              </a:ext>
            </a:extLst>
          </p:cNvPr>
          <p:cNvSpPr/>
          <p:nvPr/>
        </p:nvSpPr>
        <p:spPr>
          <a:xfrm>
            <a:off x="6203698" y="4013672"/>
            <a:ext cx="3439065" cy="1920064"/>
          </a:xfrm>
          <a:prstGeom prst="roundRect">
            <a:avLst>
              <a:gd name="adj" fmla="val 21718"/>
            </a:avLst>
          </a:prstGeom>
          <a:solidFill>
            <a:srgbClr val="DEF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B8068-7AB4-E56F-7A89-F2B9C9D4B0CC}"/>
              </a:ext>
            </a:extLst>
          </p:cNvPr>
          <p:cNvSpPr txBox="1"/>
          <p:nvPr/>
        </p:nvSpPr>
        <p:spPr>
          <a:xfrm>
            <a:off x="825807" y="796028"/>
            <a:ext cx="193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4B62EE"/>
                </a:solidFill>
                <a:latin typeface="Evolventa" panose="020B0502020202020204" pitchFamily="34" charset="0"/>
              </a:rPr>
              <a:t>Colours</a:t>
            </a:r>
            <a:endParaRPr lang="ru-RU" sz="2800" b="1" dirty="0">
              <a:solidFill>
                <a:srgbClr val="4B62EE"/>
              </a:solidFill>
              <a:latin typeface="Evolventa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4583AE-D67F-3CDD-D52C-A6493162409A}"/>
              </a:ext>
            </a:extLst>
          </p:cNvPr>
          <p:cNvSpPr txBox="1"/>
          <p:nvPr/>
        </p:nvSpPr>
        <p:spPr>
          <a:xfrm>
            <a:off x="1163363" y="2062631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RGB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HEX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9C23DC-C260-60EC-01A5-DF54EA392490}"/>
              </a:ext>
            </a:extLst>
          </p:cNvPr>
          <p:cNvSpPr txBox="1"/>
          <p:nvPr/>
        </p:nvSpPr>
        <p:spPr>
          <a:xfrm>
            <a:off x="1857328" y="2062631"/>
            <a:ext cx="1336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232 68 25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E84419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D68EE0-9CBD-A144-C73E-E899840B16B9}"/>
              </a:ext>
            </a:extLst>
          </p:cNvPr>
          <p:cNvSpPr txBox="1"/>
          <p:nvPr/>
        </p:nvSpPr>
        <p:spPr>
          <a:xfrm>
            <a:off x="3866848" y="2062631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RGB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HEX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68B4E5-69DF-E10B-5510-DFCE7CF9C2A0}"/>
              </a:ext>
            </a:extLst>
          </p:cNvPr>
          <p:cNvSpPr txBox="1"/>
          <p:nvPr/>
        </p:nvSpPr>
        <p:spPr>
          <a:xfrm>
            <a:off x="4617964" y="2062631"/>
            <a:ext cx="1336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76 41 71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4C2947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C34332-04B7-B18B-E67E-36653ED0042C}"/>
              </a:ext>
            </a:extLst>
          </p:cNvPr>
          <p:cNvSpPr txBox="1"/>
          <p:nvPr/>
        </p:nvSpPr>
        <p:spPr>
          <a:xfrm>
            <a:off x="3877889" y="4305861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RGB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HEX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1AFC32-9F53-4932-5180-CEC21FD429E0}"/>
              </a:ext>
            </a:extLst>
          </p:cNvPr>
          <p:cNvSpPr txBox="1"/>
          <p:nvPr/>
        </p:nvSpPr>
        <p:spPr>
          <a:xfrm>
            <a:off x="4629005" y="4305861"/>
            <a:ext cx="1336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  <a:effectLst/>
                <a:latin typeface="Onest Regular" pitchFamily="2" charset="77"/>
              </a:rPr>
              <a:t>235 193 222 </a:t>
            </a:r>
            <a:br>
              <a:rPr lang="fr-FR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r>
              <a:rPr lang="fr-FR" sz="1200">
                <a:solidFill>
                  <a:schemeClr val="bg1"/>
                </a:solidFill>
                <a:effectLst/>
                <a:latin typeface="Onest Regular" pitchFamily="2" charset="77"/>
              </a:rPr>
              <a:t>EBC1DE </a:t>
            </a:r>
            <a:br>
              <a:rPr lang="fr-FR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32B47C-A511-717F-B452-3144EB3F1152}"/>
              </a:ext>
            </a:extLst>
          </p:cNvPr>
          <p:cNvSpPr txBox="1"/>
          <p:nvPr/>
        </p:nvSpPr>
        <p:spPr>
          <a:xfrm>
            <a:off x="1163363" y="4305861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RGB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HEX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2DF37B-E5F5-C16D-144F-3ACDD19ACD35}"/>
              </a:ext>
            </a:extLst>
          </p:cNvPr>
          <p:cNvSpPr txBox="1"/>
          <p:nvPr/>
        </p:nvSpPr>
        <p:spPr>
          <a:xfrm>
            <a:off x="1857328" y="4305861"/>
            <a:ext cx="1336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38 38 38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  <a:t>#262626 </a:t>
            </a:r>
            <a:br>
              <a:rPr lang="en-US" sz="1200">
                <a:solidFill>
                  <a:schemeClr val="bg1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E8CCDB-D708-5545-9123-073A4C314685}"/>
              </a:ext>
            </a:extLst>
          </p:cNvPr>
          <p:cNvSpPr txBox="1"/>
          <p:nvPr/>
        </p:nvSpPr>
        <p:spPr>
          <a:xfrm>
            <a:off x="7276839" y="2097730"/>
            <a:ext cx="23898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Primary colors help consumers to quickly identify a brand. These colors are the core colors of the company and can be applied across the range of our corporate and marketing communication.</a:t>
            </a:r>
            <a:endParaRPr lang="en-US" sz="1200" dirty="0">
              <a:solidFill>
                <a:srgbClr val="2A2D41"/>
              </a:solidFill>
              <a:latin typeface="Onest Regular" pitchFamily="2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B40F8C-19B6-4E7D-0877-57727B0BBCC2}"/>
              </a:ext>
            </a:extLst>
          </p:cNvPr>
          <p:cNvSpPr txBox="1"/>
          <p:nvPr/>
        </p:nvSpPr>
        <p:spPr>
          <a:xfrm>
            <a:off x="6452831" y="4305861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rgbClr val="4B62EE"/>
                </a:solidFill>
                <a:effectLst/>
                <a:latin typeface="Onest Regular" pitchFamily="2" charset="77"/>
              </a:rPr>
              <a:t>RGB </a:t>
            </a:r>
            <a:br>
              <a:rPr lang="en-US" sz="1200">
                <a:solidFill>
                  <a:srgbClr val="4B62EE"/>
                </a:solidFill>
                <a:effectLst/>
                <a:latin typeface="Onest Regular" pitchFamily="2" charset="77"/>
              </a:rPr>
            </a:br>
            <a:r>
              <a:rPr lang="en-US" sz="1200">
                <a:solidFill>
                  <a:srgbClr val="4B62EE"/>
                </a:solidFill>
                <a:effectLst/>
                <a:latin typeface="Onest Regular" pitchFamily="2" charset="77"/>
              </a:rPr>
              <a:t>HEX </a:t>
            </a:r>
            <a:br>
              <a:rPr lang="en-US" sz="1200">
                <a:solidFill>
                  <a:srgbClr val="4B62EE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rgbClr val="4B62EE"/>
              </a:solidFill>
              <a:latin typeface="Onest Regular" pitchFamily="2" charset="7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62C68C1-0388-5D99-B10D-39EC39D28B63}"/>
              </a:ext>
            </a:extLst>
          </p:cNvPr>
          <p:cNvSpPr txBox="1"/>
          <p:nvPr/>
        </p:nvSpPr>
        <p:spPr>
          <a:xfrm>
            <a:off x="7203947" y="4305861"/>
            <a:ext cx="1336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>
                <a:solidFill>
                  <a:srgbClr val="4B62EE"/>
                </a:solidFill>
                <a:effectLst/>
                <a:latin typeface="Onest Regular" pitchFamily="2" charset="77"/>
              </a:rPr>
              <a:t>235 193 222 </a:t>
            </a:r>
            <a:br>
              <a:rPr lang="fr-FR" sz="1200">
                <a:solidFill>
                  <a:srgbClr val="4B62EE"/>
                </a:solidFill>
                <a:effectLst/>
                <a:latin typeface="Onest Regular" pitchFamily="2" charset="77"/>
              </a:rPr>
            </a:br>
            <a:r>
              <a:rPr lang="fr-FR" sz="1200">
                <a:solidFill>
                  <a:srgbClr val="4B62EE"/>
                </a:solidFill>
                <a:effectLst/>
                <a:latin typeface="Onest Regular" pitchFamily="2" charset="77"/>
              </a:rPr>
              <a:t>EBC1DE </a:t>
            </a:r>
            <a:br>
              <a:rPr lang="fr-FR" sz="1200">
                <a:solidFill>
                  <a:srgbClr val="4B62EE"/>
                </a:solidFill>
                <a:effectLst/>
                <a:latin typeface="Onest Regular" pitchFamily="2" charset="77"/>
              </a:rPr>
            </a:br>
            <a:endParaRPr lang="en-US" sz="1200">
              <a:solidFill>
                <a:srgbClr val="4B62EE"/>
              </a:solidFill>
              <a:latin typeface="Onest Regular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9526801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2D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82522A4-FB54-E472-DE7F-0AF101DA8FA2}"/>
              </a:ext>
            </a:extLst>
          </p:cNvPr>
          <p:cNvSpPr txBox="1"/>
          <p:nvPr/>
        </p:nvSpPr>
        <p:spPr>
          <a:xfrm>
            <a:off x="825808" y="796028"/>
            <a:ext cx="4928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Evolventa" panose="020B0502020202020204" pitchFamily="34" charset="0"/>
              </a:rPr>
              <a:t>Logos you might need.</a:t>
            </a:r>
            <a:endParaRPr lang="ru-RU" sz="2800" b="1" dirty="0">
              <a:solidFill>
                <a:schemeClr val="bg1">
                  <a:lumMod val="95000"/>
                </a:schemeClr>
              </a:solidFill>
              <a:latin typeface="Evolventa" panose="020B0502020202020204" pitchFamily="34" charset="0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B7D4193-3FDF-4E8A-974C-084D28DA9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885" y="3738774"/>
            <a:ext cx="1022804" cy="583333"/>
          </a:xfrm>
          <a:prstGeom prst="rect">
            <a:avLst/>
          </a:prstGeom>
        </p:spPr>
      </p:pic>
      <p:pic>
        <p:nvPicPr>
          <p:cNvPr id="10" name="Picture 9" descr="A picture containing drawing, knife&#10;&#10;Description automatically generated">
            <a:extLst>
              <a:ext uri="{FF2B5EF4-FFF2-40B4-BE49-F238E27FC236}">
                <a16:creationId xmlns:a16="http://schemas.microsoft.com/office/drawing/2014/main" id="{01C79436-BC23-1BFB-CF78-1A581803E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597" y="5635188"/>
            <a:ext cx="1051381" cy="195102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0D2A88B-382D-350B-ADC4-01EF475600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944" y="4680576"/>
            <a:ext cx="1030687" cy="596143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C15592-B261-EEF6-CF34-D2C09D9CA7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5268" y="5498333"/>
            <a:ext cx="609729" cy="468813"/>
          </a:xfrm>
          <a:prstGeom prst="rect">
            <a:avLst/>
          </a:prstGeom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A6DD370C-7B72-9AE6-82D3-3AD73E555B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6855" y="3952395"/>
            <a:ext cx="788179" cy="272280"/>
          </a:xfrm>
          <a:prstGeom prst="rect">
            <a:avLst/>
          </a:prstGeom>
        </p:spPr>
      </p:pic>
      <p:pic>
        <p:nvPicPr>
          <p:cNvPr id="15" name="Picture 14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6973C50D-32D1-CFF1-67A9-0E8B117151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34068" y="5499701"/>
            <a:ext cx="780153" cy="466077"/>
          </a:xfrm>
          <a:prstGeom prst="rect">
            <a:avLst/>
          </a:prstGeom>
        </p:spPr>
      </p:pic>
      <p:pic>
        <p:nvPicPr>
          <p:cNvPr id="16" name="Picture 15" descr="A picture containing building, drawing&#10;&#10;Description automatically generated">
            <a:extLst>
              <a:ext uri="{FF2B5EF4-FFF2-40B4-BE49-F238E27FC236}">
                <a16:creationId xmlns:a16="http://schemas.microsoft.com/office/drawing/2014/main" id="{E4F79A7A-01AC-E735-A360-08465CAF39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33126" y="3903148"/>
            <a:ext cx="782037" cy="176061"/>
          </a:xfrm>
          <a:prstGeom prst="rect">
            <a:avLst/>
          </a:prstGeom>
        </p:spPr>
      </p:pic>
      <p:pic>
        <p:nvPicPr>
          <p:cNvPr id="17" name="Picture 16" descr="A drawing of a face&#10;&#10;Description automatically generated">
            <a:extLst>
              <a:ext uri="{FF2B5EF4-FFF2-40B4-BE49-F238E27FC236}">
                <a16:creationId xmlns:a16="http://schemas.microsoft.com/office/drawing/2014/main" id="{0D4237B1-2387-AE6A-E0D3-17D1ACC9279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55884" y="4735842"/>
            <a:ext cx="1103111" cy="493665"/>
          </a:xfrm>
          <a:prstGeom prst="rect">
            <a:avLst/>
          </a:prstGeom>
        </p:spPr>
      </p:pic>
      <p:pic>
        <p:nvPicPr>
          <p:cNvPr id="18" name="Picture 17" descr="A picture containing cup&#10;&#10;Description automatically generated">
            <a:extLst>
              <a:ext uri="{FF2B5EF4-FFF2-40B4-BE49-F238E27FC236}">
                <a16:creationId xmlns:a16="http://schemas.microsoft.com/office/drawing/2014/main" id="{CBEA4111-771C-DA74-3C7C-0D8577266F7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28664" y="2291198"/>
            <a:ext cx="672583" cy="673009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0B8E10F1-2549-497A-D456-43D6179F9DA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54371" y="4066736"/>
            <a:ext cx="1149423" cy="254223"/>
          </a:xfrm>
          <a:prstGeom prst="rect">
            <a:avLst/>
          </a:prstGeom>
        </p:spPr>
      </p:pic>
      <p:pic>
        <p:nvPicPr>
          <p:cNvPr id="21" name="Picture 20" descr="A picture containing drawing&#10;&#10;Description automatically generated">
            <a:extLst>
              <a:ext uri="{FF2B5EF4-FFF2-40B4-BE49-F238E27FC236}">
                <a16:creationId xmlns:a16="http://schemas.microsoft.com/office/drawing/2014/main" id="{F869AEA0-D02F-2D19-7A6C-D113F5E7A07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04855" y="4687154"/>
            <a:ext cx="1132178" cy="346847"/>
          </a:xfrm>
          <a:prstGeom prst="rect">
            <a:avLst/>
          </a:prstGeom>
        </p:spPr>
      </p:pic>
      <p:pic>
        <p:nvPicPr>
          <p:cNvPr id="22" name="Picture 21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D8DBCE7A-B3E1-F7D0-4ACE-2A13EA7AC57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16712" y="3934789"/>
            <a:ext cx="1066841" cy="420779"/>
          </a:xfrm>
          <a:prstGeom prst="rect">
            <a:avLst/>
          </a:prstGeom>
        </p:spPr>
      </p:pic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9F2C792-07CF-B557-420F-A3EE23E1094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40613" y="4514129"/>
            <a:ext cx="967062" cy="550653"/>
          </a:xfrm>
          <a:prstGeom prst="rect">
            <a:avLst/>
          </a:prstGeom>
        </p:spPr>
      </p:pic>
      <p:pic>
        <p:nvPicPr>
          <p:cNvPr id="24" name="Picture 23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6664F637-FD58-BEC5-2F5E-E1C138763FA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75984" y="3296277"/>
            <a:ext cx="777942" cy="375323"/>
          </a:xfrm>
          <a:prstGeom prst="rect">
            <a:avLst/>
          </a:prstGeom>
        </p:spPr>
      </p:pic>
      <p:pic>
        <p:nvPicPr>
          <p:cNvPr id="25" name="Picture 24" descr="A picture containing drawing&#10;&#10;Description automatically generated">
            <a:extLst>
              <a:ext uri="{FF2B5EF4-FFF2-40B4-BE49-F238E27FC236}">
                <a16:creationId xmlns:a16="http://schemas.microsoft.com/office/drawing/2014/main" id="{8CA2DF4A-A29D-95AE-4293-BB6BFDEEC18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420953" y="5496482"/>
            <a:ext cx="899982" cy="380252"/>
          </a:xfrm>
          <a:prstGeom prst="rect">
            <a:avLst/>
          </a:prstGeom>
        </p:spPr>
      </p:pic>
      <p:pic>
        <p:nvPicPr>
          <p:cNvPr id="26" name="Picture 25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1D76B9D4-E926-303C-34F0-153A35C6892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63026" y="5665241"/>
            <a:ext cx="1088827" cy="134995"/>
          </a:xfrm>
          <a:prstGeom prst="rect">
            <a:avLst/>
          </a:prstGeom>
        </p:spPr>
      </p:pic>
      <p:pic>
        <p:nvPicPr>
          <p:cNvPr id="27" name="Picture 26" descr="A picture containing drawing, light, plate&#10;&#10;Description automatically generated">
            <a:extLst>
              <a:ext uri="{FF2B5EF4-FFF2-40B4-BE49-F238E27FC236}">
                <a16:creationId xmlns:a16="http://schemas.microsoft.com/office/drawing/2014/main" id="{F32084D0-FF8C-AC1E-7550-7180B2E9541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54292" y="4626689"/>
            <a:ext cx="591681" cy="60052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F1CF869-0EF5-9AC4-3599-2BADB108C0A0}"/>
              </a:ext>
            </a:extLst>
          </p:cNvPr>
          <p:cNvSpPr txBox="1"/>
          <p:nvPr/>
        </p:nvSpPr>
        <p:spPr>
          <a:xfrm>
            <a:off x="825807" y="1451814"/>
            <a:ext cx="9603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nest Regular" pitchFamily="2" charset="77"/>
              </a:rPr>
              <a:t>You can resize the logos and, depending on the background, use either a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nest Regular" pitchFamily="2" charset="77"/>
              </a:rPr>
              <a:t>colour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nest Regular" pitchFamily="2" charset="77"/>
              </a:rPr>
              <a:t> or a monochrome version.</a:t>
            </a:r>
            <a:endParaRPr lang="ru-RU" sz="1200" dirty="0">
              <a:latin typeface="Onest Regular" pitchFamily="2" charset="77"/>
            </a:endParaRPr>
          </a:p>
        </p:txBody>
      </p:sp>
      <p:grpSp>
        <p:nvGrpSpPr>
          <p:cNvPr id="6427" name="Group 6426">
            <a:extLst>
              <a:ext uri="{FF2B5EF4-FFF2-40B4-BE49-F238E27FC236}">
                <a16:creationId xmlns:a16="http://schemas.microsoft.com/office/drawing/2014/main" id="{41160C0D-C7E4-1BBE-EF9B-9B5DE67F3D3F}"/>
              </a:ext>
            </a:extLst>
          </p:cNvPr>
          <p:cNvGrpSpPr/>
          <p:nvPr/>
        </p:nvGrpSpPr>
        <p:grpSpPr>
          <a:xfrm>
            <a:off x="3270295" y="2227698"/>
            <a:ext cx="907698" cy="550652"/>
            <a:chOff x="7760080" y="974175"/>
            <a:chExt cx="464552" cy="281819"/>
          </a:xfrm>
        </p:grpSpPr>
        <p:sp>
          <p:nvSpPr>
            <p:cNvPr id="4008" name="Freeform 4007">
              <a:extLst>
                <a:ext uri="{FF2B5EF4-FFF2-40B4-BE49-F238E27FC236}">
                  <a16:creationId xmlns:a16="http://schemas.microsoft.com/office/drawing/2014/main" id="{7DC67929-97FF-E7DA-6A74-D0D5773FE323}"/>
                </a:ext>
              </a:extLst>
            </p:cNvPr>
            <p:cNvSpPr/>
            <p:nvPr/>
          </p:nvSpPr>
          <p:spPr>
            <a:xfrm>
              <a:off x="7760080" y="1159962"/>
              <a:ext cx="66489" cy="96032"/>
            </a:xfrm>
            <a:custGeom>
              <a:avLst/>
              <a:gdLst>
                <a:gd name="connsiteX0" fmla="*/ 49922 w 66489"/>
                <a:gd name="connsiteY0" fmla="*/ 33956 h 96032"/>
                <a:gd name="connsiteX1" fmla="*/ 31582 w 66489"/>
                <a:gd name="connsiteY1" fmla="*/ 49904 h 96032"/>
                <a:gd name="connsiteX2" fmla="*/ 15720 w 66489"/>
                <a:gd name="connsiteY2" fmla="*/ 31463 h 96032"/>
                <a:gd name="connsiteX3" fmla="*/ 32303 w 66489"/>
                <a:gd name="connsiteY3" fmla="*/ 15477 h 96032"/>
                <a:gd name="connsiteX4" fmla="*/ 49963 w 66489"/>
                <a:gd name="connsiteY4" fmla="*/ 31987 h 96032"/>
                <a:gd name="connsiteX5" fmla="*/ 49922 w 66489"/>
                <a:gd name="connsiteY5" fmla="*/ 33956 h 96032"/>
                <a:gd name="connsiteX6" fmla="*/ 50680 w 66489"/>
                <a:gd name="connsiteY6" fmla="*/ 1857 h 96032"/>
                <a:gd name="connsiteX7" fmla="*/ 50680 w 66489"/>
                <a:gd name="connsiteY7" fmla="*/ 8334 h 96032"/>
                <a:gd name="connsiteX8" fmla="*/ 30787 w 66489"/>
                <a:gd name="connsiteY8" fmla="*/ 47 h 96032"/>
                <a:gd name="connsiteX9" fmla="*/ 1982 w 66489"/>
                <a:gd name="connsiteY9" fmla="*/ 37758 h 96032"/>
                <a:gd name="connsiteX10" fmla="*/ 30787 w 66489"/>
                <a:gd name="connsiteY10" fmla="*/ 66722 h 96032"/>
                <a:gd name="connsiteX11" fmla="*/ 50870 w 66489"/>
                <a:gd name="connsiteY11" fmla="*/ 57959 h 96032"/>
                <a:gd name="connsiteX12" fmla="*/ 46228 w 66489"/>
                <a:gd name="connsiteY12" fmla="*/ 76723 h 96032"/>
                <a:gd name="connsiteX13" fmla="*/ 33629 w 66489"/>
                <a:gd name="connsiteY13" fmla="*/ 81200 h 96032"/>
                <a:gd name="connsiteX14" fmla="*/ 18472 w 66489"/>
                <a:gd name="connsiteY14" fmla="*/ 74723 h 96032"/>
                <a:gd name="connsiteX15" fmla="*/ 18472 w 66489"/>
                <a:gd name="connsiteY15" fmla="*/ 74723 h 96032"/>
                <a:gd name="connsiteX16" fmla="*/ 0 w 66489"/>
                <a:gd name="connsiteY16" fmla="*/ 74723 h 96032"/>
                <a:gd name="connsiteX17" fmla="*/ 0 w 66489"/>
                <a:gd name="connsiteY17" fmla="*/ 75580 h 96032"/>
                <a:gd name="connsiteX18" fmla="*/ 32776 w 66489"/>
                <a:gd name="connsiteY18" fmla="*/ 95964 h 96032"/>
                <a:gd name="connsiteX19" fmla="*/ 59206 w 66489"/>
                <a:gd name="connsiteY19" fmla="*/ 84534 h 96032"/>
                <a:gd name="connsiteX20" fmla="*/ 66311 w 66489"/>
                <a:gd name="connsiteY20" fmla="*/ 58054 h 96032"/>
                <a:gd name="connsiteX21" fmla="*/ 66311 w 66489"/>
                <a:gd name="connsiteY21" fmla="*/ 1857 h 9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6489" h="96032">
                  <a:moveTo>
                    <a:pt x="49922" y="33956"/>
                  </a:moveTo>
                  <a:cubicBezTo>
                    <a:pt x="49238" y="43452"/>
                    <a:pt x="41026" y="50593"/>
                    <a:pt x="31582" y="49904"/>
                  </a:cubicBezTo>
                  <a:cubicBezTo>
                    <a:pt x="22137" y="49217"/>
                    <a:pt x="15035" y="40960"/>
                    <a:pt x="15720" y="31463"/>
                  </a:cubicBezTo>
                  <a:cubicBezTo>
                    <a:pt x="16355" y="22649"/>
                    <a:pt x="23518" y="15745"/>
                    <a:pt x="32303" y="15477"/>
                  </a:cubicBezTo>
                  <a:cubicBezTo>
                    <a:pt x="41714" y="15132"/>
                    <a:pt x="49621" y="22524"/>
                    <a:pt x="49963" y="31987"/>
                  </a:cubicBezTo>
                  <a:cubicBezTo>
                    <a:pt x="49988" y="32643"/>
                    <a:pt x="49974" y="33300"/>
                    <a:pt x="49922" y="33956"/>
                  </a:cubicBezTo>
                  <a:close/>
                  <a:moveTo>
                    <a:pt x="50680" y="1857"/>
                  </a:moveTo>
                  <a:lnTo>
                    <a:pt x="50680" y="8334"/>
                  </a:lnTo>
                  <a:cubicBezTo>
                    <a:pt x="45674" y="2637"/>
                    <a:pt x="38334" y="-421"/>
                    <a:pt x="30787" y="47"/>
                  </a:cubicBezTo>
                  <a:cubicBezTo>
                    <a:pt x="12476" y="2462"/>
                    <a:pt x="-421" y="19346"/>
                    <a:pt x="1982" y="37758"/>
                  </a:cubicBezTo>
                  <a:cubicBezTo>
                    <a:pt x="3952" y="52858"/>
                    <a:pt x="15771" y="64741"/>
                    <a:pt x="30787" y="66722"/>
                  </a:cubicBezTo>
                  <a:cubicBezTo>
                    <a:pt x="38462" y="67045"/>
                    <a:pt x="45861" y="63816"/>
                    <a:pt x="50870" y="57959"/>
                  </a:cubicBezTo>
                  <a:cubicBezTo>
                    <a:pt x="51916" y="64587"/>
                    <a:pt x="50240" y="71359"/>
                    <a:pt x="46228" y="76723"/>
                  </a:cubicBezTo>
                  <a:cubicBezTo>
                    <a:pt x="42865" y="79969"/>
                    <a:pt x="38274" y="81600"/>
                    <a:pt x="33629" y="81200"/>
                  </a:cubicBezTo>
                  <a:cubicBezTo>
                    <a:pt x="27831" y="81644"/>
                    <a:pt x="22179" y="79229"/>
                    <a:pt x="18472" y="74723"/>
                  </a:cubicBezTo>
                  <a:lnTo>
                    <a:pt x="18472" y="74723"/>
                  </a:lnTo>
                  <a:lnTo>
                    <a:pt x="0" y="74723"/>
                  </a:lnTo>
                  <a:lnTo>
                    <a:pt x="0" y="75580"/>
                  </a:lnTo>
                  <a:cubicBezTo>
                    <a:pt x="5496" y="88697"/>
                    <a:pt x="18649" y="96877"/>
                    <a:pt x="32776" y="95964"/>
                  </a:cubicBezTo>
                  <a:cubicBezTo>
                    <a:pt x="42883" y="96542"/>
                    <a:pt x="52672" y="92308"/>
                    <a:pt x="59206" y="84534"/>
                  </a:cubicBezTo>
                  <a:cubicBezTo>
                    <a:pt x="64688" y="76865"/>
                    <a:pt x="67212" y="67454"/>
                    <a:pt x="66311" y="58054"/>
                  </a:cubicBezTo>
                  <a:lnTo>
                    <a:pt x="66311" y="1857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09" name="Freeform 4008">
              <a:extLst>
                <a:ext uri="{FF2B5EF4-FFF2-40B4-BE49-F238E27FC236}">
                  <a16:creationId xmlns:a16="http://schemas.microsoft.com/office/drawing/2014/main" id="{1121899F-C88F-1290-7C13-4D9DB147641B}"/>
                </a:ext>
              </a:extLst>
            </p:cNvPr>
            <p:cNvSpPr/>
            <p:nvPr/>
          </p:nvSpPr>
          <p:spPr>
            <a:xfrm>
              <a:off x="7833620" y="1160068"/>
              <a:ext cx="70422" cy="67249"/>
            </a:xfrm>
            <a:custGeom>
              <a:avLst/>
              <a:gdLst>
                <a:gd name="connsiteX0" fmla="*/ 53966 w 70422"/>
                <a:gd name="connsiteY0" fmla="*/ 26611 h 67249"/>
                <a:gd name="connsiteX1" fmla="*/ 21000 w 70422"/>
                <a:gd name="connsiteY1" fmla="*/ 26611 h 67249"/>
                <a:gd name="connsiteX2" fmla="*/ 37483 w 70422"/>
                <a:gd name="connsiteY2" fmla="*/ 15372 h 67249"/>
                <a:gd name="connsiteX3" fmla="*/ 53966 w 70422"/>
                <a:gd name="connsiteY3" fmla="*/ 26611 h 67249"/>
                <a:gd name="connsiteX4" fmla="*/ 37293 w 70422"/>
                <a:gd name="connsiteY4" fmla="*/ 227 h 67249"/>
                <a:gd name="connsiteX5" fmla="*/ 226 w 70422"/>
                <a:gd name="connsiteY5" fmla="*/ 29755 h 67249"/>
                <a:gd name="connsiteX6" fmla="*/ 29593 w 70422"/>
                <a:gd name="connsiteY6" fmla="*/ 67026 h 67249"/>
                <a:gd name="connsiteX7" fmla="*/ 38241 w 70422"/>
                <a:gd name="connsiteY7" fmla="*/ 66902 h 67249"/>
                <a:gd name="connsiteX8" fmla="*/ 63533 w 70422"/>
                <a:gd name="connsiteY8" fmla="*/ 55853 h 67249"/>
                <a:gd name="connsiteX9" fmla="*/ 68649 w 70422"/>
                <a:gd name="connsiteY9" fmla="*/ 46899 h 67249"/>
                <a:gd name="connsiteX10" fmla="*/ 68649 w 70422"/>
                <a:gd name="connsiteY10" fmla="*/ 46042 h 67249"/>
                <a:gd name="connsiteX11" fmla="*/ 51313 w 70422"/>
                <a:gd name="connsiteY11" fmla="*/ 46042 h 67249"/>
                <a:gd name="connsiteX12" fmla="*/ 51313 w 70422"/>
                <a:gd name="connsiteY12" fmla="*/ 46042 h 67249"/>
                <a:gd name="connsiteX13" fmla="*/ 38051 w 70422"/>
                <a:gd name="connsiteY13" fmla="*/ 52043 h 67249"/>
                <a:gd name="connsiteX14" fmla="*/ 21568 w 70422"/>
                <a:gd name="connsiteY14" fmla="*/ 40994 h 67249"/>
                <a:gd name="connsiteX15" fmla="*/ 69785 w 70422"/>
                <a:gd name="connsiteY15" fmla="*/ 40994 h 67249"/>
                <a:gd name="connsiteX16" fmla="*/ 69785 w 70422"/>
                <a:gd name="connsiteY16" fmla="*/ 40994 h 67249"/>
                <a:gd name="connsiteX17" fmla="*/ 70354 w 70422"/>
                <a:gd name="connsiteY17" fmla="*/ 34993 h 67249"/>
                <a:gd name="connsiteX18" fmla="*/ 40020 w 70422"/>
                <a:gd name="connsiteY18" fmla="*/ 289 h 67249"/>
                <a:gd name="connsiteX19" fmla="*/ 37293 w 70422"/>
                <a:gd name="connsiteY19" fmla="*/ 227 h 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422" h="67249">
                  <a:moveTo>
                    <a:pt x="53966" y="26611"/>
                  </a:moveTo>
                  <a:lnTo>
                    <a:pt x="21000" y="26611"/>
                  </a:lnTo>
                  <a:cubicBezTo>
                    <a:pt x="23196" y="19444"/>
                    <a:pt x="30047" y="14772"/>
                    <a:pt x="37483" y="15372"/>
                  </a:cubicBezTo>
                  <a:cubicBezTo>
                    <a:pt x="44967" y="14579"/>
                    <a:pt x="51930" y="19326"/>
                    <a:pt x="53966" y="26611"/>
                  </a:cubicBezTo>
                  <a:close/>
                  <a:moveTo>
                    <a:pt x="37293" y="227"/>
                  </a:moveTo>
                  <a:cubicBezTo>
                    <a:pt x="18948" y="-1912"/>
                    <a:pt x="2352" y="11309"/>
                    <a:pt x="226" y="29755"/>
                  </a:cubicBezTo>
                  <a:cubicBezTo>
                    <a:pt x="-1901" y="48201"/>
                    <a:pt x="11247" y="64888"/>
                    <a:pt x="29593" y="67026"/>
                  </a:cubicBezTo>
                  <a:cubicBezTo>
                    <a:pt x="32469" y="67361"/>
                    <a:pt x="35375" y="67319"/>
                    <a:pt x="38241" y="66902"/>
                  </a:cubicBezTo>
                  <a:cubicBezTo>
                    <a:pt x="47916" y="67345"/>
                    <a:pt x="57252" y="63266"/>
                    <a:pt x="63533" y="55853"/>
                  </a:cubicBezTo>
                  <a:cubicBezTo>
                    <a:pt x="65825" y="53249"/>
                    <a:pt x="67566" y="50202"/>
                    <a:pt x="68649" y="46899"/>
                  </a:cubicBezTo>
                  <a:lnTo>
                    <a:pt x="68649" y="46042"/>
                  </a:lnTo>
                  <a:lnTo>
                    <a:pt x="51313" y="46042"/>
                  </a:lnTo>
                  <a:lnTo>
                    <a:pt x="51313" y="46042"/>
                  </a:lnTo>
                  <a:cubicBezTo>
                    <a:pt x="48186" y="50169"/>
                    <a:pt x="43197" y="52427"/>
                    <a:pt x="38051" y="52043"/>
                  </a:cubicBezTo>
                  <a:cubicBezTo>
                    <a:pt x="30678" y="52630"/>
                    <a:pt x="23864" y="48063"/>
                    <a:pt x="21568" y="40994"/>
                  </a:cubicBezTo>
                  <a:lnTo>
                    <a:pt x="69785" y="40994"/>
                  </a:lnTo>
                  <a:lnTo>
                    <a:pt x="69785" y="40994"/>
                  </a:lnTo>
                  <a:cubicBezTo>
                    <a:pt x="70223" y="39025"/>
                    <a:pt x="70414" y="37010"/>
                    <a:pt x="70354" y="34993"/>
                  </a:cubicBezTo>
                  <a:cubicBezTo>
                    <a:pt x="71509" y="16987"/>
                    <a:pt x="57927" y="1449"/>
                    <a:pt x="40020" y="289"/>
                  </a:cubicBezTo>
                  <a:cubicBezTo>
                    <a:pt x="39112" y="230"/>
                    <a:pt x="38203" y="209"/>
                    <a:pt x="37293" y="227"/>
                  </a:cubicBez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10" name="Freeform 4009">
              <a:extLst>
                <a:ext uri="{FF2B5EF4-FFF2-40B4-BE49-F238E27FC236}">
                  <a16:creationId xmlns:a16="http://schemas.microsoft.com/office/drawing/2014/main" id="{08CEF1B3-388B-6D73-8F71-B568030BB051}"/>
                </a:ext>
              </a:extLst>
            </p:cNvPr>
            <p:cNvSpPr/>
            <p:nvPr/>
          </p:nvSpPr>
          <p:spPr>
            <a:xfrm>
              <a:off x="7903974" y="1161723"/>
              <a:ext cx="64795" cy="64293"/>
            </a:xfrm>
            <a:custGeom>
              <a:avLst/>
              <a:gdLst>
                <a:gd name="connsiteX0" fmla="*/ 42060 w 64795"/>
                <a:gd name="connsiteY0" fmla="*/ 31147 h 64293"/>
                <a:gd name="connsiteX1" fmla="*/ 61574 w 64795"/>
                <a:gd name="connsiteY1" fmla="*/ 0 h 64293"/>
                <a:gd name="connsiteX2" fmla="*/ 43102 w 64795"/>
                <a:gd name="connsiteY2" fmla="*/ 0 h 64293"/>
                <a:gd name="connsiteX3" fmla="*/ 32398 w 64795"/>
                <a:gd name="connsiteY3" fmla="*/ 18383 h 64293"/>
                <a:gd name="connsiteX4" fmla="*/ 21409 w 64795"/>
                <a:gd name="connsiteY4" fmla="*/ 0 h 64293"/>
                <a:gd name="connsiteX5" fmla="*/ 2937 w 64795"/>
                <a:gd name="connsiteY5" fmla="*/ 0 h 64293"/>
                <a:gd name="connsiteX6" fmla="*/ 22546 w 64795"/>
                <a:gd name="connsiteY6" fmla="*/ 31147 h 64293"/>
                <a:gd name="connsiteX7" fmla="*/ 0 w 64795"/>
                <a:gd name="connsiteY7" fmla="*/ 64294 h 64293"/>
                <a:gd name="connsiteX8" fmla="*/ 19609 w 64795"/>
                <a:gd name="connsiteY8" fmla="*/ 64294 h 64293"/>
                <a:gd name="connsiteX9" fmla="*/ 32398 w 64795"/>
                <a:gd name="connsiteY9" fmla="*/ 43339 h 64293"/>
                <a:gd name="connsiteX10" fmla="*/ 45091 w 64795"/>
                <a:gd name="connsiteY10" fmla="*/ 64294 h 64293"/>
                <a:gd name="connsiteX11" fmla="*/ 64795 w 64795"/>
                <a:gd name="connsiteY11" fmla="*/ 64294 h 64293"/>
                <a:gd name="connsiteX12" fmla="*/ 42060 w 64795"/>
                <a:gd name="connsiteY12" fmla="*/ 31147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95" h="64293">
                  <a:moveTo>
                    <a:pt x="42060" y="31147"/>
                  </a:moveTo>
                  <a:lnTo>
                    <a:pt x="61574" y="0"/>
                  </a:lnTo>
                  <a:lnTo>
                    <a:pt x="43102" y="0"/>
                  </a:lnTo>
                  <a:lnTo>
                    <a:pt x="32398" y="18383"/>
                  </a:lnTo>
                  <a:lnTo>
                    <a:pt x="21409" y="0"/>
                  </a:lnTo>
                  <a:lnTo>
                    <a:pt x="2937" y="0"/>
                  </a:lnTo>
                  <a:lnTo>
                    <a:pt x="22546" y="31147"/>
                  </a:lnTo>
                  <a:lnTo>
                    <a:pt x="0" y="64294"/>
                  </a:lnTo>
                  <a:lnTo>
                    <a:pt x="19609" y="64294"/>
                  </a:lnTo>
                  <a:lnTo>
                    <a:pt x="32398" y="43339"/>
                  </a:lnTo>
                  <a:lnTo>
                    <a:pt x="45091" y="64294"/>
                  </a:lnTo>
                  <a:lnTo>
                    <a:pt x="64795" y="64294"/>
                  </a:lnTo>
                  <a:lnTo>
                    <a:pt x="42060" y="31147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11" name="Freeform 4010">
              <a:extLst>
                <a:ext uri="{FF2B5EF4-FFF2-40B4-BE49-F238E27FC236}">
                  <a16:creationId xmlns:a16="http://schemas.microsoft.com/office/drawing/2014/main" id="{D639375D-DB47-F7BE-E0DE-F48518703F9D}"/>
                </a:ext>
              </a:extLst>
            </p:cNvPr>
            <p:cNvSpPr/>
            <p:nvPr/>
          </p:nvSpPr>
          <p:spPr>
            <a:xfrm>
              <a:off x="7967302" y="1160253"/>
              <a:ext cx="67398" cy="67224"/>
            </a:xfrm>
            <a:custGeom>
              <a:avLst/>
              <a:gdLst>
                <a:gd name="connsiteX0" fmla="*/ 52242 w 67398"/>
                <a:gd name="connsiteY0" fmla="*/ 33855 h 67224"/>
                <a:gd name="connsiteX1" fmla="*/ 34528 w 67398"/>
                <a:gd name="connsiteY1" fmla="*/ 51667 h 67224"/>
                <a:gd name="connsiteX2" fmla="*/ 16813 w 67398"/>
                <a:gd name="connsiteY2" fmla="*/ 33855 h 67224"/>
                <a:gd name="connsiteX3" fmla="*/ 34528 w 67398"/>
                <a:gd name="connsiteY3" fmla="*/ 16043 h 67224"/>
                <a:gd name="connsiteX4" fmla="*/ 52242 w 67398"/>
                <a:gd name="connsiteY4" fmla="*/ 33855 h 67224"/>
                <a:gd name="connsiteX5" fmla="*/ 52242 w 67398"/>
                <a:gd name="connsiteY5" fmla="*/ 1565 h 67224"/>
                <a:gd name="connsiteX6" fmla="*/ 52242 w 67398"/>
                <a:gd name="connsiteY6" fmla="*/ 8709 h 67224"/>
                <a:gd name="connsiteX7" fmla="*/ 32443 w 67398"/>
                <a:gd name="connsiteY7" fmla="*/ 41 h 67224"/>
                <a:gd name="connsiteX8" fmla="*/ 4 w 67398"/>
                <a:gd name="connsiteY8" fmla="*/ 31614 h 67224"/>
                <a:gd name="connsiteX9" fmla="*/ 46 w 67398"/>
                <a:gd name="connsiteY9" fmla="*/ 33855 h 67224"/>
                <a:gd name="connsiteX10" fmla="*/ 29933 w 67398"/>
                <a:gd name="connsiteY10" fmla="*/ 67156 h 67224"/>
                <a:gd name="connsiteX11" fmla="*/ 32159 w 67398"/>
                <a:gd name="connsiteY11" fmla="*/ 67193 h 67224"/>
                <a:gd name="connsiteX12" fmla="*/ 52337 w 67398"/>
                <a:gd name="connsiteY12" fmla="*/ 58620 h 67224"/>
                <a:gd name="connsiteX13" fmla="*/ 52337 w 67398"/>
                <a:gd name="connsiteY13" fmla="*/ 65764 h 67224"/>
                <a:gd name="connsiteX14" fmla="*/ 67399 w 67398"/>
                <a:gd name="connsiteY14" fmla="*/ 65764 h 67224"/>
                <a:gd name="connsiteX15" fmla="*/ 67399 w 67398"/>
                <a:gd name="connsiteY15" fmla="*/ 1565 h 6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398" h="67224">
                  <a:moveTo>
                    <a:pt x="52242" y="33855"/>
                  </a:moveTo>
                  <a:cubicBezTo>
                    <a:pt x="52242" y="43693"/>
                    <a:pt x="44311" y="51667"/>
                    <a:pt x="34528" y="51667"/>
                  </a:cubicBezTo>
                  <a:cubicBezTo>
                    <a:pt x="24744" y="51667"/>
                    <a:pt x="16813" y="43693"/>
                    <a:pt x="16813" y="33855"/>
                  </a:cubicBezTo>
                  <a:cubicBezTo>
                    <a:pt x="16813" y="24018"/>
                    <a:pt x="24744" y="16043"/>
                    <a:pt x="34528" y="16043"/>
                  </a:cubicBezTo>
                  <a:cubicBezTo>
                    <a:pt x="44311" y="16043"/>
                    <a:pt x="52242" y="24018"/>
                    <a:pt x="52242" y="33855"/>
                  </a:cubicBezTo>
                  <a:close/>
                  <a:moveTo>
                    <a:pt x="52242" y="1565"/>
                  </a:moveTo>
                  <a:lnTo>
                    <a:pt x="52242" y="8709"/>
                  </a:lnTo>
                  <a:cubicBezTo>
                    <a:pt x="47394" y="2812"/>
                    <a:pt x="40040" y="-407"/>
                    <a:pt x="32443" y="41"/>
                  </a:cubicBezTo>
                  <a:cubicBezTo>
                    <a:pt x="14815" y="-247"/>
                    <a:pt x="291" y="13889"/>
                    <a:pt x="4" y="31614"/>
                  </a:cubicBezTo>
                  <a:cubicBezTo>
                    <a:pt x="-8" y="32362"/>
                    <a:pt x="6" y="33108"/>
                    <a:pt x="46" y="33855"/>
                  </a:cubicBezTo>
                  <a:cubicBezTo>
                    <a:pt x="-846" y="51350"/>
                    <a:pt x="12534" y="66259"/>
                    <a:pt x="29933" y="67156"/>
                  </a:cubicBezTo>
                  <a:cubicBezTo>
                    <a:pt x="30675" y="67195"/>
                    <a:pt x="31418" y="67207"/>
                    <a:pt x="32159" y="67193"/>
                  </a:cubicBezTo>
                  <a:cubicBezTo>
                    <a:pt x="39833" y="67577"/>
                    <a:pt x="47263" y="64422"/>
                    <a:pt x="52337" y="58620"/>
                  </a:cubicBezTo>
                  <a:lnTo>
                    <a:pt x="52337" y="65764"/>
                  </a:lnTo>
                  <a:lnTo>
                    <a:pt x="67399" y="65764"/>
                  </a:lnTo>
                  <a:lnTo>
                    <a:pt x="67399" y="1565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12" name="Freeform 4011">
              <a:extLst>
                <a:ext uri="{FF2B5EF4-FFF2-40B4-BE49-F238E27FC236}">
                  <a16:creationId xmlns:a16="http://schemas.microsoft.com/office/drawing/2014/main" id="{83B4353E-4331-62E8-D7D5-7593EF0A235F}"/>
                </a:ext>
              </a:extLst>
            </p:cNvPr>
            <p:cNvSpPr/>
            <p:nvPr/>
          </p:nvSpPr>
          <p:spPr>
            <a:xfrm>
              <a:off x="8046163" y="1140768"/>
              <a:ext cx="32681" cy="85248"/>
            </a:xfrm>
            <a:custGeom>
              <a:avLst/>
              <a:gdLst>
                <a:gd name="connsiteX0" fmla="*/ 23588 w 32681"/>
                <a:gd name="connsiteY0" fmla="*/ 20955 h 85248"/>
                <a:gd name="connsiteX1" fmla="*/ 23588 w 32681"/>
                <a:gd name="connsiteY1" fmla="*/ 0 h 85248"/>
                <a:gd name="connsiteX2" fmla="*/ 7294 w 32681"/>
                <a:gd name="connsiteY2" fmla="*/ 0 h 85248"/>
                <a:gd name="connsiteX3" fmla="*/ 7294 w 32681"/>
                <a:gd name="connsiteY3" fmla="*/ 20955 h 85248"/>
                <a:gd name="connsiteX4" fmla="*/ 0 w 32681"/>
                <a:gd name="connsiteY4" fmla="*/ 20955 h 85248"/>
                <a:gd name="connsiteX5" fmla="*/ 0 w 32681"/>
                <a:gd name="connsiteY5" fmla="*/ 36004 h 85248"/>
                <a:gd name="connsiteX6" fmla="*/ 7294 w 32681"/>
                <a:gd name="connsiteY6" fmla="*/ 36004 h 85248"/>
                <a:gd name="connsiteX7" fmla="*/ 7294 w 32681"/>
                <a:gd name="connsiteY7" fmla="*/ 85249 h 85248"/>
                <a:gd name="connsiteX8" fmla="*/ 23588 w 32681"/>
                <a:gd name="connsiteY8" fmla="*/ 85249 h 85248"/>
                <a:gd name="connsiteX9" fmla="*/ 23588 w 32681"/>
                <a:gd name="connsiteY9" fmla="*/ 36004 h 85248"/>
                <a:gd name="connsiteX10" fmla="*/ 32682 w 32681"/>
                <a:gd name="connsiteY10" fmla="*/ 36004 h 85248"/>
                <a:gd name="connsiteX11" fmla="*/ 32682 w 32681"/>
                <a:gd name="connsiteY11" fmla="*/ 20955 h 85248"/>
                <a:gd name="connsiteX12" fmla="*/ 23588 w 32681"/>
                <a:gd name="connsiteY12" fmla="*/ 20955 h 8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681" h="85248">
                  <a:moveTo>
                    <a:pt x="23588" y="20955"/>
                  </a:moveTo>
                  <a:lnTo>
                    <a:pt x="23588" y="0"/>
                  </a:lnTo>
                  <a:lnTo>
                    <a:pt x="7294" y="0"/>
                  </a:lnTo>
                  <a:lnTo>
                    <a:pt x="7294" y="20955"/>
                  </a:lnTo>
                  <a:lnTo>
                    <a:pt x="0" y="20955"/>
                  </a:lnTo>
                  <a:lnTo>
                    <a:pt x="0" y="36004"/>
                  </a:lnTo>
                  <a:lnTo>
                    <a:pt x="7294" y="36004"/>
                  </a:lnTo>
                  <a:lnTo>
                    <a:pt x="7294" y="85249"/>
                  </a:lnTo>
                  <a:lnTo>
                    <a:pt x="23588" y="85249"/>
                  </a:lnTo>
                  <a:lnTo>
                    <a:pt x="23588" y="36004"/>
                  </a:lnTo>
                  <a:lnTo>
                    <a:pt x="32682" y="36004"/>
                  </a:lnTo>
                  <a:lnTo>
                    <a:pt x="32682" y="20955"/>
                  </a:lnTo>
                  <a:lnTo>
                    <a:pt x="23588" y="20955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13" name="Freeform 4012">
              <a:extLst>
                <a:ext uri="{FF2B5EF4-FFF2-40B4-BE49-F238E27FC236}">
                  <a16:creationId xmlns:a16="http://schemas.microsoft.com/office/drawing/2014/main" id="{891FE512-00F9-98DC-A4B7-D745ABAB097D}"/>
                </a:ext>
              </a:extLst>
            </p:cNvPr>
            <p:cNvSpPr/>
            <p:nvPr/>
          </p:nvSpPr>
          <p:spPr>
            <a:xfrm>
              <a:off x="8080296" y="1160068"/>
              <a:ext cx="70137" cy="67249"/>
            </a:xfrm>
            <a:custGeom>
              <a:avLst/>
              <a:gdLst>
                <a:gd name="connsiteX0" fmla="*/ 54060 w 70137"/>
                <a:gd name="connsiteY0" fmla="*/ 26611 h 67249"/>
                <a:gd name="connsiteX1" fmla="*/ 20999 w 70137"/>
                <a:gd name="connsiteY1" fmla="*/ 26611 h 67249"/>
                <a:gd name="connsiteX2" fmla="*/ 37577 w 70137"/>
                <a:gd name="connsiteY2" fmla="*/ 15372 h 67249"/>
                <a:gd name="connsiteX3" fmla="*/ 54060 w 70137"/>
                <a:gd name="connsiteY3" fmla="*/ 26611 h 67249"/>
                <a:gd name="connsiteX4" fmla="*/ 37292 w 70137"/>
                <a:gd name="connsiteY4" fmla="*/ 227 h 67249"/>
                <a:gd name="connsiteX5" fmla="*/ 225 w 70137"/>
                <a:gd name="connsiteY5" fmla="*/ 29755 h 67249"/>
                <a:gd name="connsiteX6" fmla="*/ 29591 w 70137"/>
                <a:gd name="connsiteY6" fmla="*/ 67026 h 67249"/>
                <a:gd name="connsiteX7" fmla="*/ 38240 w 70137"/>
                <a:gd name="connsiteY7" fmla="*/ 66902 h 67249"/>
                <a:gd name="connsiteX8" fmla="*/ 63627 w 70137"/>
                <a:gd name="connsiteY8" fmla="*/ 55853 h 67249"/>
                <a:gd name="connsiteX9" fmla="*/ 68648 w 70137"/>
                <a:gd name="connsiteY9" fmla="*/ 46899 h 67249"/>
                <a:gd name="connsiteX10" fmla="*/ 68648 w 70137"/>
                <a:gd name="connsiteY10" fmla="*/ 46042 h 67249"/>
                <a:gd name="connsiteX11" fmla="*/ 51123 w 70137"/>
                <a:gd name="connsiteY11" fmla="*/ 46042 h 67249"/>
                <a:gd name="connsiteX12" fmla="*/ 51123 w 70137"/>
                <a:gd name="connsiteY12" fmla="*/ 46042 h 67249"/>
                <a:gd name="connsiteX13" fmla="*/ 37766 w 70137"/>
                <a:gd name="connsiteY13" fmla="*/ 52043 h 67249"/>
                <a:gd name="connsiteX14" fmla="*/ 21378 w 70137"/>
                <a:gd name="connsiteY14" fmla="*/ 40994 h 67249"/>
                <a:gd name="connsiteX15" fmla="*/ 69501 w 70137"/>
                <a:gd name="connsiteY15" fmla="*/ 40994 h 67249"/>
                <a:gd name="connsiteX16" fmla="*/ 69501 w 70137"/>
                <a:gd name="connsiteY16" fmla="*/ 40994 h 67249"/>
                <a:gd name="connsiteX17" fmla="*/ 70069 w 70137"/>
                <a:gd name="connsiteY17" fmla="*/ 34993 h 67249"/>
                <a:gd name="connsiteX18" fmla="*/ 39727 w 70137"/>
                <a:gd name="connsiteY18" fmla="*/ 293 h 67249"/>
                <a:gd name="connsiteX19" fmla="*/ 37292 w 70137"/>
                <a:gd name="connsiteY19" fmla="*/ 227 h 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137" h="67249">
                  <a:moveTo>
                    <a:pt x="54060" y="26611"/>
                  </a:moveTo>
                  <a:lnTo>
                    <a:pt x="20999" y="26611"/>
                  </a:lnTo>
                  <a:cubicBezTo>
                    <a:pt x="23206" y="19406"/>
                    <a:pt x="30112" y="14725"/>
                    <a:pt x="37577" y="15372"/>
                  </a:cubicBezTo>
                  <a:cubicBezTo>
                    <a:pt x="45051" y="14619"/>
                    <a:pt x="51994" y="19350"/>
                    <a:pt x="54060" y="26611"/>
                  </a:cubicBezTo>
                  <a:close/>
                  <a:moveTo>
                    <a:pt x="37292" y="227"/>
                  </a:moveTo>
                  <a:cubicBezTo>
                    <a:pt x="18943" y="-1912"/>
                    <a:pt x="2356" y="11309"/>
                    <a:pt x="225" y="29755"/>
                  </a:cubicBezTo>
                  <a:cubicBezTo>
                    <a:pt x="-1897" y="48201"/>
                    <a:pt x="11242" y="64888"/>
                    <a:pt x="29591" y="67026"/>
                  </a:cubicBezTo>
                  <a:cubicBezTo>
                    <a:pt x="32471" y="67361"/>
                    <a:pt x="35379" y="67319"/>
                    <a:pt x="38240" y="66902"/>
                  </a:cubicBezTo>
                  <a:cubicBezTo>
                    <a:pt x="47940" y="67346"/>
                    <a:pt x="57309" y="63269"/>
                    <a:pt x="63627" y="55853"/>
                  </a:cubicBezTo>
                  <a:cubicBezTo>
                    <a:pt x="65863" y="53221"/>
                    <a:pt x="67559" y="50181"/>
                    <a:pt x="68648" y="46899"/>
                  </a:cubicBezTo>
                  <a:lnTo>
                    <a:pt x="68648" y="46042"/>
                  </a:lnTo>
                  <a:lnTo>
                    <a:pt x="51123" y="46042"/>
                  </a:lnTo>
                  <a:lnTo>
                    <a:pt x="51123" y="46042"/>
                  </a:lnTo>
                  <a:cubicBezTo>
                    <a:pt x="47968" y="50184"/>
                    <a:pt x="42938" y="52443"/>
                    <a:pt x="37766" y="52043"/>
                  </a:cubicBezTo>
                  <a:cubicBezTo>
                    <a:pt x="30415" y="52620"/>
                    <a:pt x="23632" y="48048"/>
                    <a:pt x="21378" y="40994"/>
                  </a:cubicBezTo>
                  <a:lnTo>
                    <a:pt x="69501" y="40994"/>
                  </a:lnTo>
                  <a:lnTo>
                    <a:pt x="69501" y="40994"/>
                  </a:lnTo>
                  <a:cubicBezTo>
                    <a:pt x="69936" y="39025"/>
                    <a:pt x="70126" y="37010"/>
                    <a:pt x="70069" y="34993"/>
                  </a:cubicBezTo>
                  <a:cubicBezTo>
                    <a:pt x="71225" y="16987"/>
                    <a:pt x="57640" y="1451"/>
                    <a:pt x="39727" y="293"/>
                  </a:cubicBezTo>
                  <a:cubicBezTo>
                    <a:pt x="38922" y="240"/>
                    <a:pt x="38107" y="218"/>
                    <a:pt x="37292" y="227"/>
                  </a:cubicBez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14" name="Freeform 4013">
              <a:extLst>
                <a:ext uri="{FF2B5EF4-FFF2-40B4-BE49-F238E27FC236}">
                  <a16:creationId xmlns:a16="http://schemas.microsoft.com/office/drawing/2014/main" id="{576E5EF0-6990-30ED-7272-52809E5D134A}"/>
                </a:ext>
              </a:extLst>
            </p:cNvPr>
            <p:cNvSpPr/>
            <p:nvPr/>
          </p:nvSpPr>
          <p:spPr>
            <a:xfrm>
              <a:off x="8157740" y="1159861"/>
              <a:ext cx="66892" cy="91016"/>
            </a:xfrm>
            <a:custGeom>
              <a:avLst/>
              <a:gdLst>
                <a:gd name="connsiteX0" fmla="*/ 51831 w 66892"/>
                <a:gd name="connsiteY0" fmla="*/ 34248 h 91016"/>
                <a:gd name="connsiteX1" fmla="*/ 35661 w 66892"/>
                <a:gd name="connsiteY1" fmla="*/ 52416 h 91016"/>
                <a:gd name="connsiteX2" fmla="*/ 34495 w 66892"/>
                <a:gd name="connsiteY2" fmla="*/ 52440 h 91016"/>
                <a:gd name="connsiteX3" fmla="*/ 16677 w 66892"/>
                <a:gd name="connsiteY3" fmla="*/ 35316 h 91016"/>
                <a:gd name="connsiteX4" fmla="*/ 16686 w 66892"/>
                <a:gd name="connsiteY4" fmla="*/ 34152 h 91016"/>
                <a:gd name="connsiteX5" fmla="*/ 33321 w 66892"/>
                <a:gd name="connsiteY5" fmla="*/ 15136 h 91016"/>
                <a:gd name="connsiteX6" fmla="*/ 34117 w 66892"/>
                <a:gd name="connsiteY6" fmla="*/ 15102 h 91016"/>
                <a:gd name="connsiteX7" fmla="*/ 51897 w 66892"/>
                <a:gd name="connsiteY7" fmla="*/ 32272 h 91016"/>
                <a:gd name="connsiteX8" fmla="*/ 51831 w 66892"/>
                <a:gd name="connsiteY8" fmla="*/ 34152 h 91016"/>
                <a:gd name="connsiteX9" fmla="*/ 51831 w 66892"/>
                <a:gd name="connsiteY9" fmla="*/ 1958 h 91016"/>
                <a:gd name="connsiteX10" fmla="*/ 51831 w 66892"/>
                <a:gd name="connsiteY10" fmla="*/ 8435 h 91016"/>
                <a:gd name="connsiteX11" fmla="*/ 32127 w 66892"/>
                <a:gd name="connsiteY11" fmla="*/ 53 h 91016"/>
                <a:gd name="connsiteX12" fmla="*/ 4 w 66892"/>
                <a:gd name="connsiteY12" fmla="*/ 32712 h 91016"/>
                <a:gd name="connsiteX13" fmla="*/ 14 w 66892"/>
                <a:gd name="connsiteY13" fmla="*/ 33390 h 91016"/>
                <a:gd name="connsiteX14" fmla="*/ 31729 w 66892"/>
                <a:gd name="connsiteY14" fmla="*/ 67192 h 91016"/>
                <a:gd name="connsiteX15" fmla="*/ 32411 w 66892"/>
                <a:gd name="connsiteY15" fmla="*/ 67204 h 91016"/>
                <a:gd name="connsiteX16" fmla="*/ 50599 w 66892"/>
                <a:gd name="connsiteY16" fmla="*/ 60632 h 91016"/>
                <a:gd name="connsiteX17" fmla="*/ 50599 w 66892"/>
                <a:gd name="connsiteY17" fmla="*/ 91017 h 91016"/>
                <a:gd name="connsiteX18" fmla="*/ 66893 w 66892"/>
                <a:gd name="connsiteY18" fmla="*/ 91017 h 91016"/>
                <a:gd name="connsiteX19" fmla="*/ 66893 w 66892"/>
                <a:gd name="connsiteY19" fmla="*/ 1958 h 9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892" h="91016">
                  <a:moveTo>
                    <a:pt x="51831" y="34248"/>
                  </a:moveTo>
                  <a:cubicBezTo>
                    <a:pt x="52352" y="43754"/>
                    <a:pt x="45115" y="51889"/>
                    <a:pt x="35661" y="52416"/>
                  </a:cubicBezTo>
                  <a:cubicBezTo>
                    <a:pt x="35272" y="52437"/>
                    <a:pt x="34884" y="52445"/>
                    <a:pt x="34495" y="52440"/>
                  </a:cubicBezTo>
                  <a:cubicBezTo>
                    <a:pt x="24871" y="52660"/>
                    <a:pt x="16895" y="44994"/>
                    <a:pt x="16677" y="35316"/>
                  </a:cubicBezTo>
                  <a:cubicBezTo>
                    <a:pt x="16667" y="34929"/>
                    <a:pt x="16667" y="34540"/>
                    <a:pt x="16686" y="34152"/>
                  </a:cubicBezTo>
                  <a:cubicBezTo>
                    <a:pt x="16061" y="24283"/>
                    <a:pt x="23507" y="15769"/>
                    <a:pt x="33321" y="15136"/>
                  </a:cubicBezTo>
                  <a:cubicBezTo>
                    <a:pt x="33586" y="15119"/>
                    <a:pt x="33851" y="15107"/>
                    <a:pt x="34117" y="15102"/>
                  </a:cubicBezTo>
                  <a:cubicBezTo>
                    <a:pt x="43741" y="14908"/>
                    <a:pt x="51698" y="22595"/>
                    <a:pt x="51897" y="32272"/>
                  </a:cubicBezTo>
                  <a:cubicBezTo>
                    <a:pt x="51907" y="32900"/>
                    <a:pt x="51888" y="33527"/>
                    <a:pt x="51831" y="34152"/>
                  </a:cubicBezTo>
                  <a:close/>
                  <a:moveTo>
                    <a:pt x="51831" y="1958"/>
                  </a:moveTo>
                  <a:lnTo>
                    <a:pt x="51831" y="8435"/>
                  </a:lnTo>
                  <a:cubicBezTo>
                    <a:pt x="46952" y="2660"/>
                    <a:pt x="39649" y="-450"/>
                    <a:pt x="32127" y="53"/>
                  </a:cubicBezTo>
                  <a:cubicBezTo>
                    <a:pt x="14290" y="152"/>
                    <a:pt x="-100" y="14774"/>
                    <a:pt x="4" y="32712"/>
                  </a:cubicBezTo>
                  <a:cubicBezTo>
                    <a:pt x="4" y="32938"/>
                    <a:pt x="4" y="33165"/>
                    <a:pt x="14" y="33390"/>
                  </a:cubicBezTo>
                  <a:cubicBezTo>
                    <a:pt x="-507" y="51532"/>
                    <a:pt x="13693" y="66665"/>
                    <a:pt x="31729" y="67192"/>
                  </a:cubicBezTo>
                  <a:cubicBezTo>
                    <a:pt x="31957" y="67198"/>
                    <a:pt x="32184" y="67202"/>
                    <a:pt x="32411" y="67204"/>
                  </a:cubicBezTo>
                  <a:cubicBezTo>
                    <a:pt x="39090" y="67459"/>
                    <a:pt x="45607" y="65104"/>
                    <a:pt x="50599" y="60632"/>
                  </a:cubicBezTo>
                  <a:lnTo>
                    <a:pt x="50599" y="91017"/>
                  </a:lnTo>
                  <a:lnTo>
                    <a:pt x="66893" y="91017"/>
                  </a:lnTo>
                  <a:lnTo>
                    <a:pt x="66893" y="1958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015" name="Freeform 4014">
              <a:extLst>
                <a:ext uri="{FF2B5EF4-FFF2-40B4-BE49-F238E27FC236}">
                  <a16:creationId xmlns:a16="http://schemas.microsoft.com/office/drawing/2014/main" id="{7F84F14E-9D1F-A98C-D324-64901DFF5809}"/>
                </a:ext>
              </a:extLst>
            </p:cNvPr>
            <p:cNvSpPr/>
            <p:nvPr/>
          </p:nvSpPr>
          <p:spPr>
            <a:xfrm>
              <a:off x="7932298" y="974175"/>
              <a:ext cx="119643" cy="133352"/>
            </a:xfrm>
            <a:custGeom>
              <a:avLst/>
              <a:gdLst>
                <a:gd name="connsiteX0" fmla="*/ 105908 w 119643"/>
                <a:gd name="connsiteY0" fmla="*/ 23909 h 133352"/>
                <a:gd name="connsiteX1" fmla="*/ 68679 w 119643"/>
                <a:gd name="connsiteY1" fmla="*/ 2382 h 133352"/>
                <a:gd name="connsiteX2" fmla="*/ 59869 w 119643"/>
                <a:gd name="connsiteY2" fmla="*/ 1 h 133352"/>
                <a:gd name="connsiteX3" fmla="*/ 50964 w 119643"/>
                <a:gd name="connsiteY3" fmla="*/ 2382 h 133352"/>
                <a:gd name="connsiteX4" fmla="*/ 8905 w 119643"/>
                <a:gd name="connsiteY4" fmla="*/ 26766 h 133352"/>
                <a:gd name="connsiteX5" fmla="*/ 0 w 119643"/>
                <a:gd name="connsiteY5" fmla="*/ 42197 h 133352"/>
                <a:gd name="connsiteX6" fmla="*/ 0 w 119643"/>
                <a:gd name="connsiteY6" fmla="*/ 91155 h 133352"/>
                <a:gd name="connsiteX7" fmla="*/ 8905 w 119643"/>
                <a:gd name="connsiteY7" fmla="*/ 106586 h 133352"/>
                <a:gd name="connsiteX8" fmla="*/ 50964 w 119643"/>
                <a:gd name="connsiteY8" fmla="*/ 130970 h 133352"/>
                <a:gd name="connsiteX9" fmla="*/ 59869 w 119643"/>
                <a:gd name="connsiteY9" fmla="*/ 133351 h 133352"/>
                <a:gd name="connsiteX10" fmla="*/ 68679 w 119643"/>
                <a:gd name="connsiteY10" fmla="*/ 130970 h 133352"/>
                <a:gd name="connsiteX11" fmla="*/ 110833 w 119643"/>
                <a:gd name="connsiteY11" fmla="*/ 106586 h 133352"/>
                <a:gd name="connsiteX12" fmla="*/ 119643 w 119643"/>
                <a:gd name="connsiteY12" fmla="*/ 91155 h 133352"/>
                <a:gd name="connsiteX13" fmla="*/ 119643 w 119643"/>
                <a:gd name="connsiteY13" fmla="*/ 50198 h 133352"/>
                <a:gd name="connsiteX14" fmla="*/ 106286 w 119643"/>
                <a:gd name="connsiteY14" fmla="*/ 36768 h 133352"/>
                <a:gd name="connsiteX15" fmla="*/ 102876 w 119643"/>
                <a:gd name="connsiteY15" fmla="*/ 37244 h 133352"/>
                <a:gd name="connsiteX16" fmla="*/ 98424 w 119643"/>
                <a:gd name="connsiteY16" fmla="*/ 39054 h 133352"/>
                <a:gd name="connsiteX17" fmla="*/ 65458 w 119643"/>
                <a:gd name="connsiteY17" fmla="*/ 58104 h 133352"/>
                <a:gd name="connsiteX18" fmla="*/ 58922 w 119643"/>
                <a:gd name="connsiteY18" fmla="*/ 68676 h 133352"/>
                <a:gd name="connsiteX19" fmla="*/ 68395 w 119643"/>
                <a:gd name="connsiteY19" fmla="*/ 80297 h 133352"/>
                <a:gd name="connsiteX20" fmla="*/ 71710 w 119643"/>
                <a:gd name="connsiteY20" fmla="*/ 80868 h 133352"/>
                <a:gd name="connsiteX21" fmla="*/ 76920 w 119643"/>
                <a:gd name="connsiteY21" fmla="*/ 79344 h 133352"/>
                <a:gd name="connsiteX22" fmla="*/ 95866 w 119643"/>
                <a:gd name="connsiteY22" fmla="*/ 68391 h 133352"/>
                <a:gd name="connsiteX23" fmla="*/ 95866 w 119643"/>
                <a:gd name="connsiteY23" fmla="*/ 84012 h 133352"/>
                <a:gd name="connsiteX24" fmla="*/ 90751 w 119643"/>
                <a:gd name="connsiteY24" fmla="*/ 90870 h 133352"/>
                <a:gd name="connsiteX25" fmla="*/ 65458 w 119643"/>
                <a:gd name="connsiteY25" fmla="*/ 105538 h 133352"/>
                <a:gd name="connsiteX26" fmla="*/ 60153 w 119643"/>
                <a:gd name="connsiteY26" fmla="*/ 106967 h 133352"/>
                <a:gd name="connsiteX27" fmla="*/ 54848 w 119643"/>
                <a:gd name="connsiteY27" fmla="*/ 105538 h 133352"/>
                <a:gd name="connsiteX28" fmla="*/ 29556 w 119643"/>
                <a:gd name="connsiteY28" fmla="*/ 90870 h 133352"/>
                <a:gd name="connsiteX29" fmla="*/ 24251 w 119643"/>
                <a:gd name="connsiteY29" fmla="*/ 81345 h 133352"/>
                <a:gd name="connsiteX30" fmla="*/ 24251 w 119643"/>
                <a:gd name="connsiteY30" fmla="*/ 81345 h 133352"/>
                <a:gd name="connsiteX31" fmla="*/ 24251 w 119643"/>
                <a:gd name="connsiteY31" fmla="*/ 52008 h 133352"/>
                <a:gd name="connsiteX32" fmla="*/ 24251 w 119643"/>
                <a:gd name="connsiteY32" fmla="*/ 52008 h 133352"/>
                <a:gd name="connsiteX33" fmla="*/ 29556 w 119643"/>
                <a:gd name="connsiteY33" fmla="*/ 42483 h 133352"/>
                <a:gd name="connsiteX34" fmla="*/ 54754 w 119643"/>
                <a:gd name="connsiteY34" fmla="*/ 27814 h 133352"/>
                <a:gd name="connsiteX35" fmla="*/ 60058 w 119643"/>
                <a:gd name="connsiteY35" fmla="*/ 26385 h 133352"/>
                <a:gd name="connsiteX36" fmla="*/ 65363 w 119643"/>
                <a:gd name="connsiteY36" fmla="*/ 27814 h 133352"/>
                <a:gd name="connsiteX37" fmla="*/ 79478 w 119643"/>
                <a:gd name="connsiteY37" fmla="*/ 36006 h 133352"/>
                <a:gd name="connsiteX38" fmla="*/ 81278 w 119643"/>
                <a:gd name="connsiteY38" fmla="*/ 36006 h 133352"/>
                <a:gd name="connsiteX39" fmla="*/ 97950 w 119643"/>
                <a:gd name="connsiteY39" fmla="*/ 26481 h 133352"/>
                <a:gd name="connsiteX40" fmla="*/ 106097 w 119643"/>
                <a:gd name="connsiteY40" fmla="*/ 24099 h 133352"/>
                <a:gd name="connsiteX41" fmla="*/ 105908 w 119643"/>
                <a:gd name="connsiteY41" fmla="*/ 23909 h 13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9642" h="133352">
                  <a:moveTo>
                    <a:pt x="105908" y="23909"/>
                  </a:moveTo>
                  <a:lnTo>
                    <a:pt x="68679" y="2382"/>
                  </a:lnTo>
                  <a:cubicBezTo>
                    <a:pt x="66016" y="790"/>
                    <a:pt x="62968" y="-34"/>
                    <a:pt x="59869" y="1"/>
                  </a:cubicBezTo>
                  <a:cubicBezTo>
                    <a:pt x="56742" y="-23"/>
                    <a:pt x="53666" y="800"/>
                    <a:pt x="50964" y="2382"/>
                  </a:cubicBezTo>
                  <a:lnTo>
                    <a:pt x="8905" y="26766"/>
                  </a:lnTo>
                  <a:cubicBezTo>
                    <a:pt x="3432" y="29966"/>
                    <a:pt x="46" y="35832"/>
                    <a:pt x="0" y="42197"/>
                  </a:cubicBezTo>
                  <a:lnTo>
                    <a:pt x="0" y="91155"/>
                  </a:lnTo>
                  <a:cubicBezTo>
                    <a:pt x="27" y="97526"/>
                    <a:pt x="3418" y="103401"/>
                    <a:pt x="8905" y="106586"/>
                  </a:cubicBezTo>
                  <a:lnTo>
                    <a:pt x="50964" y="130970"/>
                  </a:lnTo>
                  <a:cubicBezTo>
                    <a:pt x="53666" y="132552"/>
                    <a:pt x="56742" y="133375"/>
                    <a:pt x="59869" y="133351"/>
                  </a:cubicBezTo>
                  <a:cubicBezTo>
                    <a:pt x="62968" y="133386"/>
                    <a:pt x="66016" y="132562"/>
                    <a:pt x="68679" y="130970"/>
                  </a:cubicBezTo>
                  <a:lnTo>
                    <a:pt x="110833" y="106586"/>
                  </a:lnTo>
                  <a:cubicBezTo>
                    <a:pt x="116299" y="103391"/>
                    <a:pt x="119653" y="97511"/>
                    <a:pt x="119643" y="91155"/>
                  </a:cubicBezTo>
                  <a:lnTo>
                    <a:pt x="119643" y="50198"/>
                  </a:lnTo>
                  <a:cubicBezTo>
                    <a:pt x="119643" y="42781"/>
                    <a:pt x="113666" y="36768"/>
                    <a:pt x="106286" y="36768"/>
                  </a:cubicBezTo>
                  <a:cubicBezTo>
                    <a:pt x="105131" y="36786"/>
                    <a:pt x="103994" y="36946"/>
                    <a:pt x="102876" y="37244"/>
                  </a:cubicBezTo>
                  <a:cubicBezTo>
                    <a:pt x="101294" y="37579"/>
                    <a:pt x="99788" y="38193"/>
                    <a:pt x="98424" y="39054"/>
                  </a:cubicBezTo>
                  <a:lnTo>
                    <a:pt x="65458" y="58104"/>
                  </a:lnTo>
                  <a:cubicBezTo>
                    <a:pt x="61443" y="60076"/>
                    <a:pt x="58904" y="64183"/>
                    <a:pt x="58922" y="68676"/>
                  </a:cubicBezTo>
                  <a:cubicBezTo>
                    <a:pt x="58943" y="74317"/>
                    <a:pt x="62898" y="79169"/>
                    <a:pt x="68395" y="80297"/>
                  </a:cubicBezTo>
                  <a:cubicBezTo>
                    <a:pt x="69457" y="80684"/>
                    <a:pt x="70580" y="80878"/>
                    <a:pt x="71710" y="80868"/>
                  </a:cubicBezTo>
                  <a:cubicBezTo>
                    <a:pt x="73550" y="80832"/>
                    <a:pt x="75348" y="80306"/>
                    <a:pt x="76920" y="79344"/>
                  </a:cubicBezTo>
                  <a:lnTo>
                    <a:pt x="95866" y="68391"/>
                  </a:lnTo>
                  <a:lnTo>
                    <a:pt x="95866" y="84012"/>
                  </a:lnTo>
                  <a:cubicBezTo>
                    <a:pt x="95156" y="86901"/>
                    <a:pt x="93309" y="89377"/>
                    <a:pt x="90751" y="90870"/>
                  </a:cubicBezTo>
                  <a:lnTo>
                    <a:pt x="65458" y="105538"/>
                  </a:lnTo>
                  <a:cubicBezTo>
                    <a:pt x="63850" y="106487"/>
                    <a:pt x="62018" y="106981"/>
                    <a:pt x="60153" y="106967"/>
                  </a:cubicBezTo>
                  <a:cubicBezTo>
                    <a:pt x="58291" y="106967"/>
                    <a:pt x="56462" y="106474"/>
                    <a:pt x="54848" y="105538"/>
                  </a:cubicBezTo>
                  <a:lnTo>
                    <a:pt x="29556" y="90870"/>
                  </a:lnTo>
                  <a:cubicBezTo>
                    <a:pt x="26198" y="88899"/>
                    <a:pt x="24167" y="85253"/>
                    <a:pt x="24251" y="81345"/>
                  </a:cubicBezTo>
                  <a:lnTo>
                    <a:pt x="24251" y="81345"/>
                  </a:lnTo>
                  <a:lnTo>
                    <a:pt x="24251" y="52008"/>
                  </a:lnTo>
                  <a:lnTo>
                    <a:pt x="24251" y="52008"/>
                  </a:lnTo>
                  <a:cubicBezTo>
                    <a:pt x="24188" y="48104"/>
                    <a:pt x="26214" y="44468"/>
                    <a:pt x="29556" y="42483"/>
                  </a:cubicBezTo>
                  <a:lnTo>
                    <a:pt x="54754" y="27814"/>
                  </a:lnTo>
                  <a:cubicBezTo>
                    <a:pt x="56367" y="26878"/>
                    <a:pt x="58196" y="26385"/>
                    <a:pt x="60058" y="26385"/>
                  </a:cubicBezTo>
                  <a:cubicBezTo>
                    <a:pt x="61923" y="26371"/>
                    <a:pt x="63756" y="26865"/>
                    <a:pt x="65363" y="27814"/>
                  </a:cubicBezTo>
                  <a:lnTo>
                    <a:pt x="79478" y="36006"/>
                  </a:lnTo>
                  <a:cubicBezTo>
                    <a:pt x="80520" y="36577"/>
                    <a:pt x="80141" y="36577"/>
                    <a:pt x="81278" y="36006"/>
                  </a:cubicBezTo>
                  <a:lnTo>
                    <a:pt x="97950" y="26481"/>
                  </a:lnTo>
                  <a:cubicBezTo>
                    <a:pt x="100432" y="25032"/>
                    <a:pt x="103227" y="24214"/>
                    <a:pt x="106097" y="24099"/>
                  </a:cubicBezTo>
                  <a:cubicBezTo>
                    <a:pt x="106097" y="24099"/>
                    <a:pt x="106192" y="24099"/>
                    <a:pt x="105908" y="23909"/>
                  </a:cubicBezTo>
                  <a:close/>
                </a:path>
              </a:pathLst>
            </a:custGeom>
            <a:solidFill>
              <a:srgbClr val="28D9CA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6430" name="Group 6429">
            <a:extLst>
              <a:ext uri="{FF2B5EF4-FFF2-40B4-BE49-F238E27FC236}">
                <a16:creationId xmlns:a16="http://schemas.microsoft.com/office/drawing/2014/main" id="{B90DC1DA-B537-DDED-D1DA-F50406AE8C2C}"/>
              </a:ext>
            </a:extLst>
          </p:cNvPr>
          <p:cNvGrpSpPr/>
          <p:nvPr/>
        </p:nvGrpSpPr>
        <p:grpSpPr>
          <a:xfrm>
            <a:off x="5426138" y="2227698"/>
            <a:ext cx="889613" cy="539180"/>
            <a:chOff x="7162753" y="-450980"/>
            <a:chExt cx="465299" cy="282010"/>
          </a:xfrm>
        </p:grpSpPr>
        <p:sp>
          <p:nvSpPr>
            <p:cNvPr id="4537" name="Freeform 4536">
              <a:extLst>
                <a:ext uri="{FF2B5EF4-FFF2-40B4-BE49-F238E27FC236}">
                  <a16:creationId xmlns:a16="http://schemas.microsoft.com/office/drawing/2014/main" id="{34C4E46E-A158-2727-660B-D64EA7ECCBCA}"/>
                </a:ext>
              </a:extLst>
            </p:cNvPr>
            <p:cNvSpPr/>
            <p:nvPr/>
          </p:nvSpPr>
          <p:spPr>
            <a:xfrm>
              <a:off x="7162753" y="-264907"/>
              <a:ext cx="66946" cy="95937"/>
            </a:xfrm>
            <a:custGeom>
              <a:avLst/>
              <a:gdLst>
                <a:gd name="connsiteX0" fmla="*/ 50669 w 66946"/>
                <a:gd name="connsiteY0" fmla="*/ 33670 h 95937"/>
                <a:gd name="connsiteX1" fmla="*/ 34844 w 66946"/>
                <a:gd name="connsiteY1" fmla="*/ 52143 h 95937"/>
                <a:gd name="connsiteX2" fmla="*/ 16472 w 66946"/>
                <a:gd name="connsiteY2" fmla="*/ 36231 h 95937"/>
                <a:gd name="connsiteX3" fmla="*/ 16472 w 66946"/>
                <a:gd name="connsiteY3" fmla="*/ 33670 h 95937"/>
                <a:gd name="connsiteX4" fmla="*/ 30918 w 66946"/>
                <a:gd name="connsiteY4" fmla="*/ 14763 h 95937"/>
                <a:gd name="connsiteX5" fmla="*/ 33049 w 66946"/>
                <a:gd name="connsiteY5" fmla="*/ 14620 h 95937"/>
                <a:gd name="connsiteX6" fmla="*/ 50711 w 66946"/>
                <a:gd name="connsiteY6" fmla="*/ 31130 h 95937"/>
                <a:gd name="connsiteX7" fmla="*/ 50669 w 66946"/>
                <a:gd name="connsiteY7" fmla="*/ 33099 h 95937"/>
                <a:gd name="connsiteX8" fmla="*/ 51427 w 66946"/>
                <a:gd name="connsiteY8" fmla="*/ 1476 h 95937"/>
                <a:gd name="connsiteX9" fmla="*/ 51427 w 66946"/>
                <a:gd name="connsiteY9" fmla="*/ 8334 h 95937"/>
                <a:gd name="connsiteX10" fmla="*/ 31534 w 66946"/>
                <a:gd name="connsiteY10" fmla="*/ 47 h 95937"/>
                <a:gd name="connsiteX11" fmla="*/ 51 w 66946"/>
                <a:gd name="connsiteY11" fmla="*/ 31828 h 95937"/>
                <a:gd name="connsiteX12" fmla="*/ 83 w 66946"/>
                <a:gd name="connsiteY12" fmla="*/ 33194 h 95937"/>
                <a:gd name="connsiteX13" fmla="*/ 29272 w 66946"/>
                <a:gd name="connsiteY13" fmla="*/ 67116 h 95937"/>
                <a:gd name="connsiteX14" fmla="*/ 31439 w 66946"/>
                <a:gd name="connsiteY14" fmla="*/ 67198 h 95937"/>
                <a:gd name="connsiteX15" fmla="*/ 51522 w 66946"/>
                <a:gd name="connsiteY15" fmla="*/ 58626 h 95937"/>
                <a:gd name="connsiteX16" fmla="*/ 47069 w 66946"/>
                <a:gd name="connsiteY16" fmla="*/ 76628 h 95937"/>
                <a:gd name="connsiteX17" fmla="*/ 34470 w 66946"/>
                <a:gd name="connsiteY17" fmla="*/ 81105 h 95937"/>
                <a:gd name="connsiteX18" fmla="*/ 19314 w 66946"/>
                <a:gd name="connsiteY18" fmla="*/ 74628 h 95937"/>
                <a:gd name="connsiteX19" fmla="*/ 19314 w 66946"/>
                <a:gd name="connsiteY19" fmla="*/ 74628 h 95937"/>
                <a:gd name="connsiteX20" fmla="*/ 841 w 66946"/>
                <a:gd name="connsiteY20" fmla="*/ 74628 h 95937"/>
                <a:gd name="connsiteX21" fmla="*/ 841 w 66946"/>
                <a:gd name="connsiteY21" fmla="*/ 75485 h 95937"/>
                <a:gd name="connsiteX22" fmla="*/ 33618 w 66946"/>
                <a:gd name="connsiteY22" fmla="*/ 95868 h 95937"/>
                <a:gd name="connsiteX23" fmla="*/ 59668 w 66946"/>
                <a:gd name="connsiteY23" fmla="*/ 84724 h 95937"/>
                <a:gd name="connsiteX24" fmla="*/ 66773 w 66946"/>
                <a:gd name="connsiteY24" fmla="*/ 58245 h 95937"/>
                <a:gd name="connsiteX25" fmla="*/ 66773 w 66946"/>
                <a:gd name="connsiteY25" fmla="*/ 1476 h 9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6946" h="95937">
                  <a:moveTo>
                    <a:pt x="50669" y="33670"/>
                  </a:moveTo>
                  <a:cubicBezTo>
                    <a:pt x="51373" y="43166"/>
                    <a:pt x="44287" y="51436"/>
                    <a:pt x="34844" y="52143"/>
                  </a:cubicBezTo>
                  <a:cubicBezTo>
                    <a:pt x="25401" y="52851"/>
                    <a:pt x="17176" y="45727"/>
                    <a:pt x="16472" y="36231"/>
                  </a:cubicBezTo>
                  <a:cubicBezTo>
                    <a:pt x="16408" y="35379"/>
                    <a:pt x="16408" y="34523"/>
                    <a:pt x="16472" y="33670"/>
                  </a:cubicBezTo>
                  <a:cubicBezTo>
                    <a:pt x="15269" y="24437"/>
                    <a:pt x="21736" y="15973"/>
                    <a:pt x="30918" y="14763"/>
                  </a:cubicBezTo>
                  <a:cubicBezTo>
                    <a:pt x="31625" y="14670"/>
                    <a:pt x="32337" y="14622"/>
                    <a:pt x="33049" y="14620"/>
                  </a:cubicBezTo>
                  <a:cubicBezTo>
                    <a:pt x="42461" y="14275"/>
                    <a:pt x="50368" y="21667"/>
                    <a:pt x="50711" y="31130"/>
                  </a:cubicBezTo>
                  <a:cubicBezTo>
                    <a:pt x="50734" y="31786"/>
                    <a:pt x="50720" y="32443"/>
                    <a:pt x="50669" y="33099"/>
                  </a:cubicBezTo>
                  <a:close/>
                  <a:moveTo>
                    <a:pt x="51427" y="1476"/>
                  </a:moveTo>
                  <a:lnTo>
                    <a:pt x="51427" y="8334"/>
                  </a:lnTo>
                  <a:cubicBezTo>
                    <a:pt x="46419" y="2637"/>
                    <a:pt x="39081" y="-421"/>
                    <a:pt x="31534" y="47"/>
                  </a:cubicBezTo>
                  <a:cubicBezTo>
                    <a:pt x="14112" y="82"/>
                    <a:pt x="17" y="14310"/>
                    <a:pt x="51" y="31828"/>
                  </a:cubicBezTo>
                  <a:cubicBezTo>
                    <a:pt x="52" y="32283"/>
                    <a:pt x="63" y="32738"/>
                    <a:pt x="83" y="33194"/>
                  </a:cubicBezTo>
                  <a:cubicBezTo>
                    <a:pt x="-1173" y="50666"/>
                    <a:pt x="11896" y="65853"/>
                    <a:pt x="29272" y="67116"/>
                  </a:cubicBezTo>
                  <a:cubicBezTo>
                    <a:pt x="29993" y="67169"/>
                    <a:pt x="30716" y="67195"/>
                    <a:pt x="31439" y="67198"/>
                  </a:cubicBezTo>
                  <a:cubicBezTo>
                    <a:pt x="39087" y="67596"/>
                    <a:pt x="46493" y="64435"/>
                    <a:pt x="51522" y="58626"/>
                  </a:cubicBezTo>
                  <a:cubicBezTo>
                    <a:pt x="52413" y="64980"/>
                    <a:pt x="50817" y="71434"/>
                    <a:pt x="47069" y="76628"/>
                  </a:cubicBezTo>
                  <a:cubicBezTo>
                    <a:pt x="43706" y="79873"/>
                    <a:pt x="39115" y="81505"/>
                    <a:pt x="34470" y="81105"/>
                  </a:cubicBezTo>
                  <a:cubicBezTo>
                    <a:pt x="28672" y="81548"/>
                    <a:pt x="23019" y="79134"/>
                    <a:pt x="19314" y="74628"/>
                  </a:cubicBezTo>
                  <a:lnTo>
                    <a:pt x="19314" y="74628"/>
                  </a:lnTo>
                  <a:lnTo>
                    <a:pt x="841" y="74628"/>
                  </a:lnTo>
                  <a:lnTo>
                    <a:pt x="841" y="75485"/>
                  </a:lnTo>
                  <a:cubicBezTo>
                    <a:pt x="6338" y="88602"/>
                    <a:pt x="19491" y="96782"/>
                    <a:pt x="33618" y="95868"/>
                  </a:cubicBezTo>
                  <a:cubicBezTo>
                    <a:pt x="43546" y="96396"/>
                    <a:pt x="53161" y="92283"/>
                    <a:pt x="59668" y="84724"/>
                  </a:cubicBezTo>
                  <a:cubicBezTo>
                    <a:pt x="65134" y="77048"/>
                    <a:pt x="67658" y="67644"/>
                    <a:pt x="66773" y="58245"/>
                  </a:cubicBezTo>
                  <a:lnTo>
                    <a:pt x="66773" y="1476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38" name="Freeform 4537">
              <a:extLst>
                <a:ext uri="{FF2B5EF4-FFF2-40B4-BE49-F238E27FC236}">
                  <a16:creationId xmlns:a16="http://schemas.microsoft.com/office/drawing/2014/main" id="{01272F24-DE7B-8D97-7C73-33B74187B604}"/>
                </a:ext>
              </a:extLst>
            </p:cNvPr>
            <p:cNvSpPr/>
            <p:nvPr/>
          </p:nvSpPr>
          <p:spPr>
            <a:xfrm>
              <a:off x="7237040" y="-265087"/>
              <a:ext cx="70176" cy="67249"/>
            </a:xfrm>
            <a:custGeom>
              <a:avLst/>
              <a:gdLst>
                <a:gd name="connsiteX0" fmla="*/ 53966 w 70176"/>
                <a:gd name="connsiteY0" fmla="*/ 26611 h 67249"/>
                <a:gd name="connsiteX1" fmla="*/ 21000 w 70176"/>
                <a:gd name="connsiteY1" fmla="*/ 26611 h 67249"/>
                <a:gd name="connsiteX2" fmla="*/ 37483 w 70176"/>
                <a:gd name="connsiteY2" fmla="*/ 15372 h 67249"/>
                <a:gd name="connsiteX3" fmla="*/ 53966 w 70176"/>
                <a:gd name="connsiteY3" fmla="*/ 26611 h 67249"/>
                <a:gd name="connsiteX4" fmla="*/ 37293 w 70176"/>
                <a:gd name="connsiteY4" fmla="*/ 227 h 67249"/>
                <a:gd name="connsiteX5" fmla="*/ 226 w 70176"/>
                <a:gd name="connsiteY5" fmla="*/ 29755 h 67249"/>
                <a:gd name="connsiteX6" fmla="*/ 29593 w 70176"/>
                <a:gd name="connsiteY6" fmla="*/ 67026 h 67249"/>
                <a:gd name="connsiteX7" fmla="*/ 38241 w 70176"/>
                <a:gd name="connsiteY7" fmla="*/ 66902 h 67249"/>
                <a:gd name="connsiteX8" fmla="*/ 63533 w 70176"/>
                <a:gd name="connsiteY8" fmla="*/ 55377 h 67249"/>
                <a:gd name="connsiteX9" fmla="*/ 68649 w 70176"/>
                <a:gd name="connsiteY9" fmla="*/ 45852 h 67249"/>
                <a:gd name="connsiteX10" fmla="*/ 68649 w 70176"/>
                <a:gd name="connsiteY10" fmla="*/ 45090 h 67249"/>
                <a:gd name="connsiteX11" fmla="*/ 51313 w 70176"/>
                <a:gd name="connsiteY11" fmla="*/ 45090 h 67249"/>
                <a:gd name="connsiteX12" fmla="*/ 51313 w 70176"/>
                <a:gd name="connsiteY12" fmla="*/ 45090 h 67249"/>
                <a:gd name="connsiteX13" fmla="*/ 37956 w 70176"/>
                <a:gd name="connsiteY13" fmla="*/ 51090 h 67249"/>
                <a:gd name="connsiteX14" fmla="*/ 21473 w 70176"/>
                <a:gd name="connsiteY14" fmla="*/ 40041 h 67249"/>
                <a:gd name="connsiteX15" fmla="*/ 69596 w 70176"/>
                <a:gd name="connsiteY15" fmla="*/ 40041 h 67249"/>
                <a:gd name="connsiteX16" fmla="*/ 69596 w 70176"/>
                <a:gd name="connsiteY16" fmla="*/ 39470 h 67249"/>
                <a:gd name="connsiteX17" fmla="*/ 70164 w 70176"/>
                <a:gd name="connsiteY17" fmla="*/ 33564 h 67249"/>
                <a:gd name="connsiteX18" fmla="*/ 38345 w 70176"/>
                <a:gd name="connsiteY18" fmla="*/ 232 h 67249"/>
                <a:gd name="connsiteX19" fmla="*/ 37293 w 70176"/>
                <a:gd name="connsiteY19" fmla="*/ 227 h 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176" h="67249">
                  <a:moveTo>
                    <a:pt x="53966" y="26611"/>
                  </a:moveTo>
                  <a:lnTo>
                    <a:pt x="21000" y="26611"/>
                  </a:lnTo>
                  <a:cubicBezTo>
                    <a:pt x="23196" y="19444"/>
                    <a:pt x="30047" y="14772"/>
                    <a:pt x="37483" y="15372"/>
                  </a:cubicBezTo>
                  <a:cubicBezTo>
                    <a:pt x="44967" y="14579"/>
                    <a:pt x="51930" y="19326"/>
                    <a:pt x="53966" y="26611"/>
                  </a:cubicBezTo>
                  <a:close/>
                  <a:moveTo>
                    <a:pt x="37293" y="227"/>
                  </a:moveTo>
                  <a:cubicBezTo>
                    <a:pt x="18948" y="-1912"/>
                    <a:pt x="2352" y="11309"/>
                    <a:pt x="226" y="29755"/>
                  </a:cubicBezTo>
                  <a:cubicBezTo>
                    <a:pt x="-1901" y="48201"/>
                    <a:pt x="11247" y="64888"/>
                    <a:pt x="29593" y="67026"/>
                  </a:cubicBezTo>
                  <a:cubicBezTo>
                    <a:pt x="32469" y="67361"/>
                    <a:pt x="35375" y="67320"/>
                    <a:pt x="38241" y="66902"/>
                  </a:cubicBezTo>
                  <a:cubicBezTo>
                    <a:pt x="47996" y="67228"/>
                    <a:pt x="57346" y="62967"/>
                    <a:pt x="63533" y="55377"/>
                  </a:cubicBezTo>
                  <a:cubicBezTo>
                    <a:pt x="65906" y="52612"/>
                    <a:pt x="67651" y="49362"/>
                    <a:pt x="68649" y="45852"/>
                  </a:cubicBezTo>
                  <a:lnTo>
                    <a:pt x="68649" y="45090"/>
                  </a:lnTo>
                  <a:lnTo>
                    <a:pt x="51313" y="45090"/>
                  </a:lnTo>
                  <a:lnTo>
                    <a:pt x="51313" y="45090"/>
                  </a:lnTo>
                  <a:cubicBezTo>
                    <a:pt x="48135" y="49204"/>
                    <a:pt x="43126" y="51455"/>
                    <a:pt x="37956" y="51090"/>
                  </a:cubicBezTo>
                  <a:cubicBezTo>
                    <a:pt x="30584" y="51678"/>
                    <a:pt x="23770" y="47111"/>
                    <a:pt x="21473" y="40041"/>
                  </a:cubicBezTo>
                  <a:lnTo>
                    <a:pt x="69596" y="40041"/>
                  </a:lnTo>
                  <a:lnTo>
                    <a:pt x="69596" y="39470"/>
                  </a:lnTo>
                  <a:cubicBezTo>
                    <a:pt x="70037" y="37534"/>
                    <a:pt x="70229" y="35549"/>
                    <a:pt x="70164" y="33564"/>
                  </a:cubicBezTo>
                  <a:cubicBezTo>
                    <a:pt x="70532" y="15525"/>
                    <a:pt x="56286" y="601"/>
                    <a:pt x="38345" y="232"/>
                  </a:cubicBezTo>
                  <a:cubicBezTo>
                    <a:pt x="37994" y="224"/>
                    <a:pt x="37644" y="223"/>
                    <a:pt x="37293" y="227"/>
                  </a:cubicBez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39" name="Freeform 4538">
              <a:extLst>
                <a:ext uri="{FF2B5EF4-FFF2-40B4-BE49-F238E27FC236}">
                  <a16:creationId xmlns:a16="http://schemas.microsoft.com/office/drawing/2014/main" id="{D08D5155-A4F8-758F-3454-3DCBD7F14282}"/>
                </a:ext>
              </a:extLst>
            </p:cNvPr>
            <p:cNvSpPr/>
            <p:nvPr/>
          </p:nvSpPr>
          <p:spPr>
            <a:xfrm>
              <a:off x="7307394" y="-263431"/>
              <a:ext cx="64794" cy="64293"/>
            </a:xfrm>
            <a:custGeom>
              <a:avLst/>
              <a:gdLst>
                <a:gd name="connsiteX0" fmla="*/ 42060 w 64794"/>
                <a:gd name="connsiteY0" fmla="*/ 31147 h 64293"/>
                <a:gd name="connsiteX1" fmla="*/ 61574 w 64794"/>
                <a:gd name="connsiteY1" fmla="*/ 0 h 64293"/>
                <a:gd name="connsiteX2" fmla="*/ 43102 w 64794"/>
                <a:gd name="connsiteY2" fmla="*/ 0 h 64293"/>
                <a:gd name="connsiteX3" fmla="*/ 32397 w 64794"/>
                <a:gd name="connsiteY3" fmla="*/ 18383 h 64293"/>
                <a:gd name="connsiteX4" fmla="*/ 21409 w 64794"/>
                <a:gd name="connsiteY4" fmla="*/ 0 h 64293"/>
                <a:gd name="connsiteX5" fmla="*/ 2937 w 64794"/>
                <a:gd name="connsiteY5" fmla="*/ 0 h 64293"/>
                <a:gd name="connsiteX6" fmla="*/ 22546 w 64794"/>
                <a:gd name="connsiteY6" fmla="*/ 31147 h 64293"/>
                <a:gd name="connsiteX7" fmla="*/ 0 w 64794"/>
                <a:gd name="connsiteY7" fmla="*/ 64294 h 64293"/>
                <a:gd name="connsiteX8" fmla="*/ 19609 w 64794"/>
                <a:gd name="connsiteY8" fmla="*/ 64294 h 64293"/>
                <a:gd name="connsiteX9" fmla="*/ 32397 w 64794"/>
                <a:gd name="connsiteY9" fmla="*/ 43244 h 64293"/>
                <a:gd name="connsiteX10" fmla="*/ 45091 w 64794"/>
                <a:gd name="connsiteY10" fmla="*/ 64294 h 64293"/>
                <a:gd name="connsiteX11" fmla="*/ 64795 w 64794"/>
                <a:gd name="connsiteY11" fmla="*/ 64294 h 64293"/>
                <a:gd name="connsiteX12" fmla="*/ 42060 w 64794"/>
                <a:gd name="connsiteY12" fmla="*/ 31147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94" h="64293">
                  <a:moveTo>
                    <a:pt x="42060" y="31147"/>
                  </a:moveTo>
                  <a:lnTo>
                    <a:pt x="61574" y="0"/>
                  </a:lnTo>
                  <a:lnTo>
                    <a:pt x="43102" y="0"/>
                  </a:lnTo>
                  <a:lnTo>
                    <a:pt x="32397" y="18383"/>
                  </a:lnTo>
                  <a:lnTo>
                    <a:pt x="21409" y="0"/>
                  </a:lnTo>
                  <a:lnTo>
                    <a:pt x="2937" y="0"/>
                  </a:lnTo>
                  <a:lnTo>
                    <a:pt x="22546" y="31147"/>
                  </a:lnTo>
                  <a:lnTo>
                    <a:pt x="0" y="64294"/>
                  </a:lnTo>
                  <a:lnTo>
                    <a:pt x="19609" y="64294"/>
                  </a:lnTo>
                  <a:lnTo>
                    <a:pt x="32397" y="43244"/>
                  </a:lnTo>
                  <a:lnTo>
                    <a:pt x="45091" y="64294"/>
                  </a:lnTo>
                  <a:lnTo>
                    <a:pt x="64795" y="64294"/>
                  </a:lnTo>
                  <a:lnTo>
                    <a:pt x="42060" y="31147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40" name="Freeform 4539">
              <a:extLst>
                <a:ext uri="{FF2B5EF4-FFF2-40B4-BE49-F238E27FC236}">
                  <a16:creationId xmlns:a16="http://schemas.microsoft.com/office/drawing/2014/main" id="{53CDCD3D-8AF6-4F0A-A5CE-132B834031D1}"/>
                </a:ext>
              </a:extLst>
            </p:cNvPr>
            <p:cNvSpPr/>
            <p:nvPr/>
          </p:nvSpPr>
          <p:spPr>
            <a:xfrm>
              <a:off x="7370627" y="-264904"/>
              <a:ext cx="67398" cy="67226"/>
            </a:xfrm>
            <a:custGeom>
              <a:avLst/>
              <a:gdLst>
                <a:gd name="connsiteX0" fmla="*/ 52337 w 67398"/>
                <a:gd name="connsiteY0" fmla="*/ 33858 h 67226"/>
                <a:gd name="connsiteX1" fmla="*/ 34622 w 67398"/>
                <a:gd name="connsiteY1" fmla="*/ 51670 h 67226"/>
                <a:gd name="connsiteX2" fmla="*/ 16908 w 67398"/>
                <a:gd name="connsiteY2" fmla="*/ 33858 h 67226"/>
                <a:gd name="connsiteX3" fmla="*/ 34622 w 67398"/>
                <a:gd name="connsiteY3" fmla="*/ 16046 h 67226"/>
                <a:gd name="connsiteX4" fmla="*/ 52337 w 67398"/>
                <a:gd name="connsiteY4" fmla="*/ 33858 h 67226"/>
                <a:gd name="connsiteX5" fmla="*/ 52337 w 67398"/>
                <a:gd name="connsiteY5" fmla="*/ 1473 h 67226"/>
                <a:gd name="connsiteX6" fmla="*/ 52337 w 67398"/>
                <a:gd name="connsiteY6" fmla="*/ 8712 h 67226"/>
                <a:gd name="connsiteX7" fmla="*/ 32538 w 67398"/>
                <a:gd name="connsiteY7" fmla="*/ 44 h 67226"/>
                <a:gd name="connsiteX8" fmla="*/ 6 w 67398"/>
                <a:gd name="connsiteY8" fmla="*/ 31519 h 67226"/>
                <a:gd name="connsiteX9" fmla="*/ 46 w 67398"/>
                <a:gd name="connsiteY9" fmla="*/ 33858 h 67226"/>
                <a:gd name="connsiteX10" fmla="*/ 29933 w 67398"/>
                <a:gd name="connsiteY10" fmla="*/ 67159 h 67226"/>
                <a:gd name="connsiteX11" fmla="*/ 32159 w 67398"/>
                <a:gd name="connsiteY11" fmla="*/ 67195 h 67226"/>
                <a:gd name="connsiteX12" fmla="*/ 52337 w 67398"/>
                <a:gd name="connsiteY12" fmla="*/ 58623 h 67226"/>
                <a:gd name="connsiteX13" fmla="*/ 52337 w 67398"/>
                <a:gd name="connsiteY13" fmla="*/ 65767 h 67226"/>
                <a:gd name="connsiteX14" fmla="*/ 67399 w 67398"/>
                <a:gd name="connsiteY14" fmla="*/ 65767 h 67226"/>
                <a:gd name="connsiteX15" fmla="*/ 67399 w 67398"/>
                <a:gd name="connsiteY15" fmla="*/ 1473 h 6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398" h="67226">
                  <a:moveTo>
                    <a:pt x="52337" y="33858"/>
                  </a:moveTo>
                  <a:cubicBezTo>
                    <a:pt x="52337" y="43695"/>
                    <a:pt x="44406" y="51670"/>
                    <a:pt x="34622" y="51670"/>
                  </a:cubicBezTo>
                  <a:cubicBezTo>
                    <a:pt x="24838" y="51670"/>
                    <a:pt x="16908" y="43695"/>
                    <a:pt x="16908" y="33858"/>
                  </a:cubicBezTo>
                  <a:cubicBezTo>
                    <a:pt x="16908" y="24020"/>
                    <a:pt x="24838" y="16046"/>
                    <a:pt x="34622" y="16046"/>
                  </a:cubicBezTo>
                  <a:cubicBezTo>
                    <a:pt x="44406" y="16046"/>
                    <a:pt x="52337" y="24020"/>
                    <a:pt x="52337" y="33858"/>
                  </a:cubicBezTo>
                  <a:close/>
                  <a:moveTo>
                    <a:pt x="52337" y="1473"/>
                  </a:moveTo>
                  <a:lnTo>
                    <a:pt x="52337" y="8712"/>
                  </a:lnTo>
                  <a:cubicBezTo>
                    <a:pt x="47498" y="2802"/>
                    <a:pt x="40137" y="-420"/>
                    <a:pt x="32538" y="44"/>
                  </a:cubicBezTo>
                  <a:cubicBezTo>
                    <a:pt x="14910" y="-297"/>
                    <a:pt x="345" y="13795"/>
                    <a:pt x="6" y="31519"/>
                  </a:cubicBezTo>
                  <a:cubicBezTo>
                    <a:pt x="-9" y="32299"/>
                    <a:pt x="4" y="33080"/>
                    <a:pt x="46" y="33858"/>
                  </a:cubicBezTo>
                  <a:cubicBezTo>
                    <a:pt x="-846" y="51352"/>
                    <a:pt x="12534" y="66262"/>
                    <a:pt x="29933" y="67159"/>
                  </a:cubicBezTo>
                  <a:cubicBezTo>
                    <a:pt x="30675" y="67198"/>
                    <a:pt x="31417" y="67210"/>
                    <a:pt x="32159" y="67195"/>
                  </a:cubicBezTo>
                  <a:cubicBezTo>
                    <a:pt x="39833" y="67580"/>
                    <a:pt x="47262" y="64424"/>
                    <a:pt x="52337" y="58623"/>
                  </a:cubicBezTo>
                  <a:lnTo>
                    <a:pt x="52337" y="65767"/>
                  </a:lnTo>
                  <a:lnTo>
                    <a:pt x="67399" y="65767"/>
                  </a:lnTo>
                  <a:lnTo>
                    <a:pt x="67399" y="1473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41" name="Freeform 4540">
              <a:extLst>
                <a:ext uri="{FF2B5EF4-FFF2-40B4-BE49-F238E27FC236}">
                  <a16:creationId xmlns:a16="http://schemas.microsoft.com/office/drawing/2014/main" id="{2EB50770-06CB-A45C-E93E-0098E5B9CF90}"/>
                </a:ext>
              </a:extLst>
            </p:cNvPr>
            <p:cNvSpPr/>
            <p:nvPr/>
          </p:nvSpPr>
          <p:spPr>
            <a:xfrm>
              <a:off x="7449582" y="-284387"/>
              <a:ext cx="32681" cy="85248"/>
            </a:xfrm>
            <a:custGeom>
              <a:avLst/>
              <a:gdLst>
                <a:gd name="connsiteX0" fmla="*/ 23588 w 32681"/>
                <a:gd name="connsiteY0" fmla="*/ 20955 h 85248"/>
                <a:gd name="connsiteX1" fmla="*/ 23588 w 32681"/>
                <a:gd name="connsiteY1" fmla="*/ 0 h 85248"/>
                <a:gd name="connsiteX2" fmla="*/ 7294 w 32681"/>
                <a:gd name="connsiteY2" fmla="*/ 0 h 85248"/>
                <a:gd name="connsiteX3" fmla="*/ 7294 w 32681"/>
                <a:gd name="connsiteY3" fmla="*/ 20955 h 85248"/>
                <a:gd name="connsiteX4" fmla="*/ 0 w 32681"/>
                <a:gd name="connsiteY4" fmla="*/ 20955 h 85248"/>
                <a:gd name="connsiteX5" fmla="*/ 0 w 32681"/>
                <a:gd name="connsiteY5" fmla="*/ 36005 h 85248"/>
                <a:gd name="connsiteX6" fmla="*/ 7294 w 32681"/>
                <a:gd name="connsiteY6" fmla="*/ 36005 h 85248"/>
                <a:gd name="connsiteX7" fmla="*/ 7294 w 32681"/>
                <a:gd name="connsiteY7" fmla="*/ 85249 h 85248"/>
                <a:gd name="connsiteX8" fmla="*/ 23588 w 32681"/>
                <a:gd name="connsiteY8" fmla="*/ 85249 h 85248"/>
                <a:gd name="connsiteX9" fmla="*/ 23588 w 32681"/>
                <a:gd name="connsiteY9" fmla="*/ 36005 h 85248"/>
                <a:gd name="connsiteX10" fmla="*/ 32682 w 32681"/>
                <a:gd name="connsiteY10" fmla="*/ 36005 h 85248"/>
                <a:gd name="connsiteX11" fmla="*/ 32682 w 32681"/>
                <a:gd name="connsiteY11" fmla="*/ 20955 h 85248"/>
                <a:gd name="connsiteX12" fmla="*/ 23588 w 32681"/>
                <a:gd name="connsiteY12" fmla="*/ 20955 h 8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681" h="85248">
                  <a:moveTo>
                    <a:pt x="23588" y="20955"/>
                  </a:moveTo>
                  <a:lnTo>
                    <a:pt x="23588" y="0"/>
                  </a:lnTo>
                  <a:lnTo>
                    <a:pt x="7294" y="0"/>
                  </a:lnTo>
                  <a:lnTo>
                    <a:pt x="7294" y="20955"/>
                  </a:lnTo>
                  <a:lnTo>
                    <a:pt x="0" y="20955"/>
                  </a:lnTo>
                  <a:lnTo>
                    <a:pt x="0" y="36005"/>
                  </a:lnTo>
                  <a:lnTo>
                    <a:pt x="7294" y="36005"/>
                  </a:lnTo>
                  <a:lnTo>
                    <a:pt x="7294" y="85249"/>
                  </a:lnTo>
                  <a:lnTo>
                    <a:pt x="23588" y="85249"/>
                  </a:lnTo>
                  <a:lnTo>
                    <a:pt x="23588" y="36005"/>
                  </a:lnTo>
                  <a:lnTo>
                    <a:pt x="32682" y="36005"/>
                  </a:lnTo>
                  <a:lnTo>
                    <a:pt x="32682" y="20955"/>
                  </a:lnTo>
                  <a:lnTo>
                    <a:pt x="23588" y="20955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42" name="Freeform 4541">
              <a:extLst>
                <a:ext uri="{FF2B5EF4-FFF2-40B4-BE49-F238E27FC236}">
                  <a16:creationId xmlns:a16="http://schemas.microsoft.com/office/drawing/2014/main" id="{A9049E4E-7B0C-91D3-3D0D-96998773F56C}"/>
                </a:ext>
              </a:extLst>
            </p:cNvPr>
            <p:cNvSpPr/>
            <p:nvPr/>
          </p:nvSpPr>
          <p:spPr>
            <a:xfrm>
              <a:off x="7483758" y="-265093"/>
              <a:ext cx="70040" cy="67249"/>
            </a:xfrm>
            <a:custGeom>
              <a:avLst/>
              <a:gdLst>
                <a:gd name="connsiteX0" fmla="*/ 54018 w 70040"/>
                <a:gd name="connsiteY0" fmla="*/ 26617 h 67249"/>
                <a:gd name="connsiteX1" fmla="*/ 20958 w 70040"/>
                <a:gd name="connsiteY1" fmla="*/ 26617 h 67249"/>
                <a:gd name="connsiteX2" fmla="*/ 37535 w 70040"/>
                <a:gd name="connsiteY2" fmla="*/ 15378 h 67249"/>
                <a:gd name="connsiteX3" fmla="*/ 54018 w 70040"/>
                <a:gd name="connsiteY3" fmla="*/ 26617 h 67249"/>
                <a:gd name="connsiteX4" fmla="*/ 37346 w 70040"/>
                <a:gd name="connsiteY4" fmla="*/ 233 h 67249"/>
                <a:gd name="connsiteX5" fmla="*/ 231 w 70040"/>
                <a:gd name="connsiteY5" fmla="*/ 29702 h 67249"/>
                <a:gd name="connsiteX6" fmla="*/ 29540 w 70040"/>
                <a:gd name="connsiteY6" fmla="*/ 67020 h 67249"/>
                <a:gd name="connsiteX7" fmla="*/ 38198 w 70040"/>
                <a:gd name="connsiteY7" fmla="*/ 66908 h 67249"/>
                <a:gd name="connsiteX8" fmla="*/ 63586 w 70040"/>
                <a:gd name="connsiteY8" fmla="*/ 55383 h 67249"/>
                <a:gd name="connsiteX9" fmla="*/ 68607 w 70040"/>
                <a:gd name="connsiteY9" fmla="*/ 45858 h 67249"/>
                <a:gd name="connsiteX10" fmla="*/ 68607 w 70040"/>
                <a:gd name="connsiteY10" fmla="*/ 45096 h 67249"/>
                <a:gd name="connsiteX11" fmla="*/ 51082 w 70040"/>
                <a:gd name="connsiteY11" fmla="*/ 45096 h 67249"/>
                <a:gd name="connsiteX12" fmla="*/ 51082 w 70040"/>
                <a:gd name="connsiteY12" fmla="*/ 45096 h 67249"/>
                <a:gd name="connsiteX13" fmla="*/ 37819 w 70040"/>
                <a:gd name="connsiteY13" fmla="*/ 51096 h 67249"/>
                <a:gd name="connsiteX14" fmla="*/ 21336 w 70040"/>
                <a:gd name="connsiteY14" fmla="*/ 40047 h 67249"/>
                <a:gd name="connsiteX15" fmla="*/ 69459 w 70040"/>
                <a:gd name="connsiteY15" fmla="*/ 40047 h 67249"/>
                <a:gd name="connsiteX16" fmla="*/ 69459 w 70040"/>
                <a:gd name="connsiteY16" fmla="*/ 39476 h 67249"/>
                <a:gd name="connsiteX17" fmla="*/ 70027 w 70040"/>
                <a:gd name="connsiteY17" fmla="*/ 33570 h 67249"/>
                <a:gd name="connsiteX18" fmla="*/ 38208 w 70040"/>
                <a:gd name="connsiteY18" fmla="*/ 240 h 67249"/>
                <a:gd name="connsiteX19" fmla="*/ 37346 w 70040"/>
                <a:gd name="connsiteY19" fmla="*/ 233 h 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040" h="67249">
                  <a:moveTo>
                    <a:pt x="54018" y="26617"/>
                  </a:moveTo>
                  <a:lnTo>
                    <a:pt x="20958" y="26617"/>
                  </a:lnTo>
                  <a:cubicBezTo>
                    <a:pt x="23165" y="19412"/>
                    <a:pt x="30071" y="14731"/>
                    <a:pt x="37535" y="15378"/>
                  </a:cubicBezTo>
                  <a:cubicBezTo>
                    <a:pt x="45009" y="14625"/>
                    <a:pt x="51953" y="19356"/>
                    <a:pt x="54018" y="26617"/>
                  </a:cubicBezTo>
                  <a:close/>
                  <a:moveTo>
                    <a:pt x="37346" y="233"/>
                  </a:moveTo>
                  <a:cubicBezTo>
                    <a:pt x="19006" y="-1934"/>
                    <a:pt x="2391" y="11259"/>
                    <a:pt x="231" y="29702"/>
                  </a:cubicBezTo>
                  <a:cubicBezTo>
                    <a:pt x="-1920" y="48145"/>
                    <a:pt x="11200" y="64852"/>
                    <a:pt x="29540" y="67020"/>
                  </a:cubicBezTo>
                  <a:cubicBezTo>
                    <a:pt x="32420" y="67360"/>
                    <a:pt x="35328" y="67322"/>
                    <a:pt x="38198" y="66908"/>
                  </a:cubicBezTo>
                  <a:cubicBezTo>
                    <a:pt x="47984" y="67235"/>
                    <a:pt x="57362" y="62977"/>
                    <a:pt x="63586" y="55383"/>
                  </a:cubicBezTo>
                  <a:cubicBezTo>
                    <a:pt x="65897" y="52591"/>
                    <a:pt x="67602" y="49348"/>
                    <a:pt x="68607" y="45858"/>
                  </a:cubicBezTo>
                  <a:lnTo>
                    <a:pt x="68607" y="45096"/>
                  </a:lnTo>
                  <a:lnTo>
                    <a:pt x="51082" y="45096"/>
                  </a:lnTo>
                  <a:lnTo>
                    <a:pt x="51082" y="45096"/>
                  </a:lnTo>
                  <a:cubicBezTo>
                    <a:pt x="47955" y="49223"/>
                    <a:pt x="42963" y="51480"/>
                    <a:pt x="37819" y="51096"/>
                  </a:cubicBezTo>
                  <a:cubicBezTo>
                    <a:pt x="30449" y="51684"/>
                    <a:pt x="23629" y="47117"/>
                    <a:pt x="21336" y="40047"/>
                  </a:cubicBezTo>
                  <a:lnTo>
                    <a:pt x="69459" y="40047"/>
                  </a:lnTo>
                  <a:lnTo>
                    <a:pt x="69459" y="39476"/>
                  </a:lnTo>
                  <a:cubicBezTo>
                    <a:pt x="69904" y="37540"/>
                    <a:pt x="70094" y="35555"/>
                    <a:pt x="70027" y="33570"/>
                  </a:cubicBezTo>
                  <a:cubicBezTo>
                    <a:pt x="70397" y="15531"/>
                    <a:pt x="56150" y="607"/>
                    <a:pt x="38208" y="240"/>
                  </a:cubicBezTo>
                  <a:cubicBezTo>
                    <a:pt x="37924" y="233"/>
                    <a:pt x="37630" y="231"/>
                    <a:pt x="37346" y="233"/>
                  </a:cubicBez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43" name="Freeform 4542">
              <a:extLst>
                <a:ext uri="{FF2B5EF4-FFF2-40B4-BE49-F238E27FC236}">
                  <a16:creationId xmlns:a16="http://schemas.microsoft.com/office/drawing/2014/main" id="{27107520-F834-6637-8EA8-8D8B571BA52C}"/>
                </a:ext>
              </a:extLst>
            </p:cNvPr>
            <p:cNvSpPr/>
            <p:nvPr/>
          </p:nvSpPr>
          <p:spPr>
            <a:xfrm>
              <a:off x="7561160" y="-264916"/>
              <a:ext cx="66892" cy="91019"/>
            </a:xfrm>
            <a:custGeom>
              <a:avLst/>
              <a:gdLst>
                <a:gd name="connsiteX0" fmla="*/ 51831 w 66892"/>
                <a:gd name="connsiteY0" fmla="*/ 33870 h 91019"/>
                <a:gd name="connsiteX1" fmla="*/ 35661 w 66892"/>
                <a:gd name="connsiteY1" fmla="*/ 52039 h 91019"/>
                <a:gd name="connsiteX2" fmla="*/ 34401 w 66892"/>
                <a:gd name="connsiteY2" fmla="*/ 52062 h 91019"/>
                <a:gd name="connsiteX3" fmla="*/ 16582 w 66892"/>
                <a:gd name="connsiteY3" fmla="*/ 34938 h 91019"/>
                <a:gd name="connsiteX4" fmla="*/ 16592 w 66892"/>
                <a:gd name="connsiteY4" fmla="*/ 33774 h 91019"/>
                <a:gd name="connsiteX5" fmla="*/ 33728 w 66892"/>
                <a:gd name="connsiteY5" fmla="*/ 15213 h 91019"/>
                <a:gd name="connsiteX6" fmla="*/ 34401 w 66892"/>
                <a:gd name="connsiteY6" fmla="*/ 15201 h 91019"/>
                <a:gd name="connsiteX7" fmla="*/ 52181 w 66892"/>
                <a:gd name="connsiteY7" fmla="*/ 32370 h 91019"/>
                <a:gd name="connsiteX8" fmla="*/ 52115 w 66892"/>
                <a:gd name="connsiteY8" fmla="*/ 34251 h 91019"/>
                <a:gd name="connsiteX9" fmla="*/ 51831 w 66892"/>
                <a:gd name="connsiteY9" fmla="*/ 1485 h 91019"/>
                <a:gd name="connsiteX10" fmla="*/ 51831 w 66892"/>
                <a:gd name="connsiteY10" fmla="*/ 8438 h 91019"/>
                <a:gd name="connsiteX11" fmla="*/ 32127 w 66892"/>
                <a:gd name="connsiteY11" fmla="*/ 56 h 91019"/>
                <a:gd name="connsiteX12" fmla="*/ 4 w 66892"/>
                <a:gd name="connsiteY12" fmla="*/ 32715 h 91019"/>
                <a:gd name="connsiteX13" fmla="*/ 14 w 66892"/>
                <a:gd name="connsiteY13" fmla="*/ 33393 h 91019"/>
                <a:gd name="connsiteX14" fmla="*/ 31729 w 66892"/>
                <a:gd name="connsiteY14" fmla="*/ 67195 h 91019"/>
                <a:gd name="connsiteX15" fmla="*/ 32411 w 66892"/>
                <a:gd name="connsiteY15" fmla="*/ 67207 h 91019"/>
                <a:gd name="connsiteX16" fmla="*/ 50599 w 66892"/>
                <a:gd name="connsiteY16" fmla="*/ 60635 h 91019"/>
                <a:gd name="connsiteX17" fmla="*/ 50599 w 66892"/>
                <a:gd name="connsiteY17" fmla="*/ 91020 h 91019"/>
                <a:gd name="connsiteX18" fmla="*/ 66893 w 66892"/>
                <a:gd name="connsiteY18" fmla="*/ 91020 h 91019"/>
                <a:gd name="connsiteX19" fmla="*/ 66893 w 66892"/>
                <a:gd name="connsiteY19" fmla="*/ 1485 h 9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892" h="91019">
                  <a:moveTo>
                    <a:pt x="51831" y="33870"/>
                  </a:moveTo>
                  <a:cubicBezTo>
                    <a:pt x="52352" y="43376"/>
                    <a:pt x="45115" y="51511"/>
                    <a:pt x="35661" y="52039"/>
                  </a:cubicBezTo>
                  <a:cubicBezTo>
                    <a:pt x="35244" y="52062"/>
                    <a:pt x="34817" y="52070"/>
                    <a:pt x="34401" y="52062"/>
                  </a:cubicBezTo>
                  <a:cubicBezTo>
                    <a:pt x="24776" y="52282"/>
                    <a:pt x="16800" y="44616"/>
                    <a:pt x="16582" y="34938"/>
                  </a:cubicBezTo>
                  <a:cubicBezTo>
                    <a:pt x="16573" y="34551"/>
                    <a:pt x="16573" y="34162"/>
                    <a:pt x="16592" y="33774"/>
                  </a:cubicBezTo>
                  <a:cubicBezTo>
                    <a:pt x="16222" y="23891"/>
                    <a:pt x="23895" y="15582"/>
                    <a:pt x="33728" y="15213"/>
                  </a:cubicBezTo>
                  <a:cubicBezTo>
                    <a:pt x="33946" y="15204"/>
                    <a:pt x="34173" y="15201"/>
                    <a:pt x="34401" y="15201"/>
                  </a:cubicBezTo>
                  <a:cubicBezTo>
                    <a:pt x="44025" y="15006"/>
                    <a:pt x="51983" y="22693"/>
                    <a:pt x="52181" y="32370"/>
                  </a:cubicBezTo>
                  <a:cubicBezTo>
                    <a:pt x="52191" y="32998"/>
                    <a:pt x="52172" y="33626"/>
                    <a:pt x="52115" y="34251"/>
                  </a:cubicBezTo>
                  <a:close/>
                  <a:moveTo>
                    <a:pt x="51831" y="1485"/>
                  </a:moveTo>
                  <a:lnTo>
                    <a:pt x="51831" y="8438"/>
                  </a:lnTo>
                  <a:cubicBezTo>
                    <a:pt x="46962" y="2650"/>
                    <a:pt x="39649" y="-462"/>
                    <a:pt x="32127" y="56"/>
                  </a:cubicBezTo>
                  <a:cubicBezTo>
                    <a:pt x="14290" y="155"/>
                    <a:pt x="-100" y="14777"/>
                    <a:pt x="4" y="32715"/>
                  </a:cubicBezTo>
                  <a:cubicBezTo>
                    <a:pt x="4" y="32941"/>
                    <a:pt x="4" y="33168"/>
                    <a:pt x="14" y="33393"/>
                  </a:cubicBezTo>
                  <a:cubicBezTo>
                    <a:pt x="-507" y="51535"/>
                    <a:pt x="13693" y="66668"/>
                    <a:pt x="31729" y="67195"/>
                  </a:cubicBezTo>
                  <a:cubicBezTo>
                    <a:pt x="31957" y="67201"/>
                    <a:pt x="32184" y="67205"/>
                    <a:pt x="32411" y="67207"/>
                  </a:cubicBezTo>
                  <a:cubicBezTo>
                    <a:pt x="39080" y="67413"/>
                    <a:pt x="45588" y="65064"/>
                    <a:pt x="50599" y="60635"/>
                  </a:cubicBezTo>
                  <a:lnTo>
                    <a:pt x="50599" y="91020"/>
                  </a:lnTo>
                  <a:lnTo>
                    <a:pt x="66893" y="91020"/>
                  </a:lnTo>
                  <a:lnTo>
                    <a:pt x="66893" y="1485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4544" name="Freeform 4543">
              <a:extLst>
                <a:ext uri="{FF2B5EF4-FFF2-40B4-BE49-F238E27FC236}">
                  <a16:creationId xmlns:a16="http://schemas.microsoft.com/office/drawing/2014/main" id="{A46C8373-01F7-7B38-189F-B7895362ABEF}"/>
                </a:ext>
              </a:extLst>
            </p:cNvPr>
            <p:cNvSpPr/>
            <p:nvPr/>
          </p:nvSpPr>
          <p:spPr>
            <a:xfrm>
              <a:off x="7335718" y="-450980"/>
              <a:ext cx="120117" cy="133352"/>
            </a:xfrm>
            <a:custGeom>
              <a:avLst/>
              <a:gdLst>
                <a:gd name="connsiteX0" fmla="*/ 105908 w 120117"/>
                <a:gd name="connsiteY0" fmla="*/ 23909 h 133352"/>
                <a:gd name="connsiteX1" fmla="*/ 68679 w 120117"/>
                <a:gd name="connsiteY1" fmla="*/ 2382 h 133352"/>
                <a:gd name="connsiteX2" fmla="*/ 59869 w 120117"/>
                <a:gd name="connsiteY2" fmla="*/ 1 h 133352"/>
                <a:gd name="connsiteX3" fmla="*/ 50964 w 120117"/>
                <a:gd name="connsiteY3" fmla="*/ 2382 h 133352"/>
                <a:gd name="connsiteX4" fmla="*/ 8905 w 120117"/>
                <a:gd name="connsiteY4" fmla="*/ 26766 h 133352"/>
                <a:gd name="connsiteX5" fmla="*/ 0 w 120117"/>
                <a:gd name="connsiteY5" fmla="*/ 42197 h 133352"/>
                <a:gd name="connsiteX6" fmla="*/ 0 w 120117"/>
                <a:gd name="connsiteY6" fmla="*/ 91155 h 133352"/>
                <a:gd name="connsiteX7" fmla="*/ 8905 w 120117"/>
                <a:gd name="connsiteY7" fmla="*/ 106586 h 133352"/>
                <a:gd name="connsiteX8" fmla="*/ 51438 w 120117"/>
                <a:gd name="connsiteY8" fmla="*/ 130970 h 133352"/>
                <a:gd name="connsiteX9" fmla="*/ 60343 w 120117"/>
                <a:gd name="connsiteY9" fmla="*/ 133351 h 133352"/>
                <a:gd name="connsiteX10" fmla="*/ 69153 w 120117"/>
                <a:gd name="connsiteY10" fmla="*/ 130970 h 133352"/>
                <a:gd name="connsiteX11" fmla="*/ 111307 w 120117"/>
                <a:gd name="connsiteY11" fmla="*/ 106586 h 133352"/>
                <a:gd name="connsiteX12" fmla="*/ 120117 w 120117"/>
                <a:gd name="connsiteY12" fmla="*/ 91155 h 133352"/>
                <a:gd name="connsiteX13" fmla="*/ 120117 w 120117"/>
                <a:gd name="connsiteY13" fmla="*/ 50198 h 133352"/>
                <a:gd name="connsiteX14" fmla="*/ 106760 w 120117"/>
                <a:gd name="connsiteY14" fmla="*/ 36768 h 133352"/>
                <a:gd name="connsiteX15" fmla="*/ 103350 w 120117"/>
                <a:gd name="connsiteY15" fmla="*/ 36768 h 133352"/>
                <a:gd name="connsiteX16" fmla="*/ 98898 w 120117"/>
                <a:gd name="connsiteY16" fmla="*/ 38577 h 133352"/>
                <a:gd name="connsiteX17" fmla="*/ 65932 w 120117"/>
                <a:gd name="connsiteY17" fmla="*/ 57627 h 133352"/>
                <a:gd name="connsiteX18" fmla="*/ 59395 w 120117"/>
                <a:gd name="connsiteY18" fmla="*/ 68295 h 133352"/>
                <a:gd name="connsiteX19" fmla="*/ 68395 w 120117"/>
                <a:gd name="connsiteY19" fmla="*/ 79916 h 133352"/>
                <a:gd name="connsiteX20" fmla="*/ 71710 w 120117"/>
                <a:gd name="connsiteY20" fmla="*/ 80487 h 133352"/>
                <a:gd name="connsiteX21" fmla="*/ 76920 w 120117"/>
                <a:gd name="connsiteY21" fmla="*/ 78963 h 133352"/>
                <a:gd name="connsiteX22" fmla="*/ 95866 w 120117"/>
                <a:gd name="connsiteY22" fmla="*/ 68010 h 133352"/>
                <a:gd name="connsiteX23" fmla="*/ 95866 w 120117"/>
                <a:gd name="connsiteY23" fmla="*/ 83631 h 133352"/>
                <a:gd name="connsiteX24" fmla="*/ 90846 w 120117"/>
                <a:gd name="connsiteY24" fmla="*/ 90393 h 133352"/>
                <a:gd name="connsiteX25" fmla="*/ 65458 w 120117"/>
                <a:gd name="connsiteY25" fmla="*/ 105157 h 133352"/>
                <a:gd name="connsiteX26" fmla="*/ 60153 w 120117"/>
                <a:gd name="connsiteY26" fmla="*/ 106586 h 133352"/>
                <a:gd name="connsiteX27" fmla="*/ 54848 w 120117"/>
                <a:gd name="connsiteY27" fmla="*/ 105157 h 133352"/>
                <a:gd name="connsiteX28" fmla="*/ 29556 w 120117"/>
                <a:gd name="connsiteY28" fmla="*/ 90393 h 133352"/>
                <a:gd name="connsiteX29" fmla="*/ 24251 w 120117"/>
                <a:gd name="connsiteY29" fmla="*/ 80868 h 133352"/>
                <a:gd name="connsiteX30" fmla="*/ 24251 w 120117"/>
                <a:gd name="connsiteY30" fmla="*/ 80868 h 133352"/>
                <a:gd name="connsiteX31" fmla="*/ 24251 w 120117"/>
                <a:gd name="connsiteY31" fmla="*/ 52008 h 133352"/>
                <a:gd name="connsiteX32" fmla="*/ 24251 w 120117"/>
                <a:gd name="connsiteY32" fmla="*/ 52008 h 133352"/>
                <a:gd name="connsiteX33" fmla="*/ 29556 w 120117"/>
                <a:gd name="connsiteY33" fmla="*/ 42483 h 133352"/>
                <a:gd name="connsiteX34" fmla="*/ 54754 w 120117"/>
                <a:gd name="connsiteY34" fmla="*/ 27814 h 133352"/>
                <a:gd name="connsiteX35" fmla="*/ 60059 w 120117"/>
                <a:gd name="connsiteY35" fmla="*/ 26385 h 133352"/>
                <a:gd name="connsiteX36" fmla="*/ 65458 w 120117"/>
                <a:gd name="connsiteY36" fmla="*/ 27814 h 133352"/>
                <a:gd name="connsiteX37" fmla="*/ 79478 w 120117"/>
                <a:gd name="connsiteY37" fmla="*/ 36006 h 133352"/>
                <a:gd name="connsiteX38" fmla="*/ 81278 w 120117"/>
                <a:gd name="connsiteY38" fmla="*/ 36006 h 133352"/>
                <a:gd name="connsiteX39" fmla="*/ 97950 w 120117"/>
                <a:gd name="connsiteY39" fmla="*/ 26481 h 133352"/>
                <a:gd name="connsiteX40" fmla="*/ 106097 w 120117"/>
                <a:gd name="connsiteY40" fmla="*/ 24099 h 133352"/>
                <a:gd name="connsiteX41" fmla="*/ 105908 w 120117"/>
                <a:gd name="connsiteY41" fmla="*/ 23909 h 13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20117" h="133352">
                  <a:moveTo>
                    <a:pt x="105908" y="23909"/>
                  </a:moveTo>
                  <a:lnTo>
                    <a:pt x="68679" y="2382"/>
                  </a:lnTo>
                  <a:cubicBezTo>
                    <a:pt x="66016" y="790"/>
                    <a:pt x="62968" y="-34"/>
                    <a:pt x="59869" y="1"/>
                  </a:cubicBezTo>
                  <a:cubicBezTo>
                    <a:pt x="56742" y="-23"/>
                    <a:pt x="53666" y="800"/>
                    <a:pt x="50964" y="2382"/>
                  </a:cubicBezTo>
                  <a:lnTo>
                    <a:pt x="8905" y="26766"/>
                  </a:lnTo>
                  <a:cubicBezTo>
                    <a:pt x="3432" y="29965"/>
                    <a:pt x="46" y="35832"/>
                    <a:pt x="0" y="42197"/>
                  </a:cubicBezTo>
                  <a:lnTo>
                    <a:pt x="0" y="91155"/>
                  </a:lnTo>
                  <a:cubicBezTo>
                    <a:pt x="46" y="97520"/>
                    <a:pt x="3432" y="103386"/>
                    <a:pt x="8905" y="106586"/>
                  </a:cubicBezTo>
                  <a:lnTo>
                    <a:pt x="51438" y="130970"/>
                  </a:lnTo>
                  <a:cubicBezTo>
                    <a:pt x="54140" y="132552"/>
                    <a:pt x="57216" y="133375"/>
                    <a:pt x="60343" y="133351"/>
                  </a:cubicBezTo>
                  <a:cubicBezTo>
                    <a:pt x="63441" y="133386"/>
                    <a:pt x="66490" y="132562"/>
                    <a:pt x="69153" y="130970"/>
                  </a:cubicBezTo>
                  <a:lnTo>
                    <a:pt x="111307" y="106586"/>
                  </a:lnTo>
                  <a:cubicBezTo>
                    <a:pt x="116754" y="103377"/>
                    <a:pt x="120108" y="97506"/>
                    <a:pt x="120117" y="91155"/>
                  </a:cubicBezTo>
                  <a:lnTo>
                    <a:pt x="120117" y="50198"/>
                  </a:lnTo>
                  <a:cubicBezTo>
                    <a:pt x="120117" y="42781"/>
                    <a:pt x="114140" y="36768"/>
                    <a:pt x="106760" y="36768"/>
                  </a:cubicBezTo>
                  <a:cubicBezTo>
                    <a:pt x="105623" y="36629"/>
                    <a:pt x="104487" y="36629"/>
                    <a:pt x="103350" y="36768"/>
                  </a:cubicBezTo>
                  <a:cubicBezTo>
                    <a:pt x="101768" y="37103"/>
                    <a:pt x="100262" y="37716"/>
                    <a:pt x="98898" y="38577"/>
                  </a:cubicBezTo>
                  <a:lnTo>
                    <a:pt x="65932" y="57627"/>
                  </a:lnTo>
                  <a:cubicBezTo>
                    <a:pt x="61948" y="59683"/>
                    <a:pt x="59430" y="63793"/>
                    <a:pt x="59395" y="68295"/>
                  </a:cubicBezTo>
                  <a:cubicBezTo>
                    <a:pt x="59367" y="73793"/>
                    <a:pt x="63086" y="78597"/>
                    <a:pt x="68395" y="79916"/>
                  </a:cubicBezTo>
                  <a:cubicBezTo>
                    <a:pt x="69457" y="80304"/>
                    <a:pt x="70580" y="80497"/>
                    <a:pt x="71710" y="80487"/>
                  </a:cubicBezTo>
                  <a:cubicBezTo>
                    <a:pt x="73550" y="80451"/>
                    <a:pt x="75348" y="79925"/>
                    <a:pt x="76920" y="78963"/>
                  </a:cubicBezTo>
                  <a:lnTo>
                    <a:pt x="95866" y="68010"/>
                  </a:lnTo>
                  <a:lnTo>
                    <a:pt x="95866" y="83631"/>
                  </a:lnTo>
                  <a:cubicBezTo>
                    <a:pt x="95175" y="86478"/>
                    <a:pt x="93365" y="88920"/>
                    <a:pt x="90846" y="90393"/>
                  </a:cubicBezTo>
                  <a:lnTo>
                    <a:pt x="65458" y="105157"/>
                  </a:lnTo>
                  <a:cubicBezTo>
                    <a:pt x="63851" y="106106"/>
                    <a:pt x="62018" y="106600"/>
                    <a:pt x="60153" y="106586"/>
                  </a:cubicBezTo>
                  <a:cubicBezTo>
                    <a:pt x="58291" y="106586"/>
                    <a:pt x="56462" y="106093"/>
                    <a:pt x="54848" y="105157"/>
                  </a:cubicBezTo>
                  <a:lnTo>
                    <a:pt x="29556" y="90393"/>
                  </a:lnTo>
                  <a:cubicBezTo>
                    <a:pt x="26168" y="88453"/>
                    <a:pt x="24126" y="84787"/>
                    <a:pt x="24251" y="80868"/>
                  </a:cubicBezTo>
                  <a:lnTo>
                    <a:pt x="24251" y="80868"/>
                  </a:lnTo>
                  <a:lnTo>
                    <a:pt x="24251" y="52008"/>
                  </a:lnTo>
                  <a:lnTo>
                    <a:pt x="24251" y="52008"/>
                  </a:lnTo>
                  <a:cubicBezTo>
                    <a:pt x="24167" y="48100"/>
                    <a:pt x="26198" y="44453"/>
                    <a:pt x="29556" y="42483"/>
                  </a:cubicBezTo>
                  <a:lnTo>
                    <a:pt x="54754" y="27814"/>
                  </a:lnTo>
                  <a:cubicBezTo>
                    <a:pt x="56367" y="26878"/>
                    <a:pt x="58196" y="26385"/>
                    <a:pt x="60059" y="26385"/>
                  </a:cubicBezTo>
                  <a:cubicBezTo>
                    <a:pt x="61950" y="26386"/>
                    <a:pt x="63811" y="26878"/>
                    <a:pt x="65458" y="27814"/>
                  </a:cubicBezTo>
                  <a:lnTo>
                    <a:pt x="79478" y="36006"/>
                  </a:lnTo>
                  <a:cubicBezTo>
                    <a:pt x="80520" y="36577"/>
                    <a:pt x="80236" y="36577"/>
                    <a:pt x="81278" y="36006"/>
                  </a:cubicBezTo>
                  <a:lnTo>
                    <a:pt x="97950" y="26481"/>
                  </a:lnTo>
                  <a:cubicBezTo>
                    <a:pt x="100432" y="25031"/>
                    <a:pt x="103227" y="24214"/>
                    <a:pt x="106097" y="24099"/>
                  </a:cubicBezTo>
                  <a:cubicBezTo>
                    <a:pt x="106287" y="24099"/>
                    <a:pt x="106192" y="24099"/>
                    <a:pt x="105908" y="23909"/>
                  </a:cubicBezTo>
                  <a:close/>
                </a:path>
              </a:pathLst>
            </a:custGeom>
            <a:solidFill>
              <a:srgbClr val="4C62ED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6431" name="Group 6430">
            <a:extLst>
              <a:ext uri="{FF2B5EF4-FFF2-40B4-BE49-F238E27FC236}">
                <a16:creationId xmlns:a16="http://schemas.microsoft.com/office/drawing/2014/main" id="{4B53E1D0-73BD-AF45-0091-57A7EC13CBFE}"/>
              </a:ext>
            </a:extLst>
          </p:cNvPr>
          <p:cNvGrpSpPr/>
          <p:nvPr/>
        </p:nvGrpSpPr>
        <p:grpSpPr>
          <a:xfrm>
            <a:off x="3108175" y="3169308"/>
            <a:ext cx="1231938" cy="254958"/>
            <a:chOff x="10805874" y="-188405"/>
            <a:chExt cx="589587" cy="122019"/>
          </a:xfrm>
        </p:grpSpPr>
        <p:sp>
          <p:nvSpPr>
            <p:cNvPr id="6409" name="Freeform 6408">
              <a:extLst>
                <a:ext uri="{FF2B5EF4-FFF2-40B4-BE49-F238E27FC236}">
                  <a16:creationId xmlns:a16="http://schemas.microsoft.com/office/drawing/2014/main" id="{BDDEB7F9-E77B-DCF9-D412-851C4E04B011}"/>
                </a:ext>
              </a:extLst>
            </p:cNvPr>
            <p:cNvSpPr/>
            <p:nvPr/>
          </p:nvSpPr>
          <p:spPr>
            <a:xfrm>
              <a:off x="10967845" y="-157385"/>
              <a:ext cx="61696" cy="87917"/>
            </a:xfrm>
            <a:custGeom>
              <a:avLst/>
              <a:gdLst>
                <a:gd name="connsiteX0" fmla="*/ 46511 w 61696"/>
                <a:gd name="connsiteY0" fmla="*/ 30707 h 87917"/>
                <a:gd name="connsiteX1" fmla="*/ 29714 w 61696"/>
                <a:gd name="connsiteY1" fmla="*/ 45230 h 87917"/>
                <a:gd name="connsiteX2" fmla="*/ 15210 w 61696"/>
                <a:gd name="connsiteY2" fmla="*/ 28404 h 87917"/>
                <a:gd name="connsiteX3" fmla="*/ 30342 w 61696"/>
                <a:gd name="connsiteY3" fmla="*/ 13848 h 87917"/>
                <a:gd name="connsiteX4" fmla="*/ 46549 w 61696"/>
                <a:gd name="connsiteY4" fmla="*/ 28835 h 87917"/>
                <a:gd name="connsiteX5" fmla="*/ 46511 w 61696"/>
                <a:gd name="connsiteY5" fmla="*/ 30707 h 87917"/>
                <a:gd name="connsiteX6" fmla="*/ 47176 w 61696"/>
                <a:gd name="connsiteY6" fmla="*/ 1370 h 87917"/>
                <a:gd name="connsiteX7" fmla="*/ 47176 w 61696"/>
                <a:gd name="connsiteY7" fmla="*/ 7562 h 87917"/>
                <a:gd name="connsiteX8" fmla="*/ 29010 w 61696"/>
                <a:gd name="connsiteY8" fmla="*/ 37 h 87917"/>
                <a:gd name="connsiteX9" fmla="*/ 49 w 61696"/>
                <a:gd name="connsiteY9" fmla="*/ 32467 h 87917"/>
                <a:gd name="connsiteX10" fmla="*/ 29010 w 61696"/>
                <a:gd name="connsiteY10" fmla="*/ 61473 h 87917"/>
                <a:gd name="connsiteX11" fmla="*/ 47366 w 61696"/>
                <a:gd name="connsiteY11" fmla="*/ 53377 h 87917"/>
                <a:gd name="connsiteX12" fmla="*/ 43277 w 61696"/>
                <a:gd name="connsiteY12" fmla="*/ 69855 h 87917"/>
                <a:gd name="connsiteX13" fmla="*/ 31768 w 61696"/>
                <a:gd name="connsiteY13" fmla="*/ 73951 h 87917"/>
                <a:gd name="connsiteX14" fmla="*/ 17787 w 61696"/>
                <a:gd name="connsiteY14" fmla="*/ 68045 h 87917"/>
                <a:gd name="connsiteX15" fmla="*/ 17787 w 61696"/>
                <a:gd name="connsiteY15" fmla="*/ 68045 h 87917"/>
                <a:gd name="connsiteX16" fmla="*/ 1048 w 61696"/>
                <a:gd name="connsiteY16" fmla="*/ 68045 h 87917"/>
                <a:gd name="connsiteX17" fmla="*/ 1048 w 61696"/>
                <a:gd name="connsiteY17" fmla="*/ 68807 h 87917"/>
                <a:gd name="connsiteX18" fmla="*/ 31198 w 61696"/>
                <a:gd name="connsiteY18" fmla="*/ 87857 h 87917"/>
                <a:gd name="connsiteX19" fmla="*/ 55070 w 61696"/>
                <a:gd name="connsiteY19" fmla="*/ 77666 h 87917"/>
                <a:gd name="connsiteX20" fmla="*/ 61538 w 61696"/>
                <a:gd name="connsiteY20" fmla="*/ 53377 h 87917"/>
                <a:gd name="connsiteX21" fmla="*/ 61538 w 61696"/>
                <a:gd name="connsiteY21" fmla="*/ 1942 h 87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696" h="87917">
                  <a:moveTo>
                    <a:pt x="46511" y="30707"/>
                  </a:moveTo>
                  <a:cubicBezTo>
                    <a:pt x="45873" y="39364"/>
                    <a:pt x="38350" y="45865"/>
                    <a:pt x="29714" y="45230"/>
                  </a:cubicBezTo>
                  <a:cubicBezTo>
                    <a:pt x="21069" y="44594"/>
                    <a:pt x="14573" y="37061"/>
                    <a:pt x="15210" y="28404"/>
                  </a:cubicBezTo>
                  <a:cubicBezTo>
                    <a:pt x="15799" y="20392"/>
                    <a:pt x="22324" y="14113"/>
                    <a:pt x="30342" y="13848"/>
                  </a:cubicBezTo>
                  <a:cubicBezTo>
                    <a:pt x="38949" y="13505"/>
                    <a:pt x="46206" y="20215"/>
                    <a:pt x="46549" y="28835"/>
                  </a:cubicBezTo>
                  <a:cubicBezTo>
                    <a:pt x="46577" y="29460"/>
                    <a:pt x="46558" y="30084"/>
                    <a:pt x="46511" y="30707"/>
                  </a:cubicBezTo>
                  <a:close/>
                  <a:moveTo>
                    <a:pt x="47176" y="1370"/>
                  </a:moveTo>
                  <a:lnTo>
                    <a:pt x="47176" y="7562"/>
                  </a:lnTo>
                  <a:cubicBezTo>
                    <a:pt x="42582" y="2413"/>
                    <a:pt x="35896" y="-356"/>
                    <a:pt x="29010" y="37"/>
                  </a:cubicBezTo>
                  <a:cubicBezTo>
                    <a:pt x="12071" y="982"/>
                    <a:pt x="-902" y="15501"/>
                    <a:pt x="49" y="32467"/>
                  </a:cubicBezTo>
                  <a:cubicBezTo>
                    <a:pt x="915" y="48111"/>
                    <a:pt x="13384" y="60602"/>
                    <a:pt x="29010" y="61473"/>
                  </a:cubicBezTo>
                  <a:cubicBezTo>
                    <a:pt x="36048" y="61770"/>
                    <a:pt x="42830" y="58779"/>
                    <a:pt x="47366" y="53377"/>
                  </a:cubicBezTo>
                  <a:cubicBezTo>
                    <a:pt x="48184" y="59193"/>
                    <a:pt x="46720" y="65100"/>
                    <a:pt x="43277" y="69855"/>
                  </a:cubicBezTo>
                  <a:cubicBezTo>
                    <a:pt x="40195" y="72801"/>
                    <a:pt x="36010" y="74291"/>
                    <a:pt x="31768" y="73951"/>
                  </a:cubicBezTo>
                  <a:cubicBezTo>
                    <a:pt x="26433" y="74348"/>
                    <a:pt x="21230" y="72151"/>
                    <a:pt x="17787" y="68045"/>
                  </a:cubicBezTo>
                  <a:lnTo>
                    <a:pt x="17787" y="68045"/>
                  </a:lnTo>
                  <a:lnTo>
                    <a:pt x="1048" y="68045"/>
                  </a:lnTo>
                  <a:lnTo>
                    <a:pt x="1048" y="68807"/>
                  </a:lnTo>
                  <a:cubicBezTo>
                    <a:pt x="5946" y="81004"/>
                    <a:pt x="18101" y="88683"/>
                    <a:pt x="31198" y="87857"/>
                  </a:cubicBezTo>
                  <a:cubicBezTo>
                    <a:pt x="40290" y="88296"/>
                    <a:pt x="49088" y="84541"/>
                    <a:pt x="55070" y="77666"/>
                  </a:cubicBezTo>
                  <a:cubicBezTo>
                    <a:pt x="60054" y="70603"/>
                    <a:pt x="62346" y="61987"/>
                    <a:pt x="61538" y="53377"/>
                  </a:cubicBezTo>
                  <a:lnTo>
                    <a:pt x="61538" y="1942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0" name="Freeform 6409">
              <a:extLst>
                <a:ext uri="{FF2B5EF4-FFF2-40B4-BE49-F238E27FC236}">
                  <a16:creationId xmlns:a16="http://schemas.microsoft.com/office/drawing/2014/main" id="{9393C0F9-692D-3692-FA95-B2CA56DBC2C6}"/>
                </a:ext>
              </a:extLst>
            </p:cNvPr>
            <p:cNvSpPr/>
            <p:nvPr/>
          </p:nvSpPr>
          <p:spPr>
            <a:xfrm>
              <a:off x="11039370" y="-157351"/>
              <a:ext cx="61027" cy="61454"/>
            </a:xfrm>
            <a:custGeom>
              <a:avLst/>
              <a:gdLst>
                <a:gd name="connsiteX0" fmla="*/ 46224 w 61027"/>
                <a:gd name="connsiteY0" fmla="*/ 24101 h 61454"/>
                <a:gd name="connsiteX1" fmla="*/ 15979 w 61027"/>
                <a:gd name="connsiteY1" fmla="*/ 24101 h 61454"/>
                <a:gd name="connsiteX2" fmla="*/ 31101 w 61027"/>
                <a:gd name="connsiteY2" fmla="*/ 13814 h 61454"/>
                <a:gd name="connsiteX3" fmla="*/ 46224 w 61027"/>
                <a:gd name="connsiteY3" fmla="*/ 24101 h 61454"/>
                <a:gd name="connsiteX4" fmla="*/ 30911 w 61027"/>
                <a:gd name="connsiteY4" fmla="*/ 2 h 61454"/>
                <a:gd name="connsiteX5" fmla="*/ 0 w 61027"/>
                <a:gd name="connsiteY5" fmla="*/ 30193 h 61454"/>
                <a:gd name="connsiteX6" fmla="*/ 0 w 61027"/>
                <a:gd name="connsiteY6" fmla="*/ 30863 h 61454"/>
                <a:gd name="connsiteX7" fmla="*/ 31082 w 61027"/>
                <a:gd name="connsiteY7" fmla="*/ 61452 h 61454"/>
                <a:gd name="connsiteX8" fmla="*/ 31767 w 61027"/>
                <a:gd name="connsiteY8" fmla="*/ 61439 h 61454"/>
                <a:gd name="connsiteX9" fmla="*/ 54974 w 61027"/>
                <a:gd name="connsiteY9" fmla="*/ 50771 h 61454"/>
                <a:gd name="connsiteX10" fmla="*/ 59634 w 61027"/>
                <a:gd name="connsiteY10" fmla="*/ 42579 h 61454"/>
                <a:gd name="connsiteX11" fmla="*/ 59634 w 61027"/>
                <a:gd name="connsiteY11" fmla="*/ 41817 h 61454"/>
                <a:gd name="connsiteX12" fmla="*/ 43560 w 61027"/>
                <a:gd name="connsiteY12" fmla="*/ 41817 h 61454"/>
                <a:gd name="connsiteX13" fmla="*/ 43560 w 61027"/>
                <a:gd name="connsiteY13" fmla="*/ 41817 h 61454"/>
                <a:gd name="connsiteX14" fmla="*/ 31291 w 61027"/>
                <a:gd name="connsiteY14" fmla="*/ 47342 h 61454"/>
                <a:gd name="connsiteX15" fmla="*/ 16264 w 61027"/>
                <a:gd name="connsiteY15" fmla="*/ 37245 h 61454"/>
                <a:gd name="connsiteX16" fmla="*/ 60395 w 61027"/>
                <a:gd name="connsiteY16" fmla="*/ 37245 h 61454"/>
                <a:gd name="connsiteX17" fmla="*/ 60395 w 61027"/>
                <a:gd name="connsiteY17" fmla="*/ 37245 h 61454"/>
                <a:gd name="connsiteX18" fmla="*/ 60966 w 61027"/>
                <a:gd name="connsiteY18" fmla="*/ 31816 h 61454"/>
                <a:gd name="connsiteX19" fmla="*/ 33060 w 61027"/>
                <a:gd name="connsiteY19" fmla="*/ 62 h 61454"/>
                <a:gd name="connsiteX20" fmla="*/ 30911 w 61027"/>
                <a:gd name="connsiteY20" fmla="*/ 2 h 6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027" h="61454">
                  <a:moveTo>
                    <a:pt x="46224" y="24101"/>
                  </a:moveTo>
                  <a:lnTo>
                    <a:pt x="15979" y="24101"/>
                  </a:lnTo>
                  <a:cubicBezTo>
                    <a:pt x="17938" y="17509"/>
                    <a:pt x="24263" y="13211"/>
                    <a:pt x="31101" y="13814"/>
                  </a:cubicBezTo>
                  <a:cubicBezTo>
                    <a:pt x="37968" y="13093"/>
                    <a:pt x="44359" y="17439"/>
                    <a:pt x="46224" y="24101"/>
                  </a:cubicBezTo>
                  <a:close/>
                  <a:moveTo>
                    <a:pt x="30911" y="2"/>
                  </a:moveTo>
                  <a:cubicBezTo>
                    <a:pt x="14048" y="-209"/>
                    <a:pt x="209" y="13308"/>
                    <a:pt x="0" y="30193"/>
                  </a:cubicBezTo>
                  <a:cubicBezTo>
                    <a:pt x="0" y="30417"/>
                    <a:pt x="0" y="30640"/>
                    <a:pt x="0" y="30863"/>
                  </a:cubicBezTo>
                  <a:cubicBezTo>
                    <a:pt x="152" y="47907"/>
                    <a:pt x="14067" y="61602"/>
                    <a:pt x="31082" y="61452"/>
                  </a:cubicBezTo>
                  <a:cubicBezTo>
                    <a:pt x="31310" y="61450"/>
                    <a:pt x="31539" y="61445"/>
                    <a:pt x="31767" y="61439"/>
                  </a:cubicBezTo>
                  <a:cubicBezTo>
                    <a:pt x="40745" y="61741"/>
                    <a:pt x="49343" y="57789"/>
                    <a:pt x="54974" y="50771"/>
                  </a:cubicBezTo>
                  <a:cubicBezTo>
                    <a:pt x="57066" y="48387"/>
                    <a:pt x="58654" y="45599"/>
                    <a:pt x="59634" y="42579"/>
                  </a:cubicBezTo>
                  <a:lnTo>
                    <a:pt x="59634" y="41817"/>
                  </a:lnTo>
                  <a:lnTo>
                    <a:pt x="43560" y="41817"/>
                  </a:lnTo>
                  <a:lnTo>
                    <a:pt x="43560" y="41817"/>
                  </a:lnTo>
                  <a:cubicBezTo>
                    <a:pt x="40679" y="45638"/>
                    <a:pt x="36056" y="47721"/>
                    <a:pt x="31291" y="47342"/>
                  </a:cubicBezTo>
                  <a:cubicBezTo>
                    <a:pt x="24548" y="47884"/>
                    <a:pt x="18318" y="43700"/>
                    <a:pt x="16264" y="37245"/>
                  </a:cubicBezTo>
                  <a:lnTo>
                    <a:pt x="60395" y="37245"/>
                  </a:lnTo>
                  <a:lnTo>
                    <a:pt x="60395" y="37245"/>
                  </a:lnTo>
                  <a:cubicBezTo>
                    <a:pt x="60833" y="35470"/>
                    <a:pt x="61023" y="33643"/>
                    <a:pt x="60966" y="31816"/>
                  </a:cubicBezTo>
                  <a:cubicBezTo>
                    <a:pt x="62021" y="15332"/>
                    <a:pt x="49524" y="1115"/>
                    <a:pt x="33060" y="62"/>
                  </a:cubicBezTo>
                  <a:cubicBezTo>
                    <a:pt x="32347" y="17"/>
                    <a:pt x="31634" y="-3"/>
                    <a:pt x="30911" y="2"/>
                  </a:cubicBez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1" name="Freeform 6410">
              <a:extLst>
                <a:ext uri="{FF2B5EF4-FFF2-40B4-BE49-F238E27FC236}">
                  <a16:creationId xmlns:a16="http://schemas.microsoft.com/office/drawing/2014/main" id="{192DB001-E961-1F8E-46AA-A9652308CC10}"/>
                </a:ext>
              </a:extLst>
            </p:cNvPr>
            <p:cNvSpPr/>
            <p:nvPr/>
          </p:nvSpPr>
          <p:spPr>
            <a:xfrm>
              <a:off x="11100621" y="-156015"/>
              <a:ext cx="59443" cy="58674"/>
            </a:xfrm>
            <a:custGeom>
              <a:avLst/>
              <a:gdLst>
                <a:gd name="connsiteX0" fmla="*/ 38615 w 59443"/>
                <a:gd name="connsiteY0" fmla="*/ 28385 h 58674"/>
                <a:gd name="connsiteX1" fmla="*/ 56495 w 59443"/>
                <a:gd name="connsiteY1" fmla="*/ 0 h 58674"/>
                <a:gd name="connsiteX2" fmla="*/ 39566 w 59443"/>
                <a:gd name="connsiteY2" fmla="*/ 0 h 58674"/>
                <a:gd name="connsiteX3" fmla="*/ 29674 w 59443"/>
                <a:gd name="connsiteY3" fmla="*/ 16764 h 58674"/>
                <a:gd name="connsiteX4" fmla="*/ 19688 w 59443"/>
                <a:gd name="connsiteY4" fmla="*/ 0 h 58674"/>
                <a:gd name="connsiteX5" fmla="*/ 2758 w 59443"/>
                <a:gd name="connsiteY5" fmla="*/ 0 h 58674"/>
                <a:gd name="connsiteX6" fmla="*/ 20734 w 59443"/>
                <a:gd name="connsiteY6" fmla="*/ 28385 h 58674"/>
                <a:gd name="connsiteX7" fmla="*/ 0 w 59443"/>
                <a:gd name="connsiteY7" fmla="*/ 58674 h 58674"/>
                <a:gd name="connsiteX8" fmla="*/ 17976 w 59443"/>
                <a:gd name="connsiteY8" fmla="*/ 58674 h 58674"/>
                <a:gd name="connsiteX9" fmla="*/ 29674 w 59443"/>
                <a:gd name="connsiteY9" fmla="*/ 39529 h 58674"/>
                <a:gd name="connsiteX10" fmla="*/ 41373 w 59443"/>
                <a:gd name="connsiteY10" fmla="*/ 58674 h 58674"/>
                <a:gd name="connsiteX11" fmla="*/ 59444 w 59443"/>
                <a:gd name="connsiteY11" fmla="*/ 58674 h 58674"/>
                <a:gd name="connsiteX12" fmla="*/ 38615 w 59443"/>
                <a:gd name="connsiteY12" fmla="*/ 28385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442" h="58674">
                  <a:moveTo>
                    <a:pt x="38615" y="28385"/>
                  </a:moveTo>
                  <a:lnTo>
                    <a:pt x="56495" y="0"/>
                  </a:lnTo>
                  <a:lnTo>
                    <a:pt x="39566" y="0"/>
                  </a:lnTo>
                  <a:lnTo>
                    <a:pt x="29674" y="16764"/>
                  </a:lnTo>
                  <a:lnTo>
                    <a:pt x="19688" y="0"/>
                  </a:lnTo>
                  <a:lnTo>
                    <a:pt x="2758" y="0"/>
                  </a:lnTo>
                  <a:lnTo>
                    <a:pt x="20734" y="28385"/>
                  </a:lnTo>
                  <a:lnTo>
                    <a:pt x="0" y="58674"/>
                  </a:lnTo>
                  <a:lnTo>
                    <a:pt x="17976" y="58674"/>
                  </a:lnTo>
                  <a:lnTo>
                    <a:pt x="29674" y="39529"/>
                  </a:lnTo>
                  <a:lnTo>
                    <a:pt x="41373" y="58674"/>
                  </a:lnTo>
                  <a:lnTo>
                    <a:pt x="59444" y="58674"/>
                  </a:lnTo>
                  <a:lnTo>
                    <a:pt x="38615" y="28385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2" name="Freeform 6411">
              <a:extLst>
                <a:ext uri="{FF2B5EF4-FFF2-40B4-BE49-F238E27FC236}">
                  <a16:creationId xmlns:a16="http://schemas.microsoft.com/office/drawing/2014/main" id="{9EABA166-A03F-3C8B-6486-CAD411524664}"/>
                </a:ext>
              </a:extLst>
            </p:cNvPr>
            <p:cNvSpPr/>
            <p:nvPr/>
          </p:nvSpPr>
          <p:spPr>
            <a:xfrm>
              <a:off x="11159588" y="-157380"/>
              <a:ext cx="61442" cy="61489"/>
            </a:xfrm>
            <a:custGeom>
              <a:avLst/>
              <a:gdLst>
                <a:gd name="connsiteX0" fmla="*/ 47176 w 61442"/>
                <a:gd name="connsiteY0" fmla="*/ 30893 h 61489"/>
                <a:gd name="connsiteX1" fmla="*/ 32111 w 61442"/>
                <a:gd name="connsiteY1" fmla="*/ 48477 h 61489"/>
                <a:gd name="connsiteX2" fmla="*/ 14554 w 61442"/>
                <a:gd name="connsiteY2" fmla="*/ 33389 h 61489"/>
                <a:gd name="connsiteX3" fmla="*/ 14554 w 61442"/>
                <a:gd name="connsiteY3" fmla="*/ 30893 h 61489"/>
                <a:gd name="connsiteX4" fmla="*/ 29619 w 61442"/>
                <a:gd name="connsiteY4" fmla="*/ 13309 h 61489"/>
                <a:gd name="connsiteX5" fmla="*/ 47176 w 61442"/>
                <a:gd name="connsiteY5" fmla="*/ 28396 h 61489"/>
                <a:gd name="connsiteX6" fmla="*/ 47176 w 61442"/>
                <a:gd name="connsiteY6" fmla="*/ 30893 h 61489"/>
                <a:gd name="connsiteX7" fmla="*/ 47176 w 61442"/>
                <a:gd name="connsiteY7" fmla="*/ 1365 h 61489"/>
                <a:gd name="connsiteX8" fmla="*/ 47176 w 61442"/>
                <a:gd name="connsiteY8" fmla="*/ 7937 h 61489"/>
                <a:gd name="connsiteX9" fmla="*/ 29010 w 61442"/>
                <a:gd name="connsiteY9" fmla="*/ 32 h 61489"/>
                <a:gd name="connsiteX10" fmla="*/ 49 w 61442"/>
                <a:gd name="connsiteY10" fmla="*/ 32461 h 61489"/>
                <a:gd name="connsiteX11" fmla="*/ 29010 w 61442"/>
                <a:gd name="connsiteY11" fmla="*/ 61468 h 61489"/>
                <a:gd name="connsiteX12" fmla="*/ 47557 w 61442"/>
                <a:gd name="connsiteY12" fmla="*/ 53562 h 61489"/>
                <a:gd name="connsiteX13" fmla="*/ 47557 w 61442"/>
                <a:gd name="connsiteY13" fmla="*/ 60039 h 61489"/>
                <a:gd name="connsiteX14" fmla="*/ 61443 w 61442"/>
                <a:gd name="connsiteY14" fmla="*/ 60039 h 61489"/>
                <a:gd name="connsiteX15" fmla="*/ 61443 w 61442"/>
                <a:gd name="connsiteY15" fmla="*/ 1365 h 6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442" h="61489">
                  <a:moveTo>
                    <a:pt x="47176" y="30893"/>
                  </a:moveTo>
                  <a:cubicBezTo>
                    <a:pt x="47861" y="39915"/>
                    <a:pt x="41118" y="47787"/>
                    <a:pt x="32111" y="48477"/>
                  </a:cubicBezTo>
                  <a:cubicBezTo>
                    <a:pt x="23104" y="49165"/>
                    <a:pt x="15238" y="42411"/>
                    <a:pt x="14554" y="33389"/>
                  </a:cubicBezTo>
                  <a:cubicBezTo>
                    <a:pt x="14487" y="32559"/>
                    <a:pt x="14487" y="31723"/>
                    <a:pt x="14554" y="30893"/>
                  </a:cubicBezTo>
                  <a:cubicBezTo>
                    <a:pt x="13869" y="21871"/>
                    <a:pt x="20612" y="13998"/>
                    <a:pt x="29619" y="13309"/>
                  </a:cubicBezTo>
                  <a:cubicBezTo>
                    <a:pt x="38626" y="12620"/>
                    <a:pt x="46491" y="19374"/>
                    <a:pt x="47176" y="28396"/>
                  </a:cubicBezTo>
                  <a:cubicBezTo>
                    <a:pt x="47243" y="29227"/>
                    <a:pt x="47243" y="30062"/>
                    <a:pt x="47176" y="30893"/>
                  </a:cubicBezTo>
                  <a:close/>
                  <a:moveTo>
                    <a:pt x="47176" y="1365"/>
                  </a:moveTo>
                  <a:lnTo>
                    <a:pt x="47176" y="7937"/>
                  </a:lnTo>
                  <a:cubicBezTo>
                    <a:pt x="42697" y="2588"/>
                    <a:pt x="35972" y="-341"/>
                    <a:pt x="29010" y="32"/>
                  </a:cubicBezTo>
                  <a:cubicBezTo>
                    <a:pt x="12071" y="977"/>
                    <a:pt x="-902" y="15496"/>
                    <a:pt x="49" y="32461"/>
                  </a:cubicBezTo>
                  <a:cubicBezTo>
                    <a:pt x="915" y="48106"/>
                    <a:pt x="13384" y="60596"/>
                    <a:pt x="29010" y="61468"/>
                  </a:cubicBezTo>
                  <a:cubicBezTo>
                    <a:pt x="36067" y="61772"/>
                    <a:pt x="42887" y="58866"/>
                    <a:pt x="47557" y="53562"/>
                  </a:cubicBezTo>
                  <a:lnTo>
                    <a:pt x="47557" y="60039"/>
                  </a:lnTo>
                  <a:lnTo>
                    <a:pt x="61443" y="60039"/>
                  </a:lnTo>
                  <a:lnTo>
                    <a:pt x="61443" y="1365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3" name="Freeform 6412">
              <a:extLst>
                <a:ext uri="{FF2B5EF4-FFF2-40B4-BE49-F238E27FC236}">
                  <a16:creationId xmlns:a16="http://schemas.microsoft.com/office/drawing/2014/main" id="{0BCFEFED-5F8C-FC4F-5D56-39956D0D40ED}"/>
                </a:ext>
              </a:extLst>
            </p:cNvPr>
            <p:cNvSpPr/>
            <p:nvPr/>
          </p:nvSpPr>
          <p:spPr>
            <a:xfrm>
              <a:off x="11231112" y="-175255"/>
              <a:ext cx="30054" cy="77914"/>
            </a:xfrm>
            <a:custGeom>
              <a:avLst/>
              <a:gdLst>
                <a:gd name="connsiteX0" fmla="*/ 21685 w 30054"/>
                <a:gd name="connsiteY0" fmla="*/ 19240 h 77914"/>
                <a:gd name="connsiteX1" fmla="*/ 21685 w 30054"/>
                <a:gd name="connsiteY1" fmla="*/ 0 h 77914"/>
                <a:gd name="connsiteX2" fmla="*/ 6753 w 30054"/>
                <a:gd name="connsiteY2" fmla="*/ 0 h 77914"/>
                <a:gd name="connsiteX3" fmla="*/ 6753 w 30054"/>
                <a:gd name="connsiteY3" fmla="*/ 19240 h 77914"/>
                <a:gd name="connsiteX4" fmla="*/ 0 w 30054"/>
                <a:gd name="connsiteY4" fmla="*/ 19240 h 77914"/>
                <a:gd name="connsiteX5" fmla="*/ 0 w 30054"/>
                <a:gd name="connsiteY5" fmla="*/ 32956 h 77914"/>
                <a:gd name="connsiteX6" fmla="*/ 6753 w 30054"/>
                <a:gd name="connsiteY6" fmla="*/ 32956 h 77914"/>
                <a:gd name="connsiteX7" fmla="*/ 6753 w 30054"/>
                <a:gd name="connsiteY7" fmla="*/ 77915 h 77914"/>
                <a:gd name="connsiteX8" fmla="*/ 21685 w 30054"/>
                <a:gd name="connsiteY8" fmla="*/ 77915 h 77914"/>
                <a:gd name="connsiteX9" fmla="*/ 21685 w 30054"/>
                <a:gd name="connsiteY9" fmla="*/ 32956 h 77914"/>
                <a:gd name="connsiteX10" fmla="*/ 30055 w 30054"/>
                <a:gd name="connsiteY10" fmla="*/ 32956 h 77914"/>
                <a:gd name="connsiteX11" fmla="*/ 30055 w 30054"/>
                <a:gd name="connsiteY11" fmla="*/ 19240 h 77914"/>
                <a:gd name="connsiteX12" fmla="*/ 21685 w 30054"/>
                <a:gd name="connsiteY12" fmla="*/ 19240 h 77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3" h="77914">
                  <a:moveTo>
                    <a:pt x="21685" y="19240"/>
                  </a:moveTo>
                  <a:lnTo>
                    <a:pt x="21685" y="0"/>
                  </a:lnTo>
                  <a:lnTo>
                    <a:pt x="6753" y="0"/>
                  </a:lnTo>
                  <a:lnTo>
                    <a:pt x="6753" y="19240"/>
                  </a:lnTo>
                  <a:lnTo>
                    <a:pt x="0" y="19240"/>
                  </a:lnTo>
                  <a:lnTo>
                    <a:pt x="0" y="32956"/>
                  </a:lnTo>
                  <a:lnTo>
                    <a:pt x="6753" y="32956"/>
                  </a:lnTo>
                  <a:lnTo>
                    <a:pt x="6753" y="77915"/>
                  </a:lnTo>
                  <a:lnTo>
                    <a:pt x="21685" y="77915"/>
                  </a:lnTo>
                  <a:lnTo>
                    <a:pt x="21685" y="32956"/>
                  </a:lnTo>
                  <a:lnTo>
                    <a:pt x="30055" y="32956"/>
                  </a:lnTo>
                  <a:lnTo>
                    <a:pt x="30055" y="19240"/>
                  </a:lnTo>
                  <a:lnTo>
                    <a:pt x="21685" y="19240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4" name="Freeform 6413">
              <a:extLst>
                <a:ext uri="{FF2B5EF4-FFF2-40B4-BE49-F238E27FC236}">
                  <a16:creationId xmlns:a16="http://schemas.microsoft.com/office/drawing/2014/main" id="{409FE7B9-F3B0-0418-81F1-580476E747A8}"/>
                </a:ext>
              </a:extLst>
            </p:cNvPr>
            <p:cNvSpPr/>
            <p:nvPr/>
          </p:nvSpPr>
          <p:spPr>
            <a:xfrm>
              <a:off x="11266208" y="-157351"/>
              <a:ext cx="61027" cy="61454"/>
            </a:xfrm>
            <a:custGeom>
              <a:avLst/>
              <a:gdLst>
                <a:gd name="connsiteX0" fmla="*/ 45843 w 61027"/>
                <a:gd name="connsiteY0" fmla="*/ 24101 h 61454"/>
                <a:gd name="connsiteX1" fmla="*/ 15598 w 61027"/>
                <a:gd name="connsiteY1" fmla="*/ 24101 h 61454"/>
                <a:gd name="connsiteX2" fmla="*/ 30911 w 61027"/>
                <a:gd name="connsiteY2" fmla="*/ 13814 h 61454"/>
                <a:gd name="connsiteX3" fmla="*/ 46033 w 61027"/>
                <a:gd name="connsiteY3" fmla="*/ 24101 h 61454"/>
                <a:gd name="connsiteX4" fmla="*/ 30911 w 61027"/>
                <a:gd name="connsiteY4" fmla="*/ 2 h 61454"/>
                <a:gd name="connsiteX5" fmla="*/ 0 w 61027"/>
                <a:gd name="connsiteY5" fmla="*/ 30193 h 61454"/>
                <a:gd name="connsiteX6" fmla="*/ 0 w 61027"/>
                <a:gd name="connsiteY6" fmla="*/ 30863 h 61454"/>
                <a:gd name="connsiteX7" fmla="*/ 31082 w 61027"/>
                <a:gd name="connsiteY7" fmla="*/ 61452 h 61454"/>
                <a:gd name="connsiteX8" fmla="*/ 31767 w 61027"/>
                <a:gd name="connsiteY8" fmla="*/ 61439 h 61454"/>
                <a:gd name="connsiteX9" fmla="*/ 54974 w 61027"/>
                <a:gd name="connsiteY9" fmla="*/ 50771 h 61454"/>
                <a:gd name="connsiteX10" fmla="*/ 59634 w 61027"/>
                <a:gd name="connsiteY10" fmla="*/ 42579 h 61454"/>
                <a:gd name="connsiteX11" fmla="*/ 59634 w 61027"/>
                <a:gd name="connsiteY11" fmla="*/ 41817 h 61454"/>
                <a:gd name="connsiteX12" fmla="*/ 43560 w 61027"/>
                <a:gd name="connsiteY12" fmla="*/ 41817 h 61454"/>
                <a:gd name="connsiteX13" fmla="*/ 43560 w 61027"/>
                <a:gd name="connsiteY13" fmla="*/ 41817 h 61454"/>
                <a:gd name="connsiteX14" fmla="*/ 31291 w 61027"/>
                <a:gd name="connsiteY14" fmla="*/ 47342 h 61454"/>
                <a:gd name="connsiteX15" fmla="*/ 16264 w 61027"/>
                <a:gd name="connsiteY15" fmla="*/ 37245 h 61454"/>
                <a:gd name="connsiteX16" fmla="*/ 60395 w 61027"/>
                <a:gd name="connsiteY16" fmla="*/ 37245 h 61454"/>
                <a:gd name="connsiteX17" fmla="*/ 60395 w 61027"/>
                <a:gd name="connsiteY17" fmla="*/ 37245 h 61454"/>
                <a:gd name="connsiteX18" fmla="*/ 60966 w 61027"/>
                <a:gd name="connsiteY18" fmla="*/ 31816 h 61454"/>
                <a:gd name="connsiteX19" fmla="*/ 33070 w 61027"/>
                <a:gd name="connsiteY19" fmla="*/ 62 h 61454"/>
                <a:gd name="connsiteX20" fmla="*/ 30911 w 61027"/>
                <a:gd name="connsiteY20" fmla="*/ 2 h 6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027" h="61454">
                  <a:moveTo>
                    <a:pt x="45843" y="24101"/>
                  </a:moveTo>
                  <a:lnTo>
                    <a:pt x="15598" y="24101"/>
                  </a:lnTo>
                  <a:cubicBezTo>
                    <a:pt x="17576" y="17434"/>
                    <a:pt x="24006" y="13115"/>
                    <a:pt x="30911" y="13814"/>
                  </a:cubicBezTo>
                  <a:cubicBezTo>
                    <a:pt x="37778" y="13093"/>
                    <a:pt x="44169" y="17439"/>
                    <a:pt x="46033" y="24101"/>
                  </a:cubicBezTo>
                  <a:close/>
                  <a:moveTo>
                    <a:pt x="30911" y="2"/>
                  </a:moveTo>
                  <a:cubicBezTo>
                    <a:pt x="14048" y="-209"/>
                    <a:pt x="209" y="13308"/>
                    <a:pt x="0" y="30193"/>
                  </a:cubicBezTo>
                  <a:cubicBezTo>
                    <a:pt x="0" y="30417"/>
                    <a:pt x="0" y="30640"/>
                    <a:pt x="0" y="30863"/>
                  </a:cubicBezTo>
                  <a:cubicBezTo>
                    <a:pt x="152" y="47907"/>
                    <a:pt x="14067" y="61602"/>
                    <a:pt x="31082" y="61452"/>
                  </a:cubicBezTo>
                  <a:cubicBezTo>
                    <a:pt x="31310" y="61450"/>
                    <a:pt x="31538" y="61445"/>
                    <a:pt x="31767" y="61439"/>
                  </a:cubicBezTo>
                  <a:cubicBezTo>
                    <a:pt x="40745" y="61741"/>
                    <a:pt x="49343" y="57789"/>
                    <a:pt x="54974" y="50771"/>
                  </a:cubicBezTo>
                  <a:cubicBezTo>
                    <a:pt x="57066" y="48387"/>
                    <a:pt x="58654" y="45599"/>
                    <a:pt x="59634" y="42579"/>
                  </a:cubicBezTo>
                  <a:lnTo>
                    <a:pt x="59634" y="41817"/>
                  </a:lnTo>
                  <a:lnTo>
                    <a:pt x="43560" y="41817"/>
                  </a:lnTo>
                  <a:lnTo>
                    <a:pt x="43560" y="41817"/>
                  </a:lnTo>
                  <a:cubicBezTo>
                    <a:pt x="40679" y="45638"/>
                    <a:pt x="36056" y="47721"/>
                    <a:pt x="31291" y="47342"/>
                  </a:cubicBezTo>
                  <a:cubicBezTo>
                    <a:pt x="24548" y="47884"/>
                    <a:pt x="18318" y="43700"/>
                    <a:pt x="16264" y="37245"/>
                  </a:cubicBezTo>
                  <a:lnTo>
                    <a:pt x="60395" y="37245"/>
                  </a:lnTo>
                  <a:lnTo>
                    <a:pt x="60395" y="37245"/>
                  </a:lnTo>
                  <a:cubicBezTo>
                    <a:pt x="60832" y="35470"/>
                    <a:pt x="61023" y="33643"/>
                    <a:pt x="60966" y="31816"/>
                  </a:cubicBezTo>
                  <a:cubicBezTo>
                    <a:pt x="62021" y="15332"/>
                    <a:pt x="49524" y="1115"/>
                    <a:pt x="33070" y="62"/>
                  </a:cubicBezTo>
                  <a:cubicBezTo>
                    <a:pt x="32347" y="17"/>
                    <a:pt x="31634" y="-3"/>
                    <a:pt x="30911" y="2"/>
                  </a:cubicBez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5" name="Freeform 6414">
              <a:extLst>
                <a:ext uri="{FF2B5EF4-FFF2-40B4-BE49-F238E27FC236}">
                  <a16:creationId xmlns:a16="http://schemas.microsoft.com/office/drawing/2014/main" id="{4D61E833-4FD5-B28D-B82D-0CD472F687D7}"/>
                </a:ext>
              </a:extLst>
            </p:cNvPr>
            <p:cNvSpPr/>
            <p:nvPr/>
          </p:nvSpPr>
          <p:spPr>
            <a:xfrm>
              <a:off x="11333530" y="-157394"/>
              <a:ext cx="61931" cy="83103"/>
            </a:xfrm>
            <a:custGeom>
              <a:avLst/>
              <a:gdLst>
                <a:gd name="connsiteX0" fmla="*/ 47570 w 61931"/>
                <a:gd name="connsiteY0" fmla="*/ 30906 h 83103"/>
                <a:gd name="connsiteX1" fmla="*/ 32857 w 61931"/>
                <a:gd name="connsiteY1" fmla="*/ 47547 h 83103"/>
                <a:gd name="connsiteX2" fmla="*/ 31687 w 61931"/>
                <a:gd name="connsiteY2" fmla="*/ 47575 h 83103"/>
                <a:gd name="connsiteX3" fmla="*/ 15318 w 61931"/>
                <a:gd name="connsiteY3" fmla="*/ 31978 h 83103"/>
                <a:gd name="connsiteX4" fmla="*/ 15328 w 61931"/>
                <a:gd name="connsiteY4" fmla="*/ 30811 h 83103"/>
                <a:gd name="connsiteX5" fmla="*/ 31107 w 61931"/>
                <a:gd name="connsiteY5" fmla="*/ 13864 h 83103"/>
                <a:gd name="connsiteX6" fmla="*/ 31402 w 61931"/>
                <a:gd name="connsiteY6" fmla="*/ 13856 h 83103"/>
                <a:gd name="connsiteX7" fmla="*/ 47608 w 61931"/>
                <a:gd name="connsiteY7" fmla="*/ 29433 h 83103"/>
                <a:gd name="connsiteX8" fmla="*/ 47570 w 61931"/>
                <a:gd name="connsiteY8" fmla="*/ 30906 h 83103"/>
                <a:gd name="connsiteX9" fmla="*/ 47570 w 61931"/>
                <a:gd name="connsiteY9" fmla="*/ 1379 h 83103"/>
                <a:gd name="connsiteX10" fmla="*/ 47570 w 61931"/>
                <a:gd name="connsiteY10" fmla="*/ 7665 h 83103"/>
                <a:gd name="connsiteX11" fmla="*/ 29499 w 61931"/>
                <a:gd name="connsiteY11" fmla="*/ 45 h 83103"/>
                <a:gd name="connsiteX12" fmla="*/ 6 w 61931"/>
                <a:gd name="connsiteY12" fmla="*/ 29751 h 83103"/>
                <a:gd name="connsiteX13" fmla="*/ 15 w 61931"/>
                <a:gd name="connsiteY13" fmla="*/ 30525 h 83103"/>
                <a:gd name="connsiteX14" fmla="*/ 29005 w 61931"/>
                <a:gd name="connsiteY14" fmla="*/ 61467 h 83103"/>
                <a:gd name="connsiteX15" fmla="*/ 30165 w 61931"/>
                <a:gd name="connsiteY15" fmla="*/ 61481 h 83103"/>
                <a:gd name="connsiteX16" fmla="*/ 46905 w 61931"/>
                <a:gd name="connsiteY16" fmla="*/ 55385 h 83103"/>
                <a:gd name="connsiteX17" fmla="*/ 46905 w 61931"/>
                <a:gd name="connsiteY17" fmla="*/ 83103 h 83103"/>
                <a:gd name="connsiteX18" fmla="*/ 61932 w 61931"/>
                <a:gd name="connsiteY18" fmla="*/ 83103 h 83103"/>
                <a:gd name="connsiteX19" fmla="*/ 61932 w 61931"/>
                <a:gd name="connsiteY19" fmla="*/ 1379 h 8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930" h="83103">
                  <a:moveTo>
                    <a:pt x="47570" y="30906"/>
                  </a:moveTo>
                  <a:cubicBezTo>
                    <a:pt x="48093" y="39570"/>
                    <a:pt x="41512" y="47021"/>
                    <a:pt x="32857" y="47547"/>
                  </a:cubicBezTo>
                  <a:cubicBezTo>
                    <a:pt x="32467" y="47571"/>
                    <a:pt x="32077" y="47581"/>
                    <a:pt x="31687" y="47575"/>
                  </a:cubicBezTo>
                  <a:cubicBezTo>
                    <a:pt x="22861" y="47796"/>
                    <a:pt x="15537" y="40812"/>
                    <a:pt x="15318" y="31978"/>
                  </a:cubicBezTo>
                  <a:cubicBezTo>
                    <a:pt x="15309" y="31588"/>
                    <a:pt x="15309" y="31200"/>
                    <a:pt x="15328" y="30811"/>
                  </a:cubicBezTo>
                  <a:cubicBezTo>
                    <a:pt x="15014" y="21769"/>
                    <a:pt x="22071" y="14181"/>
                    <a:pt x="31107" y="13864"/>
                  </a:cubicBezTo>
                  <a:cubicBezTo>
                    <a:pt x="31202" y="13860"/>
                    <a:pt x="31306" y="13858"/>
                    <a:pt x="31402" y="13856"/>
                  </a:cubicBezTo>
                  <a:cubicBezTo>
                    <a:pt x="40171" y="13675"/>
                    <a:pt x="47428" y="20650"/>
                    <a:pt x="47608" y="29433"/>
                  </a:cubicBezTo>
                  <a:cubicBezTo>
                    <a:pt x="47618" y="29924"/>
                    <a:pt x="47608" y="30416"/>
                    <a:pt x="47570" y="30906"/>
                  </a:cubicBezTo>
                  <a:close/>
                  <a:moveTo>
                    <a:pt x="47570" y="1379"/>
                  </a:moveTo>
                  <a:lnTo>
                    <a:pt x="47570" y="7665"/>
                  </a:lnTo>
                  <a:cubicBezTo>
                    <a:pt x="43072" y="2425"/>
                    <a:pt x="36385" y="-397"/>
                    <a:pt x="29499" y="45"/>
                  </a:cubicBezTo>
                  <a:cubicBezTo>
                    <a:pt x="13160" y="91"/>
                    <a:pt x="-42" y="13391"/>
                    <a:pt x="6" y="29751"/>
                  </a:cubicBezTo>
                  <a:cubicBezTo>
                    <a:pt x="6" y="30009"/>
                    <a:pt x="6" y="30267"/>
                    <a:pt x="15" y="30525"/>
                  </a:cubicBezTo>
                  <a:cubicBezTo>
                    <a:pt x="-508" y="47087"/>
                    <a:pt x="12475" y="60940"/>
                    <a:pt x="29005" y="61467"/>
                  </a:cubicBezTo>
                  <a:cubicBezTo>
                    <a:pt x="29395" y="61479"/>
                    <a:pt x="29775" y="61484"/>
                    <a:pt x="30165" y="61481"/>
                  </a:cubicBezTo>
                  <a:cubicBezTo>
                    <a:pt x="36328" y="61708"/>
                    <a:pt x="42330" y="59521"/>
                    <a:pt x="46905" y="55385"/>
                  </a:cubicBezTo>
                  <a:lnTo>
                    <a:pt x="46905" y="83103"/>
                  </a:lnTo>
                  <a:lnTo>
                    <a:pt x="61932" y="83103"/>
                  </a:lnTo>
                  <a:lnTo>
                    <a:pt x="61932" y="1379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6" name="Freeform 6415">
              <a:extLst>
                <a:ext uri="{FF2B5EF4-FFF2-40B4-BE49-F238E27FC236}">
                  <a16:creationId xmlns:a16="http://schemas.microsoft.com/office/drawing/2014/main" id="{5DA5B252-FF91-8632-FD4E-EED06A3201C4}"/>
                </a:ext>
              </a:extLst>
            </p:cNvPr>
            <p:cNvSpPr/>
            <p:nvPr/>
          </p:nvSpPr>
          <p:spPr>
            <a:xfrm>
              <a:off x="10805874" y="-188405"/>
              <a:ext cx="109377" cy="122019"/>
            </a:xfrm>
            <a:custGeom>
              <a:avLst/>
              <a:gdLst>
                <a:gd name="connsiteX0" fmla="*/ 97108 w 109377"/>
                <a:gd name="connsiteY0" fmla="*/ 21912 h 122019"/>
                <a:gd name="connsiteX1" fmla="*/ 63248 w 109377"/>
                <a:gd name="connsiteY1" fmla="*/ 2195 h 122019"/>
                <a:gd name="connsiteX2" fmla="*/ 46889 w 109377"/>
                <a:gd name="connsiteY2" fmla="*/ 2195 h 122019"/>
                <a:gd name="connsiteX3" fmla="*/ 8084 w 109377"/>
                <a:gd name="connsiteY3" fmla="*/ 24579 h 122019"/>
                <a:gd name="connsiteX4" fmla="*/ 0 w 109377"/>
                <a:gd name="connsiteY4" fmla="*/ 38676 h 122019"/>
                <a:gd name="connsiteX5" fmla="*/ 0 w 109377"/>
                <a:gd name="connsiteY5" fmla="*/ 83348 h 122019"/>
                <a:gd name="connsiteX6" fmla="*/ 8084 w 109377"/>
                <a:gd name="connsiteY6" fmla="*/ 97445 h 122019"/>
                <a:gd name="connsiteX7" fmla="*/ 46794 w 109377"/>
                <a:gd name="connsiteY7" fmla="*/ 119829 h 122019"/>
                <a:gd name="connsiteX8" fmla="*/ 54879 w 109377"/>
                <a:gd name="connsiteY8" fmla="*/ 122020 h 122019"/>
                <a:gd name="connsiteX9" fmla="*/ 63058 w 109377"/>
                <a:gd name="connsiteY9" fmla="*/ 119829 h 122019"/>
                <a:gd name="connsiteX10" fmla="*/ 101292 w 109377"/>
                <a:gd name="connsiteY10" fmla="*/ 97445 h 122019"/>
                <a:gd name="connsiteX11" fmla="*/ 109377 w 109377"/>
                <a:gd name="connsiteY11" fmla="*/ 83348 h 122019"/>
                <a:gd name="connsiteX12" fmla="*/ 109377 w 109377"/>
                <a:gd name="connsiteY12" fmla="*/ 45915 h 122019"/>
                <a:gd name="connsiteX13" fmla="*/ 97203 w 109377"/>
                <a:gd name="connsiteY13" fmla="*/ 33723 h 122019"/>
                <a:gd name="connsiteX14" fmla="*/ 97108 w 109377"/>
                <a:gd name="connsiteY14" fmla="*/ 33723 h 122019"/>
                <a:gd name="connsiteX15" fmla="*/ 94064 w 109377"/>
                <a:gd name="connsiteY15" fmla="*/ 33723 h 122019"/>
                <a:gd name="connsiteX16" fmla="*/ 89974 w 109377"/>
                <a:gd name="connsiteY16" fmla="*/ 35342 h 122019"/>
                <a:gd name="connsiteX17" fmla="*/ 59634 w 109377"/>
                <a:gd name="connsiteY17" fmla="*/ 52678 h 122019"/>
                <a:gd name="connsiteX18" fmla="*/ 54736 w 109377"/>
                <a:gd name="connsiteY18" fmla="*/ 67228 h 122019"/>
                <a:gd name="connsiteX19" fmla="*/ 61917 w 109377"/>
                <a:gd name="connsiteY19" fmla="*/ 72966 h 122019"/>
                <a:gd name="connsiteX20" fmla="*/ 64960 w 109377"/>
                <a:gd name="connsiteY20" fmla="*/ 72966 h 122019"/>
                <a:gd name="connsiteX21" fmla="*/ 69716 w 109377"/>
                <a:gd name="connsiteY21" fmla="*/ 71633 h 122019"/>
                <a:gd name="connsiteX22" fmla="*/ 87311 w 109377"/>
                <a:gd name="connsiteY22" fmla="*/ 62108 h 122019"/>
                <a:gd name="connsiteX23" fmla="*/ 87311 w 109377"/>
                <a:gd name="connsiteY23" fmla="*/ 76395 h 122019"/>
                <a:gd name="connsiteX24" fmla="*/ 82651 w 109377"/>
                <a:gd name="connsiteY24" fmla="*/ 82586 h 122019"/>
                <a:gd name="connsiteX25" fmla="*/ 59444 w 109377"/>
                <a:gd name="connsiteY25" fmla="*/ 96016 h 122019"/>
                <a:gd name="connsiteX26" fmla="*/ 49933 w 109377"/>
                <a:gd name="connsiteY26" fmla="*/ 96016 h 122019"/>
                <a:gd name="connsiteX27" fmla="*/ 26726 w 109377"/>
                <a:gd name="connsiteY27" fmla="*/ 82586 h 122019"/>
                <a:gd name="connsiteX28" fmla="*/ 21875 w 109377"/>
                <a:gd name="connsiteY28" fmla="*/ 74109 h 122019"/>
                <a:gd name="connsiteX29" fmla="*/ 21875 w 109377"/>
                <a:gd name="connsiteY29" fmla="*/ 74109 h 122019"/>
                <a:gd name="connsiteX30" fmla="*/ 21875 w 109377"/>
                <a:gd name="connsiteY30" fmla="*/ 47439 h 122019"/>
                <a:gd name="connsiteX31" fmla="*/ 21875 w 109377"/>
                <a:gd name="connsiteY31" fmla="*/ 47439 h 122019"/>
                <a:gd name="connsiteX32" fmla="*/ 26726 w 109377"/>
                <a:gd name="connsiteY32" fmla="*/ 38962 h 122019"/>
                <a:gd name="connsiteX33" fmla="*/ 49838 w 109377"/>
                <a:gd name="connsiteY33" fmla="*/ 25531 h 122019"/>
                <a:gd name="connsiteX34" fmla="*/ 54784 w 109377"/>
                <a:gd name="connsiteY34" fmla="*/ 24293 h 122019"/>
                <a:gd name="connsiteX35" fmla="*/ 59634 w 109377"/>
                <a:gd name="connsiteY35" fmla="*/ 25531 h 122019"/>
                <a:gd name="connsiteX36" fmla="*/ 72474 w 109377"/>
                <a:gd name="connsiteY36" fmla="*/ 32961 h 122019"/>
                <a:gd name="connsiteX37" fmla="*/ 74186 w 109377"/>
                <a:gd name="connsiteY37" fmla="*/ 32961 h 122019"/>
                <a:gd name="connsiteX38" fmla="*/ 89499 w 109377"/>
                <a:gd name="connsiteY38" fmla="*/ 24103 h 122019"/>
                <a:gd name="connsiteX39" fmla="*/ 97013 w 109377"/>
                <a:gd name="connsiteY39" fmla="*/ 21912 h 122019"/>
                <a:gd name="connsiteX40" fmla="*/ 97108 w 109377"/>
                <a:gd name="connsiteY40" fmla="*/ 21912 h 12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9377" h="122019">
                  <a:moveTo>
                    <a:pt x="97108" y="21912"/>
                  </a:moveTo>
                  <a:lnTo>
                    <a:pt x="63248" y="2195"/>
                  </a:lnTo>
                  <a:cubicBezTo>
                    <a:pt x="58189" y="-732"/>
                    <a:pt x="51949" y="-732"/>
                    <a:pt x="46889" y="2195"/>
                  </a:cubicBezTo>
                  <a:lnTo>
                    <a:pt x="8084" y="24579"/>
                  </a:lnTo>
                  <a:cubicBezTo>
                    <a:pt x="3063" y="27485"/>
                    <a:pt x="-28" y="32865"/>
                    <a:pt x="0" y="38676"/>
                  </a:cubicBezTo>
                  <a:lnTo>
                    <a:pt x="0" y="83348"/>
                  </a:lnTo>
                  <a:cubicBezTo>
                    <a:pt x="-28" y="89159"/>
                    <a:pt x="3063" y="94539"/>
                    <a:pt x="8084" y="97445"/>
                  </a:cubicBezTo>
                  <a:lnTo>
                    <a:pt x="46794" y="119829"/>
                  </a:lnTo>
                  <a:cubicBezTo>
                    <a:pt x="49248" y="121270"/>
                    <a:pt x="52035" y="122027"/>
                    <a:pt x="54879" y="122020"/>
                  </a:cubicBezTo>
                  <a:cubicBezTo>
                    <a:pt x="57751" y="122017"/>
                    <a:pt x="60566" y="121262"/>
                    <a:pt x="63058" y="119829"/>
                  </a:cubicBezTo>
                  <a:lnTo>
                    <a:pt x="101292" y="97445"/>
                  </a:lnTo>
                  <a:cubicBezTo>
                    <a:pt x="106314" y="94539"/>
                    <a:pt x="109405" y="89159"/>
                    <a:pt x="109377" y="83348"/>
                  </a:cubicBezTo>
                  <a:lnTo>
                    <a:pt x="109377" y="45915"/>
                  </a:lnTo>
                  <a:cubicBezTo>
                    <a:pt x="109377" y="39182"/>
                    <a:pt x="103927" y="33723"/>
                    <a:pt x="97203" y="33723"/>
                  </a:cubicBezTo>
                  <a:cubicBezTo>
                    <a:pt x="97174" y="33723"/>
                    <a:pt x="97136" y="33723"/>
                    <a:pt x="97108" y="33723"/>
                  </a:cubicBezTo>
                  <a:cubicBezTo>
                    <a:pt x="96099" y="33577"/>
                    <a:pt x="95072" y="33577"/>
                    <a:pt x="94064" y="33723"/>
                  </a:cubicBezTo>
                  <a:cubicBezTo>
                    <a:pt x="92609" y="34003"/>
                    <a:pt x="91220" y="34553"/>
                    <a:pt x="89974" y="35342"/>
                  </a:cubicBezTo>
                  <a:lnTo>
                    <a:pt x="59634" y="52678"/>
                  </a:lnTo>
                  <a:cubicBezTo>
                    <a:pt x="54270" y="55340"/>
                    <a:pt x="52073" y="61855"/>
                    <a:pt x="54736" y="67228"/>
                  </a:cubicBezTo>
                  <a:cubicBezTo>
                    <a:pt x="56163" y="70113"/>
                    <a:pt x="58788" y="72214"/>
                    <a:pt x="61917" y="72966"/>
                  </a:cubicBezTo>
                  <a:cubicBezTo>
                    <a:pt x="62925" y="73156"/>
                    <a:pt x="63952" y="73156"/>
                    <a:pt x="64960" y="72966"/>
                  </a:cubicBezTo>
                  <a:cubicBezTo>
                    <a:pt x="66634" y="72949"/>
                    <a:pt x="68280" y="72489"/>
                    <a:pt x="69716" y="71633"/>
                  </a:cubicBezTo>
                  <a:lnTo>
                    <a:pt x="87311" y="62108"/>
                  </a:lnTo>
                  <a:lnTo>
                    <a:pt x="87311" y="76395"/>
                  </a:lnTo>
                  <a:cubicBezTo>
                    <a:pt x="86703" y="79028"/>
                    <a:pt x="85010" y="81277"/>
                    <a:pt x="82651" y="82586"/>
                  </a:cubicBezTo>
                  <a:lnTo>
                    <a:pt x="59444" y="96016"/>
                  </a:lnTo>
                  <a:cubicBezTo>
                    <a:pt x="56505" y="97718"/>
                    <a:pt x="52872" y="97718"/>
                    <a:pt x="49933" y="96016"/>
                  </a:cubicBezTo>
                  <a:lnTo>
                    <a:pt x="26726" y="82586"/>
                  </a:lnTo>
                  <a:cubicBezTo>
                    <a:pt x="23673" y="80870"/>
                    <a:pt x="21809" y="77613"/>
                    <a:pt x="21875" y="74109"/>
                  </a:cubicBezTo>
                  <a:lnTo>
                    <a:pt x="21875" y="74109"/>
                  </a:lnTo>
                  <a:lnTo>
                    <a:pt x="21875" y="47439"/>
                  </a:lnTo>
                  <a:lnTo>
                    <a:pt x="21875" y="47439"/>
                  </a:lnTo>
                  <a:cubicBezTo>
                    <a:pt x="21809" y="43935"/>
                    <a:pt x="23673" y="40678"/>
                    <a:pt x="26726" y="38962"/>
                  </a:cubicBezTo>
                  <a:lnTo>
                    <a:pt x="49838" y="25531"/>
                  </a:lnTo>
                  <a:cubicBezTo>
                    <a:pt x="51350" y="24701"/>
                    <a:pt x="53053" y="24275"/>
                    <a:pt x="54784" y="24293"/>
                  </a:cubicBezTo>
                  <a:cubicBezTo>
                    <a:pt x="56486" y="24265"/>
                    <a:pt x="58160" y="24692"/>
                    <a:pt x="59634" y="25531"/>
                  </a:cubicBezTo>
                  <a:lnTo>
                    <a:pt x="72474" y="32961"/>
                  </a:lnTo>
                  <a:cubicBezTo>
                    <a:pt x="73520" y="33533"/>
                    <a:pt x="73235" y="33533"/>
                    <a:pt x="74186" y="32961"/>
                  </a:cubicBezTo>
                  <a:lnTo>
                    <a:pt x="89499" y="24103"/>
                  </a:lnTo>
                  <a:cubicBezTo>
                    <a:pt x="91781" y="22760"/>
                    <a:pt x="94368" y="22007"/>
                    <a:pt x="97013" y="21912"/>
                  </a:cubicBezTo>
                  <a:cubicBezTo>
                    <a:pt x="97013" y="21912"/>
                    <a:pt x="97488" y="22102"/>
                    <a:pt x="97108" y="21912"/>
                  </a:cubicBezTo>
                  <a:close/>
                </a:path>
              </a:pathLst>
            </a:custGeom>
            <a:solidFill>
              <a:srgbClr val="4C62ED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6428" name="Group 6427">
            <a:extLst>
              <a:ext uri="{FF2B5EF4-FFF2-40B4-BE49-F238E27FC236}">
                <a16:creationId xmlns:a16="http://schemas.microsoft.com/office/drawing/2014/main" id="{A459361C-2FDC-FDFD-2C18-589F7DC8F8B3}"/>
              </a:ext>
            </a:extLst>
          </p:cNvPr>
          <p:cNvGrpSpPr/>
          <p:nvPr/>
        </p:nvGrpSpPr>
        <p:grpSpPr>
          <a:xfrm>
            <a:off x="5192106" y="3169694"/>
            <a:ext cx="1227653" cy="254186"/>
            <a:chOff x="10806065" y="73251"/>
            <a:chExt cx="589302" cy="122015"/>
          </a:xfrm>
        </p:grpSpPr>
        <p:sp>
          <p:nvSpPr>
            <p:cNvPr id="6417" name="Freeform 6416">
              <a:extLst>
                <a:ext uri="{FF2B5EF4-FFF2-40B4-BE49-F238E27FC236}">
                  <a16:creationId xmlns:a16="http://schemas.microsoft.com/office/drawing/2014/main" id="{766CEF37-382B-B3F6-D65E-A809BB49E668}"/>
                </a:ext>
              </a:extLst>
            </p:cNvPr>
            <p:cNvSpPr/>
            <p:nvPr/>
          </p:nvSpPr>
          <p:spPr>
            <a:xfrm>
              <a:off x="10967845" y="104549"/>
              <a:ext cx="61614" cy="87918"/>
            </a:xfrm>
            <a:custGeom>
              <a:avLst/>
              <a:gdLst>
                <a:gd name="connsiteX0" fmla="*/ 46606 w 61614"/>
                <a:gd name="connsiteY0" fmla="*/ 30710 h 87918"/>
                <a:gd name="connsiteX1" fmla="*/ 32900 w 61614"/>
                <a:gd name="connsiteY1" fmla="*/ 47502 h 87918"/>
                <a:gd name="connsiteX2" fmla="*/ 30817 w 61614"/>
                <a:gd name="connsiteY2" fmla="*/ 47569 h 87918"/>
                <a:gd name="connsiteX3" fmla="*/ 15314 w 61614"/>
                <a:gd name="connsiteY3" fmla="*/ 32815 h 87918"/>
                <a:gd name="connsiteX4" fmla="*/ 15409 w 61614"/>
                <a:gd name="connsiteY4" fmla="*/ 30710 h 87918"/>
                <a:gd name="connsiteX5" fmla="*/ 28915 w 61614"/>
                <a:gd name="connsiteY5" fmla="*/ 13756 h 87918"/>
                <a:gd name="connsiteX6" fmla="*/ 30532 w 61614"/>
                <a:gd name="connsiteY6" fmla="*/ 13660 h 87918"/>
                <a:gd name="connsiteX7" fmla="*/ 46824 w 61614"/>
                <a:gd name="connsiteY7" fmla="*/ 28751 h 87918"/>
                <a:gd name="connsiteX8" fmla="*/ 46796 w 61614"/>
                <a:gd name="connsiteY8" fmla="*/ 30519 h 87918"/>
                <a:gd name="connsiteX9" fmla="*/ 47176 w 61614"/>
                <a:gd name="connsiteY9" fmla="*/ 1373 h 87918"/>
                <a:gd name="connsiteX10" fmla="*/ 47176 w 61614"/>
                <a:gd name="connsiteY10" fmla="*/ 7564 h 87918"/>
                <a:gd name="connsiteX11" fmla="*/ 29010 w 61614"/>
                <a:gd name="connsiteY11" fmla="*/ 39 h 87918"/>
                <a:gd name="connsiteX12" fmla="*/ 49 w 61614"/>
                <a:gd name="connsiteY12" fmla="*/ 32472 h 87918"/>
                <a:gd name="connsiteX13" fmla="*/ 29010 w 61614"/>
                <a:gd name="connsiteY13" fmla="*/ 61476 h 87918"/>
                <a:gd name="connsiteX14" fmla="*/ 47366 w 61614"/>
                <a:gd name="connsiteY14" fmla="*/ 53379 h 87918"/>
                <a:gd name="connsiteX15" fmla="*/ 43277 w 61614"/>
                <a:gd name="connsiteY15" fmla="*/ 69858 h 87918"/>
                <a:gd name="connsiteX16" fmla="*/ 31863 w 61614"/>
                <a:gd name="connsiteY16" fmla="*/ 73953 h 87918"/>
                <a:gd name="connsiteX17" fmla="*/ 17882 w 61614"/>
                <a:gd name="connsiteY17" fmla="*/ 68048 h 87918"/>
                <a:gd name="connsiteX18" fmla="*/ 17882 w 61614"/>
                <a:gd name="connsiteY18" fmla="*/ 68048 h 87918"/>
                <a:gd name="connsiteX19" fmla="*/ 1048 w 61614"/>
                <a:gd name="connsiteY19" fmla="*/ 68048 h 87918"/>
                <a:gd name="connsiteX20" fmla="*/ 1048 w 61614"/>
                <a:gd name="connsiteY20" fmla="*/ 68810 h 87918"/>
                <a:gd name="connsiteX21" fmla="*/ 31103 w 61614"/>
                <a:gd name="connsiteY21" fmla="*/ 87860 h 87918"/>
                <a:gd name="connsiteX22" fmla="*/ 54975 w 61614"/>
                <a:gd name="connsiteY22" fmla="*/ 77668 h 87918"/>
                <a:gd name="connsiteX23" fmla="*/ 61443 w 61614"/>
                <a:gd name="connsiteY23" fmla="*/ 53475 h 87918"/>
                <a:gd name="connsiteX24" fmla="*/ 61443 w 61614"/>
                <a:gd name="connsiteY24" fmla="*/ 1087 h 8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1614" h="87918">
                  <a:moveTo>
                    <a:pt x="46606" y="30710"/>
                  </a:moveTo>
                  <a:cubicBezTo>
                    <a:pt x="47452" y="39140"/>
                    <a:pt x="41317" y="46655"/>
                    <a:pt x="32900" y="47502"/>
                  </a:cubicBezTo>
                  <a:cubicBezTo>
                    <a:pt x="32206" y="47569"/>
                    <a:pt x="31512" y="47598"/>
                    <a:pt x="30817" y="47569"/>
                  </a:cubicBezTo>
                  <a:cubicBezTo>
                    <a:pt x="22467" y="47779"/>
                    <a:pt x="15524" y="41178"/>
                    <a:pt x="15314" y="32815"/>
                  </a:cubicBezTo>
                  <a:cubicBezTo>
                    <a:pt x="15295" y="32110"/>
                    <a:pt x="15333" y="31405"/>
                    <a:pt x="15409" y="30710"/>
                  </a:cubicBezTo>
                  <a:cubicBezTo>
                    <a:pt x="14468" y="22294"/>
                    <a:pt x="20507" y="14703"/>
                    <a:pt x="28915" y="13756"/>
                  </a:cubicBezTo>
                  <a:cubicBezTo>
                    <a:pt x="29448" y="13695"/>
                    <a:pt x="29990" y="13664"/>
                    <a:pt x="30532" y="13660"/>
                  </a:cubicBezTo>
                  <a:cubicBezTo>
                    <a:pt x="39197" y="13321"/>
                    <a:pt x="46492" y="20077"/>
                    <a:pt x="46824" y="28751"/>
                  </a:cubicBezTo>
                  <a:cubicBezTo>
                    <a:pt x="46853" y="29340"/>
                    <a:pt x="46843" y="29931"/>
                    <a:pt x="46796" y="30519"/>
                  </a:cubicBezTo>
                  <a:close/>
                  <a:moveTo>
                    <a:pt x="47176" y="1373"/>
                  </a:moveTo>
                  <a:lnTo>
                    <a:pt x="47176" y="7564"/>
                  </a:lnTo>
                  <a:cubicBezTo>
                    <a:pt x="42592" y="2404"/>
                    <a:pt x="35896" y="-368"/>
                    <a:pt x="29010" y="39"/>
                  </a:cubicBezTo>
                  <a:cubicBezTo>
                    <a:pt x="12071" y="984"/>
                    <a:pt x="-902" y="15503"/>
                    <a:pt x="49" y="32472"/>
                  </a:cubicBezTo>
                  <a:cubicBezTo>
                    <a:pt x="915" y="48112"/>
                    <a:pt x="13384" y="60609"/>
                    <a:pt x="29010" y="61476"/>
                  </a:cubicBezTo>
                  <a:cubicBezTo>
                    <a:pt x="36048" y="61771"/>
                    <a:pt x="42830" y="58780"/>
                    <a:pt x="47366" y="53379"/>
                  </a:cubicBezTo>
                  <a:cubicBezTo>
                    <a:pt x="48232" y="59199"/>
                    <a:pt x="46758" y="65124"/>
                    <a:pt x="43277" y="69858"/>
                  </a:cubicBezTo>
                  <a:cubicBezTo>
                    <a:pt x="40243" y="72810"/>
                    <a:pt x="36077" y="74306"/>
                    <a:pt x="31863" y="73953"/>
                  </a:cubicBezTo>
                  <a:cubicBezTo>
                    <a:pt x="26528" y="74353"/>
                    <a:pt x="21325" y="72153"/>
                    <a:pt x="17882" y="68048"/>
                  </a:cubicBezTo>
                  <a:lnTo>
                    <a:pt x="17882" y="68048"/>
                  </a:lnTo>
                  <a:lnTo>
                    <a:pt x="1048" y="68048"/>
                  </a:lnTo>
                  <a:lnTo>
                    <a:pt x="1048" y="68810"/>
                  </a:lnTo>
                  <a:cubicBezTo>
                    <a:pt x="5908" y="80992"/>
                    <a:pt x="18025" y="88670"/>
                    <a:pt x="31103" y="87860"/>
                  </a:cubicBezTo>
                  <a:cubicBezTo>
                    <a:pt x="40205" y="88346"/>
                    <a:pt x="49021" y="84574"/>
                    <a:pt x="54975" y="77668"/>
                  </a:cubicBezTo>
                  <a:cubicBezTo>
                    <a:pt x="59988" y="70658"/>
                    <a:pt x="62289" y="62057"/>
                    <a:pt x="61443" y="53475"/>
                  </a:cubicBezTo>
                  <a:lnTo>
                    <a:pt x="61443" y="1087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8" name="Freeform 6417">
              <a:extLst>
                <a:ext uri="{FF2B5EF4-FFF2-40B4-BE49-F238E27FC236}">
                  <a16:creationId xmlns:a16="http://schemas.microsoft.com/office/drawing/2014/main" id="{37F131B9-A3FE-C042-81E9-10FBFE4161FF}"/>
                </a:ext>
              </a:extLst>
            </p:cNvPr>
            <p:cNvSpPr/>
            <p:nvPr/>
          </p:nvSpPr>
          <p:spPr>
            <a:xfrm>
              <a:off x="11039465" y="104300"/>
              <a:ext cx="61000" cy="61450"/>
            </a:xfrm>
            <a:custGeom>
              <a:avLst/>
              <a:gdLst>
                <a:gd name="connsiteX0" fmla="*/ 46224 w 61000"/>
                <a:gd name="connsiteY0" fmla="*/ 24101 h 61450"/>
                <a:gd name="connsiteX1" fmla="*/ 15883 w 61000"/>
                <a:gd name="connsiteY1" fmla="*/ 24101 h 61450"/>
                <a:gd name="connsiteX2" fmla="*/ 31101 w 61000"/>
                <a:gd name="connsiteY2" fmla="*/ 13814 h 61450"/>
                <a:gd name="connsiteX3" fmla="*/ 46224 w 61000"/>
                <a:gd name="connsiteY3" fmla="*/ 24101 h 61450"/>
                <a:gd name="connsiteX4" fmla="*/ 30816 w 61000"/>
                <a:gd name="connsiteY4" fmla="*/ 2 h 61450"/>
                <a:gd name="connsiteX5" fmla="*/ 0 w 61000"/>
                <a:gd name="connsiteY5" fmla="*/ 30097 h 61450"/>
                <a:gd name="connsiteX6" fmla="*/ 0 w 61000"/>
                <a:gd name="connsiteY6" fmla="*/ 30863 h 61450"/>
                <a:gd name="connsiteX7" fmla="*/ 31091 w 61000"/>
                <a:gd name="connsiteY7" fmla="*/ 61448 h 61450"/>
                <a:gd name="connsiteX8" fmla="*/ 31672 w 61000"/>
                <a:gd name="connsiteY8" fmla="*/ 61439 h 61450"/>
                <a:gd name="connsiteX9" fmla="*/ 54974 w 61000"/>
                <a:gd name="connsiteY9" fmla="*/ 50771 h 61450"/>
                <a:gd name="connsiteX10" fmla="*/ 59634 w 61000"/>
                <a:gd name="connsiteY10" fmla="*/ 42579 h 61450"/>
                <a:gd name="connsiteX11" fmla="*/ 59634 w 61000"/>
                <a:gd name="connsiteY11" fmla="*/ 41817 h 61450"/>
                <a:gd name="connsiteX12" fmla="*/ 43465 w 61000"/>
                <a:gd name="connsiteY12" fmla="*/ 41817 h 61450"/>
                <a:gd name="connsiteX13" fmla="*/ 43465 w 61000"/>
                <a:gd name="connsiteY13" fmla="*/ 41817 h 61450"/>
                <a:gd name="connsiteX14" fmla="*/ 31291 w 61000"/>
                <a:gd name="connsiteY14" fmla="*/ 47342 h 61450"/>
                <a:gd name="connsiteX15" fmla="*/ 16169 w 61000"/>
                <a:gd name="connsiteY15" fmla="*/ 37245 h 61450"/>
                <a:gd name="connsiteX16" fmla="*/ 60395 w 61000"/>
                <a:gd name="connsiteY16" fmla="*/ 37245 h 61450"/>
                <a:gd name="connsiteX17" fmla="*/ 60395 w 61000"/>
                <a:gd name="connsiteY17" fmla="*/ 36769 h 61450"/>
                <a:gd name="connsiteX18" fmla="*/ 60966 w 61000"/>
                <a:gd name="connsiteY18" fmla="*/ 31340 h 61450"/>
                <a:gd name="connsiteX19" fmla="*/ 32566 w 61000"/>
                <a:gd name="connsiteY19" fmla="*/ 35 h 61450"/>
                <a:gd name="connsiteX20" fmla="*/ 30816 w 61000"/>
                <a:gd name="connsiteY20" fmla="*/ 2 h 6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000" h="61450">
                  <a:moveTo>
                    <a:pt x="46224" y="24101"/>
                  </a:moveTo>
                  <a:lnTo>
                    <a:pt x="15883" y="24101"/>
                  </a:lnTo>
                  <a:cubicBezTo>
                    <a:pt x="17919" y="17518"/>
                    <a:pt x="24244" y="13238"/>
                    <a:pt x="31101" y="13814"/>
                  </a:cubicBezTo>
                  <a:cubicBezTo>
                    <a:pt x="37968" y="13093"/>
                    <a:pt x="44359" y="17439"/>
                    <a:pt x="46224" y="24101"/>
                  </a:cubicBezTo>
                  <a:close/>
                  <a:moveTo>
                    <a:pt x="30816" y="2"/>
                  </a:moveTo>
                  <a:cubicBezTo>
                    <a:pt x="14010" y="-209"/>
                    <a:pt x="209" y="13264"/>
                    <a:pt x="0" y="30097"/>
                  </a:cubicBezTo>
                  <a:cubicBezTo>
                    <a:pt x="0" y="30352"/>
                    <a:pt x="0" y="30608"/>
                    <a:pt x="0" y="30863"/>
                  </a:cubicBezTo>
                  <a:cubicBezTo>
                    <a:pt x="152" y="47904"/>
                    <a:pt x="14067" y="61601"/>
                    <a:pt x="31091" y="61448"/>
                  </a:cubicBezTo>
                  <a:cubicBezTo>
                    <a:pt x="31282" y="61448"/>
                    <a:pt x="31481" y="61448"/>
                    <a:pt x="31672" y="61439"/>
                  </a:cubicBezTo>
                  <a:cubicBezTo>
                    <a:pt x="40669" y="61696"/>
                    <a:pt x="49277" y="57753"/>
                    <a:pt x="54974" y="50771"/>
                  </a:cubicBezTo>
                  <a:cubicBezTo>
                    <a:pt x="57066" y="48389"/>
                    <a:pt x="58654" y="45599"/>
                    <a:pt x="59634" y="42579"/>
                  </a:cubicBezTo>
                  <a:lnTo>
                    <a:pt x="59634" y="41817"/>
                  </a:lnTo>
                  <a:lnTo>
                    <a:pt x="43465" y="41817"/>
                  </a:lnTo>
                  <a:lnTo>
                    <a:pt x="43465" y="41817"/>
                  </a:lnTo>
                  <a:cubicBezTo>
                    <a:pt x="40631" y="45637"/>
                    <a:pt x="36028" y="47723"/>
                    <a:pt x="31291" y="47342"/>
                  </a:cubicBezTo>
                  <a:cubicBezTo>
                    <a:pt x="24519" y="47894"/>
                    <a:pt x="18261" y="43713"/>
                    <a:pt x="16169" y="37245"/>
                  </a:cubicBezTo>
                  <a:lnTo>
                    <a:pt x="60395" y="37245"/>
                  </a:lnTo>
                  <a:lnTo>
                    <a:pt x="60395" y="36769"/>
                  </a:lnTo>
                  <a:cubicBezTo>
                    <a:pt x="60785" y="34988"/>
                    <a:pt x="60975" y="33169"/>
                    <a:pt x="60966" y="31340"/>
                  </a:cubicBezTo>
                  <a:cubicBezTo>
                    <a:pt x="61755" y="14841"/>
                    <a:pt x="49039" y="825"/>
                    <a:pt x="32566" y="35"/>
                  </a:cubicBezTo>
                  <a:cubicBezTo>
                    <a:pt x="31985" y="7"/>
                    <a:pt x="31396" y="-3"/>
                    <a:pt x="30816" y="2"/>
                  </a:cubicBez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19" name="Freeform 6418">
              <a:extLst>
                <a:ext uri="{FF2B5EF4-FFF2-40B4-BE49-F238E27FC236}">
                  <a16:creationId xmlns:a16="http://schemas.microsoft.com/office/drawing/2014/main" id="{BF667690-06AA-AC92-D228-FBCAF405715D}"/>
                </a:ext>
              </a:extLst>
            </p:cNvPr>
            <p:cNvSpPr/>
            <p:nvPr/>
          </p:nvSpPr>
          <p:spPr>
            <a:xfrm>
              <a:off x="11100621" y="105636"/>
              <a:ext cx="59539" cy="58674"/>
            </a:xfrm>
            <a:custGeom>
              <a:avLst/>
              <a:gdLst>
                <a:gd name="connsiteX0" fmla="*/ 38710 w 59539"/>
                <a:gd name="connsiteY0" fmla="*/ 28385 h 58674"/>
                <a:gd name="connsiteX1" fmla="*/ 56591 w 59539"/>
                <a:gd name="connsiteY1" fmla="*/ 0 h 58674"/>
                <a:gd name="connsiteX2" fmla="*/ 39566 w 59539"/>
                <a:gd name="connsiteY2" fmla="*/ 0 h 58674"/>
                <a:gd name="connsiteX3" fmla="*/ 29770 w 59539"/>
                <a:gd name="connsiteY3" fmla="*/ 16764 h 58674"/>
                <a:gd name="connsiteX4" fmla="*/ 19688 w 59539"/>
                <a:gd name="connsiteY4" fmla="*/ 0 h 58674"/>
                <a:gd name="connsiteX5" fmla="*/ 2758 w 59539"/>
                <a:gd name="connsiteY5" fmla="*/ 0 h 58674"/>
                <a:gd name="connsiteX6" fmla="*/ 20734 w 59539"/>
                <a:gd name="connsiteY6" fmla="*/ 28385 h 58674"/>
                <a:gd name="connsiteX7" fmla="*/ 0 w 59539"/>
                <a:gd name="connsiteY7" fmla="*/ 58674 h 58674"/>
                <a:gd name="connsiteX8" fmla="*/ 18071 w 59539"/>
                <a:gd name="connsiteY8" fmla="*/ 58674 h 58674"/>
                <a:gd name="connsiteX9" fmla="*/ 29770 w 59539"/>
                <a:gd name="connsiteY9" fmla="*/ 39529 h 58674"/>
                <a:gd name="connsiteX10" fmla="*/ 41468 w 59539"/>
                <a:gd name="connsiteY10" fmla="*/ 58674 h 58674"/>
                <a:gd name="connsiteX11" fmla="*/ 59539 w 59539"/>
                <a:gd name="connsiteY11" fmla="*/ 58674 h 58674"/>
                <a:gd name="connsiteX12" fmla="*/ 38710 w 59539"/>
                <a:gd name="connsiteY12" fmla="*/ 28385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39" h="58674">
                  <a:moveTo>
                    <a:pt x="38710" y="28385"/>
                  </a:moveTo>
                  <a:lnTo>
                    <a:pt x="56591" y="0"/>
                  </a:lnTo>
                  <a:lnTo>
                    <a:pt x="39566" y="0"/>
                  </a:lnTo>
                  <a:lnTo>
                    <a:pt x="29770" y="16764"/>
                  </a:lnTo>
                  <a:lnTo>
                    <a:pt x="19688" y="0"/>
                  </a:lnTo>
                  <a:lnTo>
                    <a:pt x="2758" y="0"/>
                  </a:lnTo>
                  <a:lnTo>
                    <a:pt x="20734" y="28385"/>
                  </a:lnTo>
                  <a:lnTo>
                    <a:pt x="0" y="58674"/>
                  </a:lnTo>
                  <a:lnTo>
                    <a:pt x="18071" y="58674"/>
                  </a:lnTo>
                  <a:lnTo>
                    <a:pt x="29770" y="39529"/>
                  </a:lnTo>
                  <a:lnTo>
                    <a:pt x="41468" y="58674"/>
                  </a:lnTo>
                  <a:lnTo>
                    <a:pt x="59539" y="58674"/>
                  </a:lnTo>
                  <a:lnTo>
                    <a:pt x="38710" y="28385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20" name="Freeform 6419">
              <a:extLst>
                <a:ext uri="{FF2B5EF4-FFF2-40B4-BE49-F238E27FC236}">
                  <a16:creationId xmlns:a16="http://schemas.microsoft.com/office/drawing/2014/main" id="{09076B7B-F797-452F-80C0-0E9D32F42EB9}"/>
                </a:ext>
              </a:extLst>
            </p:cNvPr>
            <p:cNvSpPr/>
            <p:nvPr/>
          </p:nvSpPr>
          <p:spPr>
            <a:xfrm>
              <a:off x="11159968" y="104363"/>
              <a:ext cx="61062" cy="61513"/>
            </a:xfrm>
            <a:custGeom>
              <a:avLst/>
              <a:gdLst>
                <a:gd name="connsiteX0" fmla="*/ 46796 w 61062"/>
                <a:gd name="connsiteY0" fmla="*/ 30895 h 61513"/>
                <a:gd name="connsiteX1" fmla="*/ 30532 w 61062"/>
                <a:gd name="connsiteY1" fmla="*/ 47183 h 61513"/>
                <a:gd name="connsiteX2" fmla="*/ 14268 w 61062"/>
                <a:gd name="connsiteY2" fmla="*/ 30895 h 61513"/>
                <a:gd name="connsiteX3" fmla="*/ 30532 w 61062"/>
                <a:gd name="connsiteY3" fmla="*/ 14607 h 61513"/>
                <a:gd name="connsiteX4" fmla="*/ 46796 w 61062"/>
                <a:gd name="connsiteY4" fmla="*/ 30895 h 61513"/>
                <a:gd name="connsiteX5" fmla="*/ 47271 w 61062"/>
                <a:gd name="connsiteY5" fmla="*/ 1368 h 61513"/>
                <a:gd name="connsiteX6" fmla="*/ 47271 w 61062"/>
                <a:gd name="connsiteY6" fmla="*/ 7940 h 61513"/>
                <a:gd name="connsiteX7" fmla="*/ 29010 w 61062"/>
                <a:gd name="connsiteY7" fmla="*/ 34 h 61513"/>
                <a:gd name="connsiteX8" fmla="*/ 49 w 61062"/>
                <a:gd name="connsiteY8" fmla="*/ 32467 h 61513"/>
                <a:gd name="connsiteX9" fmla="*/ 29010 w 61062"/>
                <a:gd name="connsiteY9" fmla="*/ 61470 h 61513"/>
                <a:gd name="connsiteX10" fmla="*/ 48032 w 61062"/>
                <a:gd name="connsiteY10" fmla="*/ 53565 h 61513"/>
                <a:gd name="connsiteX11" fmla="*/ 48032 w 61062"/>
                <a:gd name="connsiteY11" fmla="*/ 60042 h 61513"/>
                <a:gd name="connsiteX12" fmla="*/ 61062 w 61062"/>
                <a:gd name="connsiteY12" fmla="*/ 60042 h 61513"/>
                <a:gd name="connsiteX13" fmla="*/ 61062 w 61062"/>
                <a:gd name="connsiteY13" fmla="*/ 1272 h 6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062" h="61513">
                  <a:moveTo>
                    <a:pt x="46796" y="30895"/>
                  </a:moveTo>
                  <a:cubicBezTo>
                    <a:pt x="46796" y="39887"/>
                    <a:pt x="39510" y="47183"/>
                    <a:pt x="30532" y="47183"/>
                  </a:cubicBezTo>
                  <a:cubicBezTo>
                    <a:pt x="21553" y="47183"/>
                    <a:pt x="14268" y="39887"/>
                    <a:pt x="14268" y="30895"/>
                  </a:cubicBezTo>
                  <a:cubicBezTo>
                    <a:pt x="14268" y="21900"/>
                    <a:pt x="21553" y="14607"/>
                    <a:pt x="30532" y="14607"/>
                  </a:cubicBezTo>
                  <a:cubicBezTo>
                    <a:pt x="39510" y="14607"/>
                    <a:pt x="46796" y="21900"/>
                    <a:pt x="46796" y="30895"/>
                  </a:cubicBezTo>
                  <a:close/>
                  <a:moveTo>
                    <a:pt x="47271" y="1368"/>
                  </a:moveTo>
                  <a:lnTo>
                    <a:pt x="47271" y="7940"/>
                  </a:lnTo>
                  <a:cubicBezTo>
                    <a:pt x="42763" y="2575"/>
                    <a:pt x="36001" y="-354"/>
                    <a:pt x="29010" y="34"/>
                  </a:cubicBezTo>
                  <a:cubicBezTo>
                    <a:pt x="12071" y="979"/>
                    <a:pt x="-902" y="15498"/>
                    <a:pt x="49" y="32467"/>
                  </a:cubicBezTo>
                  <a:cubicBezTo>
                    <a:pt x="915" y="48107"/>
                    <a:pt x="13393" y="60594"/>
                    <a:pt x="29010" y="61470"/>
                  </a:cubicBezTo>
                  <a:cubicBezTo>
                    <a:pt x="36229" y="61909"/>
                    <a:pt x="43248" y="58994"/>
                    <a:pt x="48032" y="53565"/>
                  </a:cubicBezTo>
                  <a:lnTo>
                    <a:pt x="48032" y="60042"/>
                  </a:lnTo>
                  <a:lnTo>
                    <a:pt x="61062" y="60042"/>
                  </a:lnTo>
                  <a:lnTo>
                    <a:pt x="61062" y="1272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21" name="Freeform 6420">
              <a:extLst>
                <a:ext uri="{FF2B5EF4-FFF2-40B4-BE49-F238E27FC236}">
                  <a16:creationId xmlns:a16="http://schemas.microsoft.com/office/drawing/2014/main" id="{3F8FADF4-8EF4-56D2-8615-C7FA4E12CA44}"/>
                </a:ext>
              </a:extLst>
            </p:cNvPr>
            <p:cNvSpPr/>
            <p:nvPr/>
          </p:nvSpPr>
          <p:spPr>
            <a:xfrm>
              <a:off x="11231112" y="86395"/>
              <a:ext cx="30054" cy="77914"/>
            </a:xfrm>
            <a:custGeom>
              <a:avLst/>
              <a:gdLst>
                <a:gd name="connsiteX0" fmla="*/ 21780 w 30054"/>
                <a:gd name="connsiteY0" fmla="*/ 19240 h 77914"/>
                <a:gd name="connsiteX1" fmla="*/ 21780 w 30054"/>
                <a:gd name="connsiteY1" fmla="*/ 0 h 77914"/>
                <a:gd name="connsiteX2" fmla="*/ 6753 w 30054"/>
                <a:gd name="connsiteY2" fmla="*/ 0 h 77914"/>
                <a:gd name="connsiteX3" fmla="*/ 6753 w 30054"/>
                <a:gd name="connsiteY3" fmla="*/ 19240 h 77914"/>
                <a:gd name="connsiteX4" fmla="*/ 0 w 30054"/>
                <a:gd name="connsiteY4" fmla="*/ 19240 h 77914"/>
                <a:gd name="connsiteX5" fmla="*/ 0 w 30054"/>
                <a:gd name="connsiteY5" fmla="*/ 32956 h 77914"/>
                <a:gd name="connsiteX6" fmla="*/ 6753 w 30054"/>
                <a:gd name="connsiteY6" fmla="*/ 32956 h 77914"/>
                <a:gd name="connsiteX7" fmla="*/ 6753 w 30054"/>
                <a:gd name="connsiteY7" fmla="*/ 77915 h 77914"/>
                <a:gd name="connsiteX8" fmla="*/ 21780 w 30054"/>
                <a:gd name="connsiteY8" fmla="*/ 77915 h 77914"/>
                <a:gd name="connsiteX9" fmla="*/ 21780 w 30054"/>
                <a:gd name="connsiteY9" fmla="*/ 32956 h 77914"/>
                <a:gd name="connsiteX10" fmla="*/ 30055 w 30054"/>
                <a:gd name="connsiteY10" fmla="*/ 32956 h 77914"/>
                <a:gd name="connsiteX11" fmla="*/ 30055 w 30054"/>
                <a:gd name="connsiteY11" fmla="*/ 19240 h 77914"/>
                <a:gd name="connsiteX12" fmla="*/ 21780 w 30054"/>
                <a:gd name="connsiteY12" fmla="*/ 19240 h 77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3" h="77914">
                  <a:moveTo>
                    <a:pt x="21780" y="19240"/>
                  </a:moveTo>
                  <a:lnTo>
                    <a:pt x="21780" y="0"/>
                  </a:lnTo>
                  <a:lnTo>
                    <a:pt x="6753" y="0"/>
                  </a:lnTo>
                  <a:lnTo>
                    <a:pt x="6753" y="19240"/>
                  </a:lnTo>
                  <a:lnTo>
                    <a:pt x="0" y="19240"/>
                  </a:lnTo>
                  <a:lnTo>
                    <a:pt x="0" y="32956"/>
                  </a:lnTo>
                  <a:lnTo>
                    <a:pt x="6753" y="32956"/>
                  </a:lnTo>
                  <a:lnTo>
                    <a:pt x="6753" y="77915"/>
                  </a:lnTo>
                  <a:lnTo>
                    <a:pt x="21780" y="77915"/>
                  </a:lnTo>
                  <a:lnTo>
                    <a:pt x="21780" y="32956"/>
                  </a:lnTo>
                  <a:lnTo>
                    <a:pt x="30055" y="32956"/>
                  </a:lnTo>
                  <a:lnTo>
                    <a:pt x="30055" y="19240"/>
                  </a:lnTo>
                  <a:lnTo>
                    <a:pt x="21780" y="19240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22" name="Freeform 6421">
              <a:extLst>
                <a:ext uri="{FF2B5EF4-FFF2-40B4-BE49-F238E27FC236}">
                  <a16:creationId xmlns:a16="http://schemas.microsoft.com/office/drawing/2014/main" id="{F2AEBC98-D6FB-6539-4AF6-E550F3C123D3}"/>
                </a:ext>
              </a:extLst>
            </p:cNvPr>
            <p:cNvSpPr/>
            <p:nvPr/>
          </p:nvSpPr>
          <p:spPr>
            <a:xfrm>
              <a:off x="11266303" y="104300"/>
              <a:ext cx="61000" cy="61450"/>
            </a:xfrm>
            <a:custGeom>
              <a:avLst/>
              <a:gdLst>
                <a:gd name="connsiteX0" fmla="*/ 45843 w 61000"/>
                <a:gd name="connsiteY0" fmla="*/ 24101 h 61450"/>
                <a:gd name="connsiteX1" fmla="*/ 15503 w 61000"/>
                <a:gd name="connsiteY1" fmla="*/ 24101 h 61450"/>
                <a:gd name="connsiteX2" fmla="*/ 30816 w 61000"/>
                <a:gd name="connsiteY2" fmla="*/ 13814 h 61450"/>
                <a:gd name="connsiteX3" fmla="*/ 45938 w 61000"/>
                <a:gd name="connsiteY3" fmla="*/ 24101 h 61450"/>
                <a:gd name="connsiteX4" fmla="*/ 30816 w 61000"/>
                <a:gd name="connsiteY4" fmla="*/ 2 h 61450"/>
                <a:gd name="connsiteX5" fmla="*/ 0 w 61000"/>
                <a:gd name="connsiteY5" fmla="*/ 30097 h 61450"/>
                <a:gd name="connsiteX6" fmla="*/ 0 w 61000"/>
                <a:gd name="connsiteY6" fmla="*/ 30863 h 61450"/>
                <a:gd name="connsiteX7" fmla="*/ 31092 w 61000"/>
                <a:gd name="connsiteY7" fmla="*/ 61448 h 61450"/>
                <a:gd name="connsiteX8" fmla="*/ 31672 w 61000"/>
                <a:gd name="connsiteY8" fmla="*/ 61439 h 61450"/>
                <a:gd name="connsiteX9" fmla="*/ 54974 w 61000"/>
                <a:gd name="connsiteY9" fmla="*/ 50771 h 61450"/>
                <a:gd name="connsiteX10" fmla="*/ 59634 w 61000"/>
                <a:gd name="connsiteY10" fmla="*/ 42579 h 61450"/>
                <a:gd name="connsiteX11" fmla="*/ 59634 w 61000"/>
                <a:gd name="connsiteY11" fmla="*/ 41817 h 61450"/>
                <a:gd name="connsiteX12" fmla="*/ 43465 w 61000"/>
                <a:gd name="connsiteY12" fmla="*/ 41817 h 61450"/>
                <a:gd name="connsiteX13" fmla="*/ 43465 w 61000"/>
                <a:gd name="connsiteY13" fmla="*/ 41817 h 61450"/>
                <a:gd name="connsiteX14" fmla="*/ 31291 w 61000"/>
                <a:gd name="connsiteY14" fmla="*/ 47342 h 61450"/>
                <a:gd name="connsiteX15" fmla="*/ 16169 w 61000"/>
                <a:gd name="connsiteY15" fmla="*/ 37245 h 61450"/>
                <a:gd name="connsiteX16" fmla="*/ 60395 w 61000"/>
                <a:gd name="connsiteY16" fmla="*/ 37245 h 61450"/>
                <a:gd name="connsiteX17" fmla="*/ 60395 w 61000"/>
                <a:gd name="connsiteY17" fmla="*/ 36769 h 61450"/>
                <a:gd name="connsiteX18" fmla="*/ 60966 w 61000"/>
                <a:gd name="connsiteY18" fmla="*/ 31340 h 61450"/>
                <a:gd name="connsiteX19" fmla="*/ 32566 w 61000"/>
                <a:gd name="connsiteY19" fmla="*/ 35 h 61450"/>
                <a:gd name="connsiteX20" fmla="*/ 30816 w 61000"/>
                <a:gd name="connsiteY20" fmla="*/ 2 h 6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000" h="61450">
                  <a:moveTo>
                    <a:pt x="45843" y="24101"/>
                  </a:moveTo>
                  <a:lnTo>
                    <a:pt x="15503" y="24101"/>
                  </a:lnTo>
                  <a:cubicBezTo>
                    <a:pt x="17538" y="17481"/>
                    <a:pt x="23930" y="13192"/>
                    <a:pt x="30816" y="13814"/>
                  </a:cubicBezTo>
                  <a:cubicBezTo>
                    <a:pt x="37683" y="13093"/>
                    <a:pt x="44074" y="17439"/>
                    <a:pt x="45938" y="24101"/>
                  </a:cubicBezTo>
                  <a:close/>
                  <a:moveTo>
                    <a:pt x="30816" y="2"/>
                  </a:moveTo>
                  <a:cubicBezTo>
                    <a:pt x="14010" y="-209"/>
                    <a:pt x="209" y="13264"/>
                    <a:pt x="0" y="30097"/>
                  </a:cubicBezTo>
                  <a:cubicBezTo>
                    <a:pt x="0" y="30352"/>
                    <a:pt x="0" y="30608"/>
                    <a:pt x="0" y="30863"/>
                  </a:cubicBezTo>
                  <a:cubicBezTo>
                    <a:pt x="152" y="47904"/>
                    <a:pt x="14067" y="61601"/>
                    <a:pt x="31092" y="61448"/>
                  </a:cubicBezTo>
                  <a:cubicBezTo>
                    <a:pt x="31282" y="61448"/>
                    <a:pt x="31482" y="61448"/>
                    <a:pt x="31672" y="61439"/>
                  </a:cubicBezTo>
                  <a:cubicBezTo>
                    <a:pt x="40669" y="61696"/>
                    <a:pt x="49277" y="57753"/>
                    <a:pt x="54974" y="50771"/>
                  </a:cubicBezTo>
                  <a:cubicBezTo>
                    <a:pt x="57066" y="48389"/>
                    <a:pt x="58654" y="45599"/>
                    <a:pt x="59634" y="42579"/>
                  </a:cubicBezTo>
                  <a:lnTo>
                    <a:pt x="59634" y="41817"/>
                  </a:lnTo>
                  <a:lnTo>
                    <a:pt x="43465" y="41817"/>
                  </a:lnTo>
                  <a:lnTo>
                    <a:pt x="43465" y="41817"/>
                  </a:lnTo>
                  <a:cubicBezTo>
                    <a:pt x="40631" y="45637"/>
                    <a:pt x="36028" y="47723"/>
                    <a:pt x="31291" y="47342"/>
                  </a:cubicBezTo>
                  <a:cubicBezTo>
                    <a:pt x="24519" y="47894"/>
                    <a:pt x="18261" y="43713"/>
                    <a:pt x="16169" y="37245"/>
                  </a:cubicBezTo>
                  <a:lnTo>
                    <a:pt x="60395" y="37245"/>
                  </a:lnTo>
                  <a:lnTo>
                    <a:pt x="60395" y="36769"/>
                  </a:lnTo>
                  <a:cubicBezTo>
                    <a:pt x="60785" y="34988"/>
                    <a:pt x="60975" y="33169"/>
                    <a:pt x="60966" y="31340"/>
                  </a:cubicBezTo>
                  <a:cubicBezTo>
                    <a:pt x="61755" y="14841"/>
                    <a:pt x="49039" y="825"/>
                    <a:pt x="32566" y="35"/>
                  </a:cubicBezTo>
                  <a:cubicBezTo>
                    <a:pt x="31986" y="7"/>
                    <a:pt x="31396" y="-3"/>
                    <a:pt x="30816" y="2"/>
                  </a:cubicBez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23" name="Freeform 6422">
              <a:extLst>
                <a:ext uri="{FF2B5EF4-FFF2-40B4-BE49-F238E27FC236}">
                  <a16:creationId xmlns:a16="http://schemas.microsoft.com/office/drawing/2014/main" id="{2B446403-3FC7-132A-994D-A3208D937B12}"/>
                </a:ext>
              </a:extLst>
            </p:cNvPr>
            <p:cNvSpPr/>
            <p:nvPr/>
          </p:nvSpPr>
          <p:spPr>
            <a:xfrm>
              <a:off x="11333536" y="104355"/>
              <a:ext cx="61831" cy="83100"/>
            </a:xfrm>
            <a:custGeom>
              <a:avLst/>
              <a:gdLst>
                <a:gd name="connsiteX0" fmla="*/ 47660 w 61831"/>
                <a:gd name="connsiteY0" fmla="*/ 30903 h 83100"/>
                <a:gd name="connsiteX1" fmla="*/ 32756 w 61831"/>
                <a:gd name="connsiteY1" fmla="*/ 47553 h 83100"/>
                <a:gd name="connsiteX2" fmla="*/ 31681 w 61831"/>
                <a:gd name="connsiteY2" fmla="*/ 47572 h 83100"/>
                <a:gd name="connsiteX3" fmla="*/ 15399 w 61831"/>
                <a:gd name="connsiteY3" fmla="*/ 31875 h 83100"/>
                <a:gd name="connsiteX4" fmla="*/ 15418 w 61831"/>
                <a:gd name="connsiteY4" fmla="*/ 30808 h 83100"/>
                <a:gd name="connsiteX5" fmla="*/ 30997 w 61831"/>
                <a:gd name="connsiteY5" fmla="*/ 13865 h 83100"/>
                <a:gd name="connsiteX6" fmla="*/ 31396 w 61831"/>
                <a:gd name="connsiteY6" fmla="*/ 13854 h 83100"/>
                <a:gd name="connsiteX7" fmla="*/ 47688 w 61831"/>
                <a:gd name="connsiteY7" fmla="*/ 29532 h 83100"/>
                <a:gd name="connsiteX8" fmla="*/ 47660 w 61831"/>
                <a:gd name="connsiteY8" fmla="*/ 30903 h 83100"/>
                <a:gd name="connsiteX9" fmla="*/ 47660 w 61831"/>
                <a:gd name="connsiteY9" fmla="*/ 1376 h 83100"/>
                <a:gd name="connsiteX10" fmla="*/ 47660 w 61831"/>
                <a:gd name="connsiteY10" fmla="*/ 7662 h 83100"/>
                <a:gd name="connsiteX11" fmla="*/ 29589 w 61831"/>
                <a:gd name="connsiteY11" fmla="*/ 42 h 83100"/>
                <a:gd name="connsiteX12" fmla="*/ 0 w 61831"/>
                <a:gd name="connsiteY12" fmla="*/ 29846 h 83100"/>
                <a:gd name="connsiteX13" fmla="*/ 10 w 61831"/>
                <a:gd name="connsiteY13" fmla="*/ 30522 h 83100"/>
                <a:gd name="connsiteX14" fmla="*/ 29294 w 61831"/>
                <a:gd name="connsiteY14" fmla="*/ 61374 h 83100"/>
                <a:gd name="connsiteX15" fmla="*/ 30160 w 61831"/>
                <a:gd name="connsiteY15" fmla="*/ 61383 h 83100"/>
                <a:gd name="connsiteX16" fmla="*/ 46899 w 61831"/>
                <a:gd name="connsiteY16" fmla="*/ 55287 h 83100"/>
                <a:gd name="connsiteX17" fmla="*/ 46899 w 61831"/>
                <a:gd name="connsiteY17" fmla="*/ 83100 h 83100"/>
                <a:gd name="connsiteX18" fmla="*/ 61831 w 61831"/>
                <a:gd name="connsiteY18" fmla="*/ 83100 h 83100"/>
                <a:gd name="connsiteX19" fmla="*/ 61831 w 61831"/>
                <a:gd name="connsiteY19" fmla="*/ 1281 h 8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830" h="83100">
                  <a:moveTo>
                    <a:pt x="47660" y="30903"/>
                  </a:moveTo>
                  <a:cubicBezTo>
                    <a:pt x="48135" y="39619"/>
                    <a:pt x="41459" y="47077"/>
                    <a:pt x="32756" y="47553"/>
                  </a:cubicBezTo>
                  <a:cubicBezTo>
                    <a:pt x="32395" y="47572"/>
                    <a:pt x="32043" y="47582"/>
                    <a:pt x="31681" y="47572"/>
                  </a:cubicBezTo>
                  <a:cubicBezTo>
                    <a:pt x="22855" y="47743"/>
                    <a:pt x="15570" y="40714"/>
                    <a:pt x="15399" y="31875"/>
                  </a:cubicBezTo>
                  <a:cubicBezTo>
                    <a:pt x="15399" y="31522"/>
                    <a:pt x="15399" y="31160"/>
                    <a:pt x="15418" y="30808"/>
                  </a:cubicBezTo>
                  <a:cubicBezTo>
                    <a:pt x="15047" y="21820"/>
                    <a:pt x="22028" y="14235"/>
                    <a:pt x="30997" y="13865"/>
                  </a:cubicBezTo>
                  <a:cubicBezTo>
                    <a:pt x="31130" y="13859"/>
                    <a:pt x="31263" y="13855"/>
                    <a:pt x="31396" y="13854"/>
                  </a:cubicBezTo>
                  <a:cubicBezTo>
                    <a:pt x="40222" y="13676"/>
                    <a:pt x="47517" y="20696"/>
                    <a:pt x="47688" y="29532"/>
                  </a:cubicBezTo>
                  <a:cubicBezTo>
                    <a:pt x="47698" y="29990"/>
                    <a:pt x="47688" y="30447"/>
                    <a:pt x="47660" y="30903"/>
                  </a:cubicBezTo>
                  <a:close/>
                  <a:moveTo>
                    <a:pt x="47660" y="1376"/>
                  </a:moveTo>
                  <a:lnTo>
                    <a:pt x="47660" y="7662"/>
                  </a:lnTo>
                  <a:cubicBezTo>
                    <a:pt x="43152" y="2434"/>
                    <a:pt x="36475" y="-384"/>
                    <a:pt x="29589" y="42"/>
                  </a:cubicBezTo>
                  <a:cubicBezTo>
                    <a:pt x="13201" y="90"/>
                    <a:pt x="-47" y="13433"/>
                    <a:pt x="0" y="29846"/>
                  </a:cubicBezTo>
                  <a:cubicBezTo>
                    <a:pt x="0" y="30071"/>
                    <a:pt x="0" y="30297"/>
                    <a:pt x="10" y="30522"/>
                  </a:cubicBezTo>
                  <a:cubicBezTo>
                    <a:pt x="-409" y="47143"/>
                    <a:pt x="12697" y="60955"/>
                    <a:pt x="29294" y="61374"/>
                  </a:cubicBezTo>
                  <a:cubicBezTo>
                    <a:pt x="29579" y="61383"/>
                    <a:pt x="29874" y="61383"/>
                    <a:pt x="30160" y="61383"/>
                  </a:cubicBezTo>
                  <a:cubicBezTo>
                    <a:pt x="36313" y="61574"/>
                    <a:pt x="42305" y="59393"/>
                    <a:pt x="46899" y="55287"/>
                  </a:cubicBezTo>
                  <a:lnTo>
                    <a:pt x="46899" y="83100"/>
                  </a:lnTo>
                  <a:lnTo>
                    <a:pt x="61831" y="83100"/>
                  </a:lnTo>
                  <a:lnTo>
                    <a:pt x="61831" y="1281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24" name="Freeform 6423">
              <a:extLst>
                <a:ext uri="{FF2B5EF4-FFF2-40B4-BE49-F238E27FC236}">
                  <a16:creationId xmlns:a16="http://schemas.microsoft.com/office/drawing/2014/main" id="{4B3725D8-4A7B-84A5-F318-C7D8153BFA14}"/>
                </a:ext>
              </a:extLst>
            </p:cNvPr>
            <p:cNvSpPr/>
            <p:nvPr/>
          </p:nvSpPr>
          <p:spPr>
            <a:xfrm>
              <a:off x="10806065" y="73251"/>
              <a:ext cx="109855" cy="122015"/>
            </a:xfrm>
            <a:custGeom>
              <a:avLst/>
              <a:gdLst>
                <a:gd name="connsiteX0" fmla="*/ 97012 w 109855"/>
                <a:gd name="connsiteY0" fmla="*/ 21908 h 122015"/>
                <a:gd name="connsiteX1" fmla="*/ 63058 w 109855"/>
                <a:gd name="connsiteY1" fmla="*/ 2191 h 122015"/>
                <a:gd name="connsiteX2" fmla="*/ 54974 w 109855"/>
                <a:gd name="connsiteY2" fmla="*/ 0 h 122015"/>
                <a:gd name="connsiteX3" fmla="*/ 46794 w 109855"/>
                <a:gd name="connsiteY3" fmla="*/ 2191 h 122015"/>
                <a:gd name="connsiteX4" fmla="*/ 8179 w 109855"/>
                <a:gd name="connsiteY4" fmla="*/ 24575 h 122015"/>
                <a:gd name="connsiteX5" fmla="*/ 0 w 109855"/>
                <a:gd name="connsiteY5" fmla="*/ 38672 h 122015"/>
                <a:gd name="connsiteX6" fmla="*/ 0 w 109855"/>
                <a:gd name="connsiteY6" fmla="*/ 83344 h 122015"/>
                <a:gd name="connsiteX7" fmla="*/ 8179 w 109855"/>
                <a:gd name="connsiteY7" fmla="*/ 97441 h 122015"/>
                <a:gd name="connsiteX8" fmla="*/ 46794 w 109855"/>
                <a:gd name="connsiteY8" fmla="*/ 119825 h 122015"/>
                <a:gd name="connsiteX9" fmla="*/ 54974 w 109855"/>
                <a:gd name="connsiteY9" fmla="*/ 122015 h 122015"/>
                <a:gd name="connsiteX10" fmla="*/ 63058 w 109855"/>
                <a:gd name="connsiteY10" fmla="*/ 119825 h 122015"/>
                <a:gd name="connsiteX11" fmla="*/ 101768 w 109855"/>
                <a:gd name="connsiteY11" fmla="*/ 97441 h 122015"/>
                <a:gd name="connsiteX12" fmla="*/ 109852 w 109855"/>
                <a:gd name="connsiteY12" fmla="*/ 83344 h 122015"/>
                <a:gd name="connsiteX13" fmla="*/ 109852 w 109855"/>
                <a:gd name="connsiteY13" fmla="*/ 45910 h 122015"/>
                <a:gd name="connsiteX14" fmla="*/ 97973 w 109855"/>
                <a:gd name="connsiteY14" fmla="*/ 33433 h 122015"/>
                <a:gd name="connsiteX15" fmla="*/ 97393 w 109855"/>
                <a:gd name="connsiteY15" fmla="*/ 33433 h 122015"/>
                <a:gd name="connsiteX16" fmla="*/ 94254 w 109855"/>
                <a:gd name="connsiteY16" fmla="*/ 33433 h 122015"/>
                <a:gd name="connsiteX17" fmla="*/ 90165 w 109855"/>
                <a:gd name="connsiteY17" fmla="*/ 35052 h 122015"/>
                <a:gd name="connsiteX18" fmla="*/ 59919 w 109855"/>
                <a:gd name="connsiteY18" fmla="*/ 52388 h 122015"/>
                <a:gd name="connsiteX19" fmla="*/ 55021 w 109855"/>
                <a:gd name="connsiteY19" fmla="*/ 66942 h 122015"/>
                <a:gd name="connsiteX20" fmla="*/ 62202 w 109855"/>
                <a:gd name="connsiteY20" fmla="*/ 72676 h 122015"/>
                <a:gd name="connsiteX21" fmla="*/ 65151 w 109855"/>
                <a:gd name="connsiteY21" fmla="*/ 72676 h 122015"/>
                <a:gd name="connsiteX22" fmla="*/ 70001 w 109855"/>
                <a:gd name="connsiteY22" fmla="*/ 71342 h 122015"/>
                <a:gd name="connsiteX23" fmla="*/ 87501 w 109855"/>
                <a:gd name="connsiteY23" fmla="*/ 61817 h 122015"/>
                <a:gd name="connsiteX24" fmla="*/ 87501 w 109855"/>
                <a:gd name="connsiteY24" fmla="*/ 76105 h 122015"/>
                <a:gd name="connsiteX25" fmla="*/ 82936 w 109855"/>
                <a:gd name="connsiteY25" fmla="*/ 82296 h 122015"/>
                <a:gd name="connsiteX26" fmla="*/ 59634 w 109855"/>
                <a:gd name="connsiteY26" fmla="*/ 95726 h 122015"/>
                <a:gd name="connsiteX27" fmla="*/ 50123 w 109855"/>
                <a:gd name="connsiteY27" fmla="*/ 95726 h 122015"/>
                <a:gd name="connsiteX28" fmla="*/ 26821 w 109855"/>
                <a:gd name="connsiteY28" fmla="*/ 82296 h 122015"/>
                <a:gd name="connsiteX29" fmla="*/ 21970 w 109855"/>
                <a:gd name="connsiteY29" fmla="*/ 73819 h 122015"/>
                <a:gd name="connsiteX30" fmla="*/ 21970 w 109855"/>
                <a:gd name="connsiteY30" fmla="*/ 73819 h 122015"/>
                <a:gd name="connsiteX31" fmla="*/ 21970 w 109855"/>
                <a:gd name="connsiteY31" fmla="*/ 47530 h 122015"/>
                <a:gd name="connsiteX32" fmla="*/ 21970 w 109855"/>
                <a:gd name="connsiteY32" fmla="*/ 47530 h 122015"/>
                <a:gd name="connsiteX33" fmla="*/ 26821 w 109855"/>
                <a:gd name="connsiteY33" fmla="*/ 39052 h 122015"/>
                <a:gd name="connsiteX34" fmla="*/ 50028 w 109855"/>
                <a:gd name="connsiteY34" fmla="*/ 25622 h 122015"/>
                <a:gd name="connsiteX35" fmla="*/ 54879 w 109855"/>
                <a:gd name="connsiteY35" fmla="*/ 24384 h 122015"/>
                <a:gd name="connsiteX36" fmla="*/ 59824 w 109855"/>
                <a:gd name="connsiteY36" fmla="*/ 25622 h 122015"/>
                <a:gd name="connsiteX37" fmla="*/ 72569 w 109855"/>
                <a:gd name="connsiteY37" fmla="*/ 33433 h 122015"/>
                <a:gd name="connsiteX38" fmla="*/ 74186 w 109855"/>
                <a:gd name="connsiteY38" fmla="*/ 33433 h 122015"/>
                <a:gd name="connsiteX39" fmla="*/ 89499 w 109855"/>
                <a:gd name="connsiteY39" fmla="*/ 24575 h 122015"/>
                <a:gd name="connsiteX40" fmla="*/ 97108 w 109855"/>
                <a:gd name="connsiteY40" fmla="*/ 22384 h 122015"/>
                <a:gd name="connsiteX41" fmla="*/ 97012 w 109855"/>
                <a:gd name="connsiteY41" fmla="*/ 21908 h 12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9855" h="122015">
                  <a:moveTo>
                    <a:pt x="97012" y="21908"/>
                  </a:moveTo>
                  <a:lnTo>
                    <a:pt x="63058" y="2191"/>
                  </a:lnTo>
                  <a:cubicBezTo>
                    <a:pt x="60604" y="758"/>
                    <a:pt x="57818" y="2"/>
                    <a:pt x="54974" y="0"/>
                  </a:cubicBezTo>
                  <a:cubicBezTo>
                    <a:pt x="52101" y="3"/>
                    <a:pt x="49286" y="758"/>
                    <a:pt x="46794" y="2191"/>
                  </a:cubicBezTo>
                  <a:lnTo>
                    <a:pt x="8179" y="24575"/>
                  </a:lnTo>
                  <a:cubicBezTo>
                    <a:pt x="3129" y="27470"/>
                    <a:pt x="10" y="32846"/>
                    <a:pt x="0" y="38672"/>
                  </a:cubicBezTo>
                  <a:lnTo>
                    <a:pt x="0" y="83344"/>
                  </a:lnTo>
                  <a:cubicBezTo>
                    <a:pt x="10" y="89173"/>
                    <a:pt x="3129" y="94545"/>
                    <a:pt x="8179" y="97441"/>
                  </a:cubicBezTo>
                  <a:lnTo>
                    <a:pt x="46794" y="119825"/>
                  </a:lnTo>
                  <a:cubicBezTo>
                    <a:pt x="49286" y="121253"/>
                    <a:pt x="52101" y="122015"/>
                    <a:pt x="54974" y="122015"/>
                  </a:cubicBezTo>
                  <a:cubicBezTo>
                    <a:pt x="57818" y="122015"/>
                    <a:pt x="60604" y="121253"/>
                    <a:pt x="63058" y="119825"/>
                  </a:cubicBezTo>
                  <a:lnTo>
                    <a:pt x="101768" y="97441"/>
                  </a:lnTo>
                  <a:cubicBezTo>
                    <a:pt x="106761" y="94507"/>
                    <a:pt x="109843" y="89144"/>
                    <a:pt x="109852" y="83344"/>
                  </a:cubicBezTo>
                  <a:lnTo>
                    <a:pt x="109852" y="45910"/>
                  </a:lnTo>
                  <a:cubicBezTo>
                    <a:pt x="110014" y="39179"/>
                    <a:pt x="104688" y="33593"/>
                    <a:pt x="97973" y="33433"/>
                  </a:cubicBezTo>
                  <a:cubicBezTo>
                    <a:pt x="97773" y="33428"/>
                    <a:pt x="97583" y="33428"/>
                    <a:pt x="97393" y="33433"/>
                  </a:cubicBezTo>
                  <a:cubicBezTo>
                    <a:pt x="96347" y="33293"/>
                    <a:pt x="95300" y="33293"/>
                    <a:pt x="94254" y="33433"/>
                  </a:cubicBezTo>
                  <a:cubicBezTo>
                    <a:pt x="92809" y="33729"/>
                    <a:pt x="91420" y="34278"/>
                    <a:pt x="90165" y="35052"/>
                  </a:cubicBezTo>
                  <a:lnTo>
                    <a:pt x="59919" y="52388"/>
                  </a:lnTo>
                  <a:cubicBezTo>
                    <a:pt x="54555" y="55050"/>
                    <a:pt x="52358" y="61564"/>
                    <a:pt x="55021" y="66942"/>
                  </a:cubicBezTo>
                  <a:cubicBezTo>
                    <a:pt x="56448" y="69818"/>
                    <a:pt x="59073" y="71923"/>
                    <a:pt x="62202" y="72676"/>
                  </a:cubicBezTo>
                  <a:cubicBezTo>
                    <a:pt x="63172" y="72866"/>
                    <a:pt x="64180" y="72866"/>
                    <a:pt x="65151" y="72676"/>
                  </a:cubicBezTo>
                  <a:cubicBezTo>
                    <a:pt x="66853" y="72676"/>
                    <a:pt x="68536" y="72219"/>
                    <a:pt x="70001" y="71342"/>
                  </a:cubicBezTo>
                  <a:lnTo>
                    <a:pt x="87501" y="61817"/>
                  </a:lnTo>
                  <a:lnTo>
                    <a:pt x="87501" y="76105"/>
                  </a:lnTo>
                  <a:cubicBezTo>
                    <a:pt x="86921" y="78724"/>
                    <a:pt x="85257" y="80972"/>
                    <a:pt x="82936" y="82296"/>
                  </a:cubicBezTo>
                  <a:lnTo>
                    <a:pt x="59634" y="95726"/>
                  </a:lnTo>
                  <a:cubicBezTo>
                    <a:pt x="56695" y="97431"/>
                    <a:pt x="53062" y="97431"/>
                    <a:pt x="50123" y="95726"/>
                  </a:cubicBezTo>
                  <a:lnTo>
                    <a:pt x="26821" y="82296"/>
                  </a:lnTo>
                  <a:cubicBezTo>
                    <a:pt x="23768" y="80581"/>
                    <a:pt x="21904" y="77324"/>
                    <a:pt x="21970" y="73819"/>
                  </a:cubicBezTo>
                  <a:lnTo>
                    <a:pt x="21970" y="73819"/>
                  </a:lnTo>
                  <a:lnTo>
                    <a:pt x="21970" y="47530"/>
                  </a:lnTo>
                  <a:lnTo>
                    <a:pt x="21970" y="47530"/>
                  </a:lnTo>
                  <a:cubicBezTo>
                    <a:pt x="22028" y="44057"/>
                    <a:pt x="23854" y="40855"/>
                    <a:pt x="26821" y="39052"/>
                  </a:cubicBezTo>
                  <a:lnTo>
                    <a:pt x="50028" y="25622"/>
                  </a:lnTo>
                  <a:cubicBezTo>
                    <a:pt x="51502" y="24783"/>
                    <a:pt x="53176" y="24355"/>
                    <a:pt x="54879" y="24384"/>
                  </a:cubicBezTo>
                  <a:cubicBezTo>
                    <a:pt x="56610" y="24366"/>
                    <a:pt x="58312" y="24792"/>
                    <a:pt x="59824" y="25622"/>
                  </a:cubicBezTo>
                  <a:lnTo>
                    <a:pt x="72569" y="33433"/>
                  </a:lnTo>
                  <a:cubicBezTo>
                    <a:pt x="73520" y="34004"/>
                    <a:pt x="73235" y="34004"/>
                    <a:pt x="74186" y="33433"/>
                  </a:cubicBezTo>
                  <a:lnTo>
                    <a:pt x="89499" y="24575"/>
                  </a:lnTo>
                  <a:cubicBezTo>
                    <a:pt x="91819" y="23232"/>
                    <a:pt x="94435" y="22479"/>
                    <a:pt x="97108" y="22384"/>
                  </a:cubicBezTo>
                  <a:cubicBezTo>
                    <a:pt x="97108" y="22384"/>
                    <a:pt x="97298" y="22098"/>
                    <a:pt x="97012" y="21908"/>
                  </a:cubicBezTo>
                  <a:close/>
                </a:path>
              </a:pathLst>
            </a:custGeom>
            <a:solidFill>
              <a:srgbClr val="28D9CA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6441" name="Group 6440">
            <a:extLst>
              <a:ext uri="{FF2B5EF4-FFF2-40B4-BE49-F238E27FC236}">
                <a16:creationId xmlns:a16="http://schemas.microsoft.com/office/drawing/2014/main" id="{08E95B3F-DE8F-8184-88D1-0222BF2E752F}"/>
              </a:ext>
            </a:extLst>
          </p:cNvPr>
          <p:cNvGrpSpPr/>
          <p:nvPr/>
        </p:nvGrpSpPr>
        <p:grpSpPr>
          <a:xfrm>
            <a:off x="1027318" y="3169308"/>
            <a:ext cx="1231938" cy="254958"/>
            <a:chOff x="6827861" y="668549"/>
            <a:chExt cx="1231938" cy="254958"/>
          </a:xfrm>
        </p:grpSpPr>
        <p:sp>
          <p:nvSpPr>
            <p:cNvPr id="6433" name="Freeform 6432">
              <a:extLst>
                <a:ext uri="{FF2B5EF4-FFF2-40B4-BE49-F238E27FC236}">
                  <a16:creationId xmlns:a16="http://schemas.microsoft.com/office/drawing/2014/main" id="{F6D1A4E6-64C0-D887-281D-4354265AB9BD}"/>
                </a:ext>
              </a:extLst>
            </p:cNvPr>
            <p:cNvSpPr/>
            <p:nvPr/>
          </p:nvSpPr>
          <p:spPr>
            <a:xfrm>
              <a:off x="7166298" y="733365"/>
              <a:ext cx="128913" cy="183702"/>
            </a:xfrm>
            <a:custGeom>
              <a:avLst/>
              <a:gdLst>
                <a:gd name="connsiteX0" fmla="*/ 46511 w 61696"/>
                <a:gd name="connsiteY0" fmla="*/ 30707 h 87917"/>
                <a:gd name="connsiteX1" fmla="*/ 29714 w 61696"/>
                <a:gd name="connsiteY1" fmla="*/ 45230 h 87917"/>
                <a:gd name="connsiteX2" fmla="*/ 15210 w 61696"/>
                <a:gd name="connsiteY2" fmla="*/ 28404 h 87917"/>
                <a:gd name="connsiteX3" fmla="*/ 30342 w 61696"/>
                <a:gd name="connsiteY3" fmla="*/ 13848 h 87917"/>
                <a:gd name="connsiteX4" fmla="*/ 46549 w 61696"/>
                <a:gd name="connsiteY4" fmla="*/ 28835 h 87917"/>
                <a:gd name="connsiteX5" fmla="*/ 46511 w 61696"/>
                <a:gd name="connsiteY5" fmla="*/ 30707 h 87917"/>
                <a:gd name="connsiteX6" fmla="*/ 47176 w 61696"/>
                <a:gd name="connsiteY6" fmla="*/ 1370 h 87917"/>
                <a:gd name="connsiteX7" fmla="*/ 47176 w 61696"/>
                <a:gd name="connsiteY7" fmla="*/ 7562 h 87917"/>
                <a:gd name="connsiteX8" fmla="*/ 29010 w 61696"/>
                <a:gd name="connsiteY8" fmla="*/ 37 h 87917"/>
                <a:gd name="connsiteX9" fmla="*/ 49 w 61696"/>
                <a:gd name="connsiteY9" fmla="*/ 32467 h 87917"/>
                <a:gd name="connsiteX10" fmla="*/ 29010 w 61696"/>
                <a:gd name="connsiteY10" fmla="*/ 61473 h 87917"/>
                <a:gd name="connsiteX11" fmla="*/ 47366 w 61696"/>
                <a:gd name="connsiteY11" fmla="*/ 53377 h 87917"/>
                <a:gd name="connsiteX12" fmla="*/ 43277 w 61696"/>
                <a:gd name="connsiteY12" fmla="*/ 69855 h 87917"/>
                <a:gd name="connsiteX13" fmla="*/ 31768 w 61696"/>
                <a:gd name="connsiteY13" fmla="*/ 73951 h 87917"/>
                <a:gd name="connsiteX14" fmla="*/ 17787 w 61696"/>
                <a:gd name="connsiteY14" fmla="*/ 68045 h 87917"/>
                <a:gd name="connsiteX15" fmla="*/ 17787 w 61696"/>
                <a:gd name="connsiteY15" fmla="*/ 68045 h 87917"/>
                <a:gd name="connsiteX16" fmla="*/ 1048 w 61696"/>
                <a:gd name="connsiteY16" fmla="*/ 68045 h 87917"/>
                <a:gd name="connsiteX17" fmla="*/ 1048 w 61696"/>
                <a:gd name="connsiteY17" fmla="*/ 68807 h 87917"/>
                <a:gd name="connsiteX18" fmla="*/ 31198 w 61696"/>
                <a:gd name="connsiteY18" fmla="*/ 87857 h 87917"/>
                <a:gd name="connsiteX19" fmla="*/ 55070 w 61696"/>
                <a:gd name="connsiteY19" fmla="*/ 77666 h 87917"/>
                <a:gd name="connsiteX20" fmla="*/ 61538 w 61696"/>
                <a:gd name="connsiteY20" fmla="*/ 53377 h 87917"/>
                <a:gd name="connsiteX21" fmla="*/ 61538 w 61696"/>
                <a:gd name="connsiteY21" fmla="*/ 1942 h 87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696" h="87917">
                  <a:moveTo>
                    <a:pt x="46511" y="30707"/>
                  </a:moveTo>
                  <a:cubicBezTo>
                    <a:pt x="45873" y="39364"/>
                    <a:pt x="38350" y="45865"/>
                    <a:pt x="29714" y="45230"/>
                  </a:cubicBezTo>
                  <a:cubicBezTo>
                    <a:pt x="21069" y="44594"/>
                    <a:pt x="14573" y="37061"/>
                    <a:pt x="15210" y="28404"/>
                  </a:cubicBezTo>
                  <a:cubicBezTo>
                    <a:pt x="15799" y="20392"/>
                    <a:pt x="22324" y="14113"/>
                    <a:pt x="30342" y="13848"/>
                  </a:cubicBezTo>
                  <a:cubicBezTo>
                    <a:pt x="38949" y="13505"/>
                    <a:pt x="46206" y="20215"/>
                    <a:pt x="46549" y="28835"/>
                  </a:cubicBezTo>
                  <a:cubicBezTo>
                    <a:pt x="46577" y="29460"/>
                    <a:pt x="46558" y="30084"/>
                    <a:pt x="46511" y="30707"/>
                  </a:cubicBezTo>
                  <a:close/>
                  <a:moveTo>
                    <a:pt x="47176" y="1370"/>
                  </a:moveTo>
                  <a:lnTo>
                    <a:pt x="47176" y="7562"/>
                  </a:lnTo>
                  <a:cubicBezTo>
                    <a:pt x="42582" y="2413"/>
                    <a:pt x="35896" y="-356"/>
                    <a:pt x="29010" y="37"/>
                  </a:cubicBezTo>
                  <a:cubicBezTo>
                    <a:pt x="12071" y="982"/>
                    <a:pt x="-902" y="15501"/>
                    <a:pt x="49" y="32467"/>
                  </a:cubicBezTo>
                  <a:cubicBezTo>
                    <a:pt x="915" y="48111"/>
                    <a:pt x="13384" y="60602"/>
                    <a:pt x="29010" y="61473"/>
                  </a:cubicBezTo>
                  <a:cubicBezTo>
                    <a:pt x="36048" y="61770"/>
                    <a:pt x="42830" y="58779"/>
                    <a:pt x="47366" y="53377"/>
                  </a:cubicBezTo>
                  <a:cubicBezTo>
                    <a:pt x="48184" y="59193"/>
                    <a:pt x="46720" y="65100"/>
                    <a:pt x="43277" y="69855"/>
                  </a:cubicBezTo>
                  <a:cubicBezTo>
                    <a:pt x="40195" y="72801"/>
                    <a:pt x="36010" y="74291"/>
                    <a:pt x="31768" y="73951"/>
                  </a:cubicBezTo>
                  <a:cubicBezTo>
                    <a:pt x="26433" y="74348"/>
                    <a:pt x="21230" y="72151"/>
                    <a:pt x="17787" y="68045"/>
                  </a:cubicBezTo>
                  <a:lnTo>
                    <a:pt x="17787" y="68045"/>
                  </a:lnTo>
                  <a:lnTo>
                    <a:pt x="1048" y="68045"/>
                  </a:lnTo>
                  <a:lnTo>
                    <a:pt x="1048" y="68807"/>
                  </a:lnTo>
                  <a:cubicBezTo>
                    <a:pt x="5946" y="81004"/>
                    <a:pt x="18101" y="88683"/>
                    <a:pt x="31198" y="87857"/>
                  </a:cubicBezTo>
                  <a:cubicBezTo>
                    <a:pt x="40290" y="88296"/>
                    <a:pt x="49088" y="84541"/>
                    <a:pt x="55070" y="77666"/>
                  </a:cubicBezTo>
                  <a:cubicBezTo>
                    <a:pt x="60054" y="70603"/>
                    <a:pt x="62346" y="61987"/>
                    <a:pt x="61538" y="53377"/>
                  </a:cubicBezTo>
                  <a:lnTo>
                    <a:pt x="61538" y="1942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34" name="Freeform 6433">
              <a:extLst>
                <a:ext uri="{FF2B5EF4-FFF2-40B4-BE49-F238E27FC236}">
                  <a16:creationId xmlns:a16="http://schemas.microsoft.com/office/drawing/2014/main" id="{FFB42574-CA08-9FAB-5B6F-E6998F946C83}"/>
                </a:ext>
              </a:extLst>
            </p:cNvPr>
            <p:cNvSpPr/>
            <p:nvPr/>
          </p:nvSpPr>
          <p:spPr>
            <a:xfrm>
              <a:off x="7315749" y="733436"/>
              <a:ext cx="127515" cy="128408"/>
            </a:xfrm>
            <a:custGeom>
              <a:avLst/>
              <a:gdLst>
                <a:gd name="connsiteX0" fmla="*/ 46224 w 61027"/>
                <a:gd name="connsiteY0" fmla="*/ 24101 h 61454"/>
                <a:gd name="connsiteX1" fmla="*/ 15979 w 61027"/>
                <a:gd name="connsiteY1" fmla="*/ 24101 h 61454"/>
                <a:gd name="connsiteX2" fmla="*/ 31101 w 61027"/>
                <a:gd name="connsiteY2" fmla="*/ 13814 h 61454"/>
                <a:gd name="connsiteX3" fmla="*/ 46224 w 61027"/>
                <a:gd name="connsiteY3" fmla="*/ 24101 h 61454"/>
                <a:gd name="connsiteX4" fmla="*/ 30911 w 61027"/>
                <a:gd name="connsiteY4" fmla="*/ 2 h 61454"/>
                <a:gd name="connsiteX5" fmla="*/ 0 w 61027"/>
                <a:gd name="connsiteY5" fmla="*/ 30193 h 61454"/>
                <a:gd name="connsiteX6" fmla="*/ 0 w 61027"/>
                <a:gd name="connsiteY6" fmla="*/ 30863 h 61454"/>
                <a:gd name="connsiteX7" fmla="*/ 31082 w 61027"/>
                <a:gd name="connsiteY7" fmla="*/ 61452 h 61454"/>
                <a:gd name="connsiteX8" fmla="*/ 31767 w 61027"/>
                <a:gd name="connsiteY8" fmla="*/ 61439 h 61454"/>
                <a:gd name="connsiteX9" fmla="*/ 54974 w 61027"/>
                <a:gd name="connsiteY9" fmla="*/ 50771 h 61454"/>
                <a:gd name="connsiteX10" fmla="*/ 59634 w 61027"/>
                <a:gd name="connsiteY10" fmla="*/ 42579 h 61454"/>
                <a:gd name="connsiteX11" fmla="*/ 59634 w 61027"/>
                <a:gd name="connsiteY11" fmla="*/ 41817 h 61454"/>
                <a:gd name="connsiteX12" fmla="*/ 43560 w 61027"/>
                <a:gd name="connsiteY12" fmla="*/ 41817 h 61454"/>
                <a:gd name="connsiteX13" fmla="*/ 43560 w 61027"/>
                <a:gd name="connsiteY13" fmla="*/ 41817 h 61454"/>
                <a:gd name="connsiteX14" fmla="*/ 31291 w 61027"/>
                <a:gd name="connsiteY14" fmla="*/ 47342 h 61454"/>
                <a:gd name="connsiteX15" fmla="*/ 16264 w 61027"/>
                <a:gd name="connsiteY15" fmla="*/ 37245 h 61454"/>
                <a:gd name="connsiteX16" fmla="*/ 60395 w 61027"/>
                <a:gd name="connsiteY16" fmla="*/ 37245 h 61454"/>
                <a:gd name="connsiteX17" fmla="*/ 60395 w 61027"/>
                <a:gd name="connsiteY17" fmla="*/ 37245 h 61454"/>
                <a:gd name="connsiteX18" fmla="*/ 60966 w 61027"/>
                <a:gd name="connsiteY18" fmla="*/ 31816 h 61454"/>
                <a:gd name="connsiteX19" fmla="*/ 33060 w 61027"/>
                <a:gd name="connsiteY19" fmla="*/ 62 h 61454"/>
                <a:gd name="connsiteX20" fmla="*/ 30911 w 61027"/>
                <a:gd name="connsiteY20" fmla="*/ 2 h 6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027" h="61454">
                  <a:moveTo>
                    <a:pt x="46224" y="24101"/>
                  </a:moveTo>
                  <a:lnTo>
                    <a:pt x="15979" y="24101"/>
                  </a:lnTo>
                  <a:cubicBezTo>
                    <a:pt x="17938" y="17509"/>
                    <a:pt x="24263" y="13211"/>
                    <a:pt x="31101" y="13814"/>
                  </a:cubicBezTo>
                  <a:cubicBezTo>
                    <a:pt x="37968" y="13093"/>
                    <a:pt x="44359" y="17439"/>
                    <a:pt x="46224" y="24101"/>
                  </a:cubicBezTo>
                  <a:close/>
                  <a:moveTo>
                    <a:pt x="30911" y="2"/>
                  </a:moveTo>
                  <a:cubicBezTo>
                    <a:pt x="14048" y="-209"/>
                    <a:pt x="209" y="13308"/>
                    <a:pt x="0" y="30193"/>
                  </a:cubicBezTo>
                  <a:cubicBezTo>
                    <a:pt x="0" y="30417"/>
                    <a:pt x="0" y="30640"/>
                    <a:pt x="0" y="30863"/>
                  </a:cubicBezTo>
                  <a:cubicBezTo>
                    <a:pt x="152" y="47907"/>
                    <a:pt x="14067" y="61602"/>
                    <a:pt x="31082" y="61452"/>
                  </a:cubicBezTo>
                  <a:cubicBezTo>
                    <a:pt x="31310" y="61450"/>
                    <a:pt x="31539" y="61445"/>
                    <a:pt x="31767" y="61439"/>
                  </a:cubicBezTo>
                  <a:cubicBezTo>
                    <a:pt x="40745" y="61741"/>
                    <a:pt x="49343" y="57789"/>
                    <a:pt x="54974" y="50771"/>
                  </a:cubicBezTo>
                  <a:cubicBezTo>
                    <a:pt x="57066" y="48387"/>
                    <a:pt x="58654" y="45599"/>
                    <a:pt x="59634" y="42579"/>
                  </a:cubicBezTo>
                  <a:lnTo>
                    <a:pt x="59634" y="41817"/>
                  </a:lnTo>
                  <a:lnTo>
                    <a:pt x="43560" y="41817"/>
                  </a:lnTo>
                  <a:lnTo>
                    <a:pt x="43560" y="41817"/>
                  </a:lnTo>
                  <a:cubicBezTo>
                    <a:pt x="40679" y="45638"/>
                    <a:pt x="36056" y="47721"/>
                    <a:pt x="31291" y="47342"/>
                  </a:cubicBezTo>
                  <a:cubicBezTo>
                    <a:pt x="24548" y="47884"/>
                    <a:pt x="18318" y="43700"/>
                    <a:pt x="16264" y="37245"/>
                  </a:cubicBezTo>
                  <a:lnTo>
                    <a:pt x="60395" y="37245"/>
                  </a:lnTo>
                  <a:lnTo>
                    <a:pt x="60395" y="37245"/>
                  </a:lnTo>
                  <a:cubicBezTo>
                    <a:pt x="60833" y="35470"/>
                    <a:pt x="61023" y="33643"/>
                    <a:pt x="60966" y="31816"/>
                  </a:cubicBezTo>
                  <a:cubicBezTo>
                    <a:pt x="62021" y="15332"/>
                    <a:pt x="49524" y="1115"/>
                    <a:pt x="33060" y="62"/>
                  </a:cubicBezTo>
                  <a:cubicBezTo>
                    <a:pt x="32347" y="17"/>
                    <a:pt x="31634" y="-3"/>
                    <a:pt x="30911" y="2"/>
                  </a:cubicBez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35" name="Freeform 6434">
              <a:extLst>
                <a:ext uri="{FF2B5EF4-FFF2-40B4-BE49-F238E27FC236}">
                  <a16:creationId xmlns:a16="http://schemas.microsoft.com/office/drawing/2014/main" id="{77BABE5F-FE0D-F419-C5C8-FDB9AF02EC85}"/>
                </a:ext>
              </a:extLst>
            </p:cNvPr>
            <p:cNvSpPr/>
            <p:nvPr/>
          </p:nvSpPr>
          <p:spPr>
            <a:xfrm>
              <a:off x="7443733" y="736228"/>
              <a:ext cx="124206" cy="122599"/>
            </a:xfrm>
            <a:custGeom>
              <a:avLst/>
              <a:gdLst>
                <a:gd name="connsiteX0" fmla="*/ 38615 w 59443"/>
                <a:gd name="connsiteY0" fmla="*/ 28385 h 58674"/>
                <a:gd name="connsiteX1" fmla="*/ 56495 w 59443"/>
                <a:gd name="connsiteY1" fmla="*/ 0 h 58674"/>
                <a:gd name="connsiteX2" fmla="*/ 39566 w 59443"/>
                <a:gd name="connsiteY2" fmla="*/ 0 h 58674"/>
                <a:gd name="connsiteX3" fmla="*/ 29674 w 59443"/>
                <a:gd name="connsiteY3" fmla="*/ 16764 h 58674"/>
                <a:gd name="connsiteX4" fmla="*/ 19688 w 59443"/>
                <a:gd name="connsiteY4" fmla="*/ 0 h 58674"/>
                <a:gd name="connsiteX5" fmla="*/ 2758 w 59443"/>
                <a:gd name="connsiteY5" fmla="*/ 0 h 58674"/>
                <a:gd name="connsiteX6" fmla="*/ 20734 w 59443"/>
                <a:gd name="connsiteY6" fmla="*/ 28385 h 58674"/>
                <a:gd name="connsiteX7" fmla="*/ 0 w 59443"/>
                <a:gd name="connsiteY7" fmla="*/ 58674 h 58674"/>
                <a:gd name="connsiteX8" fmla="*/ 17976 w 59443"/>
                <a:gd name="connsiteY8" fmla="*/ 58674 h 58674"/>
                <a:gd name="connsiteX9" fmla="*/ 29674 w 59443"/>
                <a:gd name="connsiteY9" fmla="*/ 39529 h 58674"/>
                <a:gd name="connsiteX10" fmla="*/ 41373 w 59443"/>
                <a:gd name="connsiteY10" fmla="*/ 58674 h 58674"/>
                <a:gd name="connsiteX11" fmla="*/ 59444 w 59443"/>
                <a:gd name="connsiteY11" fmla="*/ 58674 h 58674"/>
                <a:gd name="connsiteX12" fmla="*/ 38615 w 59443"/>
                <a:gd name="connsiteY12" fmla="*/ 28385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442" h="58674">
                  <a:moveTo>
                    <a:pt x="38615" y="28385"/>
                  </a:moveTo>
                  <a:lnTo>
                    <a:pt x="56495" y="0"/>
                  </a:lnTo>
                  <a:lnTo>
                    <a:pt x="39566" y="0"/>
                  </a:lnTo>
                  <a:lnTo>
                    <a:pt x="29674" y="16764"/>
                  </a:lnTo>
                  <a:lnTo>
                    <a:pt x="19688" y="0"/>
                  </a:lnTo>
                  <a:lnTo>
                    <a:pt x="2758" y="0"/>
                  </a:lnTo>
                  <a:lnTo>
                    <a:pt x="20734" y="28385"/>
                  </a:lnTo>
                  <a:lnTo>
                    <a:pt x="0" y="58674"/>
                  </a:lnTo>
                  <a:lnTo>
                    <a:pt x="17976" y="58674"/>
                  </a:lnTo>
                  <a:lnTo>
                    <a:pt x="29674" y="39529"/>
                  </a:lnTo>
                  <a:lnTo>
                    <a:pt x="41373" y="58674"/>
                  </a:lnTo>
                  <a:lnTo>
                    <a:pt x="59444" y="58674"/>
                  </a:lnTo>
                  <a:lnTo>
                    <a:pt x="38615" y="28385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36" name="Freeform 6435">
              <a:extLst>
                <a:ext uri="{FF2B5EF4-FFF2-40B4-BE49-F238E27FC236}">
                  <a16:creationId xmlns:a16="http://schemas.microsoft.com/office/drawing/2014/main" id="{B7DFB551-7838-013A-EC65-236441E1F993}"/>
                </a:ext>
              </a:extLst>
            </p:cNvPr>
            <p:cNvSpPr/>
            <p:nvPr/>
          </p:nvSpPr>
          <p:spPr>
            <a:xfrm>
              <a:off x="7566944" y="733376"/>
              <a:ext cx="128383" cy="128481"/>
            </a:xfrm>
            <a:custGeom>
              <a:avLst/>
              <a:gdLst>
                <a:gd name="connsiteX0" fmla="*/ 47176 w 61442"/>
                <a:gd name="connsiteY0" fmla="*/ 30893 h 61489"/>
                <a:gd name="connsiteX1" fmla="*/ 32111 w 61442"/>
                <a:gd name="connsiteY1" fmla="*/ 48477 h 61489"/>
                <a:gd name="connsiteX2" fmla="*/ 14554 w 61442"/>
                <a:gd name="connsiteY2" fmla="*/ 33389 h 61489"/>
                <a:gd name="connsiteX3" fmla="*/ 14554 w 61442"/>
                <a:gd name="connsiteY3" fmla="*/ 30893 h 61489"/>
                <a:gd name="connsiteX4" fmla="*/ 29619 w 61442"/>
                <a:gd name="connsiteY4" fmla="*/ 13309 h 61489"/>
                <a:gd name="connsiteX5" fmla="*/ 47176 w 61442"/>
                <a:gd name="connsiteY5" fmla="*/ 28396 h 61489"/>
                <a:gd name="connsiteX6" fmla="*/ 47176 w 61442"/>
                <a:gd name="connsiteY6" fmla="*/ 30893 h 61489"/>
                <a:gd name="connsiteX7" fmla="*/ 47176 w 61442"/>
                <a:gd name="connsiteY7" fmla="*/ 1365 h 61489"/>
                <a:gd name="connsiteX8" fmla="*/ 47176 w 61442"/>
                <a:gd name="connsiteY8" fmla="*/ 7937 h 61489"/>
                <a:gd name="connsiteX9" fmla="*/ 29010 w 61442"/>
                <a:gd name="connsiteY9" fmla="*/ 32 h 61489"/>
                <a:gd name="connsiteX10" fmla="*/ 49 w 61442"/>
                <a:gd name="connsiteY10" fmla="*/ 32461 h 61489"/>
                <a:gd name="connsiteX11" fmla="*/ 29010 w 61442"/>
                <a:gd name="connsiteY11" fmla="*/ 61468 h 61489"/>
                <a:gd name="connsiteX12" fmla="*/ 47557 w 61442"/>
                <a:gd name="connsiteY12" fmla="*/ 53562 h 61489"/>
                <a:gd name="connsiteX13" fmla="*/ 47557 w 61442"/>
                <a:gd name="connsiteY13" fmla="*/ 60039 h 61489"/>
                <a:gd name="connsiteX14" fmla="*/ 61443 w 61442"/>
                <a:gd name="connsiteY14" fmla="*/ 60039 h 61489"/>
                <a:gd name="connsiteX15" fmla="*/ 61443 w 61442"/>
                <a:gd name="connsiteY15" fmla="*/ 1365 h 6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442" h="61489">
                  <a:moveTo>
                    <a:pt x="47176" y="30893"/>
                  </a:moveTo>
                  <a:cubicBezTo>
                    <a:pt x="47861" y="39915"/>
                    <a:pt x="41118" y="47787"/>
                    <a:pt x="32111" y="48477"/>
                  </a:cubicBezTo>
                  <a:cubicBezTo>
                    <a:pt x="23104" y="49165"/>
                    <a:pt x="15238" y="42411"/>
                    <a:pt x="14554" y="33389"/>
                  </a:cubicBezTo>
                  <a:cubicBezTo>
                    <a:pt x="14487" y="32559"/>
                    <a:pt x="14487" y="31723"/>
                    <a:pt x="14554" y="30893"/>
                  </a:cubicBezTo>
                  <a:cubicBezTo>
                    <a:pt x="13869" y="21871"/>
                    <a:pt x="20612" y="13998"/>
                    <a:pt x="29619" y="13309"/>
                  </a:cubicBezTo>
                  <a:cubicBezTo>
                    <a:pt x="38626" y="12620"/>
                    <a:pt x="46491" y="19374"/>
                    <a:pt x="47176" y="28396"/>
                  </a:cubicBezTo>
                  <a:cubicBezTo>
                    <a:pt x="47243" y="29227"/>
                    <a:pt x="47243" y="30062"/>
                    <a:pt x="47176" y="30893"/>
                  </a:cubicBezTo>
                  <a:close/>
                  <a:moveTo>
                    <a:pt x="47176" y="1365"/>
                  </a:moveTo>
                  <a:lnTo>
                    <a:pt x="47176" y="7937"/>
                  </a:lnTo>
                  <a:cubicBezTo>
                    <a:pt x="42697" y="2588"/>
                    <a:pt x="35972" y="-341"/>
                    <a:pt x="29010" y="32"/>
                  </a:cubicBezTo>
                  <a:cubicBezTo>
                    <a:pt x="12071" y="977"/>
                    <a:pt x="-902" y="15496"/>
                    <a:pt x="49" y="32461"/>
                  </a:cubicBezTo>
                  <a:cubicBezTo>
                    <a:pt x="915" y="48106"/>
                    <a:pt x="13384" y="60596"/>
                    <a:pt x="29010" y="61468"/>
                  </a:cubicBezTo>
                  <a:cubicBezTo>
                    <a:pt x="36067" y="61772"/>
                    <a:pt x="42887" y="58866"/>
                    <a:pt x="47557" y="53562"/>
                  </a:cubicBezTo>
                  <a:lnTo>
                    <a:pt x="47557" y="60039"/>
                  </a:lnTo>
                  <a:lnTo>
                    <a:pt x="61443" y="60039"/>
                  </a:lnTo>
                  <a:lnTo>
                    <a:pt x="61443" y="1365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37" name="Freeform 6436">
              <a:extLst>
                <a:ext uri="{FF2B5EF4-FFF2-40B4-BE49-F238E27FC236}">
                  <a16:creationId xmlns:a16="http://schemas.microsoft.com/office/drawing/2014/main" id="{D4BFA620-DE95-77BF-E28F-53AF361B03E4}"/>
                </a:ext>
              </a:extLst>
            </p:cNvPr>
            <p:cNvSpPr/>
            <p:nvPr/>
          </p:nvSpPr>
          <p:spPr>
            <a:xfrm>
              <a:off x="7716393" y="696026"/>
              <a:ext cx="62798" cy="162801"/>
            </a:xfrm>
            <a:custGeom>
              <a:avLst/>
              <a:gdLst>
                <a:gd name="connsiteX0" fmla="*/ 21685 w 30054"/>
                <a:gd name="connsiteY0" fmla="*/ 19240 h 77914"/>
                <a:gd name="connsiteX1" fmla="*/ 21685 w 30054"/>
                <a:gd name="connsiteY1" fmla="*/ 0 h 77914"/>
                <a:gd name="connsiteX2" fmla="*/ 6753 w 30054"/>
                <a:gd name="connsiteY2" fmla="*/ 0 h 77914"/>
                <a:gd name="connsiteX3" fmla="*/ 6753 w 30054"/>
                <a:gd name="connsiteY3" fmla="*/ 19240 h 77914"/>
                <a:gd name="connsiteX4" fmla="*/ 0 w 30054"/>
                <a:gd name="connsiteY4" fmla="*/ 19240 h 77914"/>
                <a:gd name="connsiteX5" fmla="*/ 0 w 30054"/>
                <a:gd name="connsiteY5" fmla="*/ 32956 h 77914"/>
                <a:gd name="connsiteX6" fmla="*/ 6753 w 30054"/>
                <a:gd name="connsiteY6" fmla="*/ 32956 h 77914"/>
                <a:gd name="connsiteX7" fmla="*/ 6753 w 30054"/>
                <a:gd name="connsiteY7" fmla="*/ 77915 h 77914"/>
                <a:gd name="connsiteX8" fmla="*/ 21685 w 30054"/>
                <a:gd name="connsiteY8" fmla="*/ 77915 h 77914"/>
                <a:gd name="connsiteX9" fmla="*/ 21685 w 30054"/>
                <a:gd name="connsiteY9" fmla="*/ 32956 h 77914"/>
                <a:gd name="connsiteX10" fmla="*/ 30055 w 30054"/>
                <a:gd name="connsiteY10" fmla="*/ 32956 h 77914"/>
                <a:gd name="connsiteX11" fmla="*/ 30055 w 30054"/>
                <a:gd name="connsiteY11" fmla="*/ 19240 h 77914"/>
                <a:gd name="connsiteX12" fmla="*/ 21685 w 30054"/>
                <a:gd name="connsiteY12" fmla="*/ 19240 h 77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3" h="77914">
                  <a:moveTo>
                    <a:pt x="21685" y="19240"/>
                  </a:moveTo>
                  <a:lnTo>
                    <a:pt x="21685" y="0"/>
                  </a:lnTo>
                  <a:lnTo>
                    <a:pt x="6753" y="0"/>
                  </a:lnTo>
                  <a:lnTo>
                    <a:pt x="6753" y="19240"/>
                  </a:lnTo>
                  <a:lnTo>
                    <a:pt x="0" y="19240"/>
                  </a:lnTo>
                  <a:lnTo>
                    <a:pt x="0" y="32956"/>
                  </a:lnTo>
                  <a:lnTo>
                    <a:pt x="6753" y="32956"/>
                  </a:lnTo>
                  <a:lnTo>
                    <a:pt x="6753" y="77915"/>
                  </a:lnTo>
                  <a:lnTo>
                    <a:pt x="21685" y="77915"/>
                  </a:lnTo>
                  <a:lnTo>
                    <a:pt x="21685" y="32956"/>
                  </a:lnTo>
                  <a:lnTo>
                    <a:pt x="30055" y="32956"/>
                  </a:lnTo>
                  <a:lnTo>
                    <a:pt x="30055" y="19240"/>
                  </a:lnTo>
                  <a:lnTo>
                    <a:pt x="21685" y="19240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38" name="Freeform 6437">
              <a:extLst>
                <a:ext uri="{FF2B5EF4-FFF2-40B4-BE49-F238E27FC236}">
                  <a16:creationId xmlns:a16="http://schemas.microsoft.com/office/drawing/2014/main" id="{0A735E8A-3F41-01E5-AF0E-0BFB9DFD1998}"/>
                </a:ext>
              </a:extLst>
            </p:cNvPr>
            <p:cNvSpPr/>
            <p:nvPr/>
          </p:nvSpPr>
          <p:spPr>
            <a:xfrm>
              <a:off x="7789726" y="733436"/>
              <a:ext cx="127515" cy="128408"/>
            </a:xfrm>
            <a:custGeom>
              <a:avLst/>
              <a:gdLst>
                <a:gd name="connsiteX0" fmla="*/ 45843 w 61027"/>
                <a:gd name="connsiteY0" fmla="*/ 24101 h 61454"/>
                <a:gd name="connsiteX1" fmla="*/ 15598 w 61027"/>
                <a:gd name="connsiteY1" fmla="*/ 24101 h 61454"/>
                <a:gd name="connsiteX2" fmla="*/ 30911 w 61027"/>
                <a:gd name="connsiteY2" fmla="*/ 13814 h 61454"/>
                <a:gd name="connsiteX3" fmla="*/ 46033 w 61027"/>
                <a:gd name="connsiteY3" fmla="*/ 24101 h 61454"/>
                <a:gd name="connsiteX4" fmla="*/ 30911 w 61027"/>
                <a:gd name="connsiteY4" fmla="*/ 2 h 61454"/>
                <a:gd name="connsiteX5" fmla="*/ 0 w 61027"/>
                <a:gd name="connsiteY5" fmla="*/ 30193 h 61454"/>
                <a:gd name="connsiteX6" fmla="*/ 0 w 61027"/>
                <a:gd name="connsiteY6" fmla="*/ 30863 h 61454"/>
                <a:gd name="connsiteX7" fmla="*/ 31082 w 61027"/>
                <a:gd name="connsiteY7" fmla="*/ 61452 h 61454"/>
                <a:gd name="connsiteX8" fmla="*/ 31767 w 61027"/>
                <a:gd name="connsiteY8" fmla="*/ 61439 h 61454"/>
                <a:gd name="connsiteX9" fmla="*/ 54974 w 61027"/>
                <a:gd name="connsiteY9" fmla="*/ 50771 h 61454"/>
                <a:gd name="connsiteX10" fmla="*/ 59634 w 61027"/>
                <a:gd name="connsiteY10" fmla="*/ 42579 h 61454"/>
                <a:gd name="connsiteX11" fmla="*/ 59634 w 61027"/>
                <a:gd name="connsiteY11" fmla="*/ 41817 h 61454"/>
                <a:gd name="connsiteX12" fmla="*/ 43560 w 61027"/>
                <a:gd name="connsiteY12" fmla="*/ 41817 h 61454"/>
                <a:gd name="connsiteX13" fmla="*/ 43560 w 61027"/>
                <a:gd name="connsiteY13" fmla="*/ 41817 h 61454"/>
                <a:gd name="connsiteX14" fmla="*/ 31291 w 61027"/>
                <a:gd name="connsiteY14" fmla="*/ 47342 h 61454"/>
                <a:gd name="connsiteX15" fmla="*/ 16264 w 61027"/>
                <a:gd name="connsiteY15" fmla="*/ 37245 h 61454"/>
                <a:gd name="connsiteX16" fmla="*/ 60395 w 61027"/>
                <a:gd name="connsiteY16" fmla="*/ 37245 h 61454"/>
                <a:gd name="connsiteX17" fmla="*/ 60395 w 61027"/>
                <a:gd name="connsiteY17" fmla="*/ 37245 h 61454"/>
                <a:gd name="connsiteX18" fmla="*/ 60966 w 61027"/>
                <a:gd name="connsiteY18" fmla="*/ 31816 h 61454"/>
                <a:gd name="connsiteX19" fmla="*/ 33070 w 61027"/>
                <a:gd name="connsiteY19" fmla="*/ 62 h 61454"/>
                <a:gd name="connsiteX20" fmla="*/ 30911 w 61027"/>
                <a:gd name="connsiteY20" fmla="*/ 2 h 6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027" h="61454">
                  <a:moveTo>
                    <a:pt x="45843" y="24101"/>
                  </a:moveTo>
                  <a:lnTo>
                    <a:pt x="15598" y="24101"/>
                  </a:lnTo>
                  <a:cubicBezTo>
                    <a:pt x="17576" y="17434"/>
                    <a:pt x="24006" y="13115"/>
                    <a:pt x="30911" y="13814"/>
                  </a:cubicBezTo>
                  <a:cubicBezTo>
                    <a:pt x="37778" y="13093"/>
                    <a:pt x="44169" y="17439"/>
                    <a:pt x="46033" y="24101"/>
                  </a:cubicBezTo>
                  <a:close/>
                  <a:moveTo>
                    <a:pt x="30911" y="2"/>
                  </a:moveTo>
                  <a:cubicBezTo>
                    <a:pt x="14048" y="-209"/>
                    <a:pt x="209" y="13308"/>
                    <a:pt x="0" y="30193"/>
                  </a:cubicBezTo>
                  <a:cubicBezTo>
                    <a:pt x="0" y="30417"/>
                    <a:pt x="0" y="30640"/>
                    <a:pt x="0" y="30863"/>
                  </a:cubicBezTo>
                  <a:cubicBezTo>
                    <a:pt x="152" y="47907"/>
                    <a:pt x="14067" y="61602"/>
                    <a:pt x="31082" y="61452"/>
                  </a:cubicBezTo>
                  <a:cubicBezTo>
                    <a:pt x="31310" y="61450"/>
                    <a:pt x="31538" y="61445"/>
                    <a:pt x="31767" y="61439"/>
                  </a:cubicBezTo>
                  <a:cubicBezTo>
                    <a:pt x="40745" y="61741"/>
                    <a:pt x="49343" y="57789"/>
                    <a:pt x="54974" y="50771"/>
                  </a:cubicBezTo>
                  <a:cubicBezTo>
                    <a:pt x="57066" y="48387"/>
                    <a:pt x="58654" y="45599"/>
                    <a:pt x="59634" y="42579"/>
                  </a:cubicBezTo>
                  <a:lnTo>
                    <a:pt x="59634" y="41817"/>
                  </a:lnTo>
                  <a:lnTo>
                    <a:pt x="43560" y="41817"/>
                  </a:lnTo>
                  <a:lnTo>
                    <a:pt x="43560" y="41817"/>
                  </a:lnTo>
                  <a:cubicBezTo>
                    <a:pt x="40679" y="45638"/>
                    <a:pt x="36056" y="47721"/>
                    <a:pt x="31291" y="47342"/>
                  </a:cubicBezTo>
                  <a:cubicBezTo>
                    <a:pt x="24548" y="47884"/>
                    <a:pt x="18318" y="43700"/>
                    <a:pt x="16264" y="37245"/>
                  </a:cubicBezTo>
                  <a:lnTo>
                    <a:pt x="60395" y="37245"/>
                  </a:lnTo>
                  <a:lnTo>
                    <a:pt x="60395" y="37245"/>
                  </a:lnTo>
                  <a:cubicBezTo>
                    <a:pt x="60832" y="35470"/>
                    <a:pt x="61023" y="33643"/>
                    <a:pt x="60966" y="31816"/>
                  </a:cubicBezTo>
                  <a:cubicBezTo>
                    <a:pt x="62021" y="15332"/>
                    <a:pt x="49524" y="1115"/>
                    <a:pt x="33070" y="62"/>
                  </a:cubicBezTo>
                  <a:cubicBezTo>
                    <a:pt x="32347" y="17"/>
                    <a:pt x="31634" y="-3"/>
                    <a:pt x="30911" y="2"/>
                  </a:cubicBez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39" name="Freeform 6438">
              <a:extLst>
                <a:ext uri="{FF2B5EF4-FFF2-40B4-BE49-F238E27FC236}">
                  <a16:creationId xmlns:a16="http://schemas.microsoft.com/office/drawing/2014/main" id="{D8FEE124-CD02-BC6F-329D-BBF5CE242E87}"/>
                </a:ext>
              </a:extLst>
            </p:cNvPr>
            <p:cNvSpPr/>
            <p:nvPr/>
          </p:nvSpPr>
          <p:spPr>
            <a:xfrm>
              <a:off x="7930395" y="733346"/>
              <a:ext cx="129404" cy="173643"/>
            </a:xfrm>
            <a:custGeom>
              <a:avLst/>
              <a:gdLst>
                <a:gd name="connsiteX0" fmla="*/ 47570 w 61931"/>
                <a:gd name="connsiteY0" fmla="*/ 30906 h 83103"/>
                <a:gd name="connsiteX1" fmla="*/ 32857 w 61931"/>
                <a:gd name="connsiteY1" fmla="*/ 47547 h 83103"/>
                <a:gd name="connsiteX2" fmla="*/ 31687 w 61931"/>
                <a:gd name="connsiteY2" fmla="*/ 47575 h 83103"/>
                <a:gd name="connsiteX3" fmla="*/ 15318 w 61931"/>
                <a:gd name="connsiteY3" fmla="*/ 31978 h 83103"/>
                <a:gd name="connsiteX4" fmla="*/ 15328 w 61931"/>
                <a:gd name="connsiteY4" fmla="*/ 30811 h 83103"/>
                <a:gd name="connsiteX5" fmla="*/ 31107 w 61931"/>
                <a:gd name="connsiteY5" fmla="*/ 13864 h 83103"/>
                <a:gd name="connsiteX6" fmla="*/ 31402 w 61931"/>
                <a:gd name="connsiteY6" fmla="*/ 13856 h 83103"/>
                <a:gd name="connsiteX7" fmla="*/ 47608 w 61931"/>
                <a:gd name="connsiteY7" fmla="*/ 29433 h 83103"/>
                <a:gd name="connsiteX8" fmla="*/ 47570 w 61931"/>
                <a:gd name="connsiteY8" fmla="*/ 30906 h 83103"/>
                <a:gd name="connsiteX9" fmla="*/ 47570 w 61931"/>
                <a:gd name="connsiteY9" fmla="*/ 1379 h 83103"/>
                <a:gd name="connsiteX10" fmla="*/ 47570 w 61931"/>
                <a:gd name="connsiteY10" fmla="*/ 7665 h 83103"/>
                <a:gd name="connsiteX11" fmla="*/ 29499 w 61931"/>
                <a:gd name="connsiteY11" fmla="*/ 45 h 83103"/>
                <a:gd name="connsiteX12" fmla="*/ 6 w 61931"/>
                <a:gd name="connsiteY12" fmla="*/ 29751 h 83103"/>
                <a:gd name="connsiteX13" fmla="*/ 15 w 61931"/>
                <a:gd name="connsiteY13" fmla="*/ 30525 h 83103"/>
                <a:gd name="connsiteX14" fmla="*/ 29005 w 61931"/>
                <a:gd name="connsiteY14" fmla="*/ 61467 h 83103"/>
                <a:gd name="connsiteX15" fmla="*/ 30165 w 61931"/>
                <a:gd name="connsiteY15" fmla="*/ 61481 h 83103"/>
                <a:gd name="connsiteX16" fmla="*/ 46905 w 61931"/>
                <a:gd name="connsiteY16" fmla="*/ 55385 h 83103"/>
                <a:gd name="connsiteX17" fmla="*/ 46905 w 61931"/>
                <a:gd name="connsiteY17" fmla="*/ 83103 h 83103"/>
                <a:gd name="connsiteX18" fmla="*/ 61932 w 61931"/>
                <a:gd name="connsiteY18" fmla="*/ 83103 h 83103"/>
                <a:gd name="connsiteX19" fmla="*/ 61932 w 61931"/>
                <a:gd name="connsiteY19" fmla="*/ 1379 h 8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930" h="83103">
                  <a:moveTo>
                    <a:pt x="47570" y="30906"/>
                  </a:moveTo>
                  <a:cubicBezTo>
                    <a:pt x="48093" y="39570"/>
                    <a:pt x="41512" y="47021"/>
                    <a:pt x="32857" y="47547"/>
                  </a:cubicBezTo>
                  <a:cubicBezTo>
                    <a:pt x="32467" y="47571"/>
                    <a:pt x="32077" y="47581"/>
                    <a:pt x="31687" y="47575"/>
                  </a:cubicBezTo>
                  <a:cubicBezTo>
                    <a:pt x="22861" y="47796"/>
                    <a:pt x="15537" y="40812"/>
                    <a:pt x="15318" y="31978"/>
                  </a:cubicBezTo>
                  <a:cubicBezTo>
                    <a:pt x="15309" y="31588"/>
                    <a:pt x="15309" y="31200"/>
                    <a:pt x="15328" y="30811"/>
                  </a:cubicBezTo>
                  <a:cubicBezTo>
                    <a:pt x="15014" y="21769"/>
                    <a:pt x="22071" y="14181"/>
                    <a:pt x="31107" y="13864"/>
                  </a:cubicBezTo>
                  <a:cubicBezTo>
                    <a:pt x="31202" y="13860"/>
                    <a:pt x="31306" y="13858"/>
                    <a:pt x="31402" y="13856"/>
                  </a:cubicBezTo>
                  <a:cubicBezTo>
                    <a:pt x="40171" y="13675"/>
                    <a:pt x="47428" y="20650"/>
                    <a:pt x="47608" y="29433"/>
                  </a:cubicBezTo>
                  <a:cubicBezTo>
                    <a:pt x="47618" y="29924"/>
                    <a:pt x="47608" y="30416"/>
                    <a:pt x="47570" y="30906"/>
                  </a:cubicBezTo>
                  <a:close/>
                  <a:moveTo>
                    <a:pt x="47570" y="1379"/>
                  </a:moveTo>
                  <a:lnTo>
                    <a:pt x="47570" y="7665"/>
                  </a:lnTo>
                  <a:cubicBezTo>
                    <a:pt x="43072" y="2425"/>
                    <a:pt x="36385" y="-397"/>
                    <a:pt x="29499" y="45"/>
                  </a:cubicBezTo>
                  <a:cubicBezTo>
                    <a:pt x="13160" y="91"/>
                    <a:pt x="-42" y="13391"/>
                    <a:pt x="6" y="29751"/>
                  </a:cubicBezTo>
                  <a:cubicBezTo>
                    <a:pt x="6" y="30009"/>
                    <a:pt x="6" y="30267"/>
                    <a:pt x="15" y="30525"/>
                  </a:cubicBezTo>
                  <a:cubicBezTo>
                    <a:pt x="-508" y="47087"/>
                    <a:pt x="12475" y="60940"/>
                    <a:pt x="29005" y="61467"/>
                  </a:cubicBezTo>
                  <a:cubicBezTo>
                    <a:pt x="29395" y="61479"/>
                    <a:pt x="29775" y="61484"/>
                    <a:pt x="30165" y="61481"/>
                  </a:cubicBezTo>
                  <a:cubicBezTo>
                    <a:pt x="36328" y="61708"/>
                    <a:pt x="42330" y="59521"/>
                    <a:pt x="46905" y="55385"/>
                  </a:cubicBezTo>
                  <a:lnTo>
                    <a:pt x="46905" y="83103"/>
                  </a:lnTo>
                  <a:lnTo>
                    <a:pt x="61932" y="83103"/>
                  </a:lnTo>
                  <a:lnTo>
                    <a:pt x="61932" y="1379"/>
                  </a:lnTo>
                  <a:close/>
                </a:path>
              </a:pathLst>
            </a:custGeom>
            <a:solidFill>
              <a:srgbClr val="FFFFFF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40" name="Freeform 6439">
              <a:extLst>
                <a:ext uri="{FF2B5EF4-FFF2-40B4-BE49-F238E27FC236}">
                  <a16:creationId xmlns:a16="http://schemas.microsoft.com/office/drawing/2014/main" id="{395DBE53-99FF-B141-B8BD-7BBCF42DF51D}"/>
                </a:ext>
              </a:extLst>
            </p:cNvPr>
            <p:cNvSpPr/>
            <p:nvPr/>
          </p:nvSpPr>
          <p:spPr>
            <a:xfrm>
              <a:off x="6827861" y="668549"/>
              <a:ext cx="228542" cy="254958"/>
            </a:xfrm>
            <a:custGeom>
              <a:avLst/>
              <a:gdLst>
                <a:gd name="connsiteX0" fmla="*/ 97108 w 109377"/>
                <a:gd name="connsiteY0" fmla="*/ 21912 h 122019"/>
                <a:gd name="connsiteX1" fmla="*/ 63248 w 109377"/>
                <a:gd name="connsiteY1" fmla="*/ 2195 h 122019"/>
                <a:gd name="connsiteX2" fmla="*/ 46889 w 109377"/>
                <a:gd name="connsiteY2" fmla="*/ 2195 h 122019"/>
                <a:gd name="connsiteX3" fmla="*/ 8084 w 109377"/>
                <a:gd name="connsiteY3" fmla="*/ 24579 h 122019"/>
                <a:gd name="connsiteX4" fmla="*/ 0 w 109377"/>
                <a:gd name="connsiteY4" fmla="*/ 38676 h 122019"/>
                <a:gd name="connsiteX5" fmla="*/ 0 w 109377"/>
                <a:gd name="connsiteY5" fmla="*/ 83348 h 122019"/>
                <a:gd name="connsiteX6" fmla="*/ 8084 w 109377"/>
                <a:gd name="connsiteY6" fmla="*/ 97445 h 122019"/>
                <a:gd name="connsiteX7" fmla="*/ 46794 w 109377"/>
                <a:gd name="connsiteY7" fmla="*/ 119829 h 122019"/>
                <a:gd name="connsiteX8" fmla="*/ 54879 w 109377"/>
                <a:gd name="connsiteY8" fmla="*/ 122020 h 122019"/>
                <a:gd name="connsiteX9" fmla="*/ 63058 w 109377"/>
                <a:gd name="connsiteY9" fmla="*/ 119829 h 122019"/>
                <a:gd name="connsiteX10" fmla="*/ 101292 w 109377"/>
                <a:gd name="connsiteY10" fmla="*/ 97445 h 122019"/>
                <a:gd name="connsiteX11" fmla="*/ 109377 w 109377"/>
                <a:gd name="connsiteY11" fmla="*/ 83348 h 122019"/>
                <a:gd name="connsiteX12" fmla="*/ 109377 w 109377"/>
                <a:gd name="connsiteY12" fmla="*/ 45915 h 122019"/>
                <a:gd name="connsiteX13" fmla="*/ 97203 w 109377"/>
                <a:gd name="connsiteY13" fmla="*/ 33723 h 122019"/>
                <a:gd name="connsiteX14" fmla="*/ 97108 w 109377"/>
                <a:gd name="connsiteY14" fmla="*/ 33723 h 122019"/>
                <a:gd name="connsiteX15" fmla="*/ 94064 w 109377"/>
                <a:gd name="connsiteY15" fmla="*/ 33723 h 122019"/>
                <a:gd name="connsiteX16" fmla="*/ 89974 w 109377"/>
                <a:gd name="connsiteY16" fmla="*/ 35342 h 122019"/>
                <a:gd name="connsiteX17" fmla="*/ 59634 w 109377"/>
                <a:gd name="connsiteY17" fmla="*/ 52678 h 122019"/>
                <a:gd name="connsiteX18" fmla="*/ 54736 w 109377"/>
                <a:gd name="connsiteY18" fmla="*/ 67228 h 122019"/>
                <a:gd name="connsiteX19" fmla="*/ 61917 w 109377"/>
                <a:gd name="connsiteY19" fmla="*/ 72966 h 122019"/>
                <a:gd name="connsiteX20" fmla="*/ 64960 w 109377"/>
                <a:gd name="connsiteY20" fmla="*/ 72966 h 122019"/>
                <a:gd name="connsiteX21" fmla="*/ 69716 w 109377"/>
                <a:gd name="connsiteY21" fmla="*/ 71633 h 122019"/>
                <a:gd name="connsiteX22" fmla="*/ 87311 w 109377"/>
                <a:gd name="connsiteY22" fmla="*/ 62108 h 122019"/>
                <a:gd name="connsiteX23" fmla="*/ 87311 w 109377"/>
                <a:gd name="connsiteY23" fmla="*/ 76395 h 122019"/>
                <a:gd name="connsiteX24" fmla="*/ 82651 w 109377"/>
                <a:gd name="connsiteY24" fmla="*/ 82586 h 122019"/>
                <a:gd name="connsiteX25" fmla="*/ 59444 w 109377"/>
                <a:gd name="connsiteY25" fmla="*/ 96016 h 122019"/>
                <a:gd name="connsiteX26" fmla="*/ 49933 w 109377"/>
                <a:gd name="connsiteY26" fmla="*/ 96016 h 122019"/>
                <a:gd name="connsiteX27" fmla="*/ 26726 w 109377"/>
                <a:gd name="connsiteY27" fmla="*/ 82586 h 122019"/>
                <a:gd name="connsiteX28" fmla="*/ 21875 w 109377"/>
                <a:gd name="connsiteY28" fmla="*/ 74109 h 122019"/>
                <a:gd name="connsiteX29" fmla="*/ 21875 w 109377"/>
                <a:gd name="connsiteY29" fmla="*/ 74109 h 122019"/>
                <a:gd name="connsiteX30" fmla="*/ 21875 w 109377"/>
                <a:gd name="connsiteY30" fmla="*/ 47439 h 122019"/>
                <a:gd name="connsiteX31" fmla="*/ 21875 w 109377"/>
                <a:gd name="connsiteY31" fmla="*/ 47439 h 122019"/>
                <a:gd name="connsiteX32" fmla="*/ 26726 w 109377"/>
                <a:gd name="connsiteY32" fmla="*/ 38962 h 122019"/>
                <a:gd name="connsiteX33" fmla="*/ 49838 w 109377"/>
                <a:gd name="connsiteY33" fmla="*/ 25531 h 122019"/>
                <a:gd name="connsiteX34" fmla="*/ 54784 w 109377"/>
                <a:gd name="connsiteY34" fmla="*/ 24293 h 122019"/>
                <a:gd name="connsiteX35" fmla="*/ 59634 w 109377"/>
                <a:gd name="connsiteY35" fmla="*/ 25531 h 122019"/>
                <a:gd name="connsiteX36" fmla="*/ 72474 w 109377"/>
                <a:gd name="connsiteY36" fmla="*/ 32961 h 122019"/>
                <a:gd name="connsiteX37" fmla="*/ 74186 w 109377"/>
                <a:gd name="connsiteY37" fmla="*/ 32961 h 122019"/>
                <a:gd name="connsiteX38" fmla="*/ 89499 w 109377"/>
                <a:gd name="connsiteY38" fmla="*/ 24103 h 122019"/>
                <a:gd name="connsiteX39" fmla="*/ 97013 w 109377"/>
                <a:gd name="connsiteY39" fmla="*/ 21912 h 122019"/>
                <a:gd name="connsiteX40" fmla="*/ 97108 w 109377"/>
                <a:gd name="connsiteY40" fmla="*/ 21912 h 12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9377" h="122019">
                  <a:moveTo>
                    <a:pt x="97108" y="21912"/>
                  </a:moveTo>
                  <a:lnTo>
                    <a:pt x="63248" y="2195"/>
                  </a:lnTo>
                  <a:cubicBezTo>
                    <a:pt x="58189" y="-732"/>
                    <a:pt x="51949" y="-732"/>
                    <a:pt x="46889" y="2195"/>
                  </a:cubicBezTo>
                  <a:lnTo>
                    <a:pt x="8084" y="24579"/>
                  </a:lnTo>
                  <a:cubicBezTo>
                    <a:pt x="3063" y="27485"/>
                    <a:pt x="-28" y="32865"/>
                    <a:pt x="0" y="38676"/>
                  </a:cubicBezTo>
                  <a:lnTo>
                    <a:pt x="0" y="83348"/>
                  </a:lnTo>
                  <a:cubicBezTo>
                    <a:pt x="-28" y="89159"/>
                    <a:pt x="3063" y="94539"/>
                    <a:pt x="8084" y="97445"/>
                  </a:cubicBezTo>
                  <a:lnTo>
                    <a:pt x="46794" y="119829"/>
                  </a:lnTo>
                  <a:cubicBezTo>
                    <a:pt x="49248" y="121270"/>
                    <a:pt x="52035" y="122027"/>
                    <a:pt x="54879" y="122020"/>
                  </a:cubicBezTo>
                  <a:cubicBezTo>
                    <a:pt x="57751" y="122017"/>
                    <a:pt x="60566" y="121262"/>
                    <a:pt x="63058" y="119829"/>
                  </a:cubicBezTo>
                  <a:lnTo>
                    <a:pt x="101292" y="97445"/>
                  </a:lnTo>
                  <a:cubicBezTo>
                    <a:pt x="106314" y="94539"/>
                    <a:pt x="109405" y="89159"/>
                    <a:pt x="109377" y="83348"/>
                  </a:cubicBezTo>
                  <a:lnTo>
                    <a:pt x="109377" y="45915"/>
                  </a:lnTo>
                  <a:cubicBezTo>
                    <a:pt x="109377" y="39182"/>
                    <a:pt x="103927" y="33723"/>
                    <a:pt x="97203" y="33723"/>
                  </a:cubicBezTo>
                  <a:cubicBezTo>
                    <a:pt x="97174" y="33723"/>
                    <a:pt x="97136" y="33723"/>
                    <a:pt x="97108" y="33723"/>
                  </a:cubicBezTo>
                  <a:cubicBezTo>
                    <a:pt x="96099" y="33577"/>
                    <a:pt x="95072" y="33577"/>
                    <a:pt x="94064" y="33723"/>
                  </a:cubicBezTo>
                  <a:cubicBezTo>
                    <a:pt x="92609" y="34003"/>
                    <a:pt x="91220" y="34553"/>
                    <a:pt x="89974" y="35342"/>
                  </a:cubicBezTo>
                  <a:lnTo>
                    <a:pt x="59634" y="52678"/>
                  </a:lnTo>
                  <a:cubicBezTo>
                    <a:pt x="54270" y="55340"/>
                    <a:pt x="52073" y="61855"/>
                    <a:pt x="54736" y="67228"/>
                  </a:cubicBezTo>
                  <a:cubicBezTo>
                    <a:pt x="56163" y="70113"/>
                    <a:pt x="58788" y="72214"/>
                    <a:pt x="61917" y="72966"/>
                  </a:cubicBezTo>
                  <a:cubicBezTo>
                    <a:pt x="62925" y="73156"/>
                    <a:pt x="63952" y="73156"/>
                    <a:pt x="64960" y="72966"/>
                  </a:cubicBezTo>
                  <a:cubicBezTo>
                    <a:pt x="66634" y="72949"/>
                    <a:pt x="68280" y="72489"/>
                    <a:pt x="69716" y="71633"/>
                  </a:cubicBezTo>
                  <a:lnTo>
                    <a:pt x="87311" y="62108"/>
                  </a:lnTo>
                  <a:lnTo>
                    <a:pt x="87311" y="76395"/>
                  </a:lnTo>
                  <a:cubicBezTo>
                    <a:pt x="86703" y="79028"/>
                    <a:pt x="85010" y="81277"/>
                    <a:pt x="82651" y="82586"/>
                  </a:cubicBezTo>
                  <a:lnTo>
                    <a:pt x="59444" y="96016"/>
                  </a:lnTo>
                  <a:cubicBezTo>
                    <a:pt x="56505" y="97718"/>
                    <a:pt x="52872" y="97718"/>
                    <a:pt x="49933" y="96016"/>
                  </a:cubicBezTo>
                  <a:lnTo>
                    <a:pt x="26726" y="82586"/>
                  </a:lnTo>
                  <a:cubicBezTo>
                    <a:pt x="23673" y="80870"/>
                    <a:pt x="21809" y="77613"/>
                    <a:pt x="21875" y="74109"/>
                  </a:cubicBezTo>
                  <a:lnTo>
                    <a:pt x="21875" y="74109"/>
                  </a:lnTo>
                  <a:lnTo>
                    <a:pt x="21875" y="47439"/>
                  </a:lnTo>
                  <a:lnTo>
                    <a:pt x="21875" y="47439"/>
                  </a:lnTo>
                  <a:cubicBezTo>
                    <a:pt x="21809" y="43935"/>
                    <a:pt x="23673" y="40678"/>
                    <a:pt x="26726" y="38962"/>
                  </a:cubicBezTo>
                  <a:lnTo>
                    <a:pt x="49838" y="25531"/>
                  </a:lnTo>
                  <a:cubicBezTo>
                    <a:pt x="51350" y="24701"/>
                    <a:pt x="53053" y="24275"/>
                    <a:pt x="54784" y="24293"/>
                  </a:cubicBezTo>
                  <a:cubicBezTo>
                    <a:pt x="56486" y="24265"/>
                    <a:pt x="58160" y="24692"/>
                    <a:pt x="59634" y="25531"/>
                  </a:cubicBezTo>
                  <a:lnTo>
                    <a:pt x="72474" y="32961"/>
                  </a:lnTo>
                  <a:cubicBezTo>
                    <a:pt x="73520" y="33533"/>
                    <a:pt x="73235" y="33533"/>
                    <a:pt x="74186" y="32961"/>
                  </a:cubicBezTo>
                  <a:lnTo>
                    <a:pt x="89499" y="24103"/>
                  </a:lnTo>
                  <a:cubicBezTo>
                    <a:pt x="91781" y="22760"/>
                    <a:pt x="94368" y="22007"/>
                    <a:pt x="97013" y="21912"/>
                  </a:cubicBezTo>
                  <a:cubicBezTo>
                    <a:pt x="97013" y="21912"/>
                    <a:pt x="97488" y="22102"/>
                    <a:pt x="97108" y="21912"/>
                  </a:cubicBezTo>
                  <a:close/>
                </a:path>
              </a:pathLst>
            </a:custGeom>
            <a:gradFill>
              <a:gsLst>
                <a:gs pos="0">
                  <a:srgbClr val="28D9CB"/>
                </a:gs>
                <a:gs pos="100000">
                  <a:srgbClr val="4B62EE"/>
                </a:gs>
              </a:gsLst>
              <a:lin ang="18000000" scaled="0"/>
            </a:gra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6451" name="Group 6450">
            <a:extLst>
              <a:ext uri="{FF2B5EF4-FFF2-40B4-BE49-F238E27FC236}">
                <a16:creationId xmlns:a16="http://schemas.microsoft.com/office/drawing/2014/main" id="{0DC2740C-2844-D80C-E35A-BE5E14B7DAC9}"/>
              </a:ext>
            </a:extLst>
          </p:cNvPr>
          <p:cNvGrpSpPr/>
          <p:nvPr/>
        </p:nvGrpSpPr>
        <p:grpSpPr>
          <a:xfrm>
            <a:off x="1198481" y="2227698"/>
            <a:ext cx="889613" cy="539180"/>
            <a:chOff x="9317826" y="937599"/>
            <a:chExt cx="889613" cy="539180"/>
          </a:xfrm>
        </p:grpSpPr>
        <p:sp>
          <p:nvSpPr>
            <p:cNvPr id="6443" name="Freeform 6442">
              <a:extLst>
                <a:ext uri="{FF2B5EF4-FFF2-40B4-BE49-F238E27FC236}">
                  <a16:creationId xmlns:a16="http://schemas.microsoft.com/office/drawing/2014/main" id="{748424AB-B1C4-68B0-DB7E-041FA4D5A67E}"/>
                </a:ext>
              </a:extLst>
            </p:cNvPr>
            <p:cNvSpPr/>
            <p:nvPr/>
          </p:nvSpPr>
          <p:spPr>
            <a:xfrm>
              <a:off x="9317826" y="1293355"/>
              <a:ext cx="127995" cy="183424"/>
            </a:xfrm>
            <a:custGeom>
              <a:avLst/>
              <a:gdLst>
                <a:gd name="connsiteX0" fmla="*/ 50669 w 66946"/>
                <a:gd name="connsiteY0" fmla="*/ 33670 h 95937"/>
                <a:gd name="connsiteX1" fmla="*/ 34844 w 66946"/>
                <a:gd name="connsiteY1" fmla="*/ 52143 h 95937"/>
                <a:gd name="connsiteX2" fmla="*/ 16472 w 66946"/>
                <a:gd name="connsiteY2" fmla="*/ 36231 h 95937"/>
                <a:gd name="connsiteX3" fmla="*/ 16472 w 66946"/>
                <a:gd name="connsiteY3" fmla="*/ 33670 h 95937"/>
                <a:gd name="connsiteX4" fmla="*/ 30918 w 66946"/>
                <a:gd name="connsiteY4" fmla="*/ 14763 h 95937"/>
                <a:gd name="connsiteX5" fmla="*/ 33049 w 66946"/>
                <a:gd name="connsiteY5" fmla="*/ 14620 h 95937"/>
                <a:gd name="connsiteX6" fmla="*/ 50711 w 66946"/>
                <a:gd name="connsiteY6" fmla="*/ 31130 h 95937"/>
                <a:gd name="connsiteX7" fmla="*/ 50669 w 66946"/>
                <a:gd name="connsiteY7" fmla="*/ 33099 h 95937"/>
                <a:gd name="connsiteX8" fmla="*/ 51427 w 66946"/>
                <a:gd name="connsiteY8" fmla="*/ 1476 h 95937"/>
                <a:gd name="connsiteX9" fmla="*/ 51427 w 66946"/>
                <a:gd name="connsiteY9" fmla="*/ 8334 h 95937"/>
                <a:gd name="connsiteX10" fmla="*/ 31534 w 66946"/>
                <a:gd name="connsiteY10" fmla="*/ 47 h 95937"/>
                <a:gd name="connsiteX11" fmla="*/ 51 w 66946"/>
                <a:gd name="connsiteY11" fmla="*/ 31828 h 95937"/>
                <a:gd name="connsiteX12" fmla="*/ 83 w 66946"/>
                <a:gd name="connsiteY12" fmla="*/ 33194 h 95937"/>
                <a:gd name="connsiteX13" fmla="*/ 29272 w 66946"/>
                <a:gd name="connsiteY13" fmla="*/ 67116 h 95937"/>
                <a:gd name="connsiteX14" fmla="*/ 31439 w 66946"/>
                <a:gd name="connsiteY14" fmla="*/ 67198 h 95937"/>
                <a:gd name="connsiteX15" fmla="*/ 51522 w 66946"/>
                <a:gd name="connsiteY15" fmla="*/ 58626 h 95937"/>
                <a:gd name="connsiteX16" fmla="*/ 47069 w 66946"/>
                <a:gd name="connsiteY16" fmla="*/ 76628 h 95937"/>
                <a:gd name="connsiteX17" fmla="*/ 34470 w 66946"/>
                <a:gd name="connsiteY17" fmla="*/ 81105 h 95937"/>
                <a:gd name="connsiteX18" fmla="*/ 19314 w 66946"/>
                <a:gd name="connsiteY18" fmla="*/ 74628 h 95937"/>
                <a:gd name="connsiteX19" fmla="*/ 19314 w 66946"/>
                <a:gd name="connsiteY19" fmla="*/ 74628 h 95937"/>
                <a:gd name="connsiteX20" fmla="*/ 841 w 66946"/>
                <a:gd name="connsiteY20" fmla="*/ 74628 h 95937"/>
                <a:gd name="connsiteX21" fmla="*/ 841 w 66946"/>
                <a:gd name="connsiteY21" fmla="*/ 75485 h 95937"/>
                <a:gd name="connsiteX22" fmla="*/ 33618 w 66946"/>
                <a:gd name="connsiteY22" fmla="*/ 95868 h 95937"/>
                <a:gd name="connsiteX23" fmla="*/ 59668 w 66946"/>
                <a:gd name="connsiteY23" fmla="*/ 84724 h 95937"/>
                <a:gd name="connsiteX24" fmla="*/ 66773 w 66946"/>
                <a:gd name="connsiteY24" fmla="*/ 58245 h 95937"/>
                <a:gd name="connsiteX25" fmla="*/ 66773 w 66946"/>
                <a:gd name="connsiteY25" fmla="*/ 1476 h 9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6946" h="95937">
                  <a:moveTo>
                    <a:pt x="50669" y="33670"/>
                  </a:moveTo>
                  <a:cubicBezTo>
                    <a:pt x="51373" y="43166"/>
                    <a:pt x="44287" y="51436"/>
                    <a:pt x="34844" y="52143"/>
                  </a:cubicBezTo>
                  <a:cubicBezTo>
                    <a:pt x="25401" y="52851"/>
                    <a:pt x="17176" y="45727"/>
                    <a:pt x="16472" y="36231"/>
                  </a:cubicBezTo>
                  <a:cubicBezTo>
                    <a:pt x="16408" y="35379"/>
                    <a:pt x="16408" y="34523"/>
                    <a:pt x="16472" y="33670"/>
                  </a:cubicBezTo>
                  <a:cubicBezTo>
                    <a:pt x="15269" y="24437"/>
                    <a:pt x="21736" y="15973"/>
                    <a:pt x="30918" y="14763"/>
                  </a:cubicBezTo>
                  <a:cubicBezTo>
                    <a:pt x="31625" y="14670"/>
                    <a:pt x="32337" y="14622"/>
                    <a:pt x="33049" y="14620"/>
                  </a:cubicBezTo>
                  <a:cubicBezTo>
                    <a:pt x="42461" y="14275"/>
                    <a:pt x="50368" y="21667"/>
                    <a:pt x="50711" y="31130"/>
                  </a:cubicBezTo>
                  <a:cubicBezTo>
                    <a:pt x="50734" y="31786"/>
                    <a:pt x="50720" y="32443"/>
                    <a:pt x="50669" y="33099"/>
                  </a:cubicBezTo>
                  <a:close/>
                  <a:moveTo>
                    <a:pt x="51427" y="1476"/>
                  </a:moveTo>
                  <a:lnTo>
                    <a:pt x="51427" y="8334"/>
                  </a:lnTo>
                  <a:cubicBezTo>
                    <a:pt x="46419" y="2637"/>
                    <a:pt x="39081" y="-421"/>
                    <a:pt x="31534" y="47"/>
                  </a:cubicBezTo>
                  <a:cubicBezTo>
                    <a:pt x="14112" y="82"/>
                    <a:pt x="17" y="14310"/>
                    <a:pt x="51" y="31828"/>
                  </a:cubicBezTo>
                  <a:cubicBezTo>
                    <a:pt x="52" y="32283"/>
                    <a:pt x="63" y="32738"/>
                    <a:pt x="83" y="33194"/>
                  </a:cubicBezTo>
                  <a:cubicBezTo>
                    <a:pt x="-1173" y="50666"/>
                    <a:pt x="11896" y="65853"/>
                    <a:pt x="29272" y="67116"/>
                  </a:cubicBezTo>
                  <a:cubicBezTo>
                    <a:pt x="29993" y="67169"/>
                    <a:pt x="30716" y="67195"/>
                    <a:pt x="31439" y="67198"/>
                  </a:cubicBezTo>
                  <a:cubicBezTo>
                    <a:pt x="39087" y="67596"/>
                    <a:pt x="46493" y="64435"/>
                    <a:pt x="51522" y="58626"/>
                  </a:cubicBezTo>
                  <a:cubicBezTo>
                    <a:pt x="52413" y="64980"/>
                    <a:pt x="50817" y="71434"/>
                    <a:pt x="47069" y="76628"/>
                  </a:cubicBezTo>
                  <a:cubicBezTo>
                    <a:pt x="43706" y="79873"/>
                    <a:pt x="39115" y="81505"/>
                    <a:pt x="34470" y="81105"/>
                  </a:cubicBezTo>
                  <a:cubicBezTo>
                    <a:pt x="28672" y="81548"/>
                    <a:pt x="23019" y="79134"/>
                    <a:pt x="19314" y="74628"/>
                  </a:cubicBezTo>
                  <a:lnTo>
                    <a:pt x="19314" y="74628"/>
                  </a:lnTo>
                  <a:lnTo>
                    <a:pt x="841" y="74628"/>
                  </a:lnTo>
                  <a:lnTo>
                    <a:pt x="841" y="75485"/>
                  </a:lnTo>
                  <a:cubicBezTo>
                    <a:pt x="6338" y="88602"/>
                    <a:pt x="19491" y="96782"/>
                    <a:pt x="33618" y="95868"/>
                  </a:cubicBezTo>
                  <a:cubicBezTo>
                    <a:pt x="43546" y="96396"/>
                    <a:pt x="53161" y="92283"/>
                    <a:pt x="59668" y="84724"/>
                  </a:cubicBezTo>
                  <a:cubicBezTo>
                    <a:pt x="65134" y="77048"/>
                    <a:pt x="67658" y="67644"/>
                    <a:pt x="66773" y="58245"/>
                  </a:cubicBezTo>
                  <a:lnTo>
                    <a:pt x="66773" y="1476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44" name="Freeform 6443">
              <a:extLst>
                <a:ext uri="{FF2B5EF4-FFF2-40B4-BE49-F238E27FC236}">
                  <a16:creationId xmlns:a16="http://schemas.microsoft.com/office/drawing/2014/main" id="{D80012D5-ADE4-0750-102B-951B8DA0EE9E}"/>
                </a:ext>
              </a:extLst>
            </p:cNvPr>
            <p:cNvSpPr/>
            <p:nvPr/>
          </p:nvSpPr>
          <p:spPr>
            <a:xfrm>
              <a:off x="9459857" y="1293011"/>
              <a:ext cx="134171" cy="128575"/>
            </a:xfrm>
            <a:custGeom>
              <a:avLst/>
              <a:gdLst>
                <a:gd name="connsiteX0" fmla="*/ 53966 w 70176"/>
                <a:gd name="connsiteY0" fmla="*/ 26611 h 67249"/>
                <a:gd name="connsiteX1" fmla="*/ 21000 w 70176"/>
                <a:gd name="connsiteY1" fmla="*/ 26611 h 67249"/>
                <a:gd name="connsiteX2" fmla="*/ 37483 w 70176"/>
                <a:gd name="connsiteY2" fmla="*/ 15372 h 67249"/>
                <a:gd name="connsiteX3" fmla="*/ 53966 w 70176"/>
                <a:gd name="connsiteY3" fmla="*/ 26611 h 67249"/>
                <a:gd name="connsiteX4" fmla="*/ 37293 w 70176"/>
                <a:gd name="connsiteY4" fmla="*/ 227 h 67249"/>
                <a:gd name="connsiteX5" fmla="*/ 226 w 70176"/>
                <a:gd name="connsiteY5" fmla="*/ 29755 h 67249"/>
                <a:gd name="connsiteX6" fmla="*/ 29593 w 70176"/>
                <a:gd name="connsiteY6" fmla="*/ 67026 h 67249"/>
                <a:gd name="connsiteX7" fmla="*/ 38241 w 70176"/>
                <a:gd name="connsiteY7" fmla="*/ 66902 h 67249"/>
                <a:gd name="connsiteX8" fmla="*/ 63533 w 70176"/>
                <a:gd name="connsiteY8" fmla="*/ 55377 h 67249"/>
                <a:gd name="connsiteX9" fmla="*/ 68649 w 70176"/>
                <a:gd name="connsiteY9" fmla="*/ 45852 h 67249"/>
                <a:gd name="connsiteX10" fmla="*/ 68649 w 70176"/>
                <a:gd name="connsiteY10" fmla="*/ 45090 h 67249"/>
                <a:gd name="connsiteX11" fmla="*/ 51313 w 70176"/>
                <a:gd name="connsiteY11" fmla="*/ 45090 h 67249"/>
                <a:gd name="connsiteX12" fmla="*/ 51313 w 70176"/>
                <a:gd name="connsiteY12" fmla="*/ 45090 h 67249"/>
                <a:gd name="connsiteX13" fmla="*/ 37956 w 70176"/>
                <a:gd name="connsiteY13" fmla="*/ 51090 h 67249"/>
                <a:gd name="connsiteX14" fmla="*/ 21473 w 70176"/>
                <a:gd name="connsiteY14" fmla="*/ 40041 h 67249"/>
                <a:gd name="connsiteX15" fmla="*/ 69596 w 70176"/>
                <a:gd name="connsiteY15" fmla="*/ 40041 h 67249"/>
                <a:gd name="connsiteX16" fmla="*/ 69596 w 70176"/>
                <a:gd name="connsiteY16" fmla="*/ 39470 h 67249"/>
                <a:gd name="connsiteX17" fmla="*/ 70164 w 70176"/>
                <a:gd name="connsiteY17" fmla="*/ 33564 h 67249"/>
                <a:gd name="connsiteX18" fmla="*/ 38345 w 70176"/>
                <a:gd name="connsiteY18" fmla="*/ 232 h 67249"/>
                <a:gd name="connsiteX19" fmla="*/ 37293 w 70176"/>
                <a:gd name="connsiteY19" fmla="*/ 227 h 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176" h="67249">
                  <a:moveTo>
                    <a:pt x="53966" y="26611"/>
                  </a:moveTo>
                  <a:lnTo>
                    <a:pt x="21000" y="26611"/>
                  </a:lnTo>
                  <a:cubicBezTo>
                    <a:pt x="23196" y="19444"/>
                    <a:pt x="30047" y="14772"/>
                    <a:pt x="37483" y="15372"/>
                  </a:cubicBezTo>
                  <a:cubicBezTo>
                    <a:pt x="44967" y="14579"/>
                    <a:pt x="51930" y="19326"/>
                    <a:pt x="53966" y="26611"/>
                  </a:cubicBezTo>
                  <a:close/>
                  <a:moveTo>
                    <a:pt x="37293" y="227"/>
                  </a:moveTo>
                  <a:cubicBezTo>
                    <a:pt x="18948" y="-1912"/>
                    <a:pt x="2352" y="11309"/>
                    <a:pt x="226" y="29755"/>
                  </a:cubicBezTo>
                  <a:cubicBezTo>
                    <a:pt x="-1901" y="48201"/>
                    <a:pt x="11247" y="64888"/>
                    <a:pt x="29593" y="67026"/>
                  </a:cubicBezTo>
                  <a:cubicBezTo>
                    <a:pt x="32469" y="67361"/>
                    <a:pt x="35375" y="67320"/>
                    <a:pt x="38241" y="66902"/>
                  </a:cubicBezTo>
                  <a:cubicBezTo>
                    <a:pt x="47996" y="67228"/>
                    <a:pt x="57346" y="62967"/>
                    <a:pt x="63533" y="55377"/>
                  </a:cubicBezTo>
                  <a:cubicBezTo>
                    <a:pt x="65906" y="52612"/>
                    <a:pt x="67651" y="49362"/>
                    <a:pt x="68649" y="45852"/>
                  </a:cubicBezTo>
                  <a:lnTo>
                    <a:pt x="68649" y="45090"/>
                  </a:lnTo>
                  <a:lnTo>
                    <a:pt x="51313" y="45090"/>
                  </a:lnTo>
                  <a:lnTo>
                    <a:pt x="51313" y="45090"/>
                  </a:lnTo>
                  <a:cubicBezTo>
                    <a:pt x="48135" y="49204"/>
                    <a:pt x="43126" y="51455"/>
                    <a:pt x="37956" y="51090"/>
                  </a:cubicBezTo>
                  <a:cubicBezTo>
                    <a:pt x="30584" y="51678"/>
                    <a:pt x="23770" y="47111"/>
                    <a:pt x="21473" y="40041"/>
                  </a:cubicBezTo>
                  <a:lnTo>
                    <a:pt x="69596" y="40041"/>
                  </a:lnTo>
                  <a:lnTo>
                    <a:pt x="69596" y="39470"/>
                  </a:lnTo>
                  <a:cubicBezTo>
                    <a:pt x="70037" y="37534"/>
                    <a:pt x="70229" y="35549"/>
                    <a:pt x="70164" y="33564"/>
                  </a:cubicBezTo>
                  <a:cubicBezTo>
                    <a:pt x="70532" y="15525"/>
                    <a:pt x="56286" y="601"/>
                    <a:pt x="38345" y="232"/>
                  </a:cubicBezTo>
                  <a:cubicBezTo>
                    <a:pt x="37994" y="224"/>
                    <a:pt x="37644" y="223"/>
                    <a:pt x="37293" y="227"/>
                  </a:cubicBez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45" name="Freeform 6444">
              <a:extLst>
                <a:ext uri="{FF2B5EF4-FFF2-40B4-BE49-F238E27FC236}">
                  <a16:creationId xmlns:a16="http://schemas.microsoft.com/office/drawing/2014/main" id="{B8175BE9-1EC4-4E17-7BA7-B942BCE0E8FC}"/>
                </a:ext>
              </a:extLst>
            </p:cNvPr>
            <p:cNvSpPr/>
            <p:nvPr/>
          </p:nvSpPr>
          <p:spPr>
            <a:xfrm>
              <a:off x="9594368" y="1296177"/>
              <a:ext cx="123881" cy="122923"/>
            </a:xfrm>
            <a:custGeom>
              <a:avLst/>
              <a:gdLst>
                <a:gd name="connsiteX0" fmla="*/ 42060 w 64794"/>
                <a:gd name="connsiteY0" fmla="*/ 31147 h 64293"/>
                <a:gd name="connsiteX1" fmla="*/ 61574 w 64794"/>
                <a:gd name="connsiteY1" fmla="*/ 0 h 64293"/>
                <a:gd name="connsiteX2" fmla="*/ 43102 w 64794"/>
                <a:gd name="connsiteY2" fmla="*/ 0 h 64293"/>
                <a:gd name="connsiteX3" fmla="*/ 32397 w 64794"/>
                <a:gd name="connsiteY3" fmla="*/ 18383 h 64293"/>
                <a:gd name="connsiteX4" fmla="*/ 21409 w 64794"/>
                <a:gd name="connsiteY4" fmla="*/ 0 h 64293"/>
                <a:gd name="connsiteX5" fmla="*/ 2937 w 64794"/>
                <a:gd name="connsiteY5" fmla="*/ 0 h 64293"/>
                <a:gd name="connsiteX6" fmla="*/ 22546 w 64794"/>
                <a:gd name="connsiteY6" fmla="*/ 31147 h 64293"/>
                <a:gd name="connsiteX7" fmla="*/ 0 w 64794"/>
                <a:gd name="connsiteY7" fmla="*/ 64294 h 64293"/>
                <a:gd name="connsiteX8" fmla="*/ 19609 w 64794"/>
                <a:gd name="connsiteY8" fmla="*/ 64294 h 64293"/>
                <a:gd name="connsiteX9" fmla="*/ 32397 w 64794"/>
                <a:gd name="connsiteY9" fmla="*/ 43244 h 64293"/>
                <a:gd name="connsiteX10" fmla="*/ 45091 w 64794"/>
                <a:gd name="connsiteY10" fmla="*/ 64294 h 64293"/>
                <a:gd name="connsiteX11" fmla="*/ 64795 w 64794"/>
                <a:gd name="connsiteY11" fmla="*/ 64294 h 64293"/>
                <a:gd name="connsiteX12" fmla="*/ 42060 w 64794"/>
                <a:gd name="connsiteY12" fmla="*/ 31147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94" h="64293">
                  <a:moveTo>
                    <a:pt x="42060" y="31147"/>
                  </a:moveTo>
                  <a:lnTo>
                    <a:pt x="61574" y="0"/>
                  </a:lnTo>
                  <a:lnTo>
                    <a:pt x="43102" y="0"/>
                  </a:lnTo>
                  <a:lnTo>
                    <a:pt x="32397" y="18383"/>
                  </a:lnTo>
                  <a:lnTo>
                    <a:pt x="21409" y="0"/>
                  </a:lnTo>
                  <a:lnTo>
                    <a:pt x="2937" y="0"/>
                  </a:lnTo>
                  <a:lnTo>
                    <a:pt x="22546" y="31147"/>
                  </a:lnTo>
                  <a:lnTo>
                    <a:pt x="0" y="64294"/>
                  </a:lnTo>
                  <a:lnTo>
                    <a:pt x="19609" y="64294"/>
                  </a:lnTo>
                  <a:lnTo>
                    <a:pt x="32397" y="43244"/>
                  </a:lnTo>
                  <a:lnTo>
                    <a:pt x="45091" y="64294"/>
                  </a:lnTo>
                  <a:lnTo>
                    <a:pt x="64795" y="64294"/>
                  </a:lnTo>
                  <a:lnTo>
                    <a:pt x="42060" y="31147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46" name="Freeform 6445">
              <a:extLst>
                <a:ext uri="{FF2B5EF4-FFF2-40B4-BE49-F238E27FC236}">
                  <a16:creationId xmlns:a16="http://schemas.microsoft.com/office/drawing/2014/main" id="{507B4C0D-53EF-7451-038B-BE40E2575D38}"/>
                </a:ext>
              </a:extLst>
            </p:cNvPr>
            <p:cNvSpPr/>
            <p:nvPr/>
          </p:nvSpPr>
          <p:spPr>
            <a:xfrm>
              <a:off x="9715264" y="1293361"/>
              <a:ext cx="128859" cy="128531"/>
            </a:xfrm>
            <a:custGeom>
              <a:avLst/>
              <a:gdLst>
                <a:gd name="connsiteX0" fmla="*/ 52337 w 67398"/>
                <a:gd name="connsiteY0" fmla="*/ 33858 h 67226"/>
                <a:gd name="connsiteX1" fmla="*/ 34622 w 67398"/>
                <a:gd name="connsiteY1" fmla="*/ 51670 h 67226"/>
                <a:gd name="connsiteX2" fmla="*/ 16908 w 67398"/>
                <a:gd name="connsiteY2" fmla="*/ 33858 h 67226"/>
                <a:gd name="connsiteX3" fmla="*/ 34622 w 67398"/>
                <a:gd name="connsiteY3" fmla="*/ 16046 h 67226"/>
                <a:gd name="connsiteX4" fmla="*/ 52337 w 67398"/>
                <a:gd name="connsiteY4" fmla="*/ 33858 h 67226"/>
                <a:gd name="connsiteX5" fmla="*/ 52337 w 67398"/>
                <a:gd name="connsiteY5" fmla="*/ 1473 h 67226"/>
                <a:gd name="connsiteX6" fmla="*/ 52337 w 67398"/>
                <a:gd name="connsiteY6" fmla="*/ 8712 h 67226"/>
                <a:gd name="connsiteX7" fmla="*/ 32538 w 67398"/>
                <a:gd name="connsiteY7" fmla="*/ 44 h 67226"/>
                <a:gd name="connsiteX8" fmla="*/ 6 w 67398"/>
                <a:gd name="connsiteY8" fmla="*/ 31519 h 67226"/>
                <a:gd name="connsiteX9" fmla="*/ 46 w 67398"/>
                <a:gd name="connsiteY9" fmla="*/ 33858 h 67226"/>
                <a:gd name="connsiteX10" fmla="*/ 29933 w 67398"/>
                <a:gd name="connsiteY10" fmla="*/ 67159 h 67226"/>
                <a:gd name="connsiteX11" fmla="*/ 32159 w 67398"/>
                <a:gd name="connsiteY11" fmla="*/ 67195 h 67226"/>
                <a:gd name="connsiteX12" fmla="*/ 52337 w 67398"/>
                <a:gd name="connsiteY12" fmla="*/ 58623 h 67226"/>
                <a:gd name="connsiteX13" fmla="*/ 52337 w 67398"/>
                <a:gd name="connsiteY13" fmla="*/ 65767 h 67226"/>
                <a:gd name="connsiteX14" fmla="*/ 67399 w 67398"/>
                <a:gd name="connsiteY14" fmla="*/ 65767 h 67226"/>
                <a:gd name="connsiteX15" fmla="*/ 67399 w 67398"/>
                <a:gd name="connsiteY15" fmla="*/ 1473 h 6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398" h="67226">
                  <a:moveTo>
                    <a:pt x="52337" y="33858"/>
                  </a:moveTo>
                  <a:cubicBezTo>
                    <a:pt x="52337" y="43695"/>
                    <a:pt x="44406" y="51670"/>
                    <a:pt x="34622" y="51670"/>
                  </a:cubicBezTo>
                  <a:cubicBezTo>
                    <a:pt x="24838" y="51670"/>
                    <a:pt x="16908" y="43695"/>
                    <a:pt x="16908" y="33858"/>
                  </a:cubicBezTo>
                  <a:cubicBezTo>
                    <a:pt x="16908" y="24020"/>
                    <a:pt x="24838" y="16046"/>
                    <a:pt x="34622" y="16046"/>
                  </a:cubicBezTo>
                  <a:cubicBezTo>
                    <a:pt x="44406" y="16046"/>
                    <a:pt x="52337" y="24020"/>
                    <a:pt x="52337" y="33858"/>
                  </a:cubicBezTo>
                  <a:close/>
                  <a:moveTo>
                    <a:pt x="52337" y="1473"/>
                  </a:moveTo>
                  <a:lnTo>
                    <a:pt x="52337" y="8712"/>
                  </a:lnTo>
                  <a:cubicBezTo>
                    <a:pt x="47498" y="2802"/>
                    <a:pt x="40137" y="-420"/>
                    <a:pt x="32538" y="44"/>
                  </a:cubicBezTo>
                  <a:cubicBezTo>
                    <a:pt x="14910" y="-297"/>
                    <a:pt x="345" y="13795"/>
                    <a:pt x="6" y="31519"/>
                  </a:cubicBezTo>
                  <a:cubicBezTo>
                    <a:pt x="-9" y="32299"/>
                    <a:pt x="4" y="33080"/>
                    <a:pt x="46" y="33858"/>
                  </a:cubicBezTo>
                  <a:cubicBezTo>
                    <a:pt x="-846" y="51352"/>
                    <a:pt x="12534" y="66262"/>
                    <a:pt x="29933" y="67159"/>
                  </a:cubicBezTo>
                  <a:cubicBezTo>
                    <a:pt x="30675" y="67198"/>
                    <a:pt x="31417" y="67210"/>
                    <a:pt x="32159" y="67195"/>
                  </a:cubicBezTo>
                  <a:cubicBezTo>
                    <a:pt x="39833" y="67580"/>
                    <a:pt x="47262" y="64424"/>
                    <a:pt x="52337" y="58623"/>
                  </a:cubicBezTo>
                  <a:lnTo>
                    <a:pt x="52337" y="65767"/>
                  </a:lnTo>
                  <a:lnTo>
                    <a:pt x="67399" y="65767"/>
                  </a:lnTo>
                  <a:lnTo>
                    <a:pt x="67399" y="1473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47" name="Freeform 6446">
              <a:extLst>
                <a:ext uri="{FF2B5EF4-FFF2-40B4-BE49-F238E27FC236}">
                  <a16:creationId xmlns:a16="http://schemas.microsoft.com/office/drawing/2014/main" id="{0A749976-7A5B-8578-31E0-FDF9FEEFF345}"/>
                </a:ext>
              </a:extLst>
            </p:cNvPr>
            <p:cNvSpPr/>
            <p:nvPr/>
          </p:nvSpPr>
          <p:spPr>
            <a:xfrm>
              <a:off x="9866219" y="1256111"/>
              <a:ext cx="62483" cy="162987"/>
            </a:xfrm>
            <a:custGeom>
              <a:avLst/>
              <a:gdLst>
                <a:gd name="connsiteX0" fmla="*/ 23588 w 32681"/>
                <a:gd name="connsiteY0" fmla="*/ 20955 h 85248"/>
                <a:gd name="connsiteX1" fmla="*/ 23588 w 32681"/>
                <a:gd name="connsiteY1" fmla="*/ 0 h 85248"/>
                <a:gd name="connsiteX2" fmla="*/ 7294 w 32681"/>
                <a:gd name="connsiteY2" fmla="*/ 0 h 85248"/>
                <a:gd name="connsiteX3" fmla="*/ 7294 w 32681"/>
                <a:gd name="connsiteY3" fmla="*/ 20955 h 85248"/>
                <a:gd name="connsiteX4" fmla="*/ 0 w 32681"/>
                <a:gd name="connsiteY4" fmla="*/ 20955 h 85248"/>
                <a:gd name="connsiteX5" fmla="*/ 0 w 32681"/>
                <a:gd name="connsiteY5" fmla="*/ 36005 h 85248"/>
                <a:gd name="connsiteX6" fmla="*/ 7294 w 32681"/>
                <a:gd name="connsiteY6" fmla="*/ 36005 h 85248"/>
                <a:gd name="connsiteX7" fmla="*/ 7294 w 32681"/>
                <a:gd name="connsiteY7" fmla="*/ 85249 h 85248"/>
                <a:gd name="connsiteX8" fmla="*/ 23588 w 32681"/>
                <a:gd name="connsiteY8" fmla="*/ 85249 h 85248"/>
                <a:gd name="connsiteX9" fmla="*/ 23588 w 32681"/>
                <a:gd name="connsiteY9" fmla="*/ 36005 h 85248"/>
                <a:gd name="connsiteX10" fmla="*/ 32682 w 32681"/>
                <a:gd name="connsiteY10" fmla="*/ 36005 h 85248"/>
                <a:gd name="connsiteX11" fmla="*/ 32682 w 32681"/>
                <a:gd name="connsiteY11" fmla="*/ 20955 h 85248"/>
                <a:gd name="connsiteX12" fmla="*/ 23588 w 32681"/>
                <a:gd name="connsiteY12" fmla="*/ 20955 h 8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681" h="85248">
                  <a:moveTo>
                    <a:pt x="23588" y="20955"/>
                  </a:moveTo>
                  <a:lnTo>
                    <a:pt x="23588" y="0"/>
                  </a:lnTo>
                  <a:lnTo>
                    <a:pt x="7294" y="0"/>
                  </a:lnTo>
                  <a:lnTo>
                    <a:pt x="7294" y="20955"/>
                  </a:lnTo>
                  <a:lnTo>
                    <a:pt x="0" y="20955"/>
                  </a:lnTo>
                  <a:lnTo>
                    <a:pt x="0" y="36005"/>
                  </a:lnTo>
                  <a:lnTo>
                    <a:pt x="7294" y="36005"/>
                  </a:lnTo>
                  <a:lnTo>
                    <a:pt x="7294" y="85249"/>
                  </a:lnTo>
                  <a:lnTo>
                    <a:pt x="23588" y="85249"/>
                  </a:lnTo>
                  <a:lnTo>
                    <a:pt x="23588" y="36005"/>
                  </a:lnTo>
                  <a:lnTo>
                    <a:pt x="32682" y="36005"/>
                  </a:lnTo>
                  <a:lnTo>
                    <a:pt x="32682" y="20955"/>
                  </a:lnTo>
                  <a:lnTo>
                    <a:pt x="23588" y="20955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48" name="Freeform 6447">
              <a:extLst>
                <a:ext uri="{FF2B5EF4-FFF2-40B4-BE49-F238E27FC236}">
                  <a16:creationId xmlns:a16="http://schemas.microsoft.com/office/drawing/2014/main" id="{AF6C255D-E816-924D-3F50-2C09C72FD2EC}"/>
                </a:ext>
              </a:extLst>
            </p:cNvPr>
            <p:cNvSpPr/>
            <p:nvPr/>
          </p:nvSpPr>
          <p:spPr>
            <a:xfrm>
              <a:off x="9931561" y="1293000"/>
              <a:ext cx="133911" cy="128575"/>
            </a:xfrm>
            <a:custGeom>
              <a:avLst/>
              <a:gdLst>
                <a:gd name="connsiteX0" fmla="*/ 54018 w 70040"/>
                <a:gd name="connsiteY0" fmla="*/ 26617 h 67249"/>
                <a:gd name="connsiteX1" fmla="*/ 20958 w 70040"/>
                <a:gd name="connsiteY1" fmla="*/ 26617 h 67249"/>
                <a:gd name="connsiteX2" fmla="*/ 37535 w 70040"/>
                <a:gd name="connsiteY2" fmla="*/ 15378 h 67249"/>
                <a:gd name="connsiteX3" fmla="*/ 54018 w 70040"/>
                <a:gd name="connsiteY3" fmla="*/ 26617 h 67249"/>
                <a:gd name="connsiteX4" fmla="*/ 37346 w 70040"/>
                <a:gd name="connsiteY4" fmla="*/ 233 h 67249"/>
                <a:gd name="connsiteX5" fmla="*/ 231 w 70040"/>
                <a:gd name="connsiteY5" fmla="*/ 29702 h 67249"/>
                <a:gd name="connsiteX6" fmla="*/ 29540 w 70040"/>
                <a:gd name="connsiteY6" fmla="*/ 67020 h 67249"/>
                <a:gd name="connsiteX7" fmla="*/ 38198 w 70040"/>
                <a:gd name="connsiteY7" fmla="*/ 66908 h 67249"/>
                <a:gd name="connsiteX8" fmla="*/ 63586 w 70040"/>
                <a:gd name="connsiteY8" fmla="*/ 55383 h 67249"/>
                <a:gd name="connsiteX9" fmla="*/ 68607 w 70040"/>
                <a:gd name="connsiteY9" fmla="*/ 45858 h 67249"/>
                <a:gd name="connsiteX10" fmla="*/ 68607 w 70040"/>
                <a:gd name="connsiteY10" fmla="*/ 45096 h 67249"/>
                <a:gd name="connsiteX11" fmla="*/ 51082 w 70040"/>
                <a:gd name="connsiteY11" fmla="*/ 45096 h 67249"/>
                <a:gd name="connsiteX12" fmla="*/ 51082 w 70040"/>
                <a:gd name="connsiteY12" fmla="*/ 45096 h 67249"/>
                <a:gd name="connsiteX13" fmla="*/ 37819 w 70040"/>
                <a:gd name="connsiteY13" fmla="*/ 51096 h 67249"/>
                <a:gd name="connsiteX14" fmla="*/ 21336 w 70040"/>
                <a:gd name="connsiteY14" fmla="*/ 40047 h 67249"/>
                <a:gd name="connsiteX15" fmla="*/ 69459 w 70040"/>
                <a:gd name="connsiteY15" fmla="*/ 40047 h 67249"/>
                <a:gd name="connsiteX16" fmla="*/ 69459 w 70040"/>
                <a:gd name="connsiteY16" fmla="*/ 39476 h 67249"/>
                <a:gd name="connsiteX17" fmla="*/ 70027 w 70040"/>
                <a:gd name="connsiteY17" fmla="*/ 33570 h 67249"/>
                <a:gd name="connsiteX18" fmla="*/ 38208 w 70040"/>
                <a:gd name="connsiteY18" fmla="*/ 240 h 67249"/>
                <a:gd name="connsiteX19" fmla="*/ 37346 w 70040"/>
                <a:gd name="connsiteY19" fmla="*/ 233 h 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040" h="67249">
                  <a:moveTo>
                    <a:pt x="54018" y="26617"/>
                  </a:moveTo>
                  <a:lnTo>
                    <a:pt x="20958" y="26617"/>
                  </a:lnTo>
                  <a:cubicBezTo>
                    <a:pt x="23165" y="19412"/>
                    <a:pt x="30071" y="14731"/>
                    <a:pt x="37535" y="15378"/>
                  </a:cubicBezTo>
                  <a:cubicBezTo>
                    <a:pt x="45009" y="14625"/>
                    <a:pt x="51953" y="19356"/>
                    <a:pt x="54018" y="26617"/>
                  </a:cubicBezTo>
                  <a:close/>
                  <a:moveTo>
                    <a:pt x="37346" y="233"/>
                  </a:moveTo>
                  <a:cubicBezTo>
                    <a:pt x="19006" y="-1934"/>
                    <a:pt x="2391" y="11259"/>
                    <a:pt x="231" y="29702"/>
                  </a:cubicBezTo>
                  <a:cubicBezTo>
                    <a:pt x="-1920" y="48145"/>
                    <a:pt x="11200" y="64852"/>
                    <a:pt x="29540" y="67020"/>
                  </a:cubicBezTo>
                  <a:cubicBezTo>
                    <a:pt x="32420" y="67360"/>
                    <a:pt x="35328" y="67322"/>
                    <a:pt x="38198" y="66908"/>
                  </a:cubicBezTo>
                  <a:cubicBezTo>
                    <a:pt x="47984" y="67235"/>
                    <a:pt x="57362" y="62977"/>
                    <a:pt x="63586" y="55383"/>
                  </a:cubicBezTo>
                  <a:cubicBezTo>
                    <a:pt x="65897" y="52591"/>
                    <a:pt x="67602" y="49348"/>
                    <a:pt x="68607" y="45858"/>
                  </a:cubicBezTo>
                  <a:lnTo>
                    <a:pt x="68607" y="45096"/>
                  </a:lnTo>
                  <a:lnTo>
                    <a:pt x="51082" y="45096"/>
                  </a:lnTo>
                  <a:lnTo>
                    <a:pt x="51082" y="45096"/>
                  </a:lnTo>
                  <a:cubicBezTo>
                    <a:pt x="47955" y="49223"/>
                    <a:pt x="42963" y="51480"/>
                    <a:pt x="37819" y="51096"/>
                  </a:cubicBezTo>
                  <a:cubicBezTo>
                    <a:pt x="30449" y="51684"/>
                    <a:pt x="23629" y="47117"/>
                    <a:pt x="21336" y="40047"/>
                  </a:cubicBezTo>
                  <a:lnTo>
                    <a:pt x="69459" y="40047"/>
                  </a:lnTo>
                  <a:lnTo>
                    <a:pt x="69459" y="39476"/>
                  </a:lnTo>
                  <a:cubicBezTo>
                    <a:pt x="69904" y="37540"/>
                    <a:pt x="70094" y="35555"/>
                    <a:pt x="70027" y="33570"/>
                  </a:cubicBezTo>
                  <a:cubicBezTo>
                    <a:pt x="70397" y="15531"/>
                    <a:pt x="56150" y="607"/>
                    <a:pt x="38208" y="240"/>
                  </a:cubicBezTo>
                  <a:cubicBezTo>
                    <a:pt x="37924" y="233"/>
                    <a:pt x="37630" y="231"/>
                    <a:pt x="37346" y="233"/>
                  </a:cubicBez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49" name="Freeform 6448">
              <a:extLst>
                <a:ext uri="{FF2B5EF4-FFF2-40B4-BE49-F238E27FC236}">
                  <a16:creationId xmlns:a16="http://schemas.microsoft.com/office/drawing/2014/main" id="{855547A5-5F56-0196-C14C-4502A7A19D1D}"/>
                </a:ext>
              </a:extLst>
            </p:cNvPr>
            <p:cNvSpPr/>
            <p:nvPr/>
          </p:nvSpPr>
          <p:spPr>
            <a:xfrm>
              <a:off x="10079547" y="1293338"/>
              <a:ext cx="127892" cy="174021"/>
            </a:xfrm>
            <a:custGeom>
              <a:avLst/>
              <a:gdLst>
                <a:gd name="connsiteX0" fmla="*/ 51831 w 66892"/>
                <a:gd name="connsiteY0" fmla="*/ 33870 h 91019"/>
                <a:gd name="connsiteX1" fmla="*/ 35661 w 66892"/>
                <a:gd name="connsiteY1" fmla="*/ 52039 h 91019"/>
                <a:gd name="connsiteX2" fmla="*/ 34401 w 66892"/>
                <a:gd name="connsiteY2" fmla="*/ 52062 h 91019"/>
                <a:gd name="connsiteX3" fmla="*/ 16582 w 66892"/>
                <a:gd name="connsiteY3" fmla="*/ 34938 h 91019"/>
                <a:gd name="connsiteX4" fmla="*/ 16592 w 66892"/>
                <a:gd name="connsiteY4" fmla="*/ 33774 h 91019"/>
                <a:gd name="connsiteX5" fmla="*/ 33728 w 66892"/>
                <a:gd name="connsiteY5" fmla="*/ 15213 h 91019"/>
                <a:gd name="connsiteX6" fmla="*/ 34401 w 66892"/>
                <a:gd name="connsiteY6" fmla="*/ 15201 h 91019"/>
                <a:gd name="connsiteX7" fmla="*/ 52181 w 66892"/>
                <a:gd name="connsiteY7" fmla="*/ 32370 h 91019"/>
                <a:gd name="connsiteX8" fmla="*/ 52115 w 66892"/>
                <a:gd name="connsiteY8" fmla="*/ 34251 h 91019"/>
                <a:gd name="connsiteX9" fmla="*/ 51831 w 66892"/>
                <a:gd name="connsiteY9" fmla="*/ 1485 h 91019"/>
                <a:gd name="connsiteX10" fmla="*/ 51831 w 66892"/>
                <a:gd name="connsiteY10" fmla="*/ 8438 h 91019"/>
                <a:gd name="connsiteX11" fmla="*/ 32127 w 66892"/>
                <a:gd name="connsiteY11" fmla="*/ 56 h 91019"/>
                <a:gd name="connsiteX12" fmla="*/ 4 w 66892"/>
                <a:gd name="connsiteY12" fmla="*/ 32715 h 91019"/>
                <a:gd name="connsiteX13" fmla="*/ 14 w 66892"/>
                <a:gd name="connsiteY13" fmla="*/ 33393 h 91019"/>
                <a:gd name="connsiteX14" fmla="*/ 31729 w 66892"/>
                <a:gd name="connsiteY14" fmla="*/ 67195 h 91019"/>
                <a:gd name="connsiteX15" fmla="*/ 32411 w 66892"/>
                <a:gd name="connsiteY15" fmla="*/ 67207 h 91019"/>
                <a:gd name="connsiteX16" fmla="*/ 50599 w 66892"/>
                <a:gd name="connsiteY16" fmla="*/ 60635 h 91019"/>
                <a:gd name="connsiteX17" fmla="*/ 50599 w 66892"/>
                <a:gd name="connsiteY17" fmla="*/ 91020 h 91019"/>
                <a:gd name="connsiteX18" fmla="*/ 66893 w 66892"/>
                <a:gd name="connsiteY18" fmla="*/ 91020 h 91019"/>
                <a:gd name="connsiteX19" fmla="*/ 66893 w 66892"/>
                <a:gd name="connsiteY19" fmla="*/ 1485 h 9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892" h="91019">
                  <a:moveTo>
                    <a:pt x="51831" y="33870"/>
                  </a:moveTo>
                  <a:cubicBezTo>
                    <a:pt x="52352" y="43376"/>
                    <a:pt x="45115" y="51511"/>
                    <a:pt x="35661" y="52039"/>
                  </a:cubicBezTo>
                  <a:cubicBezTo>
                    <a:pt x="35244" y="52062"/>
                    <a:pt x="34817" y="52070"/>
                    <a:pt x="34401" y="52062"/>
                  </a:cubicBezTo>
                  <a:cubicBezTo>
                    <a:pt x="24776" y="52282"/>
                    <a:pt x="16800" y="44616"/>
                    <a:pt x="16582" y="34938"/>
                  </a:cubicBezTo>
                  <a:cubicBezTo>
                    <a:pt x="16573" y="34551"/>
                    <a:pt x="16573" y="34162"/>
                    <a:pt x="16592" y="33774"/>
                  </a:cubicBezTo>
                  <a:cubicBezTo>
                    <a:pt x="16222" y="23891"/>
                    <a:pt x="23895" y="15582"/>
                    <a:pt x="33728" y="15213"/>
                  </a:cubicBezTo>
                  <a:cubicBezTo>
                    <a:pt x="33946" y="15204"/>
                    <a:pt x="34173" y="15201"/>
                    <a:pt x="34401" y="15201"/>
                  </a:cubicBezTo>
                  <a:cubicBezTo>
                    <a:pt x="44025" y="15006"/>
                    <a:pt x="51983" y="22693"/>
                    <a:pt x="52181" y="32370"/>
                  </a:cubicBezTo>
                  <a:cubicBezTo>
                    <a:pt x="52191" y="32998"/>
                    <a:pt x="52172" y="33626"/>
                    <a:pt x="52115" y="34251"/>
                  </a:cubicBezTo>
                  <a:close/>
                  <a:moveTo>
                    <a:pt x="51831" y="1485"/>
                  </a:moveTo>
                  <a:lnTo>
                    <a:pt x="51831" y="8438"/>
                  </a:lnTo>
                  <a:cubicBezTo>
                    <a:pt x="46962" y="2650"/>
                    <a:pt x="39649" y="-462"/>
                    <a:pt x="32127" y="56"/>
                  </a:cubicBezTo>
                  <a:cubicBezTo>
                    <a:pt x="14290" y="155"/>
                    <a:pt x="-100" y="14777"/>
                    <a:pt x="4" y="32715"/>
                  </a:cubicBezTo>
                  <a:cubicBezTo>
                    <a:pt x="4" y="32941"/>
                    <a:pt x="4" y="33168"/>
                    <a:pt x="14" y="33393"/>
                  </a:cubicBezTo>
                  <a:cubicBezTo>
                    <a:pt x="-507" y="51535"/>
                    <a:pt x="13693" y="66668"/>
                    <a:pt x="31729" y="67195"/>
                  </a:cubicBezTo>
                  <a:cubicBezTo>
                    <a:pt x="31957" y="67201"/>
                    <a:pt x="32184" y="67205"/>
                    <a:pt x="32411" y="67207"/>
                  </a:cubicBezTo>
                  <a:cubicBezTo>
                    <a:pt x="39080" y="67413"/>
                    <a:pt x="45588" y="65064"/>
                    <a:pt x="50599" y="60635"/>
                  </a:cubicBezTo>
                  <a:lnTo>
                    <a:pt x="50599" y="91020"/>
                  </a:lnTo>
                  <a:lnTo>
                    <a:pt x="66893" y="91020"/>
                  </a:lnTo>
                  <a:lnTo>
                    <a:pt x="66893" y="1485"/>
                  </a:lnTo>
                  <a:close/>
                </a:path>
              </a:pathLst>
            </a:custGeom>
            <a:solidFill>
              <a:srgbClr val="FFFFFF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450" name="Freeform 6449">
              <a:extLst>
                <a:ext uri="{FF2B5EF4-FFF2-40B4-BE49-F238E27FC236}">
                  <a16:creationId xmlns:a16="http://schemas.microsoft.com/office/drawing/2014/main" id="{7FE60FDA-2C59-A26A-62F3-58E146ED9191}"/>
                </a:ext>
              </a:extLst>
            </p:cNvPr>
            <p:cNvSpPr/>
            <p:nvPr/>
          </p:nvSpPr>
          <p:spPr>
            <a:xfrm>
              <a:off x="9648521" y="937599"/>
              <a:ext cx="229654" cy="254958"/>
            </a:xfrm>
            <a:custGeom>
              <a:avLst/>
              <a:gdLst>
                <a:gd name="connsiteX0" fmla="*/ 105908 w 120117"/>
                <a:gd name="connsiteY0" fmla="*/ 23909 h 133352"/>
                <a:gd name="connsiteX1" fmla="*/ 68679 w 120117"/>
                <a:gd name="connsiteY1" fmla="*/ 2382 h 133352"/>
                <a:gd name="connsiteX2" fmla="*/ 59869 w 120117"/>
                <a:gd name="connsiteY2" fmla="*/ 1 h 133352"/>
                <a:gd name="connsiteX3" fmla="*/ 50964 w 120117"/>
                <a:gd name="connsiteY3" fmla="*/ 2382 h 133352"/>
                <a:gd name="connsiteX4" fmla="*/ 8905 w 120117"/>
                <a:gd name="connsiteY4" fmla="*/ 26766 h 133352"/>
                <a:gd name="connsiteX5" fmla="*/ 0 w 120117"/>
                <a:gd name="connsiteY5" fmla="*/ 42197 h 133352"/>
                <a:gd name="connsiteX6" fmla="*/ 0 w 120117"/>
                <a:gd name="connsiteY6" fmla="*/ 91155 h 133352"/>
                <a:gd name="connsiteX7" fmla="*/ 8905 w 120117"/>
                <a:gd name="connsiteY7" fmla="*/ 106586 h 133352"/>
                <a:gd name="connsiteX8" fmla="*/ 51438 w 120117"/>
                <a:gd name="connsiteY8" fmla="*/ 130970 h 133352"/>
                <a:gd name="connsiteX9" fmla="*/ 60343 w 120117"/>
                <a:gd name="connsiteY9" fmla="*/ 133351 h 133352"/>
                <a:gd name="connsiteX10" fmla="*/ 69153 w 120117"/>
                <a:gd name="connsiteY10" fmla="*/ 130970 h 133352"/>
                <a:gd name="connsiteX11" fmla="*/ 111307 w 120117"/>
                <a:gd name="connsiteY11" fmla="*/ 106586 h 133352"/>
                <a:gd name="connsiteX12" fmla="*/ 120117 w 120117"/>
                <a:gd name="connsiteY12" fmla="*/ 91155 h 133352"/>
                <a:gd name="connsiteX13" fmla="*/ 120117 w 120117"/>
                <a:gd name="connsiteY13" fmla="*/ 50198 h 133352"/>
                <a:gd name="connsiteX14" fmla="*/ 106760 w 120117"/>
                <a:gd name="connsiteY14" fmla="*/ 36768 h 133352"/>
                <a:gd name="connsiteX15" fmla="*/ 103350 w 120117"/>
                <a:gd name="connsiteY15" fmla="*/ 36768 h 133352"/>
                <a:gd name="connsiteX16" fmla="*/ 98898 w 120117"/>
                <a:gd name="connsiteY16" fmla="*/ 38577 h 133352"/>
                <a:gd name="connsiteX17" fmla="*/ 65932 w 120117"/>
                <a:gd name="connsiteY17" fmla="*/ 57627 h 133352"/>
                <a:gd name="connsiteX18" fmla="*/ 59395 w 120117"/>
                <a:gd name="connsiteY18" fmla="*/ 68295 h 133352"/>
                <a:gd name="connsiteX19" fmla="*/ 68395 w 120117"/>
                <a:gd name="connsiteY19" fmla="*/ 79916 h 133352"/>
                <a:gd name="connsiteX20" fmla="*/ 71710 w 120117"/>
                <a:gd name="connsiteY20" fmla="*/ 80487 h 133352"/>
                <a:gd name="connsiteX21" fmla="*/ 76920 w 120117"/>
                <a:gd name="connsiteY21" fmla="*/ 78963 h 133352"/>
                <a:gd name="connsiteX22" fmla="*/ 95866 w 120117"/>
                <a:gd name="connsiteY22" fmla="*/ 68010 h 133352"/>
                <a:gd name="connsiteX23" fmla="*/ 95866 w 120117"/>
                <a:gd name="connsiteY23" fmla="*/ 83631 h 133352"/>
                <a:gd name="connsiteX24" fmla="*/ 90846 w 120117"/>
                <a:gd name="connsiteY24" fmla="*/ 90393 h 133352"/>
                <a:gd name="connsiteX25" fmla="*/ 65458 w 120117"/>
                <a:gd name="connsiteY25" fmla="*/ 105157 h 133352"/>
                <a:gd name="connsiteX26" fmla="*/ 60153 w 120117"/>
                <a:gd name="connsiteY26" fmla="*/ 106586 h 133352"/>
                <a:gd name="connsiteX27" fmla="*/ 54848 w 120117"/>
                <a:gd name="connsiteY27" fmla="*/ 105157 h 133352"/>
                <a:gd name="connsiteX28" fmla="*/ 29556 w 120117"/>
                <a:gd name="connsiteY28" fmla="*/ 90393 h 133352"/>
                <a:gd name="connsiteX29" fmla="*/ 24251 w 120117"/>
                <a:gd name="connsiteY29" fmla="*/ 80868 h 133352"/>
                <a:gd name="connsiteX30" fmla="*/ 24251 w 120117"/>
                <a:gd name="connsiteY30" fmla="*/ 80868 h 133352"/>
                <a:gd name="connsiteX31" fmla="*/ 24251 w 120117"/>
                <a:gd name="connsiteY31" fmla="*/ 52008 h 133352"/>
                <a:gd name="connsiteX32" fmla="*/ 24251 w 120117"/>
                <a:gd name="connsiteY32" fmla="*/ 52008 h 133352"/>
                <a:gd name="connsiteX33" fmla="*/ 29556 w 120117"/>
                <a:gd name="connsiteY33" fmla="*/ 42483 h 133352"/>
                <a:gd name="connsiteX34" fmla="*/ 54754 w 120117"/>
                <a:gd name="connsiteY34" fmla="*/ 27814 h 133352"/>
                <a:gd name="connsiteX35" fmla="*/ 60059 w 120117"/>
                <a:gd name="connsiteY35" fmla="*/ 26385 h 133352"/>
                <a:gd name="connsiteX36" fmla="*/ 65458 w 120117"/>
                <a:gd name="connsiteY36" fmla="*/ 27814 h 133352"/>
                <a:gd name="connsiteX37" fmla="*/ 79478 w 120117"/>
                <a:gd name="connsiteY37" fmla="*/ 36006 h 133352"/>
                <a:gd name="connsiteX38" fmla="*/ 81278 w 120117"/>
                <a:gd name="connsiteY38" fmla="*/ 36006 h 133352"/>
                <a:gd name="connsiteX39" fmla="*/ 97950 w 120117"/>
                <a:gd name="connsiteY39" fmla="*/ 26481 h 133352"/>
                <a:gd name="connsiteX40" fmla="*/ 106097 w 120117"/>
                <a:gd name="connsiteY40" fmla="*/ 24099 h 133352"/>
                <a:gd name="connsiteX41" fmla="*/ 105908 w 120117"/>
                <a:gd name="connsiteY41" fmla="*/ 23909 h 13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20117" h="133352">
                  <a:moveTo>
                    <a:pt x="105908" y="23909"/>
                  </a:moveTo>
                  <a:lnTo>
                    <a:pt x="68679" y="2382"/>
                  </a:lnTo>
                  <a:cubicBezTo>
                    <a:pt x="66016" y="790"/>
                    <a:pt x="62968" y="-34"/>
                    <a:pt x="59869" y="1"/>
                  </a:cubicBezTo>
                  <a:cubicBezTo>
                    <a:pt x="56742" y="-23"/>
                    <a:pt x="53666" y="800"/>
                    <a:pt x="50964" y="2382"/>
                  </a:cubicBezTo>
                  <a:lnTo>
                    <a:pt x="8905" y="26766"/>
                  </a:lnTo>
                  <a:cubicBezTo>
                    <a:pt x="3432" y="29965"/>
                    <a:pt x="46" y="35832"/>
                    <a:pt x="0" y="42197"/>
                  </a:cubicBezTo>
                  <a:lnTo>
                    <a:pt x="0" y="91155"/>
                  </a:lnTo>
                  <a:cubicBezTo>
                    <a:pt x="46" y="97520"/>
                    <a:pt x="3432" y="103386"/>
                    <a:pt x="8905" y="106586"/>
                  </a:cubicBezTo>
                  <a:lnTo>
                    <a:pt x="51438" y="130970"/>
                  </a:lnTo>
                  <a:cubicBezTo>
                    <a:pt x="54140" y="132552"/>
                    <a:pt x="57216" y="133375"/>
                    <a:pt x="60343" y="133351"/>
                  </a:cubicBezTo>
                  <a:cubicBezTo>
                    <a:pt x="63441" y="133386"/>
                    <a:pt x="66490" y="132562"/>
                    <a:pt x="69153" y="130970"/>
                  </a:cubicBezTo>
                  <a:lnTo>
                    <a:pt x="111307" y="106586"/>
                  </a:lnTo>
                  <a:cubicBezTo>
                    <a:pt x="116754" y="103377"/>
                    <a:pt x="120108" y="97506"/>
                    <a:pt x="120117" y="91155"/>
                  </a:cubicBezTo>
                  <a:lnTo>
                    <a:pt x="120117" y="50198"/>
                  </a:lnTo>
                  <a:cubicBezTo>
                    <a:pt x="120117" y="42781"/>
                    <a:pt x="114140" y="36768"/>
                    <a:pt x="106760" y="36768"/>
                  </a:cubicBezTo>
                  <a:cubicBezTo>
                    <a:pt x="105623" y="36629"/>
                    <a:pt x="104487" y="36629"/>
                    <a:pt x="103350" y="36768"/>
                  </a:cubicBezTo>
                  <a:cubicBezTo>
                    <a:pt x="101768" y="37103"/>
                    <a:pt x="100262" y="37716"/>
                    <a:pt x="98898" y="38577"/>
                  </a:cubicBezTo>
                  <a:lnTo>
                    <a:pt x="65932" y="57627"/>
                  </a:lnTo>
                  <a:cubicBezTo>
                    <a:pt x="61948" y="59683"/>
                    <a:pt x="59430" y="63793"/>
                    <a:pt x="59395" y="68295"/>
                  </a:cubicBezTo>
                  <a:cubicBezTo>
                    <a:pt x="59367" y="73793"/>
                    <a:pt x="63086" y="78597"/>
                    <a:pt x="68395" y="79916"/>
                  </a:cubicBezTo>
                  <a:cubicBezTo>
                    <a:pt x="69457" y="80304"/>
                    <a:pt x="70580" y="80497"/>
                    <a:pt x="71710" y="80487"/>
                  </a:cubicBezTo>
                  <a:cubicBezTo>
                    <a:pt x="73550" y="80451"/>
                    <a:pt x="75348" y="79925"/>
                    <a:pt x="76920" y="78963"/>
                  </a:cubicBezTo>
                  <a:lnTo>
                    <a:pt x="95866" y="68010"/>
                  </a:lnTo>
                  <a:lnTo>
                    <a:pt x="95866" y="83631"/>
                  </a:lnTo>
                  <a:cubicBezTo>
                    <a:pt x="95175" y="86478"/>
                    <a:pt x="93365" y="88920"/>
                    <a:pt x="90846" y="90393"/>
                  </a:cubicBezTo>
                  <a:lnTo>
                    <a:pt x="65458" y="105157"/>
                  </a:lnTo>
                  <a:cubicBezTo>
                    <a:pt x="63851" y="106106"/>
                    <a:pt x="62018" y="106600"/>
                    <a:pt x="60153" y="106586"/>
                  </a:cubicBezTo>
                  <a:cubicBezTo>
                    <a:pt x="58291" y="106586"/>
                    <a:pt x="56462" y="106093"/>
                    <a:pt x="54848" y="105157"/>
                  </a:cubicBezTo>
                  <a:lnTo>
                    <a:pt x="29556" y="90393"/>
                  </a:lnTo>
                  <a:cubicBezTo>
                    <a:pt x="26168" y="88453"/>
                    <a:pt x="24126" y="84787"/>
                    <a:pt x="24251" y="80868"/>
                  </a:cubicBezTo>
                  <a:lnTo>
                    <a:pt x="24251" y="80868"/>
                  </a:lnTo>
                  <a:lnTo>
                    <a:pt x="24251" y="52008"/>
                  </a:lnTo>
                  <a:lnTo>
                    <a:pt x="24251" y="52008"/>
                  </a:lnTo>
                  <a:cubicBezTo>
                    <a:pt x="24167" y="48100"/>
                    <a:pt x="26198" y="44453"/>
                    <a:pt x="29556" y="42483"/>
                  </a:cubicBezTo>
                  <a:lnTo>
                    <a:pt x="54754" y="27814"/>
                  </a:lnTo>
                  <a:cubicBezTo>
                    <a:pt x="56367" y="26878"/>
                    <a:pt x="58196" y="26385"/>
                    <a:pt x="60059" y="26385"/>
                  </a:cubicBezTo>
                  <a:cubicBezTo>
                    <a:pt x="61950" y="26386"/>
                    <a:pt x="63811" y="26878"/>
                    <a:pt x="65458" y="27814"/>
                  </a:cubicBezTo>
                  <a:lnTo>
                    <a:pt x="79478" y="36006"/>
                  </a:lnTo>
                  <a:cubicBezTo>
                    <a:pt x="80520" y="36577"/>
                    <a:pt x="80236" y="36577"/>
                    <a:pt x="81278" y="36006"/>
                  </a:cubicBezTo>
                  <a:lnTo>
                    <a:pt x="97950" y="26481"/>
                  </a:lnTo>
                  <a:cubicBezTo>
                    <a:pt x="100432" y="25031"/>
                    <a:pt x="103227" y="24214"/>
                    <a:pt x="106097" y="24099"/>
                  </a:cubicBezTo>
                  <a:cubicBezTo>
                    <a:pt x="106287" y="24099"/>
                    <a:pt x="106192" y="24099"/>
                    <a:pt x="105908" y="23909"/>
                  </a:cubicBezTo>
                  <a:close/>
                </a:path>
              </a:pathLst>
            </a:custGeom>
            <a:gradFill>
              <a:gsLst>
                <a:gs pos="0">
                  <a:srgbClr val="28D9CB"/>
                </a:gs>
                <a:gs pos="100000">
                  <a:srgbClr val="4B62EE"/>
                </a:gs>
              </a:gsLst>
              <a:lin ang="18000000" scaled="0"/>
            </a:gra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pic>
        <p:nvPicPr>
          <p:cNvPr id="6452" name="Picture 6451" descr="A picture containing drawing&#10;&#10;Description automatically generated">
            <a:extLst>
              <a:ext uri="{FF2B5EF4-FFF2-40B4-BE49-F238E27FC236}">
                <a16:creationId xmlns:a16="http://schemas.microsoft.com/office/drawing/2014/main" id="{55C8DC4F-2AAB-3F00-E22D-3B83BCDC80C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15848" y="2324164"/>
            <a:ext cx="568884" cy="568523"/>
          </a:xfrm>
          <a:prstGeom prst="rect">
            <a:avLst/>
          </a:prstGeom>
        </p:spPr>
      </p:pic>
      <p:pic>
        <p:nvPicPr>
          <p:cNvPr id="6453" name="Picture 6452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76A1540D-957D-0A35-657D-F033CB520A8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416712" y="3312246"/>
            <a:ext cx="1143512" cy="2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4368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5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food&#10;&#10;Description automatically generated">
            <a:extLst>
              <a:ext uri="{FF2B5EF4-FFF2-40B4-BE49-F238E27FC236}">
                <a16:creationId xmlns:a16="http://schemas.microsoft.com/office/drawing/2014/main" id="{4EEA1187-7A43-3307-7EB4-D92697DF6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4442" y="5054786"/>
            <a:ext cx="320176" cy="320176"/>
          </a:xfrm>
          <a:prstGeom prst="rect">
            <a:avLst/>
          </a:prstGeom>
        </p:spPr>
      </p:pic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629C1D71-F5E6-AB0C-FA0B-5A2E75F16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594" y="5085586"/>
            <a:ext cx="411639" cy="236930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D69EE9FA-E8D8-C54F-1F91-E3BD247F6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2317" y="2924757"/>
            <a:ext cx="244426" cy="290182"/>
          </a:xfrm>
          <a:prstGeom prst="rect">
            <a:avLst/>
          </a:prstGeom>
        </p:spPr>
      </p:pic>
      <p:pic>
        <p:nvPicPr>
          <p:cNvPr id="5" name="Picture 4" descr="A picture containing clock, food, drawing&#10;&#10;Description automatically generated">
            <a:extLst>
              <a:ext uri="{FF2B5EF4-FFF2-40B4-BE49-F238E27FC236}">
                <a16:creationId xmlns:a16="http://schemas.microsoft.com/office/drawing/2014/main" id="{02018568-7CEE-0BD9-7F7F-C88D7228C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5774" y="5633022"/>
            <a:ext cx="511278" cy="1429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95083D-0915-5B10-C746-558445F21B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8062" y="4045027"/>
            <a:ext cx="732937" cy="183479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E57CAB2D-F741-BB17-81D1-B40423EA58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9876" y="4865857"/>
            <a:ext cx="569005" cy="440166"/>
          </a:xfrm>
          <a:prstGeom prst="rect">
            <a:avLst/>
          </a:prstGeom>
        </p:spPr>
      </p:pic>
      <p:pic>
        <p:nvPicPr>
          <p:cNvPr id="8" name="Picture 7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B6F1A4AE-76DA-981E-C368-65910A6078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0902" y="4281132"/>
            <a:ext cx="726952" cy="2803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9FD9B5-270F-C32C-C0E3-0CB5030F32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3214" y="5066965"/>
            <a:ext cx="569005" cy="307997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6319E51-AF09-19E4-4544-F2026584B4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3717" y="4601617"/>
            <a:ext cx="707998" cy="131886"/>
          </a:xfrm>
          <a:prstGeom prst="rect">
            <a:avLst/>
          </a:prstGeom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9128C385-E948-4659-7B7F-DD0F35F289E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33508" y="5610392"/>
            <a:ext cx="881740" cy="264562"/>
          </a:xfrm>
          <a:prstGeom prst="rect">
            <a:avLst/>
          </a:prstGeom>
        </p:spPr>
      </p:pic>
      <p:pic>
        <p:nvPicPr>
          <p:cNvPr id="12" name="Picture 11" descr="A picture containing jack, drawing&#10;&#10;Description automatically generated">
            <a:extLst>
              <a:ext uri="{FF2B5EF4-FFF2-40B4-BE49-F238E27FC236}">
                <a16:creationId xmlns:a16="http://schemas.microsoft.com/office/drawing/2014/main" id="{709C36E2-DDF6-861B-9CFF-7A17CBAA98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9008" y="5645317"/>
            <a:ext cx="937416" cy="148470"/>
          </a:xfrm>
          <a:prstGeom prst="rect">
            <a:avLst/>
          </a:prstGeom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315F604B-ABBD-125A-1112-62476AE4C82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7259" y="3806608"/>
            <a:ext cx="760914" cy="434023"/>
          </a:xfrm>
          <a:prstGeom prst="rect">
            <a:avLst/>
          </a:prstGeom>
        </p:spPr>
      </p:pic>
      <p:pic>
        <p:nvPicPr>
          <p:cNvPr id="14" name="Picture 13" descr="A picture containing wheel, window, clock, drawing&#10;&#10;Description automatically generated">
            <a:extLst>
              <a:ext uri="{FF2B5EF4-FFF2-40B4-BE49-F238E27FC236}">
                <a16:creationId xmlns:a16="http://schemas.microsoft.com/office/drawing/2014/main" id="{56AA2F55-7034-8E8F-3481-ECB78FC7385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44422" y="5545977"/>
            <a:ext cx="643829" cy="218394"/>
          </a:xfrm>
          <a:prstGeom prst="rect">
            <a:avLst/>
          </a:prstGeom>
        </p:spPr>
      </p:pic>
      <p:pic>
        <p:nvPicPr>
          <p:cNvPr id="15" name="Picture 14" descr="A picture containing tableware, plate, cup&#10;&#10;Description automatically generated">
            <a:extLst>
              <a:ext uri="{FF2B5EF4-FFF2-40B4-BE49-F238E27FC236}">
                <a16:creationId xmlns:a16="http://schemas.microsoft.com/office/drawing/2014/main" id="{EB019B12-760A-3BCC-7467-824F0768058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70805" y="3211992"/>
            <a:ext cx="607146" cy="362771"/>
          </a:xfrm>
          <a:prstGeom prst="rect">
            <a:avLst/>
          </a:prstGeom>
        </p:spPr>
      </p:pic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F51AC804-4C1B-C889-B56B-069AC2714CA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89967" y="3217719"/>
            <a:ext cx="803162" cy="172952"/>
          </a:xfrm>
          <a:prstGeom prst="rect">
            <a:avLst/>
          </a:prstGeom>
        </p:spPr>
      </p:pic>
      <p:pic>
        <p:nvPicPr>
          <p:cNvPr id="17" name="Picture 16" descr="A picture containing plate, cup&#10;&#10;Description automatically generated">
            <a:extLst>
              <a:ext uri="{FF2B5EF4-FFF2-40B4-BE49-F238E27FC236}">
                <a16:creationId xmlns:a16="http://schemas.microsoft.com/office/drawing/2014/main" id="{866E6902-86A4-4542-17CF-CFF23798A66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022410" y="5456121"/>
            <a:ext cx="445559" cy="445559"/>
          </a:xfrm>
          <a:prstGeom prst="rect">
            <a:avLst/>
          </a:prstGeom>
        </p:spPr>
      </p:pic>
      <p:pic>
        <p:nvPicPr>
          <p:cNvPr id="19" name="Picture 18" descr="A close up of a sign&#10;&#10;Description automatically generated">
            <a:extLst>
              <a:ext uri="{FF2B5EF4-FFF2-40B4-BE49-F238E27FC236}">
                <a16:creationId xmlns:a16="http://schemas.microsoft.com/office/drawing/2014/main" id="{4EA9D5B4-DB82-F7CF-CB72-3BF598B4322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999990" y="3850002"/>
            <a:ext cx="490399" cy="515435"/>
          </a:xfrm>
          <a:prstGeom prst="rect">
            <a:avLst/>
          </a:prstGeom>
        </p:spPr>
      </p:pic>
      <p:pic>
        <p:nvPicPr>
          <p:cNvPr id="20" name="Picture 19" descr="A screenshot of a cell phone&#10;&#10;Description automatically generated">
            <a:extLst>
              <a:ext uri="{FF2B5EF4-FFF2-40B4-BE49-F238E27FC236}">
                <a16:creationId xmlns:a16="http://schemas.microsoft.com/office/drawing/2014/main" id="{5A2C319A-D740-EFDD-6849-AEC4C864552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792473" y="3291743"/>
            <a:ext cx="905432" cy="27482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A6F7B42-752A-18E5-18EF-DE9519F9F8C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875144" y="2451575"/>
            <a:ext cx="740091" cy="3509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3F8433C-C9B8-4384-D0DE-A2CD681AE74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868186" y="1944441"/>
            <a:ext cx="754007" cy="131887"/>
          </a:xfrm>
          <a:prstGeom prst="rect">
            <a:avLst/>
          </a:prstGeom>
        </p:spPr>
      </p:pic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2DA17FD-0065-06CC-80CD-63A54FABAAD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48716" y="3236465"/>
            <a:ext cx="870289" cy="173742"/>
          </a:xfrm>
          <a:prstGeom prst="rect">
            <a:avLst/>
          </a:prstGeom>
        </p:spPr>
      </p:pic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5F791B3C-0331-5C85-4F3A-C01CF058FC8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377406" y="3749665"/>
            <a:ext cx="884109" cy="258243"/>
          </a:xfrm>
          <a:prstGeom prst="rect">
            <a:avLst/>
          </a:prstGeom>
        </p:spPr>
      </p:pic>
      <p:pic>
        <p:nvPicPr>
          <p:cNvPr id="25" name="Picture 24" descr="A picture containing plate, drawing&#10;&#10;Description automatically generated">
            <a:extLst>
              <a:ext uri="{FF2B5EF4-FFF2-40B4-BE49-F238E27FC236}">
                <a16:creationId xmlns:a16="http://schemas.microsoft.com/office/drawing/2014/main" id="{DB738B5C-1F86-16FD-63DF-7A981EAF5B5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425442" y="4888200"/>
            <a:ext cx="681791" cy="328952"/>
          </a:xfrm>
          <a:prstGeom prst="rect">
            <a:avLst/>
          </a:prstGeom>
        </p:spPr>
      </p:pic>
      <p:pic>
        <p:nvPicPr>
          <p:cNvPr id="27" name="Picture 26" descr="A close up of a sign&#10;&#10;Description automatically generated">
            <a:extLst>
              <a:ext uri="{FF2B5EF4-FFF2-40B4-BE49-F238E27FC236}">
                <a16:creationId xmlns:a16="http://schemas.microsoft.com/office/drawing/2014/main" id="{777C255D-988C-0C56-9ED7-B475D28BD68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418934" y="4281023"/>
            <a:ext cx="643648" cy="314040"/>
          </a:xfrm>
          <a:prstGeom prst="rect">
            <a:avLst/>
          </a:prstGeom>
        </p:spPr>
      </p:pic>
      <p:pic>
        <p:nvPicPr>
          <p:cNvPr id="28" name="Picture 27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0790A169-E28A-30D9-AE92-DAB39E198F5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564634" y="2431457"/>
            <a:ext cx="464445" cy="278232"/>
          </a:xfrm>
          <a:prstGeom prst="rect">
            <a:avLst/>
          </a:prstGeom>
        </p:spPr>
      </p:pic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B8E7C86B-85EC-821E-0E42-52DB6F5EA234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498703" y="1845909"/>
            <a:ext cx="515406" cy="328952"/>
          </a:xfrm>
          <a:prstGeom prst="rect">
            <a:avLst/>
          </a:prstGeom>
        </p:spPr>
      </p:pic>
      <p:pic>
        <p:nvPicPr>
          <p:cNvPr id="30" name="Picture 29" descr="A picture containing shirt&#10;&#10;Description automatically generated">
            <a:extLst>
              <a:ext uri="{FF2B5EF4-FFF2-40B4-BE49-F238E27FC236}">
                <a16:creationId xmlns:a16="http://schemas.microsoft.com/office/drawing/2014/main" id="{F4CDE5B6-B279-3907-CAEF-6E523ECE0ACB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537700" y="2981946"/>
            <a:ext cx="468310" cy="362282"/>
          </a:xfrm>
          <a:prstGeom prst="rect">
            <a:avLst/>
          </a:prstGeom>
        </p:spPr>
      </p:pic>
      <p:pic>
        <p:nvPicPr>
          <p:cNvPr id="31" name="Picture 30" descr="A close up of a sign&#10;&#10;Description automatically generated">
            <a:extLst>
              <a:ext uri="{FF2B5EF4-FFF2-40B4-BE49-F238E27FC236}">
                <a16:creationId xmlns:a16="http://schemas.microsoft.com/office/drawing/2014/main" id="{2F75B339-6908-A1E0-108B-48D4DD71D3A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007885" y="3777731"/>
            <a:ext cx="679227" cy="248449"/>
          </a:xfrm>
          <a:prstGeom prst="rect">
            <a:avLst/>
          </a:prstGeom>
        </p:spPr>
      </p:pic>
      <p:pic>
        <p:nvPicPr>
          <p:cNvPr id="33" name="Picture 32" descr="A close up of a sign&#10;&#10;Description automatically generated">
            <a:extLst>
              <a:ext uri="{FF2B5EF4-FFF2-40B4-BE49-F238E27FC236}">
                <a16:creationId xmlns:a16="http://schemas.microsoft.com/office/drawing/2014/main" id="{76245375-B47A-1EFC-024A-6AA2F8C21BC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6856655" y="4802892"/>
            <a:ext cx="777069" cy="249784"/>
          </a:xfrm>
          <a:prstGeom prst="rect">
            <a:avLst/>
          </a:prstGeom>
        </p:spPr>
      </p:pic>
      <p:pic>
        <p:nvPicPr>
          <p:cNvPr id="35" name="Picture 34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976368F1-F27E-1485-1A38-0245C5C2E39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061910" y="4352708"/>
            <a:ext cx="571177" cy="308457"/>
          </a:xfrm>
          <a:prstGeom prst="rect">
            <a:avLst/>
          </a:prstGeom>
        </p:spPr>
      </p:pic>
      <p:pic>
        <p:nvPicPr>
          <p:cNvPr id="36" name="Picture 35" descr="A picture containing plate, drawing&#10;&#10;Description automatically generated">
            <a:extLst>
              <a:ext uri="{FF2B5EF4-FFF2-40B4-BE49-F238E27FC236}">
                <a16:creationId xmlns:a16="http://schemas.microsoft.com/office/drawing/2014/main" id="{D3324FC8-849D-9BC8-6C44-9C1CBF7B686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088467" y="5559546"/>
            <a:ext cx="518063" cy="31446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ED51B26-F97D-4409-563F-C3953742EE33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061910" y="4987693"/>
            <a:ext cx="571177" cy="245327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DA9A3D5B-533B-E64A-B662-1B58F81F7A7C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9476982" y="4048628"/>
            <a:ext cx="688863" cy="118184"/>
          </a:xfrm>
          <a:prstGeom prst="rect">
            <a:avLst/>
          </a:prstGeom>
        </p:spPr>
      </p:pic>
      <p:pic>
        <p:nvPicPr>
          <p:cNvPr id="39" name="Picture 38" descr="A picture containing clock&#10;&#10;Description automatically generated">
            <a:extLst>
              <a:ext uri="{FF2B5EF4-FFF2-40B4-BE49-F238E27FC236}">
                <a16:creationId xmlns:a16="http://schemas.microsoft.com/office/drawing/2014/main" id="{4D48544C-7A14-4163-8640-938D9986F1D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0863932" y="3495149"/>
            <a:ext cx="641197" cy="269668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E415244C-7D4B-E204-E8C5-5C9B38F469D2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0937422" y="4508716"/>
            <a:ext cx="494217" cy="26586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832B356-0ABC-1A57-8F20-0354823C36A6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0949073" y="5655174"/>
            <a:ext cx="470915" cy="167328"/>
          </a:xfrm>
          <a:prstGeom prst="rect">
            <a:avLst/>
          </a:prstGeom>
        </p:spPr>
      </p:pic>
      <p:pic>
        <p:nvPicPr>
          <p:cNvPr id="42" name="Picture 4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856CC00-7930-F7B6-AEC2-2D4836C3BA9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541134" y="3577435"/>
            <a:ext cx="560558" cy="16068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5D8B8335-B28F-D525-101E-60202CEF9D4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9578743" y="3013496"/>
            <a:ext cx="485340" cy="25343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53EA96B-F56F-9036-8847-D8FC5AF0F12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9699200" y="4477318"/>
            <a:ext cx="244426" cy="29776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C4E08C9-358C-5FB0-903A-6E33CA4AA27A}"/>
              </a:ext>
            </a:extLst>
          </p:cNvPr>
          <p:cNvSpPr txBox="1"/>
          <p:nvPr/>
        </p:nvSpPr>
        <p:spPr>
          <a:xfrm>
            <a:off x="9311951" y="1845909"/>
            <a:ext cx="2119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Onest Regular" pitchFamily="2" charset="77"/>
              </a:rPr>
              <a:t>Gexateq</a:t>
            </a:r>
            <a:r>
              <a:rPr lang="en-US" sz="1200" dirty="0">
                <a:latin typeface="Onest Regular" pitchFamily="2" charset="77"/>
              </a:rPr>
              <a:t> solution is used worldwide by such customers as:</a:t>
            </a:r>
            <a:endParaRPr lang="ru-RU" sz="1200" dirty="0">
              <a:latin typeface="Onest Regular" pitchFamily="2" charset="77"/>
            </a:endParaRPr>
          </a:p>
        </p:txBody>
      </p:sp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649AD68E-39F4-C17E-251D-C289057C1B38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544523" y="3796638"/>
            <a:ext cx="640177" cy="144474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D7DFC13-040F-E112-C533-E244A93E8889}"/>
              </a:ext>
            </a:extLst>
          </p:cNvPr>
          <p:cNvSpPr txBox="1"/>
          <p:nvPr/>
        </p:nvSpPr>
        <p:spPr>
          <a:xfrm>
            <a:off x="825807" y="796028"/>
            <a:ext cx="4738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4B62EE"/>
                </a:solidFill>
                <a:latin typeface="Evolventa" panose="020B0502020202020204" pitchFamily="34" charset="0"/>
              </a:rPr>
              <a:t>Logos you might need</a:t>
            </a:r>
            <a:endParaRPr lang="ru-RU" sz="2800" b="1" dirty="0">
              <a:solidFill>
                <a:srgbClr val="4B62EE"/>
              </a:solidFill>
              <a:latin typeface="Evolventa" panose="020B0502020202020204" pitchFamily="34" charset="0"/>
            </a:endParaRPr>
          </a:p>
        </p:txBody>
      </p:sp>
      <p:grpSp>
        <p:nvGrpSpPr>
          <p:cNvPr id="331" name="Group 330">
            <a:extLst>
              <a:ext uri="{FF2B5EF4-FFF2-40B4-BE49-F238E27FC236}">
                <a16:creationId xmlns:a16="http://schemas.microsoft.com/office/drawing/2014/main" id="{E79C4A4E-02EA-03E9-8F8E-885FF1F9C8CD}"/>
              </a:ext>
            </a:extLst>
          </p:cNvPr>
          <p:cNvGrpSpPr/>
          <p:nvPr/>
        </p:nvGrpSpPr>
        <p:grpSpPr>
          <a:xfrm>
            <a:off x="2558046" y="1682689"/>
            <a:ext cx="673323" cy="407197"/>
            <a:chOff x="-225836" y="2111086"/>
            <a:chExt cx="465427" cy="281470"/>
          </a:xfrm>
        </p:grpSpPr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25B67134-9DEE-1870-394C-8A46DD55BABE}"/>
                </a:ext>
              </a:extLst>
            </p:cNvPr>
            <p:cNvSpPr/>
            <p:nvPr/>
          </p:nvSpPr>
          <p:spPr>
            <a:xfrm>
              <a:off x="-225836" y="2296973"/>
              <a:ext cx="67358" cy="95583"/>
            </a:xfrm>
            <a:custGeom>
              <a:avLst/>
              <a:gdLst>
                <a:gd name="connsiteX0" fmla="*/ 50797 w 67358"/>
                <a:gd name="connsiteY0" fmla="*/ 33665 h 95583"/>
                <a:gd name="connsiteX1" fmla="*/ 35823 w 67358"/>
                <a:gd name="connsiteY1" fmla="*/ 51977 h 95583"/>
                <a:gd name="connsiteX2" fmla="*/ 33651 w 67358"/>
                <a:gd name="connsiteY2" fmla="*/ 52048 h 95583"/>
                <a:gd name="connsiteX3" fmla="*/ 16532 w 67358"/>
                <a:gd name="connsiteY3" fmla="*/ 36139 h 95583"/>
                <a:gd name="connsiteX4" fmla="*/ 16599 w 67358"/>
                <a:gd name="connsiteY4" fmla="*/ 33855 h 95583"/>
                <a:gd name="connsiteX5" fmla="*/ 30842 w 67358"/>
                <a:gd name="connsiteY5" fmla="*/ 14961 h 95583"/>
                <a:gd name="connsiteX6" fmla="*/ 33177 w 67358"/>
                <a:gd name="connsiteY6" fmla="*/ 14805 h 95583"/>
                <a:gd name="connsiteX7" fmla="*/ 50838 w 67358"/>
                <a:gd name="connsiteY7" fmla="*/ 31315 h 95583"/>
                <a:gd name="connsiteX8" fmla="*/ 50797 w 67358"/>
                <a:gd name="connsiteY8" fmla="*/ 33284 h 95583"/>
                <a:gd name="connsiteX9" fmla="*/ 51554 w 67358"/>
                <a:gd name="connsiteY9" fmla="*/ 1470 h 95583"/>
                <a:gd name="connsiteX10" fmla="*/ 51554 w 67358"/>
                <a:gd name="connsiteY10" fmla="*/ 8233 h 95583"/>
                <a:gd name="connsiteX11" fmla="*/ 31661 w 67358"/>
                <a:gd name="connsiteY11" fmla="*/ 41 h 95583"/>
                <a:gd name="connsiteX12" fmla="*/ 48 w 67358"/>
                <a:gd name="connsiteY12" fmla="*/ 35406 h 95583"/>
                <a:gd name="connsiteX13" fmla="*/ 31661 w 67358"/>
                <a:gd name="connsiteY13" fmla="*/ 67193 h 95583"/>
                <a:gd name="connsiteX14" fmla="*/ 51744 w 67358"/>
                <a:gd name="connsiteY14" fmla="*/ 58430 h 95583"/>
                <a:gd name="connsiteX15" fmla="*/ 47292 w 67358"/>
                <a:gd name="connsiteY15" fmla="*/ 76337 h 95583"/>
                <a:gd name="connsiteX16" fmla="*/ 34693 w 67358"/>
                <a:gd name="connsiteY16" fmla="*/ 80909 h 95583"/>
                <a:gd name="connsiteX17" fmla="*/ 19536 w 67358"/>
                <a:gd name="connsiteY17" fmla="*/ 74432 h 95583"/>
                <a:gd name="connsiteX18" fmla="*/ 19536 w 67358"/>
                <a:gd name="connsiteY18" fmla="*/ 74432 h 95583"/>
                <a:gd name="connsiteX19" fmla="*/ 874 w 67358"/>
                <a:gd name="connsiteY19" fmla="*/ 74432 h 95583"/>
                <a:gd name="connsiteX20" fmla="*/ 874 w 67358"/>
                <a:gd name="connsiteY20" fmla="*/ 75289 h 95583"/>
                <a:gd name="connsiteX21" fmla="*/ 34029 w 67358"/>
                <a:gd name="connsiteY21" fmla="*/ 95482 h 95583"/>
                <a:gd name="connsiteX22" fmla="*/ 60080 w 67358"/>
                <a:gd name="connsiteY22" fmla="*/ 84338 h 95583"/>
                <a:gd name="connsiteX23" fmla="*/ 67185 w 67358"/>
                <a:gd name="connsiteY23" fmla="*/ 57858 h 95583"/>
                <a:gd name="connsiteX24" fmla="*/ 67185 w 67358"/>
                <a:gd name="connsiteY24" fmla="*/ 1470 h 9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7358" h="95583">
                  <a:moveTo>
                    <a:pt x="50797" y="33665"/>
                  </a:moveTo>
                  <a:cubicBezTo>
                    <a:pt x="51691" y="42879"/>
                    <a:pt x="44987" y="51078"/>
                    <a:pt x="35823" y="51977"/>
                  </a:cubicBezTo>
                  <a:cubicBezTo>
                    <a:pt x="35101" y="52049"/>
                    <a:pt x="34375" y="52072"/>
                    <a:pt x="33651" y="52048"/>
                  </a:cubicBezTo>
                  <a:cubicBezTo>
                    <a:pt x="24554" y="52408"/>
                    <a:pt x="16890" y="45285"/>
                    <a:pt x="16532" y="36139"/>
                  </a:cubicBezTo>
                  <a:cubicBezTo>
                    <a:pt x="16502" y="35377"/>
                    <a:pt x="16525" y="34614"/>
                    <a:pt x="16599" y="33855"/>
                  </a:cubicBezTo>
                  <a:cubicBezTo>
                    <a:pt x="15344" y="24683"/>
                    <a:pt x="21720" y="16224"/>
                    <a:pt x="30842" y="14961"/>
                  </a:cubicBezTo>
                  <a:cubicBezTo>
                    <a:pt x="31616" y="14855"/>
                    <a:pt x="32396" y="14802"/>
                    <a:pt x="33177" y="14805"/>
                  </a:cubicBezTo>
                  <a:cubicBezTo>
                    <a:pt x="42588" y="14460"/>
                    <a:pt x="50495" y="21852"/>
                    <a:pt x="50838" y="31315"/>
                  </a:cubicBezTo>
                  <a:cubicBezTo>
                    <a:pt x="50862" y="31971"/>
                    <a:pt x="50848" y="32628"/>
                    <a:pt x="50797" y="33284"/>
                  </a:cubicBezTo>
                  <a:close/>
                  <a:moveTo>
                    <a:pt x="51554" y="1470"/>
                  </a:moveTo>
                  <a:lnTo>
                    <a:pt x="51554" y="8233"/>
                  </a:lnTo>
                  <a:cubicBezTo>
                    <a:pt x="46496" y="2618"/>
                    <a:pt x="39183" y="-393"/>
                    <a:pt x="31661" y="41"/>
                  </a:cubicBezTo>
                  <a:cubicBezTo>
                    <a:pt x="13219" y="1029"/>
                    <a:pt x="-934" y="16862"/>
                    <a:pt x="48" y="35406"/>
                  </a:cubicBezTo>
                  <a:cubicBezTo>
                    <a:pt x="958" y="52568"/>
                    <a:pt x="14593" y="66278"/>
                    <a:pt x="31661" y="67193"/>
                  </a:cubicBezTo>
                  <a:cubicBezTo>
                    <a:pt x="39336" y="67515"/>
                    <a:pt x="46736" y="64286"/>
                    <a:pt x="51744" y="58430"/>
                  </a:cubicBezTo>
                  <a:cubicBezTo>
                    <a:pt x="52640" y="64754"/>
                    <a:pt x="51043" y="71181"/>
                    <a:pt x="47292" y="76337"/>
                  </a:cubicBezTo>
                  <a:cubicBezTo>
                    <a:pt x="43965" y="79650"/>
                    <a:pt x="39357" y="81322"/>
                    <a:pt x="34693" y="80909"/>
                  </a:cubicBezTo>
                  <a:cubicBezTo>
                    <a:pt x="28894" y="81352"/>
                    <a:pt x="23242" y="78938"/>
                    <a:pt x="19536" y="74432"/>
                  </a:cubicBezTo>
                  <a:lnTo>
                    <a:pt x="19536" y="74432"/>
                  </a:lnTo>
                  <a:lnTo>
                    <a:pt x="874" y="74432"/>
                  </a:lnTo>
                  <a:lnTo>
                    <a:pt x="874" y="75289"/>
                  </a:lnTo>
                  <a:cubicBezTo>
                    <a:pt x="6477" y="88471"/>
                    <a:pt x="19815" y="96594"/>
                    <a:pt x="34029" y="95482"/>
                  </a:cubicBezTo>
                  <a:cubicBezTo>
                    <a:pt x="43958" y="96010"/>
                    <a:pt x="53573" y="91897"/>
                    <a:pt x="60080" y="84338"/>
                  </a:cubicBezTo>
                  <a:cubicBezTo>
                    <a:pt x="65546" y="76661"/>
                    <a:pt x="68070" y="67257"/>
                    <a:pt x="67185" y="57858"/>
                  </a:cubicBezTo>
                  <a:lnTo>
                    <a:pt x="67185" y="1470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597766D7-7D95-A857-9ED9-61EBB1A6672E}"/>
                </a:ext>
              </a:extLst>
            </p:cNvPr>
            <p:cNvSpPr/>
            <p:nvPr/>
          </p:nvSpPr>
          <p:spPr>
            <a:xfrm>
              <a:off x="-148810" y="2296990"/>
              <a:ext cx="67982" cy="67246"/>
            </a:xfrm>
            <a:custGeom>
              <a:avLst/>
              <a:gdLst>
                <a:gd name="connsiteX0" fmla="*/ 51354 w 67982"/>
                <a:gd name="connsiteY0" fmla="*/ 26122 h 67246"/>
                <a:gd name="connsiteX1" fmla="*/ 18388 w 67982"/>
                <a:gd name="connsiteY1" fmla="*/ 26122 h 67246"/>
                <a:gd name="connsiteX2" fmla="*/ 34871 w 67982"/>
                <a:gd name="connsiteY2" fmla="*/ 14883 h 67246"/>
                <a:gd name="connsiteX3" fmla="*/ 51354 w 67982"/>
                <a:gd name="connsiteY3" fmla="*/ 26122 h 67246"/>
                <a:gd name="connsiteX4" fmla="*/ 34681 w 67982"/>
                <a:gd name="connsiteY4" fmla="*/ 24 h 67246"/>
                <a:gd name="connsiteX5" fmla="*/ 23 w 67982"/>
                <a:gd name="connsiteY5" fmla="*/ 32375 h 67246"/>
                <a:gd name="connsiteX6" fmla="*/ 32199 w 67982"/>
                <a:gd name="connsiteY6" fmla="*/ 67223 h 67246"/>
                <a:gd name="connsiteX7" fmla="*/ 35628 w 67982"/>
                <a:gd name="connsiteY7" fmla="*/ 67175 h 67246"/>
                <a:gd name="connsiteX8" fmla="*/ 60921 w 67982"/>
                <a:gd name="connsiteY8" fmla="*/ 55554 h 67246"/>
                <a:gd name="connsiteX9" fmla="*/ 66037 w 67982"/>
                <a:gd name="connsiteY9" fmla="*/ 46601 h 67246"/>
                <a:gd name="connsiteX10" fmla="*/ 66037 w 67982"/>
                <a:gd name="connsiteY10" fmla="*/ 45839 h 67246"/>
                <a:gd name="connsiteX11" fmla="*/ 48891 w 67982"/>
                <a:gd name="connsiteY11" fmla="*/ 45839 h 67246"/>
                <a:gd name="connsiteX12" fmla="*/ 48891 w 67982"/>
                <a:gd name="connsiteY12" fmla="*/ 45839 h 67246"/>
                <a:gd name="connsiteX13" fmla="*/ 35628 w 67982"/>
                <a:gd name="connsiteY13" fmla="*/ 51840 h 67246"/>
                <a:gd name="connsiteX14" fmla="*/ 19145 w 67982"/>
                <a:gd name="connsiteY14" fmla="*/ 40791 h 67246"/>
                <a:gd name="connsiteX15" fmla="*/ 67363 w 67982"/>
                <a:gd name="connsiteY15" fmla="*/ 40791 h 67246"/>
                <a:gd name="connsiteX16" fmla="*/ 67363 w 67982"/>
                <a:gd name="connsiteY16" fmla="*/ 40410 h 67246"/>
                <a:gd name="connsiteX17" fmla="*/ 67931 w 67982"/>
                <a:gd name="connsiteY17" fmla="*/ 34504 h 67246"/>
                <a:gd name="connsiteX18" fmla="*/ 37299 w 67982"/>
                <a:gd name="connsiteY18" fmla="*/ 65 h 67246"/>
                <a:gd name="connsiteX19" fmla="*/ 34681 w 67982"/>
                <a:gd name="connsiteY19" fmla="*/ 24 h 6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982" h="67246">
                  <a:moveTo>
                    <a:pt x="51354" y="26122"/>
                  </a:moveTo>
                  <a:lnTo>
                    <a:pt x="18388" y="26122"/>
                  </a:lnTo>
                  <a:cubicBezTo>
                    <a:pt x="20583" y="18955"/>
                    <a:pt x="27435" y="14283"/>
                    <a:pt x="34871" y="14883"/>
                  </a:cubicBezTo>
                  <a:cubicBezTo>
                    <a:pt x="42355" y="14090"/>
                    <a:pt x="49318" y="18837"/>
                    <a:pt x="51354" y="26122"/>
                  </a:cubicBezTo>
                  <a:close/>
                  <a:moveTo>
                    <a:pt x="34681" y="24"/>
                  </a:moveTo>
                  <a:cubicBezTo>
                    <a:pt x="16226" y="-666"/>
                    <a:pt x="709" y="13819"/>
                    <a:pt x="23" y="32375"/>
                  </a:cubicBezTo>
                  <a:cubicBezTo>
                    <a:pt x="-662" y="50933"/>
                    <a:pt x="13743" y="66535"/>
                    <a:pt x="32199" y="67223"/>
                  </a:cubicBezTo>
                  <a:cubicBezTo>
                    <a:pt x="33342" y="67266"/>
                    <a:pt x="34487" y="67250"/>
                    <a:pt x="35628" y="67175"/>
                  </a:cubicBezTo>
                  <a:cubicBezTo>
                    <a:pt x="45397" y="67464"/>
                    <a:pt x="54744" y="63169"/>
                    <a:pt x="60921" y="55554"/>
                  </a:cubicBezTo>
                  <a:cubicBezTo>
                    <a:pt x="63250" y="52977"/>
                    <a:pt x="64995" y="49922"/>
                    <a:pt x="66037" y="46601"/>
                  </a:cubicBezTo>
                  <a:lnTo>
                    <a:pt x="66037" y="45839"/>
                  </a:lnTo>
                  <a:lnTo>
                    <a:pt x="48891" y="45839"/>
                  </a:lnTo>
                  <a:lnTo>
                    <a:pt x="48891" y="45839"/>
                  </a:lnTo>
                  <a:cubicBezTo>
                    <a:pt x="45764" y="49966"/>
                    <a:pt x="40774" y="52224"/>
                    <a:pt x="35628" y="51840"/>
                  </a:cubicBezTo>
                  <a:cubicBezTo>
                    <a:pt x="28256" y="52427"/>
                    <a:pt x="21442" y="47860"/>
                    <a:pt x="19145" y="40791"/>
                  </a:cubicBezTo>
                  <a:lnTo>
                    <a:pt x="67363" y="40791"/>
                  </a:lnTo>
                  <a:lnTo>
                    <a:pt x="67363" y="40410"/>
                  </a:lnTo>
                  <a:cubicBezTo>
                    <a:pt x="67800" y="38473"/>
                    <a:pt x="67992" y="36489"/>
                    <a:pt x="67931" y="34504"/>
                  </a:cubicBezTo>
                  <a:cubicBezTo>
                    <a:pt x="68931" y="16489"/>
                    <a:pt x="55217" y="1070"/>
                    <a:pt x="37299" y="65"/>
                  </a:cubicBezTo>
                  <a:cubicBezTo>
                    <a:pt x="36428" y="15"/>
                    <a:pt x="35554" y="2"/>
                    <a:pt x="34681" y="24"/>
                  </a:cubicBez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22D54F61-C591-B984-B1E0-8572BA0771CD}"/>
                </a:ext>
              </a:extLst>
            </p:cNvPr>
            <p:cNvSpPr/>
            <p:nvPr/>
          </p:nvSpPr>
          <p:spPr>
            <a:xfrm>
              <a:off x="-81068" y="2298443"/>
              <a:ext cx="64794" cy="64293"/>
            </a:xfrm>
            <a:custGeom>
              <a:avLst/>
              <a:gdLst>
                <a:gd name="connsiteX0" fmla="*/ 42060 w 64794"/>
                <a:gd name="connsiteY0" fmla="*/ 31147 h 64293"/>
                <a:gd name="connsiteX1" fmla="*/ 61574 w 64794"/>
                <a:gd name="connsiteY1" fmla="*/ 0 h 64293"/>
                <a:gd name="connsiteX2" fmla="*/ 43102 w 64794"/>
                <a:gd name="connsiteY2" fmla="*/ 0 h 64293"/>
                <a:gd name="connsiteX3" fmla="*/ 32397 w 64794"/>
                <a:gd name="connsiteY3" fmla="*/ 18383 h 64293"/>
                <a:gd name="connsiteX4" fmla="*/ 21409 w 64794"/>
                <a:gd name="connsiteY4" fmla="*/ 0 h 64293"/>
                <a:gd name="connsiteX5" fmla="*/ 2937 w 64794"/>
                <a:gd name="connsiteY5" fmla="*/ 0 h 64293"/>
                <a:gd name="connsiteX6" fmla="*/ 22546 w 64794"/>
                <a:gd name="connsiteY6" fmla="*/ 31147 h 64293"/>
                <a:gd name="connsiteX7" fmla="*/ 0 w 64794"/>
                <a:gd name="connsiteY7" fmla="*/ 64294 h 64293"/>
                <a:gd name="connsiteX8" fmla="*/ 19609 w 64794"/>
                <a:gd name="connsiteY8" fmla="*/ 64294 h 64293"/>
                <a:gd name="connsiteX9" fmla="*/ 32397 w 64794"/>
                <a:gd name="connsiteY9" fmla="*/ 43243 h 64293"/>
                <a:gd name="connsiteX10" fmla="*/ 45091 w 64794"/>
                <a:gd name="connsiteY10" fmla="*/ 64294 h 64293"/>
                <a:gd name="connsiteX11" fmla="*/ 64795 w 64794"/>
                <a:gd name="connsiteY11" fmla="*/ 64294 h 64293"/>
                <a:gd name="connsiteX12" fmla="*/ 42060 w 64794"/>
                <a:gd name="connsiteY12" fmla="*/ 31147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94" h="64293">
                  <a:moveTo>
                    <a:pt x="42060" y="31147"/>
                  </a:moveTo>
                  <a:lnTo>
                    <a:pt x="61574" y="0"/>
                  </a:lnTo>
                  <a:lnTo>
                    <a:pt x="43102" y="0"/>
                  </a:lnTo>
                  <a:lnTo>
                    <a:pt x="32397" y="18383"/>
                  </a:lnTo>
                  <a:lnTo>
                    <a:pt x="21409" y="0"/>
                  </a:lnTo>
                  <a:lnTo>
                    <a:pt x="2937" y="0"/>
                  </a:lnTo>
                  <a:lnTo>
                    <a:pt x="22546" y="31147"/>
                  </a:lnTo>
                  <a:lnTo>
                    <a:pt x="0" y="64294"/>
                  </a:lnTo>
                  <a:lnTo>
                    <a:pt x="19609" y="64294"/>
                  </a:lnTo>
                  <a:lnTo>
                    <a:pt x="32397" y="43243"/>
                  </a:lnTo>
                  <a:lnTo>
                    <a:pt x="45091" y="64294"/>
                  </a:lnTo>
                  <a:lnTo>
                    <a:pt x="64795" y="64294"/>
                  </a:lnTo>
                  <a:lnTo>
                    <a:pt x="42060" y="31147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FC6959E2-8306-6C8A-7464-E38E0D1F7970}"/>
                </a:ext>
              </a:extLst>
            </p:cNvPr>
            <p:cNvSpPr/>
            <p:nvPr/>
          </p:nvSpPr>
          <p:spPr>
            <a:xfrm>
              <a:off x="-17835" y="2296973"/>
              <a:ext cx="67398" cy="67224"/>
            </a:xfrm>
            <a:custGeom>
              <a:avLst/>
              <a:gdLst>
                <a:gd name="connsiteX0" fmla="*/ 52337 w 67398"/>
                <a:gd name="connsiteY0" fmla="*/ 33855 h 67224"/>
                <a:gd name="connsiteX1" fmla="*/ 34622 w 67398"/>
                <a:gd name="connsiteY1" fmla="*/ 51667 h 67224"/>
                <a:gd name="connsiteX2" fmla="*/ 16908 w 67398"/>
                <a:gd name="connsiteY2" fmla="*/ 33855 h 67224"/>
                <a:gd name="connsiteX3" fmla="*/ 34622 w 67398"/>
                <a:gd name="connsiteY3" fmla="*/ 16043 h 67224"/>
                <a:gd name="connsiteX4" fmla="*/ 52337 w 67398"/>
                <a:gd name="connsiteY4" fmla="*/ 33855 h 67224"/>
                <a:gd name="connsiteX5" fmla="*/ 52337 w 67398"/>
                <a:gd name="connsiteY5" fmla="*/ 1470 h 67224"/>
                <a:gd name="connsiteX6" fmla="*/ 52337 w 67398"/>
                <a:gd name="connsiteY6" fmla="*/ 8709 h 67224"/>
                <a:gd name="connsiteX7" fmla="*/ 32538 w 67398"/>
                <a:gd name="connsiteY7" fmla="*/ 41 h 67224"/>
                <a:gd name="connsiteX8" fmla="*/ 6 w 67398"/>
                <a:gd name="connsiteY8" fmla="*/ 31517 h 67224"/>
                <a:gd name="connsiteX9" fmla="*/ 46 w 67398"/>
                <a:gd name="connsiteY9" fmla="*/ 33855 h 67224"/>
                <a:gd name="connsiteX10" fmla="*/ 29933 w 67398"/>
                <a:gd name="connsiteY10" fmla="*/ 67156 h 67224"/>
                <a:gd name="connsiteX11" fmla="*/ 32159 w 67398"/>
                <a:gd name="connsiteY11" fmla="*/ 67193 h 67224"/>
                <a:gd name="connsiteX12" fmla="*/ 52337 w 67398"/>
                <a:gd name="connsiteY12" fmla="*/ 58620 h 67224"/>
                <a:gd name="connsiteX13" fmla="*/ 52337 w 67398"/>
                <a:gd name="connsiteY13" fmla="*/ 65764 h 67224"/>
                <a:gd name="connsiteX14" fmla="*/ 67399 w 67398"/>
                <a:gd name="connsiteY14" fmla="*/ 65764 h 67224"/>
                <a:gd name="connsiteX15" fmla="*/ 67399 w 67398"/>
                <a:gd name="connsiteY15" fmla="*/ 1470 h 6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398" h="67224">
                  <a:moveTo>
                    <a:pt x="52337" y="33855"/>
                  </a:moveTo>
                  <a:cubicBezTo>
                    <a:pt x="52337" y="43693"/>
                    <a:pt x="44406" y="51667"/>
                    <a:pt x="34622" y="51667"/>
                  </a:cubicBezTo>
                  <a:cubicBezTo>
                    <a:pt x="24838" y="51667"/>
                    <a:pt x="16908" y="43693"/>
                    <a:pt x="16908" y="33855"/>
                  </a:cubicBezTo>
                  <a:cubicBezTo>
                    <a:pt x="16908" y="24018"/>
                    <a:pt x="24838" y="16043"/>
                    <a:pt x="34622" y="16043"/>
                  </a:cubicBezTo>
                  <a:cubicBezTo>
                    <a:pt x="44406" y="16043"/>
                    <a:pt x="52337" y="24018"/>
                    <a:pt x="52337" y="33855"/>
                  </a:cubicBezTo>
                  <a:close/>
                  <a:moveTo>
                    <a:pt x="52337" y="1470"/>
                  </a:moveTo>
                  <a:lnTo>
                    <a:pt x="52337" y="8709"/>
                  </a:lnTo>
                  <a:cubicBezTo>
                    <a:pt x="47488" y="2812"/>
                    <a:pt x="40134" y="-407"/>
                    <a:pt x="32538" y="41"/>
                  </a:cubicBezTo>
                  <a:cubicBezTo>
                    <a:pt x="14910" y="-300"/>
                    <a:pt x="345" y="13793"/>
                    <a:pt x="6" y="31517"/>
                  </a:cubicBezTo>
                  <a:cubicBezTo>
                    <a:pt x="-9" y="32297"/>
                    <a:pt x="4" y="33077"/>
                    <a:pt x="46" y="33855"/>
                  </a:cubicBezTo>
                  <a:cubicBezTo>
                    <a:pt x="-847" y="51350"/>
                    <a:pt x="12534" y="66259"/>
                    <a:pt x="29933" y="67156"/>
                  </a:cubicBezTo>
                  <a:cubicBezTo>
                    <a:pt x="30675" y="67196"/>
                    <a:pt x="31417" y="67207"/>
                    <a:pt x="32159" y="67193"/>
                  </a:cubicBezTo>
                  <a:cubicBezTo>
                    <a:pt x="39833" y="67577"/>
                    <a:pt x="47263" y="64422"/>
                    <a:pt x="52337" y="58620"/>
                  </a:cubicBezTo>
                  <a:lnTo>
                    <a:pt x="52337" y="65764"/>
                  </a:lnTo>
                  <a:lnTo>
                    <a:pt x="67399" y="65764"/>
                  </a:lnTo>
                  <a:lnTo>
                    <a:pt x="67399" y="1470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A1078126-FF5F-2850-8934-F766D79C5264}"/>
                </a:ext>
              </a:extLst>
            </p:cNvPr>
            <p:cNvSpPr/>
            <p:nvPr/>
          </p:nvSpPr>
          <p:spPr>
            <a:xfrm>
              <a:off x="61121" y="2277488"/>
              <a:ext cx="32681" cy="85248"/>
            </a:xfrm>
            <a:custGeom>
              <a:avLst/>
              <a:gdLst>
                <a:gd name="connsiteX0" fmla="*/ 23588 w 32681"/>
                <a:gd name="connsiteY0" fmla="*/ 20955 h 85248"/>
                <a:gd name="connsiteX1" fmla="*/ 23588 w 32681"/>
                <a:gd name="connsiteY1" fmla="*/ 0 h 85248"/>
                <a:gd name="connsiteX2" fmla="*/ 7294 w 32681"/>
                <a:gd name="connsiteY2" fmla="*/ 0 h 85248"/>
                <a:gd name="connsiteX3" fmla="*/ 7294 w 32681"/>
                <a:gd name="connsiteY3" fmla="*/ 20955 h 85248"/>
                <a:gd name="connsiteX4" fmla="*/ 0 w 32681"/>
                <a:gd name="connsiteY4" fmla="*/ 20955 h 85248"/>
                <a:gd name="connsiteX5" fmla="*/ 0 w 32681"/>
                <a:gd name="connsiteY5" fmla="*/ 36005 h 85248"/>
                <a:gd name="connsiteX6" fmla="*/ 7294 w 32681"/>
                <a:gd name="connsiteY6" fmla="*/ 36005 h 85248"/>
                <a:gd name="connsiteX7" fmla="*/ 7294 w 32681"/>
                <a:gd name="connsiteY7" fmla="*/ 85249 h 85248"/>
                <a:gd name="connsiteX8" fmla="*/ 23588 w 32681"/>
                <a:gd name="connsiteY8" fmla="*/ 85249 h 85248"/>
                <a:gd name="connsiteX9" fmla="*/ 23588 w 32681"/>
                <a:gd name="connsiteY9" fmla="*/ 36005 h 85248"/>
                <a:gd name="connsiteX10" fmla="*/ 32682 w 32681"/>
                <a:gd name="connsiteY10" fmla="*/ 36005 h 85248"/>
                <a:gd name="connsiteX11" fmla="*/ 32682 w 32681"/>
                <a:gd name="connsiteY11" fmla="*/ 20955 h 85248"/>
                <a:gd name="connsiteX12" fmla="*/ 23588 w 32681"/>
                <a:gd name="connsiteY12" fmla="*/ 20955 h 8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681" h="85248">
                  <a:moveTo>
                    <a:pt x="23588" y="20955"/>
                  </a:moveTo>
                  <a:lnTo>
                    <a:pt x="23588" y="0"/>
                  </a:lnTo>
                  <a:lnTo>
                    <a:pt x="7294" y="0"/>
                  </a:lnTo>
                  <a:lnTo>
                    <a:pt x="7294" y="20955"/>
                  </a:lnTo>
                  <a:lnTo>
                    <a:pt x="0" y="20955"/>
                  </a:lnTo>
                  <a:lnTo>
                    <a:pt x="0" y="36005"/>
                  </a:lnTo>
                  <a:lnTo>
                    <a:pt x="7294" y="36005"/>
                  </a:lnTo>
                  <a:lnTo>
                    <a:pt x="7294" y="85249"/>
                  </a:lnTo>
                  <a:lnTo>
                    <a:pt x="23588" y="85249"/>
                  </a:lnTo>
                  <a:lnTo>
                    <a:pt x="23588" y="36005"/>
                  </a:lnTo>
                  <a:lnTo>
                    <a:pt x="32682" y="36005"/>
                  </a:lnTo>
                  <a:lnTo>
                    <a:pt x="32682" y="20955"/>
                  </a:lnTo>
                  <a:lnTo>
                    <a:pt x="23588" y="20955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C6720B06-FB3C-BDE9-7DD5-FF873214C34A}"/>
                </a:ext>
              </a:extLst>
            </p:cNvPr>
            <p:cNvSpPr/>
            <p:nvPr/>
          </p:nvSpPr>
          <p:spPr>
            <a:xfrm>
              <a:off x="97866" y="2296705"/>
              <a:ext cx="68077" cy="67246"/>
            </a:xfrm>
            <a:custGeom>
              <a:avLst/>
              <a:gdLst>
                <a:gd name="connsiteX0" fmla="*/ 51448 w 68077"/>
                <a:gd name="connsiteY0" fmla="*/ 26408 h 67246"/>
                <a:gd name="connsiteX1" fmla="*/ 18388 w 68077"/>
                <a:gd name="connsiteY1" fmla="*/ 26408 h 67246"/>
                <a:gd name="connsiteX2" fmla="*/ 34965 w 68077"/>
                <a:gd name="connsiteY2" fmla="*/ 15168 h 67246"/>
                <a:gd name="connsiteX3" fmla="*/ 51448 w 68077"/>
                <a:gd name="connsiteY3" fmla="*/ 26408 h 67246"/>
                <a:gd name="connsiteX4" fmla="*/ 34681 w 68077"/>
                <a:gd name="connsiteY4" fmla="*/ 24 h 67246"/>
                <a:gd name="connsiteX5" fmla="*/ 23 w 68077"/>
                <a:gd name="connsiteY5" fmla="*/ 32375 h 67246"/>
                <a:gd name="connsiteX6" fmla="*/ 32199 w 68077"/>
                <a:gd name="connsiteY6" fmla="*/ 67223 h 67246"/>
                <a:gd name="connsiteX7" fmla="*/ 35628 w 68077"/>
                <a:gd name="connsiteY7" fmla="*/ 67175 h 67246"/>
                <a:gd name="connsiteX8" fmla="*/ 61016 w 68077"/>
                <a:gd name="connsiteY8" fmla="*/ 55554 h 67246"/>
                <a:gd name="connsiteX9" fmla="*/ 66037 w 68077"/>
                <a:gd name="connsiteY9" fmla="*/ 46601 h 67246"/>
                <a:gd name="connsiteX10" fmla="*/ 66037 w 68077"/>
                <a:gd name="connsiteY10" fmla="*/ 45839 h 67246"/>
                <a:gd name="connsiteX11" fmla="*/ 48512 w 68077"/>
                <a:gd name="connsiteY11" fmla="*/ 45839 h 67246"/>
                <a:gd name="connsiteX12" fmla="*/ 48512 w 68077"/>
                <a:gd name="connsiteY12" fmla="*/ 45839 h 67246"/>
                <a:gd name="connsiteX13" fmla="*/ 35155 w 68077"/>
                <a:gd name="connsiteY13" fmla="*/ 51840 h 67246"/>
                <a:gd name="connsiteX14" fmla="*/ 18767 w 68077"/>
                <a:gd name="connsiteY14" fmla="*/ 40791 h 67246"/>
                <a:gd name="connsiteX15" fmla="*/ 67458 w 68077"/>
                <a:gd name="connsiteY15" fmla="*/ 40791 h 67246"/>
                <a:gd name="connsiteX16" fmla="*/ 67458 w 68077"/>
                <a:gd name="connsiteY16" fmla="*/ 40695 h 67246"/>
                <a:gd name="connsiteX17" fmla="*/ 68026 w 68077"/>
                <a:gd name="connsiteY17" fmla="*/ 34790 h 67246"/>
                <a:gd name="connsiteX18" fmla="*/ 37397 w 68077"/>
                <a:gd name="connsiteY18" fmla="*/ 347 h 67246"/>
                <a:gd name="connsiteX19" fmla="*/ 34681 w 68077"/>
                <a:gd name="connsiteY19" fmla="*/ 309 h 6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077" h="67246">
                  <a:moveTo>
                    <a:pt x="51448" y="26408"/>
                  </a:moveTo>
                  <a:lnTo>
                    <a:pt x="18388" y="26408"/>
                  </a:lnTo>
                  <a:cubicBezTo>
                    <a:pt x="20591" y="19203"/>
                    <a:pt x="27497" y="14522"/>
                    <a:pt x="34965" y="15168"/>
                  </a:cubicBezTo>
                  <a:cubicBezTo>
                    <a:pt x="42440" y="14416"/>
                    <a:pt x="49378" y="19147"/>
                    <a:pt x="51448" y="26408"/>
                  </a:cubicBezTo>
                  <a:close/>
                  <a:moveTo>
                    <a:pt x="34681" y="24"/>
                  </a:moveTo>
                  <a:cubicBezTo>
                    <a:pt x="16226" y="-666"/>
                    <a:pt x="709" y="13819"/>
                    <a:pt x="23" y="32375"/>
                  </a:cubicBezTo>
                  <a:cubicBezTo>
                    <a:pt x="-661" y="50933"/>
                    <a:pt x="13743" y="66535"/>
                    <a:pt x="32199" y="67223"/>
                  </a:cubicBezTo>
                  <a:cubicBezTo>
                    <a:pt x="33342" y="67266"/>
                    <a:pt x="34487" y="67250"/>
                    <a:pt x="35628" y="67175"/>
                  </a:cubicBezTo>
                  <a:cubicBezTo>
                    <a:pt x="45424" y="67464"/>
                    <a:pt x="54800" y="63173"/>
                    <a:pt x="61016" y="55554"/>
                  </a:cubicBezTo>
                  <a:cubicBezTo>
                    <a:pt x="63285" y="52949"/>
                    <a:pt x="64994" y="49901"/>
                    <a:pt x="66037" y="46601"/>
                  </a:cubicBezTo>
                  <a:lnTo>
                    <a:pt x="66037" y="45839"/>
                  </a:lnTo>
                  <a:lnTo>
                    <a:pt x="48512" y="45839"/>
                  </a:lnTo>
                  <a:lnTo>
                    <a:pt x="48512" y="45839"/>
                  </a:lnTo>
                  <a:cubicBezTo>
                    <a:pt x="45355" y="49981"/>
                    <a:pt x="40330" y="52240"/>
                    <a:pt x="35155" y="51840"/>
                  </a:cubicBezTo>
                  <a:cubicBezTo>
                    <a:pt x="27807" y="52417"/>
                    <a:pt x="21026" y="47845"/>
                    <a:pt x="18767" y="40791"/>
                  </a:cubicBezTo>
                  <a:lnTo>
                    <a:pt x="67458" y="40791"/>
                  </a:lnTo>
                  <a:lnTo>
                    <a:pt x="67458" y="40695"/>
                  </a:lnTo>
                  <a:cubicBezTo>
                    <a:pt x="67895" y="38759"/>
                    <a:pt x="68087" y="36775"/>
                    <a:pt x="68026" y="34790"/>
                  </a:cubicBezTo>
                  <a:cubicBezTo>
                    <a:pt x="69027" y="16774"/>
                    <a:pt x="55314" y="1354"/>
                    <a:pt x="37397" y="347"/>
                  </a:cubicBezTo>
                  <a:cubicBezTo>
                    <a:pt x="36492" y="297"/>
                    <a:pt x="35587" y="284"/>
                    <a:pt x="34681" y="309"/>
                  </a:cubicBez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0AE5C1CC-0FE4-6575-4DDF-E41917348833}"/>
                </a:ext>
              </a:extLst>
            </p:cNvPr>
            <p:cNvSpPr/>
            <p:nvPr/>
          </p:nvSpPr>
          <p:spPr>
            <a:xfrm>
              <a:off x="172698" y="2296961"/>
              <a:ext cx="66893" cy="91016"/>
            </a:xfrm>
            <a:custGeom>
              <a:avLst/>
              <a:gdLst>
                <a:gd name="connsiteX0" fmla="*/ 51831 w 66893"/>
                <a:gd name="connsiteY0" fmla="*/ 33867 h 91016"/>
                <a:gd name="connsiteX1" fmla="*/ 35660 w 66893"/>
                <a:gd name="connsiteY1" fmla="*/ 52035 h 91016"/>
                <a:gd name="connsiteX2" fmla="*/ 34496 w 66893"/>
                <a:gd name="connsiteY2" fmla="*/ 52059 h 91016"/>
                <a:gd name="connsiteX3" fmla="*/ 16674 w 66893"/>
                <a:gd name="connsiteY3" fmla="*/ 34935 h 91016"/>
                <a:gd name="connsiteX4" fmla="*/ 16686 w 66893"/>
                <a:gd name="connsiteY4" fmla="*/ 33771 h 91016"/>
                <a:gd name="connsiteX5" fmla="*/ 33625 w 66893"/>
                <a:gd name="connsiteY5" fmla="*/ 15212 h 91016"/>
                <a:gd name="connsiteX6" fmla="*/ 34117 w 66893"/>
                <a:gd name="connsiteY6" fmla="*/ 15198 h 91016"/>
                <a:gd name="connsiteX7" fmla="*/ 51900 w 66893"/>
                <a:gd name="connsiteY7" fmla="*/ 32165 h 91016"/>
                <a:gd name="connsiteX8" fmla="*/ 51831 w 66893"/>
                <a:gd name="connsiteY8" fmla="*/ 34248 h 91016"/>
                <a:gd name="connsiteX9" fmla="*/ 51831 w 66893"/>
                <a:gd name="connsiteY9" fmla="*/ 1482 h 91016"/>
                <a:gd name="connsiteX10" fmla="*/ 51831 w 66893"/>
                <a:gd name="connsiteY10" fmla="*/ 8435 h 91016"/>
                <a:gd name="connsiteX11" fmla="*/ 32127 w 66893"/>
                <a:gd name="connsiteY11" fmla="*/ 53 h 91016"/>
                <a:gd name="connsiteX12" fmla="*/ 4 w 66893"/>
                <a:gd name="connsiteY12" fmla="*/ 32712 h 91016"/>
                <a:gd name="connsiteX13" fmla="*/ 14 w 66893"/>
                <a:gd name="connsiteY13" fmla="*/ 33390 h 91016"/>
                <a:gd name="connsiteX14" fmla="*/ 31733 w 66893"/>
                <a:gd name="connsiteY14" fmla="*/ 67192 h 91016"/>
                <a:gd name="connsiteX15" fmla="*/ 32412 w 66893"/>
                <a:gd name="connsiteY15" fmla="*/ 67204 h 91016"/>
                <a:gd name="connsiteX16" fmla="*/ 50600 w 66893"/>
                <a:gd name="connsiteY16" fmla="*/ 60537 h 91016"/>
                <a:gd name="connsiteX17" fmla="*/ 50600 w 66893"/>
                <a:gd name="connsiteY17" fmla="*/ 91017 h 91016"/>
                <a:gd name="connsiteX18" fmla="*/ 66893 w 66893"/>
                <a:gd name="connsiteY18" fmla="*/ 91017 h 91016"/>
                <a:gd name="connsiteX19" fmla="*/ 66893 w 66893"/>
                <a:gd name="connsiteY19" fmla="*/ 1482 h 9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893" h="91016">
                  <a:moveTo>
                    <a:pt x="51831" y="33867"/>
                  </a:moveTo>
                  <a:cubicBezTo>
                    <a:pt x="52355" y="43373"/>
                    <a:pt x="45115" y="51508"/>
                    <a:pt x="35660" y="52035"/>
                  </a:cubicBezTo>
                  <a:cubicBezTo>
                    <a:pt x="35272" y="52056"/>
                    <a:pt x="34884" y="52064"/>
                    <a:pt x="34496" y="52059"/>
                  </a:cubicBezTo>
                  <a:cubicBezTo>
                    <a:pt x="24872" y="52279"/>
                    <a:pt x="16893" y="44613"/>
                    <a:pt x="16674" y="34935"/>
                  </a:cubicBezTo>
                  <a:cubicBezTo>
                    <a:pt x="16666" y="34548"/>
                    <a:pt x="16669" y="34159"/>
                    <a:pt x="16686" y="33771"/>
                  </a:cubicBezTo>
                  <a:cubicBezTo>
                    <a:pt x="16267" y="23943"/>
                    <a:pt x="23850" y="15634"/>
                    <a:pt x="33625" y="15212"/>
                  </a:cubicBezTo>
                  <a:cubicBezTo>
                    <a:pt x="33789" y="15205"/>
                    <a:pt x="33953" y="15200"/>
                    <a:pt x="34117" y="15198"/>
                  </a:cubicBezTo>
                  <a:cubicBezTo>
                    <a:pt x="43687" y="14945"/>
                    <a:pt x="51649" y="22542"/>
                    <a:pt x="51900" y="32165"/>
                  </a:cubicBezTo>
                  <a:cubicBezTo>
                    <a:pt x="51919" y="32860"/>
                    <a:pt x="51896" y="33555"/>
                    <a:pt x="51831" y="34248"/>
                  </a:cubicBezTo>
                  <a:close/>
                  <a:moveTo>
                    <a:pt x="51831" y="1482"/>
                  </a:moveTo>
                  <a:lnTo>
                    <a:pt x="51831" y="8435"/>
                  </a:lnTo>
                  <a:cubicBezTo>
                    <a:pt x="46954" y="2660"/>
                    <a:pt x="39645" y="-450"/>
                    <a:pt x="32127" y="53"/>
                  </a:cubicBezTo>
                  <a:cubicBezTo>
                    <a:pt x="14287" y="152"/>
                    <a:pt x="-95" y="14774"/>
                    <a:pt x="4" y="32712"/>
                  </a:cubicBezTo>
                  <a:cubicBezTo>
                    <a:pt x="5" y="32938"/>
                    <a:pt x="8" y="33165"/>
                    <a:pt x="14" y="33390"/>
                  </a:cubicBezTo>
                  <a:cubicBezTo>
                    <a:pt x="-510" y="51532"/>
                    <a:pt x="13691" y="66665"/>
                    <a:pt x="31733" y="67192"/>
                  </a:cubicBezTo>
                  <a:cubicBezTo>
                    <a:pt x="31960" y="67198"/>
                    <a:pt x="32185" y="67202"/>
                    <a:pt x="32412" y="67204"/>
                  </a:cubicBezTo>
                  <a:cubicBezTo>
                    <a:pt x="39102" y="67423"/>
                    <a:pt x="45619" y="65034"/>
                    <a:pt x="50600" y="60537"/>
                  </a:cubicBezTo>
                  <a:lnTo>
                    <a:pt x="50600" y="91017"/>
                  </a:lnTo>
                  <a:lnTo>
                    <a:pt x="66893" y="91017"/>
                  </a:lnTo>
                  <a:lnTo>
                    <a:pt x="66893" y="1482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503DF413-0094-6CC8-F500-36F3DFF41C18}"/>
                </a:ext>
              </a:extLst>
            </p:cNvPr>
            <p:cNvSpPr/>
            <p:nvPr/>
          </p:nvSpPr>
          <p:spPr>
            <a:xfrm>
              <a:off x="-52554" y="2111086"/>
              <a:ext cx="119643" cy="133160"/>
            </a:xfrm>
            <a:custGeom>
              <a:avLst/>
              <a:gdLst>
                <a:gd name="connsiteX0" fmla="*/ 105718 w 119643"/>
                <a:gd name="connsiteY0" fmla="*/ 23717 h 133160"/>
                <a:gd name="connsiteX1" fmla="*/ 68489 w 119643"/>
                <a:gd name="connsiteY1" fmla="*/ 2476 h 133160"/>
                <a:gd name="connsiteX2" fmla="*/ 59680 w 119643"/>
                <a:gd name="connsiteY2" fmla="*/ 0 h 133160"/>
                <a:gd name="connsiteX3" fmla="*/ 50775 w 119643"/>
                <a:gd name="connsiteY3" fmla="*/ 2476 h 133160"/>
                <a:gd name="connsiteX4" fmla="*/ 8715 w 119643"/>
                <a:gd name="connsiteY4" fmla="*/ 26860 h 133160"/>
                <a:gd name="connsiteX5" fmla="*/ 0 w 119643"/>
                <a:gd name="connsiteY5" fmla="*/ 42005 h 133160"/>
                <a:gd name="connsiteX6" fmla="*/ 0 w 119643"/>
                <a:gd name="connsiteY6" fmla="*/ 90964 h 133160"/>
                <a:gd name="connsiteX7" fmla="*/ 8905 w 119643"/>
                <a:gd name="connsiteY7" fmla="*/ 106394 h 133160"/>
                <a:gd name="connsiteX8" fmla="*/ 50964 w 119643"/>
                <a:gd name="connsiteY8" fmla="*/ 130778 h 133160"/>
                <a:gd name="connsiteX9" fmla="*/ 59869 w 119643"/>
                <a:gd name="connsiteY9" fmla="*/ 133160 h 133160"/>
                <a:gd name="connsiteX10" fmla="*/ 68679 w 119643"/>
                <a:gd name="connsiteY10" fmla="*/ 130778 h 133160"/>
                <a:gd name="connsiteX11" fmla="*/ 110834 w 119643"/>
                <a:gd name="connsiteY11" fmla="*/ 106394 h 133160"/>
                <a:gd name="connsiteX12" fmla="*/ 119643 w 119643"/>
                <a:gd name="connsiteY12" fmla="*/ 90964 h 133160"/>
                <a:gd name="connsiteX13" fmla="*/ 119643 w 119643"/>
                <a:gd name="connsiteY13" fmla="*/ 50101 h 133160"/>
                <a:gd name="connsiteX14" fmla="*/ 106287 w 119643"/>
                <a:gd name="connsiteY14" fmla="*/ 36671 h 133160"/>
                <a:gd name="connsiteX15" fmla="*/ 102876 w 119643"/>
                <a:gd name="connsiteY15" fmla="*/ 37147 h 133160"/>
                <a:gd name="connsiteX16" fmla="*/ 98424 w 119643"/>
                <a:gd name="connsiteY16" fmla="*/ 38957 h 133160"/>
                <a:gd name="connsiteX17" fmla="*/ 65458 w 119643"/>
                <a:gd name="connsiteY17" fmla="*/ 58007 h 133160"/>
                <a:gd name="connsiteX18" fmla="*/ 60306 w 119643"/>
                <a:gd name="connsiteY18" fmla="*/ 74170 h 133160"/>
                <a:gd name="connsiteX19" fmla="*/ 67921 w 119643"/>
                <a:gd name="connsiteY19" fmla="*/ 80296 h 133160"/>
                <a:gd name="connsiteX20" fmla="*/ 71237 w 119643"/>
                <a:gd name="connsiteY20" fmla="*/ 80296 h 133160"/>
                <a:gd name="connsiteX21" fmla="*/ 76447 w 119643"/>
                <a:gd name="connsiteY21" fmla="*/ 78867 h 133160"/>
                <a:gd name="connsiteX22" fmla="*/ 95393 w 119643"/>
                <a:gd name="connsiteY22" fmla="*/ 67913 h 133160"/>
                <a:gd name="connsiteX23" fmla="*/ 95393 w 119643"/>
                <a:gd name="connsiteY23" fmla="*/ 83534 h 133160"/>
                <a:gd name="connsiteX24" fmla="*/ 90277 w 119643"/>
                <a:gd name="connsiteY24" fmla="*/ 90297 h 133160"/>
                <a:gd name="connsiteX25" fmla="*/ 64984 w 119643"/>
                <a:gd name="connsiteY25" fmla="*/ 105061 h 133160"/>
                <a:gd name="connsiteX26" fmla="*/ 54375 w 119643"/>
                <a:gd name="connsiteY26" fmla="*/ 105061 h 133160"/>
                <a:gd name="connsiteX27" fmla="*/ 29082 w 119643"/>
                <a:gd name="connsiteY27" fmla="*/ 90297 h 133160"/>
                <a:gd name="connsiteX28" fmla="*/ 23777 w 119643"/>
                <a:gd name="connsiteY28" fmla="*/ 80772 h 133160"/>
                <a:gd name="connsiteX29" fmla="*/ 23777 w 119643"/>
                <a:gd name="connsiteY29" fmla="*/ 80772 h 133160"/>
                <a:gd name="connsiteX30" fmla="*/ 23777 w 119643"/>
                <a:gd name="connsiteY30" fmla="*/ 51816 h 133160"/>
                <a:gd name="connsiteX31" fmla="*/ 23777 w 119643"/>
                <a:gd name="connsiteY31" fmla="*/ 51816 h 133160"/>
                <a:gd name="connsiteX32" fmla="*/ 29082 w 119643"/>
                <a:gd name="connsiteY32" fmla="*/ 42291 h 133160"/>
                <a:gd name="connsiteX33" fmla="*/ 54280 w 119643"/>
                <a:gd name="connsiteY33" fmla="*/ 27622 h 133160"/>
                <a:gd name="connsiteX34" fmla="*/ 59585 w 119643"/>
                <a:gd name="connsiteY34" fmla="*/ 26194 h 133160"/>
                <a:gd name="connsiteX35" fmla="*/ 64890 w 119643"/>
                <a:gd name="connsiteY35" fmla="*/ 27622 h 133160"/>
                <a:gd name="connsiteX36" fmla="*/ 79004 w 119643"/>
                <a:gd name="connsiteY36" fmla="*/ 35719 h 133160"/>
                <a:gd name="connsiteX37" fmla="*/ 80804 w 119643"/>
                <a:gd name="connsiteY37" fmla="*/ 35719 h 133160"/>
                <a:gd name="connsiteX38" fmla="*/ 97477 w 119643"/>
                <a:gd name="connsiteY38" fmla="*/ 26194 h 133160"/>
                <a:gd name="connsiteX39" fmla="*/ 105623 w 119643"/>
                <a:gd name="connsiteY39" fmla="*/ 23813 h 133160"/>
                <a:gd name="connsiteX40" fmla="*/ 105718 w 119643"/>
                <a:gd name="connsiteY40" fmla="*/ 23717 h 13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9642" h="133160">
                  <a:moveTo>
                    <a:pt x="105718" y="23717"/>
                  </a:moveTo>
                  <a:lnTo>
                    <a:pt x="68489" y="2476"/>
                  </a:lnTo>
                  <a:cubicBezTo>
                    <a:pt x="65830" y="864"/>
                    <a:pt x="62785" y="8"/>
                    <a:pt x="59680" y="0"/>
                  </a:cubicBezTo>
                  <a:cubicBezTo>
                    <a:pt x="56544" y="10"/>
                    <a:pt x="53469" y="865"/>
                    <a:pt x="50775" y="2476"/>
                  </a:cubicBezTo>
                  <a:lnTo>
                    <a:pt x="8715" y="26860"/>
                  </a:lnTo>
                  <a:cubicBezTo>
                    <a:pt x="3388" y="30041"/>
                    <a:pt x="87" y="35777"/>
                    <a:pt x="0" y="42005"/>
                  </a:cubicBezTo>
                  <a:lnTo>
                    <a:pt x="0" y="90964"/>
                  </a:lnTo>
                  <a:cubicBezTo>
                    <a:pt x="46" y="97328"/>
                    <a:pt x="3432" y="103195"/>
                    <a:pt x="8905" y="106394"/>
                  </a:cubicBezTo>
                  <a:lnTo>
                    <a:pt x="50964" y="130778"/>
                  </a:lnTo>
                  <a:cubicBezTo>
                    <a:pt x="53666" y="132360"/>
                    <a:pt x="56742" y="133183"/>
                    <a:pt x="59869" y="133160"/>
                  </a:cubicBezTo>
                  <a:cubicBezTo>
                    <a:pt x="62967" y="133185"/>
                    <a:pt x="66012" y="132362"/>
                    <a:pt x="68679" y="130778"/>
                  </a:cubicBezTo>
                  <a:lnTo>
                    <a:pt x="110834" y="106394"/>
                  </a:lnTo>
                  <a:cubicBezTo>
                    <a:pt x="116283" y="103185"/>
                    <a:pt x="119636" y="97314"/>
                    <a:pt x="119643" y="90964"/>
                  </a:cubicBezTo>
                  <a:lnTo>
                    <a:pt x="119643" y="50101"/>
                  </a:lnTo>
                  <a:cubicBezTo>
                    <a:pt x="119643" y="42684"/>
                    <a:pt x="113663" y="36671"/>
                    <a:pt x="106287" y="36671"/>
                  </a:cubicBezTo>
                  <a:cubicBezTo>
                    <a:pt x="105135" y="36689"/>
                    <a:pt x="103989" y="36849"/>
                    <a:pt x="102876" y="37147"/>
                  </a:cubicBezTo>
                  <a:cubicBezTo>
                    <a:pt x="101298" y="37483"/>
                    <a:pt x="99791" y="38096"/>
                    <a:pt x="98424" y="38957"/>
                  </a:cubicBezTo>
                  <a:lnTo>
                    <a:pt x="65458" y="58007"/>
                  </a:lnTo>
                  <a:cubicBezTo>
                    <a:pt x="59596" y="61040"/>
                    <a:pt x="57290" y="68276"/>
                    <a:pt x="60306" y="74170"/>
                  </a:cubicBezTo>
                  <a:cubicBezTo>
                    <a:pt x="61861" y="77209"/>
                    <a:pt x="64631" y="79438"/>
                    <a:pt x="67921" y="80296"/>
                  </a:cubicBezTo>
                  <a:cubicBezTo>
                    <a:pt x="69018" y="80492"/>
                    <a:pt x="70140" y="80492"/>
                    <a:pt x="71237" y="80296"/>
                  </a:cubicBezTo>
                  <a:cubicBezTo>
                    <a:pt x="73070" y="80298"/>
                    <a:pt x="74869" y="79804"/>
                    <a:pt x="76447" y="78867"/>
                  </a:cubicBezTo>
                  <a:lnTo>
                    <a:pt x="95393" y="67913"/>
                  </a:lnTo>
                  <a:lnTo>
                    <a:pt x="95393" y="83534"/>
                  </a:lnTo>
                  <a:cubicBezTo>
                    <a:pt x="94703" y="86409"/>
                    <a:pt x="92848" y="88862"/>
                    <a:pt x="90277" y="90297"/>
                  </a:cubicBezTo>
                  <a:lnTo>
                    <a:pt x="64984" y="105061"/>
                  </a:lnTo>
                  <a:cubicBezTo>
                    <a:pt x="61702" y="106967"/>
                    <a:pt x="57657" y="106967"/>
                    <a:pt x="54375" y="105061"/>
                  </a:cubicBezTo>
                  <a:lnTo>
                    <a:pt x="29082" y="90297"/>
                  </a:lnTo>
                  <a:cubicBezTo>
                    <a:pt x="25694" y="88357"/>
                    <a:pt x="23652" y="84691"/>
                    <a:pt x="23777" y="80772"/>
                  </a:cubicBezTo>
                  <a:lnTo>
                    <a:pt x="23777" y="80772"/>
                  </a:lnTo>
                  <a:lnTo>
                    <a:pt x="23777" y="51816"/>
                  </a:lnTo>
                  <a:lnTo>
                    <a:pt x="23777" y="51816"/>
                  </a:lnTo>
                  <a:cubicBezTo>
                    <a:pt x="23674" y="47903"/>
                    <a:pt x="25710" y="44246"/>
                    <a:pt x="29082" y="42291"/>
                  </a:cubicBezTo>
                  <a:lnTo>
                    <a:pt x="54280" y="27622"/>
                  </a:lnTo>
                  <a:cubicBezTo>
                    <a:pt x="55893" y="26686"/>
                    <a:pt x="57722" y="26194"/>
                    <a:pt x="59585" y="26194"/>
                  </a:cubicBezTo>
                  <a:cubicBezTo>
                    <a:pt x="61449" y="26179"/>
                    <a:pt x="63282" y="26674"/>
                    <a:pt x="64890" y="27622"/>
                  </a:cubicBezTo>
                  <a:cubicBezTo>
                    <a:pt x="71521" y="31528"/>
                    <a:pt x="74363" y="33147"/>
                    <a:pt x="79004" y="35719"/>
                  </a:cubicBezTo>
                  <a:cubicBezTo>
                    <a:pt x="80046" y="36385"/>
                    <a:pt x="79668" y="36385"/>
                    <a:pt x="80804" y="35719"/>
                  </a:cubicBezTo>
                  <a:lnTo>
                    <a:pt x="97477" y="26194"/>
                  </a:lnTo>
                  <a:cubicBezTo>
                    <a:pt x="99959" y="24745"/>
                    <a:pt x="102755" y="23927"/>
                    <a:pt x="105623" y="23813"/>
                  </a:cubicBezTo>
                  <a:cubicBezTo>
                    <a:pt x="106097" y="23908"/>
                    <a:pt x="106002" y="23908"/>
                    <a:pt x="105718" y="23717"/>
                  </a:cubicBezTo>
                  <a:close/>
                </a:path>
              </a:pathLst>
            </a:custGeom>
            <a:solidFill>
              <a:srgbClr val="28D9CA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330" name="Group 329">
            <a:extLst>
              <a:ext uri="{FF2B5EF4-FFF2-40B4-BE49-F238E27FC236}">
                <a16:creationId xmlns:a16="http://schemas.microsoft.com/office/drawing/2014/main" id="{DF2B5781-379E-C00F-C9D5-02905632CDAB}"/>
              </a:ext>
            </a:extLst>
          </p:cNvPr>
          <p:cNvGrpSpPr/>
          <p:nvPr/>
        </p:nvGrpSpPr>
        <p:grpSpPr>
          <a:xfrm>
            <a:off x="1005909" y="1682689"/>
            <a:ext cx="673548" cy="408009"/>
            <a:chOff x="-232624" y="1736373"/>
            <a:chExt cx="465583" cy="282032"/>
          </a:xfrm>
        </p:grpSpPr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606B1C72-51B7-6BA6-03EB-04B42C192E8C}"/>
                </a:ext>
              </a:extLst>
            </p:cNvPr>
            <p:cNvSpPr/>
            <p:nvPr/>
          </p:nvSpPr>
          <p:spPr>
            <a:xfrm>
              <a:off x="-232624" y="1922991"/>
              <a:ext cx="67246" cy="95414"/>
            </a:xfrm>
            <a:custGeom>
              <a:avLst/>
              <a:gdLst>
                <a:gd name="connsiteX0" fmla="*/ 50669 w 67246"/>
                <a:gd name="connsiteY0" fmla="*/ 33124 h 95414"/>
                <a:gd name="connsiteX1" fmla="*/ 35800 w 67246"/>
                <a:gd name="connsiteY1" fmla="*/ 51523 h 95414"/>
                <a:gd name="connsiteX2" fmla="*/ 33523 w 67246"/>
                <a:gd name="connsiteY2" fmla="*/ 51602 h 95414"/>
                <a:gd name="connsiteX3" fmla="*/ 16404 w 67246"/>
                <a:gd name="connsiteY3" fmla="*/ 35694 h 95414"/>
                <a:gd name="connsiteX4" fmla="*/ 16472 w 67246"/>
                <a:gd name="connsiteY4" fmla="*/ 33409 h 95414"/>
                <a:gd name="connsiteX5" fmla="*/ 30918 w 67246"/>
                <a:gd name="connsiteY5" fmla="*/ 14502 h 95414"/>
                <a:gd name="connsiteX6" fmla="*/ 33049 w 67246"/>
                <a:gd name="connsiteY6" fmla="*/ 14359 h 95414"/>
                <a:gd name="connsiteX7" fmla="*/ 50707 w 67246"/>
                <a:gd name="connsiteY7" fmla="*/ 30674 h 95414"/>
                <a:gd name="connsiteX8" fmla="*/ 50669 w 67246"/>
                <a:gd name="connsiteY8" fmla="*/ 32743 h 95414"/>
                <a:gd name="connsiteX9" fmla="*/ 51427 w 67246"/>
                <a:gd name="connsiteY9" fmla="*/ 1024 h 95414"/>
                <a:gd name="connsiteX10" fmla="*/ 51427 w 67246"/>
                <a:gd name="connsiteY10" fmla="*/ 7787 h 95414"/>
                <a:gd name="connsiteX11" fmla="*/ 31534 w 67246"/>
                <a:gd name="connsiteY11" fmla="*/ 72 h 95414"/>
                <a:gd name="connsiteX12" fmla="*/ 69 w 67246"/>
                <a:gd name="connsiteY12" fmla="*/ 31871 h 95414"/>
                <a:gd name="connsiteX13" fmla="*/ 83 w 67246"/>
                <a:gd name="connsiteY13" fmla="*/ 32743 h 95414"/>
                <a:gd name="connsiteX14" fmla="*/ 29273 w 67246"/>
                <a:gd name="connsiteY14" fmla="*/ 66665 h 95414"/>
                <a:gd name="connsiteX15" fmla="*/ 31439 w 67246"/>
                <a:gd name="connsiteY15" fmla="*/ 66747 h 95414"/>
                <a:gd name="connsiteX16" fmla="*/ 51522 w 67246"/>
                <a:gd name="connsiteY16" fmla="*/ 57889 h 95414"/>
                <a:gd name="connsiteX17" fmla="*/ 47448 w 67246"/>
                <a:gd name="connsiteY17" fmla="*/ 76272 h 95414"/>
                <a:gd name="connsiteX18" fmla="*/ 34849 w 67246"/>
                <a:gd name="connsiteY18" fmla="*/ 80844 h 95414"/>
                <a:gd name="connsiteX19" fmla="*/ 19029 w 67246"/>
                <a:gd name="connsiteY19" fmla="*/ 73986 h 95414"/>
                <a:gd name="connsiteX20" fmla="*/ 19029 w 67246"/>
                <a:gd name="connsiteY20" fmla="*/ 73986 h 95414"/>
                <a:gd name="connsiteX21" fmla="*/ 747 w 67246"/>
                <a:gd name="connsiteY21" fmla="*/ 73986 h 95414"/>
                <a:gd name="connsiteX22" fmla="*/ 747 w 67246"/>
                <a:gd name="connsiteY22" fmla="*/ 74843 h 95414"/>
                <a:gd name="connsiteX23" fmla="*/ 33902 w 67246"/>
                <a:gd name="connsiteY23" fmla="*/ 95322 h 95414"/>
                <a:gd name="connsiteX24" fmla="*/ 59952 w 67246"/>
                <a:gd name="connsiteY24" fmla="*/ 83892 h 95414"/>
                <a:gd name="connsiteX25" fmla="*/ 67057 w 67246"/>
                <a:gd name="connsiteY25" fmla="*/ 57222 h 95414"/>
                <a:gd name="connsiteX26" fmla="*/ 67057 w 67246"/>
                <a:gd name="connsiteY26" fmla="*/ 1024 h 9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7246" h="95414">
                  <a:moveTo>
                    <a:pt x="50669" y="33124"/>
                  </a:moveTo>
                  <a:cubicBezTo>
                    <a:pt x="51616" y="42333"/>
                    <a:pt x="44959" y="50571"/>
                    <a:pt x="35800" y="51523"/>
                  </a:cubicBezTo>
                  <a:cubicBezTo>
                    <a:pt x="35043" y="51601"/>
                    <a:pt x="34283" y="51628"/>
                    <a:pt x="33523" y="51602"/>
                  </a:cubicBezTo>
                  <a:cubicBezTo>
                    <a:pt x="24427" y="51962"/>
                    <a:pt x="16762" y="44839"/>
                    <a:pt x="16404" y="35694"/>
                  </a:cubicBezTo>
                  <a:cubicBezTo>
                    <a:pt x="16374" y="34932"/>
                    <a:pt x="16397" y="34169"/>
                    <a:pt x="16472" y="33409"/>
                  </a:cubicBezTo>
                  <a:cubicBezTo>
                    <a:pt x="15268" y="24177"/>
                    <a:pt x="21736" y="15712"/>
                    <a:pt x="30918" y="14502"/>
                  </a:cubicBezTo>
                  <a:cubicBezTo>
                    <a:pt x="31625" y="14409"/>
                    <a:pt x="32336" y="14361"/>
                    <a:pt x="33049" y="14359"/>
                  </a:cubicBezTo>
                  <a:cubicBezTo>
                    <a:pt x="42406" y="13961"/>
                    <a:pt x="50311" y="21266"/>
                    <a:pt x="50707" y="30674"/>
                  </a:cubicBezTo>
                  <a:cubicBezTo>
                    <a:pt x="50736" y="31363"/>
                    <a:pt x="50723" y="32054"/>
                    <a:pt x="50669" y="32743"/>
                  </a:cubicBezTo>
                  <a:close/>
                  <a:moveTo>
                    <a:pt x="51427" y="1024"/>
                  </a:moveTo>
                  <a:lnTo>
                    <a:pt x="51427" y="7787"/>
                  </a:lnTo>
                  <a:cubicBezTo>
                    <a:pt x="46288" y="2337"/>
                    <a:pt x="38981" y="-498"/>
                    <a:pt x="31534" y="72"/>
                  </a:cubicBezTo>
                  <a:cubicBezTo>
                    <a:pt x="14112" y="117"/>
                    <a:pt x="25" y="14354"/>
                    <a:pt x="69" y="31871"/>
                  </a:cubicBezTo>
                  <a:cubicBezTo>
                    <a:pt x="70" y="32162"/>
                    <a:pt x="75" y="32452"/>
                    <a:pt x="83" y="32743"/>
                  </a:cubicBezTo>
                  <a:cubicBezTo>
                    <a:pt x="-1172" y="50214"/>
                    <a:pt x="11896" y="65402"/>
                    <a:pt x="29273" y="66665"/>
                  </a:cubicBezTo>
                  <a:cubicBezTo>
                    <a:pt x="29994" y="66717"/>
                    <a:pt x="30716" y="66744"/>
                    <a:pt x="31439" y="66747"/>
                  </a:cubicBezTo>
                  <a:cubicBezTo>
                    <a:pt x="39141" y="67104"/>
                    <a:pt x="46567" y="63828"/>
                    <a:pt x="51522" y="57889"/>
                  </a:cubicBezTo>
                  <a:cubicBezTo>
                    <a:pt x="52635" y="64317"/>
                    <a:pt x="51170" y="70927"/>
                    <a:pt x="47448" y="76272"/>
                  </a:cubicBezTo>
                  <a:cubicBezTo>
                    <a:pt x="44094" y="79542"/>
                    <a:pt x="39506" y="81206"/>
                    <a:pt x="34849" y="80844"/>
                  </a:cubicBezTo>
                  <a:cubicBezTo>
                    <a:pt x="28757" y="81427"/>
                    <a:pt x="22790" y="78840"/>
                    <a:pt x="19029" y="73986"/>
                  </a:cubicBezTo>
                  <a:lnTo>
                    <a:pt x="19029" y="73986"/>
                  </a:lnTo>
                  <a:lnTo>
                    <a:pt x="747" y="73986"/>
                  </a:lnTo>
                  <a:lnTo>
                    <a:pt x="747" y="74843"/>
                  </a:lnTo>
                  <a:cubicBezTo>
                    <a:pt x="6257" y="88138"/>
                    <a:pt x="19617" y="96390"/>
                    <a:pt x="33902" y="95322"/>
                  </a:cubicBezTo>
                  <a:cubicBezTo>
                    <a:pt x="43878" y="95779"/>
                    <a:pt x="53501" y="91557"/>
                    <a:pt x="59952" y="83892"/>
                  </a:cubicBezTo>
                  <a:cubicBezTo>
                    <a:pt x="65463" y="76164"/>
                    <a:pt x="67989" y="66684"/>
                    <a:pt x="67057" y="57222"/>
                  </a:cubicBezTo>
                  <a:lnTo>
                    <a:pt x="67057" y="1024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9DE45DC5-7E57-0F73-C18F-37C90763CC0A}"/>
                </a:ext>
              </a:extLst>
            </p:cNvPr>
            <p:cNvSpPr/>
            <p:nvPr/>
          </p:nvSpPr>
          <p:spPr>
            <a:xfrm>
              <a:off x="-155725" y="1923039"/>
              <a:ext cx="67778" cy="67246"/>
            </a:xfrm>
            <a:custGeom>
              <a:avLst/>
              <a:gdLst>
                <a:gd name="connsiteX0" fmla="*/ 51354 w 67778"/>
                <a:gd name="connsiteY0" fmla="*/ 25836 h 67246"/>
                <a:gd name="connsiteX1" fmla="*/ 18388 w 67778"/>
                <a:gd name="connsiteY1" fmla="*/ 25836 h 67246"/>
                <a:gd name="connsiteX2" fmla="*/ 34871 w 67778"/>
                <a:gd name="connsiteY2" fmla="*/ 14692 h 67246"/>
                <a:gd name="connsiteX3" fmla="*/ 51354 w 67778"/>
                <a:gd name="connsiteY3" fmla="*/ 25836 h 67246"/>
                <a:gd name="connsiteX4" fmla="*/ 34681 w 67778"/>
                <a:gd name="connsiteY4" fmla="*/ 24 h 67246"/>
                <a:gd name="connsiteX5" fmla="*/ 23 w 67778"/>
                <a:gd name="connsiteY5" fmla="*/ 32375 h 67246"/>
                <a:gd name="connsiteX6" fmla="*/ 32199 w 67778"/>
                <a:gd name="connsiteY6" fmla="*/ 67223 h 67246"/>
                <a:gd name="connsiteX7" fmla="*/ 35628 w 67778"/>
                <a:gd name="connsiteY7" fmla="*/ 67175 h 67246"/>
                <a:gd name="connsiteX8" fmla="*/ 60921 w 67778"/>
                <a:gd name="connsiteY8" fmla="*/ 55554 h 67246"/>
                <a:gd name="connsiteX9" fmla="*/ 66037 w 67778"/>
                <a:gd name="connsiteY9" fmla="*/ 46601 h 67246"/>
                <a:gd name="connsiteX10" fmla="*/ 66037 w 67778"/>
                <a:gd name="connsiteY10" fmla="*/ 45744 h 67246"/>
                <a:gd name="connsiteX11" fmla="*/ 48701 w 67778"/>
                <a:gd name="connsiteY11" fmla="*/ 45744 h 67246"/>
                <a:gd name="connsiteX12" fmla="*/ 48701 w 67778"/>
                <a:gd name="connsiteY12" fmla="*/ 45744 h 67246"/>
                <a:gd name="connsiteX13" fmla="*/ 35439 w 67778"/>
                <a:gd name="connsiteY13" fmla="*/ 51744 h 67246"/>
                <a:gd name="connsiteX14" fmla="*/ 18956 w 67778"/>
                <a:gd name="connsiteY14" fmla="*/ 40695 h 67246"/>
                <a:gd name="connsiteX15" fmla="*/ 67173 w 67778"/>
                <a:gd name="connsiteY15" fmla="*/ 40695 h 67246"/>
                <a:gd name="connsiteX16" fmla="*/ 67173 w 67778"/>
                <a:gd name="connsiteY16" fmla="*/ 40124 h 67246"/>
                <a:gd name="connsiteX17" fmla="*/ 67742 w 67778"/>
                <a:gd name="connsiteY17" fmla="*/ 34218 h 67246"/>
                <a:gd name="connsiteX18" fmla="*/ 36807 w 67778"/>
                <a:gd name="connsiteY18" fmla="*/ 54 h 67246"/>
                <a:gd name="connsiteX19" fmla="*/ 34681 w 67778"/>
                <a:gd name="connsiteY19" fmla="*/ 24 h 6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778" h="67246">
                  <a:moveTo>
                    <a:pt x="51354" y="25836"/>
                  </a:moveTo>
                  <a:lnTo>
                    <a:pt x="18388" y="25836"/>
                  </a:lnTo>
                  <a:cubicBezTo>
                    <a:pt x="20589" y="18684"/>
                    <a:pt x="27452" y="14043"/>
                    <a:pt x="34871" y="14692"/>
                  </a:cubicBezTo>
                  <a:cubicBezTo>
                    <a:pt x="42337" y="13848"/>
                    <a:pt x="49313" y="18565"/>
                    <a:pt x="51354" y="25836"/>
                  </a:cubicBezTo>
                  <a:close/>
                  <a:moveTo>
                    <a:pt x="34681" y="24"/>
                  </a:moveTo>
                  <a:cubicBezTo>
                    <a:pt x="16226" y="-666"/>
                    <a:pt x="709" y="13819"/>
                    <a:pt x="23" y="32375"/>
                  </a:cubicBezTo>
                  <a:cubicBezTo>
                    <a:pt x="-662" y="50933"/>
                    <a:pt x="13743" y="66535"/>
                    <a:pt x="32199" y="67223"/>
                  </a:cubicBezTo>
                  <a:cubicBezTo>
                    <a:pt x="33342" y="67266"/>
                    <a:pt x="34487" y="67250"/>
                    <a:pt x="35628" y="67175"/>
                  </a:cubicBezTo>
                  <a:cubicBezTo>
                    <a:pt x="45397" y="67463"/>
                    <a:pt x="54744" y="63169"/>
                    <a:pt x="60921" y="55554"/>
                  </a:cubicBezTo>
                  <a:cubicBezTo>
                    <a:pt x="63231" y="52963"/>
                    <a:pt x="64974" y="49913"/>
                    <a:pt x="66037" y="46601"/>
                  </a:cubicBezTo>
                  <a:lnTo>
                    <a:pt x="66037" y="45744"/>
                  </a:lnTo>
                  <a:lnTo>
                    <a:pt x="48701" y="45744"/>
                  </a:lnTo>
                  <a:lnTo>
                    <a:pt x="48701" y="45744"/>
                  </a:lnTo>
                  <a:cubicBezTo>
                    <a:pt x="45574" y="49871"/>
                    <a:pt x="40585" y="52128"/>
                    <a:pt x="35439" y="51744"/>
                  </a:cubicBezTo>
                  <a:cubicBezTo>
                    <a:pt x="28066" y="52332"/>
                    <a:pt x="21252" y="47765"/>
                    <a:pt x="18956" y="40695"/>
                  </a:cubicBezTo>
                  <a:lnTo>
                    <a:pt x="67173" y="40695"/>
                  </a:lnTo>
                  <a:lnTo>
                    <a:pt x="67173" y="40124"/>
                  </a:lnTo>
                  <a:cubicBezTo>
                    <a:pt x="67611" y="38187"/>
                    <a:pt x="67802" y="36203"/>
                    <a:pt x="67742" y="34218"/>
                  </a:cubicBezTo>
                  <a:cubicBezTo>
                    <a:pt x="68582" y="16194"/>
                    <a:pt x="54732" y="899"/>
                    <a:pt x="36807" y="54"/>
                  </a:cubicBezTo>
                  <a:cubicBezTo>
                    <a:pt x="36098" y="21"/>
                    <a:pt x="35390" y="10"/>
                    <a:pt x="34681" y="24"/>
                  </a:cubicBez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C4154BF6-C043-F436-889D-096D5F198BE9}"/>
                </a:ext>
              </a:extLst>
            </p:cNvPr>
            <p:cNvSpPr/>
            <p:nvPr/>
          </p:nvSpPr>
          <p:spPr>
            <a:xfrm>
              <a:off x="-87983" y="1924015"/>
              <a:ext cx="64794" cy="64293"/>
            </a:xfrm>
            <a:custGeom>
              <a:avLst/>
              <a:gdLst>
                <a:gd name="connsiteX0" fmla="*/ 42060 w 64794"/>
                <a:gd name="connsiteY0" fmla="*/ 31052 h 64293"/>
                <a:gd name="connsiteX1" fmla="*/ 61574 w 64794"/>
                <a:gd name="connsiteY1" fmla="*/ 0 h 64293"/>
                <a:gd name="connsiteX2" fmla="*/ 43102 w 64794"/>
                <a:gd name="connsiteY2" fmla="*/ 0 h 64293"/>
                <a:gd name="connsiteX3" fmla="*/ 32397 w 64794"/>
                <a:gd name="connsiteY3" fmla="*/ 18383 h 64293"/>
                <a:gd name="connsiteX4" fmla="*/ 21409 w 64794"/>
                <a:gd name="connsiteY4" fmla="*/ 0 h 64293"/>
                <a:gd name="connsiteX5" fmla="*/ 2937 w 64794"/>
                <a:gd name="connsiteY5" fmla="*/ 0 h 64293"/>
                <a:gd name="connsiteX6" fmla="*/ 22546 w 64794"/>
                <a:gd name="connsiteY6" fmla="*/ 31052 h 64293"/>
                <a:gd name="connsiteX7" fmla="*/ 0 w 64794"/>
                <a:gd name="connsiteY7" fmla="*/ 64294 h 64293"/>
                <a:gd name="connsiteX8" fmla="*/ 19609 w 64794"/>
                <a:gd name="connsiteY8" fmla="*/ 64294 h 64293"/>
                <a:gd name="connsiteX9" fmla="*/ 32397 w 64794"/>
                <a:gd name="connsiteY9" fmla="*/ 43243 h 64293"/>
                <a:gd name="connsiteX10" fmla="*/ 45091 w 64794"/>
                <a:gd name="connsiteY10" fmla="*/ 64294 h 64293"/>
                <a:gd name="connsiteX11" fmla="*/ 64795 w 64794"/>
                <a:gd name="connsiteY11" fmla="*/ 64294 h 64293"/>
                <a:gd name="connsiteX12" fmla="*/ 42060 w 64794"/>
                <a:gd name="connsiteY12" fmla="*/ 31052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94" h="64293">
                  <a:moveTo>
                    <a:pt x="42060" y="31052"/>
                  </a:moveTo>
                  <a:lnTo>
                    <a:pt x="61574" y="0"/>
                  </a:lnTo>
                  <a:lnTo>
                    <a:pt x="43102" y="0"/>
                  </a:lnTo>
                  <a:lnTo>
                    <a:pt x="32397" y="18383"/>
                  </a:lnTo>
                  <a:lnTo>
                    <a:pt x="21409" y="0"/>
                  </a:lnTo>
                  <a:lnTo>
                    <a:pt x="2937" y="0"/>
                  </a:lnTo>
                  <a:lnTo>
                    <a:pt x="22546" y="31052"/>
                  </a:lnTo>
                  <a:lnTo>
                    <a:pt x="0" y="64294"/>
                  </a:lnTo>
                  <a:lnTo>
                    <a:pt x="19609" y="64294"/>
                  </a:lnTo>
                  <a:lnTo>
                    <a:pt x="32397" y="43243"/>
                  </a:lnTo>
                  <a:lnTo>
                    <a:pt x="45091" y="64294"/>
                  </a:lnTo>
                  <a:lnTo>
                    <a:pt x="64795" y="64294"/>
                  </a:lnTo>
                  <a:lnTo>
                    <a:pt x="42060" y="31052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3A33F40D-66B0-518F-E92F-7B998113A708}"/>
                </a:ext>
              </a:extLst>
            </p:cNvPr>
            <p:cNvSpPr/>
            <p:nvPr/>
          </p:nvSpPr>
          <p:spPr>
            <a:xfrm>
              <a:off x="-24178" y="1922996"/>
              <a:ext cx="67300" cy="66776"/>
            </a:xfrm>
            <a:custGeom>
              <a:avLst/>
              <a:gdLst>
                <a:gd name="connsiteX0" fmla="*/ 51764 w 67300"/>
                <a:gd name="connsiteY0" fmla="*/ 33404 h 66776"/>
                <a:gd name="connsiteX1" fmla="*/ 34050 w 67300"/>
                <a:gd name="connsiteY1" fmla="*/ 51216 h 66776"/>
                <a:gd name="connsiteX2" fmla="*/ 16336 w 67300"/>
                <a:gd name="connsiteY2" fmla="*/ 33404 h 66776"/>
                <a:gd name="connsiteX3" fmla="*/ 34050 w 67300"/>
                <a:gd name="connsiteY3" fmla="*/ 15593 h 66776"/>
                <a:gd name="connsiteX4" fmla="*/ 51764 w 67300"/>
                <a:gd name="connsiteY4" fmla="*/ 33404 h 66776"/>
                <a:gd name="connsiteX5" fmla="*/ 52238 w 67300"/>
                <a:gd name="connsiteY5" fmla="*/ 1019 h 66776"/>
                <a:gd name="connsiteX6" fmla="*/ 52238 w 67300"/>
                <a:gd name="connsiteY6" fmla="*/ 8258 h 66776"/>
                <a:gd name="connsiteX7" fmla="*/ 32440 w 67300"/>
                <a:gd name="connsiteY7" fmla="*/ 67 h 66776"/>
                <a:gd name="connsiteX8" fmla="*/ 22 w 67300"/>
                <a:gd name="connsiteY8" fmla="*/ 31662 h 66776"/>
                <a:gd name="connsiteX9" fmla="*/ 42 w 67300"/>
                <a:gd name="connsiteY9" fmla="*/ 33404 h 66776"/>
                <a:gd name="connsiteX10" fmla="*/ 29931 w 67300"/>
                <a:gd name="connsiteY10" fmla="*/ 66705 h 66776"/>
                <a:gd name="connsiteX11" fmla="*/ 32061 w 67300"/>
                <a:gd name="connsiteY11" fmla="*/ 66742 h 66776"/>
                <a:gd name="connsiteX12" fmla="*/ 52238 w 67300"/>
                <a:gd name="connsiteY12" fmla="*/ 58074 h 66776"/>
                <a:gd name="connsiteX13" fmla="*/ 52238 w 67300"/>
                <a:gd name="connsiteY13" fmla="*/ 65313 h 66776"/>
                <a:gd name="connsiteX14" fmla="*/ 67300 w 67300"/>
                <a:gd name="connsiteY14" fmla="*/ 65313 h 66776"/>
                <a:gd name="connsiteX15" fmla="*/ 67300 w 67300"/>
                <a:gd name="connsiteY15" fmla="*/ 1019 h 6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300" h="66776">
                  <a:moveTo>
                    <a:pt x="51764" y="33404"/>
                  </a:moveTo>
                  <a:cubicBezTo>
                    <a:pt x="51764" y="43242"/>
                    <a:pt x="43834" y="51216"/>
                    <a:pt x="34050" y="51216"/>
                  </a:cubicBezTo>
                  <a:cubicBezTo>
                    <a:pt x="24266" y="51216"/>
                    <a:pt x="16336" y="43242"/>
                    <a:pt x="16336" y="33404"/>
                  </a:cubicBezTo>
                  <a:cubicBezTo>
                    <a:pt x="16336" y="23567"/>
                    <a:pt x="24266" y="15593"/>
                    <a:pt x="34050" y="15593"/>
                  </a:cubicBezTo>
                  <a:cubicBezTo>
                    <a:pt x="43834" y="15593"/>
                    <a:pt x="51764" y="23567"/>
                    <a:pt x="51764" y="33404"/>
                  </a:cubicBezTo>
                  <a:close/>
                  <a:moveTo>
                    <a:pt x="52238" y="1019"/>
                  </a:moveTo>
                  <a:lnTo>
                    <a:pt x="52238" y="8258"/>
                  </a:lnTo>
                  <a:cubicBezTo>
                    <a:pt x="47294" y="2539"/>
                    <a:pt x="39955" y="-498"/>
                    <a:pt x="32440" y="67"/>
                  </a:cubicBezTo>
                  <a:cubicBezTo>
                    <a:pt x="14810" y="-209"/>
                    <a:pt x="297" y="13936"/>
                    <a:pt x="22" y="31662"/>
                  </a:cubicBezTo>
                  <a:cubicBezTo>
                    <a:pt x="13" y="32243"/>
                    <a:pt x="19" y="32824"/>
                    <a:pt x="42" y="33404"/>
                  </a:cubicBezTo>
                  <a:cubicBezTo>
                    <a:pt x="-849" y="50899"/>
                    <a:pt x="12532" y="65807"/>
                    <a:pt x="29931" y="66705"/>
                  </a:cubicBezTo>
                  <a:cubicBezTo>
                    <a:pt x="30641" y="66741"/>
                    <a:pt x="31350" y="66753"/>
                    <a:pt x="32061" y="66742"/>
                  </a:cubicBezTo>
                  <a:cubicBezTo>
                    <a:pt x="39757" y="67147"/>
                    <a:pt x="47208" y="63946"/>
                    <a:pt x="52238" y="58074"/>
                  </a:cubicBezTo>
                  <a:lnTo>
                    <a:pt x="52238" y="65313"/>
                  </a:lnTo>
                  <a:lnTo>
                    <a:pt x="67300" y="65313"/>
                  </a:lnTo>
                  <a:lnTo>
                    <a:pt x="67300" y="1019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38D6D790-ED30-D56C-8004-E445DCA63636}"/>
                </a:ext>
              </a:extLst>
            </p:cNvPr>
            <p:cNvSpPr/>
            <p:nvPr/>
          </p:nvSpPr>
          <p:spPr>
            <a:xfrm>
              <a:off x="54206" y="1902965"/>
              <a:ext cx="32681" cy="85344"/>
            </a:xfrm>
            <a:custGeom>
              <a:avLst/>
              <a:gdLst>
                <a:gd name="connsiteX0" fmla="*/ 23682 w 32681"/>
                <a:gd name="connsiteY0" fmla="*/ 21050 h 85344"/>
                <a:gd name="connsiteX1" fmla="*/ 23682 w 32681"/>
                <a:gd name="connsiteY1" fmla="*/ 0 h 85344"/>
                <a:gd name="connsiteX2" fmla="*/ 7294 w 32681"/>
                <a:gd name="connsiteY2" fmla="*/ 0 h 85344"/>
                <a:gd name="connsiteX3" fmla="*/ 7294 w 32681"/>
                <a:gd name="connsiteY3" fmla="*/ 21050 h 85344"/>
                <a:gd name="connsiteX4" fmla="*/ 0 w 32681"/>
                <a:gd name="connsiteY4" fmla="*/ 21050 h 85344"/>
                <a:gd name="connsiteX5" fmla="*/ 0 w 32681"/>
                <a:gd name="connsiteY5" fmla="*/ 36100 h 85344"/>
                <a:gd name="connsiteX6" fmla="*/ 7294 w 32681"/>
                <a:gd name="connsiteY6" fmla="*/ 36100 h 85344"/>
                <a:gd name="connsiteX7" fmla="*/ 7294 w 32681"/>
                <a:gd name="connsiteY7" fmla="*/ 85344 h 85344"/>
                <a:gd name="connsiteX8" fmla="*/ 23682 w 32681"/>
                <a:gd name="connsiteY8" fmla="*/ 85344 h 85344"/>
                <a:gd name="connsiteX9" fmla="*/ 23682 w 32681"/>
                <a:gd name="connsiteY9" fmla="*/ 36100 h 85344"/>
                <a:gd name="connsiteX10" fmla="*/ 32682 w 32681"/>
                <a:gd name="connsiteY10" fmla="*/ 36100 h 85344"/>
                <a:gd name="connsiteX11" fmla="*/ 32682 w 32681"/>
                <a:gd name="connsiteY11" fmla="*/ 21050 h 85344"/>
                <a:gd name="connsiteX12" fmla="*/ 23682 w 32681"/>
                <a:gd name="connsiteY12" fmla="*/ 21050 h 8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681" h="85344">
                  <a:moveTo>
                    <a:pt x="23682" y="21050"/>
                  </a:moveTo>
                  <a:lnTo>
                    <a:pt x="23682" y="0"/>
                  </a:lnTo>
                  <a:lnTo>
                    <a:pt x="7294" y="0"/>
                  </a:lnTo>
                  <a:lnTo>
                    <a:pt x="7294" y="21050"/>
                  </a:lnTo>
                  <a:lnTo>
                    <a:pt x="0" y="21050"/>
                  </a:lnTo>
                  <a:lnTo>
                    <a:pt x="0" y="36100"/>
                  </a:lnTo>
                  <a:lnTo>
                    <a:pt x="7294" y="36100"/>
                  </a:lnTo>
                  <a:lnTo>
                    <a:pt x="7294" y="85344"/>
                  </a:lnTo>
                  <a:lnTo>
                    <a:pt x="23682" y="85344"/>
                  </a:lnTo>
                  <a:lnTo>
                    <a:pt x="23682" y="36100"/>
                  </a:lnTo>
                  <a:lnTo>
                    <a:pt x="32682" y="36100"/>
                  </a:lnTo>
                  <a:lnTo>
                    <a:pt x="32682" y="21050"/>
                  </a:lnTo>
                  <a:lnTo>
                    <a:pt x="23682" y="21050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70521E73-8178-5BFC-13D1-56C5BD3C97E3}"/>
                </a:ext>
              </a:extLst>
            </p:cNvPr>
            <p:cNvSpPr/>
            <p:nvPr/>
          </p:nvSpPr>
          <p:spPr>
            <a:xfrm>
              <a:off x="90951" y="1923039"/>
              <a:ext cx="67778" cy="67246"/>
            </a:xfrm>
            <a:custGeom>
              <a:avLst/>
              <a:gdLst>
                <a:gd name="connsiteX0" fmla="*/ 51448 w 67778"/>
                <a:gd name="connsiteY0" fmla="*/ 25836 h 67246"/>
                <a:gd name="connsiteX1" fmla="*/ 18388 w 67778"/>
                <a:gd name="connsiteY1" fmla="*/ 25836 h 67246"/>
                <a:gd name="connsiteX2" fmla="*/ 34965 w 67778"/>
                <a:gd name="connsiteY2" fmla="*/ 14692 h 67246"/>
                <a:gd name="connsiteX3" fmla="*/ 51448 w 67778"/>
                <a:gd name="connsiteY3" fmla="*/ 25836 h 67246"/>
                <a:gd name="connsiteX4" fmla="*/ 34681 w 67778"/>
                <a:gd name="connsiteY4" fmla="*/ 24 h 67246"/>
                <a:gd name="connsiteX5" fmla="*/ 23 w 67778"/>
                <a:gd name="connsiteY5" fmla="*/ 32375 h 67246"/>
                <a:gd name="connsiteX6" fmla="*/ 32199 w 67778"/>
                <a:gd name="connsiteY6" fmla="*/ 67223 h 67246"/>
                <a:gd name="connsiteX7" fmla="*/ 35628 w 67778"/>
                <a:gd name="connsiteY7" fmla="*/ 67175 h 67246"/>
                <a:gd name="connsiteX8" fmla="*/ 61016 w 67778"/>
                <a:gd name="connsiteY8" fmla="*/ 55554 h 67246"/>
                <a:gd name="connsiteX9" fmla="*/ 66037 w 67778"/>
                <a:gd name="connsiteY9" fmla="*/ 46601 h 67246"/>
                <a:gd name="connsiteX10" fmla="*/ 66037 w 67778"/>
                <a:gd name="connsiteY10" fmla="*/ 45744 h 67246"/>
                <a:gd name="connsiteX11" fmla="*/ 48796 w 67778"/>
                <a:gd name="connsiteY11" fmla="*/ 45744 h 67246"/>
                <a:gd name="connsiteX12" fmla="*/ 48796 w 67778"/>
                <a:gd name="connsiteY12" fmla="*/ 45744 h 67246"/>
                <a:gd name="connsiteX13" fmla="*/ 35439 w 67778"/>
                <a:gd name="connsiteY13" fmla="*/ 51744 h 67246"/>
                <a:gd name="connsiteX14" fmla="*/ 19051 w 67778"/>
                <a:gd name="connsiteY14" fmla="*/ 40695 h 67246"/>
                <a:gd name="connsiteX15" fmla="*/ 67173 w 67778"/>
                <a:gd name="connsiteY15" fmla="*/ 40695 h 67246"/>
                <a:gd name="connsiteX16" fmla="*/ 67173 w 67778"/>
                <a:gd name="connsiteY16" fmla="*/ 40124 h 67246"/>
                <a:gd name="connsiteX17" fmla="*/ 67742 w 67778"/>
                <a:gd name="connsiteY17" fmla="*/ 34218 h 67246"/>
                <a:gd name="connsiteX18" fmla="*/ 36807 w 67778"/>
                <a:gd name="connsiteY18" fmla="*/ 54 h 67246"/>
                <a:gd name="connsiteX19" fmla="*/ 34681 w 67778"/>
                <a:gd name="connsiteY19" fmla="*/ 24 h 6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778" h="67246">
                  <a:moveTo>
                    <a:pt x="51448" y="25836"/>
                  </a:moveTo>
                  <a:lnTo>
                    <a:pt x="18388" y="25836"/>
                  </a:lnTo>
                  <a:cubicBezTo>
                    <a:pt x="20627" y="18670"/>
                    <a:pt x="27523" y="14034"/>
                    <a:pt x="34965" y="14692"/>
                  </a:cubicBezTo>
                  <a:cubicBezTo>
                    <a:pt x="42422" y="13889"/>
                    <a:pt x="49375" y="18590"/>
                    <a:pt x="51448" y="25836"/>
                  </a:cubicBezTo>
                  <a:close/>
                  <a:moveTo>
                    <a:pt x="34681" y="24"/>
                  </a:moveTo>
                  <a:cubicBezTo>
                    <a:pt x="16226" y="-666"/>
                    <a:pt x="709" y="13819"/>
                    <a:pt x="23" y="32375"/>
                  </a:cubicBezTo>
                  <a:cubicBezTo>
                    <a:pt x="-661" y="50933"/>
                    <a:pt x="13743" y="66535"/>
                    <a:pt x="32199" y="67223"/>
                  </a:cubicBezTo>
                  <a:cubicBezTo>
                    <a:pt x="33342" y="67266"/>
                    <a:pt x="34487" y="67250"/>
                    <a:pt x="35628" y="67175"/>
                  </a:cubicBezTo>
                  <a:cubicBezTo>
                    <a:pt x="45424" y="67463"/>
                    <a:pt x="54800" y="63172"/>
                    <a:pt x="61016" y="55554"/>
                  </a:cubicBezTo>
                  <a:cubicBezTo>
                    <a:pt x="63265" y="52936"/>
                    <a:pt x="64972" y="49892"/>
                    <a:pt x="66037" y="46601"/>
                  </a:cubicBezTo>
                  <a:lnTo>
                    <a:pt x="66037" y="45744"/>
                  </a:lnTo>
                  <a:lnTo>
                    <a:pt x="48796" y="45744"/>
                  </a:lnTo>
                  <a:lnTo>
                    <a:pt x="48796" y="45744"/>
                  </a:lnTo>
                  <a:cubicBezTo>
                    <a:pt x="45639" y="49886"/>
                    <a:pt x="40614" y="52144"/>
                    <a:pt x="35439" y="51744"/>
                  </a:cubicBezTo>
                  <a:cubicBezTo>
                    <a:pt x="28091" y="52322"/>
                    <a:pt x="21310" y="47750"/>
                    <a:pt x="19051" y="40695"/>
                  </a:cubicBezTo>
                  <a:lnTo>
                    <a:pt x="67173" y="40695"/>
                  </a:lnTo>
                  <a:lnTo>
                    <a:pt x="67173" y="40124"/>
                  </a:lnTo>
                  <a:cubicBezTo>
                    <a:pt x="67611" y="38187"/>
                    <a:pt x="67802" y="36203"/>
                    <a:pt x="67742" y="34218"/>
                  </a:cubicBezTo>
                  <a:cubicBezTo>
                    <a:pt x="68582" y="16194"/>
                    <a:pt x="54732" y="899"/>
                    <a:pt x="36807" y="54"/>
                  </a:cubicBezTo>
                  <a:cubicBezTo>
                    <a:pt x="36098" y="21"/>
                    <a:pt x="35390" y="10"/>
                    <a:pt x="34681" y="24"/>
                  </a:cubicBez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57059C19-96F1-CD45-B3B5-C4BA6C67552C}"/>
                </a:ext>
              </a:extLst>
            </p:cNvPr>
            <p:cNvSpPr/>
            <p:nvPr/>
          </p:nvSpPr>
          <p:spPr>
            <a:xfrm>
              <a:off x="166070" y="1923001"/>
              <a:ext cx="66889" cy="90548"/>
            </a:xfrm>
            <a:custGeom>
              <a:avLst/>
              <a:gdLst>
                <a:gd name="connsiteX0" fmla="*/ 51544 w 66889"/>
                <a:gd name="connsiteY0" fmla="*/ 33399 h 90548"/>
                <a:gd name="connsiteX1" fmla="*/ 35373 w 66889"/>
                <a:gd name="connsiteY1" fmla="*/ 51567 h 90548"/>
                <a:gd name="connsiteX2" fmla="*/ 34208 w 66889"/>
                <a:gd name="connsiteY2" fmla="*/ 51591 h 90548"/>
                <a:gd name="connsiteX3" fmla="*/ 16387 w 66889"/>
                <a:gd name="connsiteY3" fmla="*/ 34467 h 90548"/>
                <a:gd name="connsiteX4" fmla="*/ 16399 w 66889"/>
                <a:gd name="connsiteY4" fmla="*/ 33303 h 90548"/>
                <a:gd name="connsiteX5" fmla="*/ 33338 w 66889"/>
                <a:gd name="connsiteY5" fmla="*/ 14744 h 90548"/>
                <a:gd name="connsiteX6" fmla="*/ 33829 w 66889"/>
                <a:gd name="connsiteY6" fmla="*/ 14730 h 90548"/>
                <a:gd name="connsiteX7" fmla="*/ 51613 w 66889"/>
                <a:gd name="connsiteY7" fmla="*/ 31698 h 90548"/>
                <a:gd name="connsiteX8" fmla="*/ 51544 w 66889"/>
                <a:gd name="connsiteY8" fmla="*/ 33780 h 90548"/>
                <a:gd name="connsiteX9" fmla="*/ 51544 w 66889"/>
                <a:gd name="connsiteY9" fmla="*/ 1014 h 90548"/>
                <a:gd name="connsiteX10" fmla="*/ 51544 w 66889"/>
                <a:gd name="connsiteY10" fmla="*/ 7967 h 90548"/>
                <a:gd name="connsiteX11" fmla="*/ 32124 w 66889"/>
                <a:gd name="connsiteY11" fmla="*/ 61 h 90548"/>
                <a:gd name="connsiteX12" fmla="*/ 1 w 66889"/>
                <a:gd name="connsiteY12" fmla="*/ 32721 h 90548"/>
                <a:gd name="connsiteX13" fmla="*/ 11 w 66889"/>
                <a:gd name="connsiteY13" fmla="*/ 33399 h 90548"/>
                <a:gd name="connsiteX14" fmla="*/ 32214 w 66889"/>
                <a:gd name="connsiteY14" fmla="*/ 66734 h 90548"/>
                <a:gd name="connsiteX15" fmla="*/ 32408 w 66889"/>
                <a:gd name="connsiteY15" fmla="*/ 66736 h 90548"/>
                <a:gd name="connsiteX16" fmla="*/ 50596 w 66889"/>
                <a:gd name="connsiteY16" fmla="*/ 60069 h 90548"/>
                <a:gd name="connsiteX17" fmla="*/ 50596 w 66889"/>
                <a:gd name="connsiteY17" fmla="*/ 90549 h 90548"/>
                <a:gd name="connsiteX18" fmla="*/ 66890 w 66889"/>
                <a:gd name="connsiteY18" fmla="*/ 90549 h 90548"/>
                <a:gd name="connsiteX19" fmla="*/ 66890 w 66889"/>
                <a:gd name="connsiteY19" fmla="*/ 1014 h 9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889" h="90548">
                  <a:moveTo>
                    <a:pt x="51544" y="33399"/>
                  </a:moveTo>
                  <a:cubicBezTo>
                    <a:pt x="52068" y="42906"/>
                    <a:pt x="44827" y="51040"/>
                    <a:pt x="35373" y="51567"/>
                  </a:cubicBezTo>
                  <a:cubicBezTo>
                    <a:pt x="34985" y="51588"/>
                    <a:pt x="34597" y="51596"/>
                    <a:pt x="34208" y="51591"/>
                  </a:cubicBezTo>
                  <a:cubicBezTo>
                    <a:pt x="24585" y="51811"/>
                    <a:pt x="16606" y="44145"/>
                    <a:pt x="16387" y="34467"/>
                  </a:cubicBezTo>
                  <a:cubicBezTo>
                    <a:pt x="16378" y="34080"/>
                    <a:pt x="16382" y="33691"/>
                    <a:pt x="16399" y="33303"/>
                  </a:cubicBezTo>
                  <a:cubicBezTo>
                    <a:pt x="15979" y="23476"/>
                    <a:pt x="23563" y="15166"/>
                    <a:pt x="33338" y="14744"/>
                  </a:cubicBezTo>
                  <a:cubicBezTo>
                    <a:pt x="33502" y="14737"/>
                    <a:pt x="33666" y="14733"/>
                    <a:pt x="33829" y="14730"/>
                  </a:cubicBezTo>
                  <a:cubicBezTo>
                    <a:pt x="43400" y="14477"/>
                    <a:pt x="51362" y="22074"/>
                    <a:pt x="51613" y="31698"/>
                  </a:cubicBezTo>
                  <a:cubicBezTo>
                    <a:pt x="51632" y="32392"/>
                    <a:pt x="51608" y="33087"/>
                    <a:pt x="51544" y="33780"/>
                  </a:cubicBezTo>
                  <a:close/>
                  <a:moveTo>
                    <a:pt x="51544" y="1014"/>
                  </a:moveTo>
                  <a:lnTo>
                    <a:pt x="51544" y="7967"/>
                  </a:lnTo>
                  <a:cubicBezTo>
                    <a:pt x="46637" y="2452"/>
                    <a:pt x="39466" y="-467"/>
                    <a:pt x="32124" y="61"/>
                  </a:cubicBezTo>
                  <a:cubicBezTo>
                    <a:pt x="14284" y="160"/>
                    <a:pt x="-98" y="14782"/>
                    <a:pt x="1" y="32721"/>
                  </a:cubicBezTo>
                  <a:cubicBezTo>
                    <a:pt x="1" y="32946"/>
                    <a:pt x="5" y="33173"/>
                    <a:pt x="11" y="33399"/>
                  </a:cubicBezTo>
                  <a:cubicBezTo>
                    <a:pt x="-251" y="51546"/>
                    <a:pt x="14166" y="66470"/>
                    <a:pt x="32214" y="66734"/>
                  </a:cubicBezTo>
                  <a:cubicBezTo>
                    <a:pt x="32279" y="66735"/>
                    <a:pt x="32344" y="66735"/>
                    <a:pt x="32408" y="66736"/>
                  </a:cubicBezTo>
                  <a:cubicBezTo>
                    <a:pt x="39099" y="66955"/>
                    <a:pt x="45616" y="64566"/>
                    <a:pt x="50596" y="60069"/>
                  </a:cubicBezTo>
                  <a:lnTo>
                    <a:pt x="50596" y="90549"/>
                  </a:lnTo>
                  <a:lnTo>
                    <a:pt x="66890" y="90549"/>
                  </a:lnTo>
                  <a:lnTo>
                    <a:pt x="66890" y="1014"/>
                  </a:lnTo>
                  <a:close/>
                </a:path>
              </a:pathLst>
            </a:custGeom>
            <a:solidFill>
              <a:srgbClr val="2B2D42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32D9B688-C7B5-91C4-5E62-0A5E11A9E528}"/>
                </a:ext>
              </a:extLst>
            </p:cNvPr>
            <p:cNvSpPr/>
            <p:nvPr/>
          </p:nvSpPr>
          <p:spPr>
            <a:xfrm>
              <a:off x="-59659" y="1736373"/>
              <a:ext cx="119643" cy="133731"/>
            </a:xfrm>
            <a:custGeom>
              <a:avLst/>
              <a:gdLst>
                <a:gd name="connsiteX0" fmla="*/ 105908 w 119643"/>
                <a:gd name="connsiteY0" fmla="*/ 24003 h 133731"/>
                <a:gd name="connsiteX1" fmla="*/ 68679 w 119643"/>
                <a:gd name="connsiteY1" fmla="*/ 2381 h 133731"/>
                <a:gd name="connsiteX2" fmla="*/ 59869 w 119643"/>
                <a:gd name="connsiteY2" fmla="*/ 0 h 133731"/>
                <a:gd name="connsiteX3" fmla="*/ 50964 w 119643"/>
                <a:gd name="connsiteY3" fmla="*/ 2381 h 133731"/>
                <a:gd name="connsiteX4" fmla="*/ 8905 w 119643"/>
                <a:gd name="connsiteY4" fmla="*/ 26860 h 133731"/>
                <a:gd name="connsiteX5" fmla="*/ 0 w 119643"/>
                <a:gd name="connsiteY5" fmla="*/ 42291 h 133731"/>
                <a:gd name="connsiteX6" fmla="*/ 0 w 119643"/>
                <a:gd name="connsiteY6" fmla="*/ 91440 h 133731"/>
                <a:gd name="connsiteX7" fmla="*/ 8905 w 119643"/>
                <a:gd name="connsiteY7" fmla="*/ 106871 h 133731"/>
                <a:gd name="connsiteX8" fmla="*/ 50964 w 119643"/>
                <a:gd name="connsiteY8" fmla="*/ 131350 h 133731"/>
                <a:gd name="connsiteX9" fmla="*/ 59869 w 119643"/>
                <a:gd name="connsiteY9" fmla="*/ 133731 h 133731"/>
                <a:gd name="connsiteX10" fmla="*/ 68679 w 119643"/>
                <a:gd name="connsiteY10" fmla="*/ 131350 h 133731"/>
                <a:gd name="connsiteX11" fmla="*/ 111307 w 119643"/>
                <a:gd name="connsiteY11" fmla="*/ 106585 h 133731"/>
                <a:gd name="connsiteX12" fmla="*/ 119643 w 119643"/>
                <a:gd name="connsiteY12" fmla="*/ 91440 h 133731"/>
                <a:gd name="connsiteX13" fmla="*/ 119643 w 119643"/>
                <a:gd name="connsiteY13" fmla="*/ 50292 h 133731"/>
                <a:gd name="connsiteX14" fmla="*/ 106287 w 119643"/>
                <a:gd name="connsiteY14" fmla="*/ 36862 h 133731"/>
                <a:gd name="connsiteX15" fmla="*/ 102876 w 119643"/>
                <a:gd name="connsiteY15" fmla="*/ 37338 h 133731"/>
                <a:gd name="connsiteX16" fmla="*/ 98424 w 119643"/>
                <a:gd name="connsiteY16" fmla="*/ 39148 h 133731"/>
                <a:gd name="connsiteX17" fmla="*/ 65458 w 119643"/>
                <a:gd name="connsiteY17" fmla="*/ 58198 h 133731"/>
                <a:gd name="connsiteX18" fmla="*/ 58922 w 119643"/>
                <a:gd name="connsiteY18" fmla="*/ 68866 h 133731"/>
                <a:gd name="connsiteX19" fmla="*/ 68395 w 119643"/>
                <a:gd name="connsiteY19" fmla="*/ 80486 h 133731"/>
                <a:gd name="connsiteX20" fmla="*/ 71710 w 119643"/>
                <a:gd name="connsiteY20" fmla="*/ 80962 h 133731"/>
                <a:gd name="connsiteX21" fmla="*/ 76920 w 119643"/>
                <a:gd name="connsiteY21" fmla="*/ 79534 h 133731"/>
                <a:gd name="connsiteX22" fmla="*/ 95866 w 119643"/>
                <a:gd name="connsiteY22" fmla="*/ 68580 h 133731"/>
                <a:gd name="connsiteX23" fmla="*/ 95866 w 119643"/>
                <a:gd name="connsiteY23" fmla="*/ 84201 h 133731"/>
                <a:gd name="connsiteX24" fmla="*/ 90846 w 119643"/>
                <a:gd name="connsiteY24" fmla="*/ 90964 h 133731"/>
                <a:gd name="connsiteX25" fmla="*/ 65458 w 119643"/>
                <a:gd name="connsiteY25" fmla="*/ 105728 h 133731"/>
                <a:gd name="connsiteX26" fmla="*/ 60153 w 119643"/>
                <a:gd name="connsiteY26" fmla="*/ 107156 h 133731"/>
                <a:gd name="connsiteX27" fmla="*/ 54848 w 119643"/>
                <a:gd name="connsiteY27" fmla="*/ 105728 h 133731"/>
                <a:gd name="connsiteX28" fmla="*/ 29556 w 119643"/>
                <a:gd name="connsiteY28" fmla="*/ 90964 h 133731"/>
                <a:gd name="connsiteX29" fmla="*/ 24251 w 119643"/>
                <a:gd name="connsiteY29" fmla="*/ 81439 h 133731"/>
                <a:gd name="connsiteX30" fmla="*/ 24251 w 119643"/>
                <a:gd name="connsiteY30" fmla="*/ 81439 h 133731"/>
                <a:gd name="connsiteX31" fmla="*/ 24251 w 119643"/>
                <a:gd name="connsiteY31" fmla="*/ 52102 h 133731"/>
                <a:gd name="connsiteX32" fmla="*/ 24251 w 119643"/>
                <a:gd name="connsiteY32" fmla="*/ 52102 h 133731"/>
                <a:gd name="connsiteX33" fmla="*/ 29556 w 119643"/>
                <a:gd name="connsiteY33" fmla="*/ 42577 h 133731"/>
                <a:gd name="connsiteX34" fmla="*/ 54469 w 119643"/>
                <a:gd name="connsiteY34" fmla="*/ 28099 h 133731"/>
                <a:gd name="connsiteX35" fmla="*/ 59774 w 119643"/>
                <a:gd name="connsiteY35" fmla="*/ 26670 h 133731"/>
                <a:gd name="connsiteX36" fmla="*/ 65174 w 119643"/>
                <a:gd name="connsiteY36" fmla="*/ 28099 h 133731"/>
                <a:gd name="connsiteX37" fmla="*/ 79194 w 119643"/>
                <a:gd name="connsiteY37" fmla="*/ 36195 h 133731"/>
                <a:gd name="connsiteX38" fmla="*/ 80994 w 119643"/>
                <a:gd name="connsiteY38" fmla="*/ 36195 h 133731"/>
                <a:gd name="connsiteX39" fmla="*/ 97666 w 119643"/>
                <a:gd name="connsiteY39" fmla="*/ 26670 h 133731"/>
                <a:gd name="connsiteX40" fmla="*/ 105813 w 119643"/>
                <a:gd name="connsiteY40" fmla="*/ 24289 h 133731"/>
                <a:gd name="connsiteX41" fmla="*/ 105908 w 119643"/>
                <a:gd name="connsiteY41" fmla="*/ 24003 h 13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9642" h="133731">
                  <a:moveTo>
                    <a:pt x="105908" y="24003"/>
                  </a:moveTo>
                  <a:lnTo>
                    <a:pt x="68679" y="2381"/>
                  </a:lnTo>
                  <a:cubicBezTo>
                    <a:pt x="65998" y="832"/>
                    <a:pt x="62961" y="11"/>
                    <a:pt x="59869" y="0"/>
                  </a:cubicBezTo>
                  <a:cubicBezTo>
                    <a:pt x="56748" y="21"/>
                    <a:pt x="53683" y="840"/>
                    <a:pt x="50964" y="2381"/>
                  </a:cubicBezTo>
                  <a:lnTo>
                    <a:pt x="8905" y="26860"/>
                  </a:lnTo>
                  <a:cubicBezTo>
                    <a:pt x="3418" y="30045"/>
                    <a:pt x="27" y="35921"/>
                    <a:pt x="0" y="42291"/>
                  </a:cubicBezTo>
                  <a:lnTo>
                    <a:pt x="0" y="91440"/>
                  </a:lnTo>
                  <a:cubicBezTo>
                    <a:pt x="8" y="97815"/>
                    <a:pt x="3404" y="103700"/>
                    <a:pt x="8905" y="106871"/>
                  </a:cubicBezTo>
                  <a:lnTo>
                    <a:pt x="50964" y="131350"/>
                  </a:lnTo>
                  <a:cubicBezTo>
                    <a:pt x="53683" y="132891"/>
                    <a:pt x="56748" y="133710"/>
                    <a:pt x="59869" y="133731"/>
                  </a:cubicBezTo>
                  <a:cubicBezTo>
                    <a:pt x="62961" y="133720"/>
                    <a:pt x="65998" y="132899"/>
                    <a:pt x="68679" y="131350"/>
                  </a:cubicBezTo>
                  <a:lnTo>
                    <a:pt x="111307" y="106585"/>
                  </a:lnTo>
                  <a:cubicBezTo>
                    <a:pt x="116516" y="103338"/>
                    <a:pt x="119674" y="97603"/>
                    <a:pt x="119643" y="91440"/>
                  </a:cubicBezTo>
                  <a:lnTo>
                    <a:pt x="119643" y="50292"/>
                  </a:lnTo>
                  <a:cubicBezTo>
                    <a:pt x="119643" y="42875"/>
                    <a:pt x="113663" y="36862"/>
                    <a:pt x="106287" y="36862"/>
                  </a:cubicBezTo>
                  <a:cubicBezTo>
                    <a:pt x="105135" y="36880"/>
                    <a:pt x="103989" y="37040"/>
                    <a:pt x="102876" y="37338"/>
                  </a:cubicBezTo>
                  <a:cubicBezTo>
                    <a:pt x="101298" y="37674"/>
                    <a:pt x="99791" y="38286"/>
                    <a:pt x="98424" y="39148"/>
                  </a:cubicBezTo>
                  <a:lnTo>
                    <a:pt x="65458" y="58198"/>
                  </a:lnTo>
                  <a:cubicBezTo>
                    <a:pt x="61475" y="60254"/>
                    <a:pt x="58957" y="64364"/>
                    <a:pt x="58922" y="68866"/>
                  </a:cubicBezTo>
                  <a:cubicBezTo>
                    <a:pt x="58943" y="74506"/>
                    <a:pt x="62898" y="79358"/>
                    <a:pt x="68395" y="80486"/>
                  </a:cubicBezTo>
                  <a:cubicBezTo>
                    <a:pt x="69474" y="80792"/>
                    <a:pt x="70589" y="80952"/>
                    <a:pt x="71710" y="80962"/>
                  </a:cubicBezTo>
                  <a:cubicBezTo>
                    <a:pt x="73543" y="80964"/>
                    <a:pt x="75342" y="80471"/>
                    <a:pt x="76920" y="79534"/>
                  </a:cubicBezTo>
                  <a:lnTo>
                    <a:pt x="95866" y="68580"/>
                  </a:lnTo>
                  <a:lnTo>
                    <a:pt x="95866" y="84201"/>
                  </a:lnTo>
                  <a:cubicBezTo>
                    <a:pt x="95178" y="87048"/>
                    <a:pt x="93365" y="89490"/>
                    <a:pt x="90846" y="90964"/>
                  </a:cubicBezTo>
                  <a:lnTo>
                    <a:pt x="65458" y="105728"/>
                  </a:lnTo>
                  <a:cubicBezTo>
                    <a:pt x="63833" y="106632"/>
                    <a:pt x="62011" y="107123"/>
                    <a:pt x="60153" y="107156"/>
                  </a:cubicBezTo>
                  <a:cubicBezTo>
                    <a:pt x="58297" y="107111"/>
                    <a:pt x="56478" y="106622"/>
                    <a:pt x="54848" y="105728"/>
                  </a:cubicBezTo>
                  <a:lnTo>
                    <a:pt x="29556" y="90964"/>
                  </a:lnTo>
                  <a:cubicBezTo>
                    <a:pt x="26168" y="89024"/>
                    <a:pt x="24126" y="85357"/>
                    <a:pt x="24251" y="81439"/>
                  </a:cubicBezTo>
                  <a:lnTo>
                    <a:pt x="24251" y="81439"/>
                  </a:lnTo>
                  <a:lnTo>
                    <a:pt x="24251" y="52102"/>
                  </a:lnTo>
                  <a:lnTo>
                    <a:pt x="24251" y="52102"/>
                  </a:lnTo>
                  <a:cubicBezTo>
                    <a:pt x="24148" y="48189"/>
                    <a:pt x="26183" y="44533"/>
                    <a:pt x="29556" y="42577"/>
                  </a:cubicBezTo>
                  <a:lnTo>
                    <a:pt x="54469" y="28099"/>
                  </a:lnTo>
                  <a:cubicBezTo>
                    <a:pt x="56083" y="27163"/>
                    <a:pt x="57912" y="26670"/>
                    <a:pt x="59774" y="26670"/>
                  </a:cubicBezTo>
                  <a:cubicBezTo>
                    <a:pt x="61666" y="26671"/>
                    <a:pt x="63527" y="27163"/>
                    <a:pt x="65174" y="28099"/>
                  </a:cubicBezTo>
                  <a:lnTo>
                    <a:pt x="79194" y="36195"/>
                  </a:lnTo>
                  <a:cubicBezTo>
                    <a:pt x="80236" y="36862"/>
                    <a:pt x="79952" y="36862"/>
                    <a:pt x="80994" y="36195"/>
                  </a:cubicBezTo>
                  <a:lnTo>
                    <a:pt x="97666" y="26670"/>
                  </a:lnTo>
                  <a:cubicBezTo>
                    <a:pt x="100148" y="25221"/>
                    <a:pt x="102944" y="24403"/>
                    <a:pt x="105813" y="24289"/>
                  </a:cubicBezTo>
                  <a:cubicBezTo>
                    <a:pt x="105813" y="24289"/>
                    <a:pt x="106192" y="24194"/>
                    <a:pt x="105908" y="24003"/>
                  </a:cubicBezTo>
                  <a:close/>
                </a:path>
              </a:pathLst>
            </a:custGeom>
            <a:solidFill>
              <a:srgbClr val="4C62ED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333" name="Group 332">
            <a:extLst>
              <a:ext uri="{FF2B5EF4-FFF2-40B4-BE49-F238E27FC236}">
                <a16:creationId xmlns:a16="http://schemas.microsoft.com/office/drawing/2014/main" id="{FAEEDCA4-A151-42BA-F041-7C7BC2DD06F7}"/>
              </a:ext>
            </a:extLst>
          </p:cNvPr>
          <p:cNvGrpSpPr/>
          <p:nvPr/>
        </p:nvGrpSpPr>
        <p:grpSpPr>
          <a:xfrm>
            <a:off x="859894" y="2579269"/>
            <a:ext cx="902149" cy="186820"/>
            <a:chOff x="10820712" y="-782284"/>
            <a:chExt cx="589206" cy="122015"/>
          </a:xfrm>
        </p:grpSpPr>
        <p:sp>
          <p:nvSpPr>
            <p:cNvPr id="334" name="Freeform 333">
              <a:extLst>
                <a:ext uri="{FF2B5EF4-FFF2-40B4-BE49-F238E27FC236}">
                  <a16:creationId xmlns:a16="http://schemas.microsoft.com/office/drawing/2014/main" id="{F82886EA-7BAC-055F-FCCE-E1110EE5D561}"/>
                </a:ext>
              </a:extLst>
            </p:cNvPr>
            <p:cNvSpPr/>
            <p:nvPr/>
          </p:nvSpPr>
          <p:spPr>
            <a:xfrm>
              <a:off x="10983178" y="-751269"/>
              <a:ext cx="61293" cy="87543"/>
            </a:xfrm>
            <a:custGeom>
              <a:avLst/>
              <a:gdLst>
                <a:gd name="connsiteX0" fmla="*/ 46111 w 61293"/>
                <a:gd name="connsiteY0" fmla="*/ 30707 h 87543"/>
                <a:gd name="connsiteX1" fmla="*/ 32405 w 61293"/>
                <a:gd name="connsiteY1" fmla="*/ 47500 h 87543"/>
                <a:gd name="connsiteX2" fmla="*/ 30322 w 61293"/>
                <a:gd name="connsiteY2" fmla="*/ 47567 h 87543"/>
                <a:gd name="connsiteX3" fmla="*/ 14667 w 61293"/>
                <a:gd name="connsiteY3" fmla="*/ 32976 h 87543"/>
                <a:gd name="connsiteX4" fmla="*/ 14724 w 61293"/>
                <a:gd name="connsiteY4" fmla="*/ 30993 h 87543"/>
                <a:gd name="connsiteX5" fmla="*/ 28125 w 61293"/>
                <a:gd name="connsiteY5" fmla="*/ 13955 h 87543"/>
                <a:gd name="connsiteX6" fmla="*/ 29942 w 61293"/>
                <a:gd name="connsiteY6" fmla="*/ 13848 h 87543"/>
                <a:gd name="connsiteX7" fmla="*/ 46149 w 61293"/>
                <a:gd name="connsiteY7" fmla="*/ 29037 h 87543"/>
                <a:gd name="connsiteX8" fmla="*/ 46111 w 61293"/>
                <a:gd name="connsiteY8" fmla="*/ 30707 h 87543"/>
                <a:gd name="connsiteX9" fmla="*/ 46777 w 61293"/>
                <a:gd name="connsiteY9" fmla="*/ 1370 h 87543"/>
                <a:gd name="connsiteX10" fmla="*/ 46777 w 61293"/>
                <a:gd name="connsiteY10" fmla="*/ 7562 h 87543"/>
                <a:gd name="connsiteX11" fmla="*/ 28610 w 61293"/>
                <a:gd name="connsiteY11" fmla="*/ 37 h 87543"/>
                <a:gd name="connsiteX12" fmla="*/ 30 w 61293"/>
                <a:gd name="connsiteY12" fmla="*/ 28560 h 87543"/>
                <a:gd name="connsiteX13" fmla="*/ 77 w 61293"/>
                <a:gd name="connsiteY13" fmla="*/ 30326 h 87543"/>
                <a:gd name="connsiteX14" fmla="*/ 26918 w 61293"/>
                <a:gd name="connsiteY14" fmla="*/ 61400 h 87543"/>
                <a:gd name="connsiteX15" fmla="*/ 28610 w 61293"/>
                <a:gd name="connsiteY15" fmla="*/ 61473 h 87543"/>
                <a:gd name="connsiteX16" fmla="*/ 47062 w 61293"/>
                <a:gd name="connsiteY16" fmla="*/ 53377 h 87543"/>
                <a:gd name="connsiteX17" fmla="*/ 42972 w 61293"/>
                <a:gd name="connsiteY17" fmla="*/ 69855 h 87543"/>
                <a:gd name="connsiteX18" fmla="*/ 31464 w 61293"/>
                <a:gd name="connsiteY18" fmla="*/ 74046 h 87543"/>
                <a:gd name="connsiteX19" fmla="*/ 17483 w 61293"/>
                <a:gd name="connsiteY19" fmla="*/ 68045 h 87543"/>
                <a:gd name="connsiteX20" fmla="*/ 17483 w 61293"/>
                <a:gd name="connsiteY20" fmla="*/ 68045 h 87543"/>
                <a:gd name="connsiteX21" fmla="*/ 77 w 61293"/>
                <a:gd name="connsiteY21" fmla="*/ 68045 h 87543"/>
                <a:gd name="connsiteX22" fmla="*/ 77 w 61293"/>
                <a:gd name="connsiteY22" fmla="*/ 68903 h 87543"/>
                <a:gd name="connsiteX23" fmla="*/ 30132 w 61293"/>
                <a:gd name="connsiteY23" fmla="*/ 87476 h 87543"/>
                <a:gd name="connsiteX24" fmla="*/ 54671 w 61293"/>
                <a:gd name="connsiteY24" fmla="*/ 76904 h 87543"/>
                <a:gd name="connsiteX25" fmla="*/ 61138 w 61293"/>
                <a:gd name="connsiteY25" fmla="*/ 52615 h 87543"/>
                <a:gd name="connsiteX26" fmla="*/ 61138 w 61293"/>
                <a:gd name="connsiteY26" fmla="*/ 1370 h 8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1293" h="87543">
                  <a:moveTo>
                    <a:pt x="46111" y="30707"/>
                  </a:moveTo>
                  <a:cubicBezTo>
                    <a:pt x="46957" y="39134"/>
                    <a:pt x="40823" y="46652"/>
                    <a:pt x="32405" y="47500"/>
                  </a:cubicBezTo>
                  <a:cubicBezTo>
                    <a:pt x="31711" y="47569"/>
                    <a:pt x="31017" y="47591"/>
                    <a:pt x="30322" y="47567"/>
                  </a:cubicBezTo>
                  <a:cubicBezTo>
                    <a:pt x="21972" y="47868"/>
                    <a:pt x="14962" y="41335"/>
                    <a:pt x="14667" y="32976"/>
                  </a:cubicBezTo>
                  <a:cubicBezTo>
                    <a:pt x="14639" y="32315"/>
                    <a:pt x="14658" y="31652"/>
                    <a:pt x="14724" y="30993"/>
                  </a:cubicBezTo>
                  <a:cubicBezTo>
                    <a:pt x="13726" y="22583"/>
                    <a:pt x="19727" y="14955"/>
                    <a:pt x="28125" y="13955"/>
                  </a:cubicBezTo>
                  <a:cubicBezTo>
                    <a:pt x="28725" y="13883"/>
                    <a:pt x="29333" y="13848"/>
                    <a:pt x="29942" y="13848"/>
                  </a:cubicBezTo>
                  <a:cubicBezTo>
                    <a:pt x="38606" y="13562"/>
                    <a:pt x="45854" y="20362"/>
                    <a:pt x="46149" y="29037"/>
                  </a:cubicBezTo>
                  <a:cubicBezTo>
                    <a:pt x="46158" y="29594"/>
                    <a:pt x="46149" y="30152"/>
                    <a:pt x="46111" y="30707"/>
                  </a:cubicBezTo>
                  <a:close/>
                  <a:moveTo>
                    <a:pt x="46777" y="1370"/>
                  </a:moveTo>
                  <a:lnTo>
                    <a:pt x="46777" y="7562"/>
                  </a:lnTo>
                  <a:cubicBezTo>
                    <a:pt x="42183" y="2414"/>
                    <a:pt x="35496" y="-357"/>
                    <a:pt x="28610" y="37"/>
                  </a:cubicBezTo>
                  <a:cubicBezTo>
                    <a:pt x="12851" y="8"/>
                    <a:pt x="58" y="12779"/>
                    <a:pt x="30" y="28560"/>
                  </a:cubicBezTo>
                  <a:cubicBezTo>
                    <a:pt x="20" y="29149"/>
                    <a:pt x="39" y="29739"/>
                    <a:pt x="77" y="30326"/>
                  </a:cubicBezTo>
                  <a:cubicBezTo>
                    <a:pt x="-1083" y="46329"/>
                    <a:pt x="10939" y="60242"/>
                    <a:pt x="26918" y="61400"/>
                  </a:cubicBezTo>
                  <a:cubicBezTo>
                    <a:pt x="27479" y="61441"/>
                    <a:pt x="28049" y="61466"/>
                    <a:pt x="28610" y="61473"/>
                  </a:cubicBezTo>
                  <a:cubicBezTo>
                    <a:pt x="35677" y="61786"/>
                    <a:pt x="42497" y="58795"/>
                    <a:pt x="47062" y="53377"/>
                  </a:cubicBezTo>
                  <a:cubicBezTo>
                    <a:pt x="47908" y="59195"/>
                    <a:pt x="46444" y="65114"/>
                    <a:pt x="42972" y="69855"/>
                  </a:cubicBezTo>
                  <a:cubicBezTo>
                    <a:pt x="39910" y="72836"/>
                    <a:pt x="35725" y="74361"/>
                    <a:pt x="31464" y="74046"/>
                  </a:cubicBezTo>
                  <a:cubicBezTo>
                    <a:pt x="26109" y="74453"/>
                    <a:pt x="20888" y="72213"/>
                    <a:pt x="17483" y="68045"/>
                  </a:cubicBezTo>
                  <a:lnTo>
                    <a:pt x="17483" y="68045"/>
                  </a:lnTo>
                  <a:lnTo>
                    <a:pt x="77" y="68045"/>
                  </a:lnTo>
                  <a:lnTo>
                    <a:pt x="77" y="68903"/>
                  </a:lnTo>
                  <a:cubicBezTo>
                    <a:pt x="5118" y="80877"/>
                    <a:pt x="17188" y="88335"/>
                    <a:pt x="30132" y="87476"/>
                  </a:cubicBezTo>
                  <a:cubicBezTo>
                    <a:pt x="39510" y="87986"/>
                    <a:pt x="48593" y="84075"/>
                    <a:pt x="54671" y="76904"/>
                  </a:cubicBezTo>
                  <a:cubicBezTo>
                    <a:pt x="59645" y="69838"/>
                    <a:pt x="61937" y="61225"/>
                    <a:pt x="61138" y="52615"/>
                  </a:cubicBezTo>
                  <a:lnTo>
                    <a:pt x="61138" y="1370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5" name="Freeform 334">
              <a:extLst>
                <a:ext uri="{FF2B5EF4-FFF2-40B4-BE49-F238E27FC236}">
                  <a16:creationId xmlns:a16="http://schemas.microsoft.com/office/drawing/2014/main" id="{586FA1C6-1485-CEE4-B2E7-7A2A64DBD675}"/>
                </a:ext>
              </a:extLst>
            </p:cNvPr>
            <p:cNvSpPr/>
            <p:nvPr/>
          </p:nvSpPr>
          <p:spPr>
            <a:xfrm>
              <a:off x="11053269" y="-751257"/>
              <a:ext cx="61965" cy="61532"/>
            </a:xfrm>
            <a:custGeom>
              <a:avLst/>
              <a:gdLst>
                <a:gd name="connsiteX0" fmla="*/ 47257 w 61965"/>
                <a:gd name="connsiteY0" fmla="*/ 24123 h 61532"/>
                <a:gd name="connsiteX1" fmla="*/ 16917 w 61965"/>
                <a:gd name="connsiteY1" fmla="*/ 24123 h 61532"/>
                <a:gd name="connsiteX2" fmla="*/ 32135 w 61965"/>
                <a:gd name="connsiteY2" fmla="*/ 13836 h 61532"/>
                <a:gd name="connsiteX3" fmla="*/ 47257 w 61965"/>
                <a:gd name="connsiteY3" fmla="*/ 24123 h 61532"/>
                <a:gd name="connsiteX4" fmla="*/ 31944 w 61965"/>
                <a:gd name="connsiteY4" fmla="*/ 25 h 61532"/>
                <a:gd name="connsiteX5" fmla="*/ 25 w 61965"/>
                <a:gd name="connsiteY5" fmla="*/ 29538 h 61532"/>
                <a:gd name="connsiteX6" fmla="*/ 29491 w 61965"/>
                <a:gd name="connsiteY6" fmla="*/ 61508 h 61532"/>
                <a:gd name="connsiteX7" fmla="*/ 32800 w 61965"/>
                <a:gd name="connsiteY7" fmla="*/ 61461 h 61532"/>
                <a:gd name="connsiteX8" fmla="*/ 56007 w 61965"/>
                <a:gd name="connsiteY8" fmla="*/ 50888 h 61532"/>
                <a:gd name="connsiteX9" fmla="*/ 60668 w 61965"/>
                <a:gd name="connsiteY9" fmla="*/ 42697 h 61532"/>
                <a:gd name="connsiteX10" fmla="*/ 60668 w 61965"/>
                <a:gd name="connsiteY10" fmla="*/ 41935 h 61532"/>
                <a:gd name="connsiteX11" fmla="*/ 44499 w 61965"/>
                <a:gd name="connsiteY11" fmla="*/ 41935 h 61532"/>
                <a:gd name="connsiteX12" fmla="*/ 44499 w 61965"/>
                <a:gd name="connsiteY12" fmla="*/ 41935 h 61532"/>
                <a:gd name="connsiteX13" fmla="*/ 32230 w 61965"/>
                <a:gd name="connsiteY13" fmla="*/ 47459 h 61532"/>
                <a:gd name="connsiteX14" fmla="*/ 17107 w 61965"/>
                <a:gd name="connsiteY14" fmla="*/ 37268 h 61532"/>
                <a:gd name="connsiteX15" fmla="*/ 61333 w 61965"/>
                <a:gd name="connsiteY15" fmla="*/ 37268 h 61532"/>
                <a:gd name="connsiteX16" fmla="*/ 61333 w 61965"/>
                <a:gd name="connsiteY16" fmla="*/ 37268 h 61532"/>
                <a:gd name="connsiteX17" fmla="*/ 61904 w 61965"/>
                <a:gd name="connsiteY17" fmla="*/ 31838 h 61532"/>
                <a:gd name="connsiteX18" fmla="*/ 33999 w 61965"/>
                <a:gd name="connsiteY18" fmla="*/ 85 h 61532"/>
                <a:gd name="connsiteX19" fmla="*/ 31944 w 61965"/>
                <a:gd name="connsiteY19" fmla="*/ 25 h 6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965" h="61532">
                  <a:moveTo>
                    <a:pt x="47257" y="24123"/>
                  </a:moveTo>
                  <a:lnTo>
                    <a:pt x="16917" y="24123"/>
                  </a:lnTo>
                  <a:cubicBezTo>
                    <a:pt x="18981" y="17563"/>
                    <a:pt x="25287" y="13297"/>
                    <a:pt x="32135" y="13836"/>
                  </a:cubicBezTo>
                  <a:cubicBezTo>
                    <a:pt x="38992" y="13155"/>
                    <a:pt x="45364" y="17485"/>
                    <a:pt x="47257" y="24123"/>
                  </a:cubicBezTo>
                  <a:close/>
                  <a:moveTo>
                    <a:pt x="31944" y="25"/>
                  </a:moveTo>
                  <a:cubicBezTo>
                    <a:pt x="14996" y="-653"/>
                    <a:pt x="701" y="12560"/>
                    <a:pt x="25" y="29538"/>
                  </a:cubicBezTo>
                  <a:cubicBezTo>
                    <a:pt x="-659" y="46517"/>
                    <a:pt x="12542" y="60830"/>
                    <a:pt x="29491" y="61508"/>
                  </a:cubicBezTo>
                  <a:cubicBezTo>
                    <a:pt x="30594" y="61552"/>
                    <a:pt x="31697" y="61536"/>
                    <a:pt x="32800" y="61461"/>
                  </a:cubicBezTo>
                  <a:cubicBezTo>
                    <a:pt x="41769" y="61787"/>
                    <a:pt x="50358" y="57870"/>
                    <a:pt x="56007" y="50888"/>
                  </a:cubicBezTo>
                  <a:cubicBezTo>
                    <a:pt x="58081" y="48490"/>
                    <a:pt x="59669" y="45707"/>
                    <a:pt x="60668" y="42697"/>
                  </a:cubicBezTo>
                  <a:lnTo>
                    <a:pt x="60668" y="41935"/>
                  </a:lnTo>
                  <a:lnTo>
                    <a:pt x="44499" y="41935"/>
                  </a:lnTo>
                  <a:lnTo>
                    <a:pt x="44499" y="41935"/>
                  </a:lnTo>
                  <a:cubicBezTo>
                    <a:pt x="41589" y="45714"/>
                    <a:pt x="36985" y="47786"/>
                    <a:pt x="32230" y="47459"/>
                  </a:cubicBezTo>
                  <a:cubicBezTo>
                    <a:pt x="25458" y="47929"/>
                    <a:pt x="19228" y="43731"/>
                    <a:pt x="17107" y="37268"/>
                  </a:cubicBezTo>
                  <a:lnTo>
                    <a:pt x="61333" y="37268"/>
                  </a:lnTo>
                  <a:lnTo>
                    <a:pt x="61333" y="37268"/>
                  </a:lnTo>
                  <a:cubicBezTo>
                    <a:pt x="61771" y="35493"/>
                    <a:pt x="61961" y="33666"/>
                    <a:pt x="61904" y="31838"/>
                  </a:cubicBezTo>
                  <a:cubicBezTo>
                    <a:pt x="62950" y="15354"/>
                    <a:pt x="50462" y="1138"/>
                    <a:pt x="33999" y="85"/>
                  </a:cubicBezTo>
                  <a:cubicBezTo>
                    <a:pt x="33314" y="42"/>
                    <a:pt x="32629" y="21"/>
                    <a:pt x="31944" y="25"/>
                  </a:cubicBez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6" name="Freeform 335">
              <a:extLst>
                <a:ext uri="{FF2B5EF4-FFF2-40B4-BE49-F238E27FC236}">
                  <a16:creationId xmlns:a16="http://schemas.microsoft.com/office/drawing/2014/main" id="{F70F48F1-90EE-3E4F-170D-3ED51C4B7ECF}"/>
                </a:ext>
              </a:extLst>
            </p:cNvPr>
            <p:cNvSpPr/>
            <p:nvPr/>
          </p:nvSpPr>
          <p:spPr>
            <a:xfrm>
              <a:off x="11115553" y="-749899"/>
              <a:ext cx="59443" cy="58769"/>
            </a:xfrm>
            <a:custGeom>
              <a:avLst/>
              <a:gdLst>
                <a:gd name="connsiteX0" fmla="*/ 38615 w 59443"/>
                <a:gd name="connsiteY0" fmla="*/ 28385 h 58769"/>
                <a:gd name="connsiteX1" fmla="*/ 56495 w 59443"/>
                <a:gd name="connsiteY1" fmla="*/ 0 h 58769"/>
                <a:gd name="connsiteX2" fmla="*/ 39566 w 59443"/>
                <a:gd name="connsiteY2" fmla="*/ 0 h 58769"/>
                <a:gd name="connsiteX3" fmla="*/ 29674 w 59443"/>
                <a:gd name="connsiteY3" fmla="*/ 16764 h 58769"/>
                <a:gd name="connsiteX4" fmla="*/ 19688 w 59443"/>
                <a:gd name="connsiteY4" fmla="*/ 0 h 58769"/>
                <a:gd name="connsiteX5" fmla="*/ 2663 w 59443"/>
                <a:gd name="connsiteY5" fmla="*/ 0 h 58769"/>
                <a:gd name="connsiteX6" fmla="*/ 20734 w 59443"/>
                <a:gd name="connsiteY6" fmla="*/ 28385 h 58769"/>
                <a:gd name="connsiteX7" fmla="*/ 0 w 59443"/>
                <a:gd name="connsiteY7" fmla="*/ 58769 h 58769"/>
                <a:gd name="connsiteX8" fmla="*/ 17976 w 59443"/>
                <a:gd name="connsiteY8" fmla="*/ 58769 h 58769"/>
                <a:gd name="connsiteX9" fmla="*/ 29674 w 59443"/>
                <a:gd name="connsiteY9" fmla="*/ 39529 h 58769"/>
                <a:gd name="connsiteX10" fmla="*/ 41373 w 59443"/>
                <a:gd name="connsiteY10" fmla="*/ 58769 h 58769"/>
                <a:gd name="connsiteX11" fmla="*/ 59444 w 59443"/>
                <a:gd name="connsiteY11" fmla="*/ 58769 h 58769"/>
                <a:gd name="connsiteX12" fmla="*/ 38615 w 59443"/>
                <a:gd name="connsiteY12" fmla="*/ 28385 h 5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442" h="58769">
                  <a:moveTo>
                    <a:pt x="38615" y="28385"/>
                  </a:moveTo>
                  <a:lnTo>
                    <a:pt x="56495" y="0"/>
                  </a:lnTo>
                  <a:lnTo>
                    <a:pt x="39566" y="0"/>
                  </a:lnTo>
                  <a:lnTo>
                    <a:pt x="29674" y="16764"/>
                  </a:lnTo>
                  <a:lnTo>
                    <a:pt x="19688" y="0"/>
                  </a:lnTo>
                  <a:lnTo>
                    <a:pt x="2663" y="0"/>
                  </a:lnTo>
                  <a:lnTo>
                    <a:pt x="20734" y="28385"/>
                  </a:lnTo>
                  <a:lnTo>
                    <a:pt x="0" y="58769"/>
                  </a:lnTo>
                  <a:lnTo>
                    <a:pt x="17976" y="58769"/>
                  </a:lnTo>
                  <a:lnTo>
                    <a:pt x="29674" y="39529"/>
                  </a:lnTo>
                  <a:lnTo>
                    <a:pt x="41373" y="58769"/>
                  </a:lnTo>
                  <a:lnTo>
                    <a:pt x="59444" y="58769"/>
                  </a:lnTo>
                  <a:lnTo>
                    <a:pt x="38615" y="28385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7" name="Freeform 336">
              <a:extLst>
                <a:ext uri="{FF2B5EF4-FFF2-40B4-BE49-F238E27FC236}">
                  <a16:creationId xmlns:a16="http://schemas.microsoft.com/office/drawing/2014/main" id="{B20ED450-4761-5C0B-AA9B-EE57F1B2E4A0}"/>
                </a:ext>
              </a:extLst>
            </p:cNvPr>
            <p:cNvSpPr/>
            <p:nvPr/>
          </p:nvSpPr>
          <p:spPr>
            <a:xfrm>
              <a:off x="11173979" y="-751264"/>
              <a:ext cx="62363" cy="61522"/>
            </a:xfrm>
            <a:custGeom>
              <a:avLst/>
              <a:gdLst>
                <a:gd name="connsiteX0" fmla="*/ 47621 w 62363"/>
                <a:gd name="connsiteY0" fmla="*/ 30988 h 61522"/>
                <a:gd name="connsiteX1" fmla="*/ 31358 w 62363"/>
                <a:gd name="connsiteY1" fmla="*/ 47276 h 61522"/>
                <a:gd name="connsiteX2" fmla="*/ 15094 w 62363"/>
                <a:gd name="connsiteY2" fmla="*/ 30988 h 61522"/>
                <a:gd name="connsiteX3" fmla="*/ 30178 w 62363"/>
                <a:gd name="connsiteY3" fmla="*/ 13597 h 61522"/>
                <a:gd name="connsiteX4" fmla="*/ 31167 w 62363"/>
                <a:gd name="connsiteY4" fmla="*/ 13557 h 61522"/>
                <a:gd name="connsiteX5" fmla="*/ 47650 w 62363"/>
                <a:gd name="connsiteY5" fmla="*/ 29234 h 61522"/>
                <a:gd name="connsiteX6" fmla="*/ 47621 w 62363"/>
                <a:gd name="connsiteY6" fmla="*/ 30702 h 61522"/>
                <a:gd name="connsiteX7" fmla="*/ 48097 w 62363"/>
                <a:gd name="connsiteY7" fmla="*/ 1365 h 61522"/>
                <a:gd name="connsiteX8" fmla="*/ 48097 w 62363"/>
                <a:gd name="connsiteY8" fmla="*/ 7937 h 61522"/>
                <a:gd name="connsiteX9" fmla="*/ 29931 w 62363"/>
                <a:gd name="connsiteY9" fmla="*/ 32 h 61522"/>
                <a:gd name="connsiteX10" fmla="*/ 28 w 62363"/>
                <a:gd name="connsiteY10" fmla="*/ 28943 h 61522"/>
                <a:gd name="connsiteX11" fmla="*/ 66 w 62363"/>
                <a:gd name="connsiteY11" fmla="*/ 30988 h 61522"/>
                <a:gd name="connsiteX12" fmla="*/ 26612 w 62363"/>
                <a:gd name="connsiteY12" fmla="*/ 61421 h 61522"/>
                <a:gd name="connsiteX13" fmla="*/ 29551 w 62363"/>
                <a:gd name="connsiteY13" fmla="*/ 61468 h 61522"/>
                <a:gd name="connsiteX14" fmla="*/ 48573 w 62363"/>
                <a:gd name="connsiteY14" fmla="*/ 53562 h 61522"/>
                <a:gd name="connsiteX15" fmla="*/ 48573 w 62363"/>
                <a:gd name="connsiteY15" fmla="*/ 60134 h 61522"/>
                <a:gd name="connsiteX16" fmla="*/ 62364 w 62363"/>
                <a:gd name="connsiteY16" fmla="*/ 60134 h 61522"/>
                <a:gd name="connsiteX17" fmla="*/ 62364 w 62363"/>
                <a:gd name="connsiteY17" fmla="*/ 1365 h 6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363" h="61522">
                  <a:moveTo>
                    <a:pt x="47621" y="30988"/>
                  </a:moveTo>
                  <a:cubicBezTo>
                    <a:pt x="47621" y="39983"/>
                    <a:pt x="40336" y="47276"/>
                    <a:pt x="31358" y="47276"/>
                  </a:cubicBezTo>
                  <a:cubicBezTo>
                    <a:pt x="22379" y="47276"/>
                    <a:pt x="15094" y="39983"/>
                    <a:pt x="15094" y="30988"/>
                  </a:cubicBezTo>
                  <a:cubicBezTo>
                    <a:pt x="14466" y="22015"/>
                    <a:pt x="21219" y="14228"/>
                    <a:pt x="30178" y="13597"/>
                  </a:cubicBezTo>
                  <a:cubicBezTo>
                    <a:pt x="30502" y="13573"/>
                    <a:pt x="30834" y="13560"/>
                    <a:pt x="31167" y="13557"/>
                  </a:cubicBezTo>
                  <a:cubicBezTo>
                    <a:pt x="40041" y="13328"/>
                    <a:pt x="47422" y="20346"/>
                    <a:pt x="47650" y="29234"/>
                  </a:cubicBezTo>
                  <a:cubicBezTo>
                    <a:pt x="47659" y="29723"/>
                    <a:pt x="47650" y="30214"/>
                    <a:pt x="47621" y="30702"/>
                  </a:cubicBezTo>
                  <a:close/>
                  <a:moveTo>
                    <a:pt x="48097" y="1365"/>
                  </a:moveTo>
                  <a:lnTo>
                    <a:pt x="48097" y="7937"/>
                  </a:lnTo>
                  <a:cubicBezTo>
                    <a:pt x="43617" y="2588"/>
                    <a:pt x="36893" y="-341"/>
                    <a:pt x="29931" y="32"/>
                  </a:cubicBezTo>
                  <a:cubicBezTo>
                    <a:pt x="13705" y="-253"/>
                    <a:pt x="314" y="12691"/>
                    <a:pt x="28" y="28943"/>
                  </a:cubicBezTo>
                  <a:cubicBezTo>
                    <a:pt x="19" y="29625"/>
                    <a:pt x="28" y="30307"/>
                    <a:pt x="66" y="30988"/>
                  </a:cubicBezTo>
                  <a:cubicBezTo>
                    <a:pt x="-999" y="46734"/>
                    <a:pt x="10890" y="60359"/>
                    <a:pt x="26612" y="61421"/>
                  </a:cubicBezTo>
                  <a:cubicBezTo>
                    <a:pt x="27591" y="61487"/>
                    <a:pt x="28571" y="61503"/>
                    <a:pt x="29551" y="61468"/>
                  </a:cubicBezTo>
                  <a:cubicBezTo>
                    <a:pt x="36779" y="61964"/>
                    <a:pt x="43817" y="59037"/>
                    <a:pt x="48573" y="53562"/>
                  </a:cubicBezTo>
                  <a:lnTo>
                    <a:pt x="48573" y="60134"/>
                  </a:lnTo>
                  <a:lnTo>
                    <a:pt x="62364" y="60134"/>
                  </a:lnTo>
                  <a:lnTo>
                    <a:pt x="62364" y="1365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8" name="Freeform 337">
              <a:extLst>
                <a:ext uri="{FF2B5EF4-FFF2-40B4-BE49-F238E27FC236}">
                  <a16:creationId xmlns:a16="http://schemas.microsoft.com/office/drawing/2014/main" id="{0AC12B22-2E29-C358-050E-2BE10E5ACD6C}"/>
                </a:ext>
              </a:extLst>
            </p:cNvPr>
            <p:cNvSpPr/>
            <p:nvPr/>
          </p:nvSpPr>
          <p:spPr>
            <a:xfrm>
              <a:off x="11246044" y="-769139"/>
              <a:ext cx="29959" cy="78009"/>
            </a:xfrm>
            <a:custGeom>
              <a:avLst/>
              <a:gdLst>
                <a:gd name="connsiteX0" fmla="*/ 21685 w 29959"/>
                <a:gd name="connsiteY0" fmla="*/ 19241 h 78009"/>
                <a:gd name="connsiteX1" fmla="*/ 21685 w 29959"/>
                <a:gd name="connsiteY1" fmla="*/ 0 h 78009"/>
                <a:gd name="connsiteX2" fmla="*/ 6753 w 29959"/>
                <a:gd name="connsiteY2" fmla="*/ 0 h 78009"/>
                <a:gd name="connsiteX3" fmla="*/ 6753 w 29959"/>
                <a:gd name="connsiteY3" fmla="*/ 19241 h 78009"/>
                <a:gd name="connsiteX4" fmla="*/ 0 w 29959"/>
                <a:gd name="connsiteY4" fmla="*/ 19241 h 78009"/>
                <a:gd name="connsiteX5" fmla="*/ 0 w 29959"/>
                <a:gd name="connsiteY5" fmla="*/ 33052 h 78009"/>
                <a:gd name="connsiteX6" fmla="*/ 6753 w 29959"/>
                <a:gd name="connsiteY6" fmla="*/ 33052 h 78009"/>
                <a:gd name="connsiteX7" fmla="*/ 6753 w 29959"/>
                <a:gd name="connsiteY7" fmla="*/ 78010 h 78009"/>
                <a:gd name="connsiteX8" fmla="*/ 21685 w 29959"/>
                <a:gd name="connsiteY8" fmla="*/ 78010 h 78009"/>
                <a:gd name="connsiteX9" fmla="*/ 21685 w 29959"/>
                <a:gd name="connsiteY9" fmla="*/ 33052 h 78009"/>
                <a:gd name="connsiteX10" fmla="*/ 29960 w 29959"/>
                <a:gd name="connsiteY10" fmla="*/ 33052 h 78009"/>
                <a:gd name="connsiteX11" fmla="*/ 29960 w 29959"/>
                <a:gd name="connsiteY11" fmla="*/ 19241 h 78009"/>
                <a:gd name="connsiteX12" fmla="*/ 21685 w 29959"/>
                <a:gd name="connsiteY12" fmla="*/ 19241 h 7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959" h="78009">
                  <a:moveTo>
                    <a:pt x="21685" y="19241"/>
                  </a:moveTo>
                  <a:lnTo>
                    <a:pt x="21685" y="0"/>
                  </a:lnTo>
                  <a:lnTo>
                    <a:pt x="6753" y="0"/>
                  </a:lnTo>
                  <a:lnTo>
                    <a:pt x="6753" y="19241"/>
                  </a:lnTo>
                  <a:lnTo>
                    <a:pt x="0" y="19241"/>
                  </a:lnTo>
                  <a:lnTo>
                    <a:pt x="0" y="33052"/>
                  </a:lnTo>
                  <a:lnTo>
                    <a:pt x="6753" y="33052"/>
                  </a:lnTo>
                  <a:lnTo>
                    <a:pt x="6753" y="78010"/>
                  </a:lnTo>
                  <a:lnTo>
                    <a:pt x="21685" y="78010"/>
                  </a:lnTo>
                  <a:lnTo>
                    <a:pt x="21685" y="33052"/>
                  </a:lnTo>
                  <a:lnTo>
                    <a:pt x="29960" y="33052"/>
                  </a:lnTo>
                  <a:lnTo>
                    <a:pt x="29960" y="19241"/>
                  </a:lnTo>
                  <a:lnTo>
                    <a:pt x="21685" y="19241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39" name="Freeform 338">
              <a:extLst>
                <a:ext uri="{FF2B5EF4-FFF2-40B4-BE49-F238E27FC236}">
                  <a16:creationId xmlns:a16="http://schemas.microsoft.com/office/drawing/2014/main" id="{78115AA4-1DDF-E953-7DFB-AE3881655562}"/>
                </a:ext>
              </a:extLst>
            </p:cNvPr>
            <p:cNvSpPr/>
            <p:nvPr/>
          </p:nvSpPr>
          <p:spPr>
            <a:xfrm>
              <a:off x="11279726" y="-751257"/>
              <a:ext cx="62264" cy="61532"/>
            </a:xfrm>
            <a:custGeom>
              <a:avLst/>
              <a:gdLst>
                <a:gd name="connsiteX0" fmla="*/ 47257 w 62264"/>
                <a:gd name="connsiteY0" fmla="*/ 24123 h 61532"/>
                <a:gd name="connsiteX1" fmla="*/ 17393 w 62264"/>
                <a:gd name="connsiteY1" fmla="*/ 24123 h 61532"/>
                <a:gd name="connsiteX2" fmla="*/ 32610 w 62264"/>
                <a:gd name="connsiteY2" fmla="*/ 13836 h 61532"/>
                <a:gd name="connsiteX3" fmla="*/ 47733 w 62264"/>
                <a:gd name="connsiteY3" fmla="*/ 24123 h 61532"/>
                <a:gd name="connsiteX4" fmla="*/ 31944 w 62264"/>
                <a:gd name="connsiteY4" fmla="*/ 25 h 61532"/>
                <a:gd name="connsiteX5" fmla="*/ 25 w 62264"/>
                <a:gd name="connsiteY5" fmla="*/ 29538 h 61532"/>
                <a:gd name="connsiteX6" fmla="*/ 29491 w 62264"/>
                <a:gd name="connsiteY6" fmla="*/ 61508 h 61532"/>
                <a:gd name="connsiteX7" fmla="*/ 32800 w 62264"/>
                <a:gd name="connsiteY7" fmla="*/ 61461 h 61532"/>
                <a:gd name="connsiteX8" fmla="*/ 56007 w 62264"/>
                <a:gd name="connsiteY8" fmla="*/ 50888 h 61532"/>
                <a:gd name="connsiteX9" fmla="*/ 60668 w 62264"/>
                <a:gd name="connsiteY9" fmla="*/ 42697 h 61532"/>
                <a:gd name="connsiteX10" fmla="*/ 60668 w 62264"/>
                <a:gd name="connsiteY10" fmla="*/ 41935 h 61532"/>
                <a:gd name="connsiteX11" fmla="*/ 44499 w 62264"/>
                <a:gd name="connsiteY11" fmla="*/ 41935 h 61532"/>
                <a:gd name="connsiteX12" fmla="*/ 44499 w 62264"/>
                <a:gd name="connsiteY12" fmla="*/ 41935 h 61532"/>
                <a:gd name="connsiteX13" fmla="*/ 32230 w 62264"/>
                <a:gd name="connsiteY13" fmla="*/ 47459 h 61532"/>
                <a:gd name="connsiteX14" fmla="*/ 17393 w 62264"/>
                <a:gd name="connsiteY14" fmla="*/ 37458 h 61532"/>
                <a:gd name="connsiteX15" fmla="*/ 61619 w 62264"/>
                <a:gd name="connsiteY15" fmla="*/ 37458 h 61532"/>
                <a:gd name="connsiteX16" fmla="*/ 61619 w 62264"/>
                <a:gd name="connsiteY16" fmla="*/ 37458 h 61532"/>
                <a:gd name="connsiteX17" fmla="*/ 62190 w 62264"/>
                <a:gd name="connsiteY17" fmla="*/ 32029 h 61532"/>
                <a:gd name="connsiteX18" fmla="*/ 34493 w 62264"/>
                <a:gd name="connsiteY18" fmla="*/ 95 h 61532"/>
                <a:gd name="connsiteX19" fmla="*/ 31944 w 62264"/>
                <a:gd name="connsiteY19" fmla="*/ 25 h 6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264" h="61532">
                  <a:moveTo>
                    <a:pt x="47257" y="24123"/>
                  </a:moveTo>
                  <a:lnTo>
                    <a:pt x="17393" y="24123"/>
                  </a:lnTo>
                  <a:cubicBezTo>
                    <a:pt x="19456" y="17563"/>
                    <a:pt x="25762" y="13297"/>
                    <a:pt x="32610" y="13836"/>
                  </a:cubicBezTo>
                  <a:cubicBezTo>
                    <a:pt x="39468" y="13155"/>
                    <a:pt x="45840" y="17485"/>
                    <a:pt x="47733" y="24123"/>
                  </a:cubicBezTo>
                  <a:close/>
                  <a:moveTo>
                    <a:pt x="31944" y="25"/>
                  </a:moveTo>
                  <a:cubicBezTo>
                    <a:pt x="14996" y="-653"/>
                    <a:pt x="701" y="12560"/>
                    <a:pt x="25" y="29538"/>
                  </a:cubicBezTo>
                  <a:cubicBezTo>
                    <a:pt x="-659" y="46517"/>
                    <a:pt x="12542" y="60830"/>
                    <a:pt x="29491" y="61508"/>
                  </a:cubicBezTo>
                  <a:cubicBezTo>
                    <a:pt x="30594" y="61552"/>
                    <a:pt x="31697" y="61536"/>
                    <a:pt x="32800" y="61461"/>
                  </a:cubicBezTo>
                  <a:cubicBezTo>
                    <a:pt x="41769" y="61787"/>
                    <a:pt x="50358" y="57870"/>
                    <a:pt x="56007" y="50888"/>
                  </a:cubicBezTo>
                  <a:cubicBezTo>
                    <a:pt x="58081" y="48490"/>
                    <a:pt x="59669" y="45707"/>
                    <a:pt x="60668" y="42697"/>
                  </a:cubicBezTo>
                  <a:lnTo>
                    <a:pt x="60668" y="41935"/>
                  </a:lnTo>
                  <a:lnTo>
                    <a:pt x="44499" y="41935"/>
                  </a:lnTo>
                  <a:lnTo>
                    <a:pt x="44499" y="41935"/>
                  </a:lnTo>
                  <a:cubicBezTo>
                    <a:pt x="41589" y="45714"/>
                    <a:pt x="36985" y="47786"/>
                    <a:pt x="32230" y="47459"/>
                  </a:cubicBezTo>
                  <a:cubicBezTo>
                    <a:pt x="25610" y="47821"/>
                    <a:pt x="19552" y="43738"/>
                    <a:pt x="17393" y="37458"/>
                  </a:cubicBezTo>
                  <a:lnTo>
                    <a:pt x="61619" y="37458"/>
                  </a:lnTo>
                  <a:lnTo>
                    <a:pt x="61619" y="37458"/>
                  </a:lnTo>
                  <a:cubicBezTo>
                    <a:pt x="62056" y="35684"/>
                    <a:pt x="62247" y="33857"/>
                    <a:pt x="62190" y="32029"/>
                  </a:cubicBezTo>
                  <a:cubicBezTo>
                    <a:pt x="63350" y="15552"/>
                    <a:pt x="50947" y="1254"/>
                    <a:pt x="34493" y="95"/>
                  </a:cubicBezTo>
                  <a:cubicBezTo>
                    <a:pt x="33647" y="35"/>
                    <a:pt x="32791" y="12"/>
                    <a:pt x="31944" y="25"/>
                  </a:cubicBez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0" name="Freeform 339">
              <a:extLst>
                <a:ext uri="{FF2B5EF4-FFF2-40B4-BE49-F238E27FC236}">
                  <a16:creationId xmlns:a16="http://schemas.microsoft.com/office/drawing/2014/main" id="{308096AE-2A21-AA49-D5F4-3E0DD8858A9C}"/>
                </a:ext>
              </a:extLst>
            </p:cNvPr>
            <p:cNvSpPr/>
            <p:nvPr/>
          </p:nvSpPr>
          <p:spPr>
            <a:xfrm>
              <a:off x="11348462" y="-751277"/>
              <a:ext cx="61456" cy="83198"/>
            </a:xfrm>
            <a:custGeom>
              <a:avLst/>
              <a:gdLst>
                <a:gd name="connsiteX0" fmla="*/ 47570 w 61456"/>
                <a:gd name="connsiteY0" fmla="*/ 31001 h 83198"/>
                <a:gd name="connsiteX1" fmla="*/ 32657 w 61456"/>
                <a:gd name="connsiteY1" fmla="*/ 47647 h 83198"/>
                <a:gd name="connsiteX2" fmla="*/ 31687 w 61456"/>
                <a:gd name="connsiteY2" fmla="*/ 47670 h 83198"/>
                <a:gd name="connsiteX3" fmla="*/ 15223 w 61456"/>
                <a:gd name="connsiteY3" fmla="*/ 32170 h 83198"/>
                <a:gd name="connsiteX4" fmla="*/ 15233 w 61456"/>
                <a:gd name="connsiteY4" fmla="*/ 30906 h 83198"/>
                <a:gd name="connsiteX5" fmla="*/ 30907 w 61456"/>
                <a:gd name="connsiteY5" fmla="*/ 13866 h 83198"/>
                <a:gd name="connsiteX6" fmla="*/ 31211 w 61456"/>
                <a:gd name="connsiteY6" fmla="*/ 13856 h 83198"/>
                <a:gd name="connsiteX7" fmla="*/ 47513 w 61456"/>
                <a:gd name="connsiteY7" fmla="*/ 29528 h 83198"/>
                <a:gd name="connsiteX8" fmla="*/ 47475 w 61456"/>
                <a:gd name="connsiteY8" fmla="*/ 31001 h 83198"/>
                <a:gd name="connsiteX9" fmla="*/ 47570 w 61456"/>
                <a:gd name="connsiteY9" fmla="*/ 1379 h 83198"/>
                <a:gd name="connsiteX10" fmla="*/ 47570 w 61456"/>
                <a:gd name="connsiteY10" fmla="*/ 7665 h 83198"/>
                <a:gd name="connsiteX11" fmla="*/ 29499 w 61456"/>
                <a:gd name="connsiteY11" fmla="*/ 45 h 83198"/>
                <a:gd name="connsiteX12" fmla="*/ 6 w 61456"/>
                <a:gd name="connsiteY12" fmla="*/ 29943 h 83198"/>
                <a:gd name="connsiteX13" fmla="*/ 15 w 61456"/>
                <a:gd name="connsiteY13" fmla="*/ 30525 h 83198"/>
                <a:gd name="connsiteX14" fmla="*/ 29005 w 61456"/>
                <a:gd name="connsiteY14" fmla="*/ 61467 h 83198"/>
                <a:gd name="connsiteX15" fmla="*/ 29690 w 61456"/>
                <a:gd name="connsiteY15" fmla="*/ 61481 h 83198"/>
                <a:gd name="connsiteX16" fmla="*/ 46429 w 61456"/>
                <a:gd name="connsiteY16" fmla="*/ 55385 h 83198"/>
                <a:gd name="connsiteX17" fmla="*/ 46429 w 61456"/>
                <a:gd name="connsiteY17" fmla="*/ 83198 h 83198"/>
                <a:gd name="connsiteX18" fmla="*/ 61456 w 61456"/>
                <a:gd name="connsiteY18" fmla="*/ 83198 h 83198"/>
                <a:gd name="connsiteX19" fmla="*/ 61456 w 61456"/>
                <a:gd name="connsiteY19" fmla="*/ 1379 h 8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56" h="83198">
                  <a:moveTo>
                    <a:pt x="47570" y="31001"/>
                  </a:moveTo>
                  <a:cubicBezTo>
                    <a:pt x="48046" y="39721"/>
                    <a:pt x="41369" y="47174"/>
                    <a:pt x="32657" y="47647"/>
                  </a:cubicBezTo>
                  <a:cubicBezTo>
                    <a:pt x="32334" y="47665"/>
                    <a:pt x="32010" y="47673"/>
                    <a:pt x="31687" y="47670"/>
                  </a:cubicBezTo>
                  <a:cubicBezTo>
                    <a:pt x="22870" y="47944"/>
                    <a:pt x="15499" y="41004"/>
                    <a:pt x="15223" y="32170"/>
                  </a:cubicBezTo>
                  <a:cubicBezTo>
                    <a:pt x="15204" y="31749"/>
                    <a:pt x="15214" y="31327"/>
                    <a:pt x="15233" y="30906"/>
                  </a:cubicBezTo>
                  <a:cubicBezTo>
                    <a:pt x="14862" y="21866"/>
                    <a:pt x="21881" y="14237"/>
                    <a:pt x="30907" y="13866"/>
                  </a:cubicBezTo>
                  <a:cubicBezTo>
                    <a:pt x="31012" y="13862"/>
                    <a:pt x="31107" y="13859"/>
                    <a:pt x="31211" y="13856"/>
                  </a:cubicBezTo>
                  <a:cubicBezTo>
                    <a:pt x="40038" y="13676"/>
                    <a:pt x="47333" y="20692"/>
                    <a:pt x="47513" y="29528"/>
                  </a:cubicBezTo>
                  <a:cubicBezTo>
                    <a:pt x="47523" y="30019"/>
                    <a:pt x="47513" y="30511"/>
                    <a:pt x="47475" y="31001"/>
                  </a:cubicBezTo>
                  <a:close/>
                  <a:moveTo>
                    <a:pt x="47570" y="1379"/>
                  </a:moveTo>
                  <a:lnTo>
                    <a:pt x="47570" y="7665"/>
                  </a:lnTo>
                  <a:cubicBezTo>
                    <a:pt x="43072" y="2425"/>
                    <a:pt x="36385" y="-397"/>
                    <a:pt x="29499" y="45"/>
                  </a:cubicBezTo>
                  <a:cubicBezTo>
                    <a:pt x="13112" y="145"/>
                    <a:pt x="-89" y="13531"/>
                    <a:pt x="6" y="29943"/>
                  </a:cubicBezTo>
                  <a:cubicBezTo>
                    <a:pt x="6" y="30137"/>
                    <a:pt x="6" y="30331"/>
                    <a:pt x="15" y="30525"/>
                  </a:cubicBezTo>
                  <a:cubicBezTo>
                    <a:pt x="-508" y="47087"/>
                    <a:pt x="12465" y="60940"/>
                    <a:pt x="29005" y="61467"/>
                  </a:cubicBezTo>
                  <a:cubicBezTo>
                    <a:pt x="29233" y="61475"/>
                    <a:pt x="29461" y="61479"/>
                    <a:pt x="29690" y="61481"/>
                  </a:cubicBezTo>
                  <a:cubicBezTo>
                    <a:pt x="35853" y="61708"/>
                    <a:pt x="41854" y="59521"/>
                    <a:pt x="46429" y="55385"/>
                  </a:cubicBezTo>
                  <a:lnTo>
                    <a:pt x="46429" y="83198"/>
                  </a:lnTo>
                  <a:lnTo>
                    <a:pt x="61456" y="83198"/>
                  </a:lnTo>
                  <a:lnTo>
                    <a:pt x="61456" y="1379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1" name="Freeform 340">
              <a:extLst>
                <a:ext uri="{FF2B5EF4-FFF2-40B4-BE49-F238E27FC236}">
                  <a16:creationId xmlns:a16="http://schemas.microsoft.com/office/drawing/2014/main" id="{E728AE11-ADA1-2624-0810-54A65B1C3B0D}"/>
                </a:ext>
              </a:extLst>
            </p:cNvPr>
            <p:cNvSpPr/>
            <p:nvPr/>
          </p:nvSpPr>
          <p:spPr>
            <a:xfrm>
              <a:off x="10820712" y="-782284"/>
              <a:ext cx="109852" cy="122015"/>
            </a:xfrm>
            <a:custGeom>
              <a:avLst/>
              <a:gdLst>
                <a:gd name="connsiteX0" fmla="*/ 97203 w 109852"/>
                <a:gd name="connsiteY0" fmla="*/ 22193 h 122015"/>
                <a:gd name="connsiteX1" fmla="*/ 63058 w 109852"/>
                <a:gd name="connsiteY1" fmla="*/ 2191 h 122015"/>
                <a:gd name="connsiteX2" fmla="*/ 54974 w 109852"/>
                <a:gd name="connsiteY2" fmla="*/ 0 h 122015"/>
                <a:gd name="connsiteX3" fmla="*/ 46794 w 109852"/>
                <a:gd name="connsiteY3" fmla="*/ 2191 h 122015"/>
                <a:gd name="connsiteX4" fmla="*/ 8179 w 109852"/>
                <a:gd name="connsiteY4" fmla="*/ 24575 h 122015"/>
                <a:gd name="connsiteX5" fmla="*/ 0 w 109852"/>
                <a:gd name="connsiteY5" fmla="*/ 38672 h 122015"/>
                <a:gd name="connsiteX6" fmla="*/ 0 w 109852"/>
                <a:gd name="connsiteY6" fmla="*/ 83344 h 122015"/>
                <a:gd name="connsiteX7" fmla="*/ 8179 w 109852"/>
                <a:gd name="connsiteY7" fmla="*/ 97441 h 122015"/>
                <a:gd name="connsiteX8" fmla="*/ 46794 w 109852"/>
                <a:gd name="connsiteY8" fmla="*/ 119825 h 122015"/>
                <a:gd name="connsiteX9" fmla="*/ 54974 w 109852"/>
                <a:gd name="connsiteY9" fmla="*/ 122015 h 122015"/>
                <a:gd name="connsiteX10" fmla="*/ 63058 w 109852"/>
                <a:gd name="connsiteY10" fmla="*/ 119825 h 122015"/>
                <a:gd name="connsiteX11" fmla="*/ 101768 w 109852"/>
                <a:gd name="connsiteY11" fmla="*/ 97441 h 122015"/>
                <a:gd name="connsiteX12" fmla="*/ 109852 w 109852"/>
                <a:gd name="connsiteY12" fmla="*/ 83344 h 122015"/>
                <a:gd name="connsiteX13" fmla="*/ 109852 w 109852"/>
                <a:gd name="connsiteY13" fmla="*/ 46006 h 122015"/>
                <a:gd name="connsiteX14" fmla="*/ 97583 w 109852"/>
                <a:gd name="connsiteY14" fmla="*/ 33719 h 122015"/>
                <a:gd name="connsiteX15" fmla="*/ 94539 w 109852"/>
                <a:gd name="connsiteY15" fmla="*/ 33719 h 122015"/>
                <a:gd name="connsiteX16" fmla="*/ 90450 w 109852"/>
                <a:gd name="connsiteY16" fmla="*/ 35433 h 122015"/>
                <a:gd name="connsiteX17" fmla="*/ 60110 w 109852"/>
                <a:gd name="connsiteY17" fmla="*/ 52673 h 122015"/>
                <a:gd name="connsiteX18" fmla="*/ 55211 w 109852"/>
                <a:gd name="connsiteY18" fmla="*/ 67224 h 122015"/>
                <a:gd name="connsiteX19" fmla="*/ 62392 w 109852"/>
                <a:gd name="connsiteY19" fmla="*/ 72962 h 122015"/>
                <a:gd name="connsiteX20" fmla="*/ 65436 w 109852"/>
                <a:gd name="connsiteY20" fmla="*/ 73533 h 122015"/>
                <a:gd name="connsiteX21" fmla="*/ 70191 w 109852"/>
                <a:gd name="connsiteY21" fmla="*/ 72200 h 122015"/>
                <a:gd name="connsiteX22" fmla="*/ 87787 w 109852"/>
                <a:gd name="connsiteY22" fmla="*/ 62103 h 122015"/>
                <a:gd name="connsiteX23" fmla="*/ 87787 w 109852"/>
                <a:gd name="connsiteY23" fmla="*/ 76390 h 122015"/>
                <a:gd name="connsiteX24" fmla="*/ 83126 w 109852"/>
                <a:gd name="connsiteY24" fmla="*/ 82677 h 122015"/>
                <a:gd name="connsiteX25" fmla="*/ 59919 w 109852"/>
                <a:gd name="connsiteY25" fmla="*/ 96107 h 122015"/>
                <a:gd name="connsiteX26" fmla="*/ 54974 w 109852"/>
                <a:gd name="connsiteY26" fmla="*/ 97346 h 122015"/>
                <a:gd name="connsiteX27" fmla="*/ 50123 w 109852"/>
                <a:gd name="connsiteY27" fmla="*/ 96107 h 122015"/>
                <a:gd name="connsiteX28" fmla="*/ 26916 w 109852"/>
                <a:gd name="connsiteY28" fmla="*/ 82677 h 122015"/>
                <a:gd name="connsiteX29" fmla="*/ 21970 w 109852"/>
                <a:gd name="connsiteY29" fmla="*/ 74200 h 122015"/>
                <a:gd name="connsiteX30" fmla="*/ 21970 w 109852"/>
                <a:gd name="connsiteY30" fmla="*/ 74200 h 122015"/>
                <a:gd name="connsiteX31" fmla="*/ 21970 w 109852"/>
                <a:gd name="connsiteY31" fmla="*/ 47625 h 122015"/>
                <a:gd name="connsiteX32" fmla="*/ 21970 w 109852"/>
                <a:gd name="connsiteY32" fmla="*/ 47625 h 122015"/>
                <a:gd name="connsiteX33" fmla="*/ 26916 w 109852"/>
                <a:gd name="connsiteY33" fmla="*/ 39148 h 122015"/>
                <a:gd name="connsiteX34" fmla="*/ 50028 w 109852"/>
                <a:gd name="connsiteY34" fmla="*/ 25717 h 122015"/>
                <a:gd name="connsiteX35" fmla="*/ 59539 w 109852"/>
                <a:gd name="connsiteY35" fmla="*/ 25717 h 122015"/>
                <a:gd name="connsiteX36" fmla="*/ 72379 w 109852"/>
                <a:gd name="connsiteY36" fmla="*/ 33147 h 122015"/>
                <a:gd name="connsiteX37" fmla="*/ 74091 w 109852"/>
                <a:gd name="connsiteY37" fmla="*/ 33147 h 122015"/>
                <a:gd name="connsiteX38" fmla="*/ 89403 w 109852"/>
                <a:gd name="connsiteY38" fmla="*/ 24289 h 122015"/>
                <a:gd name="connsiteX39" fmla="*/ 96917 w 109852"/>
                <a:gd name="connsiteY39" fmla="*/ 22098 h 122015"/>
                <a:gd name="connsiteX40" fmla="*/ 97203 w 109852"/>
                <a:gd name="connsiteY40" fmla="*/ 22193 h 12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9852" h="122015">
                  <a:moveTo>
                    <a:pt x="97203" y="22193"/>
                  </a:moveTo>
                  <a:lnTo>
                    <a:pt x="63058" y="2191"/>
                  </a:lnTo>
                  <a:cubicBezTo>
                    <a:pt x="60604" y="758"/>
                    <a:pt x="57817" y="2"/>
                    <a:pt x="54974" y="0"/>
                  </a:cubicBezTo>
                  <a:cubicBezTo>
                    <a:pt x="52101" y="3"/>
                    <a:pt x="49286" y="758"/>
                    <a:pt x="46794" y="2191"/>
                  </a:cubicBezTo>
                  <a:lnTo>
                    <a:pt x="8179" y="24575"/>
                  </a:lnTo>
                  <a:cubicBezTo>
                    <a:pt x="3129" y="27470"/>
                    <a:pt x="9" y="32846"/>
                    <a:pt x="0" y="38672"/>
                  </a:cubicBezTo>
                  <a:lnTo>
                    <a:pt x="0" y="83344"/>
                  </a:lnTo>
                  <a:cubicBezTo>
                    <a:pt x="9" y="89169"/>
                    <a:pt x="3129" y="94545"/>
                    <a:pt x="8179" y="97441"/>
                  </a:cubicBezTo>
                  <a:lnTo>
                    <a:pt x="46794" y="119825"/>
                  </a:lnTo>
                  <a:cubicBezTo>
                    <a:pt x="49286" y="121257"/>
                    <a:pt x="52101" y="122012"/>
                    <a:pt x="54974" y="122015"/>
                  </a:cubicBezTo>
                  <a:cubicBezTo>
                    <a:pt x="57817" y="122013"/>
                    <a:pt x="60604" y="121257"/>
                    <a:pt x="63058" y="119825"/>
                  </a:cubicBezTo>
                  <a:lnTo>
                    <a:pt x="101768" y="97441"/>
                  </a:lnTo>
                  <a:cubicBezTo>
                    <a:pt x="106790" y="94535"/>
                    <a:pt x="109881" y="89155"/>
                    <a:pt x="109852" y="83344"/>
                  </a:cubicBezTo>
                  <a:lnTo>
                    <a:pt x="109852" y="46006"/>
                  </a:lnTo>
                  <a:cubicBezTo>
                    <a:pt x="109852" y="39220"/>
                    <a:pt x="104355" y="33719"/>
                    <a:pt x="97583" y="33719"/>
                  </a:cubicBezTo>
                  <a:cubicBezTo>
                    <a:pt x="96575" y="33573"/>
                    <a:pt x="95548" y="33573"/>
                    <a:pt x="94539" y="33719"/>
                  </a:cubicBezTo>
                  <a:cubicBezTo>
                    <a:pt x="93065" y="33988"/>
                    <a:pt x="91677" y="34573"/>
                    <a:pt x="90450" y="35433"/>
                  </a:cubicBezTo>
                  <a:lnTo>
                    <a:pt x="60110" y="52673"/>
                  </a:lnTo>
                  <a:cubicBezTo>
                    <a:pt x="54745" y="55336"/>
                    <a:pt x="52548" y="61851"/>
                    <a:pt x="55211" y="67224"/>
                  </a:cubicBezTo>
                  <a:cubicBezTo>
                    <a:pt x="56638" y="70109"/>
                    <a:pt x="59263" y="72210"/>
                    <a:pt x="62392" y="72962"/>
                  </a:cubicBezTo>
                  <a:cubicBezTo>
                    <a:pt x="63362" y="73343"/>
                    <a:pt x="64399" y="73536"/>
                    <a:pt x="65436" y="73533"/>
                  </a:cubicBezTo>
                  <a:cubicBezTo>
                    <a:pt x="67110" y="73516"/>
                    <a:pt x="68755" y="73056"/>
                    <a:pt x="70191" y="72200"/>
                  </a:cubicBezTo>
                  <a:lnTo>
                    <a:pt x="87787" y="62103"/>
                  </a:lnTo>
                  <a:lnTo>
                    <a:pt x="87787" y="76390"/>
                  </a:lnTo>
                  <a:cubicBezTo>
                    <a:pt x="87111" y="79015"/>
                    <a:pt x="85437" y="81271"/>
                    <a:pt x="83126" y="82677"/>
                  </a:cubicBezTo>
                  <a:lnTo>
                    <a:pt x="59919" y="96107"/>
                  </a:lnTo>
                  <a:cubicBezTo>
                    <a:pt x="58407" y="96938"/>
                    <a:pt x="56705" y="97364"/>
                    <a:pt x="54974" y="97346"/>
                  </a:cubicBezTo>
                  <a:cubicBezTo>
                    <a:pt x="53271" y="97374"/>
                    <a:pt x="51597" y="96946"/>
                    <a:pt x="50123" y="96107"/>
                  </a:cubicBezTo>
                  <a:lnTo>
                    <a:pt x="26916" y="82677"/>
                  </a:lnTo>
                  <a:cubicBezTo>
                    <a:pt x="23825" y="80985"/>
                    <a:pt x="21923" y="77724"/>
                    <a:pt x="21970" y="74200"/>
                  </a:cubicBezTo>
                  <a:lnTo>
                    <a:pt x="21970" y="74200"/>
                  </a:lnTo>
                  <a:lnTo>
                    <a:pt x="21970" y="47625"/>
                  </a:lnTo>
                  <a:lnTo>
                    <a:pt x="21970" y="47625"/>
                  </a:lnTo>
                  <a:cubicBezTo>
                    <a:pt x="21923" y="44100"/>
                    <a:pt x="23825" y="40839"/>
                    <a:pt x="26916" y="39148"/>
                  </a:cubicBezTo>
                  <a:lnTo>
                    <a:pt x="50028" y="25717"/>
                  </a:lnTo>
                  <a:cubicBezTo>
                    <a:pt x="52967" y="24016"/>
                    <a:pt x="56600" y="24016"/>
                    <a:pt x="59539" y="25717"/>
                  </a:cubicBezTo>
                  <a:lnTo>
                    <a:pt x="72379" y="33147"/>
                  </a:lnTo>
                  <a:cubicBezTo>
                    <a:pt x="73425" y="33719"/>
                    <a:pt x="73140" y="33719"/>
                    <a:pt x="74091" y="33147"/>
                  </a:cubicBezTo>
                  <a:lnTo>
                    <a:pt x="89403" y="24289"/>
                  </a:lnTo>
                  <a:cubicBezTo>
                    <a:pt x="91686" y="22946"/>
                    <a:pt x="94273" y="22193"/>
                    <a:pt x="96917" y="22098"/>
                  </a:cubicBezTo>
                  <a:cubicBezTo>
                    <a:pt x="96917" y="22098"/>
                    <a:pt x="97488" y="22193"/>
                    <a:pt x="97203" y="22193"/>
                  </a:cubicBezTo>
                  <a:close/>
                </a:path>
              </a:pathLst>
            </a:custGeom>
            <a:solidFill>
              <a:srgbClr val="4C62ED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CB9CCF73-62E2-F528-21C9-8C6F8A6E5C47}"/>
              </a:ext>
            </a:extLst>
          </p:cNvPr>
          <p:cNvGrpSpPr/>
          <p:nvPr/>
        </p:nvGrpSpPr>
        <p:grpSpPr>
          <a:xfrm>
            <a:off x="2339900" y="2579269"/>
            <a:ext cx="901858" cy="186820"/>
            <a:chOff x="10820807" y="-520632"/>
            <a:chExt cx="589016" cy="122015"/>
          </a:xfrm>
        </p:grpSpPr>
        <p:sp>
          <p:nvSpPr>
            <p:cNvPr id="343" name="Freeform 342">
              <a:extLst>
                <a:ext uri="{FF2B5EF4-FFF2-40B4-BE49-F238E27FC236}">
                  <a16:creationId xmlns:a16="http://schemas.microsoft.com/office/drawing/2014/main" id="{DDCFE870-D856-E15A-4ADE-93BCDC2832A7}"/>
                </a:ext>
              </a:extLst>
            </p:cNvPr>
            <p:cNvSpPr/>
            <p:nvPr/>
          </p:nvSpPr>
          <p:spPr>
            <a:xfrm>
              <a:off x="10982778" y="-489620"/>
              <a:ext cx="61043" cy="88014"/>
            </a:xfrm>
            <a:custGeom>
              <a:avLst/>
              <a:gdLst>
                <a:gd name="connsiteX0" fmla="*/ 46606 w 61043"/>
                <a:gd name="connsiteY0" fmla="*/ 30710 h 88014"/>
                <a:gd name="connsiteX1" fmla="*/ 33005 w 61043"/>
                <a:gd name="connsiteY1" fmla="*/ 47588 h 88014"/>
                <a:gd name="connsiteX2" fmla="*/ 30817 w 61043"/>
                <a:gd name="connsiteY2" fmla="*/ 47664 h 88014"/>
                <a:gd name="connsiteX3" fmla="*/ 15153 w 61043"/>
                <a:gd name="connsiteY3" fmla="*/ 33084 h 88014"/>
                <a:gd name="connsiteX4" fmla="*/ 15219 w 61043"/>
                <a:gd name="connsiteY4" fmla="*/ 30996 h 88014"/>
                <a:gd name="connsiteX5" fmla="*/ 28620 w 61043"/>
                <a:gd name="connsiteY5" fmla="*/ 13957 h 88014"/>
                <a:gd name="connsiteX6" fmla="*/ 30342 w 61043"/>
                <a:gd name="connsiteY6" fmla="*/ 13851 h 88014"/>
                <a:gd name="connsiteX7" fmla="*/ 46634 w 61043"/>
                <a:gd name="connsiteY7" fmla="*/ 28941 h 88014"/>
                <a:gd name="connsiteX8" fmla="*/ 46606 w 61043"/>
                <a:gd name="connsiteY8" fmla="*/ 30710 h 88014"/>
                <a:gd name="connsiteX9" fmla="*/ 47176 w 61043"/>
                <a:gd name="connsiteY9" fmla="*/ 1373 h 88014"/>
                <a:gd name="connsiteX10" fmla="*/ 47176 w 61043"/>
                <a:gd name="connsiteY10" fmla="*/ 7564 h 88014"/>
                <a:gd name="connsiteX11" fmla="*/ 29010 w 61043"/>
                <a:gd name="connsiteY11" fmla="*/ 39 h 88014"/>
                <a:gd name="connsiteX12" fmla="*/ 49 w 61043"/>
                <a:gd name="connsiteY12" fmla="*/ 32468 h 88014"/>
                <a:gd name="connsiteX13" fmla="*/ 29010 w 61043"/>
                <a:gd name="connsiteY13" fmla="*/ 61476 h 88014"/>
                <a:gd name="connsiteX14" fmla="*/ 47366 w 61043"/>
                <a:gd name="connsiteY14" fmla="*/ 53379 h 88014"/>
                <a:gd name="connsiteX15" fmla="*/ 43277 w 61043"/>
                <a:gd name="connsiteY15" fmla="*/ 69858 h 88014"/>
                <a:gd name="connsiteX16" fmla="*/ 31863 w 61043"/>
                <a:gd name="connsiteY16" fmla="*/ 74049 h 88014"/>
                <a:gd name="connsiteX17" fmla="*/ 17787 w 61043"/>
                <a:gd name="connsiteY17" fmla="*/ 68048 h 88014"/>
                <a:gd name="connsiteX18" fmla="*/ 17787 w 61043"/>
                <a:gd name="connsiteY18" fmla="*/ 68048 h 88014"/>
                <a:gd name="connsiteX19" fmla="*/ 477 w 61043"/>
                <a:gd name="connsiteY19" fmla="*/ 68048 h 88014"/>
                <a:gd name="connsiteX20" fmla="*/ 477 w 61043"/>
                <a:gd name="connsiteY20" fmla="*/ 68905 h 88014"/>
                <a:gd name="connsiteX21" fmla="*/ 30532 w 61043"/>
                <a:gd name="connsiteY21" fmla="*/ 87955 h 88014"/>
                <a:gd name="connsiteX22" fmla="*/ 54405 w 61043"/>
                <a:gd name="connsiteY22" fmla="*/ 77859 h 88014"/>
                <a:gd name="connsiteX23" fmla="*/ 60872 w 61043"/>
                <a:gd name="connsiteY23" fmla="*/ 53570 h 88014"/>
                <a:gd name="connsiteX24" fmla="*/ 60872 w 61043"/>
                <a:gd name="connsiteY24" fmla="*/ 1373 h 8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1043" h="88014">
                  <a:moveTo>
                    <a:pt x="46606" y="30710"/>
                  </a:moveTo>
                  <a:cubicBezTo>
                    <a:pt x="47500" y="39131"/>
                    <a:pt x="41413" y="46688"/>
                    <a:pt x="33005" y="47588"/>
                  </a:cubicBezTo>
                  <a:cubicBezTo>
                    <a:pt x="32282" y="47665"/>
                    <a:pt x="31550" y="47691"/>
                    <a:pt x="30817" y="47664"/>
                  </a:cubicBezTo>
                  <a:cubicBezTo>
                    <a:pt x="22467" y="47970"/>
                    <a:pt x="15457" y="41443"/>
                    <a:pt x="15153" y="33084"/>
                  </a:cubicBezTo>
                  <a:cubicBezTo>
                    <a:pt x="15124" y="32387"/>
                    <a:pt x="15153" y="31689"/>
                    <a:pt x="15219" y="30996"/>
                  </a:cubicBezTo>
                  <a:cubicBezTo>
                    <a:pt x="14221" y="22585"/>
                    <a:pt x="20222" y="14957"/>
                    <a:pt x="28620" y="13957"/>
                  </a:cubicBezTo>
                  <a:cubicBezTo>
                    <a:pt x="29191" y="13890"/>
                    <a:pt x="29761" y="13853"/>
                    <a:pt x="30342" y="13851"/>
                  </a:cubicBezTo>
                  <a:cubicBezTo>
                    <a:pt x="39006" y="13512"/>
                    <a:pt x="46301" y="20268"/>
                    <a:pt x="46634" y="28941"/>
                  </a:cubicBezTo>
                  <a:cubicBezTo>
                    <a:pt x="46663" y="29531"/>
                    <a:pt x="46653" y="30121"/>
                    <a:pt x="46606" y="30710"/>
                  </a:cubicBezTo>
                  <a:close/>
                  <a:moveTo>
                    <a:pt x="47176" y="1373"/>
                  </a:moveTo>
                  <a:lnTo>
                    <a:pt x="47176" y="7564"/>
                  </a:lnTo>
                  <a:cubicBezTo>
                    <a:pt x="42592" y="2404"/>
                    <a:pt x="35896" y="-368"/>
                    <a:pt x="29010" y="39"/>
                  </a:cubicBezTo>
                  <a:cubicBezTo>
                    <a:pt x="12071" y="984"/>
                    <a:pt x="-902" y="15503"/>
                    <a:pt x="49" y="32468"/>
                  </a:cubicBezTo>
                  <a:cubicBezTo>
                    <a:pt x="915" y="48114"/>
                    <a:pt x="13384" y="60604"/>
                    <a:pt x="29010" y="61476"/>
                  </a:cubicBezTo>
                  <a:cubicBezTo>
                    <a:pt x="36048" y="61773"/>
                    <a:pt x="42830" y="58782"/>
                    <a:pt x="47366" y="53379"/>
                  </a:cubicBezTo>
                  <a:cubicBezTo>
                    <a:pt x="48260" y="59199"/>
                    <a:pt x="46786" y="65134"/>
                    <a:pt x="43277" y="69858"/>
                  </a:cubicBezTo>
                  <a:cubicBezTo>
                    <a:pt x="40252" y="72833"/>
                    <a:pt x="36096" y="74361"/>
                    <a:pt x="31863" y="74049"/>
                  </a:cubicBezTo>
                  <a:cubicBezTo>
                    <a:pt x="26480" y="74438"/>
                    <a:pt x="21240" y="72204"/>
                    <a:pt x="17787" y="68048"/>
                  </a:cubicBezTo>
                  <a:lnTo>
                    <a:pt x="17787" y="68048"/>
                  </a:lnTo>
                  <a:lnTo>
                    <a:pt x="477" y="68048"/>
                  </a:lnTo>
                  <a:lnTo>
                    <a:pt x="477" y="68905"/>
                  </a:lnTo>
                  <a:cubicBezTo>
                    <a:pt x="5337" y="81087"/>
                    <a:pt x="17454" y="88769"/>
                    <a:pt x="30532" y="87955"/>
                  </a:cubicBezTo>
                  <a:cubicBezTo>
                    <a:pt x="39615" y="88460"/>
                    <a:pt x="48432" y="84734"/>
                    <a:pt x="54405" y="77859"/>
                  </a:cubicBezTo>
                  <a:cubicBezTo>
                    <a:pt x="59417" y="70811"/>
                    <a:pt x="61718" y="62182"/>
                    <a:pt x="60872" y="53570"/>
                  </a:cubicBezTo>
                  <a:lnTo>
                    <a:pt x="60872" y="1373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4" name="Freeform 343">
              <a:extLst>
                <a:ext uri="{FF2B5EF4-FFF2-40B4-BE49-F238E27FC236}">
                  <a16:creationId xmlns:a16="http://schemas.microsoft.com/office/drawing/2014/main" id="{CEF20D9A-09ED-1189-0381-59B96E229556}"/>
                </a:ext>
              </a:extLst>
            </p:cNvPr>
            <p:cNvSpPr/>
            <p:nvPr/>
          </p:nvSpPr>
          <p:spPr>
            <a:xfrm>
              <a:off x="11053269" y="-489605"/>
              <a:ext cx="62162" cy="61532"/>
            </a:xfrm>
            <a:custGeom>
              <a:avLst/>
              <a:gdLst>
                <a:gd name="connsiteX0" fmla="*/ 47257 w 62162"/>
                <a:gd name="connsiteY0" fmla="*/ 24123 h 61532"/>
                <a:gd name="connsiteX1" fmla="*/ 17012 w 62162"/>
                <a:gd name="connsiteY1" fmla="*/ 24123 h 61532"/>
                <a:gd name="connsiteX2" fmla="*/ 32230 w 62162"/>
                <a:gd name="connsiteY2" fmla="*/ 13836 h 61532"/>
                <a:gd name="connsiteX3" fmla="*/ 47257 w 62162"/>
                <a:gd name="connsiteY3" fmla="*/ 24123 h 61532"/>
                <a:gd name="connsiteX4" fmla="*/ 31944 w 62162"/>
                <a:gd name="connsiteY4" fmla="*/ 25 h 61532"/>
                <a:gd name="connsiteX5" fmla="*/ 25 w 62162"/>
                <a:gd name="connsiteY5" fmla="*/ 29538 h 61532"/>
                <a:gd name="connsiteX6" fmla="*/ 29491 w 62162"/>
                <a:gd name="connsiteY6" fmla="*/ 61508 h 61532"/>
                <a:gd name="connsiteX7" fmla="*/ 32800 w 62162"/>
                <a:gd name="connsiteY7" fmla="*/ 61461 h 61532"/>
                <a:gd name="connsiteX8" fmla="*/ 56102 w 62162"/>
                <a:gd name="connsiteY8" fmla="*/ 50888 h 61532"/>
                <a:gd name="connsiteX9" fmla="*/ 60763 w 62162"/>
                <a:gd name="connsiteY9" fmla="*/ 42697 h 61532"/>
                <a:gd name="connsiteX10" fmla="*/ 60763 w 62162"/>
                <a:gd name="connsiteY10" fmla="*/ 41935 h 61532"/>
                <a:gd name="connsiteX11" fmla="*/ 44689 w 62162"/>
                <a:gd name="connsiteY11" fmla="*/ 41935 h 61532"/>
                <a:gd name="connsiteX12" fmla="*/ 44689 w 62162"/>
                <a:gd name="connsiteY12" fmla="*/ 41935 h 61532"/>
                <a:gd name="connsiteX13" fmla="*/ 32515 w 62162"/>
                <a:gd name="connsiteY13" fmla="*/ 47459 h 61532"/>
                <a:gd name="connsiteX14" fmla="*/ 17393 w 62162"/>
                <a:gd name="connsiteY14" fmla="*/ 37268 h 61532"/>
                <a:gd name="connsiteX15" fmla="*/ 61619 w 62162"/>
                <a:gd name="connsiteY15" fmla="*/ 37268 h 61532"/>
                <a:gd name="connsiteX16" fmla="*/ 61619 w 62162"/>
                <a:gd name="connsiteY16" fmla="*/ 37268 h 61532"/>
                <a:gd name="connsiteX17" fmla="*/ 62094 w 62162"/>
                <a:gd name="connsiteY17" fmla="*/ 31838 h 61532"/>
                <a:gd name="connsiteX18" fmla="*/ 34389 w 62162"/>
                <a:gd name="connsiteY18" fmla="*/ 89 h 61532"/>
                <a:gd name="connsiteX19" fmla="*/ 31944 w 62162"/>
                <a:gd name="connsiteY19" fmla="*/ 25 h 6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162" h="61532">
                  <a:moveTo>
                    <a:pt x="47257" y="24123"/>
                  </a:moveTo>
                  <a:lnTo>
                    <a:pt x="17012" y="24123"/>
                  </a:lnTo>
                  <a:cubicBezTo>
                    <a:pt x="19076" y="17563"/>
                    <a:pt x="25382" y="13297"/>
                    <a:pt x="32230" y="13836"/>
                  </a:cubicBezTo>
                  <a:cubicBezTo>
                    <a:pt x="39078" y="13124"/>
                    <a:pt x="45431" y="17476"/>
                    <a:pt x="47257" y="24123"/>
                  </a:cubicBezTo>
                  <a:close/>
                  <a:moveTo>
                    <a:pt x="31944" y="25"/>
                  </a:moveTo>
                  <a:cubicBezTo>
                    <a:pt x="14996" y="-653"/>
                    <a:pt x="701" y="12561"/>
                    <a:pt x="25" y="29538"/>
                  </a:cubicBezTo>
                  <a:cubicBezTo>
                    <a:pt x="-659" y="46516"/>
                    <a:pt x="12542" y="60830"/>
                    <a:pt x="29491" y="61508"/>
                  </a:cubicBezTo>
                  <a:cubicBezTo>
                    <a:pt x="30594" y="61552"/>
                    <a:pt x="31697" y="61536"/>
                    <a:pt x="32800" y="61461"/>
                  </a:cubicBezTo>
                  <a:cubicBezTo>
                    <a:pt x="41798" y="61816"/>
                    <a:pt x="50434" y="57898"/>
                    <a:pt x="56102" y="50888"/>
                  </a:cubicBezTo>
                  <a:cubicBezTo>
                    <a:pt x="58147" y="48466"/>
                    <a:pt x="59726" y="45690"/>
                    <a:pt x="60763" y="42697"/>
                  </a:cubicBezTo>
                  <a:lnTo>
                    <a:pt x="60763" y="41935"/>
                  </a:lnTo>
                  <a:lnTo>
                    <a:pt x="44689" y="41935"/>
                  </a:lnTo>
                  <a:lnTo>
                    <a:pt x="44689" y="41935"/>
                  </a:lnTo>
                  <a:cubicBezTo>
                    <a:pt x="41817" y="45712"/>
                    <a:pt x="37242" y="47788"/>
                    <a:pt x="32515" y="47459"/>
                  </a:cubicBezTo>
                  <a:cubicBezTo>
                    <a:pt x="25724" y="48000"/>
                    <a:pt x="19447" y="43775"/>
                    <a:pt x="17393" y="37268"/>
                  </a:cubicBezTo>
                  <a:lnTo>
                    <a:pt x="61619" y="37268"/>
                  </a:lnTo>
                  <a:lnTo>
                    <a:pt x="61619" y="37268"/>
                  </a:lnTo>
                  <a:cubicBezTo>
                    <a:pt x="61980" y="35482"/>
                    <a:pt x="62142" y="33661"/>
                    <a:pt x="62094" y="31838"/>
                  </a:cubicBezTo>
                  <a:cubicBezTo>
                    <a:pt x="63198" y="15411"/>
                    <a:pt x="50795" y="1196"/>
                    <a:pt x="34389" y="89"/>
                  </a:cubicBezTo>
                  <a:cubicBezTo>
                    <a:pt x="33580" y="35"/>
                    <a:pt x="32762" y="13"/>
                    <a:pt x="31944" y="25"/>
                  </a:cubicBez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5" name="Freeform 344">
              <a:extLst>
                <a:ext uri="{FF2B5EF4-FFF2-40B4-BE49-F238E27FC236}">
                  <a16:creationId xmlns:a16="http://schemas.microsoft.com/office/drawing/2014/main" id="{759156F2-C9D7-0DFA-8B69-B8F004701581}"/>
                </a:ext>
              </a:extLst>
            </p:cNvPr>
            <p:cNvSpPr/>
            <p:nvPr/>
          </p:nvSpPr>
          <p:spPr>
            <a:xfrm>
              <a:off x="11115553" y="-488247"/>
              <a:ext cx="59538" cy="58769"/>
            </a:xfrm>
            <a:custGeom>
              <a:avLst/>
              <a:gdLst>
                <a:gd name="connsiteX0" fmla="*/ 38615 w 59538"/>
                <a:gd name="connsiteY0" fmla="*/ 28384 h 58769"/>
                <a:gd name="connsiteX1" fmla="*/ 56591 w 59538"/>
                <a:gd name="connsiteY1" fmla="*/ 0 h 58769"/>
                <a:gd name="connsiteX2" fmla="*/ 39566 w 59538"/>
                <a:gd name="connsiteY2" fmla="*/ 0 h 58769"/>
                <a:gd name="connsiteX3" fmla="*/ 29769 w 59538"/>
                <a:gd name="connsiteY3" fmla="*/ 16764 h 58769"/>
                <a:gd name="connsiteX4" fmla="*/ 19688 w 59538"/>
                <a:gd name="connsiteY4" fmla="*/ 0 h 58769"/>
                <a:gd name="connsiteX5" fmla="*/ 2758 w 59538"/>
                <a:gd name="connsiteY5" fmla="*/ 0 h 58769"/>
                <a:gd name="connsiteX6" fmla="*/ 20734 w 59538"/>
                <a:gd name="connsiteY6" fmla="*/ 28384 h 58769"/>
                <a:gd name="connsiteX7" fmla="*/ 0 w 59538"/>
                <a:gd name="connsiteY7" fmla="*/ 58769 h 58769"/>
                <a:gd name="connsiteX8" fmla="*/ 18071 w 59538"/>
                <a:gd name="connsiteY8" fmla="*/ 58769 h 58769"/>
                <a:gd name="connsiteX9" fmla="*/ 29769 w 59538"/>
                <a:gd name="connsiteY9" fmla="*/ 39529 h 58769"/>
                <a:gd name="connsiteX10" fmla="*/ 41468 w 59538"/>
                <a:gd name="connsiteY10" fmla="*/ 58769 h 58769"/>
                <a:gd name="connsiteX11" fmla="*/ 59539 w 59538"/>
                <a:gd name="connsiteY11" fmla="*/ 58769 h 58769"/>
                <a:gd name="connsiteX12" fmla="*/ 38615 w 59538"/>
                <a:gd name="connsiteY12" fmla="*/ 28384 h 5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38" h="58769">
                  <a:moveTo>
                    <a:pt x="38615" y="28384"/>
                  </a:moveTo>
                  <a:lnTo>
                    <a:pt x="56591" y="0"/>
                  </a:lnTo>
                  <a:lnTo>
                    <a:pt x="39566" y="0"/>
                  </a:lnTo>
                  <a:lnTo>
                    <a:pt x="29769" y="16764"/>
                  </a:lnTo>
                  <a:lnTo>
                    <a:pt x="19688" y="0"/>
                  </a:lnTo>
                  <a:lnTo>
                    <a:pt x="2758" y="0"/>
                  </a:lnTo>
                  <a:lnTo>
                    <a:pt x="20734" y="28384"/>
                  </a:lnTo>
                  <a:lnTo>
                    <a:pt x="0" y="58769"/>
                  </a:lnTo>
                  <a:lnTo>
                    <a:pt x="18071" y="58769"/>
                  </a:lnTo>
                  <a:lnTo>
                    <a:pt x="29769" y="39529"/>
                  </a:lnTo>
                  <a:lnTo>
                    <a:pt x="41468" y="58769"/>
                  </a:lnTo>
                  <a:lnTo>
                    <a:pt x="59539" y="58769"/>
                  </a:lnTo>
                  <a:lnTo>
                    <a:pt x="38615" y="28384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6" name="Freeform 345">
              <a:extLst>
                <a:ext uri="{FF2B5EF4-FFF2-40B4-BE49-F238E27FC236}">
                  <a16:creationId xmlns:a16="http://schemas.microsoft.com/office/drawing/2014/main" id="{4A5D44D0-64A2-0128-F41D-BC59F781F594}"/>
                </a:ext>
              </a:extLst>
            </p:cNvPr>
            <p:cNvSpPr/>
            <p:nvPr/>
          </p:nvSpPr>
          <p:spPr>
            <a:xfrm>
              <a:off x="11173624" y="-489620"/>
              <a:ext cx="61958" cy="61503"/>
            </a:xfrm>
            <a:custGeom>
              <a:avLst/>
              <a:gdLst>
                <a:gd name="connsiteX0" fmla="*/ 48072 w 61958"/>
                <a:gd name="connsiteY0" fmla="*/ 30996 h 61503"/>
                <a:gd name="connsiteX1" fmla="*/ 31808 w 61958"/>
                <a:gd name="connsiteY1" fmla="*/ 47283 h 61503"/>
                <a:gd name="connsiteX2" fmla="*/ 15544 w 61958"/>
                <a:gd name="connsiteY2" fmla="*/ 30996 h 61503"/>
                <a:gd name="connsiteX3" fmla="*/ 31808 w 61958"/>
                <a:gd name="connsiteY3" fmla="*/ 14708 h 61503"/>
                <a:gd name="connsiteX4" fmla="*/ 48072 w 61958"/>
                <a:gd name="connsiteY4" fmla="*/ 30996 h 61503"/>
                <a:gd name="connsiteX5" fmla="*/ 48072 w 61958"/>
                <a:gd name="connsiteY5" fmla="*/ 1373 h 61503"/>
                <a:gd name="connsiteX6" fmla="*/ 48072 w 61958"/>
                <a:gd name="connsiteY6" fmla="*/ 7945 h 61503"/>
                <a:gd name="connsiteX7" fmla="*/ 29906 w 61958"/>
                <a:gd name="connsiteY7" fmla="*/ 39 h 61503"/>
                <a:gd name="connsiteX8" fmla="*/ 3 w 61958"/>
                <a:gd name="connsiteY8" fmla="*/ 28951 h 61503"/>
                <a:gd name="connsiteX9" fmla="*/ 41 w 61958"/>
                <a:gd name="connsiteY9" fmla="*/ 30996 h 61503"/>
                <a:gd name="connsiteX10" fmla="*/ 27776 w 61958"/>
                <a:gd name="connsiteY10" fmla="*/ 61449 h 61503"/>
                <a:gd name="connsiteX11" fmla="*/ 29621 w 61958"/>
                <a:gd name="connsiteY11" fmla="*/ 61476 h 61503"/>
                <a:gd name="connsiteX12" fmla="*/ 48072 w 61958"/>
                <a:gd name="connsiteY12" fmla="*/ 53570 h 61503"/>
                <a:gd name="connsiteX13" fmla="*/ 48072 w 61958"/>
                <a:gd name="connsiteY13" fmla="*/ 60142 h 61503"/>
                <a:gd name="connsiteX14" fmla="*/ 61958 w 61958"/>
                <a:gd name="connsiteY14" fmla="*/ 60142 h 61503"/>
                <a:gd name="connsiteX15" fmla="*/ 61958 w 61958"/>
                <a:gd name="connsiteY15" fmla="*/ 1373 h 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958" h="61503">
                  <a:moveTo>
                    <a:pt x="48072" y="30996"/>
                  </a:moveTo>
                  <a:cubicBezTo>
                    <a:pt x="48072" y="39991"/>
                    <a:pt x="40787" y="47283"/>
                    <a:pt x="31808" y="47283"/>
                  </a:cubicBezTo>
                  <a:cubicBezTo>
                    <a:pt x="22830" y="47283"/>
                    <a:pt x="15544" y="39991"/>
                    <a:pt x="15544" y="30996"/>
                  </a:cubicBezTo>
                  <a:cubicBezTo>
                    <a:pt x="15544" y="22000"/>
                    <a:pt x="22830" y="14708"/>
                    <a:pt x="31808" y="14708"/>
                  </a:cubicBezTo>
                  <a:cubicBezTo>
                    <a:pt x="40787" y="14708"/>
                    <a:pt x="48072" y="22000"/>
                    <a:pt x="48072" y="30996"/>
                  </a:cubicBezTo>
                  <a:close/>
                  <a:moveTo>
                    <a:pt x="48072" y="1373"/>
                  </a:moveTo>
                  <a:lnTo>
                    <a:pt x="48072" y="7945"/>
                  </a:lnTo>
                  <a:cubicBezTo>
                    <a:pt x="43621" y="2558"/>
                    <a:pt x="36878" y="-379"/>
                    <a:pt x="29906" y="39"/>
                  </a:cubicBezTo>
                  <a:cubicBezTo>
                    <a:pt x="13680" y="-246"/>
                    <a:pt x="289" y="12699"/>
                    <a:pt x="3" y="28951"/>
                  </a:cubicBezTo>
                  <a:cubicBezTo>
                    <a:pt x="-6" y="29633"/>
                    <a:pt x="3" y="30315"/>
                    <a:pt x="41" y="30996"/>
                  </a:cubicBezTo>
                  <a:cubicBezTo>
                    <a:pt x="-700" y="47076"/>
                    <a:pt x="11721" y="60711"/>
                    <a:pt x="27776" y="61449"/>
                  </a:cubicBezTo>
                  <a:cubicBezTo>
                    <a:pt x="28394" y="61477"/>
                    <a:pt x="29003" y="61486"/>
                    <a:pt x="29621" y="61476"/>
                  </a:cubicBezTo>
                  <a:cubicBezTo>
                    <a:pt x="36659" y="61820"/>
                    <a:pt x="43459" y="58905"/>
                    <a:pt x="48072" y="53570"/>
                  </a:cubicBezTo>
                  <a:lnTo>
                    <a:pt x="48072" y="60142"/>
                  </a:lnTo>
                  <a:lnTo>
                    <a:pt x="61958" y="60142"/>
                  </a:lnTo>
                  <a:lnTo>
                    <a:pt x="61958" y="1373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7" name="Freeform 346">
              <a:extLst>
                <a:ext uri="{FF2B5EF4-FFF2-40B4-BE49-F238E27FC236}">
                  <a16:creationId xmlns:a16="http://schemas.microsoft.com/office/drawing/2014/main" id="{854A1779-8976-FC20-EA25-37AA949C26A3}"/>
                </a:ext>
              </a:extLst>
            </p:cNvPr>
            <p:cNvSpPr/>
            <p:nvPr/>
          </p:nvSpPr>
          <p:spPr>
            <a:xfrm>
              <a:off x="11246044" y="-507487"/>
              <a:ext cx="30054" cy="78009"/>
            </a:xfrm>
            <a:custGeom>
              <a:avLst/>
              <a:gdLst>
                <a:gd name="connsiteX0" fmla="*/ 21780 w 30054"/>
                <a:gd name="connsiteY0" fmla="*/ 19241 h 78009"/>
                <a:gd name="connsiteX1" fmla="*/ 21780 w 30054"/>
                <a:gd name="connsiteY1" fmla="*/ 0 h 78009"/>
                <a:gd name="connsiteX2" fmla="*/ 6753 w 30054"/>
                <a:gd name="connsiteY2" fmla="*/ 0 h 78009"/>
                <a:gd name="connsiteX3" fmla="*/ 6753 w 30054"/>
                <a:gd name="connsiteY3" fmla="*/ 19241 h 78009"/>
                <a:gd name="connsiteX4" fmla="*/ 0 w 30054"/>
                <a:gd name="connsiteY4" fmla="*/ 19241 h 78009"/>
                <a:gd name="connsiteX5" fmla="*/ 0 w 30054"/>
                <a:gd name="connsiteY5" fmla="*/ 32956 h 78009"/>
                <a:gd name="connsiteX6" fmla="*/ 6753 w 30054"/>
                <a:gd name="connsiteY6" fmla="*/ 32956 h 78009"/>
                <a:gd name="connsiteX7" fmla="*/ 6753 w 30054"/>
                <a:gd name="connsiteY7" fmla="*/ 78010 h 78009"/>
                <a:gd name="connsiteX8" fmla="*/ 21780 w 30054"/>
                <a:gd name="connsiteY8" fmla="*/ 78010 h 78009"/>
                <a:gd name="connsiteX9" fmla="*/ 21780 w 30054"/>
                <a:gd name="connsiteY9" fmla="*/ 32956 h 78009"/>
                <a:gd name="connsiteX10" fmla="*/ 30055 w 30054"/>
                <a:gd name="connsiteY10" fmla="*/ 32956 h 78009"/>
                <a:gd name="connsiteX11" fmla="*/ 30055 w 30054"/>
                <a:gd name="connsiteY11" fmla="*/ 19241 h 78009"/>
                <a:gd name="connsiteX12" fmla="*/ 21780 w 30054"/>
                <a:gd name="connsiteY12" fmla="*/ 19241 h 7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3" h="78009">
                  <a:moveTo>
                    <a:pt x="21780" y="19241"/>
                  </a:moveTo>
                  <a:lnTo>
                    <a:pt x="21780" y="0"/>
                  </a:lnTo>
                  <a:lnTo>
                    <a:pt x="6753" y="0"/>
                  </a:lnTo>
                  <a:lnTo>
                    <a:pt x="6753" y="19241"/>
                  </a:lnTo>
                  <a:lnTo>
                    <a:pt x="0" y="19241"/>
                  </a:lnTo>
                  <a:lnTo>
                    <a:pt x="0" y="32956"/>
                  </a:lnTo>
                  <a:lnTo>
                    <a:pt x="6753" y="32956"/>
                  </a:lnTo>
                  <a:lnTo>
                    <a:pt x="6753" y="78010"/>
                  </a:lnTo>
                  <a:lnTo>
                    <a:pt x="21780" y="78010"/>
                  </a:lnTo>
                  <a:lnTo>
                    <a:pt x="21780" y="32956"/>
                  </a:lnTo>
                  <a:lnTo>
                    <a:pt x="30055" y="32956"/>
                  </a:lnTo>
                  <a:lnTo>
                    <a:pt x="30055" y="19241"/>
                  </a:lnTo>
                  <a:lnTo>
                    <a:pt x="21780" y="19241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8" name="Freeform 347">
              <a:extLst>
                <a:ext uri="{FF2B5EF4-FFF2-40B4-BE49-F238E27FC236}">
                  <a16:creationId xmlns:a16="http://schemas.microsoft.com/office/drawing/2014/main" id="{2BB63AE0-7023-1DF5-C134-4C82A5B30430}"/>
                </a:ext>
              </a:extLst>
            </p:cNvPr>
            <p:cNvSpPr/>
            <p:nvPr/>
          </p:nvSpPr>
          <p:spPr>
            <a:xfrm>
              <a:off x="11279726" y="-489605"/>
              <a:ext cx="62176" cy="61532"/>
            </a:xfrm>
            <a:custGeom>
              <a:avLst/>
              <a:gdLst>
                <a:gd name="connsiteX0" fmla="*/ 47257 w 62176"/>
                <a:gd name="connsiteY0" fmla="*/ 24123 h 61532"/>
                <a:gd name="connsiteX1" fmla="*/ 17393 w 62176"/>
                <a:gd name="connsiteY1" fmla="*/ 24123 h 61532"/>
                <a:gd name="connsiteX2" fmla="*/ 32610 w 62176"/>
                <a:gd name="connsiteY2" fmla="*/ 13836 h 61532"/>
                <a:gd name="connsiteX3" fmla="*/ 47638 w 62176"/>
                <a:gd name="connsiteY3" fmla="*/ 24123 h 61532"/>
                <a:gd name="connsiteX4" fmla="*/ 31944 w 62176"/>
                <a:gd name="connsiteY4" fmla="*/ 25 h 61532"/>
                <a:gd name="connsiteX5" fmla="*/ 25 w 62176"/>
                <a:gd name="connsiteY5" fmla="*/ 29538 h 61532"/>
                <a:gd name="connsiteX6" fmla="*/ 29491 w 62176"/>
                <a:gd name="connsiteY6" fmla="*/ 61508 h 61532"/>
                <a:gd name="connsiteX7" fmla="*/ 32800 w 62176"/>
                <a:gd name="connsiteY7" fmla="*/ 61461 h 61532"/>
                <a:gd name="connsiteX8" fmla="*/ 56103 w 62176"/>
                <a:gd name="connsiteY8" fmla="*/ 50888 h 61532"/>
                <a:gd name="connsiteX9" fmla="*/ 60763 w 62176"/>
                <a:gd name="connsiteY9" fmla="*/ 42697 h 61532"/>
                <a:gd name="connsiteX10" fmla="*/ 60763 w 62176"/>
                <a:gd name="connsiteY10" fmla="*/ 41935 h 61532"/>
                <a:gd name="connsiteX11" fmla="*/ 44594 w 62176"/>
                <a:gd name="connsiteY11" fmla="*/ 41935 h 61532"/>
                <a:gd name="connsiteX12" fmla="*/ 44594 w 62176"/>
                <a:gd name="connsiteY12" fmla="*/ 41935 h 61532"/>
                <a:gd name="connsiteX13" fmla="*/ 32420 w 62176"/>
                <a:gd name="connsiteY13" fmla="*/ 47459 h 61532"/>
                <a:gd name="connsiteX14" fmla="*/ 17393 w 62176"/>
                <a:gd name="connsiteY14" fmla="*/ 37458 h 61532"/>
                <a:gd name="connsiteX15" fmla="*/ 61619 w 62176"/>
                <a:gd name="connsiteY15" fmla="*/ 37458 h 61532"/>
                <a:gd name="connsiteX16" fmla="*/ 61619 w 62176"/>
                <a:gd name="connsiteY16" fmla="*/ 37458 h 61532"/>
                <a:gd name="connsiteX17" fmla="*/ 62094 w 62176"/>
                <a:gd name="connsiteY17" fmla="*/ 32029 h 61532"/>
                <a:gd name="connsiteX18" fmla="*/ 34598 w 62176"/>
                <a:gd name="connsiteY18" fmla="*/ 102 h 61532"/>
                <a:gd name="connsiteX19" fmla="*/ 31944 w 62176"/>
                <a:gd name="connsiteY19" fmla="*/ 25 h 6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176" h="61532">
                  <a:moveTo>
                    <a:pt x="47257" y="24123"/>
                  </a:moveTo>
                  <a:lnTo>
                    <a:pt x="17393" y="24123"/>
                  </a:lnTo>
                  <a:cubicBezTo>
                    <a:pt x="19456" y="17563"/>
                    <a:pt x="25762" y="13297"/>
                    <a:pt x="32610" y="13836"/>
                  </a:cubicBezTo>
                  <a:cubicBezTo>
                    <a:pt x="39458" y="13124"/>
                    <a:pt x="45812" y="17476"/>
                    <a:pt x="47638" y="24123"/>
                  </a:cubicBezTo>
                  <a:close/>
                  <a:moveTo>
                    <a:pt x="31944" y="25"/>
                  </a:moveTo>
                  <a:cubicBezTo>
                    <a:pt x="14996" y="-653"/>
                    <a:pt x="701" y="12561"/>
                    <a:pt x="25" y="29538"/>
                  </a:cubicBezTo>
                  <a:cubicBezTo>
                    <a:pt x="-659" y="46516"/>
                    <a:pt x="12542" y="60830"/>
                    <a:pt x="29491" y="61508"/>
                  </a:cubicBezTo>
                  <a:cubicBezTo>
                    <a:pt x="30594" y="61552"/>
                    <a:pt x="31697" y="61536"/>
                    <a:pt x="32800" y="61461"/>
                  </a:cubicBezTo>
                  <a:cubicBezTo>
                    <a:pt x="41798" y="61816"/>
                    <a:pt x="50434" y="57898"/>
                    <a:pt x="56103" y="50888"/>
                  </a:cubicBezTo>
                  <a:cubicBezTo>
                    <a:pt x="58147" y="48466"/>
                    <a:pt x="59726" y="45690"/>
                    <a:pt x="60763" y="42697"/>
                  </a:cubicBezTo>
                  <a:lnTo>
                    <a:pt x="60763" y="41935"/>
                  </a:lnTo>
                  <a:lnTo>
                    <a:pt x="44594" y="41935"/>
                  </a:lnTo>
                  <a:lnTo>
                    <a:pt x="44594" y="41935"/>
                  </a:lnTo>
                  <a:cubicBezTo>
                    <a:pt x="41722" y="45712"/>
                    <a:pt x="37147" y="47788"/>
                    <a:pt x="32420" y="47459"/>
                  </a:cubicBezTo>
                  <a:cubicBezTo>
                    <a:pt x="25715" y="47978"/>
                    <a:pt x="19514" y="43853"/>
                    <a:pt x="17393" y="37458"/>
                  </a:cubicBezTo>
                  <a:lnTo>
                    <a:pt x="61619" y="37458"/>
                  </a:lnTo>
                  <a:lnTo>
                    <a:pt x="61619" y="37458"/>
                  </a:lnTo>
                  <a:cubicBezTo>
                    <a:pt x="61980" y="35672"/>
                    <a:pt x="62142" y="33851"/>
                    <a:pt x="62094" y="32029"/>
                  </a:cubicBezTo>
                  <a:cubicBezTo>
                    <a:pt x="63302" y="15608"/>
                    <a:pt x="50995" y="1315"/>
                    <a:pt x="34598" y="102"/>
                  </a:cubicBezTo>
                  <a:cubicBezTo>
                    <a:pt x="33714" y="37"/>
                    <a:pt x="32829" y="12"/>
                    <a:pt x="31944" y="25"/>
                  </a:cubicBez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49" name="Freeform 348">
              <a:extLst>
                <a:ext uri="{FF2B5EF4-FFF2-40B4-BE49-F238E27FC236}">
                  <a16:creationId xmlns:a16="http://schemas.microsoft.com/office/drawing/2014/main" id="{51301505-F401-1BCF-0AC2-5BCCD4359BEA}"/>
                </a:ext>
              </a:extLst>
            </p:cNvPr>
            <p:cNvSpPr/>
            <p:nvPr/>
          </p:nvSpPr>
          <p:spPr>
            <a:xfrm>
              <a:off x="11348370" y="-489623"/>
              <a:ext cx="61453" cy="83195"/>
            </a:xfrm>
            <a:custGeom>
              <a:avLst/>
              <a:gdLst>
                <a:gd name="connsiteX0" fmla="*/ 47663 w 61453"/>
                <a:gd name="connsiteY0" fmla="*/ 30999 h 83195"/>
                <a:gd name="connsiteX1" fmla="*/ 32750 w 61453"/>
                <a:gd name="connsiteY1" fmla="*/ 47644 h 83195"/>
                <a:gd name="connsiteX2" fmla="*/ 31779 w 61453"/>
                <a:gd name="connsiteY2" fmla="*/ 47667 h 83195"/>
                <a:gd name="connsiteX3" fmla="*/ 15316 w 61453"/>
                <a:gd name="connsiteY3" fmla="*/ 32168 h 83195"/>
                <a:gd name="connsiteX4" fmla="*/ 15325 w 61453"/>
                <a:gd name="connsiteY4" fmla="*/ 30903 h 83195"/>
                <a:gd name="connsiteX5" fmla="*/ 30999 w 61453"/>
                <a:gd name="connsiteY5" fmla="*/ 13863 h 83195"/>
                <a:gd name="connsiteX6" fmla="*/ 31304 w 61453"/>
                <a:gd name="connsiteY6" fmla="*/ 13854 h 83195"/>
                <a:gd name="connsiteX7" fmla="*/ 47511 w 61453"/>
                <a:gd name="connsiteY7" fmla="*/ 29622 h 83195"/>
                <a:gd name="connsiteX8" fmla="*/ 47473 w 61453"/>
                <a:gd name="connsiteY8" fmla="*/ 30999 h 83195"/>
                <a:gd name="connsiteX9" fmla="*/ 47663 w 61453"/>
                <a:gd name="connsiteY9" fmla="*/ 1376 h 83195"/>
                <a:gd name="connsiteX10" fmla="*/ 47663 w 61453"/>
                <a:gd name="connsiteY10" fmla="*/ 7662 h 83195"/>
                <a:gd name="connsiteX11" fmla="*/ 29592 w 61453"/>
                <a:gd name="connsiteY11" fmla="*/ 42 h 83195"/>
                <a:gd name="connsiteX12" fmla="*/ 3 w 61453"/>
                <a:gd name="connsiteY12" fmla="*/ 30038 h 83195"/>
                <a:gd name="connsiteX13" fmla="*/ 13 w 61453"/>
                <a:gd name="connsiteY13" fmla="*/ 30522 h 83195"/>
                <a:gd name="connsiteX14" fmla="*/ 29202 w 61453"/>
                <a:gd name="connsiteY14" fmla="*/ 61467 h 83195"/>
                <a:gd name="connsiteX15" fmla="*/ 29782 w 61453"/>
                <a:gd name="connsiteY15" fmla="*/ 61479 h 83195"/>
                <a:gd name="connsiteX16" fmla="*/ 46521 w 61453"/>
                <a:gd name="connsiteY16" fmla="*/ 55383 h 83195"/>
                <a:gd name="connsiteX17" fmla="*/ 46521 w 61453"/>
                <a:gd name="connsiteY17" fmla="*/ 83196 h 83195"/>
                <a:gd name="connsiteX18" fmla="*/ 61454 w 61453"/>
                <a:gd name="connsiteY18" fmla="*/ 83196 h 83195"/>
                <a:gd name="connsiteX19" fmla="*/ 61454 w 61453"/>
                <a:gd name="connsiteY19" fmla="*/ 1376 h 8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53" h="83195">
                  <a:moveTo>
                    <a:pt x="47663" y="30999"/>
                  </a:moveTo>
                  <a:cubicBezTo>
                    <a:pt x="48138" y="39718"/>
                    <a:pt x="41462" y="47171"/>
                    <a:pt x="32750" y="47644"/>
                  </a:cubicBezTo>
                  <a:cubicBezTo>
                    <a:pt x="32426" y="47663"/>
                    <a:pt x="32103" y="47670"/>
                    <a:pt x="31779" y="47667"/>
                  </a:cubicBezTo>
                  <a:cubicBezTo>
                    <a:pt x="22963" y="47941"/>
                    <a:pt x="15592" y="41001"/>
                    <a:pt x="15316" y="32168"/>
                  </a:cubicBezTo>
                  <a:cubicBezTo>
                    <a:pt x="15297" y="31746"/>
                    <a:pt x="15306" y="31324"/>
                    <a:pt x="15325" y="30903"/>
                  </a:cubicBezTo>
                  <a:cubicBezTo>
                    <a:pt x="14954" y="21863"/>
                    <a:pt x="21974" y="14234"/>
                    <a:pt x="30999" y="13863"/>
                  </a:cubicBezTo>
                  <a:cubicBezTo>
                    <a:pt x="31104" y="13859"/>
                    <a:pt x="31199" y="13855"/>
                    <a:pt x="31304" y="13854"/>
                  </a:cubicBezTo>
                  <a:cubicBezTo>
                    <a:pt x="40130" y="13726"/>
                    <a:pt x="47387" y="20786"/>
                    <a:pt x="47511" y="29622"/>
                  </a:cubicBezTo>
                  <a:cubicBezTo>
                    <a:pt x="47520" y="30081"/>
                    <a:pt x="47501" y="30540"/>
                    <a:pt x="47473" y="30999"/>
                  </a:cubicBezTo>
                  <a:close/>
                  <a:moveTo>
                    <a:pt x="47663" y="1376"/>
                  </a:moveTo>
                  <a:lnTo>
                    <a:pt x="47663" y="7662"/>
                  </a:lnTo>
                  <a:cubicBezTo>
                    <a:pt x="43154" y="2434"/>
                    <a:pt x="36478" y="-384"/>
                    <a:pt x="29592" y="42"/>
                  </a:cubicBezTo>
                  <a:cubicBezTo>
                    <a:pt x="13147" y="143"/>
                    <a:pt x="-92" y="13573"/>
                    <a:pt x="3" y="30038"/>
                  </a:cubicBezTo>
                  <a:cubicBezTo>
                    <a:pt x="3" y="30199"/>
                    <a:pt x="13" y="30361"/>
                    <a:pt x="13" y="30522"/>
                  </a:cubicBezTo>
                  <a:cubicBezTo>
                    <a:pt x="-463" y="47139"/>
                    <a:pt x="12605" y="60994"/>
                    <a:pt x="29202" y="61467"/>
                  </a:cubicBezTo>
                  <a:cubicBezTo>
                    <a:pt x="29392" y="61473"/>
                    <a:pt x="29592" y="61477"/>
                    <a:pt x="29782" y="61479"/>
                  </a:cubicBezTo>
                  <a:cubicBezTo>
                    <a:pt x="35936" y="61665"/>
                    <a:pt x="41928" y="59484"/>
                    <a:pt x="46521" y="55383"/>
                  </a:cubicBezTo>
                  <a:lnTo>
                    <a:pt x="46521" y="83196"/>
                  </a:lnTo>
                  <a:lnTo>
                    <a:pt x="61454" y="83196"/>
                  </a:lnTo>
                  <a:lnTo>
                    <a:pt x="61454" y="1376"/>
                  </a:lnTo>
                  <a:close/>
                </a:path>
              </a:pathLst>
            </a:custGeom>
            <a:solidFill>
              <a:srgbClr val="2B2D42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50" name="Freeform 349">
              <a:extLst>
                <a:ext uri="{FF2B5EF4-FFF2-40B4-BE49-F238E27FC236}">
                  <a16:creationId xmlns:a16="http://schemas.microsoft.com/office/drawing/2014/main" id="{A5C25D89-5A9E-A77A-F9DC-C4AD89035DD8}"/>
                </a:ext>
              </a:extLst>
            </p:cNvPr>
            <p:cNvSpPr/>
            <p:nvPr/>
          </p:nvSpPr>
          <p:spPr>
            <a:xfrm>
              <a:off x="10820807" y="-520632"/>
              <a:ext cx="109852" cy="122015"/>
            </a:xfrm>
            <a:custGeom>
              <a:avLst/>
              <a:gdLst>
                <a:gd name="connsiteX0" fmla="*/ 97203 w 109852"/>
                <a:gd name="connsiteY0" fmla="*/ 21907 h 122015"/>
                <a:gd name="connsiteX1" fmla="*/ 63058 w 109852"/>
                <a:gd name="connsiteY1" fmla="*/ 2191 h 122015"/>
                <a:gd name="connsiteX2" fmla="*/ 54879 w 109852"/>
                <a:gd name="connsiteY2" fmla="*/ 0 h 122015"/>
                <a:gd name="connsiteX3" fmla="*/ 46794 w 109852"/>
                <a:gd name="connsiteY3" fmla="*/ 2191 h 122015"/>
                <a:gd name="connsiteX4" fmla="*/ 8179 w 109852"/>
                <a:gd name="connsiteY4" fmla="*/ 24575 h 122015"/>
                <a:gd name="connsiteX5" fmla="*/ 0 w 109852"/>
                <a:gd name="connsiteY5" fmla="*/ 38672 h 122015"/>
                <a:gd name="connsiteX6" fmla="*/ 0 w 109852"/>
                <a:gd name="connsiteY6" fmla="*/ 83344 h 122015"/>
                <a:gd name="connsiteX7" fmla="*/ 8179 w 109852"/>
                <a:gd name="connsiteY7" fmla="*/ 97441 h 122015"/>
                <a:gd name="connsiteX8" fmla="*/ 46794 w 109852"/>
                <a:gd name="connsiteY8" fmla="*/ 119825 h 122015"/>
                <a:gd name="connsiteX9" fmla="*/ 54879 w 109852"/>
                <a:gd name="connsiteY9" fmla="*/ 122015 h 122015"/>
                <a:gd name="connsiteX10" fmla="*/ 63058 w 109852"/>
                <a:gd name="connsiteY10" fmla="*/ 119825 h 122015"/>
                <a:gd name="connsiteX11" fmla="*/ 101673 w 109852"/>
                <a:gd name="connsiteY11" fmla="*/ 97441 h 122015"/>
                <a:gd name="connsiteX12" fmla="*/ 109852 w 109852"/>
                <a:gd name="connsiteY12" fmla="*/ 83344 h 122015"/>
                <a:gd name="connsiteX13" fmla="*/ 109852 w 109852"/>
                <a:gd name="connsiteY13" fmla="*/ 46292 h 122015"/>
                <a:gd name="connsiteX14" fmla="*/ 97583 w 109852"/>
                <a:gd name="connsiteY14" fmla="*/ 34004 h 122015"/>
                <a:gd name="connsiteX15" fmla="*/ 94444 w 109852"/>
                <a:gd name="connsiteY15" fmla="*/ 34004 h 122015"/>
                <a:gd name="connsiteX16" fmla="*/ 90355 w 109852"/>
                <a:gd name="connsiteY16" fmla="*/ 35719 h 122015"/>
                <a:gd name="connsiteX17" fmla="*/ 60014 w 109852"/>
                <a:gd name="connsiteY17" fmla="*/ 52959 h 122015"/>
                <a:gd name="connsiteX18" fmla="*/ 54023 w 109852"/>
                <a:gd name="connsiteY18" fmla="*/ 62484 h 122015"/>
                <a:gd name="connsiteX19" fmla="*/ 62392 w 109852"/>
                <a:gd name="connsiteY19" fmla="*/ 73057 h 122015"/>
                <a:gd name="connsiteX20" fmla="*/ 65341 w 109852"/>
                <a:gd name="connsiteY20" fmla="*/ 73628 h 122015"/>
                <a:gd name="connsiteX21" fmla="*/ 70191 w 109852"/>
                <a:gd name="connsiteY21" fmla="*/ 72295 h 122015"/>
                <a:gd name="connsiteX22" fmla="*/ 87692 w 109852"/>
                <a:gd name="connsiteY22" fmla="*/ 62198 h 122015"/>
                <a:gd name="connsiteX23" fmla="*/ 87692 w 109852"/>
                <a:gd name="connsiteY23" fmla="*/ 76486 h 122015"/>
                <a:gd name="connsiteX24" fmla="*/ 83031 w 109852"/>
                <a:gd name="connsiteY24" fmla="*/ 82772 h 122015"/>
                <a:gd name="connsiteX25" fmla="*/ 59824 w 109852"/>
                <a:gd name="connsiteY25" fmla="*/ 96203 h 122015"/>
                <a:gd name="connsiteX26" fmla="*/ 50313 w 109852"/>
                <a:gd name="connsiteY26" fmla="*/ 96203 h 122015"/>
                <a:gd name="connsiteX27" fmla="*/ 27011 w 109852"/>
                <a:gd name="connsiteY27" fmla="*/ 82772 h 122015"/>
                <a:gd name="connsiteX28" fmla="*/ 22161 w 109852"/>
                <a:gd name="connsiteY28" fmla="*/ 74295 h 122015"/>
                <a:gd name="connsiteX29" fmla="*/ 22161 w 109852"/>
                <a:gd name="connsiteY29" fmla="*/ 74295 h 122015"/>
                <a:gd name="connsiteX30" fmla="*/ 22161 w 109852"/>
                <a:gd name="connsiteY30" fmla="*/ 47625 h 122015"/>
                <a:gd name="connsiteX31" fmla="*/ 22161 w 109852"/>
                <a:gd name="connsiteY31" fmla="*/ 47625 h 122015"/>
                <a:gd name="connsiteX32" fmla="*/ 27011 w 109852"/>
                <a:gd name="connsiteY32" fmla="*/ 39148 h 122015"/>
                <a:gd name="connsiteX33" fmla="*/ 50218 w 109852"/>
                <a:gd name="connsiteY33" fmla="*/ 25718 h 122015"/>
                <a:gd name="connsiteX34" fmla="*/ 59729 w 109852"/>
                <a:gd name="connsiteY34" fmla="*/ 25718 h 122015"/>
                <a:gd name="connsiteX35" fmla="*/ 72664 w 109852"/>
                <a:gd name="connsiteY35" fmla="*/ 33147 h 122015"/>
                <a:gd name="connsiteX36" fmla="*/ 74281 w 109852"/>
                <a:gd name="connsiteY36" fmla="*/ 33147 h 122015"/>
                <a:gd name="connsiteX37" fmla="*/ 89594 w 109852"/>
                <a:gd name="connsiteY37" fmla="*/ 24289 h 122015"/>
                <a:gd name="connsiteX38" fmla="*/ 97108 w 109852"/>
                <a:gd name="connsiteY38" fmla="*/ 22098 h 122015"/>
                <a:gd name="connsiteX39" fmla="*/ 97203 w 109852"/>
                <a:gd name="connsiteY39" fmla="*/ 21907 h 12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9852" h="122015">
                  <a:moveTo>
                    <a:pt x="97203" y="21907"/>
                  </a:moveTo>
                  <a:lnTo>
                    <a:pt x="63058" y="2191"/>
                  </a:lnTo>
                  <a:cubicBezTo>
                    <a:pt x="60566" y="758"/>
                    <a:pt x="57751" y="3"/>
                    <a:pt x="54879" y="0"/>
                  </a:cubicBezTo>
                  <a:cubicBezTo>
                    <a:pt x="52035" y="2"/>
                    <a:pt x="49248" y="758"/>
                    <a:pt x="46794" y="2191"/>
                  </a:cubicBezTo>
                  <a:lnTo>
                    <a:pt x="8179" y="24575"/>
                  </a:lnTo>
                  <a:cubicBezTo>
                    <a:pt x="3129" y="27470"/>
                    <a:pt x="10" y="32846"/>
                    <a:pt x="0" y="38672"/>
                  </a:cubicBezTo>
                  <a:lnTo>
                    <a:pt x="0" y="83344"/>
                  </a:lnTo>
                  <a:cubicBezTo>
                    <a:pt x="10" y="89169"/>
                    <a:pt x="3129" y="94545"/>
                    <a:pt x="8179" y="97441"/>
                  </a:cubicBezTo>
                  <a:lnTo>
                    <a:pt x="46794" y="119825"/>
                  </a:lnTo>
                  <a:cubicBezTo>
                    <a:pt x="49248" y="121257"/>
                    <a:pt x="52035" y="122013"/>
                    <a:pt x="54879" y="122015"/>
                  </a:cubicBezTo>
                  <a:cubicBezTo>
                    <a:pt x="57751" y="122012"/>
                    <a:pt x="60566" y="121257"/>
                    <a:pt x="63058" y="119825"/>
                  </a:cubicBezTo>
                  <a:lnTo>
                    <a:pt x="101673" y="97441"/>
                  </a:lnTo>
                  <a:cubicBezTo>
                    <a:pt x="106723" y="94545"/>
                    <a:pt x="109843" y="89169"/>
                    <a:pt x="109852" y="83344"/>
                  </a:cubicBezTo>
                  <a:lnTo>
                    <a:pt x="109852" y="46292"/>
                  </a:lnTo>
                  <a:cubicBezTo>
                    <a:pt x="109852" y="39506"/>
                    <a:pt x="104355" y="34004"/>
                    <a:pt x="97583" y="34004"/>
                  </a:cubicBezTo>
                  <a:cubicBezTo>
                    <a:pt x="96537" y="33864"/>
                    <a:pt x="95491" y="33864"/>
                    <a:pt x="94444" y="34004"/>
                  </a:cubicBezTo>
                  <a:cubicBezTo>
                    <a:pt x="92980" y="34293"/>
                    <a:pt x="91591" y="34876"/>
                    <a:pt x="90355" y="35719"/>
                  </a:cubicBezTo>
                  <a:lnTo>
                    <a:pt x="60014" y="52959"/>
                  </a:lnTo>
                  <a:cubicBezTo>
                    <a:pt x="56419" y="54785"/>
                    <a:pt x="54118" y="58445"/>
                    <a:pt x="54023" y="62484"/>
                  </a:cubicBezTo>
                  <a:cubicBezTo>
                    <a:pt x="53984" y="67540"/>
                    <a:pt x="57466" y="71939"/>
                    <a:pt x="62392" y="73057"/>
                  </a:cubicBezTo>
                  <a:cubicBezTo>
                    <a:pt x="63324" y="73439"/>
                    <a:pt x="64333" y="73633"/>
                    <a:pt x="65341" y="73628"/>
                  </a:cubicBezTo>
                  <a:cubicBezTo>
                    <a:pt x="67043" y="73627"/>
                    <a:pt x="68727" y="73167"/>
                    <a:pt x="70191" y="72295"/>
                  </a:cubicBezTo>
                  <a:lnTo>
                    <a:pt x="87692" y="62198"/>
                  </a:lnTo>
                  <a:lnTo>
                    <a:pt x="87692" y="76486"/>
                  </a:lnTo>
                  <a:cubicBezTo>
                    <a:pt x="87111" y="79154"/>
                    <a:pt x="85409" y="81443"/>
                    <a:pt x="83031" y="82772"/>
                  </a:cubicBezTo>
                  <a:lnTo>
                    <a:pt x="59824" y="96203"/>
                  </a:lnTo>
                  <a:cubicBezTo>
                    <a:pt x="56847" y="97777"/>
                    <a:pt x="53290" y="97777"/>
                    <a:pt x="50313" y="96203"/>
                  </a:cubicBezTo>
                  <a:lnTo>
                    <a:pt x="27011" y="82772"/>
                  </a:lnTo>
                  <a:cubicBezTo>
                    <a:pt x="24044" y="80970"/>
                    <a:pt x="22218" y="77768"/>
                    <a:pt x="22161" y="74295"/>
                  </a:cubicBezTo>
                  <a:lnTo>
                    <a:pt x="22161" y="74295"/>
                  </a:lnTo>
                  <a:lnTo>
                    <a:pt x="22161" y="47625"/>
                  </a:lnTo>
                  <a:lnTo>
                    <a:pt x="22161" y="47625"/>
                  </a:lnTo>
                  <a:cubicBezTo>
                    <a:pt x="22094" y="44121"/>
                    <a:pt x="23958" y="40864"/>
                    <a:pt x="27011" y="39148"/>
                  </a:cubicBezTo>
                  <a:lnTo>
                    <a:pt x="50218" y="25718"/>
                  </a:lnTo>
                  <a:cubicBezTo>
                    <a:pt x="53157" y="24016"/>
                    <a:pt x="56790" y="24016"/>
                    <a:pt x="59729" y="25718"/>
                  </a:cubicBezTo>
                  <a:lnTo>
                    <a:pt x="72664" y="33147"/>
                  </a:lnTo>
                  <a:cubicBezTo>
                    <a:pt x="73615" y="33719"/>
                    <a:pt x="73330" y="33719"/>
                    <a:pt x="74281" y="33147"/>
                  </a:cubicBezTo>
                  <a:lnTo>
                    <a:pt x="89594" y="24289"/>
                  </a:lnTo>
                  <a:cubicBezTo>
                    <a:pt x="91886" y="22960"/>
                    <a:pt x="94463" y="22208"/>
                    <a:pt x="97108" y="22098"/>
                  </a:cubicBezTo>
                  <a:cubicBezTo>
                    <a:pt x="97108" y="22098"/>
                    <a:pt x="97488" y="22098"/>
                    <a:pt x="97203" y="21907"/>
                  </a:cubicBezTo>
                  <a:close/>
                </a:path>
              </a:pathLst>
            </a:custGeom>
            <a:solidFill>
              <a:srgbClr val="28D9CA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379" name="Group 378">
            <a:extLst>
              <a:ext uri="{FF2B5EF4-FFF2-40B4-BE49-F238E27FC236}">
                <a16:creationId xmlns:a16="http://schemas.microsoft.com/office/drawing/2014/main" id="{7FAB5639-D401-ACEB-AFCE-849C8E2905E4}"/>
              </a:ext>
            </a:extLst>
          </p:cNvPr>
          <p:cNvGrpSpPr/>
          <p:nvPr/>
        </p:nvGrpSpPr>
        <p:grpSpPr>
          <a:xfrm>
            <a:off x="3925997" y="2581649"/>
            <a:ext cx="893070" cy="184827"/>
            <a:chOff x="6006010" y="1189021"/>
            <a:chExt cx="1231938" cy="254958"/>
          </a:xfrm>
        </p:grpSpPr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id="{29732AA6-289A-E732-7E84-5C4E24FC566D}"/>
                </a:ext>
              </a:extLst>
            </p:cNvPr>
            <p:cNvSpPr/>
            <p:nvPr/>
          </p:nvSpPr>
          <p:spPr>
            <a:xfrm>
              <a:off x="6344447" y="1253837"/>
              <a:ext cx="128913" cy="183702"/>
            </a:xfrm>
            <a:custGeom>
              <a:avLst/>
              <a:gdLst>
                <a:gd name="connsiteX0" fmla="*/ 46511 w 61696"/>
                <a:gd name="connsiteY0" fmla="*/ 30707 h 87917"/>
                <a:gd name="connsiteX1" fmla="*/ 29714 w 61696"/>
                <a:gd name="connsiteY1" fmla="*/ 45230 h 87917"/>
                <a:gd name="connsiteX2" fmla="*/ 15210 w 61696"/>
                <a:gd name="connsiteY2" fmla="*/ 28404 h 87917"/>
                <a:gd name="connsiteX3" fmla="*/ 30342 w 61696"/>
                <a:gd name="connsiteY3" fmla="*/ 13848 h 87917"/>
                <a:gd name="connsiteX4" fmla="*/ 46549 w 61696"/>
                <a:gd name="connsiteY4" fmla="*/ 28835 h 87917"/>
                <a:gd name="connsiteX5" fmla="*/ 46511 w 61696"/>
                <a:gd name="connsiteY5" fmla="*/ 30707 h 87917"/>
                <a:gd name="connsiteX6" fmla="*/ 47176 w 61696"/>
                <a:gd name="connsiteY6" fmla="*/ 1370 h 87917"/>
                <a:gd name="connsiteX7" fmla="*/ 47176 w 61696"/>
                <a:gd name="connsiteY7" fmla="*/ 7562 h 87917"/>
                <a:gd name="connsiteX8" fmla="*/ 29010 w 61696"/>
                <a:gd name="connsiteY8" fmla="*/ 37 h 87917"/>
                <a:gd name="connsiteX9" fmla="*/ 49 w 61696"/>
                <a:gd name="connsiteY9" fmla="*/ 32467 h 87917"/>
                <a:gd name="connsiteX10" fmla="*/ 29010 w 61696"/>
                <a:gd name="connsiteY10" fmla="*/ 61473 h 87917"/>
                <a:gd name="connsiteX11" fmla="*/ 47366 w 61696"/>
                <a:gd name="connsiteY11" fmla="*/ 53377 h 87917"/>
                <a:gd name="connsiteX12" fmla="*/ 43277 w 61696"/>
                <a:gd name="connsiteY12" fmla="*/ 69855 h 87917"/>
                <a:gd name="connsiteX13" fmla="*/ 31768 w 61696"/>
                <a:gd name="connsiteY13" fmla="*/ 73951 h 87917"/>
                <a:gd name="connsiteX14" fmla="*/ 17787 w 61696"/>
                <a:gd name="connsiteY14" fmla="*/ 68045 h 87917"/>
                <a:gd name="connsiteX15" fmla="*/ 17787 w 61696"/>
                <a:gd name="connsiteY15" fmla="*/ 68045 h 87917"/>
                <a:gd name="connsiteX16" fmla="*/ 1048 w 61696"/>
                <a:gd name="connsiteY16" fmla="*/ 68045 h 87917"/>
                <a:gd name="connsiteX17" fmla="*/ 1048 w 61696"/>
                <a:gd name="connsiteY17" fmla="*/ 68807 h 87917"/>
                <a:gd name="connsiteX18" fmla="*/ 31198 w 61696"/>
                <a:gd name="connsiteY18" fmla="*/ 87857 h 87917"/>
                <a:gd name="connsiteX19" fmla="*/ 55070 w 61696"/>
                <a:gd name="connsiteY19" fmla="*/ 77666 h 87917"/>
                <a:gd name="connsiteX20" fmla="*/ 61538 w 61696"/>
                <a:gd name="connsiteY20" fmla="*/ 53377 h 87917"/>
                <a:gd name="connsiteX21" fmla="*/ 61538 w 61696"/>
                <a:gd name="connsiteY21" fmla="*/ 1942 h 87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696" h="87917">
                  <a:moveTo>
                    <a:pt x="46511" y="30707"/>
                  </a:moveTo>
                  <a:cubicBezTo>
                    <a:pt x="45873" y="39364"/>
                    <a:pt x="38350" y="45865"/>
                    <a:pt x="29714" y="45230"/>
                  </a:cubicBezTo>
                  <a:cubicBezTo>
                    <a:pt x="21069" y="44594"/>
                    <a:pt x="14573" y="37061"/>
                    <a:pt x="15210" y="28404"/>
                  </a:cubicBezTo>
                  <a:cubicBezTo>
                    <a:pt x="15799" y="20392"/>
                    <a:pt x="22324" y="14113"/>
                    <a:pt x="30342" y="13848"/>
                  </a:cubicBezTo>
                  <a:cubicBezTo>
                    <a:pt x="38949" y="13505"/>
                    <a:pt x="46206" y="20215"/>
                    <a:pt x="46549" y="28835"/>
                  </a:cubicBezTo>
                  <a:cubicBezTo>
                    <a:pt x="46577" y="29460"/>
                    <a:pt x="46558" y="30084"/>
                    <a:pt x="46511" y="30707"/>
                  </a:cubicBezTo>
                  <a:close/>
                  <a:moveTo>
                    <a:pt x="47176" y="1370"/>
                  </a:moveTo>
                  <a:lnTo>
                    <a:pt x="47176" y="7562"/>
                  </a:lnTo>
                  <a:cubicBezTo>
                    <a:pt x="42582" y="2413"/>
                    <a:pt x="35896" y="-356"/>
                    <a:pt x="29010" y="37"/>
                  </a:cubicBezTo>
                  <a:cubicBezTo>
                    <a:pt x="12071" y="982"/>
                    <a:pt x="-902" y="15501"/>
                    <a:pt x="49" y="32467"/>
                  </a:cubicBezTo>
                  <a:cubicBezTo>
                    <a:pt x="915" y="48111"/>
                    <a:pt x="13384" y="60602"/>
                    <a:pt x="29010" y="61473"/>
                  </a:cubicBezTo>
                  <a:cubicBezTo>
                    <a:pt x="36048" y="61770"/>
                    <a:pt x="42830" y="58779"/>
                    <a:pt x="47366" y="53377"/>
                  </a:cubicBezTo>
                  <a:cubicBezTo>
                    <a:pt x="48184" y="59193"/>
                    <a:pt x="46720" y="65100"/>
                    <a:pt x="43277" y="69855"/>
                  </a:cubicBezTo>
                  <a:cubicBezTo>
                    <a:pt x="40195" y="72801"/>
                    <a:pt x="36010" y="74291"/>
                    <a:pt x="31768" y="73951"/>
                  </a:cubicBezTo>
                  <a:cubicBezTo>
                    <a:pt x="26433" y="74348"/>
                    <a:pt x="21230" y="72151"/>
                    <a:pt x="17787" y="68045"/>
                  </a:cubicBezTo>
                  <a:lnTo>
                    <a:pt x="17787" y="68045"/>
                  </a:lnTo>
                  <a:lnTo>
                    <a:pt x="1048" y="68045"/>
                  </a:lnTo>
                  <a:lnTo>
                    <a:pt x="1048" y="68807"/>
                  </a:lnTo>
                  <a:cubicBezTo>
                    <a:pt x="5946" y="81004"/>
                    <a:pt x="18101" y="88683"/>
                    <a:pt x="31198" y="87857"/>
                  </a:cubicBezTo>
                  <a:cubicBezTo>
                    <a:pt x="40290" y="88296"/>
                    <a:pt x="49088" y="84541"/>
                    <a:pt x="55070" y="77666"/>
                  </a:cubicBezTo>
                  <a:cubicBezTo>
                    <a:pt x="60054" y="70603"/>
                    <a:pt x="62346" y="61987"/>
                    <a:pt x="61538" y="53377"/>
                  </a:cubicBezTo>
                  <a:lnTo>
                    <a:pt x="61538" y="1942"/>
                  </a:lnTo>
                  <a:close/>
                </a:path>
              </a:pathLst>
            </a:custGeom>
            <a:solidFill>
              <a:srgbClr val="2A2D41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2" name="Freeform 361">
              <a:extLst>
                <a:ext uri="{FF2B5EF4-FFF2-40B4-BE49-F238E27FC236}">
                  <a16:creationId xmlns:a16="http://schemas.microsoft.com/office/drawing/2014/main" id="{20CC4BE2-0801-ADF5-5009-0C45A508328B}"/>
                </a:ext>
              </a:extLst>
            </p:cNvPr>
            <p:cNvSpPr/>
            <p:nvPr/>
          </p:nvSpPr>
          <p:spPr>
            <a:xfrm>
              <a:off x="6493898" y="1253908"/>
              <a:ext cx="127515" cy="128408"/>
            </a:xfrm>
            <a:custGeom>
              <a:avLst/>
              <a:gdLst>
                <a:gd name="connsiteX0" fmla="*/ 46224 w 61027"/>
                <a:gd name="connsiteY0" fmla="*/ 24101 h 61454"/>
                <a:gd name="connsiteX1" fmla="*/ 15979 w 61027"/>
                <a:gd name="connsiteY1" fmla="*/ 24101 h 61454"/>
                <a:gd name="connsiteX2" fmla="*/ 31101 w 61027"/>
                <a:gd name="connsiteY2" fmla="*/ 13814 h 61454"/>
                <a:gd name="connsiteX3" fmla="*/ 46224 w 61027"/>
                <a:gd name="connsiteY3" fmla="*/ 24101 h 61454"/>
                <a:gd name="connsiteX4" fmla="*/ 30911 w 61027"/>
                <a:gd name="connsiteY4" fmla="*/ 2 h 61454"/>
                <a:gd name="connsiteX5" fmla="*/ 0 w 61027"/>
                <a:gd name="connsiteY5" fmla="*/ 30193 h 61454"/>
                <a:gd name="connsiteX6" fmla="*/ 0 w 61027"/>
                <a:gd name="connsiteY6" fmla="*/ 30863 h 61454"/>
                <a:gd name="connsiteX7" fmla="*/ 31082 w 61027"/>
                <a:gd name="connsiteY7" fmla="*/ 61452 h 61454"/>
                <a:gd name="connsiteX8" fmla="*/ 31767 w 61027"/>
                <a:gd name="connsiteY8" fmla="*/ 61439 h 61454"/>
                <a:gd name="connsiteX9" fmla="*/ 54974 w 61027"/>
                <a:gd name="connsiteY9" fmla="*/ 50771 h 61454"/>
                <a:gd name="connsiteX10" fmla="*/ 59634 w 61027"/>
                <a:gd name="connsiteY10" fmla="*/ 42579 h 61454"/>
                <a:gd name="connsiteX11" fmla="*/ 59634 w 61027"/>
                <a:gd name="connsiteY11" fmla="*/ 41817 h 61454"/>
                <a:gd name="connsiteX12" fmla="*/ 43560 w 61027"/>
                <a:gd name="connsiteY12" fmla="*/ 41817 h 61454"/>
                <a:gd name="connsiteX13" fmla="*/ 43560 w 61027"/>
                <a:gd name="connsiteY13" fmla="*/ 41817 h 61454"/>
                <a:gd name="connsiteX14" fmla="*/ 31291 w 61027"/>
                <a:gd name="connsiteY14" fmla="*/ 47342 h 61454"/>
                <a:gd name="connsiteX15" fmla="*/ 16264 w 61027"/>
                <a:gd name="connsiteY15" fmla="*/ 37245 h 61454"/>
                <a:gd name="connsiteX16" fmla="*/ 60395 w 61027"/>
                <a:gd name="connsiteY16" fmla="*/ 37245 h 61454"/>
                <a:gd name="connsiteX17" fmla="*/ 60395 w 61027"/>
                <a:gd name="connsiteY17" fmla="*/ 37245 h 61454"/>
                <a:gd name="connsiteX18" fmla="*/ 60966 w 61027"/>
                <a:gd name="connsiteY18" fmla="*/ 31816 h 61454"/>
                <a:gd name="connsiteX19" fmla="*/ 33060 w 61027"/>
                <a:gd name="connsiteY19" fmla="*/ 62 h 61454"/>
                <a:gd name="connsiteX20" fmla="*/ 30911 w 61027"/>
                <a:gd name="connsiteY20" fmla="*/ 2 h 6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027" h="61454">
                  <a:moveTo>
                    <a:pt x="46224" y="24101"/>
                  </a:moveTo>
                  <a:lnTo>
                    <a:pt x="15979" y="24101"/>
                  </a:lnTo>
                  <a:cubicBezTo>
                    <a:pt x="17938" y="17509"/>
                    <a:pt x="24263" y="13211"/>
                    <a:pt x="31101" y="13814"/>
                  </a:cubicBezTo>
                  <a:cubicBezTo>
                    <a:pt x="37968" y="13093"/>
                    <a:pt x="44359" y="17439"/>
                    <a:pt x="46224" y="24101"/>
                  </a:cubicBezTo>
                  <a:close/>
                  <a:moveTo>
                    <a:pt x="30911" y="2"/>
                  </a:moveTo>
                  <a:cubicBezTo>
                    <a:pt x="14048" y="-209"/>
                    <a:pt x="209" y="13308"/>
                    <a:pt x="0" y="30193"/>
                  </a:cubicBezTo>
                  <a:cubicBezTo>
                    <a:pt x="0" y="30417"/>
                    <a:pt x="0" y="30640"/>
                    <a:pt x="0" y="30863"/>
                  </a:cubicBezTo>
                  <a:cubicBezTo>
                    <a:pt x="152" y="47907"/>
                    <a:pt x="14067" y="61602"/>
                    <a:pt x="31082" y="61452"/>
                  </a:cubicBezTo>
                  <a:cubicBezTo>
                    <a:pt x="31310" y="61450"/>
                    <a:pt x="31539" y="61445"/>
                    <a:pt x="31767" y="61439"/>
                  </a:cubicBezTo>
                  <a:cubicBezTo>
                    <a:pt x="40745" y="61741"/>
                    <a:pt x="49343" y="57789"/>
                    <a:pt x="54974" y="50771"/>
                  </a:cubicBezTo>
                  <a:cubicBezTo>
                    <a:pt x="57066" y="48387"/>
                    <a:pt x="58654" y="45599"/>
                    <a:pt x="59634" y="42579"/>
                  </a:cubicBezTo>
                  <a:lnTo>
                    <a:pt x="59634" y="41817"/>
                  </a:lnTo>
                  <a:lnTo>
                    <a:pt x="43560" y="41817"/>
                  </a:lnTo>
                  <a:lnTo>
                    <a:pt x="43560" y="41817"/>
                  </a:lnTo>
                  <a:cubicBezTo>
                    <a:pt x="40679" y="45638"/>
                    <a:pt x="36056" y="47721"/>
                    <a:pt x="31291" y="47342"/>
                  </a:cubicBezTo>
                  <a:cubicBezTo>
                    <a:pt x="24548" y="47884"/>
                    <a:pt x="18318" y="43700"/>
                    <a:pt x="16264" y="37245"/>
                  </a:cubicBezTo>
                  <a:lnTo>
                    <a:pt x="60395" y="37245"/>
                  </a:lnTo>
                  <a:lnTo>
                    <a:pt x="60395" y="37245"/>
                  </a:lnTo>
                  <a:cubicBezTo>
                    <a:pt x="60833" y="35470"/>
                    <a:pt x="61023" y="33643"/>
                    <a:pt x="60966" y="31816"/>
                  </a:cubicBezTo>
                  <a:cubicBezTo>
                    <a:pt x="62021" y="15332"/>
                    <a:pt x="49524" y="1115"/>
                    <a:pt x="33060" y="62"/>
                  </a:cubicBezTo>
                  <a:cubicBezTo>
                    <a:pt x="32347" y="17"/>
                    <a:pt x="31634" y="-3"/>
                    <a:pt x="30911" y="2"/>
                  </a:cubicBezTo>
                  <a:close/>
                </a:path>
              </a:pathLst>
            </a:custGeom>
            <a:solidFill>
              <a:srgbClr val="2A2D41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id="{E02102FF-235C-8A0B-EE79-E6A4AFC642AE}"/>
                </a:ext>
              </a:extLst>
            </p:cNvPr>
            <p:cNvSpPr/>
            <p:nvPr/>
          </p:nvSpPr>
          <p:spPr>
            <a:xfrm>
              <a:off x="6621882" y="1256700"/>
              <a:ext cx="124206" cy="122599"/>
            </a:xfrm>
            <a:custGeom>
              <a:avLst/>
              <a:gdLst>
                <a:gd name="connsiteX0" fmla="*/ 38615 w 59443"/>
                <a:gd name="connsiteY0" fmla="*/ 28385 h 58674"/>
                <a:gd name="connsiteX1" fmla="*/ 56495 w 59443"/>
                <a:gd name="connsiteY1" fmla="*/ 0 h 58674"/>
                <a:gd name="connsiteX2" fmla="*/ 39566 w 59443"/>
                <a:gd name="connsiteY2" fmla="*/ 0 h 58674"/>
                <a:gd name="connsiteX3" fmla="*/ 29674 w 59443"/>
                <a:gd name="connsiteY3" fmla="*/ 16764 h 58674"/>
                <a:gd name="connsiteX4" fmla="*/ 19688 w 59443"/>
                <a:gd name="connsiteY4" fmla="*/ 0 h 58674"/>
                <a:gd name="connsiteX5" fmla="*/ 2758 w 59443"/>
                <a:gd name="connsiteY5" fmla="*/ 0 h 58674"/>
                <a:gd name="connsiteX6" fmla="*/ 20734 w 59443"/>
                <a:gd name="connsiteY6" fmla="*/ 28385 h 58674"/>
                <a:gd name="connsiteX7" fmla="*/ 0 w 59443"/>
                <a:gd name="connsiteY7" fmla="*/ 58674 h 58674"/>
                <a:gd name="connsiteX8" fmla="*/ 17976 w 59443"/>
                <a:gd name="connsiteY8" fmla="*/ 58674 h 58674"/>
                <a:gd name="connsiteX9" fmla="*/ 29674 w 59443"/>
                <a:gd name="connsiteY9" fmla="*/ 39529 h 58674"/>
                <a:gd name="connsiteX10" fmla="*/ 41373 w 59443"/>
                <a:gd name="connsiteY10" fmla="*/ 58674 h 58674"/>
                <a:gd name="connsiteX11" fmla="*/ 59444 w 59443"/>
                <a:gd name="connsiteY11" fmla="*/ 58674 h 58674"/>
                <a:gd name="connsiteX12" fmla="*/ 38615 w 59443"/>
                <a:gd name="connsiteY12" fmla="*/ 28385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442" h="58674">
                  <a:moveTo>
                    <a:pt x="38615" y="28385"/>
                  </a:moveTo>
                  <a:lnTo>
                    <a:pt x="56495" y="0"/>
                  </a:lnTo>
                  <a:lnTo>
                    <a:pt x="39566" y="0"/>
                  </a:lnTo>
                  <a:lnTo>
                    <a:pt x="29674" y="16764"/>
                  </a:lnTo>
                  <a:lnTo>
                    <a:pt x="19688" y="0"/>
                  </a:lnTo>
                  <a:lnTo>
                    <a:pt x="2758" y="0"/>
                  </a:lnTo>
                  <a:lnTo>
                    <a:pt x="20734" y="28385"/>
                  </a:lnTo>
                  <a:lnTo>
                    <a:pt x="0" y="58674"/>
                  </a:lnTo>
                  <a:lnTo>
                    <a:pt x="17976" y="58674"/>
                  </a:lnTo>
                  <a:lnTo>
                    <a:pt x="29674" y="39529"/>
                  </a:lnTo>
                  <a:lnTo>
                    <a:pt x="41373" y="58674"/>
                  </a:lnTo>
                  <a:lnTo>
                    <a:pt x="59444" y="58674"/>
                  </a:lnTo>
                  <a:lnTo>
                    <a:pt x="38615" y="28385"/>
                  </a:lnTo>
                  <a:close/>
                </a:path>
              </a:pathLst>
            </a:custGeom>
            <a:solidFill>
              <a:srgbClr val="2A2D41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4" name="Freeform 363">
              <a:extLst>
                <a:ext uri="{FF2B5EF4-FFF2-40B4-BE49-F238E27FC236}">
                  <a16:creationId xmlns:a16="http://schemas.microsoft.com/office/drawing/2014/main" id="{B3227E3A-C028-4331-6159-0B75D6A84B0C}"/>
                </a:ext>
              </a:extLst>
            </p:cNvPr>
            <p:cNvSpPr/>
            <p:nvPr/>
          </p:nvSpPr>
          <p:spPr>
            <a:xfrm>
              <a:off x="6745093" y="1253848"/>
              <a:ext cx="128383" cy="128481"/>
            </a:xfrm>
            <a:custGeom>
              <a:avLst/>
              <a:gdLst>
                <a:gd name="connsiteX0" fmla="*/ 47176 w 61442"/>
                <a:gd name="connsiteY0" fmla="*/ 30893 h 61489"/>
                <a:gd name="connsiteX1" fmla="*/ 32111 w 61442"/>
                <a:gd name="connsiteY1" fmla="*/ 48477 h 61489"/>
                <a:gd name="connsiteX2" fmla="*/ 14554 w 61442"/>
                <a:gd name="connsiteY2" fmla="*/ 33389 h 61489"/>
                <a:gd name="connsiteX3" fmla="*/ 14554 w 61442"/>
                <a:gd name="connsiteY3" fmla="*/ 30893 h 61489"/>
                <a:gd name="connsiteX4" fmla="*/ 29619 w 61442"/>
                <a:gd name="connsiteY4" fmla="*/ 13309 h 61489"/>
                <a:gd name="connsiteX5" fmla="*/ 47176 w 61442"/>
                <a:gd name="connsiteY5" fmla="*/ 28396 h 61489"/>
                <a:gd name="connsiteX6" fmla="*/ 47176 w 61442"/>
                <a:gd name="connsiteY6" fmla="*/ 30893 h 61489"/>
                <a:gd name="connsiteX7" fmla="*/ 47176 w 61442"/>
                <a:gd name="connsiteY7" fmla="*/ 1365 h 61489"/>
                <a:gd name="connsiteX8" fmla="*/ 47176 w 61442"/>
                <a:gd name="connsiteY8" fmla="*/ 7937 h 61489"/>
                <a:gd name="connsiteX9" fmla="*/ 29010 w 61442"/>
                <a:gd name="connsiteY9" fmla="*/ 32 h 61489"/>
                <a:gd name="connsiteX10" fmla="*/ 49 w 61442"/>
                <a:gd name="connsiteY10" fmla="*/ 32461 h 61489"/>
                <a:gd name="connsiteX11" fmla="*/ 29010 w 61442"/>
                <a:gd name="connsiteY11" fmla="*/ 61468 h 61489"/>
                <a:gd name="connsiteX12" fmla="*/ 47557 w 61442"/>
                <a:gd name="connsiteY12" fmla="*/ 53562 h 61489"/>
                <a:gd name="connsiteX13" fmla="*/ 47557 w 61442"/>
                <a:gd name="connsiteY13" fmla="*/ 60039 h 61489"/>
                <a:gd name="connsiteX14" fmla="*/ 61443 w 61442"/>
                <a:gd name="connsiteY14" fmla="*/ 60039 h 61489"/>
                <a:gd name="connsiteX15" fmla="*/ 61443 w 61442"/>
                <a:gd name="connsiteY15" fmla="*/ 1365 h 6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442" h="61489">
                  <a:moveTo>
                    <a:pt x="47176" y="30893"/>
                  </a:moveTo>
                  <a:cubicBezTo>
                    <a:pt x="47861" y="39915"/>
                    <a:pt x="41118" y="47787"/>
                    <a:pt x="32111" y="48477"/>
                  </a:cubicBezTo>
                  <a:cubicBezTo>
                    <a:pt x="23104" y="49165"/>
                    <a:pt x="15238" y="42411"/>
                    <a:pt x="14554" y="33389"/>
                  </a:cubicBezTo>
                  <a:cubicBezTo>
                    <a:pt x="14487" y="32559"/>
                    <a:pt x="14487" y="31723"/>
                    <a:pt x="14554" y="30893"/>
                  </a:cubicBezTo>
                  <a:cubicBezTo>
                    <a:pt x="13869" y="21871"/>
                    <a:pt x="20612" y="13998"/>
                    <a:pt x="29619" y="13309"/>
                  </a:cubicBezTo>
                  <a:cubicBezTo>
                    <a:pt x="38626" y="12620"/>
                    <a:pt x="46491" y="19374"/>
                    <a:pt x="47176" y="28396"/>
                  </a:cubicBezTo>
                  <a:cubicBezTo>
                    <a:pt x="47243" y="29227"/>
                    <a:pt x="47243" y="30062"/>
                    <a:pt x="47176" y="30893"/>
                  </a:cubicBezTo>
                  <a:close/>
                  <a:moveTo>
                    <a:pt x="47176" y="1365"/>
                  </a:moveTo>
                  <a:lnTo>
                    <a:pt x="47176" y="7937"/>
                  </a:lnTo>
                  <a:cubicBezTo>
                    <a:pt x="42697" y="2588"/>
                    <a:pt x="35972" y="-341"/>
                    <a:pt x="29010" y="32"/>
                  </a:cubicBezTo>
                  <a:cubicBezTo>
                    <a:pt x="12071" y="977"/>
                    <a:pt x="-902" y="15496"/>
                    <a:pt x="49" y="32461"/>
                  </a:cubicBezTo>
                  <a:cubicBezTo>
                    <a:pt x="915" y="48106"/>
                    <a:pt x="13384" y="60596"/>
                    <a:pt x="29010" y="61468"/>
                  </a:cubicBezTo>
                  <a:cubicBezTo>
                    <a:pt x="36067" y="61772"/>
                    <a:pt x="42887" y="58866"/>
                    <a:pt x="47557" y="53562"/>
                  </a:cubicBezTo>
                  <a:lnTo>
                    <a:pt x="47557" y="60039"/>
                  </a:lnTo>
                  <a:lnTo>
                    <a:pt x="61443" y="60039"/>
                  </a:lnTo>
                  <a:lnTo>
                    <a:pt x="61443" y="1365"/>
                  </a:lnTo>
                  <a:close/>
                </a:path>
              </a:pathLst>
            </a:custGeom>
            <a:solidFill>
              <a:srgbClr val="2A2D41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id="{FA4C1F26-850B-EFDC-0788-6CB2A07874EB}"/>
                </a:ext>
              </a:extLst>
            </p:cNvPr>
            <p:cNvSpPr/>
            <p:nvPr/>
          </p:nvSpPr>
          <p:spPr>
            <a:xfrm>
              <a:off x="6894542" y="1216498"/>
              <a:ext cx="62798" cy="162801"/>
            </a:xfrm>
            <a:custGeom>
              <a:avLst/>
              <a:gdLst>
                <a:gd name="connsiteX0" fmla="*/ 21685 w 30054"/>
                <a:gd name="connsiteY0" fmla="*/ 19240 h 77914"/>
                <a:gd name="connsiteX1" fmla="*/ 21685 w 30054"/>
                <a:gd name="connsiteY1" fmla="*/ 0 h 77914"/>
                <a:gd name="connsiteX2" fmla="*/ 6753 w 30054"/>
                <a:gd name="connsiteY2" fmla="*/ 0 h 77914"/>
                <a:gd name="connsiteX3" fmla="*/ 6753 w 30054"/>
                <a:gd name="connsiteY3" fmla="*/ 19240 h 77914"/>
                <a:gd name="connsiteX4" fmla="*/ 0 w 30054"/>
                <a:gd name="connsiteY4" fmla="*/ 19240 h 77914"/>
                <a:gd name="connsiteX5" fmla="*/ 0 w 30054"/>
                <a:gd name="connsiteY5" fmla="*/ 32956 h 77914"/>
                <a:gd name="connsiteX6" fmla="*/ 6753 w 30054"/>
                <a:gd name="connsiteY6" fmla="*/ 32956 h 77914"/>
                <a:gd name="connsiteX7" fmla="*/ 6753 w 30054"/>
                <a:gd name="connsiteY7" fmla="*/ 77915 h 77914"/>
                <a:gd name="connsiteX8" fmla="*/ 21685 w 30054"/>
                <a:gd name="connsiteY8" fmla="*/ 77915 h 77914"/>
                <a:gd name="connsiteX9" fmla="*/ 21685 w 30054"/>
                <a:gd name="connsiteY9" fmla="*/ 32956 h 77914"/>
                <a:gd name="connsiteX10" fmla="*/ 30055 w 30054"/>
                <a:gd name="connsiteY10" fmla="*/ 32956 h 77914"/>
                <a:gd name="connsiteX11" fmla="*/ 30055 w 30054"/>
                <a:gd name="connsiteY11" fmla="*/ 19240 h 77914"/>
                <a:gd name="connsiteX12" fmla="*/ 21685 w 30054"/>
                <a:gd name="connsiteY12" fmla="*/ 19240 h 77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3" h="77914">
                  <a:moveTo>
                    <a:pt x="21685" y="19240"/>
                  </a:moveTo>
                  <a:lnTo>
                    <a:pt x="21685" y="0"/>
                  </a:lnTo>
                  <a:lnTo>
                    <a:pt x="6753" y="0"/>
                  </a:lnTo>
                  <a:lnTo>
                    <a:pt x="6753" y="19240"/>
                  </a:lnTo>
                  <a:lnTo>
                    <a:pt x="0" y="19240"/>
                  </a:lnTo>
                  <a:lnTo>
                    <a:pt x="0" y="32956"/>
                  </a:lnTo>
                  <a:lnTo>
                    <a:pt x="6753" y="32956"/>
                  </a:lnTo>
                  <a:lnTo>
                    <a:pt x="6753" y="77915"/>
                  </a:lnTo>
                  <a:lnTo>
                    <a:pt x="21685" y="77915"/>
                  </a:lnTo>
                  <a:lnTo>
                    <a:pt x="21685" y="32956"/>
                  </a:lnTo>
                  <a:lnTo>
                    <a:pt x="30055" y="32956"/>
                  </a:lnTo>
                  <a:lnTo>
                    <a:pt x="30055" y="19240"/>
                  </a:lnTo>
                  <a:lnTo>
                    <a:pt x="21685" y="19240"/>
                  </a:lnTo>
                  <a:close/>
                </a:path>
              </a:pathLst>
            </a:custGeom>
            <a:solidFill>
              <a:srgbClr val="2A2D41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6" name="Freeform 365">
              <a:extLst>
                <a:ext uri="{FF2B5EF4-FFF2-40B4-BE49-F238E27FC236}">
                  <a16:creationId xmlns:a16="http://schemas.microsoft.com/office/drawing/2014/main" id="{4075F286-B2FA-27EF-2F01-C7D95D36E763}"/>
                </a:ext>
              </a:extLst>
            </p:cNvPr>
            <p:cNvSpPr/>
            <p:nvPr/>
          </p:nvSpPr>
          <p:spPr>
            <a:xfrm>
              <a:off x="6967875" y="1253908"/>
              <a:ext cx="127515" cy="128408"/>
            </a:xfrm>
            <a:custGeom>
              <a:avLst/>
              <a:gdLst>
                <a:gd name="connsiteX0" fmla="*/ 45843 w 61027"/>
                <a:gd name="connsiteY0" fmla="*/ 24101 h 61454"/>
                <a:gd name="connsiteX1" fmla="*/ 15598 w 61027"/>
                <a:gd name="connsiteY1" fmla="*/ 24101 h 61454"/>
                <a:gd name="connsiteX2" fmla="*/ 30911 w 61027"/>
                <a:gd name="connsiteY2" fmla="*/ 13814 h 61454"/>
                <a:gd name="connsiteX3" fmla="*/ 46033 w 61027"/>
                <a:gd name="connsiteY3" fmla="*/ 24101 h 61454"/>
                <a:gd name="connsiteX4" fmla="*/ 30911 w 61027"/>
                <a:gd name="connsiteY4" fmla="*/ 2 h 61454"/>
                <a:gd name="connsiteX5" fmla="*/ 0 w 61027"/>
                <a:gd name="connsiteY5" fmla="*/ 30193 h 61454"/>
                <a:gd name="connsiteX6" fmla="*/ 0 w 61027"/>
                <a:gd name="connsiteY6" fmla="*/ 30863 h 61454"/>
                <a:gd name="connsiteX7" fmla="*/ 31082 w 61027"/>
                <a:gd name="connsiteY7" fmla="*/ 61452 h 61454"/>
                <a:gd name="connsiteX8" fmla="*/ 31767 w 61027"/>
                <a:gd name="connsiteY8" fmla="*/ 61439 h 61454"/>
                <a:gd name="connsiteX9" fmla="*/ 54974 w 61027"/>
                <a:gd name="connsiteY9" fmla="*/ 50771 h 61454"/>
                <a:gd name="connsiteX10" fmla="*/ 59634 w 61027"/>
                <a:gd name="connsiteY10" fmla="*/ 42579 h 61454"/>
                <a:gd name="connsiteX11" fmla="*/ 59634 w 61027"/>
                <a:gd name="connsiteY11" fmla="*/ 41817 h 61454"/>
                <a:gd name="connsiteX12" fmla="*/ 43560 w 61027"/>
                <a:gd name="connsiteY12" fmla="*/ 41817 h 61454"/>
                <a:gd name="connsiteX13" fmla="*/ 43560 w 61027"/>
                <a:gd name="connsiteY13" fmla="*/ 41817 h 61454"/>
                <a:gd name="connsiteX14" fmla="*/ 31291 w 61027"/>
                <a:gd name="connsiteY14" fmla="*/ 47342 h 61454"/>
                <a:gd name="connsiteX15" fmla="*/ 16264 w 61027"/>
                <a:gd name="connsiteY15" fmla="*/ 37245 h 61454"/>
                <a:gd name="connsiteX16" fmla="*/ 60395 w 61027"/>
                <a:gd name="connsiteY16" fmla="*/ 37245 h 61454"/>
                <a:gd name="connsiteX17" fmla="*/ 60395 w 61027"/>
                <a:gd name="connsiteY17" fmla="*/ 37245 h 61454"/>
                <a:gd name="connsiteX18" fmla="*/ 60966 w 61027"/>
                <a:gd name="connsiteY18" fmla="*/ 31816 h 61454"/>
                <a:gd name="connsiteX19" fmla="*/ 33070 w 61027"/>
                <a:gd name="connsiteY19" fmla="*/ 62 h 61454"/>
                <a:gd name="connsiteX20" fmla="*/ 30911 w 61027"/>
                <a:gd name="connsiteY20" fmla="*/ 2 h 6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027" h="61454">
                  <a:moveTo>
                    <a:pt x="45843" y="24101"/>
                  </a:moveTo>
                  <a:lnTo>
                    <a:pt x="15598" y="24101"/>
                  </a:lnTo>
                  <a:cubicBezTo>
                    <a:pt x="17576" y="17434"/>
                    <a:pt x="24006" y="13115"/>
                    <a:pt x="30911" y="13814"/>
                  </a:cubicBezTo>
                  <a:cubicBezTo>
                    <a:pt x="37778" y="13093"/>
                    <a:pt x="44169" y="17439"/>
                    <a:pt x="46033" y="24101"/>
                  </a:cubicBezTo>
                  <a:close/>
                  <a:moveTo>
                    <a:pt x="30911" y="2"/>
                  </a:moveTo>
                  <a:cubicBezTo>
                    <a:pt x="14048" y="-209"/>
                    <a:pt x="209" y="13308"/>
                    <a:pt x="0" y="30193"/>
                  </a:cubicBezTo>
                  <a:cubicBezTo>
                    <a:pt x="0" y="30417"/>
                    <a:pt x="0" y="30640"/>
                    <a:pt x="0" y="30863"/>
                  </a:cubicBezTo>
                  <a:cubicBezTo>
                    <a:pt x="152" y="47907"/>
                    <a:pt x="14067" y="61602"/>
                    <a:pt x="31082" y="61452"/>
                  </a:cubicBezTo>
                  <a:cubicBezTo>
                    <a:pt x="31310" y="61450"/>
                    <a:pt x="31538" y="61445"/>
                    <a:pt x="31767" y="61439"/>
                  </a:cubicBezTo>
                  <a:cubicBezTo>
                    <a:pt x="40745" y="61741"/>
                    <a:pt x="49343" y="57789"/>
                    <a:pt x="54974" y="50771"/>
                  </a:cubicBezTo>
                  <a:cubicBezTo>
                    <a:pt x="57066" y="48387"/>
                    <a:pt x="58654" y="45599"/>
                    <a:pt x="59634" y="42579"/>
                  </a:cubicBezTo>
                  <a:lnTo>
                    <a:pt x="59634" y="41817"/>
                  </a:lnTo>
                  <a:lnTo>
                    <a:pt x="43560" y="41817"/>
                  </a:lnTo>
                  <a:lnTo>
                    <a:pt x="43560" y="41817"/>
                  </a:lnTo>
                  <a:cubicBezTo>
                    <a:pt x="40679" y="45638"/>
                    <a:pt x="36056" y="47721"/>
                    <a:pt x="31291" y="47342"/>
                  </a:cubicBezTo>
                  <a:cubicBezTo>
                    <a:pt x="24548" y="47884"/>
                    <a:pt x="18318" y="43700"/>
                    <a:pt x="16264" y="37245"/>
                  </a:cubicBezTo>
                  <a:lnTo>
                    <a:pt x="60395" y="37245"/>
                  </a:lnTo>
                  <a:lnTo>
                    <a:pt x="60395" y="37245"/>
                  </a:lnTo>
                  <a:cubicBezTo>
                    <a:pt x="60832" y="35470"/>
                    <a:pt x="61023" y="33643"/>
                    <a:pt x="60966" y="31816"/>
                  </a:cubicBezTo>
                  <a:cubicBezTo>
                    <a:pt x="62021" y="15332"/>
                    <a:pt x="49524" y="1115"/>
                    <a:pt x="33070" y="62"/>
                  </a:cubicBezTo>
                  <a:cubicBezTo>
                    <a:pt x="32347" y="17"/>
                    <a:pt x="31634" y="-3"/>
                    <a:pt x="30911" y="2"/>
                  </a:cubicBezTo>
                  <a:close/>
                </a:path>
              </a:pathLst>
            </a:custGeom>
            <a:solidFill>
              <a:srgbClr val="2A2D41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id="{71117826-F8E7-A63E-6423-3D52AE3E25F2}"/>
                </a:ext>
              </a:extLst>
            </p:cNvPr>
            <p:cNvSpPr/>
            <p:nvPr/>
          </p:nvSpPr>
          <p:spPr>
            <a:xfrm>
              <a:off x="7108544" y="1253818"/>
              <a:ext cx="129404" cy="173643"/>
            </a:xfrm>
            <a:custGeom>
              <a:avLst/>
              <a:gdLst>
                <a:gd name="connsiteX0" fmla="*/ 47570 w 61931"/>
                <a:gd name="connsiteY0" fmla="*/ 30906 h 83103"/>
                <a:gd name="connsiteX1" fmla="*/ 32857 w 61931"/>
                <a:gd name="connsiteY1" fmla="*/ 47547 h 83103"/>
                <a:gd name="connsiteX2" fmla="*/ 31687 w 61931"/>
                <a:gd name="connsiteY2" fmla="*/ 47575 h 83103"/>
                <a:gd name="connsiteX3" fmla="*/ 15318 w 61931"/>
                <a:gd name="connsiteY3" fmla="*/ 31978 h 83103"/>
                <a:gd name="connsiteX4" fmla="*/ 15328 w 61931"/>
                <a:gd name="connsiteY4" fmla="*/ 30811 h 83103"/>
                <a:gd name="connsiteX5" fmla="*/ 31107 w 61931"/>
                <a:gd name="connsiteY5" fmla="*/ 13864 h 83103"/>
                <a:gd name="connsiteX6" fmla="*/ 31402 w 61931"/>
                <a:gd name="connsiteY6" fmla="*/ 13856 h 83103"/>
                <a:gd name="connsiteX7" fmla="*/ 47608 w 61931"/>
                <a:gd name="connsiteY7" fmla="*/ 29433 h 83103"/>
                <a:gd name="connsiteX8" fmla="*/ 47570 w 61931"/>
                <a:gd name="connsiteY8" fmla="*/ 30906 h 83103"/>
                <a:gd name="connsiteX9" fmla="*/ 47570 w 61931"/>
                <a:gd name="connsiteY9" fmla="*/ 1379 h 83103"/>
                <a:gd name="connsiteX10" fmla="*/ 47570 w 61931"/>
                <a:gd name="connsiteY10" fmla="*/ 7665 h 83103"/>
                <a:gd name="connsiteX11" fmla="*/ 29499 w 61931"/>
                <a:gd name="connsiteY11" fmla="*/ 45 h 83103"/>
                <a:gd name="connsiteX12" fmla="*/ 6 w 61931"/>
                <a:gd name="connsiteY12" fmla="*/ 29751 h 83103"/>
                <a:gd name="connsiteX13" fmla="*/ 15 w 61931"/>
                <a:gd name="connsiteY13" fmla="*/ 30525 h 83103"/>
                <a:gd name="connsiteX14" fmla="*/ 29005 w 61931"/>
                <a:gd name="connsiteY14" fmla="*/ 61467 h 83103"/>
                <a:gd name="connsiteX15" fmla="*/ 30165 w 61931"/>
                <a:gd name="connsiteY15" fmla="*/ 61481 h 83103"/>
                <a:gd name="connsiteX16" fmla="*/ 46905 w 61931"/>
                <a:gd name="connsiteY16" fmla="*/ 55385 h 83103"/>
                <a:gd name="connsiteX17" fmla="*/ 46905 w 61931"/>
                <a:gd name="connsiteY17" fmla="*/ 83103 h 83103"/>
                <a:gd name="connsiteX18" fmla="*/ 61932 w 61931"/>
                <a:gd name="connsiteY18" fmla="*/ 83103 h 83103"/>
                <a:gd name="connsiteX19" fmla="*/ 61932 w 61931"/>
                <a:gd name="connsiteY19" fmla="*/ 1379 h 8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930" h="83103">
                  <a:moveTo>
                    <a:pt x="47570" y="30906"/>
                  </a:moveTo>
                  <a:cubicBezTo>
                    <a:pt x="48093" y="39570"/>
                    <a:pt x="41512" y="47021"/>
                    <a:pt x="32857" y="47547"/>
                  </a:cubicBezTo>
                  <a:cubicBezTo>
                    <a:pt x="32467" y="47571"/>
                    <a:pt x="32077" y="47581"/>
                    <a:pt x="31687" y="47575"/>
                  </a:cubicBezTo>
                  <a:cubicBezTo>
                    <a:pt x="22861" y="47796"/>
                    <a:pt x="15537" y="40812"/>
                    <a:pt x="15318" y="31978"/>
                  </a:cubicBezTo>
                  <a:cubicBezTo>
                    <a:pt x="15309" y="31588"/>
                    <a:pt x="15309" y="31200"/>
                    <a:pt x="15328" y="30811"/>
                  </a:cubicBezTo>
                  <a:cubicBezTo>
                    <a:pt x="15014" y="21769"/>
                    <a:pt x="22071" y="14181"/>
                    <a:pt x="31107" y="13864"/>
                  </a:cubicBezTo>
                  <a:cubicBezTo>
                    <a:pt x="31202" y="13860"/>
                    <a:pt x="31306" y="13858"/>
                    <a:pt x="31402" y="13856"/>
                  </a:cubicBezTo>
                  <a:cubicBezTo>
                    <a:pt x="40171" y="13675"/>
                    <a:pt x="47428" y="20650"/>
                    <a:pt x="47608" y="29433"/>
                  </a:cubicBezTo>
                  <a:cubicBezTo>
                    <a:pt x="47618" y="29924"/>
                    <a:pt x="47608" y="30416"/>
                    <a:pt x="47570" y="30906"/>
                  </a:cubicBezTo>
                  <a:close/>
                  <a:moveTo>
                    <a:pt x="47570" y="1379"/>
                  </a:moveTo>
                  <a:lnTo>
                    <a:pt x="47570" y="7665"/>
                  </a:lnTo>
                  <a:cubicBezTo>
                    <a:pt x="43072" y="2425"/>
                    <a:pt x="36385" y="-397"/>
                    <a:pt x="29499" y="45"/>
                  </a:cubicBezTo>
                  <a:cubicBezTo>
                    <a:pt x="13160" y="91"/>
                    <a:pt x="-42" y="13391"/>
                    <a:pt x="6" y="29751"/>
                  </a:cubicBezTo>
                  <a:cubicBezTo>
                    <a:pt x="6" y="30009"/>
                    <a:pt x="6" y="30267"/>
                    <a:pt x="15" y="30525"/>
                  </a:cubicBezTo>
                  <a:cubicBezTo>
                    <a:pt x="-508" y="47087"/>
                    <a:pt x="12475" y="60940"/>
                    <a:pt x="29005" y="61467"/>
                  </a:cubicBezTo>
                  <a:cubicBezTo>
                    <a:pt x="29395" y="61479"/>
                    <a:pt x="29775" y="61484"/>
                    <a:pt x="30165" y="61481"/>
                  </a:cubicBezTo>
                  <a:cubicBezTo>
                    <a:pt x="36328" y="61708"/>
                    <a:pt x="42330" y="59521"/>
                    <a:pt x="46905" y="55385"/>
                  </a:cubicBezTo>
                  <a:lnTo>
                    <a:pt x="46905" y="83103"/>
                  </a:lnTo>
                  <a:lnTo>
                    <a:pt x="61932" y="83103"/>
                  </a:lnTo>
                  <a:lnTo>
                    <a:pt x="61932" y="1379"/>
                  </a:lnTo>
                  <a:close/>
                </a:path>
              </a:pathLst>
            </a:custGeom>
            <a:solidFill>
              <a:srgbClr val="2A2D41"/>
            </a:soli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68" name="Freeform 367">
              <a:extLst>
                <a:ext uri="{FF2B5EF4-FFF2-40B4-BE49-F238E27FC236}">
                  <a16:creationId xmlns:a16="http://schemas.microsoft.com/office/drawing/2014/main" id="{C1255CC7-9683-3A95-91AF-C53CD6011DC1}"/>
                </a:ext>
              </a:extLst>
            </p:cNvPr>
            <p:cNvSpPr/>
            <p:nvPr/>
          </p:nvSpPr>
          <p:spPr>
            <a:xfrm>
              <a:off x="6006010" y="1189021"/>
              <a:ext cx="228542" cy="254958"/>
            </a:xfrm>
            <a:custGeom>
              <a:avLst/>
              <a:gdLst>
                <a:gd name="connsiteX0" fmla="*/ 97108 w 109377"/>
                <a:gd name="connsiteY0" fmla="*/ 21912 h 122019"/>
                <a:gd name="connsiteX1" fmla="*/ 63248 w 109377"/>
                <a:gd name="connsiteY1" fmla="*/ 2195 h 122019"/>
                <a:gd name="connsiteX2" fmla="*/ 46889 w 109377"/>
                <a:gd name="connsiteY2" fmla="*/ 2195 h 122019"/>
                <a:gd name="connsiteX3" fmla="*/ 8084 w 109377"/>
                <a:gd name="connsiteY3" fmla="*/ 24579 h 122019"/>
                <a:gd name="connsiteX4" fmla="*/ 0 w 109377"/>
                <a:gd name="connsiteY4" fmla="*/ 38676 h 122019"/>
                <a:gd name="connsiteX5" fmla="*/ 0 w 109377"/>
                <a:gd name="connsiteY5" fmla="*/ 83348 h 122019"/>
                <a:gd name="connsiteX6" fmla="*/ 8084 w 109377"/>
                <a:gd name="connsiteY6" fmla="*/ 97445 h 122019"/>
                <a:gd name="connsiteX7" fmla="*/ 46794 w 109377"/>
                <a:gd name="connsiteY7" fmla="*/ 119829 h 122019"/>
                <a:gd name="connsiteX8" fmla="*/ 54879 w 109377"/>
                <a:gd name="connsiteY8" fmla="*/ 122020 h 122019"/>
                <a:gd name="connsiteX9" fmla="*/ 63058 w 109377"/>
                <a:gd name="connsiteY9" fmla="*/ 119829 h 122019"/>
                <a:gd name="connsiteX10" fmla="*/ 101292 w 109377"/>
                <a:gd name="connsiteY10" fmla="*/ 97445 h 122019"/>
                <a:gd name="connsiteX11" fmla="*/ 109377 w 109377"/>
                <a:gd name="connsiteY11" fmla="*/ 83348 h 122019"/>
                <a:gd name="connsiteX12" fmla="*/ 109377 w 109377"/>
                <a:gd name="connsiteY12" fmla="*/ 45915 h 122019"/>
                <a:gd name="connsiteX13" fmla="*/ 97203 w 109377"/>
                <a:gd name="connsiteY13" fmla="*/ 33723 h 122019"/>
                <a:gd name="connsiteX14" fmla="*/ 97108 w 109377"/>
                <a:gd name="connsiteY14" fmla="*/ 33723 h 122019"/>
                <a:gd name="connsiteX15" fmla="*/ 94064 w 109377"/>
                <a:gd name="connsiteY15" fmla="*/ 33723 h 122019"/>
                <a:gd name="connsiteX16" fmla="*/ 89974 w 109377"/>
                <a:gd name="connsiteY16" fmla="*/ 35342 h 122019"/>
                <a:gd name="connsiteX17" fmla="*/ 59634 w 109377"/>
                <a:gd name="connsiteY17" fmla="*/ 52678 h 122019"/>
                <a:gd name="connsiteX18" fmla="*/ 54736 w 109377"/>
                <a:gd name="connsiteY18" fmla="*/ 67228 h 122019"/>
                <a:gd name="connsiteX19" fmla="*/ 61917 w 109377"/>
                <a:gd name="connsiteY19" fmla="*/ 72966 h 122019"/>
                <a:gd name="connsiteX20" fmla="*/ 64960 w 109377"/>
                <a:gd name="connsiteY20" fmla="*/ 72966 h 122019"/>
                <a:gd name="connsiteX21" fmla="*/ 69716 w 109377"/>
                <a:gd name="connsiteY21" fmla="*/ 71633 h 122019"/>
                <a:gd name="connsiteX22" fmla="*/ 87311 w 109377"/>
                <a:gd name="connsiteY22" fmla="*/ 62108 h 122019"/>
                <a:gd name="connsiteX23" fmla="*/ 87311 w 109377"/>
                <a:gd name="connsiteY23" fmla="*/ 76395 h 122019"/>
                <a:gd name="connsiteX24" fmla="*/ 82651 w 109377"/>
                <a:gd name="connsiteY24" fmla="*/ 82586 h 122019"/>
                <a:gd name="connsiteX25" fmla="*/ 59444 w 109377"/>
                <a:gd name="connsiteY25" fmla="*/ 96016 h 122019"/>
                <a:gd name="connsiteX26" fmla="*/ 49933 w 109377"/>
                <a:gd name="connsiteY26" fmla="*/ 96016 h 122019"/>
                <a:gd name="connsiteX27" fmla="*/ 26726 w 109377"/>
                <a:gd name="connsiteY27" fmla="*/ 82586 h 122019"/>
                <a:gd name="connsiteX28" fmla="*/ 21875 w 109377"/>
                <a:gd name="connsiteY28" fmla="*/ 74109 h 122019"/>
                <a:gd name="connsiteX29" fmla="*/ 21875 w 109377"/>
                <a:gd name="connsiteY29" fmla="*/ 74109 h 122019"/>
                <a:gd name="connsiteX30" fmla="*/ 21875 w 109377"/>
                <a:gd name="connsiteY30" fmla="*/ 47439 h 122019"/>
                <a:gd name="connsiteX31" fmla="*/ 21875 w 109377"/>
                <a:gd name="connsiteY31" fmla="*/ 47439 h 122019"/>
                <a:gd name="connsiteX32" fmla="*/ 26726 w 109377"/>
                <a:gd name="connsiteY32" fmla="*/ 38962 h 122019"/>
                <a:gd name="connsiteX33" fmla="*/ 49838 w 109377"/>
                <a:gd name="connsiteY33" fmla="*/ 25531 h 122019"/>
                <a:gd name="connsiteX34" fmla="*/ 54784 w 109377"/>
                <a:gd name="connsiteY34" fmla="*/ 24293 h 122019"/>
                <a:gd name="connsiteX35" fmla="*/ 59634 w 109377"/>
                <a:gd name="connsiteY35" fmla="*/ 25531 h 122019"/>
                <a:gd name="connsiteX36" fmla="*/ 72474 w 109377"/>
                <a:gd name="connsiteY36" fmla="*/ 32961 h 122019"/>
                <a:gd name="connsiteX37" fmla="*/ 74186 w 109377"/>
                <a:gd name="connsiteY37" fmla="*/ 32961 h 122019"/>
                <a:gd name="connsiteX38" fmla="*/ 89499 w 109377"/>
                <a:gd name="connsiteY38" fmla="*/ 24103 h 122019"/>
                <a:gd name="connsiteX39" fmla="*/ 97013 w 109377"/>
                <a:gd name="connsiteY39" fmla="*/ 21912 h 122019"/>
                <a:gd name="connsiteX40" fmla="*/ 97108 w 109377"/>
                <a:gd name="connsiteY40" fmla="*/ 21912 h 12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9377" h="122019">
                  <a:moveTo>
                    <a:pt x="97108" y="21912"/>
                  </a:moveTo>
                  <a:lnTo>
                    <a:pt x="63248" y="2195"/>
                  </a:lnTo>
                  <a:cubicBezTo>
                    <a:pt x="58189" y="-732"/>
                    <a:pt x="51949" y="-732"/>
                    <a:pt x="46889" y="2195"/>
                  </a:cubicBezTo>
                  <a:lnTo>
                    <a:pt x="8084" y="24579"/>
                  </a:lnTo>
                  <a:cubicBezTo>
                    <a:pt x="3063" y="27485"/>
                    <a:pt x="-28" y="32865"/>
                    <a:pt x="0" y="38676"/>
                  </a:cubicBezTo>
                  <a:lnTo>
                    <a:pt x="0" y="83348"/>
                  </a:lnTo>
                  <a:cubicBezTo>
                    <a:pt x="-28" y="89159"/>
                    <a:pt x="3063" y="94539"/>
                    <a:pt x="8084" y="97445"/>
                  </a:cubicBezTo>
                  <a:lnTo>
                    <a:pt x="46794" y="119829"/>
                  </a:lnTo>
                  <a:cubicBezTo>
                    <a:pt x="49248" y="121270"/>
                    <a:pt x="52035" y="122027"/>
                    <a:pt x="54879" y="122020"/>
                  </a:cubicBezTo>
                  <a:cubicBezTo>
                    <a:pt x="57751" y="122017"/>
                    <a:pt x="60566" y="121262"/>
                    <a:pt x="63058" y="119829"/>
                  </a:cubicBezTo>
                  <a:lnTo>
                    <a:pt x="101292" y="97445"/>
                  </a:lnTo>
                  <a:cubicBezTo>
                    <a:pt x="106314" y="94539"/>
                    <a:pt x="109405" y="89159"/>
                    <a:pt x="109377" y="83348"/>
                  </a:cubicBezTo>
                  <a:lnTo>
                    <a:pt x="109377" y="45915"/>
                  </a:lnTo>
                  <a:cubicBezTo>
                    <a:pt x="109377" y="39182"/>
                    <a:pt x="103927" y="33723"/>
                    <a:pt x="97203" y="33723"/>
                  </a:cubicBezTo>
                  <a:cubicBezTo>
                    <a:pt x="97174" y="33723"/>
                    <a:pt x="97136" y="33723"/>
                    <a:pt x="97108" y="33723"/>
                  </a:cubicBezTo>
                  <a:cubicBezTo>
                    <a:pt x="96099" y="33577"/>
                    <a:pt x="95072" y="33577"/>
                    <a:pt x="94064" y="33723"/>
                  </a:cubicBezTo>
                  <a:cubicBezTo>
                    <a:pt x="92609" y="34003"/>
                    <a:pt x="91220" y="34553"/>
                    <a:pt x="89974" y="35342"/>
                  </a:cubicBezTo>
                  <a:lnTo>
                    <a:pt x="59634" y="52678"/>
                  </a:lnTo>
                  <a:cubicBezTo>
                    <a:pt x="54270" y="55340"/>
                    <a:pt x="52073" y="61855"/>
                    <a:pt x="54736" y="67228"/>
                  </a:cubicBezTo>
                  <a:cubicBezTo>
                    <a:pt x="56163" y="70113"/>
                    <a:pt x="58788" y="72214"/>
                    <a:pt x="61917" y="72966"/>
                  </a:cubicBezTo>
                  <a:cubicBezTo>
                    <a:pt x="62925" y="73156"/>
                    <a:pt x="63952" y="73156"/>
                    <a:pt x="64960" y="72966"/>
                  </a:cubicBezTo>
                  <a:cubicBezTo>
                    <a:pt x="66634" y="72949"/>
                    <a:pt x="68280" y="72489"/>
                    <a:pt x="69716" y="71633"/>
                  </a:cubicBezTo>
                  <a:lnTo>
                    <a:pt x="87311" y="62108"/>
                  </a:lnTo>
                  <a:lnTo>
                    <a:pt x="87311" y="76395"/>
                  </a:lnTo>
                  <a:cubicBezTo>
                    <a:pt x="86703" y="79028"/>
                    <a:pt x="85010" y="81277"/>
                    <a:pt x="82651" y="82586"/>
                  </a:cubicBezTo>
                  <a:lnTo>
                    <a:pt x="59444" y="96016"/>
                  </a:lnTo>
                  <a:cubicBezTo>
                    <a:pt x="56505" y="97718"/>
                    <a:pt x="52872" y="97718"/>
                    <a:pt x="49933" y="96016"/>
                  </a:cubicBezTo>
                  <a:lnTo>
                    <a:pt x="26726" y="82586"/>
                  </a:lnTo>
                  <a:cubicBezTo>
                    <a:pt x="23673" y="80870"/>
                    <a:pt x="21809" y="77613"/>
                    <a:pt x="21875" y="74109"/>
                  </a:cubicBezTo>
                  <a:lnTo>
                    <a:pt x="21875" y="74109"/>
                  </a:lnTo>
                  <a:lnTo>
                    <a:pt x="21875" y="47439"/>
                  </a:lnTo>
                  <a:lnTo>
                    <a:pt x="21875" y="47439"/>
                  </a:lnTo>
                  <a:cubicBezTo>
                    <a:pt x="21809" y="43935"/>
                    <a:pt x="23673" y="40678"/>
                    <a:pt x="26726" y="38962"/>
                  </a:cubicBezTo>
                  <a:lnTo>
                    <a:pt x="49838" y="25531"/>
                  </a:lnTo>
                  <a:cubicBezTo>
                    <a:pt x="51350" y="24701"/>
                    <a:pt x="53053" y="24275"/>
                    <a:pt x="54784" y="24293"/>
                  </a:cubicBezTo>
                  <a:cubicBezTo>
                    <a:pt x="56486" y="24265"/>
                    <a:pt x="58160" y="24692"/>
                    <a:pt x="59634" y="25531"/>
                  </a:cubicBezTo>
                  <a:lnTo>
                    <a:pt x="72474" y="32961"/>
                  </a:lnTo>
                  <a:cubicBezTo>
                    <a:pt x="73520" y="33533"/>
                    <a:pt x="73235" y="33533"/>
                    <a:pt x="74186" y="32961"/>
                  </a:cubicBezTo>
                  <a:lnTo>
                    <a:pt x="89499" y="24103"/>
                  </a:lnTo>
                  <a:cubicBezTo>
                    <a:pt x="91781" y="22760"/>
                    <a:pt x="94368" y="22007"/>
                    <a:pt x="97013" y="21912"/>
                  </a:cubicBezTo>
                  <a:cubicBezTo>
                    <a:pt x="97013" y="21912"/>
                    <a:pt x="97488" y="22102"/>
                    <a:pt x="97108" y="21912"/>
                  </a:cubicBezTo>
                  <a:close/>
                </a:path>
              </a:pathLst>
            </a:custGeom>
            <a:gradFill>
              <a:gsLst>
                <a:gs pos="0">
                  <a:srgbClr val="28D9CB"/>
                </a:gs>
                <a:gs pos="100000">
                  <a:srgbClr val="4B62EE"/>
                </a:gs>
              </a:gsLst>
              <a:lin ang="18000000" scaled="0"/>
            </a:gradFill>
            <a:ln w="9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  <p:grpSp>
        <p:nvGrpSpPr>
          <p:cNvPr id="378" name="Group 377">
            <a:extLst>
              <a:ext uri="{FF2B5EF4-FFF2-40B4-BE49-F238E27FC236}">
                <a16:creationId xmlns:a16="http://schemas.microsoft.com/office/drawing/2014/main" id="{1202A496-A5BE-4902-F249-F10061652B3D}"/>
              </a:ext>
            </a:extLst>
          </p:cNvPr>
          <p:cNvGrpSpPr/>
          <p:nvPr/>
        </p:nvGrpSpPr>
        <p:grpSpPr>
          <a:xfrm>
            <a:off x="4082584" y="1682689"/>
            <a:ext cx="679371" cy="411756"/>
            <a:chOff x="6177173" y="247411"/>
            <a:chExt cx="889613" cy="539180"/>
          </a:xfrm>
        </p:grpSpPr>
        <p:sp>
          <p:nvSpPr>
            <p:cNvPr id="370" name="Freeform 369">
              <a:extLst>
                <a:ext uri="{FF2B5EF4-FFF2-40B4-BE49-F238E27FC236}">
                  <a16:creationId xmlns:a16="http://schemas.microsoft.com/office/drawing/2014/main" id="{3E6552F5-2EC4-03D8-C359-62E1DF83AA1A}"/>
                </a:ext>
              </a:extLst>
            </p:cNvPr>
            <p:cNvSpPr/>
            <p:nvPr/>
          </p:nvSpPr>
          <p:spPr>
            <a:xfrm>
              <a:off x="6177173" y="603167"/>
              <a:ext cx="127995" cy="183424"/>
            </a:xfrm>
            <a:custGeom>
              <a:avLst/>
              <a:gdLst>
                <a:gd name="connsiteX0" fmla="*/ 50669 w 66946"/>
                <a:gd name="connsiteY0" fmla="*/ 33670 h 95937"/>
                <a:gd name="connsiteX1" fmla="*/ 34844 w 66946"/>
                <a:gd name="connsiteY1" fmla="*/ 52143 h 95937"/>
                <a:gd name="connsiteX2" fmla="*/ 16472 w 66946"/>
                <a:gd name="connsiteY2" fmla="*/ 36231 h 95937"/>
                <a:gd name="connsiteX3" fmla="*/ 16472 w 66946"/>
                <a:gd name="connsiteY3" fmla="*/ 33670 h 95937"/>
                <a:gd name="connsiteX4" fmla="*/ 30918 w 66946"/>
                <a:gd name="connsiteY4" fmla="*/ 14763 h 95937"/>
                <a:gd name="connsiteX5" fmla="*/ 33049 w 66946"/>
                <a:gd name="connsiteY5" fmla="*/ 14620 h 95937"/>
                <a:gd name="connsiteX6" fmla="*/ 50711 w 66946"/>
                <a:gd name="connsiteY6" fmla="*/ 31130 h 95937"/>
                <a:gd name="connsiteX7" fmla="*/ 50669 w 66946"/>
                <a:gd name="connsiteY7" fmla="*/ 33099 h 95937"/>
                <a:gd name="connsiteX8" fmla="*/ 51427 w 66946"/>
                <a:gd name="connsiteY8" fmla="*/ 1476 h 95937"/>
                <a:gd name="connsiteX9" fmla="*/ 51427 w 66946"/>
                <a:gd name="connsiteY9" fmla="*/ 8334 h 95937"/>
                <a:gd name="connsiteX10" fmla="*/ 31534 w 66946"/>
                <a:gd name="connsiteY10" fmla="*/ 47 h 95937"/>
                <a:gd name="connsiteX11" fmla="*/ 51 w 66946"/>
                <a:gd name="connsiteY11" fmla="*/ 31828 h 95937"/>
                <a:gd name="connsiteX12" fmla="*/ 83 w 66946"/>
                <a:gd name="connsiteY12" fmla="*/ 33194 h 95937"/>
                <a:gd name="connsiteX13" fmla="*/ 29272 w 66946"/>
                <a:gd name="connsiteY13" fmla="*/ 67116 h 95937"/>
                <a:gd name="connsiteX14" fmla="*/ 31439 w 66946"/>
                <a:gd name="connsiteY14" fmla="*/ 67198 h 95937"/>
                <a:gd name="connsiteX15" fmla="*/ 51522 w 66946"/>
                <a:gd name="connsiteY15" fmla="*/ 58626 h 95937"/>
                <a:gd name="connsiteX16" fmla="*/ 47069 w 66946"/>
                <a:gd name="connsiteY16" fmla="*/ 76628 h 95937"/>
                <a:gd name="connsiteX17" fmla="*/ 34470 w 66946"/>
                <a:gd name="connsiteY17" fmla="*/ 81105 h 95937"/>
                <a:gd name="connsiteX18" fmla="*/ 19314 w 66946"/>
                <a:gd name="connsiteY18" fmla="*/ 74628 h 95937"/>
                <a:gd name="connsiteX19" fmla="*/ 19314 w 66946"/>
                <a:gd name="connsiteY19" fmla="*/ 74628 h 95937"/>
                <a:gd name="connsiteX20" fmla="*/ 841 w 66946"/>
                <a:gd name="connsiteY20" fmla="*/ 74628 h 95937"/>
                <a:gd name="connsiteX21" fmla="*/ 841 w 66946"/>
                <a:gd name="connsiteY21" fmla="*/ 75485 h 95937"/>
                <a:gd name="connsiteX22" fmla="*/ 33618 w 66946"/>
                <a:gd name="connsiteY22" fmla="*/ 95868 h 95937"/>
                <a:gd name="connsiteX23" fmla="*/ 59668 w 66946"/>
                <a:gd name="connsiteY23" fmla="*/ 84724 h 95937"/>
                <a:gd name="connsiteX24" fmla="*/ 66773 w 66946"/>
                <a:gd name="connsiteY24" fmla="*/ 58245 h 95937"/>
                <a:gd name="connsiteX25" fmla="*/ 66773 w 66946"/>
                <a:gd name="connsiteY25" fmla="*/ 1476 h 9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6946" h="95937">
                  <a:moveTo>
                    <a:pt x="50669" y="33670"/>
                  </a:moveTo>
                  <a:cubicBezTo>
                    <a:pt x="51373" y="43166"/>
                    <a:pt x="44287" y="51436"/>
                    <a:pt x="34844" y="52143"/>
                  </a:cubicBezTo>
                  <a:cubicBezTo>
                    <a:pt x="25401" y="52851"/>
                    <a:pt x="17176" y="45727"/>
                    <a:pt x="16472" y="36231"/>
                  </a:cubicBezTo>
                  <a:cubicBezTo>
                    <a:pt x="16408" y="35379"/>
                    <a:pt x="16408" y="34523"/>
                    <a:pt x="16472" y="33670"/>
                  </a:cubicBezTo>
                  <a:cubicBezTo>
                    <a:pt x="15269" y="24437"/>
                    <a:pt x="21736" y="15973"/>
                    <a:pt x="30918" y="14763"/>
                  </a:cubicBezTo>
                  <a:cubicBezTo>
                    <a:pt x="31625" y="14670"/>
                    <a:pt x="32337" y="14622"/>
                    <a:pt x="33049" y="14620"/>
                  </a:cubicBezTo>
                  <a:cubicBezTo>
                    <a:pt x="42461" y="14275"/>
                    <a:pt x="50368" y="21667"/>
                    <a:pt x="50711" y="31130"/>
                  </a:cubicBezTo>
                  <a:cubicBezTo>
                    <a:pt x="50734" y="31786"/>
                    <a:pt x="50720" y="32443"/>
                    <a:pt x="50669" y="33099"/>
                  </a:cubicBezTo>
                  <a:close/>
                  <a:moveTo>
                    <a:pt x="51427" y="1476"/>
                  </a:moveTo>
                  <a:lnTo>
                    <a:pt x="51427" y="8334"/>
                  </a:lnTo>
                  <a:cubicBezTo>
                    <a:pt x="46419" y="2637"/>
                    <a:pt x="39081" y="-421"/>
                    <a:pt x="31534" y="47"/>
                  </a:cubicBezTo>
                  <a:cubicBezTo>
                    <a:pt x="14112" y="82"/>
                    <a:pt x="17" y="14310"/>
                    <a:pt x="51" y="31828"/>
                  </a:cubicBezTo>
                  <a:cubicBezTo>
                    <a:pt x="52" y="32283"/>
                    <a:pt x="63" y="32738"/>
                    <a:pt x="83" y="33194"/>
                  </a:cubicBezTo>
                  <a:cubicBezTo>
                    <a:pt x="-1173" y="50666"/>
                    <a:pt x="11896" y="65853"/>
                    <a:pt x="29272" y="67116"/>
                  </a:cubicBezTo>
                  <a:cubicBezTo>
                    <a:pt x="29993" y="67169"/>
                    <a:pt x="30716" y="67195"/>
                    <a:pt x="31439" y="67198"/>
                  </a:cubicBezTo>
                  <a:cubicBezTo>
                    <a:pt x="39087" y="67596"/>
                    <a:pt x="46493" y="64435"/>
                    <a:pt x="51522" y="58626"/>
                  </a:cubicBezTo>
                  <a:cubicBezTo>
                    <a:pt x="52413" y="64980"/>
                    <a:pt x="50817" y="71434"/>
                    <a:pt x="47069" y="76628"/>
                  </a:cubicBezTo>
                  <a:cubicBezTo>
                    <a:pt x="43706" y="79873"/>
                    <a:pt x="39115" y="81505"/>
                    <a:pt x="34470" y="81105"/>
                  </a:cubicBezTo>
                  <a:cubicBezTo>
                    <a:pt x="28672" y="81548"/>
                    <a:pt x="23019" y="79134"/>
                    <a:pt x="19314" y="74628"/>
                  </a:cubicBezTo>
                  <a:lnTo>
                    <a:pt x="19314" y="74628"/>
                  </a:lnTo>
                  <a:lnTo>
                    <a:pt x="841" y="74628"/>
                  </a:lnTo>
                  <a:lnTo>
                    <a:pt x="841" y="75485"/>
                  </a:lnTo>
                  <a:cubicBezTo>
                    <a:pt x="6338" y="88602"/>
                    <a:pt x="19491" y="96782"/>
                    <a:pt x="33618" y="95868"/>
                  </a:cubicBezTo>
                  <a:cubicBezTo>
                    <a:pt x="43546" y="96396"/>
                    <a:pt x="53161" y="92283"/>
                    <a:pt x="59668" y="84724"/>
                  </a:cubicBezTo>
                  <a:cubicBezTo>
                    <a:pt x="65134" y="77048"/>
                    <a:pt x="67658" y="67644"/>
                    <a:pt x="66773" y="58245"/>
                  </a:cubicBezTo>
                  <a:lnTo>
                    <a:pt x="66773" y="1476"/>
                  </a:lnTo>
                  <a:close/>
                </a:path>
              </a:pathLst>
            </a:custGeom>
            <a:solidFill>
              <a:srgbClr val="2A2D41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id="{CC4D23EA-48FD-70D3-8DBA-45A1F5EEDAD2}"/>
                </a:ext>
              </a:extLst>
            </p:cNvPr>
            <p:cNvSpPr/>
            <p:nvPr/>
          </p:nvSpPr>
          <p:spPr>
            <a:xfrm>
              <a:off x="6319204" y="602823"/>
              <a:ext cx="134171" cy="128575"/>
            </a:xfrm>
            <a:custGeom>
              <a:avLst/>
              <a:gdLst>
                <a:gd name="connsiteX0" fmla="*/ 53966 w 70176"/>
                <a:gd name="connsiteY0" fmla="*/ 26611 h 67249"/>
                <a:gd name="connsiteX1" fmla="*/ 21000 w 70176"/>
                <a:gd name="connsiteY1" fmla="*/ 26611 h 67249"/>
                <a:gd name="connsiteX2" fmla="*/ 37483 w 70176"/>
                <a:gd name="connsiteY2" fmla="*/ 15372 h 67249"/>
                <a:gd name="connsiteX3" fmla="*/ 53966 w 70176"/>
                <a:gd name="connsiteY3" fmla="*/ 26611 h 67249"/>
                <a:gd name="connsiteX4" fmla="*/ 37293 w 70176"/>
                <a:gd name="connsiteY4" fmla="*/ 227 h 67249"/>
                <a:gd name="connsiteX5" fmla="*/ 226 w 70176"/>
                <a:gd name="connsiteY5" fmla="*/ 29755 h 67249"/>
                <a:gd name="connsiteX6" fmla="*/ 29593 w 70176"/>
                <a:gd name="connsiteY6" fmla="*/ 67026 h 67249"/>
                <a:gd name="connsiteX7" fmla="*/ 38241 w 70176"/>
                <a:gd name="connsiteY7" fmla="*/ 66902 h 67249"/>
                <a:gd name="connsiteX8" fmla="*/ 63533 w 70176"/>
                <a:gd name="connsiteY8" fmla="*/ 55377 h 67249"/>
                <a:gd name="connsiteX9" fmla="*/ 68649 w 70176"/>
                <a:gd name="connsiteY9" fmla="*/ 45852 h 67249"/>
                <a:gd name="connsiteX10" fmla="*/ 68649 w 70176"/>
                <a:gd name="connsiteY10" fmla="*/ 45090 h 67249"/>
                <a:gd name="connsiteX11" fmla="*/ 51313 w 70176"/>
                <a:gd name="connsiteY11" fmla="*/ 45090 h 67249"/>
                <a:gd name="connsiteX12" fmla="*/ 51313 w 70176"/>
                <a:gd name="connsiteY12" fmla="*/ 45090 h 67249"/>
                <a:gd name="connsiteX13" fmla="*/ 37956 w 70176"/>
                <a:gd name="connsiteY13" fmla="*/ 51090 h 67249"/>
                <a:gd name="connsiteX14" fmla="*/ 21473 w 70176"/>
                <a:gd name="connsiteY14" fmla="*/ 40041 h 67249"/>
                <a:gd name="connsiteX15" fmla="*/ 69596 w 70176"/>
                <a:gd name="connsiteY15" fmla="*/ 40041 h 67249"/>
                <a:gd name="connsiteX16" fmla="*/ 69596 w 70176"/>
                <a:gd name="connsiteY16" fmla="*/ 39470 h 67249"/>
                <a:gd name="connsiteX17" fmla="*/ 70164 w 70176"/>
                <a:gd name="connsiteY17" fmla="*/ 33564 h 67249"/>
                <a:gd name="connsiteX18" fmla="*/ 38345 w 70176"/>
                <a:gd name="connsiteY18" fmla="*/ 232 h 67249"/>
                <a:gd name="connsiteX19" fmla="*/ 37293 w 70176"/>
                <a:gd name="connsiteY19" fmla="*/ 227 h 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176" h="67249">
                  <a:moveTo>
                    <a:pt x="53966" y="26611"/>
                  </a:moveTo>
                  <a:lnTo>
                    <a:pt x="21000" y="26611"/>
                  </a:lnTo>
                  <a:cubicBezTo>
                    <a:pt x="23196" y="19444"/>
                    <a:pt x="30047" y="14772"/>
                    <a:pt x="37483" y="15372"/>
                  </a:cubicBezTo>
                  <a:cubicBezTo>
                    <a:pt x="44967" y="14579"/>
                    <a:pt x="51930" y="19326"/>
                    <a:pt x="53966" y="26611"/>
                  </a:cubicBezTo>
                  <a:close/>
                  <a:moveTo>
                    <a:pt x="37293" y="227"/>
                  </a:moveTo>
                  <a:cubicBezTo>
                    <a:pt x="18948" y="-1912"/>
                    <a:pt x="2352" y="11309"/>
                    <a:pt x="226" y="29755"/>
                  </a:cubicBezTo>
                  <a:cubicBezTo>
                    <a:pt x="-1901" y="48201"/>
                    <a:pt x="11247" y="64888"/>
                    <a:pt x="29593" y="67026"/>
                  </a:cubicBezTo>
                  <a:cubicBezTo>
                    <a:pt x="32469" y="67361"/>
                    <a:pt x="35375" y="67320"/>
                    <a:pt x="38241" y="66902"/>
                  </a:cubicBezTo>
                  <a:cubicBezTo>
                    <a:pt x="47996" y="67228"/>
                    <a:pt x="57346" y="62967"/>
                    <a:pt x="63533" y="55377"/>
                  </a:cubicBezTo>
                  <a:cubicBezTo>
                    <a:pt x="65906" y="52612"/>
                    <a:pt x="67651" y="49362"/>
                    <a:pt x="68649" y="45852"/>
                  </a:cubicBezTo>
                  <a:lnTo>
                    <a:pt x="68649" y="45090"/>
                  </a:lnTo>
                  <a:lnTo>
                    <a:pt x="51313" y="45090"/>
                  </a:lnTo>
                  <a:lnTo>
                    <a:pt x="51313" y="45090"/>
                  </a:lnTo>
                  <a:cubicBezTo>
                    <a:pt x="48135" y="49204"/>
                    <a:pt x="43126" y="51455"/>
                    <a:pt x="37956" y="51090"/>
                  </a:cubicBezTo>
                  <a:cubicBezTo>
                    <a:pt x="30584" y="51678"/>
                    <a:pt x="23770" y="47111"/>
                    <a:pt x="21473" y="40041"/>
                  </a:cubicBezTo>
                  <a:lnTo>
                    <a:pt x="69596" y="40041"/>
                  </a:lnTo>
                  <a:lnTo>
                    <a:pt x="69596" y="39470"/>
                  </a:lnTo>
                  <a:cubicBezTo>
                    <a:pt x="70037" y="37534"/>
                    <a:pt x="70229" y="35549"/>
                    <a:pt x="70164" y="33564"/>
                  </a:cubicBezTo>
                  <a:cubicBezTo>
                    <a:pt x="70532" y="15525"/>
                    <a:pt x="56286" y="601"/>
                    <a:pt x="38345" y="232"/>
                  </a:cubicBezTo>
                  <a:cubicBezTo>
                    <a:pt x="37994" y="224"/>
                    <a:pt x="37644" y="223"/>
                    <a:pt x="37293" y="227"/>
                  </a:cubicBezTo>
                  <a:close/>
                </a:path>
              </a:pathLst>
            </a:custGeom>
            <a:solidFill>
              <a:srgbClr val="2A2D41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2" name="Freeform 371">
              <a:extLst>
                <a:ext uri="{FF2B5EF4-FFF2-40B4-BE49-F238E27FC236}">
                  <a16:creationId xmlns:a16="http://schemas.microsoft.com/office/drawing/2014/main" id="{C91DEBD1-4EB2-81CC-56C2-8904AEBCAE88}"/>
                </a:ext>
              </a:extLst>
            </p:cNvPr>
            <p:cNvSpPr/>
            <p:nvPr/>
          </p:nvSpPr>
          <p:spPr>
            <a:xfrm>
              <a:off x="6453715" y="605989"/>
              <a:ext cx="123881" cy="122923"/>
            </a:xfrm>
            <a:custGeom>
              <a:avLst/>
              <a:gdLst>
                <a:gd name="connsiteX0" fmla="*/ 42060 w 64794"/>
                <a:gd name="connsiteY0" fmla="*/ 31147 h 64293"/>
                <a:gd name="connsiteX1" fmla="*/ 61574 w 64794"/>
                <a:gd name="connsiteY1" fmla="*/ 0 h 64293"/>
                <a:gd name="connsiteX2" fmla="*/ 43102 w 64794"/>
                <a:gd name="connsiteY2" fmla="*/ 0 h 64293"/>
                <a:gd name="connsiteX3" fmla="*/ 32397 w 64794"/>
                <a:gd name="connsiteY3" fmla="*/ 18383 h 64293"/>
                <a:gd name="connsiteX4" fmla="*/ 21409 w 64794"/>
                <a:gd name="connsiteY4" fmla="*/ 0 h 64293"/>
                <a:gd name="connsiteX5" fmla="*/ 2937 w 64794"/>
                <a:gd name="connsiteY5" fmla="*/ 0 h 64293"/>
                <a:gd name="connsiteX6" fmla="*/ 22546 w 64794"/>
                <a:gd name="connsiteY6" fmla="*/ 31147 h 64293"/>
                <a:gd name="connsiteX7" fmla="*/ 0 w 64794"/>
                <a:gd name="connsiteY7" fmla="*/ 64294 h 64293"/>
                <a:gd name="connsiteX8" fmla="*/ 19609 w 64794"/>
                <a:gd name="connsiteY8" fmla="*/ 64294 h 64293"/>
                <a:gd name="connsiteX9" fmla="*/ 32397 w 64794"/>
                <a:gd name="connsiteY9" fmla="*/ 43244 h 64293"/>
                <a:gd name="connsiteX10" fmla="*/ 45091 w 64794"/>
                <a:gd name="connsiteY10" fmla="*/ 64294 h 64293"/>
                <a:gd name="connsiteX11" fmla="*/ 64795 w 64794"/>
                <a:gd name="connsiteY11" fmla="*/ 64294 h 64293"/>
                <a:gd name="connsiteX12" fmla="*/ 42060 w 64794"/>
                <a:gd name="connsiteY12" fmla="*/ 31147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94" h="64293">
                  <a:moveTo>
                    <a:pt x="42060" y="31147"/>
                  </a:moveTo>
                  <a:lnTo>
                    <a:pt x="61574" y="0"/>
                  </a:lnTo>
                  <a:lnTo>
                    <a:pt x="43102" y="0"/>
                  </a:lnTo>
                  <a:lnTo>
                    <a:pt x="32397" y="18383"/>
                  </a:lnTo>
                  <a:lnTo>
                    <a:pt x="21409" y="0"/>
                  </a:lnTo>
                  <a:lnTo>
                    <a:pt x="2937" y="0"/>
                  </a:lnTo>
                  <a:lnTo>
                    <a:pt x="22546" y="31147"/>
                  </a:lnTo>
                  <a:lnTo>
                    <a:pt x="0" y="64294"/>
                  </a:lnTo>
                  <a:lnTo>
                    <a:pt x="19609" y="64294"/>
                  </a:lnTo>
                  <a:lnTo>
                    <a:pt x="32397" y="43244"/>
                  </a:lnTo>
                  <a:lnTo>
                    <a:pt x="45091" y="64294"/>
                  </a:lnTo>
                  <a:lnTo>
                    <a:pt x="64795" y="64294"/>
                  </a:lnTo>
                  <a:lnTo>
                    <a:pt x="42060" y="31147"/>
                  </a:lnTo>
                  <a:close/>
                </a:path>
              </a:pathLst>
            </a:custGeom>
            <a:solidFill>
              <a:srgbClr val="2A2D41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id="{7D668988-0C33-63AE-ED04-2B80205D459E}"/>
                </a:ext>
              </a:extLst>
            </p:cNvPr>
            <p:cNvSpPr/>
            <p:nvPr/>
          </p:nvSpPr>
          <p:spPr>
            <a:xfrm>
              <a:off x="6574611" y="603173"/>
              <a:ext cx="128859" cy="128531"/>
            </a:xfrm>
            <a:custGeom>
              <a:avLst/>
              <a:gdLst>
                <a:gd name="connsiteX0" fmla="*/ 52337 w 67398"/>
                <a:gd name="connsiteY0" fmla="*/ 33858 h 67226"/>
                <a:gd name="connsiteX1" fmla="*/ 34622 w 67398"/>
                <a:gd name="connsiteY1" fmla="*/ 51670 h 67226"/>
                <a:gd name="connsiteX2" fmla="*/ 16908 w 67398"/>
                <a:gd name="connsiteY2" fmla="*/ 33858 h 67226"/>
                <a:gd name="connsiteX3" fmla="*/ 34622 w 67398"/>
                <a:gd name="connsiteY3" fmla="*/ 16046 h 67226"/>
                <a:gd name="connsiteX4" fmla="*/ 52337 w 67398"/>
                <a:gd name="connsiteY4" fmla="*/ 33858 h 67226"/>
                <a:gd name="connsiteX5" fmla="*/ 52337 w 67398"/>
                <a:gd name="connsiteY5" fmla="*/ 1473 h 67226"/>
                <a:gd name="connsiteX6" fmla="*/ 52337 w 67398"/>
                <a:gd name="connsiteY6" fmla="*/ 8712 h 67226"/>
                <a:gd name="connsiteX7" fmla="*/ 32538 w 67398"/>
                <a:gd name="connsiteY7" fmla="*/ 44 h 67226"/>
                <a:gd name="connsiteX8" fmla="*/ 6 w 67398"/>
                <a:gd name="connsiteY8" fmla="*/ 31519 h 67226"/>
                <a:gd name="connsiteX9" fmla="*/ 46 w 67398"/>
                <a:gd name="connsiteY9" fmla="*/ 33858 h 67226"/>
                <a:gd name="connsiteX10" fmla="*/ 29933 w 67398"/>
                <a:gd name="connsiteY10" fmla="*/ 67159 h 67226"/>
                <a:gd name="connsiteX11" fmla="*/ 32159 w 67398"/>
                <a:gd name="connsiteY11" fmla="*/ 67195 h 67226"/>
                <a:gd name="connsiteX12" fmla="*/ 52337 w 67398"/>
                <a:gd name="connsiteY12" fmla="*/ 58623 h 67226"/>
                <a:gd name="connsiteX13" fmla="*/ 52337 w 67398"/>
                <a:gd name="connsiteY13" fmla="*/ 65767 h 67226"/>
                <a:gd name="connsiteX14" fmla="*/ 67399 w 67398"/>
                <a:gd name="connsiteY14" fmla="*/ 65767 h 67226"/>
                <a:gd name="connsiteX15" fmla="*/ 67399 w 67398"/>
                <a:gd name="connsiteY15" fmla="*/ 1473 h 6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398" h="67226">
                  <a:moveTo>
                    <a:pt x="52337" y="33858"/>
                  </a:moveTo>
                  <a:cubicBezTo>
                    <a:pt x="52337" y="43695"/>
                    <a:pt x="44406" y="51670"/>
                    <a:pt x="34622" y="51670"/>
                  </a:cubicBezTo>
                  <a:cubicBezTo>
                    <a:pt x="24838" y="51670"/>
                    <a:pt x="16908" y="43695"/>
                    <a:pt x="16908" y="33858"/>
                  </a:cubicBezTo>
                  <a:cubicBezTo>
                    <a:pt x="16908" y="24020"/>
                    <a:pt x="24838" y="16046"/>
                    <a:pt x="34622" y="16046"/>
                  </a:cubicBezTo>
                  <a:cubicBezTo>
                    <a:pt x="44406" y="16046"/>
                    <a:pt x="52337" y="24020"/>
                    <a:pt x="52337" y="33858"/>
                  </a:cubicBezTo>
                  <a:close/>
                  <a:moveTo>
                    <a:pt x="52337" y="1473"/>
                  </a:moveTo>
                  <a:lnTo>
                    <a:pt x="52337" y="8712"/>
                  </a:lnTo>
                  <a:cubicBezTo>
                    <a:pt x="47498" y="2802"/>
                    <a:pt x="40137" y="-420"/>
                    <a:pt x="32538" y="44"/>
                  </a:cubicBezTo>
                  <a:cubicBezTo>
                    <a:pt x="14910" y="-297"/>
                    <a:pt x="345" y="13795"/>
                    <a:pt x="6" y="31519"/>
                  </a:cubicBezTo>
                  <a:cubicBezTo>
                    <a:pt x="-9" y="32299"/>
                    <a:pt x="4" y="33080"/>
                    <a:pt x="46" y="33858"/>
                  </a:cubicBezTo>
                  <a:cubicBezTo>
                    <a:pt x="-846" y="51352"/>
                    <a:pt x="12534" y="66262"/>
                    <a:pt x="29933" y="67159"/>
                  </a:cubicBezTo>
                  <a:cubicBezTo>
                    <a:pt x="30675" y="67198"/>
                    <a:pt x="31417" y="67210"/>
                    <a:pt x="32159" y="67195"/>
                  </a:cubicBezTo>
                  <a:cubicBezTo>
                    <a:pt x="39833" y="67580"/>
                    <a:pt x="47262" y="64424"/>
                    <a:pt x="52337" y="58623"/>
                  </a:cubicBezTo>
                  <a:lnTo>
                    <a:pt x="52337" y="65767"/>
                  </a:lnTo>
                  <a:lnTo>
                    <a:pt x="67399" y="65767"/>
                  </a:lnTo>
                  <a:lnTo>
                    <a:pt x="67399" y="1473"/>
                  </a:lnTo>
                  <a:close/>
                </a:path>
              </a:pathLst>
            </a:custGeom>
            <a:solidFill>
              <a:srgbClr val="2A2D41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4" name="Freeform 373">
              <a:extLst>
                <a:ext uri="{FF2B5EF4-FFF2-40B4-BE49-F238E27FC236}">
                  <a16:creationId xmlns:a16="http://schemas.microsoft.com/office/drawing/2014/main" id="{320DFAD8-B4E9-88C6-F20B-148DF5D39AD3}"/>
                </a:ext>
              </a:extLst>
            </p:cNvPr>
            <p:cNvSpPr/>
            <p:nvPr/>
          </p:nvSpPr>
          <p:spPr>
            <a:xfrm>
              <a:off x="6725566" y="565923"/>
              <a:ext cx="62483" cy="162987"/>
            </a:xfrm>
            <a:custGeom>
              <a:avLst/>
              <a:gdLst>
                <a:gd name="connsiteX0" fmla="*/ 23588 w 32681"/>
                <a:gd name="connsiteY0" fmla="*/ 20955 h 85248"/>
                <a:gd name="connsiteX1" fmla="*/ 23588 w 32681"/>
                <a:gd name="connsiteY1" fmla="*/ 0 h 85248"/>
                <a:gd name="connsiteX2" fmla="*/ 7294 w 32681"/>
                <a:gd name="connsiteY2" fmla="*/ 0 h 85248"/>
                <a:gd name="connsiteX3" fmla="*/ 7294 w 32681"/>
                <a:gd name="connsiteY3" fmla="*/ 20955 h 85248"/>
                <a:gd name="connsiteX4" fmla="*/ 0 w 32681"/>
                <a:gd name="connsiteY4" fmla="*/ 20955 h 85248"/>
                <a:gd name="connsiteX5" fmla="*/ 0 w 32681"/>
                <a:gd name="connsiteY5" fmla="*/ 36005 h 85248"/>
                <a:gd name="connsiteX6" fmla="*/ 7294 w 32681"/>
                <a:gd name="connsiteY6" fmla="*/ 36005 h 85248"/>
                <a:gd name="connsiteX7" fmla="*/ 7294 w 32681"/>
                <a:gd name="connsiteY7" fmla="*/ 85249 h 85248"/>
                <a:gd name="connsiteX8" fmla="*/ 23588 w 32681"/>
                <a:gd name="connsiteY8" fmla="*/ 85249 h 85248"/>
                <a:gd name="connsiteX9" fmla="*/ 23588 w 32681"/>
                <a:gd name="connsiteY9" fmla="*/ 36005 h 85248"/>
                <a:gd name="connsiteX10" fmla="*/ 32682 w 32681"/>
                <a:gd name="connsiteY10" fmla="*/ 36005 h 85248"/>
                <a:gd name="connsiteX11" fmla="*/ 32682 w 32681"/>
                <a:gd name="connsiteY11" fmla="*/ 20955 h 85248"/>
                <a:gd name="connsiteX12" fmla="*/ 23588 w 32681"/>
                <a:gd name="connsiteY12" fmla="*/ 20955 h 8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681" h="85248">
                  <a:moveTo>
                    <a:pt x="23588" y="20955"/>
                  </a:moveTo>
                  <a:lnTo>
                    <a:pt x="23588" y="0"/>
                  </a:lnTo>
                  <a:lnTo>
                    <a:pt x="7294" y="0"/>
                  </a:lnTo>
                  <a:lnTo>
                    <a:pt x="7294" y="20955"/>
                  </a:lnTo>
                  <a:lnTo>
                    <a:pt x="0" y="20955"/>
                  </a:lnTo>
                  <a:lnTo>
                    <a:pt x="0" y="36005"/>
                  </a:lnTo>
                  <a:lnTo>
                    <a:pt x="7294" y="36005"/>
                  </a:lnTo>
                  <a:lnTo>
                    <a:pt x="7294" y="85249"/>
                  </a:lnTo>
                  <a:lnTo>
                    <a:pt x="23588" y="85249"/>
                  </a:lnTo>
                  <a:lnTo>
                    <a:pt x="23588" y="36005"/>
                  </a:lnTo>
                  <a:lnTo>
                    <a:pt x="32682" y="36005"/>
                  </a:lnTo>
                  <a:lnTo>
                    <a:pt x="32682" y="20955"/>
                  </a:lnTo>
                  <a:lnTo>
                    <a:pt x="23588" y="20955"/>
                  </a:lnTo>
                  <a:close/>
                </a:path>
              </a:pathLst>
            </a:custGeom>
            <a:solidFill>
              <a:srgbClr val="2A2D41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id="{3587A1C3-5EA5-B027-9159-BDA4B37FB603}"/>
                </a:ext>
              </a:extLst>
            </p:cNvPr>
            <p:cNvSpPr/>
            <p:nvPr/>
          </p:nvSpPr>
          <p:spPr>
            <a:xfrm>
              <a:off x="6790908" y="602812"/>
              <a:ext cx="133911" cy="128575"/>
            </a:xfrm>
            <a:custGeom>
              <a:avLst/>
              <a:gdLst>
                <a:gd name="connsiteX0" fmla="*/ 54018 w 70040"/>
                <a:gd name="connsiteY0" fmla="*/ 26617 h 67249"/>
                <a:gd name="connsiteX1" fmla="*/ 20958 w 70040"/>
                <a:gd name="connsiteY1" fmla="*/ 26617 h 67249"/>
                <a:gd name="connsiteX2" fmla="*/ 37535 w 70040"/>
                <a:gd name="connsiteY2" fmla="*/ 15378 h 67249"/>
                <a:gd name="connsiteX3" fmla="*/ 54018 w 70040"/>
                <a:gd name="connsiteY3" fmla="*/ 26617 h 67249"/>
                <a:gd name="connsiteX4" fmla="*/ 37346 w 70040"/>
                <a:gd name="connsiteY4" fmla="*/ 233 h 67249"/>
                <a:gd name="connsiteX5" fmla="*/ 231 w 70040"/>
                <a:gd name="connsiteY5" fmla="*/ 29702 h 67249"/>
                <a:gd name="connsiteX6" fmla="*/ 29540 w 70040"/>
                <a:gd name="connsiteY6" fmla="*/ 67020 h 67249"/>
                <a:gd name="connsiteX7" fmla="*/ 38198 w 70040"/>
                <a:gd name="connsiteY7" fmla="*/ 66908 h 67249"/>
                <a:gd name="connsiteX8" fmla="*/ 63586 w 70040"/>
                <a:gd name="connsiteY8" fmla="*/ 55383 h 67249"/>
                <a:gd name="connsiteX9" fmla="*/ 68607 w 70040"/>
                <a:gd name="connsiteY9" fmla="*/ 45858 h 67249"/>
                <a:gd name="connsiteX10" fmla="*/ 68607 w 70040"/>
                <a:gd name="connsiteY10" fmla="*/ 45096 h 67249"/>
                <a:gd name="connsiteX11" fmla="*/ 51082 w 70040"/>
                <a:gd name="connsiteY11" fmla="*/ 45096 h 67249"/>
                <a:gd name="connsiteX12" fmla="*/ 51082 w 70040"/>
                <a:gd name="connsiteY12" fmla="*/ 45096 h 67249"/>
                <a:gd name="connsiteX13" fmla="*/ 37819 w 70040"/>
                <a:gd name="connsiteY13" fmla="*/ 51096 h 67249"/>
                <a:gd name="connsiteX14" fmla="*/ 21336 w 70040"/>
                <a:gd name="connsiteY14" fmla="*/ 40047 h 67249"/>
                <a:gd name="connsiteX15" fmla="*/ 69459 w 70040"/>
                <a:gd name="connsiteY15" fmla="*/ 40047 h 67249"/>
                <a:gd name="connsiteX16" fmla="*/ 69459 w 70040"/>
                <a:gd name="connsiteY16" fmla="*/ 39476 h 67249"/>
                <a:gd name="connsiteX17" fmla="*/ 70027 w 70040"/>
                <a:gd name="connsiteY17" fmla="*/ 33570 h 67249"/>
                <a:gd name="connsiteX18" fmla="*/ 38208 w 70040"/>
                <a:gd name="connsiteY18" fmla="*/ 240 h 67249"/>
                <a:gd name="connsiteX19" fmla="*/ 37346 w 70040"/>
                <a:gd name="connsiteY19" fmla="*/ 233 h 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040" h="67249">
                  <a:moveTo>
                    <a:pt x="54018" y="26617"/>
                  </a:moveTo>
                  <a:lnTo>
                    <a:pt x="20958" y="26617"/>
                  </a:lnTo>
                  <a:cubicBezTo>
                    <a:pt x="23165" y="19412"/>
                    <a:pt x="30071" y="14731"/>
                    <a:pt x="37535" y="15378"/>
                  </a:cubicBezTo>
                  <a:cubicBezTo>
                    <a:pt x="45009" y="14625"/>
                    <a:pt x="51953" y="19356"/>
                    <a:pt x="54018" y="26617"/>
                  </a:cubicBezTo>
                  <a:close/>
                  <a:moveTo>
                    <a:pt x="37346" y="233"/>
                  </a:moveTo>
                  <a:cubicBezTo>
                    <a:pt x="19006" y="-1934"/>
                    <a:pt x="2391" y="11259"/>
                    <a:pt x="231" y="29702"/>
                  </a:cubicBezTo>
                  <a:cubicBezTo>
                    <a:pt x="-1920" y="48145"/>
                    <a:pt x="11200" y="64852"/>
                    <a:pt x="29540" y="67020"/>
                  </a:cubicBezTo>
                  <a:cubicBezTo>
                    <a:pt x="32420" y="67360"/>
                    <a:pt x="35328" y="67322"/>
                    <a:pt x="38198" y="66908"/>
                  </a:cubicBezTo>
                  <a:cubicBezTo>
                    <a:pt x="47984" y="67235"/>
                    <a:pt x="57362" y="62977"/>
                    <a:pt x="63586" y="55383"/>
                  </a:cubicBezTo>
                  <a:cubicBezTo>
                    <a:pt x="65897" y="52591"/>
                    <a:pt x="67602" y="49348"/>
                    <a:pt x="68607" y="45858"/>
                  </a:cubicBezTo>
                  <a:lnTo>
                    <a:pt x="68607" y="45096"/>
                  </a:lnTo>
                  <a:lnTo>
                    <a:pt x="51082" y="45096"/>
                  </a:lnTo>
                  <a:lnTo>
                    <a:pt x="51082" y="45096"/>
                  </a:lnTo>
                  <a:cubicBezTo>
                    <a:pt x="47955" y="49223"/>
                    <a:pt x="42963" y="51480"/>
                    <a:pt x="37819" y="51096"/>
                  </a:cubicBezTo>
                  <a:cubicBezTo>
                    <a:pt x="30449" y="51684"/>
                    <a:pt x="23629" y="47117"/>
                    <a:pt x="21336" y="40047"/>
                  </a:cubicBezTo>
                  <a:lnTo>
                    <a:pt x="69459" y="40047"/>
                  </a:lnTo>
                  <a:lnTo>
                    <a:pt x="69459" y="39476"/>
                  </a:lnTo>
                  <a:cubicBezTo>
                    <a:pt x="69904" y="37540"/>
                    <a:pt x="70094" y="35555"/>
                    <a:pt x="70027" y="33570"/>
                  </a:cubicBezTo>
                  <a:cubicBezTo>
                    <a:pt x="70397" y="15531"/>
                    <a:pt x="56150" y="607"/>
                    <a:pt x="38208" y="240"/>
                  </a:cubicBezTo>
                  <a:cubicBezTo>
                    <a:pt x="37924" y="233"/>
                    <a:pt x="37630" y="231"/>
                    <a:pt x="37346" y="233"/>
                  </a:cubicBezTo>
                  <a:close/>
                </a:path>
              </a:pathLst>
            </a:custGeom>
            <a:solidFill>
              <a:srgbClr val="2A2D41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6" name="Freeform 375">
              <a:extLst>
                <a:ext uri="{FF2B5EF4-FFF2-40B4-BE49-F238E27FC236}">
                  <a16:creationId xmlns:a16="http://schemas.microsoft.com/office/drawing/2014/main" id="{F2799CDE-67E4-0EB8-D4BB-38C7A9A97EDC}"/>
                </a:ext>
              </a:extLst>
            </p:cNvPr>
            <p:cNvSpPr/>
            <p:nvPr/>
          </p:nvSpPr>
          <p:spPr>
            <a:xfrm>
              <a:off x="6938894" y="603150"/>
              <a:ext cx="127892" cy="174021"/>
            </a:xfrm>
            <a:custGeom>
              <a:avLst/>
              <a:gdLst>
                <a:gd name="connsiteX0" fmla="*/ 51831 w 66892"/>
                <a:gd name="connsiteY0" fmla="*/ 33870 h 91019"/>
                <a:gd name="connsiteX1" fmla="*/ 35661 w 66892"/>
                <a:gd name="connsiteY1" fmla="*/ 52039 h 91019"/>
                <a:gd name="connsiteX2" fmla="*/ 34401 w 66892"/>
                <a:gd name="connsiteY2" fmla="*/ 52062 h 91019"/>
                <a:gd name="connsiteX3" fmla="*/ 16582 w 66892"/>
                <a:gd name="connsiteY3" fmla="*/ 34938 h 91019"/>
                <a:gd name="connsiteX4" fmla="*/ 16592 w 66892"/>
                <a:gd name="connsiteY4" fmla="*/ 33774 h 91019"/>
                <a:gd name="connsiteX5" fmla="*/ 33728 w 66892"/>
                <a:gd name="connsiteY5" fmla="*/ 15213 h 91019"/>
                <a:gd name="connsiteX6" fmla="*/ 34401 w 66892"/>
                <a:gd name="connsiteY6" fmla="*/ 15201 h 91019"/>
                <a:gd name="connsiteX7" fmla="*/ 52181 w 66892"/>
                <a:gd name="connsiteY7" fmla="*/ 32370 h 91019"/>
                <a:gd name="connsiteX8" fmla="*/ 52115 w 66892"/>
                <a:gd name="connsiteY8" fmla="*/ 34251 h 91019"/>
                <a:gd name="connsiteX9" fmla="*/ 51831 w 66892"/>
                <a:gd name="connsiteY9" fmla="*/ 1485 h 91019"/>
                <a:gd name="connsiteX10" fmla="*/ 51831 w 66892"/>
                <a:gd name="connsiteY10" fmla="*/ 8438 h 91019"/>
                <a:gd name="connsiteX11" fmla="*/ 32127 w 66892"/>
                <a:gd name="connsiteY11" fmla="*/ 56 h 91019"/>
                <a:gd name="connsiteX12" fmla="*/ 4 w 66892"/>
                <a:gd name="connsiteY12" fmla="*/ 32715 h 91019"/>
                <a:gd name="connsiteX13" fmla="*/ 14 w 66892"/>
                <a:gd name="connsiteY13" fmla="*/ 33393 h 91019"/>
                <a:gd name="connsiteX14" fmla="*/ 31729 w 66892"/>
                <a:gd name="connsiteY14" fmla="*/ 67195 h 91019"/>
                <a:gd name="connsiteX15" fmla="*/ 32411 w 66892"/>
                <a:gd name="connsiteY15" fmla="*/ 67207 h 91019"/>
                <a:gd name="connsiteX16" fmla="*/ 50599 w 66892"/>
                <a:gd name="connsiteY16" fmla="*/ 60635 h 91019"/>
                <a:gd name="connsiteX17" fmla="*/ 50599 w 66892"/>
                <a:gd name="connsiteY17" fmla="*/ 91020 h 91019"/>
                <a:gd name="connsiteX18" fmla="*/ 66893 w 66892"/>
                <a:gd name="connsiteY18" fmla="*/ 91020 h 91019"/>
                <a:gd name="connsiteX19" fmla="*/ 66893 w 66892"/>
                <a:gd name="connsiteY19" fmla="*/ 1485 h 9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892" h="91019">
                  <a:moveTo>
                    <a:pt x="51831" y="33870"/>
                  </a:moveTo>
                  <a:cubicBezTo>
                    <a:pt x="52352" y="43376"/>
                    <a:pt x="45115" y="51511"/>
                    <a:pt x="35661" y="52039"/>
                  </a:cubicBezTo>
                  <a:cubicBezTo>
                    <a:pt x="35244" y="52062"/>
                    <a:pt x="34817" y="52070"/>
                    <a:pt x="34401" y="52062"/>
                  </a:cubicBezTo>
                  <a:cubicBezTo>
                    <a:pt x="24776" y="52282"/>
                    <a:pt x="16800" y="44616"/>
                    <a:pt x="16582" y="34938"/>
                  </a:cubicBezTo>
                  <a:cubicBezTo>
                    <a:pt x="16573" y="34551"/>
                    <a:pt x="16573" y="34162"/>
                    <a:pt x="16592" y="33774"/>
                  </a:cubicBezTo>
                  <a:cubicBezTo>
                    <a:pt x="16222" y="23891"/>
                    <a:pt x="23895" y="15582"/>
                    <a:pt x="33728" y="15213"/>
                  </a:cubicBezTo>
                  <a:cubicBezTo>
                    <a:pt x="33946" y="15204"/>
                    <a:pt x="34173" y="15201"/>
                    <a:pt x="34401" y="15201"/>
                  </a:cubicBezTo>
                  <a:cubicBezTo>
                    <a:pt x="44025" y="15006"/>
                    <a:pt x="51983" y="22693"/>
                    <a:pt x="52181" y="32370"/>
                  </a:cubicBezTo>
                  <a:cubicBezTo>
                    <a:pt x="52191" y="32998"/>
                    <a:pt x="52172" y="33626"/>
                    <a:pt x="52115" y="34251"/>
                  </a:cubicBezTo>
                  <a:close/>
                  <a:moveTo>
                    <a:pt x="51831" y="1485"/>
                  </a:moveTo>
                  <a:lnTo>
                    <a:pt x="51831" y="8438"/>
                  </a:lnTo>
                  <a:cubicBezTo>
                    <a:pt x="46962" y="2650"/>
                    <a:pt x="39649" y="-462"/>
                    <a:pt x="32127" y="56"/>
                  </a:cubicBezTo>
                  <a:cubicBezTo>
                    <a:pt x="14290" y="155"/>
                    <a:pt x="-100" y="14777"/>
                    <a:pt x="4" y="32715"/>
                  </a:cubicBezTo>
                  <a:cubicBezTo>
                    <a:pt x="4" y="32941"/>
                    <a:pt x="4" y="33168"/>
                    <a:pt x="14" y="33393"/>
                  </a:cubicBezTo>
                  <a:cubicBezTo>
                    <a:pt x="-507" y="51535"/>
                    <a:pt x="13693" y="66668"/>
                    <a:pt x="31729" y="67195"/>
                  </a:cubicBezTo>
                  <a:cubicBezTo>
                    <a:pt x="31957" y="67201"/>
                    <a:pt x="32184" y="67205"/>
                    <a:pt x="32411" y="67207"/>
                  </a:cubicBezTo>
                  <a:cubicBezTo>
                    <a:pt x="39080" y="67413"/>
                    <a:pt x="45588" y="65064"/>
                    <a:pt x="50599" y="60635"/>
                  </a:cubicBezTo>
                  <a:lnTo>
                    <a:pt x="50599" y="91020"/>
                  </a:lnTo>
                  <a:lnTo>
                    <a:pt x="66893" y="91020"/>
                  </a:lnTo>
                  <a:lnTo>
                    <a:pt x="66893" y="1485"/>
                  </a:lnTo>
                  <a:close/>
                </a:path>
              </a:pathLst>
            </a:custGeom>
            <a:solidFill>
              <a:srgbClr val="2A2D41"/>
            </a:soli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id="{0E0A4507-ED40-CE85-5FDB-7438E9CF54ED}"/>
                </a:ext>
              </a:extLst>
            </p:cNvPr>
            <p:cNvSpPr/>
            <p:nvPr/>
          </p:nvSpPr>
          <p:spPr>
            <a:xfrm>
              <a:off x="6507868" y="247411"/>
              <a:ext cx="229654" cy="254958"/>
            </a:xfrm>
            <a:custGeom>
              <a:avLst/>
              <a:gdLst>
                <a:gd name="connsiteX0" fmla="*/ 105908 w 120117"/>
                <a:gd name="connsiteY0" fmla="*/ 23909 h 133352"/>
                <a:gd name="connsiteX1" fmla="*/ 68679 w 120117"/>
                <a:gd name="connsiteY1" fmla="*/ 2382 h 133352"/>
                <a:gd name="connsiteX2" fmla="*/ 59869 w 120117"/>
                <a:gd name="connsiteY2" fmla="*/ 1 h 133352"/>
                <a:gd name="connsiteX3" fmla="*/ 50964 w 120117"/>
                <a:gd name="connsiteY3" fmla="*/ 2382 h 133352"/>
                <a:gd name="connsiteX4" fmla="*/ 8905 w 120117"/>
                <a:gd name="connsiteY4" fmla="*/ 26766 h 133352"/>
                <a:gd name="connsiteX5" fmla="*/ 0 w 120117"/>
                <a:gd name="connsiteY5" fmla="*/ 42197 h 133352"/>
                <a:gd name="connsiteX6" fmla="*/ 0 w 120117"/>
                <a:gd name="connsiteY6" fmla="*/ 91155 h 133352"/>
                <a:gd name="connsiteX7" fmla="*/ 8905 w 120117"/>
                <a:gd name="connsiteY7" fmla="*/ 106586 h 133352"/>
                <a:gd name="connsiteX8" fmla="*/ 51438 w 120117"/>
                <a:gd name="connsiteY8" fmla="*/ 130970 h 133352"/>
                <a:gd name="connsiteX9" fmla="*/ 60343 w 120117"/>
                <a:gd name="connsiteY9" fmla="*/ 133351 h 133352"/>
                <a:gd name="connsiteX10" fmla="*/ 69153 w 120117"/>
                <a:gd name="connsiteY10" fmla="*/ 130970 h 133352"/>
                <a:gd name="connsiteX11" fmla="*/ 111307 w 120117"/>
                <a:gd name="connsiteY11" fmla="*/ 106586 h 133352"/>
                <a:gd name="connsiteX12" fmla="*/ 120117 w 120117"/>
                <a:gd name="connsiteY12" fmla="*/ 91155 h 133352"/>
                <a:gd name="connsiteX13" fmla="*/ 120117 w 120117"/>
                <a:gd name="connsiteY13" fmla="*/ 50198 h 133352"/>
                <a:gd name="connsiteX14" fmla="*/ 106760 w 120117"/>
                <a:gd name="connsiteY14" fmla="*/ 36768 h 133352"/>
                <a:gd name="connsiteX15" fmla="*/ 103350 w 120117"/>
                <a:gd name="connsiteY15" fmla="*/ 36768 h 133352"/>
                <a:gd name="connsiteX16" fmla="*/ 98898 w 120117"/>
                <a:gd name="connsiteY16" fmla="*/ 38577 h 133352"/>
                <a:gd name="connsiteX17" fmla="*/ 65932 w 120117"/>
                <a:gd name="connsiteY17" fmla="*/ 57627 h 133352"/>
                <a:gd name="connsiteX18" fmla="*/ 59395 w 120117"/>
                <a:gd name="connsiteY18" fmla="*/ 68295 h 133352"/>
                <a:gd name="connsiteX19" fmla="*/ 68395 w 120117"/>
                <a:gd name="connsiteY19" fmla="*/ 79916 h 133352"/>
                <a:gd name="connsiteX20" fmla="*/ 71710 w 120117"/>
                <a:gd name="connsiteY20" fmla="*/ 80487 h 133352"/>
                <a:gd name="connsiteX21" fmla="*/ 76920 w 120117"/>
                <a:gd name="connsiteY21" fmla="*/ 78963 h 133352"/>
                <a:gd name="connsiteX22" fmla="*/ 95866 w 120117"/>
                <a:gd name="connsiteY22" fmla="*/ 68010 h 133352"/>
                <a:gd name="connsiteX23" fmla="*/ 95866 w 120117"/>
                <a:gd name="connsiteY23" fmla="*/ 83631 h 133352"/>
                <a:gd name="connsiteX24" fmla="*/ 90846 w 120117"/>
                <a:gd name="connsiteY24" fmla="*/ 90393 h 133352"/>
                <a:gd name="connsiteX25" fmla="*/ 65458 w 120117"/>
                <a:gd name="connsiteY25" fmla="*/ 105157 h 133352"/>
                <a:gd name="connsiteX26" fmla="*/ 60153 w 120117"/>
                <a:gd name="connsiteY26" fmla="*/ 106586 h 133352"/>
                <a:gd name="connsiteX27" fmla="*/ 54848 w 120117"/>
                <a:gd name="connsiteY27" fmla="*/ 105157 h 133352"/>
                <a:gd name="connsiteX28" fmla="*/ 29556 w 120117"/>
                <a:gd name="connsiteY28" fmla="*/ 90393 h 133352"/>
                <a:gd name="connsiteX29" fmla="*/ 24251 w 120117"/>
                <a:gd name="connsiteY29" fmla="*/ 80868 h 133352"/>
                <a:gd name="connsiteX30" fmla="*/ 24251 w 120117"/>
                <a:gd name="connsiteY30" fmla="*/ 80868 h 133352"/>
                <a:gd name="connsiteX31" fmla="*/ 24251 w 120117"/>
                <a:gd name="connsiteY31" fmla="*/ 52008 h 133352"/>
                <a:gd name="connsiteX32" fmla="*/ 24251 w 120117"/>
                <a:gd name="connsiteY32" fmla="*/ 52008 h 133352"/>
                <a:gd name="connsiteX33" fmla="*/ 29556 w 120117"/>
                <a:gd name="connsiteY33" fmla="*/ 42483 h 133352"/>
                <a:gd name="connsiteX34" fmla="*/ 54754 w 120117"/>
                <a:gd name="connsiteY34" fmla="*/ 27814 h 133352"/>
                <a:gd name="connsiteX35" fmla="*/ 60059 w 120117"/>
                <a:gd name="connsiteY35" fmla="*/ 26385 h 133352"/>
                <a:gd name="connsiteX36" fmla="*/ 65458 w 120117"/>
                <a:gd name="connsiteY36" fmla="*/ 27814 h 133352"/>
                <a:gd name="connsiteX37" fmla="*/ 79478 w 120117"/>
                <a:gd name="connsiteY37" fmla="*/ 36006 h 133352"/>
                <a:gd name="connsiteX38" fmla="*/ 81278 w 120117"/>
                <a:gd name="connsiteY38" fmla="*/ 36006 h 133352"/>
                <a:gd name="connsiteX39" fmla="*/ 97950 w 120117"/>
                <a:gd name="connsiteY39" fmla="*/ 26481 h 133352"/>
                <a:gd name="connsiteX40" fmla="*/ 106097 w 120117"/>
                <a:gd name="connsiteY40" fmla="*/ 24099 h 133352"/>
                <a:gd name="connsiteX41" fmla="*/ 105908 w 120117"/>
                <a:gd name="connsiteY41" fmla="*/ 23909 h 13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20117" h="133352">
                  <a:moveTo>
                    <a:pt x="105908" y="23909"/>
                  </a:moveTo>
                  <a:lnTo>
                    <a:pt x="68679" y="2382"/>
                  </a:lnTo>
                  <a:cubicBezTo>
                    <a:pt x="66016" y="790"/>
                    <a:pt x="62968" y="-34"/>
                    <a:pt x="59869" y="1"/>
                  </a:cubicBezTo>
                  <a:cubicBezTo>
                    <a:pt x="56742" y="-23"/>
                    <a:pt x="53666" y="800"/>
                    <a:pt x="50964" y="2382"/>
                  </a:cubicBezTo>
                  <a:lnTo>
                    <a:pt x="8905" y="26766"/>
                  </a:lnTo>
                  <a:cubicBezTo>
                    <a:pt x="3432" y="29965"/>
                    <a:pt x="46" y="35832"/>
                    <a:pt x="0" y="42197"/>
                  </a:cubicBezTo>
                  <a:lnTo>
                    <a:pt x="0" y="91155"/>
                  </a:lnTo>
                  <a:cubicBezTo>
                    <a:pt x="46" y="97520"/>
                    <a:pt x="3432" y="103386"/>
                    <a:pt x="8905" y="106586"/>
                  </a:cubicBezTo>
                  <a:lnTo>
                    <a:pt x="51438" y="130970"/>
                  </a:lnTo>
                  <a:cubicBezTo>
                    <a:pt x="54140" y="132552"/>
                    <a:pt x="57216" y="133375"/>
                    <a:pt x="60343" y="133351"/>
                  </a:cubicBezTo>
                  <a:cubicBezTo>
                    <a:pt x="63441" y="133386"/>
                    <a:pt x="66490" y="132562"/>
                    <a:pt x="69153" y="130970"/>
                  </a:cubicBezTo>
                  <a:lnTo>
                    <a:pt x="111307" y="106586"/>
                  </a:lnTo>
                  <a:cubicBezTo>
                    <a:pt x="116754" y="103377"/>
                    <a:pt x="120108" y="97506"/>
                    <a:pt x="120117" y="91155"/>
                  </a:cubicBezTo>
                  <a:lnTo>
                    <a:pt x="120117" y="50198"/>
                  </a:lnTo>
                  <a:cubicBezTo>
                    <a:pt x="120117" y="42781"/>
                    <a:pt x="114140" y="36768"/>
                    <a:pt x="106760" y="36768"/>
                  </a:cubicBezTo>
                  <a:cubicBezTo>
                    <a:pt x="105623" y="36629"/>
                    <a:pt x="104487" y="36629"/>
                    <a:pt x="103350" y="36768"/>
                  </a:cubicBezTo>
                  <a:cubicBezTo>
                    <a:pt x="101768" y="37103"/>
                    <a:pt x="100262" y="37716"/>
                    <a:pt x="98898" y="38577"/>
                  </a:cubicBezTo>
                  <a:lnTo>
                    <a:pt x="65932" y="57627"/>
                  </a:lnTo>
                  <a:cubicBezTo>
                    <a:pt x="61948" y="59683"/>
                    <a:pt x="59430" y="63793"/>
                    <a:pt x="59395" y="68295"/>
                  </a:cubicBezTo>
                  <a:cubicBezTo>
                    <a:pt x="59367" y="73793"/>
                    <a:pt x="63086" y="78597"/>
                    <a:pt x="68395" y="79916"/>
                  </a:cubicBezTo>
                  <a:cubicBezTo>
                    <a:pt x="69457" y="80304"/>
                    <a:pt x="70580" y="80497"/>
                    <a:pt x="71710" y="80487"/>
                  </a:cubicBezTo>
                  <a:cubicBezTo>
                    <a:pt x="73550" y="80451"/>
                    <a:pt x="75348" y="79925"/>
                    <a:pt x="76920" y="78963"/>
                  </a:cubicBezTo>
                  <a:lnTo>
                    <a:pt x="95866" y="68010"/>
                  </a:lnTo>
                  <a:lnTo>
                    <a:pt x="95866" y="83631"/>
                  </a:lnTo>
                  <a:cubicBezTo>
                    <a:pt x="95175" y="86478"/>
                    <a:pt x="93365" y="88920"/>
                    <a:pt x="90846" y="90393"/>
                  </a:cubicBezTo>
                  <a:lnTo>
                    <a:pt x="65458" y="105157"/>
                  </a:lnTo>
                  <a:cubicBezTo>
                    <a:pt x="63851" y="106106"/>
                    <a:pt x="62018" y="106600"/>
                    <a:pt x="60153" y="106586"/>
                  </a:cubicBezTo>
                  <a:cubicBezTo>
                    <a:pt x="58291" y="106586"/>
                    <a:pt x="56462" y="106093"/>
                    <a:pt x="54848" y="105157"/>
                  </a:cubicBezTo>
                  <a:lnTo>
                    <a:pt x="29556" y="90393"/>
                  </a:lnTo>
                  <a:cubicBezTo>
                    <a:pt x="26168" y="88453"/>
                    <a:pt x="24126" y="84787"/>
                    <a:pt x="24251" y="80868"/>
                  </a:cubicBezTo>
                  <a:lnTo>
                    <a:pt x="24251" y="80868"/>
                  </a:lnTo>
                  <a:lnTo>
                    <a:pt x="24251" y="52008"/>
                  </a:lnTo>
                  <a:lnTo>
                    <a:pt x="24251" y="52008"/>
                  </a:lnTo>
                  <a:cubicBezTo>
                    <a:pt x="24167" y="48100"/>
                    <a:pt x="26198" y="44453"/>
                    <a:pt x="29556" y="42483"/>
                  </a:cubicBezTo>
                  <a:lnTo>
                    <a:pt x="54754" y="27814"/>
                  </a:lnTo>
                  <a:cubicBezTo>
                    <a:pt x="56367" y="26878"/>
                    <a:pt x="58196" y="26385"/>
                    <a:pt x="60059" y="26385"/>
                  </a:cubicBezTo>
                  <a:cubicBezTo>
                    <a:pt x="61950" y="26386"/>
                    <a:pt x="63811" y="26878"/>
                    <a:pt x="65458" y="27814"/>
                  </a:cubicBezTo>
                  <a:lnTo>
                    <a:pt x="79478" y="36006"/>
                  </a:lnTo>
                  <a:cubicBezTo>
                    <a:pt x="80520" y="36577"/>
                    <a:pt x="80236" y="36577"/>
                    <a:pt x="81278" y="36006"/>
                  </a:cubicBezTo>
                  <a:lnTo>
                    <a:pt x="97950" y="26481"/>
                  </a:lnTo>
                  <a:cubicBezTo>
                    <a:pt x="100432" y="25031"/>
                    <a:pt x="103227" y="24214"/>
                    <a:pt x="106097" y="24099"/>
                  </a:cubicBezTo>
                  <a:cubicBezTo>
                    <a:pt x="106287" y="24099"/>
                    <a:pt x="106192" y="24099"/>
                    <a:pt x="105908" y="23909"/>
                  </a:cubicBezTo>
                  <a:close/>
                </a:path>
              </a:pathLst>
            </a:custGeom>
            <a:gradFill>
              <a:gsLst>
                <a:gs pos="0">
                  <a:srgbClr val="28D9CB"/>
                </a:gs>
                <a:gs pos="100000">
                  <a:srgbClr val="4B62EE"/>
                </a:gs>
              </a:gsLst>
              <a:lin ang="18000000" scaled="0"/>
            </a:gradFill>
            <a:ln w="9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/>
            </a:p>
          </p:txBody>
        </p:sp>
      </p:grpSp>
    </p:spTree>
    <p:extLst>
      <p:ext uri="{BB962C8B-B14F-4D97-AF65-F5344CB8AC3E}">
        <p14:creationId xmlns:p14="http://schemas.microsoft.com/office/powerpoint/2010/main" val="164103245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66B546-B05B-03F6-EA51-A43640D258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447" t="14677" r="-26" b="8933"/>
          <a:stretch>
            <a:fillRect/>
          </a:stretch>
        </p:blipFill>
        <p:spPr>
          <a:xfrm>
            <a:off x="0" y="0"/>
            <a:ext cx="12305211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121643-8875-4178-1643-C34325870753}"/>
              </a:ext>
            </a:extLst>
          </p:cNvPr>
          <p:cNvSpPr/>
          <p:nvPr/>
        </p:nvSpPr>
        <p:spPr>
          <a:xfrm>
            <a:off x="-2" y="0"/>
            <a:ext cx="12305209" cy="6858000"/>
          </a:xfrm>
          <a:prstGeom prst="rect">
            <a:avLst/>
          </a:prstGeom>
          <a:gradFill flip="none" rotWithShape="1">
            <a:gsLst>
              <a:gs pos="0">
                <a:srgbClr val="2A2D41"/>
              </a:gs>
              <a:gs pos="0">
                <a:srgbClr val="2A2D41"/>
              </a:gs>
              <a:gs pos="42000">
                <a:schemeClr val="accent1">
                  <a:lumMod val="60000"/>
                  <a:lumOff val="40000"/>
                  <a:alpha val="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611513B-EAA4-8303-7165-FE825120A5C8}"/>
              </a:ext>
            </a:extLst>
          </p:cNvPr>
          <p:cNvSpPr/>
          <p:nvPr/>
        </p:nvSpPr>
        <p:spPr>
          <a:xfrm>
            <a:off x="-1" y="0"/>
            <a:ext cx="12305210" cy="6858000"/>
          </a:xfrm>
          <a:prstGeom prst="roundRect">
            <a:avLst>
              <a:gd name="adj" fmla="val 0"/>
            </a:avLst>
          </a:prstGeom>
          <a:solidFill>
            <a:srgbClr val="DBBFFF">
              <a:alpha val="780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9BD4EE-B178-7D11-C090-548ED8070A96}"/>
              </a:ext>
            </a:extLst>
          </p:cNvPr>
          <p:cNvSpPr txBox="1"/>
          <p:nvPr/>
        </p:nvSpPr>
        <p:spPr>
          <a:xfrm>
            <a:off x="644434" y="4380929"/>
            <a:ext cx="57563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Evolventa" panose="020B0502020202020204" pitchFamily="34" charset="0"/>
              </a:rPr>
              <a:t>presentation</a:t>
            </a:r>
          </a:p>
          <a:p>
            <a:r>
              <a:rPr lang="en-US" sz="6000" b="1" dirty="0">
                <a:solidFill>
                  <a:schemeClr val="bg1"/>
                </a:solidFill>
                <a:latin typeface="Evolventa" panose="020B0502020202020204" pitchFamily="34" charset="0"/>
              </a:rPr>
              <a:t>template</a:t>
            </a:r>
            <a:endParaRPr lang="en-BY" sz="6000" b="1" dirty="0">
              <a:solidFill>
                <a:schemeClr val="bg1"/>
              </a:solidFill>
              <a:latin typeface="Evolventa" panose="020B0502020202020204" pitchFamily="34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522AD5A-4017-D4EA-D4FE-4CF9A829450D}"/>
              </a:ext>
            </a:extLst>
          </p:cNvPr>
          <p:cNvSpPr/>
          <p:nvPr/>
        </p:nvSpPr>
        <p:spPr>
          <a:xfrm>
            <a:off x="644434" y="3435287"/>
            <a:ext cx="2591384" cy="718772"/>
          </a:xfrm>
          <a:prstGeom prst="roundRect">
            <a:avLst>
              <a:gd name="adj" fmla="val 50000"/>
            </a:avLst>
          </a:prstGeom>
          <a:solidFill>
            <a:srgbClr val="F2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4D2DECF-2BAE-497F-5FA2-94724E46A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56" y="3619872"/>
            <a:ext cx="1754549" cy="3621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45D8B8D-0E45-623A-0C05-0E5ED57EA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2855" y="7455618"/>
            <a:ext cx="2084284" cy="142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65884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62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D7D241-0788-AB33-EAD2-7CD80B381629}"/>
              </a:ext>
            </a:extLst>
          </p:cNvPr>
          <p:cNvSpPr txBox="1"/>
          <p:nvPr/>
        </p:nvSpPr>
        <p:spPr>
          <a:xfrm>
            <a:off x="873874" y="654154"/>
            <a:ext cx="61592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5000" b="1">
                <a:solidFill>
                  <a:schemeClr val="bg1"/>
                </a:solidFill>
                <a:latin typeface="Evolventa" panose="020B0502020202020204" pitchFamily="34" charset="0"/>
              </a:rPr>
              <a:t>Table of contents</a:t>
            </a:r>
            <a:endParaRPr lang="en-US" sz="5000" b="1">
              <a:solidFill>
                <a:schemeClr val="bg1"/>
              </a:solidFill>
              <a:latin typeface="Evolventa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8D1502-FD4F-01C8-C5F0-8D1CF3A6392C}"/>
              </a:ext>
            </a:extLst>
          </p:cNvPr>
          <p:cNvSpPr txBox="1"/>
          <p:nvPr/>
        </p:nvSpPr>
        <p:spPr>
          <a:xfrm>
            <a:off x="1754507" y="1911674"/>
            <a:ext cx="1065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>
                <a:solidFill>
                  <a:schemeClr val="bg1"/>
                </a:solidFill>
                <a:latin typeface="Evolventa" panose="020B0502020202020204" pitchFamily="34" charset="0"/>
              </a:rPr>
              <a:t>01</a:t>
            </a:r>
            <a:endParaRPr lang="en-US" sz="5000" b="1">
              <a:solidFill>
                <a:schemeClr val="bg1"/>
              </a:solidFill>
              <a:latin typeface="Evolventa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4261EB-87AC-F1BC-7BE3-75D504E4918C}"/>
              </a:ext>
            </a:extLst>
          </p:cNvPr>
          <p:cNvSpPr txBox="1"/>
          <p:nvPr/>
        </p:nvSpPr>
        <p:spPr>
          <a:xfrm>
            <a:off x="5243695" y="1911674"/>
            <a:ext cx="1065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>
                <a:solidFill>
                  <a:schemeClr val="bg1"/>
                </a:solidFill>
                <a:latin typeface="Evolventa" panose="020B0502020202020204" pitchFamily="34" charset="0"/>
              </a:rPr>
              <a:t>02</a:t>
            </a:r>
            <a:endParaRPr lang="en-US" sz="5000" b="1">
              <a:solidFill>
                <a:schemeClr val="bg1"/>
              </a:solidFill>
              <a:latin typeface="Evolventa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2DFF3A-65E0-C600-50B3-ADDD770B1D92}"/>
              </a:ext>
            </a:extLst>
          </p:cNvPr>
          <p:cNvSpPr txBox="1"/>
          <p:nvPr/>
        </p:nvSpPr>
        <p:spPr>
          <a:xfrm>
            <a:off x="8732883" y="1911674"/>
            <a:ext cx="1065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>
                <a:solidFill>
                  <a:schemeClr val="bg1"/>
                </a:solidFill>
                <a:highlight>
                  <a:srgbClr val="28D9CB"/>
                </a:highlight>
                <a:latin typeface="Evolventa" panose="020B0502020202020204" pitchFamily="34" charset="0"/>
              </a:rPr>
              <a:t>03</a:t>
            </a:r>
            <a:endParaRPr lang="en-US" sz="5000" b="1">
              <a:solidFill>
                <a:schemeClr val="bg1"/>
              </a:solidFill>
              <a:highlight>
                <a:srgbClr val="28D9CB"/>
              </a:highlight>
              <a:latin typeface="Evolventa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EDF79D-930C-F713-B94B-6C381DB9DC9C}"/>
              </a:ext>
            </a:extLst>
          </p:cNvPr>
          <p:cNvSpPr txBox="1"/>
          <p:nvPr/>
        </p:nvSpPr>
        <p:spPr>
          <a:xfrm>
            <a:off x="596901" y="2813450"/>
            <a:ext cx="2039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28D9CB"/>
                </a:solidFill>
                <a:latin typeface="Onest Medium" pitchFamily="2" charset="77"/>
              </a:rPr>
              <a:t>Name of Section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661FC1-4E5D-3EE5-7840-CD2469A8A236}"/>
              </a:ext>
            </a:extLst>
          </p:cNvPr>
          <p:cNvSpPr txBox="1"/>
          <p:nvPr/>
        </p:nvSpPr>
        <p:spPr>
          <a:xfrm>
            <a:off x="2993371" y="3690561"/>
            <a:ext cx="1065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>
                <a:solidFill>
                  <a:schemeClr val="bg1"/>
                </a:solidFill>
                <a:latin typeface="Evolventa" panose="020B0502020202020204" pitchFamily="34" charset="0"/>
              </a:rPr>
              <a:t>0</a:t>
            </a:r>
            <a:r>
              <a:rPr lang="en-US" sz="5000" b="1">
                <a:solidFill>
                  <a:schemeClr val="bg1"/>
                </a:solidFill>
                <a:latin typeface="Evolventa" panose="020B0502020202020204" pitchFamily="34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0E11EA-E45E-93E5-C5AC-02E7EA3EC182}"/>
              </a:ext>
            </a:extLst>
          </p:cNvPr>
          <p:cNvSpPr txBox="1"/>
          <p:nvPr/>
        </p:nvSpPr>
        <p:spPr>
          <a:xfrm>
            <a:off x="6253560" y="3690561"/>
            <a:ext cx="1065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>
                <a:solidFill>
                  <a:schemeClr val="bg1"/>
                </a:solidFill>
                <a:highlight>
                  <a:srgbClr val="28D9CB"/>
                </a:highlight>
                <a:latin typeface="Evolventa" panose="020B0502020202020204" pitchFamily="34" charset="0"/>
              </a:rPr>
              <a:t>0</a:t>
            </a:r>
            <a:r>
              <a:rPr lang="en-US" sz="5000" b="1">
                <a:solidFill>
                  <a:schemeClr val="bg1"/>
                </a:solidFill>
                <a:highlight>
                  <a:srgbClr val="28D9CB"/>
                </a:highlight>
                <a:latin typeface="Evolventa" panose="020B0502020202020204" pitchFamily="34" charset="0"/>
              </a:rPr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0D9DC8-F831-8269-B999-55C157C9712C}"/>
              </a:ext>
            </a:extLst>
          </p:cNvPr>
          <p:cNvSpPr txBox="1"/>
          <p:nvPr/>
        </p:nvSpPr>
        <p:spPr>
          <a:xfrm>
            <a:off x="10144214" y="3690561"/>
            <a:ext cx="1065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>
                <a:solidFill>
                  <a:schemeClr val="bg1"/>
                </a:solidFill>
                <a:latin typeface="Evolventa" panose="020B0502020202020204" pitchFamily="34" charset="0"/>
              </a:rPr>
              <a:t>0</a:t>
            </a:r>
            <a:r>
              <a:rPr lang="en-US" sz="5000" b="1">
                <a:solidFill>
                  <a:schemeClr val="bg1"/>
                </a:solidFill>
                <a:latin typeface="Evolventa" panose="020B0502020202020204" pitchFamily="34" charset="0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BCE35-2E78-D88A-A674-CA51CF2D7CB5}"/>
              </a:ext>
            </a:extLst>
          </p:cNvPr>
          <p:cNvSpPr txBox="1"/>
          <p:nvPr/>
        </p:nvSpPr>
        <p:spPr>
          <a:xfrm>
            <a:off x="4056668" y="2813450"/>
            <a:ext cx="2039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28D9CB"/>
                </a:solidFill>
                <a:latin typeface="Onest Medium" pitchFamily="2" charset="77"/>
              </a:rPr>
              <a:t>Name of Section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D942E0-6875-7947-F97E-6F30CB3065A7}"/>
              </a:ext>
            </a:extLst>
          </p:cNvPr>
          <p:cNvSpPr txBox="1"/>
          <p:nvPr/>
        </p:nvSpPr>
        <p:spPr>
          <a:xfrm>
            <a:off x="7703748" y="2813450"/>
            <a:ext cx="2039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28D9CB"/>
                </a:solidFill>
                <a:latin typeface="Onest Medium" pitchFamily="2" charset="77"/>
              </a:rPr>
              <a:t>Name of Section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F4F485-E869-7620-4932-4C6C0D939B50}"/>
              </a:ext>
            </a:extLst>
          </p:cNvPr>
          <p:cNvSpPr txBox="1"/>
          <p:nvPr/>
        </p:nvSpPr>
        <p:spPr>
          <a:xfrm>
            <a:off x="1861764" y="4552335"/>
            <a:ext cx="2039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28D9CB"/>
                </a:solidFill>
                <a:latin typeface="Onest Medium" pitchFamily="2" charset="77"/>
              </a:rPr>
              <a:t>Name of Section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AE6D1B-A4B2-CE11-E44F-C8804F4E2B60}"/>
              </a:ext>
            </a:extLst>
          </p:cNvPr>
          <p:cNvSpPr txBox="1"/>
          <p:nvPr/>
        </p:nvSpPr>
        <p:spPr>
          <a:xfrm>
            <a:off x="5321531" y="4552335"/>
            <a:ext cx="2039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>
                <a:solidFill>
                  <a:srgbClr val="28D9CB"/>
                </a:solidFill>
                <a:latin typeface="Onest Medium" pitchFamily="2" charset="77"/>
              </a:rPr>
              <a:t>Name of Section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04365E-80FE-8019-8530-309B1C316A55}"/>
              </a:ext>
            </a:extLst>
          </p:cNvPr>
          <p:cNvSpPr txBox="1"/>
          <p:nvPr/>
        </p:nvSpPr>
        <p:spPr>
          <a:xfrm>
            <a:off x="8968611" y="4552335"/>
            <a:ext cx="2039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>
                <a:solidFill>
                  <a:srgbClr val="28D9CB"/>
                </a:solidFill>
                <a:latin typeface="Onest Medium" pitchFamily="2" charset="77"/>
              </a:rPr>
              <a:t>Name of Section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F9FFAC-8545-F98C-1E89-944A100840C8}"/>
              </a:ext>
            </a:extLst>
          </p:cNvPr>
          <p:cNvSpPr txBox="1"/>
          <p:nvPr/>
        </p:nvSpPr>
        <p:spPr>
          <a:xfrm>
            <a:off x="604368" y="3109930"/>
            <a:ext cx="203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latin typeface="Onest Regular" pitchFamily="2" charset="77"/>
              </a:rPr>
              <a:t>Our leading clients have been entrusting us with the development of business-critical software for years</a:t>
            </a:r>
            <a:endParaRPr lang="en-BY" sz="1100" dirty="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5982D9-B985-6C26-6BD8-861DD01DD964}"/>
              </a:ext>
            </a:extLst>
          </p:cNvPr>
          <p:cNvSpPr txBox="1"/>
          <p:nvPr/>
        </p:nvSpPr>
        <p:spPr>
          <a:xfrm>
            <a:off x="4056668" y="3109930"/>
            <a:ext cx="203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latin typeface="Onest Regular" pitchFamily="2" charset="77"/>
              </a:rPr>
              <a:t>Our leading clients have been entrusting us with the development of business-critical software for years</a:t>
            </a:r>
            <a:endParaRPr lang="en-BY" sz="1100" dirty="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76F78B-4C12-C9E3-416A-562EAA35A4CB}"/>
              </a:ext>
            </a:extLst>
          </p:cNvPr>
          <p:cNvSpPr txBox="1"/>
          <p:nvPr/>
        </p:nvSpPr>
        <p:spPr>
          <a:xfrm>
            <a:off x="7723673" y="3109930"/>
            <a:ext cx="203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latin typeface="Onest Regular" pitchFamily="2" charset="77"/>
              </a:rPr>
              <a:t>Our leading clients have been entrusting us with the development of business-critical software for years</a:t>
            </a:r>
            <a:endParaRPr lang="en-BY" sz="1100" dirty="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7D4220-7D76-04CE-794D-DDBD7DBB0685}"/>
              </a:ext>
            </a:extLst>
          </p:cNvPr>
          <p:cNvSpPr txBox="1"/>
          <p:nvPr/>
        </p:nvSpPr>
        <p:spPr>
          <a:xfrm>
            <a:off x="5401724" y="4848814"/>
            <a:ext cx="203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latin typeface="Onest Regular" pitchFamily="2" charset="77"/>
              </a:rPr>
              <a:t>Our leading clients have been entrusting us with the development of business-critical software for years</a:t>
            </a:r>
            <a:endParaRPr lang="en-BY" sz="1100" dirty="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13E265-BB55-7485-0A09-1CABF86B30A8}"/>
              </a:ext>
            </a:extLst>
          </p:cNvPr>
          <p:cNvSpPr txBox="1"/>
          <p:nvPr/>
        </p:nvSpPr>
        <p:spPr>
          <a:xfrm>
            <a:off x="9068729" y="4848814"/>
            <a:ext cx="203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>
                <a:solidFill>
                  <a:schemeClr val="bg1"/>
                </a:solidFill>
                <a:latin typeface="Onest Regular" pitchFamily="2" charset="77"/>
              </a:rPr>
              <a:t>Our leading clients have been entrusting us with the development of business-critical software for years</a:t>
            </a:r>
            <a:endParaRPr lang="en-BY" sz="1100">
              <a:solidFill>
                <a:schemeClr val="bg1"/>
              </a:solidFill>
              <a:latin typeface="Onest Regular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0373A7-F713-A087-C545-4312CE2C0165}"/>
              </a:ext>
            </a:extLst>
          </p:cNvPr>
          <p:cNvSpPr txBox="1"/>
          <p:nvPr/>
        </p:nvSpPr>
        <p:spPr>
          <a:xfrm>
            <a:off x="1861764" y="4848814"/>
            <a:ext cx="203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latin typeface="Onest Regular" pitchFamily="2" charset="77"/>
              </a:rPr>
              <a:t>Our leading clients have been entrusting us with the development of business-critical software for years</a:t>
            </a:r>
            <a:endParaRPr lang="en-BY" sz="1100" dirty="0">
              <a:solidFill>
                <a:schemeClr val="bg1"/>
              </a:solidFill>
              <a:latin typeface="Onest Regular" pitchFamily="2" charset="77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43E42211-23C4-1E53-0BF5-1F0B9C9C0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42739">
            <a:off x="10130716" y="-3196267"/>
            <a:ext cx="5931658" cy="713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67984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looking at the stars in the sky&#10;&#10;Description automatically generated with low confidence">
            <a:extLst>
              <a:ext uri="{FF2B5EF4-FFF2-40B4-BE49-F238E27FC236}">
                <a16:creationId xmlns:a16="http://schemas.microsoft.com/office/drawing/2014/main" id="{F571A484-D2B9-C278-C3F3-F0D9D0A389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969"/>
          <a:stretch>
            <a:fillRect/>
          </a:stretch>
        </p:blipFill>
        <p:spPr>
          <a:xfrm>
            <a:off x="7282149" y="825804"/>
            <a:ext cx="4083790" cy="5147480"/>
          </a:xfrm>
          <a:prstGeom prst="roundRect">
            <a:avLst>
              <a:gd name="adj" fmla="val 15130"/>
            </a:avLst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049DF7-51DA-CAA1-CA5A-11CD508033C0}"/>
              </a:ext>
            </a:extLst>
          </p:cNvPr>
          <p:cNvSpPr txBox="1"/>
          <p:nvPr/>
        </p:nvSpPr>
        <p:spPr>
          <a:xfrm>
            <a:off x="884351" y="696547"/>
            <a:ext cx="43365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4B62EE"/>
                </a:solidFill>
                <a:latin typeface="Evolventa" panose="020B0502020202020204" pitchFamily="34" charset="0"/>
              </a:rPr>
              <a:t>One images and text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820FCF-3B85-0A51-1225-8E4571DEB812}"/>
              </a:ext>
            </a:extLst>
          </p:cNvPr>
          <p:cNvSpPr txBox="1"/>
          <p:nvPr/>
        </p:nvSpPr>
        <p:spPr>
          <a:xfrm>
            <a:off x="884351" y="2367171"/>
            <a:ext cx="56565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 </a:t>
            </a:r>
            <a:r>
              <a:rPr lang="en-US" sz="12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 et </a:t>
            </a:r>
            <a:r>
              <a:rPr lang="en-US" sz="12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Malorum</a:t>
            </a:r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amet</a:t>
            </a:r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..", comes from a line in section 1.10.32.</a:t>
            </a:r>
          </a:p>
          <a:p>
            <a:endParaRPr lang="en-US" sz="1200" dirty="0">
              <a:solidFill>
                <a:srgbClr val="2A2D41"/>
              </a:solidFill>
              <a:effectLst/>
              <a:latin typeface="Onest Regular" pitchFamily="2" charset="77"/>
            </a:endParaRPr>
          </a:p>
          <a:p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</a:t>
            </a:r>
          </a:p>
        </p:txBody>
      </p:sp>
    </p:spTree>
    <p:extLst>
      <p:ext uri="{BB962C8B-B14F-4D97-AF65-F5344CB8AC3E}">
        <p14:creationId xmlns:p14="http://schemas.microsoft.com/office/powerpoint/2010/main" val="313465331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erson working on his computer&#10;&#10;Description automatically generated with medium confidence">
            <a:extLst>
              <a:ext uri="{FF2B5EF4-FFF2-40B4-BE49-F238E27FC236}">
                <a16:creationId xmlns:a16="http://schemas.microsoft.com/office/drawing/2014/main" id="{52E02A80-3D28-6C22-CA90-6E81D08950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609" t="2428" r="4609"/>
          <a:stretch>
            <a:fillRect/>
          </a:stretch>
        </p:blipFill>
        <p:spPr>
          <a:xfrm>
            <a:off x="932762" y="1807285"/>
            <a:ext cx="5893107" cy="4222605"/>
          </a:xfrm>
          <a:prstGeom prst="roundRect">
            <a:avLst>
              <a:gd name="adj" fmla="val 9289"/>
            </a:avLst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6ECDE8-4215-1FDD-15F3-CDDB8718D9CE}"/>
              </a:ext>
            </a:extLst>
          </p:cNvPr>
          <p:cNvSpPr txBox="1"/>
          <p:nvPr/>
        </p:nvSpPr>
        <p:spPr>
          <a:xfrm>
            <a:off x="825807" y="663398"/>
            <a:ext cx="8703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4B62EE"/>
                </a:solidFill>
                <a:latin typeface="Evolventa" panose="020B0502020202020204" pitchFamily="34" charset="0"/>
              </a:rPr>
              <a:t>Big image and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B9978D-90F4-AFE1-CFFA-2BA3F8316D22}"/>
              </a:ext>
            </a:extLst>
          </p:cNvPr>
          <p:cNvSpPr txBox="1"/>
          <p:nvPr/>
        </p:nvSpPr>
        <p:spPr>
          <a:xfrm>
            <a:off x="7195661" y="1807285"/>
            <a:ext cx="40635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, from a Lorem Ipsum</a:t>
            </a:r>
            <a:endParaRPr lang="ru-RU" sz="1200" dirty="0">
              <a:solidFill>
                <a:srgbClr val="2A2D41"/>
              </a:solidFill>
              <a:latin typeface="Onest Regular" pitchFamily="2" charset="77"/>
            </a:endParaRPr>
          </a:p>
          <a:p>
            <a:endParaRPr lang="ru-RU" sz="1200" dirty="0">
              <a:solidFill>
                <a:srgbClr val="2A2D41"/>
              </a:solidFill>
              <a:latin typeface="Onest Regular" pitchFamily="2" charset="77"/>
            </a:endParaRPr>
          </a:p>
          <a:p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, from a Lorem Ipsum</a:t>
            </a:r>
            <a:endParaRPr lang="ru-RU" sz="1200" dirty="0">
              <a:solidFill>
                <a:srgbClr val="2A2D41"/>
              </a:solidFill>
              <a:latin typeface="Onest Regular" pitchFamily="2" charset="77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7A9FB08-15F6-C8FB-167D-A59D40910FB9}"/>
              </a:ext>
            </a:extLst>
          </p:cNvPr>
          <p:cNvSpPr/>
          <p:nvPr/>
        </p:nvSpPr>
        <p:spPr>
          <a:xfrm>
            <a:off x="943519" y="1807285"/>
            <a:ext cx="5893108" cy="4224907"/>
          </a:xfrm>
          <a:prstGeom prst="roundRect">
            <a:avLst>
              <a:gd name="adj" fmla="val 9356"/>
            </a:avLst>
          </a:prstGeom>
          <a:solidFill>
            <a:srgbClr val="DBBFFF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2F5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88780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vector graphics, accessory&#10;&#10;Description automatically generated">
            <a:extLst>
              <a:ext uri="{FF2B5EF4-FFF2-40B4-BE49-F238E27FC236}">
                <a16:creationId xmlns:a16="http://schemas.microsoft.com/office/drawing/2014/main" id="{EBFB5D7C-8B11-5BF5-860C-9E1874825F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279" t="2637" r="17279"/>
          <a:stretch>
            <a:fillRect/>
          </a:stretch>
        </p:blipFill>
        <p:spPr>
          <a:xfrm>
            <a:off x="967289" y="1827413"/>
            <a:ext cx="5893108" cy="4224908"/>
          </a:xfrm>
          <a:prstGeom prst="roundRect">
            <a:avLst>
              <a:gd name="adj" fmla="val 9794"/>
            </a:avLst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0858700-12CE-A1F9-0943-4579A895C18B}"/>
              </a:ext>
            </a:extLst>
          </p:cNvPr>
          <p:cNvSpPr txBox="1"/>
          <p:nvPr/>
        </p:nvSpPr>
        <p:spPr>
          <a:xfrm>
            <a:off x="836565" y="708944"/>
            <a:ext cx="8703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4B62EE"/>
                </a:solidFill>
                <a:latin typeface="Evolventa" panose="020B0502020202020204" pitchFamily="34" charset="0"/>
              </a:rPr>
              <a:t>Illustration and text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6F03D5-5B7F-E07B-820B-682BD937092E}"/>
              </a:ext>
            </a:extLst>
          </p:cNvPr>
          <p:cNvSpPr txBox="1"/>
          <p:nvPr/>
        </p:nvSpPr>
        <p:spPr>
          <a:xfrm>
            <a:off x="7195661" y="1807285"/>
            <a:ext cx="40635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, from a Lorem Ipsum</a:t>
            </a:r>
            <a:endParaRPr lang="ru-RU" sz="1200" dirty="0">
              <a:solidFill>
                <a:srgbClr val="2A2D41"/>
              </a:solidFill>
              <a:latin typeface="Onest Regular" pitchFamily="2" charset="77"/>
            </a:endParaRPr>
          </a:p>
          <a:p>
            <a:endParaRPr lang="ru-RU" sz="1200" dirty="0">
              <a:solidFill>
                <a:srgbClr val="2A2D41"/>
              </a:solidFill>
              <a:latin typeface="Onest Regular" pitchFamily="2" charset="77"/>
            </a:endParaRPr>
          </a:p>
          <a:p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rgbClr val="2A2D41"/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dirty="0">
                <a:solidFill>
                  <a:srgbClr val="2A2D41"/>
                </a:solidFill>
                <a:effectLst/>
                <a:latin typeface="Onest Regular" pitchFamily="2" charset="77"/>
              </a:rPr>
              <a:t>, from a Lorem Ipsum</a:t>
            </a:r>
            <a:endParaRPr lang="ru-RU" sz="1200" dirty="0">
              <a:solidFill>
                <a:srgbClr val="2A2D41"/>
              </a:solidFill>
              <a:latin typeface="Onest Regular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9184829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9A8C132-0A5D-82B9-B510-CFC6F70C62AE}"/>
              </a:ext>
            </a:extLst>
          </p:cNvPr>
          <p:cNvSpPr/>
          <p:nvPr/>
        </p:nvSpPr>
        <p:spPr>
          <a:xfrm>
            <a:off x="825807" y="825808"/>
            <a:ext cx="1979598" cy="5206384"/>
          </a:xfrm>
          <a:prstGeom prst="roundRect">
            <a:avLst>
              <a:gd name="adj" fmla="val 23566"/>
            </a:avLst>
          </a:prstGeom>
          <a:solidFill>
            <a:srgbClr val="DBBFFF">
              <a:alpha val="72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2F5FB"/>
              </a:solidFill>
              <a:highlight>
                <a:srgbClr val="DBBFFF"/>
              </a:highligh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E464D3-9078-EC83-3FC2-A0BF63148850}"/>
              </a:ext>
            </a:extLst>
          </p:cNvPr>
          <p:cNvSpPr txBox="1"/>
          <p:nvPr/>
        </p:nvSpPr>
        <p:spPr>
          <a:xfrm>
            <a:off x="3249518" y="655407"/>
            <a:ext cx="34756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4B62EE"/>
                </a:solidFill>
                <a:latin typeface="Evolventa" panose="020B0502020202020204" pitchFamily="34" charset="0"/>
              </a:rPr>
              <a:t>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5E65E5-6AAE-6972-3660-F9AE0A09A3F3}"/>
              </a:ext>
            </a:extLst>
          </p:cNvPr>
          <p:cNvSpPr txBox="1"/>
          <p:nvPr/>
        </p:nvSpPr>
        <p:spPr>
          <a:xfrm>
            <a:off x="3249518" y="1586204"/>
            <a:ext cx="81529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BC, making it over 2000 years old. Richard McClintock, a Latin professor at Hampden-Sydney College in Virginia, looked up one of the more obscure Latin words,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from a Lorem Ipsum passage, and going through the cites of the word in classical literature, discovered the undoubtable source. Lorem Ipsum comes from sections and of "de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Malorum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" (The Extremes of Good and Evil) by Cicero, written in BC. This book is a treatise on the theory of ethics, very popular during the Renaissance. The first line of Lorem Ipsum, "Lorem ipsum dolor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..", comes from a line in section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</a:rPr>
              <a:t>.</a:t>
            </a:r>
            <a:endParaRPr lang="ru-RU" sz="12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  <a:p>
            <a:endParaRPr lang="en-US" sz="12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  <a:p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The standard chunk of Lorem Ipsum used since the 1500s is reproduced below for those interested. Sections 1.10.32 and from "de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Malorum</a:t>
            </a:r>
            <a:endParaRPr lang="ru-RU" sz="12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  <a:p>
            <a:endParaRPr lang="ru-RU" sz="12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  <a:p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Lorem ipsum dolor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consectetuer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adipiscing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elit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commodo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ligula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dolor.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massa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Cum sociis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natoque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penatibus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magnis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dis parturient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montes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nascetur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ridiculus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mus. Donec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felis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ultricies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nec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pellentesque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eu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pretium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sem.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Nulla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consequat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massa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enim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Donec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pede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justo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fringilla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vel,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aliquet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nec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vulputate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arcu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In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enim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justo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rhoncus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imperdiet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a,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venenatis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vitae,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justo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Nullam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dictum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felis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eu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pede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mollis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pretium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Integer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tincidunt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Cras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dapibus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Vivamus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elementum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semper nisi.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vulputate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eleifend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tellus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leo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ligula,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porttitor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eu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consequat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vitae,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eleifend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ac,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enim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Aliquam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lorem ante,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dapibus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in,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viverra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feugiat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a,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tellus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Phasellus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viverra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nulla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metus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varius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laoreet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Quisque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rutrum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imperdiet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Etiam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ultricies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nisi vel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augue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Curabitur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ullamcorper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ultricies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nisi. Nam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dui.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Etiam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rhoncus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Maecenas tempus,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tellus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condimentum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rhoncus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sem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semper libero,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adipiscing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sem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neque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sed ipsum. Nam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nunc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blandit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vel,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luctus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pulvinar,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hendrerit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id, lorem. Maecenas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nec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odio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ante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tincidunt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tempus. Donec vitae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sapien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libero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venenatis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faucibus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Nullam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ante.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Etiam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orci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eros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faucibus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tincidunt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Duis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leo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Sed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fringilla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mauris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nibh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Donec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sodales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sagittis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magna. Sed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consequat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leo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bibendum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sodales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augue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velit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cursus nun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Onest Regular" pitchFamily="2" charset="77"/>
            </a:endParaRPr>
          </a:p>
        </p:txBody>
      </p:sp>
      <p:pic>
        <p:nvPicPr>
          <p:cNvPr id="10" name="Picture 9" descr="A picture containing toilet, bathroom, tiled&#10;&#10;Description automatically generated">
            <a:extLst>
              <a:ext uri="{FF2B5EF4-FFF2-40B4-BE49-F238E27FC236}">
                <a16:creationId xmlns:a16="http://schemas.microsoft.com/office/drawing/2014/main" id="{B8D3007D-EE9A-D0D8-E0DE-5050589129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542" r="19078"/>
          <a:stretch>
            <a:fillRect/>
          </a:stretch>
        </p:blipFill>
        <p:spPr>
          <a:xfrm>
            <a:off x="-1584099" y="828106"/>
            <a:ext cx="4389504" cy="5204086"/>
          </a:xfrm>
          <a:prstGeom prst="roundRect">
            <a:avLst>
              <a:gd name="adj" fmla="val 12388"/>
            </a:avLst>
          </a:prstGeom>
        </p:spPr>
      </p:pic>
    </p:spTree>
    <p:extLst>
      <p:ext uri="{BB962C8B-B14F-4D97-AF65-F5344CB8AC3E}">
        <p14:creationId xmlns:p14="http://schemas.microsoft.com/office/powerpoint/2010/main" val="346584008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CEF1612F-A310-06BA-C3CA-F5BD11AB7796}"/>
              </a:ext>
            </a:extLst>
          </p:cNvPr>
          <p:cNvSpPr/>
          <p:nvPr/>
        </p:nvSpPr>
        <p:spPr>
          <a:xfrm>
            <a:off x="-2096798" y="753378"/>
            <a:ext cx="4873788" cy="5437124"/>
          </a:xfrm>
          <a:custGeom>
            <a:avLst/>
            <a:gdLst>
              <a:gd name="connsiteX0" fmla="*/ 97108 w 109377"/>
              <a:gd name="connsiteY0" fmla="*/ 21912 h 122019"/>
              <a:gd name="connsiteX1" fmla="*/ 63248 w 109377"/>
              <a:gd name="connsiteY1" fmla="*/ 2195 h 122019"/>
              <a:gd name="connsiteX2" fmla="*/ 46889 w 109377"/>
              <a:gd name="connsiteY2" fmla="*/ 2195 h 122019"/>
              <a:gd name="connsiteX3" fmla="*/ 8084 w 109377"/>
              <a:gd name="connsiteY3" fmla="*/ 24579 h 122019"/>
              <a:gd name="connsiteX4" fmla="*/ 0 w 109377"/>
              <a:gd name="connsiteY4" fmla="*/ 38676 h 122019"/>
              <a:gd name="connsiteX5" fmla="*/ 0 w 109377"/>
              <a:gd name="connsiteY5" fmla="*/ 83348 h 122019"/>
              <a:gd name="connsiteX6" fmla="*/ 8084 w 109377"/>
              <a:gd name="connsiteY6" fmla="*/ 97445 h 122019"/>
              <a:gd name="connsiteX7" fmla="*/ 46794 w 109377"/>
              <a:gd name="connsiteY7" fmla="*/ 119829 h 122019"/>
              <a:gd name="connsiteX8" fmla="*/ 54879 w 109377"/>
              <a:gd name="connsiteY8" fmla="*/ 122020 h 122019"/>
              <a:gd name="connsiteX9" fmla="*/ 63058 w 109377"/>
              <a:gd name="connsiteY9" fmla="*/ 119829 h 122019"/>
              <a:gd name="connsiteX10" fmla="*/ 101292 w 109377"/>
              <a:gd name="connsiteY10" fmla="*/ 97445 h 122019"/>
              <a:gd name="connsiteX11" fmla="*/ 109377 w 109377"/>
              <a:gd name="connsiteY11" fmla="*/ 83348 h 122019"/>
              <a:gd name="connsiteX12" fmla="*/ 109377 w 109377"/>
              <a:gd name="connsiteY12" fmla="*/ 45915 h 122019"/>
              <a:gd name="connsiteX13" fmla="*/ 97203 w 109377"/>
              <a:gd name="connsiteY13" fmla="*/ 33723 h 122019"/>
              <a:gd name="connsiteX14" fmla="*/ 97108 w 109377"/>
              <a:gd name="connsiteY14" fmla="*/ 33723 h 122019"/>
              <a:gd name="connsiteX15" fmla="*/ 94064 w 109377"/>
              <a:gd name="connsiteY15" fmla="*/ 33723 h 122019"/>
              <a:gd name="connsiteX16" fmla="*/ 89974 w 109377"/>
              <a:gd name="connsiteY16" fmla="*/ 35342 h 122019"/>
              <a:gd name="connsiteX17" fmla="*/ 59634 w 109377"/>
              <a:gd name="connsiteY17" fmla="*/ 52678 h 122019"/>
              <a:gd name="connsiteX18" fmla="*/ 54736 w 109377"/>
              <a:gd name="connsiteY18" fmla="*/ 67228 h 122019"/>
              <a:gd name="connsiteX19" fmla="*/ 61917 w 109377"/>
              <a:gd name="connsiteY19" fmla="*/ 72966 h 122019"/>
              <a:gd name="connsiteX20" fmla="*/ 64960 w 109377"/>
              <a:gd name="connsiteY20" fmla="*/ 72966 h 122019"/>
              <a:gd name="connsiteX21" fmla="*/ 69716 w 109377"/>
              <a:gd name="connsiteY21" fmla="*/ 71633 h 122019"/>
              <a:gd name="connsiteX22" fmla="*/ 87311 w 109377"/>
              <a:gd name="connsiteY22" fmla="*/ 62108 h 122019"/>
              <a:gd name="connsiteX23" fmla="*/ 87311 w 109377"/>
              <a:gd name="connsiteY23" fmla="*/ 76395 h 122019"/>
              <a:gd name="connsiteX24" fmla="*/ 82651 w 109377"/>
              <a:gd name="connsiteY24" fmla="*/ 82586 h 122019"/>
              <a:gd name="connsiteX25" fmla="*/ 59444 w 109377"/>
              <a:gd name="connsiteY25" fmla="*/ 96016 h 122019"/>
              <a:gd name="connsiteX26" fmla="*/ 49933 w 109377"/>
              <a:gd name="connsiteY26" fmla="*/ 96016 h 122019"/>
              <a:gd name="connsiteX27" fmla="*/ 26726 w 109377"/>
              <a:gd name="connsiteY27" fmla="*/ 82586 h 122019"/>
              <a:gd name="connsiteX28" fmla="*/ 21875 w 109377"/>
              <a:gd name="connsiteY28" fmla="*/ 74109 h 122019"/>
              <a:gd name="connsiteX29" fmla="*/ 21875 w 109377"/>
              <a:gd name="connsiteY29" fmla="*/ 74109 h 122019"/>
              <a:gd name="connsiteX30" fmla="*/ 21875 w 109377"/>
              <a:gd name="connsiteY30" fmla="*/ 47439 h 122019"/>
              <a:gd name="connsiteX31" fmla="*/ 21875 w 109377"/>
              <a:gd name="connsiteY31" fmla="*/ 47439 h 122019"/>
              <a:gd name="connsiteX32" fmla="*/ 26726 w 109377"/>
              <a:gd name="connsiteY32" fmla="*/ 38962 h 122019"/>
              <a:gd name="connsiteX33" fmla="*/ 49838 w 109377"/>
              <a:gd name="connsiteY33" fmla="*/ 25531 h 122019"/>
              <a:gd name="connsiteX34" fmla="*/ 54784 w 109377"/>
              <a:gd name="connsiteY34" fmla="*/ 24293 h 122019"/>
              <a:gd name="connsiteX35" fmla="*/ 59634 w 109377"/>
              <a:gd name="connsiteY35" fmla="*/ 25531 h 122019"/>
              <a:gd name="connsiteX36" fmla="*/ 72474 w 109377"/>
              <a:gd name="connsiteY36" fmla="*/ 32961 h 122019"/>
              <a:gd name="connsiteX37" fmla="*/ 74186 w 109377"/>
              <a:gd name="connsiteY37" fmla="*/ 32961 h 122019"/>
              <a:gd name="connsiteX38" fmla="*/ 89499 w 109377"/>
              <a:gd name="connsiteY38" fmla="*/ 24103 h 122019"/>
              <a:gd name="connsiteX39" fmla="*/ 97013 w 109377"/>
              <a:gd name="connsiteY39" fmla="*/ 21912 h 122019"/>
              <a:gd name="connsiteX40" fmla="*/ 97108 w 109377"/>
              <a:gd name="connsiteY40" fmla="*/ 21912 h 122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9377" h="122019">
                <a:moveTo>
                  <a:pt x="97108" y="21912"/>
                </a:moveTo>
                <a:lnTo>
                  <a:pt x="63248" y="2195"/>
                </a:lnTo>
                <a:cubicBezTo>
                  <a:pt x="58189" y="-732"/>
                  <a:pt x="51949" y="-732"/>
                  <a:pt x="46889" y="2195"/>
                </a:cubicBezTo>
                <a:lnTo>
                  <a:pt x="8084" y="24579"/>
                </a:lnTo>
                <a:cubicBezTo>
                  <a:pt x="3063" y="27485"/>
                  <a:pt x="-28" y="32865"/>
                  <a:pt x="0" y="38676"/>
                </a:cubicBezTo>
                <a:lnTo>
                  <a:pt x="0" y="83348"/>
                </a:lnTo>
                <a:cubicBezTo>
                  <a:pt x="-28" y="89159"/>
                  <a:pt x="3063" y="94539"/>
                  <a:pt x="8084" y="97445"/>
                </a:cubicBezTo>
                <a:lnTo>
                  <a:pt x="46794" y="119829"/>
                </a:lnTo>
                <a:cubicBezTo>
                  <a:pt x="49248" y="121270"/>
                  <a:pt x="52035" y="122027"/>
                  <a:pt x="54879" y="122020"/>
                </a:cubicBezTo>
                <a:cubicBezTo>
                  <a:pt x="57751" y="122017"/>
                  <a:pt x="60566" y="121262"/>
                  <a:pt x="63058" y="119829"/>
                </a:cubicBezTo>
                <a:lnTo>
                  <a:pt x="101292" y="97445"/>
                </a:lnTo>
                <a:cubicBezTo>
                  <a:pt x="106314" y="94539"/>
                  <a:pt x="109405" y="89159"/>
                  <a:pt x="109377" y="83348"/>
                </a:cubicBezTo>
                <a:lnTo>
                  <a:pt x="109377" y="45915"/>
                </a:lnTo>
                <a:cubicBezTo>
                  <a:pt x="109377" y="39182"/>
                  <a:pt x="103927" y="33723"/>
                  <a:pt x="97203" y="33723"/>
                </a:cubicBezTo>
                <a:cubicBezTo>
                  <a:pt x="97174" y="33723"/>
                  <a:pt x="97136" y="33723"/>
                  <a:pt x="97108" y="33723"/>
                </a:cubicBezTo>
                <a:cubicBezTo>
                  <a:pt x="96099" y="33577"/>
                  <a:pt x="95072" y="33577"/>
                  <a:pt x="94064" y="33723"/>
                </a:cubicBezTo>
                <a:cubicBezTo>
                  <a:pt x="92609" y="34003"/>
                  <a:pt x="91220" y="34553"/>
                  <a:pt x="89974" y="35342"/>
                </a:cubicBezTo>
                <a:lnTo>
                  <a:pt x="59634" y="52678"/>
                </a:lnTo>
                <a:cubicBezTo>
                  <a:pt x="54270" y="55340"/>
                  <a:pt x="52073" y="61855"/>
                  <a:pt x="54736" y="67228"/>
                </a:cubicBezTo>
                <a:cubicBezTo>
                  <a:pt x="56163" y="70113"/>
                  <a:pt x="58788" y="72214"/>
                  <a:pt x="61917" y="72966"/>
                </a:cubicBezTo>
                <a:cubicBezTo>
                  <a:pt x="62925" y="73156"/>
                  <a:pt x="63952" y="73156"/>
                  <a:pt x="64960" y="72966"/>
                </a:cubicBezTo>
                <a:cubicBezTo>
                  <a:pt x="66634" y="72949"/>
                  <a:pt x="68280" y="72489"/>
                  <a:pt x="69716" y="71633"/>
                </a:cubicBezTo>
                <a:lnTo>
                  <a:pt x="87311" y="62108"/>
                </a:lnTo>
                <a:lnTo>
                  <a:pt x="87311" y="76395"/>
                </a:lnTo>
                <a:cubicBezTo>
                  <a:pt x="86703" y="79028"/>
                  <a:pt x="85010" y="81277"/>
                  <a:pt x="82651" y="82586"/>
                </a:cubicBezTo>
                <a:lnTo>
                  <a:pt x="59444" y="96016"/>
                </a:lnTo>
                <a:cubicBezTo>
                  <a:pt x="56505" y="97718"/>
                  <a:pt x="52872" y="97718"/>
                  <a:pt x="49933" y="96016"/>
                </a:cubicBezTo>
                <a:lnTo>
                  <a:pt x="26726" y="82586"/>
                </a:lnTo>
                <a:cubicBezTo>
                  <a:pt x="23673" y="80870"/>
                  <a:pt x="21809" y="77613"/>
                  <a:pt x="21875" y="74109"/>
                </a:cubicBezTo>
                <a:lnTo>
                  <a:pt x="21875" y="74109"/>
                </a:lnTo>
                <a:lnTo>
                  <a:pt x="21875" y="47439"/>
                </a:lnTo>
                <a:lnTo>
                  <a:pt x="21875" y="47439"/>
                </a:lnTo>
                <a:cubicBezTo>
                  <a:pt x="21809" y="43935"/>
                  <a:pt x="23673" y="40678"/>
                  <a:pt x="26726" y="38962"/>
                </a:cubicBezTo>
                <a:lnTo>
                  <a:pt x="49838" y="25531"/>
                </a:lnTo>
                <a:cubicBezTo>
                  <a:pt x="51350" y="24701"/>
                  <a:pt x="53053" y="24275"/>
                  <a:pt x="54784" y="24293"/>
                </a:cubicBezTo>
                <a:cubicBezTo>
                  <a:pt x="56486" y="24265"/>
                  <a:pt x="58160" y="24692"/>
                  <a:pt x="59634" y="25531"/>
                </a:cubicBezTo>
                <a:lnTo>
                  <a:pt x="72474" y="32961"/>
                </a:lnTo>
                <a:cubicBezTo>
                  <a:pt x="73520" y="33533"/>
                  <a:pt x="73235" y="33533"/>
                  <a:pt x="74186" y="32961"/>
                </a:cubicBezTo>
                <a:lnTo>
                  <a:pt x="89499" y="24103"/>
                </a:lnTo>
                <a:cubicBezTo>
                  <a:pt x="91781" y="22760"/>
                  <a:pt x="94368" y="22007"/>
                  <a:pt x="97013" y="21912"/>
                </a:cubicBezTo>
                <a:cubicBezTo>
                  <a:pt x="97013" y="21912"/>
                  <a:pt x="97488" y="22102"/>
                  <a:pt x="97108" y="21912"/>
                </a:cubicBezTo>
                <a:close/>
              </a:path>
            </a:pathLst>
          </a:custGeom>
          <a:solidFill>
            <a:srgbClr val="4C62ED"/>
          </a:solidFill>
          <a:ln w="9483" cap="flat">
            <a:noFill/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18EED-90C7-0994-300F-8218A0EBE394}"/>
              </a:ext>
            </a:extLst>
          </p:cNvPr>
          <p:cNvSpPr txBox="1"/>
          <p:nvPr/>
        </p:nvSpPr>
        <p:spPr>
          <a:xfrm>
            <a:off x="3249518" y="655407"/>
            <a:ext cx="34756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4B62EE"/>
                </a:solidFill>
                <a:latin typeface="Evolventa" panose="020B0502020202020204" pitchFamily="34" charset="0"/>
              </a:rPr>
              <a:t>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ABDFF9-6151-BE82-1941-E10A6F3025D0}"/>
              </a:ext>
            </a:extLst>
          </p:cNvPr>
          <p:cNvSpPr txBox="1"/>
          <p:nvPr/>
        </p:nvSpPr>
        <p:spPr>
          <a:xfrm>
            <a:off x="3249518" y="1586204"/>
            <a:ext cx="81529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Contrary to popular belief, Lorem Ipsum is not simply random text. It has roots in a piece of classical Latin literature from BC, making it over 2000 years old. Richard McClintock, a Latin professor at Hampden-Sydney College in Virginia, looked up one of the more obscure Latin words,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consectetur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from a Lorem Ipsum passage, and going through the cites of the word in classical literature, discovered the undoubtable source. Lorem Ipsum comes from sections and of "de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Malorum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" (The Extremes of Good and Evil) by Cicero, written in BC. This book is a treatise on the theory of ethics, very popular during the Renaissance. The first line of Lorem Ipsum, "Lorem ipsum dolor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..", comes from a line in section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</a:rPr>
              <a:t>.</a:t>
            </a:r>
            <a:endParaRPr lang="ru-RU" sz="12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  <a:p>
            <a:endParaRPr lang="en-US" sz="12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  <a:p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The standard chunk of Lorem Ipsum used since the 1500s is reproduced below for those interested. Sections 1.10.32 and from "de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Finibus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Bonorum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Malorum</a:t>
            </a:r>
            <a:endParaRPr lang="ru-RU" sz="12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  <a:p>
            <a:endParaRPr lang="ru-RU" sz="12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nest Regular" pitchFamily="2" charset="77"/>
            </a:endParaRPr>
          </a:p>
          <a:p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Lorem ipsum dolor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consectetuer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adipiscing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elit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commodo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ligula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dolor.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massa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Cum sociis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natoque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penatibus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magnis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dis parturient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montes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nascetur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ridiculus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mus. Donec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felis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ultricies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nec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pellentesque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eu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pretium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sem.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Nulla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consequat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massa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enim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Donec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pede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justo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fringilla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vel,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aliquet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nec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vulputate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arcu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In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enim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justo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rhoncus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imperdiet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a,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venenatis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vitae,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justo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Nullam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dictum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felis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eu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pede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mollis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pretium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Integer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tincidunt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Cras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dapibus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Vivamus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elementum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semper nisi.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vulputate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eleifend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tellus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leo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ligula,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porttitor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eu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consequat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vitae,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eleifend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ac,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enim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Aliquam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lorem ante,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dapibus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in,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viverra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feugiat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a,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tellus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Phasellus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viverra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nulla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metus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varius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laoreet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Quisque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rutrum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Aenean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imperdiet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Etiam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ultricies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nisi vel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augue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Curabitur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ullamcorper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ultricies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nisi. Nam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dui.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Etiam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rhoncus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Maecenas tempus,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tellus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condimentum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rhoncus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sem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semper libero,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adipiscing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sem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neque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sed ipsum. Nam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nunc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blandit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vel,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luctus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pulvinar,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hendrerit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id, lorem. Maecenas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nec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odio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et ante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tincidunt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tempus. Donec vitae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sapien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ut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libero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venenatis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faucibus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Nullam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quis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ante.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Etiam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orci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eros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faucibus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tincidunt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Duis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leo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Sed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fringilla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mauris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sit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amet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nibh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. Donec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sodales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sagittis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magna. Sed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consequat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leo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eget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bibendum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sodales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,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augue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</a:t>
            </a:r>
            <a:r>
              <a:rPr lang="en-US" sz="12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velit</a:t>
            </a:r>
            <a:r>
              <a:rPr lang="en-US" sz="12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nest Regular" pitchFamily="2" charset="77"/>
              </a:rPr>
              <a:t> cursus nun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nest Regular" pitchFamily="2" charset="77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Onest Regular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1146760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5451</TotalTime>
  <Words>2892</Words>
  <Application>Microsoft Macintosh PowerPoint</Application>
  <PresentationFormat>Widescreen</PresentationFormat>
  <Paragraphs>160</Paragraphs>
  <Slides>29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Calibri</vt:lpstr>
      <vt:lpstr>Evolventa</vt:lpstr>
      <vt:lpstr>Onest Regular</vt:lpstr>
      <vt:lpstr>Manrope Medium</vt:lpstr>
      <vt:lpstr>Calibri Light</vt:lpstr>
      <vt:lpstr>Onest Medium</vt:lpstr>
      <vt:lpstr>Arial</vt:lpstr>
      <vt:lpstr>Manrope</vt:lpstr>
      <vt:lpstr>Coolvetica Rg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Victoria Romanovich</dc:creator>
  <cp:lastModifiedBy>Andrey Kremez</cp:lastModifiedBy>
  <cp:revision>27</cp:revision>
  <dcterms:created xsi:type="dcterms:W3CDTF">2023-03-17T08:04:00Z</dcterms:created>
  <dcterms:modified xsi:type="dcterms:W3CDTF">2023-12-07T10:14:52Z</dcterms:modified>
</cp:coreProperties>
</file>